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4"/>
  </p:sldMasterIdLst>
  <p:notesMasterIdLst>
    <p:notesMasterId r:id="rId14"/>
  </p:notesMasterIdLst>
  <p:handoutMasterIdLst>
    <p:handoutMasterId r:id="rId15"/>
  </p:handoutMasterIdLst>
  <p:sldIdLst>
    <p:sldId id="1710" r:id="rId5"/>
    <p:sldId id="664" r:id="rId6"/>
    <p:sldId id="323" r:id="rId7"/>
    <p:sldId id="561" r:id="rId8"/>
    <p:sldId id="684" r:id="rId9"/>
    <p:sldId id="685" r:id="rId10"/>
    <p:sldId id="686" r:id="rId11"/>
    <p:sldId id="328" r:id="rId12"/>
    <p:sldId id="629" r:id="rId13"/>
  </p:sldIdLst>
  <p:sldSz cx="12192000" cy="6858000"/>
  <p:notesSz cx="7102475" cy="9388475"/>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modifyVerifier cryptProviderType="rsaAES" cryptAlgorithmClass="hash" cryptAlgorithmType="typeAny" cryptAlgorithmSid="14" spinCount="100000" saltData="8ygAcexPoblRGUlsaTWx8w==" hashData="vI4+BqzSihbaLzdDxrUubYAkPgtT0t2u6LkuS3kT/O0JKY9cRgroCfgRNSpJKFVc8hVPGgULWEpKH09OJCowgg=="/>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D2092B5-222B-0D1F-7B44-4068702F39F7}" name="Jones, Irene [USA]" initials="JI[" userId="S::599928@bah.com::624e6fdf-2473-408b-a59a-02029d8550e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Zeller, Joseph [USA]" initials="" lastIdx="14" clrIdx="0"/>
  <p:cmAuthor id="2" name="Smith, Jessica [USA]" initials="" lastIdx="16" clrIdx="1"/>
  <p:cmAuthor id="3" name="Tan, Francis [USA]" initials="TF[" lastIdx="147" clrIdx="2">
    <p:extLst>
      <p:ext uri="{19B8F6BF-5375-455C-9EA6-DF929625EA0E}">
        <p15:presenceInfo xmlns:p15="http://schemas.microsoft.com/office/powerpoint/2012/main" userId="S::582911@bah.com::0573288a-873a-4c07-b7b3-ee823f45c59d" providerId="AD"/>
      </p:ext>
    </p:extLst>
  </p:cmAuthor>
  <p:cmAuthor id="4" name="French, Jeffrey [USA]" initials="FJ[" lastIdx="50" clrIdx="3">
    <p:extLst>
      <p:ext uri="{19B8F6BF-5375-455C-9EA6-DF929625EA0E}">
        <p15:presenceInfo xmlns:p15="http://schemas.microsoft.com/office/powerpoint/2012/main" userId="S::560555@bah.com::9d0ef680-4867-4b0f-a73d-548e1799eab2" providerId="AD"/>
      </p:ext>
    </p:extLst>
  </p:cmAuthor>
  <p:cmAuthor id="5" name="Wallace, Bob [USA]" initials="W[" lastIdx="1" clrIdx="4">
    <p:extLst>
      <p:ext uri="{19B8F6BF-5375-455C-9EA6-DF929625EA0E}">
        <p15:presenceInfo xmlns:p15="http://schemas.microsoft.com/office/powerpoint/2012/main" userId="S::555473@bah.com::6e4fac90-85a4-48a1-96f8-faa11a02b6de" providerId="AD"/>
      </p:ext>
    </p:extLst>
  </p:cmAuthor>
  <p:cmAuthor id="6" name="Zeller, Joseph [USA]" initials="ZJ[" lastIdx="45" clrIdx="5">
    <p:extLst>
      <p:ext uri="{19B8F6BF-5375-455C-9EA6-DF929625EA0E}">
        <p15:presenceInfo xmlns:p15="http://schemas.microsoft.com/office/powerpoint/2012/main" userId="S::599491@bah.com::578ed84e-8cd4-4d66-bf51-56da051823b3" providerId="AD"/>
      </p:ext>
    </p:extLst>
  </p:cmAuthor>
  <p:cmAuthor id="7" name="Siegel, Joel [USA]" initials="SJ[" lastIdx="59" clrIdx="6">
    <p:extLst>
      <p:ext uri="{19B8F6BF-5375-455C-9EA6-DF929625EA0E}">
        <p15:presenceInfo xmlns:p15="http://schemas.microsoft.com/office/powerpoint/2012/main" userId="S::600242@bah.com::8dc4b542-4cac-45ff-b06f-4c6c1c9c8dfc" providerId="AD"/>
      </p:ext>
    </p:extLst>
  </p:cmAuthor>
  <p:cmAuthor id="8" name="Cleveland, Matthew [USA]" initials="CM[" lastIdx="58" clrIdx="7">
    <p:extLst>
      <p:ext uri="{19B8F6BF-5375-455C-9EA6-DF929625EA0E}">
        <p15:presenceInfo xmlns:p15="http://schemas.microsoft.com/office/powerpoint/2012/main" userId="S::552669@bah.com::7eeb3686-c235-491e-9727-eb51cd24c473" providerId="AD"/>
      </p:ext>
    </p:extLst>
  </p:cmAuthor>
  <p:cmAuthor id="9" name="Jones, Irene [USA]" initials="JI[" lastIdx="77" clrIdx="8">
    <p:extLst>
      <p:ext uri="{19B8F6BF-5375-455C-9EA6-DF929625EA0E}">
        <p15:presenceInfo xmlns:p15="http://schemas.microsoft.com/office/powerpoint/2012/main" userId="S::599928@bah.com::624e6fdf-2473-408b-a59a-02029d8550e4" providerId="AD"/>
      </p:ext>
    </p:extLst>
  </p:cmAuthor>
  <p:cmAuthor id="10" name="Robert Wallace" initials="RW" lastIdx="53" clrIdx="9">
    <p:extLst>
      <p:ext uri="{19B8F6BF-5375-455C-9EA6-DF929625EA0E}">
        <p15:presenceInfo xmlns:p15="http://schemas.microsoft.com/office/powerpoint/2012/main" userId="Robert Wallace" providerId="None"/>
      </p:ext>
    </p:extLst>
  </p:cmAuthor>
  <p:cmAuthor id="11" name="Parks, Brandon M (FAA)" initials="PBM(" lastIdx="23" clrIdx="10">
    <p:extLst>
      <p:ext uri="{19B8F6BF-5375-455C-9EA6-DF929625EA0E}">
        <p15:presenceInfo xmlns:p15="http://schemas.microsoft.com/office/powerpoint/2012/main" userId="S-1-5-21-3215564045-1863808890-1157122868-3185550" providerId="AD"/>
      </p:ext>
    </p:extLst>
  </p:cmAuthor>
  <p:cmAuthor id="12" name="Nicole Jolly" initials="NJ" lastIdx="21" clrIdx="11">
    <p:extLst>
      <p:ext uri="{19B8F6BF-5375-455C-9EA6-DF929625EA0E}">
        <p15:presenceInfo xmlns:p15="http://schemas.microsoft.com/office/powerpoint/2012/main" userId="854fb6534cabcf7f" providerId="Windows Live"/>
      </p:ext>
    </p:extLst>
  </p:cmAuthor>
  <p:cmAuthor id="13" name="Smith, Jessica [USA]" initials="SJ[" lastIdx="92" clrIdx="12">
    <p:extLst>
      <p:ext uri="{19B8F6BF-5375-455C-9EA6-DF929625EA0E}">
        <p15:presenceInfo xmlns:p15="http://schemas.microsoft.com/office/powerpoint/2012/main" userId="S::555383@bah.com::f286a727-27b9-4dab-ac55-22a293d416bd" providerId="AD"/>
      </p:ext>
    </p:extLst>
  </p:cmAuthor>
  <p:cmAuthor id="14" name="Tan, Francis [USA]" initials="TF" lastIdx="150" clrIdx="13">
    <p:extLst>
      <p:ext uri="{19B8F6BF-5375-455C-9EA6-DF929625EA0E}">
        <p15:presenceInfo xmlns:p15="http://schemas.microsoft.com/office/powerpoint/2012/main" userId="Tan, Francis [USA]" providerId="None"/>
      </p:ext>
    </p:extLst>
  </p:cmAuthor>
  <p:cmAuthor id="15" name="Ganey, Delena [USA]" initials="GD[" lastIdx="18" clrIdx="14">
    <p:extLst>
      <p:ext uri="{19B8F6BF-5375-455C-9EA6-DF929625EA0E}">
        <p15:presenceInfo xmlns:p15="http://schemas.microsoft.com/office/powerpoint/2012/main" userId="S::582717@bah.com::2b3376c6-b89d-4eaa-a786-73d8dcb0ec3e" providerId="AD"/>
      </p:ext>
    </p:extLst>
  </p:cmAuthor>
  <p:cmAuthor id="16" name="Wallace, Bob [USA]" initials="WB[" lastIdx="3" clrIdx="15">
    <p:extLst>
      <p:ext uri="{19B8F6BF-5375-455C-9EA6-DF929625EA0E}">
        <p15:presenceInfo xmlns:p15="http://schemas.microsoft.com/office/powerpoint/2012/main" userId="Wallace, Bob [USA]" providerId="None"/>
      </p:ext>
    </p:extLst>
  </p:cmAuthor>
  <p:cmAuthor id="17" name="Jolly, Nicole [USA]" initials="J[" lastIdx="31" clrIdx="16">
    <p:extLst>
      <p:ext uri="{19B8F6BF-5375-455C-9EA6-DF929625EA0E}">
        <p15:presenceInfo xmlns:p15="http://schemas.microsoft.com/office/powerpoint/2012/main" userId="S::585096@bah.com::a273a494-5d1a-4f7d-bd94-42265f3cb374" providerId="AD"/>
      </p:ext>
    </p:extLst>
  </p:cmAuthor>
  <p:cmAuthor id="18" name="Graves, Maggie [USA]" initials="GM[" lastIdx="1" clrIdx="17">
    <p:extLst>
      <p:ext uri="{19B8F6BF-5375-455C-9EA6-DF929625EA0E}">
        <p15:presenceInfo xmlns:p15="http://schemas.microsoft.com/office/powerpoint/2012/main" userId="S::600055@bah.com::77f21ef9-84a5-4087-bc3b-12d09f2e61f3" providerId="AD"/>
      </p:ext>
    </p:extLst>
  </p:cmAuthor>
  <p:cmAuthor id="19" name="Ward, Napoleon [USA]" initials="WN[" lastIdx="2" clrIdx="18">
    <p:extLst>
      <p:ext uri="{19B8F6BF-5375-455C-9EA6-DF929625EA0E}">
        <p15:presenceInfo xmlns:p15="http://schemas.microsoft.com/office/powerpoint/2012/main" userId="S::605171@bah.com::8eb45984-df3f-4244-ab8c-5b8188ba651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DDDDD"/>
    <a:srgbClr val="00CC99"/>
    <a:srgbClr val="D0F2FC"/>
    <a:srgbClr val="FFFF99"/>
    <a:srgbClr val="D9D9D9"/>
    <a:srgbClr val="3399FF"/>
    <a:srgbClr val="FFC000"/>
    <a:srgbClr val="B0A0EA"/>
    <a:srgbClr val="C2FFC2"/>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75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C98C9F4-DA31-4A6E-9292-53683AE527A2}"/>
              </a:ext>
            </a:extLst>
          </p:cNvPr>
          <p:cNvSpPr>
            <a:spLocks noGrp="1"/>
          </p:cNvSpPr>
          <p:nvPr>
            <p:ph type="hdr" sz="quarter"/>
          </p:nvPr>
        </p:nvSpPr>
        <p:spPr>
          <a:xfrm>
            <a:off x="0" y="0"/>
            <a:ext cx="3078048" cy="470356"/>
          </a:xfrm>
          <a:prstGeom prst="rect">
            <a:avLst/>
          </a:prstGeom>
        </p:spPr>
        <p:txBody>
          <a:bodyPr vert="horz" lIns="89136" tIns="44568" rIns="89136" bIns="44568" rtlCol="0"/>
          <a:lstStyle>
            <a:lvl1pPr algn="l">
              <a:defRPr sz="1200"/>
            </a:lvl1pPr>
          </a:lstStyle>
          <a:p>
            <a:endParaRPr lang="en-US"/>
          </a:p>
        </p:txBody>
      </p:sp>
      <p:sp>
        <p:nvSpPr>
          <p:cNvPr id="3" name="Date Placeholder 2">
            <a:extLst>
              <a:ext uri="{FF2B5EF4-FFF2-40B4-BE49-F238E27FC236}">
                <a16:creationId xmlns:a16="http://schemas.microsoft.com/office/drawing/2014/main" id="{1E8743E2-CC3F-4C60-999A-8FF554324743}"/>
              </a:ext>
            </a:extLst>
          </p:cNvPr>
          <p:cNvSpPr>
            <a:spLocks noGrp="1"/>
          </p:cNvSpPr>
          <p:nvPr>
            <p:ph type="dt" sz="quarter" idx="1"/>
          </p:nvPr>
        </p:nvSpPr>
        <p:spPr>
          <a:xfrm>
            <a:off x="4022886" y="0"/>
            <a:ext cx="3078048" cy="470356"/>
          </a:xfrm>
          <a:prstGeom prst="rect">
            <a:avLst/>
          </a:prstGeom>
        </p:spPr>
        <p:txBody>
          <a:bodyPr vert="horz" lIns="89136" tIns="44568" rIns="89136" bIns="44568" rtlCol="0"/>
          <a:lstStyle>
            <a:lvl1pPr algn="r">
              <a:defRPr sz="1200"/>
            </a:lvl1pPr>
          </a:lstStyle>
          <a:p>
            <a:fld id="{23AD7F0A-3439-4BFE-B85A-EAD6810E0328}" type="datetimeFigureOut">
              <a:rPr lang="en-US" smtClean="0"/>
              <a:t>5/26/2023</a:t>
            </a:fld>
            <a:endParaRPr lang="en-US"/>
          </a:p>
        </p:txBody>
      </p:sp>
      <p:sp>
        <p:nvSpPr>
          <p:cNvPr id="4" name="Footer Placeholder 3">
            <a:extLst>
              <a:ext uri="{FF2B5EF4-FFF2-40B4-BE49-F238E27FC236}">
                <a16:creationId xmlns:a16="http://schemas.microsoft.com/office/drawing/2014/main" id="{DE344CB3-81C7-42B6-81D6-FD721EF58FD8}"/>
              </a:ext>
            </a:extLst>
          </p:cNvPr>
          <p:cNvSpPr>
            <a:spLocks noGrp="1"/>
          </p:cNvSpPr>
          <p:nvPr>
            <p:ph type="ftr" sz="quarter" idx="2"/>
          </p:nvPr>
        </p:nvSpPr>
        <p:spPr>
          <a:xfrm>
            <a:off x="0" y="8918120"/>
            <a:ext cx="3078048" cy="470355"/>
          </a:xfrm>
          <a:prstGeom prst="rect">
            <a:avLst/>
          </a:prstGeom>
        </p:spPr>
        <p:txBody>
          <a:bodyPr vert="horz" lIns="89136" tIns="44568" rIns="89136" bIns="44568"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E70BDF7C-D6ED-4389-913F-D00FC5E7DCF3}"/>
              </a:ext>
            </a:extLst>
          </p:cNvPr>
          <p:cNvSpPr>
            <a:spLocks noGrp="1"/>
          </p:cNvSpPr>
          <p:nvPr>
            <p:ph type="sldNum" sz="quarter" idx="3"/>
          </p:nvPr>
        </p:nvSpPr>
        <p:spPr>
          <a:xfrm>
            <a:off x="4022886" y="8918120"/>
            <a:ext cx="3078048" cy="470355"/>
          </a:xfrm>
          <a:prstGeom prst="rect">
            <a:avLst/>
          </a:prstGeom>
        </p:spPr>
        <p:txBody>
          <a:bodyPr vert="horz" lIns="89136" tIns="44568" rIns="89136" bIns="44568" rtlCol="0" anchor="b"/>
          <a:lstStyle>
            <a:lvl1pPr algn="r">
              <a:defRPr sz="1200"/>
            </a:lvl1pPr>
          </a:lstStyle>
          <a:p>
            <a:fld id="{DD8CE0F5-9324-4FC0-92B7-F0D92B3AF7F4}" type="slidenum">
              <a:rPr lang="en-US" smtClean="0"/>
              <a:t>‹#›</a:t>
            </a:fld>
            <a:endParaRPr lang="en-US"/>
          </a:p>
        </p:txBody>
      </p:sp>
    </p:spTree>
    <p:extLst>
      <p:ext uri="{BB962C8B-B14F-4D97-AF65-F5344CB8AC3E}">
        <p14:creationId xmlns:p14="http://schemas.microsoft.com/office/powerpoint/2010/main" val="23560338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11F48C1-9A98-44DE-8858-53D63BBA825F}"/>
              </a:ext>
            </a:extLst>
          </p:cNvPr>
          <p:cNvSpPr>
            <a:spLocks noGrp="1"/>
          </p:cNvSpPr>
          <p:nvPr>
            <p:ph type="hdr" sz="quarter"/>
          </p:nvPr>
        </p:nvSpPr>
        <p:spPr>
          <a:xfrm>
            <a:off x="4" y="2"/>
            <a:ext cx="3152149" cy="478848"/>
          </a:xfrm>
          <a:prstGeom prst="rect">
            <a:avLst/>
          </a:prstGeom>
        </p:spPr>
        <p:txBody>
          <a:bodyPr vert="horz" lIns="95364" tIns="47683" rIns="95364" bIns="47683"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EEE4CE1D-7AA1-4AE7-8E74-AD9CF7581C26}"/>
              </a:ext>
            </a:extLst>
          </p:cNvPr>
          <p:cNvSpPr>
            <a:spLocks noGrp="1"/>
          </p:cNvSpPr>
          <p:nvPr>
            <p:ph type="dt" idx="1"/>
          </p:nvPr>
        </p:nvSpPr>
        <p:spPr>
          <a:xfrm>
            <a:off x="4119736" y="2"/>
            <a:ext cx="3152149" cy="478848"/>
          </a:xfrm>
          <a:prstGeom prst="rect">
            <a:avLst/>
          </a:prstGeom>
        </p:spPr>
        <p:txBody>
          <a:bodyPr vert="horz" lIns="95364" tIns="47683" rIns="95364" bIns="47683" rtlCol="0"/>
          <a:lstStyle>
            <a:lvl1pPr algn="r" eaLnBrk="1" fontAlgn="auto" hangingPunct="1">
              <a:spcBef>
                <a:spcPts val="0"/>
              </a:spcBef>
              <a:spcAft>
                <a:spcPts val="0"/>
              </a:spcAft>
              <a:defRPr sz="1200" smtClean="0">
                <a:latin typeface="+mn-lt"/>
              </a:defRPr>
            </a:lvl1pPr>
          </a:lstStyle>
          <a:p>
            <a:pPr>
              <a:defRPr/>
            </a:pPr>
            <a:fld id="{665D4C76-F15D-4B99-902C-F386DAC4A686}" type="datetimeFigureOut">
              <a:rPr lang="en-US"/>
              <a:pPr>
                <a:defRPr/>
              </a:pPr>
              <a:t>5/26/2023</a:t>
            </a:fld>
            <a:endParaRPr lang="en-US"/>
          </a:p>
        </p:txBody>
      </p:sp>
      <p:sp>
        <p:nvSpPr>
          <p:cNvPr id="4" name="Slide Image Placeholder 3">
            <a:extLst>
              <a:ext uri="{FF2B5EF4-FFF2-40B4-BE49-F238E27FC236}">
                <a16:creationId xmlns:a16="http://schemas.microsoft.com/office/drawing/2014/main" id="{B491E3B0-C5B1-4A10-A73E-FE2BB1B1C9A2}"/>
              </a:ext>
            </a:extLst>
          </p:cNvPr>
          <p:cNvSpPr>
            <a:spLocks noGrp="1" noRot="1" noChangeAspect="1"/>
          </p:cNvSpPr>
          <p:nvPr>
            <p:ph type="sldImg" idx="2"/>
          </p:nvPr>
        </p:nvSpPr>
        <p:spPr>
          <a:xfrm>
            <a:off x="769938" y="1193800"/>
            <a:ext cx="5732462" cy="3225800"/>
          </a:xfrm>
          <a:prstGeom prst="rect">
            <a:avLst/>
          </a:prstGeom>
          <a:noFill/>
          <a:ln w="12700">
            <a:solidFill>
              <a:prstClr val="black"/>
            </a:solidFill>
          </a:ln>
        </p:spPr>
        <p:txBody>
          <a:bodyPr vert="horz" lIns="95364" tIns="47683" rIns="95364" bIns="47683" rtlCol="0" anchor="ctr"/>
          <a:lstStyle/>
          <a:p>
            <a:pPr lvl="0"/>
            <a:endParaRPr lang="en-US" noProof="0"/>
          </a:p>
        </p:txBody>
      </p:sp>
      <p:sp>
        <p:nvSpPr>
          <p:cNvPr id="5" name="Notes Placeholder 4">
            <a:extLst>
              <a:ext uri="{FF2B5EF4-FFF2-40B4-BE49-F238E27FC236}">
                <a16:creationId xmlns:a16="http://schemas.microsoft.com/office/drawing/2014/main" id="{2885B8F0-7EC0-45B4-A7A1-5D8B8EF40E9E}"/>
              </a:ext>
            </a:extLst>
          </p:cNvPr>
          <p:cNvSpPr>
            <a:spLocks noGrp="1"/>
          </p:cNvSpPr>
          <p:nvPr>
            <p:ph type="body" sz="quarter" idx="3"/>
          </p:nvPr>
        </p:nvSpPr>
        <p:spPr>
          <a:xfrm>
            <a:off x="727665" y="4600417"/>
            <a:ext cx="5818137" cy="3762826"/>
          </a:xfrm>
          <a:prstGeom prst="rect">
            <a:avLst/>
          </a:prstGeom>
        </p:spPr>
        <p:txBody>
          <a:bodyPr vert="horz" lIns="95364" tIns="47683" rIns="95364" bIns="47683"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1F738A9A-0A0D-4462-AF88-55C593B40E5B}"/>
              </a:ext>
            </a:extLst>
          </p:cNvPr>
          <p:cNvSpPr>
            <a:spLocks noGrp="1"/>
          </p:cNvSpPr>
          <p:nvPr>
            <p:ph type="ftr" sz="quarter" idx="4"/>
          </p:nvPr>
        </p:nvSpPr>
        <p:spPr>
          <a:xfrm>
            <a:off x="4" y="9079145"/>
            <a:ext cx="3152149" cy="478847"/>
          </a:xfrm>
          <a:prstGeom prst="rect">
            <a:avLst/>
          </a:prstGeom>
        </p:spPr>
        <p:txBody>
          <a:bodyPr vert="horz" lIns="95364" tIns="47683" rIns="95364" bIns="47683"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202C98F4-0E54-4B5B-91AF-07962AFA1CE1}"/>
              </a:ext>
            </a:extLst>
          </p:cNvPr>
          <p:cNvSpPr>
            <a:spLocks noGrp="1"/>
          </p:cNvSpPr>
          <p:nvPr>
            <p:ph type="sldNum" sz="quarter" idx="5"/>
          </p:nvPr>
        </p:nvSpPr>
        <p:spPr>
          <a:xfrm>
            <a:off x="4119736" y="9079145"/>
            <a:ext cx="3152149" cy="478847"/>
          </a:xfrm>
          <a:prstGeom prst="rect">
            <a:avLst/>
          </a:prstGeom>
        </p:spPr>
        <p:txBody>
          <a:bodyPr vert="horz" lIns="95364" tIns="47683" rIns="95364" bIns="47683" rtlCol="0" anchor="b"/>
          <a:lstStyle>
            <a:lvl1pPr algn="r" eaLnBrk="1" fontAlgn="auto" hangingPunct="1">
              <a:spcBef>
                <a:spcPts val="0"/>
              </a:spcBef>
              <a:spcAft>
                <a:spcPts val="0"/>
              </a:spcAft>
              <a:defRPr sz="1200" smtClean="0">
                <a:latin typeface="+mn-lt"/>
              </a:defRPr>
            </a:lvl1pPr>
          </a:lstStyle>
          <a:p>
            <a:pPr>
              <a:defRPr/>
            </a:pPr>
            <a:fld id="{5081F6D8-0291-4F10-BCC6-506B44879AAC}"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hyperlink" Target="https://sep.faa.gov/go/facility_types/9" TargetMode="External"/><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fra Title">
    <p:spTree>
      <p:nvGrpSpPr>
        <p:cNvPr id="1" name=""/>
        <p:cNvGrpSpPr/>
        <p:nvPr/>
      </p:nvGrpSpPr>
      <p:grpSpPr>
        <a:xfrm>
          <a:off x="0" y="0"/>
          <a:ext cx="0" cy="0"/>
          <a:chOff x="0" y="0"/>
          <a:chExt cx="0" cy="0"/>
        </a:xfrm>
      </p:grpSpPr>
      <p:pic>
        <p:nvPicPr>
          <p:cNvPr id="6" name="Picture 54" descr="title_imagery_nologo">
            <a:extLst>
              <a:ext uri="{FF2B5EF4-FFF2-40B4-BE49-F238E27FC236}">
                <a16:creationId xmlns:a16="http://schemas.microsoft.com/office/drawing/2014/main" id="{C61A2FDD-D1E5-4241-B5CC-FB6CB81703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54902" y="0"/>
            <a:ext cx="47371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Group 56">
            <a:extLst>
              <a:ext uri="{FF2B5EF4-FFF2-40B4-BE49-F238E27FC236}">
                <a16:creationId xmlns:a16="http://schemas.microsoft.com/office/drawing/2014/main" id="{60431231-36D0-4287-A35A-A00065F5AF64}"/>
              </a:ext>
            </a:extLst>
          </p:cNvPr>
          <p:cNvGrpSpPr>
            <a:grpSpLocks/>
          </p:cNvGrpSpPr>
          <p:nvPr/>
        </p:nvGrpSpPr>
        <p:grpSpPr bwMode="auto">
          <a:xfrm>
            <a:off x="7831669" y="269878"/>
            <a:ext cx="2762251" cy="911225"/>
            <a:chOff x="3700" y="170"/>
            <a:chExt cx="1305" cy="574"/>
          </a:xfrm>
        </p:grpSpPr>
        <p:pic>
          <p:nvPicPr>
            <p:cNvPr id="8" name="Picture 55" descr="NEW FAA LOGO">
              <a:extLst>
                <a:ext uri="{FF2B5EF4-FFF2-40B4-BE49-F238E27FC236}">
                  <a16:creationId xmlns:a16="http://schemas.microsoft.com/office/drawing/2014/main" id="{14C1A4FE-3FD9-464D-945D-2456935EBC55}"/>
                </a:ext>
              </a:extLst>
            </p:cNvPr>
            <p:cNvPicPr>
              <a:picLocks noChangeAspect="1" noChangeArrowheads="1"/>
            </p:cNvPicPr>
            <p:nvPr userDrawn="1"/>
          </p:nvPicPr>
          <p:blipFill>
            <a:blip r:embed="rId3">
              <a:clrChange>
                <a:clrFrom>
                  <a:srgbClr val="DF1F06"/>
                </a:clrFrom>
                <a:clrTo>
                  <a:srgbClr val="DF1F06">
                    <a:alpha val="0"/>
                  </a:srgbClr>
                </a:clrTo>
              </a:clrChange>
              <a:extLst>
                <a:ext uri="{28A0092B-C50C-407E-A947-70E740481C1C}">
                  <a14:useLocalDpi xmlns:a14="http://schemas.microsoft.com/office/drawing/2010/main" val="0"/>
                </a:ext>
              </a:extLst>
            </a:blip>
            <a:srcRect l="14333" t="3734" r="14973" b="4564"/>
            <a:stretch>
              <a:fillRect/>
            </a:stretch>
          </p:blipFill>
          <p:spPr bwMode="auto">
            <a:xfrm>
              <a:off x="3700" y="170"/>
              <a:ext cx="573" cy="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47">
              <a:extLst>
                <a:ext uri="{FF2B5EF4-FFF2-40B4-BE49-F238E27FC236}">
                  <a16:creationId xmlns:a16="http://schemas.microsoft.com/office/drawing/2014/main" id="{EA3C4551-8464-4FF5-9E61-D535C6A3B589}"/>
                </a:ext>
              </a:extLst>
            </p:cNvPr>
            <p:cNvSpPr txBox="1">
              <a:spLocks noChangeArrowheads="1"/>
            </p:cNvSpPr>
            <p:nvPr userDrawn="1"/>
          </p:nvSpPr>
          <p:spPr bwMode="ltGray">
            <a:xfrm>
              <a:off x="4288" y="288"/>
              <a:ext cx="717"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u="sng">
                  <a:solidFill>
                    <a:schemeClr val="tx1"/>
                  </a:solidFill>
                  <a:latin typeface="Arial" charset="0"/>
                </a:defRPr>
              </a:lvl1pPr>
              <a:lvl2pPr marL="742950" indent="-285750" eaLnBrk="0" hangingPunct="0">
                <a:defRPr sz="1600" u="sng">
                  <a:solidFill>
                    <a:schemeClr val="tx1"/>
                  </a:solidFill>
                  <a:latin typeface="Arial" charset="0"/>
                </a:defRPr>
              </a:lvl2pPr>
              <a:lvl3pPr marL="1143000" indent="-228600" eaLnBrk="0" hangingPunct="0">
                <a:defRPr sz="1600" u="sng">
                  <a:solidFill>
                    <a:schemeClr val="tx1"/>
                  </a:solidFill>
                  <a:latin typeface="Arial" charset="0"/>
                </a:defRPr>
              </a:lvl3pPr>
              <a:lvl4pPr marL="1600200" indent="-228600" eaLnBrk="0" hangingPunct="0">
                <a:defRPr sz="1600" u="sng">
                  <a:solidFill>
                    <a:schemeClr val="tx1"/>
                  </a:solidFill>
                  <a:latin typeface="Arial" charset="0"/>
                </a:defRPr>
              </a:lvl4pPr>
              <a:lvl5pPr marL="2057400" indent="-228600" eaLnBrk="0" hangingPunct="0">
                <a:defRPr sz="1600" u="sng">
                  <a:solidFill>
                    <a:schemeClr val="tx1"/>
                  </a:solidFill>
                  <a:latin typeface="Arial" charset="0"/>
                </a:defRPr>
              </a:lvl5pPr>
              <a:lvl6pPr marL="2514600" indent="-228600" eaLnBrk="0" fontAlgn="base" hangingPunct="0">
                <a:spcBef>
                  <a:spcPct val="50000"/>
                </a:spcBef>
                <a:spcAft>
                  <a:spcPct val="0"/>
                </a:spcAft>
                <a:buChar char="•"/>
                <a:defRPr sz="1600" u="sng">
                  <a:solidFill>
                    <a:schemeClr val="tx1"/>
                  </a:solidFill>
                  <a:latin typeface="Arial" charset="0"/>
                </a:defRPr>
              </a:lvl6pPr>
              <a:lvl7pPr marL="2971800" indent="-228600" eaLnBrk="0" fontAlgn="base" hangingPunct="0">
                <a:spcBef>
                  <a:spcPct val="50000"/>
                </a:spcBef>
                <a:spcAft>
                  <a:spcPct val="0"/>
                </a:spcAft>
                <a:buChar char="•"/>
                <a:defRPr sz="1600" u="sng">
                  <a:solidFill>
                    <a:schemeClr val="tx1"/>
                  </a:solidFill>
                  <a:latin typeface="Arial" charset="0"/>
                </a:defRPr>
              </a:lvl7pPr>
              <a:lvl8pPr marL="3429000" indent="-228600" eaLnBrk="0" fontAlgn="base" hangingPunct="0">
                <a:spcBef>
                  <a:spcPct val="50000"/>
                </a:spcBef>
                <a:spcAft>
                  <a:spcPct val="0"/>
                </a:spcAft>
                <a:buChar char="•"/>
                <a:defRPr sz="1600" u="sng">
                  <a:solidFill>
                    <a:schemeClr val="tx1"/>
                  </a:solidFill>
                  <a:latin typeface="Arial" charset="0"/>
                </a:defRPr>
              </a:lvl8pPr>
              <a:lvl9pPr marL="3886200" indent="-228600" eaLnBrk="0" fontAlgn="base" hangingPunct="0">
                <a:spcBef>
                  <a:spcPct val="50000"/>
                </a:spcBef>
                <a:spcAft>
                  <a:spcPct val="0"/>
                </a:spcAft>
                <a:buChar char="•"/>
                <a:defRPr sz="1600" u="sng">
                  <a:solidFill>
                    <a:schemeClr val="tx1"/>
                  </a:solidFill>
                  <a:latin typeface="Arial" charset="0"/>
                </a:defRPr>
              </a:lvl9pPr>
            </a:lstStyle>
            <a:p>
              <a:pPr eaLnBrk="1" fontAlgn="auto" hangingPunct="1">
                <a:lnSpc>
                  <a:spcPct val="85000"/>
                </a:lnSpc>
                <a:spcAft>
                  <a:spcPts val="0"/>
                </a:spcAft>
                <a:defRPr/>
              </a:pPr>
              <a:r>
                <a:rPr lang="en-US" sz="1350" b="1" u="none">
                  <a:solidFill>
                    <a:schemeClr val="bg1"/>
                  </a:solidFill>
                </a:rPr>
                <a:t>Federal Aviation</a:t>
              </a:r>
            </a:p>
            <a:p>
              <a:pPr eaLnBrk="1" fontAlgn="auto" hangingPunct="1">
                <a:lnSpc>
                  <a:spcPct val="85000"/>
                </a:lnSpc>
                <a:spcAft>
                  <a:spcPts val="0"/>
                </a:spcAft>
                <a:defRPr/>
              </a:pPr>
              <a:r>
                <a:rPr lang="en-US" sz="1350" b="1" u="none">
                  <a:solidFill>
                    <a:schemeClr val="bg1"/>
                  </a:solidFill>
                </a:rPr>
                <a:t>Administration</a:t>
              </a:r>
            </a:p>
          </p:txBody>
        </p:sp>
      </p:grpSp>
      <p:sp>
        <p:nvSpPr>
          <p:cNvPr id="15" name="Title 1">
            <a:extLst>
              <a:ext uri="{FF2B5EF4-FFF2-40B4-BE49-F238E27FC236}">
                <a16:creationId xmlns:a16="http://schemas.microsoft.com/office/drawing/2014/main" id="{DC638005-F46B-4F0D-9A81-AEC85B595EC5}"/>
              </a:ext>
            </a:extLst>
          </p:cNvPr>
          <p:cNvSpPr>
            <a:spLocks noGrp="1"/>
          </p:cNvSpPr>
          <p:nvPr>
            <p:ph type="title"/>
          </p:nvPr>
        </p:nvSpPr>
        <p:spPr>
          <a:xfrm>
            <a:off x="310776" y="1927327"/>
            <a:ext cx="6765365" cy="1143000"/>
          </a:xfrm>
        </p:spPr>
        <p:txBody>
          <a:bodyPr>
            <a:noAutofit/>
          </a:bodyPr>
          <a:lstStyle>
            <a:lvl1pPr>
              <a:defRPr sz="4000">
                <a:solidFill>
                  <a:srgbClr val="1F497D"/>
                </a:solidFill>
              </a:defRPr>
            </a:lvl1pPr>
          </a:lstStyle>
          <a:p>
            <a:endParaRPr lang="en-US"/>
          </a:p>
        </p:txBody>
      </p:sp>
      <p:sp>
        <p:nvSpPr>
          <p:cNvPr id="16" name="Text Placeholder 7">
            <a:extLst>
              <a:ext uri="{FF2B5EF4-FFF2-40B4-BE49-F238E27FC236}">
                <a16:creationId xmlns:a16="http://schemas.microsoft.com/office/drawing/2014/main" id="{CAEC1754-F84A-471D-B94E-70C78A10D10D}"/>
              </a:ext>
            </a:extLst>
          </p:cNvPr>
          <p:cNvSpPr>
            <a:spLocks noGrp="1"/>
          </p:cNvSpPr>
          <p:nvPr>
            <p:ph type="body" sz="quarter" idx="10"/>
          </p:nvPr>
        </p:nvSpPr>
        <p:spPr>
          <a:xfrm>
            <a:off x="310776" y="3096665"/>
            <a:ext cx="6765365" cy="1335087"/>
          </a:xfrm>
          <a:prstGeom prst="rect">
            <a:avLst/>
          </a:prstGeom>
        </p:spPr>
        <p:txBody>
          <a:bodyPr anchor="ctr">
            <a:normAutofit/>
          </a:bodyPr>
          <a:lstStyle>
            <a:lvl1pPr marL="0" indent="0" algn="ctr">
              <a:buNone/>
              <a:defRPr sz="3200" baseline="0">
                <a:solidFill>
                  <a:srgbClr val="1F497D"/>
                </a:solidFill>
                <a:latin typeface="Segoe UI" panose="020B0502040204020203" pitchFamily="34" charset="0"/>
                <a:cs typeface="Segoe UI" panose="020B0502040204020203" pitchFamily="34" charset="0"/>
              </a:defRPr>
            </a:lvl1pPr>
          </a:lstStyle>
          <a:p>
            <a:pPr lvl="0"/>
            <a:endParaRPr lang="en-US"/>
          </a:p>
        </p:txBody>
      </p:sp>
      <p:sp>
        <p:nvSpPr>
          <p:cNvPr id="10" name="Text Placeholder 7">
            <a:extLst>
              <a:ext uri="{FF2B5EF4-FFF2-40B4-BE49-F238E27FC236}">
                <a16:creationId xmlns:a16="http://schemas.microsoft.com/office/drawing/2014/main" id="{CAEC1754-F84A-471D-B94E-70C78A10D10D}"/>
              </a:ext>
            </a:extLst>
          </p:cNvPr>
          <p:cNvSpPr>
            <a:spLocks noGrp="1"/>
          </p:cNvSpPr>
          <p:nvPr>
            <p:ph type="body" sz="quarter" idx="11"/>
          </p:nvPr>
        </p:nvSpPr>
        <p:spPr>
          <a:xfrm>
            <a:off x="2317149" y="4593634"/>
            <a:ext cx="2752625" cy="369332"/>
          </a:xfrm>
          <a:prstGeom prst="rect">
            <a:avLst/>
          </a:prstGeom>
          <a:noFill/>
        </p:spPr>
        <p:txBody>
          <a:bodyPr wrap="square" rtlCol="0">
            <a:spAutoFit/>
          </a:bodyPr>
          <a:lstStyle>
            <a:lvl1pPr marL="0" indent="0" algn="ctr">
              <a:buNone/>
              <a:defRPr lang="en-US" sz="1800" b="1" cap="all" baseline="0" dirty="0">
                <a:latin typeface="Segoe UI" panose="020B0502040204020203" pitchFamily="34" charset="0"/>
                <a:cs typeface="Segoe UI" panose="020B0502040204020203" pitchFamily="34" charset="0"/>
              </a:defRPr>
            </a:lvl1pPr>
          </a:lstStyle>
          <a:p>
            <a:pPr lvl="0"/>
            <a:endParaRPr lang="en-US"/>
          </a:p>
        </p:txBody>
      </p:sp>
      <p:sp>
        <p:nvSpPr>
          <p:cNvPr id="11" name="Text Placeholder 7">
            <a:extLst>
              <a:ext uri="{FF2B5EF4-FFF2-40B4-BE49-F238E27FC236}">
                <a16:creationId xmlns:a16="http://schemas.microsoft.com/office/drawing/2014/main" id="{CAEC1754-F84A-471D-B94E-70C78A10D10D}"/>
              </a:ext>
            </a:extLst>
          </p:cNvPr>
          <p:cNvSpPr>
            <a:spLocks noGrp="1"/>
          </p:cNvSpPr>
          <p:nvPr>
            <p:ph type="body" sz="quarter" idx="12"/>
          </p:nvPr>
        </p:nvSpPr>
        <p:spPr>
          <a:xfrm>
            <a:off x="2772454" y="4936896"/>
            <a:ext cx="1842015" cy="246221"/>
          </a:xfrm>
          <a:prstGeom prst="rect">
            <a:avLst/>
          </a:prstGeom>
          <a:noFill/>
        </p:spPr>
        <p:txBody>
          <a:bodyPr wrap="square" rtlCol="0">
            <a:spAutoFit/>
          </a:bodyPr>
          <a:lstStyle>
            <a:lvl1pPr marL="0" indent="0" algn="ctr">
              <a:buNone/>
              <a:defRPr lang="en-US" sz="1000" dirty="0">
                <a:latin typeface="Segoe UI" panose="020B0502040204020203" pitchFamily="34" charset="0"/>
                <a:cs typeface="Segoe UI" panose="020B0502040204020203" pitchFamily="34" charset="0"/>
              </a:defRPr>
            </a:lvl1pPr>
          </a:lstStyle>
          <a:p>
            <a:pPr lvl="0"/>
            <a:endParaRPr lang="en-US"/>
          </a:p>
        </p:txBody>
      </p:sp>
    </p:spTree>
    <p:extLst>
      <p:ext uri="{BB962C8B-B14F-4D97-AF65-F5344CB8AC3E}">
        <p14:creationId xmlns:p14="http://schemas.microsoft.com/office/powerpoint/2010/main" val="134478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rvice Title">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DC638005-F46B-4F0D-9A81-AEC85B595EC5}"/>
              </a:ext>
            </a:extLst>
          </p:cNvPr>
          <p:cNvSpPr>
            <a:spLocks noGrp="1"/>
          </p:cNvSpPr>
          <p:nvPr>
            <p:ph type="title" hasCustomPrompt="1"/>
          </p:nvPr>
        </p:nvSpPr>
        <p:spPr>
          <a:xfrm>
            <a:off x="756249" y="1934962"/>
            <a:ext cx="6765365" cy="1143000"/>
          </a:xfrm>
        </p:spPr>
        <p:txBody>
          <a:bodyPr>
            <a:noAutofit/>
          </a:bodyPr>
          <a:lstStyle>
            <a:lvl1pPr>
              <a:defRPr sz="4000">
                <a:solidFill>
                  <a:srgbClr val="1F497D"/>
                </a:solidFill>
              </a:defRPr>
            </a:lvl1pPr>
          </a:lstStyle>
          <a:p>
            <a:r>
              <a:rPr lang="en-US"/>
              <a:t>NAS Enterprise Architecture</a:t>
            </a:r>
          </a:p>
        </p:txBody>
      </p:sp>
      <p:pic>
        <p:nvPicPr>
          <p:cNvPr id="12" name="Picture 54" descr="title_imagery_nologo">
            <a:extLst>
              <a:ext uri="{FF2B5EF4-FFF2-40B4-BE49-F238E27FC236}">
                <a16:creationId xmlns:a16="http://schemas.microsoft.com/office/drawing/2014/main" id="{5A644DE5-27B4-491B-9102-A00D6F48AB6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21054" y="0"/>
            <a:ext cx="397094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3" name="Group 56">
            <a:extLst>
              <a:ext uri="{FF2B5EF4-FFF2-40B4-BE49-F238E27FC236}">
                <a16:creationId xmlns:a16="http://schemas.microsoft.com/office/drawing/2014/main" id="{7F563071-6D4F-404B-B907-ED4EFA57EAC1}"/>
              </a:ext>
            </a:extLst>
          </p:cNvPr>
          <p:cNvGrpSpPr>
            <a:grpSpLocks/>
          </p:cNvGrpSpPr>
          <p:nvPr userDrawn="1"/>
        </p:nvGrpSpPr>
        <p:grpSpPr bwMode="auto">
          <a:xfrm>
            <a:off x="8776531" y="457885"/>
            <a:ext cx="2646330" cy="911225"/>
            <a:chOff x="3700" y="170"/>
            <a:chExt cx="1305" cy="574"/>
          </a:xfrm>
        </p:grpSpPr>
        <p:pic>
          <p:nvPicPr>
            <p:cNvPr id="14" name="Picture 55" descr="NEW FAA LOGO">
              <a:extLst>
                <a:ext uri="{FF2B5EF4-FFF2-40B4-BE49-F238E27FC236}">
                  <a16:creationId xmlns:a16="http://schemas.microsoft.com/office/drawing/2014/main" id="{E5FA9304-0C08-4C08-802E-4A1E2ED7F6F5}"/>
                </a:ext>
              </a:extLst>
            </p:cNvPr>
            <p:cNvPicPr>
              <a:picLocks noChangeAspect="1" noChangeArrowheads="1"/>
            </p:cNvPicPr>
            <p:nvPr userDrawn="1"/>
          </p:nvPicPr>
          <p:blipFill>
            <a:blip r:embed="rId3">
              <a:clrChange>
                <a:clrFrom>
                  <a:srgbClr val="DF1F06"/>
                </a:clrFrom>
                <a:clrTo>
                  <a:srgbClr val="DF1F06">
                    <a:alpha val="0"/>
                  </a:srgbClr>
                </a:clrTo>
              </a:clrChange>
              <a:extLst>
                <a:ext uri="{28A0092B-C50C-407E-A947-70E740481C1C}">
                  <a14:useLocalDpi xmlns:a14="http://schemas.microsoft.com/office/drawing/2010/main" val="0"/>
                </a:ext>
              </a:extLst>
            </a:blip>
            <a:srcRect l="14333" t="3734" r="14973" b="4564"/>
            <a:stretch>
              <a:fillRect/>
            </a:stretch>
          </p:blipFill>
          <p:spPr bwMode="auto">
            <a:xfrm>
              <a:off x="3700" y="170"/>
              <a:ext cx="455" cy="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ext Box 47">
              <a:extLst>
                <a:ext uri="{FF2B5EF4-FFF2-40B4-BE49-F238E27FC236}">
                  <a16:creationId xmlns:a16="http://schemas.microsoft.com/office/drawing/2014/main" id="{D638EF08-1497-4AFC-BB70-C42E969496A7}"/>
                </a:ext>
              </a:extLst>
            </p:cNvPr>
            <p:cNvSpPr txBox="1">
              <a:spLocks noChangeArrowheads="1"/>
            </p:cNvSpPr>
            <p:nvPr userDrawn="1"/>
          </p:nvSpPr>
          <p:spPr bwMode="ltGray">
            <a:xfrm>
              <a:off x="4189" y="288"/>
              <a:ext cx="816"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600" u="sng">
                  <a:solidFill>
                    <a:schemeClr val="tx1"/>
                  </a:solidFill>
                  <a:latin typeface="Arial" charset="0"/>
                </a:defRPr>
              </a:lvl1pPr>
              <a:lvl2pPr marL="742950" indent="-285750" eaLnBrk="0" hangingPunct="0">
                <a:defRPr sz="1600" u="sng">
                  <a:solidFill>
                    <a:schemeClr val="tx1"/>
                  </a:solidFill>
                  <a:latin typeface="Arial" charset="0"/>
                </a:defRPr>
              </a:lvl2pPr>
              <a:lvl3pPr marL="1143000" indent="-228600" eaLnBrk="0" hangingPunct="0">
                <a:defRPr sz="1600" u="sng">
                  <a:solidFill>
                    <a:schemeClr val="tx1"/>
                  </a:solidFill>
                  <a:latin typeface="Arial" charset="0"/>
                </a:defRPr>
              </a:lvl3pPr>
              <a:lvl4pPr marL="1600200" indent="-228600" eaLnBrk="0" hangingPunct="0">
                <a:defRPr sz="1600" u="sng">
                  <a:solidFill>
                    <a:schemeClr val="tx1"/>
                  </a:solidFill>
                  <a:latin typeface="Arial" charset="0"/>
                </a:defRPr>
              </a:lvl4pPr>
              <a:lvl5pPr marL="2057400" indent="-228600" eaLnBrk="0" hangingPunct="0">
                <a:defRPr sz="1600" u="sng">
                  <a:solidFill>
                    <a:schemeClr val="tx1"/>
                  </a:solidFill>
                  <a:latin typeface="Arial" charset="0"/>
                </a:defRPr>
              </a:lvl5pPr>
              <a:lvl6pPr marL="2514600" indent="-228600" eaLnBrk="0" fontAlgn="base" hangingPunct="0">
                <a:spcBef>
                  <a:spcPct val="50000"/>
                </a:spcBef>
                <a:spcAft>
                  <a:spcPct val="0"/>
                </a:spcAft>
                <a:buChar char="•"/>
                <a:defRPr sz="1600" u="sng">
                  <a:solidFill>
                    <a:schemeClr val="tx1"/>
                  </a:solidFill>
                  <a:latin typeface="Arial" charset="0"/>
                </a:defRPr>
              </a:lvl6pPr>
              <a:lvl7pPr marL="2971800" indent="-228600" eaLnBrk="0" fontAlgn="base" hangingPunct="0">
                <a:spcBef>
                  <a:spcPct val="50000"/>
                </a:spcBef>
                <a:spcAft>
                  <a:spcPct val="0"/>
                </a:spcAft>
                <a:buChar char="•"/>
                <a:defRPr sz="1600" u="sng">
                  <a:solidFill>
                    <a:schemeClr val="tx1"/>
                  </a:solidFill>
                  <a:latin typeface="Arial" charset="0"/>
                </a:defRPr>
              </a:lvl7pPr>
              <a:lvl8pPr marL="3429000" indent="-228600" eaLnBrk="0" fontAlgn="base" hangingPunct="0">
                <a:spcBef>
                  <a:spcPct val="50000"/>
                </a:spcBef>
                <a:spcAft>
                  <a:spcPct val="0"/>
                </a:spcAft>
                <a:buChar char="•"/>
                <a:defRPr sz="1600" u="sng">
                  <a:solidFill>
                    <a:schemeClr val="tx1"/>
                  </a:solidFill>
                  <a:latin typeface="Arial" charset="0"/>
                </a:defRPr>
              </a:lvl8pPr>
              <a:lvl9pPr marL="3886200" indent="-228600" eaLnBrk="0" fontAlgn="base" hangingPunct="0">
                <a:spcBef>
                  <a:spcPct val="50000"/>
                </a:spcBef>
                <a:spcAft>
                  <a:spcPct val="0"/>
                </a:spcAft>
                <a:buChar char="•"/>
                <a:defRPr sz="1600" u="sng">
                  <a:solidFill>
                    <a:schemeClr val="tx1"/>
                  </a:solidFill>
                  <a:latin typeface="Arial" charset="0"/>
                </a:defRPr>
              </a:lvl9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sz="1350" b="1" i="0" u="none" strike="noStrike" kern="1200" cap="none" spc="0" normalizeH="0" baseline="0" noProof="0">
                  <a:ln>
                    <a:noFill/>
                  </a:ln>
                  <a:solidFill>
                    <a:srgbClr val="FFFFFF"/>
                  </a:solidFill>
                  <a:effectLst/>
                  <a:uLnTx/>
                  <a:uFillTx/>
                  <a:latin typeface="Arial" charset="0"/>
                  <a:ea typeface="+mn-ea"/>
                  <a:cs typeface="+mn-cs"/>
                </a:rPr>
                <a:t>Federal Aviation</a:t>
              </a:r>
            </a:p>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sz="1350" b="1" i="0" u="none" strike="noStrike" kern="1200" cap="none" spc="0" normalizeH="0" baseline="0" noProof="0">
                  <a:ln>
                    <a:noFill/>
                  </a:ln>
                  <a:solidFill>
                    <a:srgbClr val="FFFFFF"/>
                  </a:solidFill>
                  <a:effectLst/>
                  <a:uLnTx/>
                  <a:uFillTx/>
                  <a:latin typeface="Arial" charset="0"/>
                  <a:ea typeface="+mn-ea"/>
                  <a:cs typeface="+mn-cs"/>
                </a:rPr>
                <a:t>Administration</a:t>
              </a:r>
            </a:p>
          </p:txBody>
        </p:sp>
      </p:grpSp>
      <p:sp>
        <p:nvSpPr>
          <p:cNvPr id="2" name="Text Placeholder 7">
            <a:extLst>
              <a:ext uri="{FF2B5EF4-FFF2-40B4-BE49-F238E27FC236}">
                <a16:creationId xmlns:a16="http://schemas.microsoft.com/office/drawing/2014/main" id="{C0732ABB-0718-BCB2-D510-31DE3C3060FD}"/>
              </a:ext>
            </a:extLst>
          </p:cNvPr>
          <p:cNvSpPr>
            <a:spLocks noGrp="1"/>
          </p:cNvSpPr>
          <p:nvPr>
            <p:ph type="body" sz="quarter" idx="10"/>
          </p:nvPr>
        </p:nvSpPr>
        <p:spPr>
          <a:xfrm>
            <a:off x="756250" y="3096665"/>
            <a:ext cx="6765365" cy="1335087"/>
          </a:xfrm>
          <a:prstGeom prst="rect">
            <a:avLst/>
          </a:prstGeom>
        </p:spPr>
        <p:txBody>
          <a:bodyPr anchor="ctr">
            <a:normAutofit/>
          </a:bodyPr>
          <a:lstStyle>
            <a:lvl1pPr marL="0" indent="0" algn="ctr">
              <a:buNone/>
              <a:defRPr sz="3200" baseline="0">
                <a:solidFill>
                  <a:srgbClr val="1F497D"/>
                </a:solidFill>
                <a:latin typeface="Segoe UI" panose="020B0502040204020203" pitchFamily="34" charset="0"/>
                <a:cs typeface="Segoe UI" panose="020B0502040204020203" pitchFamily="34" charset="0"/>
              </a:defRPr>
            </a:lvl1pPr>
          </a:lstStyle>
          <a:p>
            <a:pPr lvl="0"/>
            <a:endParaRPr lang="en-US"/>
          </a:p>
        </p:txBody>
      </p:sp>
      <p:sp>
        <p:nvSpPr>
          <p:cNvPr id="3" name="Text Placeholder 7">
            <a:extLst>
              <a:ext uri="{FF2B5EF4-FFF2-40B4-BE49-F238E27FC236}">
                <a16:creationId xmlns:a16="http://schemas.microsoft.com/office/drawing/2014/main" id="{20FAF785-1F3F-AAD0-787A-9283E9F4AB85}"/>
              </a:ext>
            </a:extLst>
          </p:cNvPr>
          <p:cNvSpPr>
            <a:spLocks noGrp="1"/>
          </p:cNvSpPr>
          <p:nvPr>
            <p:ph type="body" sz="quarter" idx="11"/>
          </p:nvPr>
        </p:nvSpPr>
        <p:spPr>
          <a:xfrm>
            <a:off x="2762623" y="4593634"/>
            <a:ext cx="2752625" cy="369332"/>
          </a:xfrm>
          <a:prstGeom prst="rect">
            <a:avLst/>
          </a:prstGeom>
          <a:noFill/>
        </p:spPr>
        <p:txBody>
          <a:bodyPr wrap="square" rtlCol="0">
            <a:spAutoFit/>
          </a:bodyPr>
          <a:lstStyle>
            <a:lvl1pPr marL="0" indent="0" algn="ctr">
              <a:buNone/>
              <a:defRPr lang="en-US" sz="1800" b="1" cap="all" baseline="0" dirty="0">
                <a:latin typeface="Segoe UI" panose="020B0502040204020203" pitchFamily="34" charset="0"/>
                <a:cs typeface="Segoe UI" panose="020B0502040204020203" pitchFamily="34" charset="0"/>
              </a:defRPr>
            </a:lvl1pPr>
          </a:lstStyle>
          <a:p>
            <a:pPr lvl="0"/>
            <a:endParaRPr lang="en-US"/>
          </a:p>
        </p:txBody>
      </p:sp>
      <p:sp>
        <p:nvSpPr>
          <p:cNvPr id="4" name="Text Placeholder 7">
            <a:extLst>
              <a:ext uri="{FF2B5EF4-FFF2-40B4-BE49-F238E27FC236}">
                <a16:creationId xmlns:a16="http://schemas.microsoft.com/office/drawing/2014/main" id="{89EF340E-A332-2ED5-4E68-56674F3B74CA}"/>
              </a:ext>
            </a:extLst>
          </p:cNvPr>
          <p:cNvSpPr>
            <a:spLocks noGrp="1"/>
          </p:cNvSpPr>
          <p:nvPr>
            <p:ph type="body" sz="quarter" idx="12"/>
          </p:nvPr>
        </p:nvSpPr>
        <p:spPr>
          <a:xfrm>
            <a:off x="3217928" y="4936896"/>
            <a:ext cx="1842015" cy="246221"/>
          </a:xfrm>
          <a:prstGeom prst="rect">
            <a:avLst/>
          </a:prstGeom>
          <a:noFill/>
        </p:spPr>
        <p:txBody>
          <a:bodyPr wrap="square" rtlCol="0">
            <a:spAutoFit/>
          </a:bodyPr>
          <a:lstStyle>
            <a:lvl1pPr marL="0" indent="0" algn="ctr">
              <a:buNone/>
              <a:defRPr lang="en-US" sz="1000" dirty="0">
                <a:latin typeface="Segoe UI" panose="020B0502040204020203" pitchFamily="34" charset="0"/>
                <a:cs typeface="Segoe UI" panose="020B0502040204020203" pitchFamily="34" charset="0"/>
              </a:defRPr>
            </a:lvl1pPr>
          </a:lstStyle>
          <a:p>
            <a:pPr lvl="0"/>
            <a:endParaRPr lang="en-US"/>
          </a:p>
        </p:txBody>
      </p:sp>
    </p:spTree>
    <p:extLst>
      <p:ext uri="{BB962C8B-B14F-4D97-AF65-F5344CB8AC3E}">
        <p14:creationId xmlns:p14="http://schemas.microsoft.com/office/powerpoint/2010/main" val="1428193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AutoShape 2">
            <a:extLst>
              <a:ext uri="{FF2B5EF4-FFF2-40B4-BE49-F238E27FC236}">
                <a16:creationId xmlns:a16="http://schemas.microsoft.com/office/drawing/2014/main" id="{6EE1DA81-AC51-4FCA-918D-2DF72B385BA2}"/>
              </a:ext>
            </a:extLst>
          </p:cNvPr>
          <p:cNvSpPr>
            <a:spLocks noChangeArrowheads="1"/>
          </p:cNvSpPr>
          <p:nvPr/>
        </p:nvSpPr>
        <p:spPr bwMode="auto">
          <a:xfrm>
            <a:off x="7564967" y="4276728"/>
            <a:ext cx="366184" cy="366713"/>
          </a:xfrm>
          <a:prstGeom prst="diamond">
            <a:avLst/>
          </a:prstGeom>
          <a:solidFill>
            <a:schemeClr val="bg1"/>
          </a:solidFill>
          <a:ln w="12700">
            <a:solidFill>
              <a:srgbClr val="FF0000"/>
            </a:solidFill>
            <a:miter lim="800000"/>
            <a:headEnd/>
            <a:tailEnd/>
          </a:ln>
        </p:spPr>
        <p:txBody>
          <a:bodyPr wrap="none"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a:t>
            </a:r>
          </a:p>
        </p:txBody>
      </p:sp>
      <p:sp>
        <p:nvSpPr>
          <p:cNvPr id="4" name="Text Box 3">
            <a:extLst>
              <a:ext uri="{FF2B5EF4-FFF2-40B4-BE49-F238E27FC236}">
                <a16:creationId xmlns:a16="http://schemas.microsoft.com/office/drawing/2014/main" id="{B558A891-B58C-4164-98F7-622B42CB8E95}"/>
              </a:ext>
            </a:extLst>
          </p:cNvPr>
          <p:cNvSpPr txBox="1">
            <a:spLocks noChangeArrowheads="1"/>
          </p:cNvSpPr>
          <p:nvPr/>
        </p:nvSpPr>
        <p:spPr bwMode="auto">
          <a:xfrm>
            <a:off x="8030635" y="4376239"/>
            <a:ext cx="377190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defRPr/>
            </a:pPr>
            <a:r>
              <a:rPr lang="en-US" sz="1100" b="1">
                <a:solidFill>
                  <a:srgbClr val="000000"/>
                </a:solidFill>
                <a:latin typeface="Segoe UI" panose="020B0502040204020203" pitchFamily="34" charset="0"/>
                <a:cs typeface="Segoe UI" panose="020B0502040204020203" pitchFamily="34" charset="0"/>
              </a:rPr>
              <a:t>Future Baselined Decision Point; High Priority</a:t>
            </a:r>
            <a:endParaRPr lang="en-US" sz="1100">
              <a:solidFill>
                <a:srgbClr val="000000"/>
              </a:solidFill>
              <a:latin typeface="Segoe UI" panose="020B0502040204020203" pitchFamily="34" charset="0"/>
              <a:cs typeface="Segoe UI" panose="020B0502040204020203" pitchFamily="34" charset="0"/>
            </a:endParaRPr>
          </a:p>
        </p:txBody>
      </p:sp>
      <p:sp>
        <p:nvSpPr>
          <p:cNvPr id="5" name="Text Box 11">
            <a:extLst>
              <a:ext uri="{FF2B5EF4-FFF2-40B4-BE49-F238E27FC236}">
                <a16:creationId xmlns:a16="http://schemas.microsoft.com/office/drawing/2014/main" id="{6CE194A9-DD86-40FA-96F3-6DBA568C1284}"/>
              </a:ext>
            </a:extLst>
          </p:cNvPr>
          <p:cNvSpPr txBox="1">
            <a:spLocks noChangeArrowheads="1"/>
          </p:cNvSpPr>
          <p:nvPr/>
        </p:nvSpPr>
        <p:spPr bwMode="auto">
          <a:xfrm>
            <a:off x="1926167" y="1595441"/>
            <a:ext cx="3454400"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defRPr/>
            </a:pPr>
            <a:r>
              <a:rPr lang="en-US" sz="1100" b="1">
                <a:solidFill>
                  <a:srgbClr val="000000"/>
                </a:solidFill>
                <a:latin typeface="Segoe UI" panose="020B0502040204020203" pitchFamily="34" charset="0"/>
                <a:cs typeface="Segoe UI" panose="020B0502040204020203" pitchFamily="34" charset="0"/>
              </a:rPr>
              <a:t>System / Service / Support Activity</a:t>
            </a:r>
          </a:p>
        </p:txBody>
      </p:sp>
      <p:sp>
        <p:nvSpPr>
          <p:cNvPr id="6" name="Text Box 12">
            <a:extLst>
              <a:ext uri="{FF2B5EF4-FFF2-40B4-BE49-F238E27FC236}">
                <a16:creationId xmlns:a16="http://schemas.microsoft.com/office/drawing/2014/main" id="{7D406327-9488-4FA8-968B-CDF2D0A7D220}"/>
              </a:ext>
            </a:extLst>
          </p:cNvPr>
          <p:cNvSpPr txBox="1">
            <a:spLocks noChangeArrowheads="1"/>
          </p:cNvSpPr>
          <p:nvPr/>
        </p:nvSpPr>
        <p:spPr bwMode="auto">
          <a:xfrm>
            <a:off x="1900769" y="4497388"/>
            <a:ext cx="2520951"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defRPr/>
            </a:pPr>
            <a:r>
              <a:rPr lang="en-US" sz="1100" b="1">
                <a:solidFill>
                  <a:srgbClr val="000000"/>
                </a:solidFill>
                <a:latin typeface="Segoe UI" panose="020B0502040204020203" pitchFamily="34" charset="0"/>
                <a:cs typeface="Segoe UI" panose="020B0502040204020203" pitchFamily="34" charset="0"/>
              </a:rPr>
              <a:t>System successor</a:t>
            </a:r>
            <a:endParaRPr lang="en-US" sz="1100">
              <a:solidFill>
                <a:srgbClr val="000000"/>
              </a:solidFill>
              <a:latin typeface="Segoe UI" panose="020B0502040204020203" pitchFamily="34" charset="0"/>
              <a:cs typeface="Segoe UI" panose="020B0502040204020203" pitchFamily="34" charset="0"/>
            </a:endParaRPr>
          </a:p>
        </p:txBody>
      </p:sp>
      <p:sp>
        <p:nvSpPr>
          <p:cNvPr id="7" name="Line 13">
            <a:extLst>
              <a:ext uri="{FF2B5EF4-FFF2-40B4-BE49-F238E27FC236}">
                <a16:creationId xmlns:a16="http://schemas.microsoft.com/office/drawing/2014/main" id="{C8D78319-4FD0-40BD-87D8-F6B7742C50E0}"/>
              </a:ext>
            </a:extLst>
          </p:cNvPr>
          <p:cNvSpPr>
            <a:spLocks noChangeShapeType="1"/>
          </p:cNvSpPr>
          <p:nvPr/>
        </p:nvSpPr>
        <p:spPr bwMode="auto">
          <a:xfrm>
            <a:off x="565152" y="4581525"/>
            <a:ext cx="855133"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 name="Line 14">
            <a:extLst>
              <a:ext uri="{FF2B5EF4-FFF2-40B4-BE49-F238E27FC236}">
                <a16:creationId xmlns:a16="http://schemas.microsoft.com/office/drawing/2014/main" id="{F52A8AFE-101C-46D8-A259-819C46A67FC8}"/>
              </a:ext>
            </a:extLst>
          </p:cNvPr>
          <p:cNvSpPr>
            <a:spLocks noChangeShapeType="1"/>
          </p:cNvSpPr>
          <p:nvPr/>
        </p:nvSpPr>
        <p:spPr bwMode="auto">
          <a:xfrm>
            <a:off x="573619" y="4903788"/>
            <a:ext cx="855133" cy="0"/>
          </a:xfrm>
          <a:prstGeom prst="line">
            <a:avLst/>
          </a:prstGeom>
          <a:noFill/>
          <a:ln w="9525">
            <a:solidFill>
              <a:srgbClr val="FF0000"/>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 name="Text Box 15">
            <a:extLst>
              <a:ext uri="{FF2B5EF4-FFF2-40B4-BE49-F238E27FC236}">
                <a16:creationId xmlns:a16="http://schemas.microsoft.com/office/drawing/2014/main" id="{7D792DEF-E086-40B0-979F-25AC89D8791B}"/>
              </a:ext>
            </a:extLst>
          </p:cNvPr>
          <p:cNvSpPr txBox="1">
            <a:spLocks noChangeArrowheads="1"/>
          </p:cNvSpPr>
          <p:nvPr/>
        </p:nvSpPr>
        <p:spPr bwMode="auto">
          <a:xfrm>
            <a:off x="1900769" y="4819653"/>
            <a:ext cx="3435351"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defRPr/>
            </a:pPr>
            <a:r>
              <a:rPr lang="en-US" sz="1100" b="1">
                <a:solidFill>
                  <a:srgbClr val="000000"/>
                </a:solidFill>
                <a:latin typeface="Segoe UI" panose="020B0502040204020203" pitchFamily="34" charset="0"/>
                <a:cs typeface="Segoe UI" panose="020B0502040204020203" pitchFamily="34" charset="0"/>
              </a:rPr>
              <a:t>System in Draw-Down Mode</a:t>
            </a:r>
            <a:endParaRPr lang="en-US" sz="1100">
              <a:solidFill>
                <a:srgbClr val="000000"/>
              </a:solidFill>
              <a:latin typeface="Segoe UI" panose="020B0502040204020203" pitchFamily="34" charset="0"/>
              <a:cs typeface="Segoe UI" panose="020B0502040204020203" pitchFamily="34" charset="0"/>
            </a:endParaRPr>
          </a:p>
        </p:txBody>
      </p:sp>
      <p:sp>
        <p:nvSpPr>
          <p:cNvPr id="10" name="Text Box 16">
            <a:extLst>
              <a:ext uri="{FF2B5EF4-FFF2-40B4-BE49-F238E27FC236}">
                <a16:creationId xmlns:a16="http://schemas.microsoft.com/office/drawing/2014/main" id="{8B4735A2-C2F6-4E54-8D0A-792A288499C9}"/>
              </a:ext>
            </a:extLst>
          </p:cNvPr>
          <p:cNvSpPr txBox="1">
            <a:spLocks noChangeArrowheads="1"/>
          </p:cNvSpPr>
          <p:nvPr/>
        </p:nvSpPr>
        <p:spPr bwMode="auto">
          <a:xfrm>
            <a:off x="1913469" y="4156078"/>
            <a:ext cx="2300817"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defRPr/>
            </a:pPr>
            <a:r>
              <a:rPr lang="en-US" sz="1100" b="1">
                <a:solidFill>
                  <a:srgbClr val="000000"/>
                </a:solidFill>
                <a:latin typeface="Segoe UI" panose="020B0502040204020203" pitchFamily="34" charset="0"/>
                <a:cs typeface="Segoe UI" panose="020B0502040204020203" pitchFamily="34" charset="0"/>
              </a:rPr>
              <a:t>Decommission  </a:t>
            </a:r>
          </a:p>
        </p:txBody>
      </p:sp>
      <p:sp>
        <p:nvSpPr>
          <p:cNvPr id="11" name="Text Box 17">
            <a:extLst>
              <a:ext uri="{FF2B5EF4-FFF2-40B4-BE49-F238E27FC236}">
                <a16:creationId xmlns:a16="http://schemas.microsoft.com/office/drawing/2014/main" id="{3EEF7215-7570-415A-95A7-1D55B61FB2C1}"/>
              </a:ext>
            </a:extLst>
          </p:cNvPr>
          <p:cNvSpPr txBox="1">
            <a:spLocks noChangeArrowheads="1"/>
          </p:cNvSpPr>
          <p:nvPr/>
        </p:nvSpPr>
        <p:spPr bwMode="auto">
          <a:xfrm>
            <a:off x="793752" y="4098928"/>
            <a:ext cx="397933"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defRPr/>
            </a:pPr>
            <a:r>
              <a:rPr lang="en-US" sz="1400" b="1">
                <a:solidFill>
                  <a:srgbClr val="FF0000"/>
                </a:solidFill>
                <a:latin typeface="Segoe UI" panose="020B0502040204020203" pitchFamily="34" charset="0"/>
                <a:cs typeface="Segoe UI" panose="020B0502040204020203" pitchFamily="34" charset="0"/>
              </a:rPr>
              <a:t>X</a:t>
            </a:r>
          </a:p>
        </p:txBody>
      </p:sp>
      <p:sp>
        <p:nvSpPr>
          <p:cNvPr id="12" name="AutoShape 18">
            <a:extLst>
              <a:ext uri="{FF2B5EF4-FFF2-40B4-BE49-F238E27FC236}">
                <a16:creationId xmlns:a16="http://schemas.microsoft.com/office/drawing/2014/main" id="{912D7089-295F-415A-BCB3-2F0338E710B7}"/>
              </a:ext>
            </a:extLst>
          </p:cNvPr>
          <p:cNvSpPr>
            <a:spLocks noChangeArrowheads="1"/>
          </p:cNvSpPr>
          <p:nvPr/>
        </p:nvSpPr>
        <p:spPr bwMode="auto">
          <a:xfrm>
            <a:off x="7564967" y="4705353"/>
            <a:ext cx="366184" cy="366713"/>
          </a:xfrm>
          <a:prstGeom prst="diamond">
            <a:avLst/>
          </a:prstGeom>
          <a:solidFill>
            <a:schemeClr val="bg1"/>
          </a:solidFill>
          <a:ln w="12700">
            <a:solidFill>
              <a:schemeClr val="tx1"/>
            </a:solidFill>
            <a:miter lim="800000"/>
            <a:headEnd/>
            <a:tailEnd/>
          </a:ln>
        </p:spPr>
        <p:txBody>
          <a:bodyPr wrap="none"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a:t>
            </a:r>
          </a:p>
        </p:txBody>
      </p:sp>
      <p:sp>
        <p:nvSpPr>
          <p:cNvPr id="13" name="Text Box 19">
            <a:extLst>
              <a:ext uri="{FF2B5EF4-FFF2-40B4-BE49-F238E27FC236}">
                <a16:creationId xmlns:a16="http://schemas.microsoft.com/office/drawing/2014/main" id="{02610AEF-DD46-49B2-BC17-43AF71D0C264}"/>
              </a:ext>
            </a:extLst>
          </p:cNvPr>
          <p:cNvSpPr txBox="1">
            <a:spLocks noChangeArrowheads="1"/>
          </p:cNvSpPr>
          <p:nvPr/>
        </p:nvSpPr>
        <p:spPr bwMode="auto">
          <a:xfrm>
            <a:off x="8030633" y="4804070"/>
            <a:ext cx="378460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defRPr/>
            </a:pPr>
            <a:r>
              <a:rPr lang="en-US" sz="1100" b="1">
                <a:solidFill>
                  <a:srgbClr val="000000"/>
                </a:solidFill>
                <a:latin typeface="Segoe UI" panose="020B0502040204020203" pitchFamily="34" charset="0"/>
                <a:cs typeface="Segoe UI" panose="020B0502040204020203" pitchFamily="34" charset="0"/>
              </a:rPr>
              <a:t>Future Baselined Decision Point; Non-High Priority</a:t>
            </a:r>
            <a:endParaRPr lang="en-US" sz="1100">
              <a:solidFill>
                <a:srgbClr val="000000"/>
              </a:solidFill>
              <a:latin typeface="Segoe UI" panose="020B0502040204020203" pitchFamily="34" charset="0"/>
              <a:cs typeface="Segoe UI" panose="020B0502040204020203" pitchFamily="34" charset="0"/>
            </a:endParaRPr>
          </a:p>
        </p:txBody>
      </p:sp>
      <p:sp>
        <p:nvSpPr>
          <p:cNvPr id="14" name="AutoShape 20">
            <a:extLst>
              <a:ext uri="{FF2B5EF4-FFF2-40B4-BE49-F238E27FC236}">
                <a16:creationId xmlns:a16="http://schemas.microsoft.com/office/drawing/2014/main" id="{1EBA0730-6A6F-4016-97A5-1BC370412557}"/>
              </a:ext>
            </a:extLst>
          </p:cNvPr>
          <p:cNvSpPr>
            <a:spLocks noChangeArrowheads="1"/>
          </p:cNvSpPr>
          <p:nvPr/>
        </p:nvSpPr>
        <p:spPr bwMode="auto">
          <a:xfrm>
            <a:off x="6927853" y="5611816"/>
            <a:ext cx="366183" cy="365125"/>
          </a:xfrm>
          <a:prstGeom prst="diamond">
            <a:avLst/>
          </a:prstGeom>
          <a:solidFill>
            <a:schemeClr val="bg1"/>
          </a:solidFill>
          <a:ln w="9525">
            <a:solidFill>
              <a:schemeClr val="tx1"/>
            </a:solidFill>
            <a:prstDash val="dash"/>
            <a:miter lim="800000"/>
            <a:headEnd/>
            <a:tailEnd/>
          </a:ln>
        </p:spPr>
        <p:txBody>
          <a:bodyPr wrap="none"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a:t>
            </a:r>
          </a:p>
        </p:txBody>
      </p:sp>
      <p:sp>
        <p:nvSpPr>
          <p:cNvPr id="15" name="Text Box 21">
            <a:extLst>
              <a:ext uri="{FF2B5EF4-FFF2-40B4-BE49-F238E27FC236}">
                <a16:creationId xmlns:a16="http://schemas.microsoft.com/office/drawing/2014/main" id="{B765727E-2930-49BE-A897-DB5A5BE9CBE4}"/>
              </a:ext>
            </a:extLst>
          </p:cNvPr>
          <p:cNvSpPr txBox="1">
            <a:spLocks noChangeArrowheads="1"/>
          </p:cNvSpPr>
          <p:nvPr/>
        </p:nvSpPr>
        <p:spPr bwMode="auto">
          <a:xfrm>
            <a:off x="8030633" y="5708653"/>
            <a:ext cx="2641600"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defRPr/>
            </a:pPr>
            <a:r>
              <a:rPr lang="en-US" sz="1100" b="1">
                <a:solidFill>
                  <a:srgbClr val="000000"/>
                </a:solidFill>
                <a:latin typeface="Segoe UI" panose="020B0502040204020203" pitchFamily="34" charset="0"/>
                <a:cs typeface="Segoe UI" panose="020B0502040204020203" pitchFamily="34" charset="0"/>
              </a:rPr>
              <a:t>Planning Decision Point</a:t>
            </a:r>
            <a:endParaRPr lang="en-US" sz="1100">
              <a:solidFill>
                <a:srgbClr val="000000"/>
              </a:solidFill>
              <a:latin typeface="Segoe UI" panose="020B0502040204020203" pitchFamily="34" charset="0"/>
              <a:cs typeface="Segoe UI" panose="020B0502040204020203" pitchFamily="34" charset="0"/>
            </a:endParaRPr>
          </a:p>
        </p:txBody>
      </p:sp>
      <p:sp>
        <p:nvSpPr>
          <p:cNvPr id="16" name="AutoShape 22">
            <a:extLst>
              <a:ext uri="{FF2B5EF4-FFF2-40B4-BE49-F238E27FC236}">
                <a16:creationId xmlns:a16="http://schemas.microsoft.com/office/drawing/2014/main" id="{FCAB9834-3547-46CB-AC9B-DE01167ECCB6}"/>
              </a:ext>
            </a:extLst>
          </p:cNvPr>
          <p:cNvSpPr>
            <a:spLocks noChangeArrowheads="1"/>
          </p:cNvSpPr>
          <p:nvPr/>
        </p:nvSpPr>
        <p:spPr bwMode="auto">
          <a:xfrm>
            <a:off x="7076019" y="1435103"/>
            <a:ext cx="366183" cy="365125"/>
          </a:xfrm>
          <a:prstGeom prst="diamond">
            <a:avLst/>
          </a:prstGeom>
          <a:solidFill>
            <a:srgbClr val="FFFFCC"/>
          </a:solidFill>
          <a:ln w="12700">
            <a:solidFill>
              <a:schemeClr val="tx1"/>
            </a:solidFill>
            <a:miter lim="800000"/>
            <a:headEnd/>
            <a:tailEnd/>
          </a:ln>
        </p:spPr>
        <p:txBody>
          <a:bodyPr wrap="none"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FID</a:t>
            </a:r>
          </a:p>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a:t>
            </a:r>
          </a:p>
        </p:txBody>
      </p:sp>
      <p:sp>
        <p:nvSpPr>
          <p:cNvPr id="17" name="Text Box 23">
            <a:extLst>
              <a:ext uri="{FF2B5EF4-FFF2-40B4-BE49-F238E27FC236}">
                <a16:creationId xmlns:a16="http://schemas.microsoft.com/office/drawing/2014/main" id="{D880BBD2-1681-4959-837A-193D260A4F90}"/>
              </a:ext>
            </a:extLst>
          </p:cNvPr>
          <p:cNvSpPr txBox="1">
            <a:spLocks noChangeArrowheads="1"/>
          </p:cNvSpPr>
          <p:nvPr/>
        </p:nvSpPr>
        <p:spPr bwMode="auto">
          <a:xfrm>
            <a:off x="7586133" y="1530353"/>
            <a:ext cx="4591051"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defRPr/>
            </a:pPr>
            <a:r>
              <a:rPr lang="en-US" sz="1100" b="1">
                <a:solidFill>
                  <a:srgbClr val="000000"/>
                </a:solidFill>
                <a:latin typeface="Segoe UI" panose="020B0502040204020203" pitchFamily="34" charset="0"/>
                <a:cs typeface="Segoe UI" panose="020B0502040204020203" pitchFamily="34" charset="0"/>
              </a:rPr>
              <a:t>AMS (CRDR, IARD, IID, FID, BCD)</a:t>
            </a:r>
          </a:p>
        </p:txBody>
      </p:sp>
      <p:sp>
        <p:nvSpPr>
          <p:cNvPr id="18" name="AutoShape 24">
            <a:extLst>
              <a:ext uri="{FF2B5EF4-FFF2-40B4-BE49-F238E27FC236}">
                <a16:creationId xmlns:a16="http://schemas.microsoft.com/office/drawing/2014/main" id="{907066D8-1A11-4B30-9BED-383D090E90BF}"/>
              </a:ext>
            </a:extLst>
          </p:cNvPr>
          <p:cNvSpPr>
            <a:spLocks noChangeArrowheads="1"/>
          </p:cNvSpPr>
          <p:nvPr/>
        </p:nvSpPr>
        <p:spPr bwMode="auto">
          <a:xfrm>
            <a:off x="7073900" y="1849438"/>
            <a:ext cx="366184" cy="365125"/>
          </a:xfrm>
          <a:prstGeom prst="diamond">
            <a:avLst/>
          </a:prstGeom>
          <a:solidFill>
            <a:srgbClr val="CC9900"/>
          </a:solidFill>
          <a:ln w="12700">
            <a:solidFill>
              <a:schemeClr val="tx1"/>
            </a:solidFill>
            <a:miter lim="800000"/>
            <a:headEnd/>
            <a:tailEnd/>
          </a:ln>
        </p:spPr>
        <p:txBody>
          <a:bodyPr wrap="none"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a:t>
            </a:r>
          </a:p>
        </p:txBody>
      </p:sp>
      <p:sp>
        <p:nvSpPr>
          <p:cNvPr id="19" name="Text Box 25">
            <a:extLst>
              <a:ext uri="{FF2B5EF4-FFF2-40B4-BE49-F238E27FC236}">
                <a16:creationId xmlns:a16="http://schemas.microsoft.com/office/drawing/2014/main" id="{E33A26C7-0BF2-4CFC-9653-2777791A85B8}"/>
              </a:ext>
            </a:extLst>
          </p:cNvPr>
          <p:cNvSpPr txBox="1">
            <a:spLocks noChangeArrowheads="1"/>
          </p:cNvSpPr>
          <p:nvPr/>
        </p:nvSpPr>
        <p:spPr bwMode="auto">
          <a:xfrm>
            <a:off x="7586133" y="1946276"/>
            <a:ext cx="914400"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defRPr/>
            </a:pPr>
            <a:r>
              <a:rPr lang="en-US" sz="1100" b="1">
                <a:solidFill>
                  <a:srgbClr val="000000"/>
                </a:solidFill>
                <a:latin typeface="Segoe UI" panose="020B0502040204020203" pitchFamily="34" charset="0"/>
                <a:cs typeface="Segoe UI" panose="020B0502040204020203" pitchFamily="34" charset="0"/>
              </a:rPr>
              <a:t>Policy</a:t>
            </a:r>
            <a:endParaRPr lang="en-US" sz="1100">
              <a:solidFill>
                <a:srgbClr val="000000"/>
              </a:solidFill>
              <a:latin typeface="Segoe UI" panose="020B0502040204020203" pitchFamily="34" charset="0"/>
              <a:cs typeface="Segoe UI" panose="020B0502040204020203" pitchFamily="34" charset="0"/>
            </a:endParaRPr>
          </a:p>
        </p:txBody>
      </p:sp>
      <p:sp>
        <p:nvSpPr>
          <p:cNvPr id="20" name="AutoShape 26">
            <a:extLst>
              <a:ext uri="{FF2B5EF4-FFF2-40B4-BE49-F238E27FC236}">
                <a16:creationId xmlns:a16="http://schemas.microsoft.com/office/drawing/2014/main" id="{A7A2F2C8-B2EF-42CB-85AC-382F3E9A2F6B}"/>
              </a:ext>
            </a:extLst>
          </p:cNvPr>
          <p:cNvSpPr>
            <a:spLocks noChangeArrowheads="1"/>
          </p:cNvSpPr>
          <p:nvPr/>
        </p:nvSpPr>
        <p:spPr bwMode="auto">
          <a:xfrm>
            <a:off x="7073900" y="2260603"/>
            <a:ext cx="366184" cy="365125"/>
          </a:xfrm>
          <a:prstGeom prst="diamond">
            <a:avLst/>
          </a:prstGeom>
          <a:solidFill>
            <a:srgbClr val="33CC33"/>
          </a:solidFill>
          <a:ln w="12700">
            <a:solidFill>
              <a:schemeClr val="tx1"/>
            </a:solidFill>
            <a:miter lim="800000"/>
            <a:headEnd/>
            <a:tailEnd/>
          </a:ln>
        </p:spPr>
        <p:txBody>
          <a:bodyPr wrap="none"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a:t>
            </a:r>
          </a:p>
        </p:txBody>
      </p:sp>
      <p:sp>
        <p:nvSpPr>
          <p:cNvPr id="21" name="Text Box 27">
            <a:extLst>
              <a:ext uri="{FF2B5EF4-FFF2-40B4-BE49-F238E27FC236}">
                <a16:creationId xmlns:a16="http://schemas.microsoft.com/office/drawing/2014/main" id="{22179AE0-2B64-4B7E-96DE-A1A572CCCF1C}"/>
              </a:ext>
            </a:extLst>
          </p:cNvPr>
          <p:cNvSpPr txBox="1">
            <a:spLocks noChangeArrowheads="1"/>
          </p:cNvSpPr>
          <p:nvPr/>
        </p:nvSpPr>
        <p:spPr bwMode="auto">
          <a:xfrm>
            <a:off x="7573433" y="2359028"/>
            <a:ext cx="1828800"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defRPr/>
            </a:pPr>
            <a:r>
              <a:rPr lang="en-US" sz="1100" b="1">
                <a:solidFill>
                  <a:srgbClr val="000000"/>
                </a:solidFill>
                <a:latin typeface="Segoe UI" panose="020B0502040204020203" pitchFamily="34" charset="0"/>
                <a:cs typeface="Segoe UI" panose="020B0502040204020203" pitchFamily="34" charset="0"/>
              </a:rPr>
              <a:t>Strategy (JRC)</a:t>
            </a:r>
            <a:endParaRPr lang="en-US" sz="1100">
              <a:solidFill>
                <a:srgbClr val="000000"/>
              </a:solidFill>
              <a:latin typeface="Segoe UI" panose="020B0502040204020203" pitchFamily="34" charset="0"/>
              <a:cs typeface="Segoe UI" panose="020B0502040204020203" pitchFamily="34" charset="0"/>
            </a:endParaRPr>
          </a:p>
        </p:txBody>
      </p:sp>
      <p:sp>
        <p:nvSpPr>
          <p:cNvPr id="22" name="AutoShape 28">
            <a:extLst>
              <a:ext uri="{FF2B5EF4-FFF2-40B4-BE49-F238E27FC236}">
                <a16:creationId xmlns:a16="http://schemas.microsoft.com/office/drawing/2014/main" id="{9ED40C13-06C7-4810-BE52-3C761101A030}"/>
              </a:ext>
            </a:extLst>
          </p:cNvPr>
          <p:cNvSpPr>
            <a:spLocks noChangeArrowheads="1"/>
          </p:cNvSpPr>
          <p:nvPr/>
        </p:nvSpPr>
        <p:spPr bwMode="auto">
          <a:xfrm>
            <a:off x="7076019" y="2671766"/>
            <a:ext cx="366183" cy="365125"/>
          </a:xfrm>
          <a:prstGeom prst="diamond">
            <a:avLst/>
          </a:prstGeom>
          <a:solidFill>
            <a:srgbClr val="3399FF"/>
          </a:solidFill>
          <a:ln w="12700">
            <a:solidFill>
              <a:schemeClr val="tx1"/>
            </a:solidFill>
            <a:miter lim="800000"/>
            <a:headEnd/>
            <a:tailEnd/>
          </a:ln>
        </p:spPr>
        <p:txBody>
          <a:bodyPr wrap="none"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a:t>
            </a:r>
          </a:p>
        </p:txBody>
      </p:sp>
      <p:sp>
        <p:nvSpPr>
          <p:cNvPr id="23" name="Text Box 29">
            <a:extLst>
              <a:ext uri="{FF2B5EF4-FFF2-40B4-BE49-F238E27FC236}">
                <a16:creationId xmlns:a16="http://schemas.microsoft.com/office/drawing/2014/main" id="{302980F3-6A8F-4DCF-BC44-7F7AD96B7D2F}"/>
              </a:ext>
            </a:extLst>
          </p:cNvPr>
          <p:cNvSpPr txBox="1">
            <a:spLocks noChangeArrowheads="1"/>
          </p:cNvSpPr>
          <p:nvPr/>
        </p:nvSpPr>
        <p:spPr bwMode="auto">
          <a:xfrm>
            <a:off x="7573433" y="2770191"/>
            <a:ext cx="1828800"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defRPr/>
            </a:pPr>
            <a:r>
              <a:rPr lang="en-US" sz="1100" b="1">
                <a:solidFill>
                  <a:srgbClr val="000000"/>
                </a:solidFill>
                <a:latin typeface="Segoe UI" panose="020B0502040204020203" pitchFamily="34" charset="0"/>
                <a:cs typeface="Segoe UI" panose="020B0502040204020203" pitchFamily="34" charset="0"/>
              </a:rPr>
              <a:t>Strategy (Other)</a:t>
            </a:r>
            <a:endParaRPr lang="en-US" sz="1100">
              <a:solidFill>
                <a:srgbClr val="000000"/>
              </a:solidFill>
              <a:latin typeface="Segoe UI" panose="020B0502040204020203" pitchFamily="34" charset="0"/>
              <a:cs typeface="Segoe UI" panose="020B0502040204020203" pitchFamily="34" charset="0"/>
            </a:endParaRPr>
          </a:p>
        </p:txBody>
      </p:sp>
      <p:sp>
        <p:nvSpPr>
          <p:cNvPr id="24" name="AutoShape 30">
            <a:extLst>
              <a:ext uri="{FF2B5EF4-FFF2-40B4-BE49-F238E27FC236}">
                <a16:creationId xmlns:a16="http://schemas.microsoft.com/office/drawing/2014/main" id="{8D50519A-E8E1-4277-A12A-A6DC8E71D02A}"/>
              </a:ext>
            </a:extLst>
          </p:cNvPr>
          <p:cNvSpPr>
            <a:spLocks noChangeArrowheads="1"/>
          </p:cNvSpPr>
          <p:nvPr/>
        </p:nvSpPr>
        <p:spPr bwMode="auto">
          <a:xfrm>
            <a:off x="7076019" y="3086103"/>
            <a:ext cx="366183" cy="365125"/>
          </a:xfrm>
          <a:prstGeom prst="diamond">
            <a:avLst/>
          </a:prstGeom>
          <a:solidFill>
            <a:srgbClr val="DDDDDD"/>
          </a:solidFill>
          <a:ln w="12700">
            <a:solidFill>
              <a:schemeClr val="tx1"/>
            </a:solidFill>
            <a:miter lim="800000"/>
            <a:headEnd/>
            <a:tailEnd/>
          </a:ln>
        </p:spPr>
        <p:txBody>
          <a:bodyPr wrap="none"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a:t>
            </a:r>
          </a:p>
        </p:txBody>
      </p:sp>
      <p:sp>
        <p:nvSpPr>
          <p:cNvPr id="25" name="Text Box 31">
            <a:extLst>
              <a:ext uri="{FF2B5EF4-FFF2-40B4-BE49-F238E27FC236}">
                <a16:creationId xmlns:a16="http://schemas.microsoft.com/office/drawing/2014/main" id="{A9CF4D07-8071-4788-8198-AB31E4410A07}"/>
              </a:ext>
            </a:extLst>
          </p:cNvPr>
          <p:cNvSpPr txBox="1">
            <a:spLocks noChangeArrowheads="1"/>
          </p:cNvSpPr>
          <p:nvPr/>
        </p:nvSpPr>
        <p:spPr bwMode="auto">
          <a:xfrm>
            <a:off x="7573435" y="3184528"/>
            <a:ext cx="4330700"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defRPr/>
            </a:pPr>
            <a:r>
              <a:rPr lang="en-US" sz="1100" b="1">
                <a:solidFill>
                  <a:srgbClr val="000000"/>
                </a:solidFill>
                <a:latin typeface="Segoe UI" panose="020B0502040204020203" pitchFamily="34" charset="0"/>
                <a:cs typeface="Segoe UI" panose="020B0502040204020203" pitchFamily="34" charset="0"/>
              </a:rPr>
              <a:t>Decision Point Owned by Another Roadmap</a:t>
            </a:r>
            <a:endParaRPr lang="en-US" sz="1100">
              <a:solidFill>
                <a:srgbClr val="000000"/>
              </a:solidFill>
              <a:latin typeface="Segoe UI" panose="020B0502040204020203" pitchFamily="34" charset="0"/>
              <a:cs typeface="Segoe UI" panose="020B0502040204020203" pitchFamily="34" charset="0"/>
            </a:endParaRPr>
          </a:p>
        </p:txBody>
      </p:sp>
      <p:sp>
        <p:nvSpPr>
          <p:cNvPr id="26" name="AutoShape 33">
            <a:extLst>
              <a:ext uri="{FF2B5EF4-FFF2-40B4-BE49-F238E27FC236}">
                <a16:creationId xmlns:a16="http://schemas.microsoft.com/office/drawing/2014/main" id="{06B47107-4F18-4ADA-9FC0-2495A04FBBB8}"/>
              </a:ext>
            </a:extLst>
          </p:cNvPr>
          <p:cNvSpPr>
            <a:spLocks noChangeArrowheads="1"/>
          </p:cNvSpPr>
          <p:nvPr/>
        </p:nvSpPr>
        <p:spPr bwMode="auto">
          <a:xfrm>
            <a:off x="6927853" y="5159378"/>
            <a:ext cx="366183" cy="365125"/>
          </a:xfrm>
          <a:prstGeom prst="diamond">
            <a:avLst/>
          </a:prstGeom>
          <a:solidFill>
            <a:schemeClr val="bg1"/>
          </a:solidFill>
          <a:ln w="28575">
            <a:solidFill>
              <a:schemeClr val="tx1"/>
            </a:solidFill>
            <a:miter lim="800000"/>
            <a:headEnd/>
            <a:tailEnd/>
          </a:ln>
        </p:spPr>
        <p:txBody>
          <a:bodyPr wrap="none"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a:t>
            </a:r>
          </a:p>
        </p:txBody>
      </p:sp>
      <p:sp>
        <p:nvSpPr>
          <p:cNvPr id="27" name="Text Box 34">
            <a:extLst>
              <a:ext uri="{FF2B5EF4-FFF2-40B4-BE49-F238E27FC236}">
                <a16:creationId xmlns:a16="http://schemas.microsoft.com/office/drawing/2014/main" id="{89AD0DA6-2DB9-413A-9716-80BFBED58D32}"/>
              </a:ext>
            </a:extLst>
          </p:cNvPr>
          <p:cNvSpPr txBox="1">
            <a:spLocks noChangeArrowheads="1"/>
          </p:cNvSpPr>
          <p:nvPr/>
        </p:nvSpPr>
        <p:spPr bwMode="auto">
          <a:xfrm>
            <a:off x="8030633" y="5249863"/>
            <a:ext cx="284480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defRPr/>
            </a:pPr>
            <a:r>
              <a:rPr lang="en-US" sz="1100" b="1">
                <a:solidFill>
                  <a:srgbClr val="000000"/>
                </a:solidFill>
                <a:latin typeface="Segoe UI" panose="020B0502040204020203" pitchFamily="34" charset="0"/>
                <a:cs typeface="Segoe UI" panose="020B0502040204020203" pitchFamily="34" charset="0"/>
              </a:rPr>
              <a:t>Completed Decision Point</a:t>
            </a:r>
            <a:endParaRPr lang="en-US" sz="1100">
              <a:solidFill>
                <a:srgbClr val="000000"/>
              </a:solidFill>
              <a:latin typeface="Segoe UI" panose="020B0502040204020203" pitchFamily="34" charset="0"/>
              <a:cs typeface="Segoe UI" panose="020B0502040204020203" pitchFamily="34" charset="0"/>
            </a:endParaRPr>
          </a:p>
        </p:txBody>
      </p:sp>
      <p:sp>
        <p:nvSpPr>
          <p:cNvPr id="28" name="AutoShape 35">
            <a:extLst>
              <a:ext uri="{FF2B5EF4-FFF2-40B4-BE49-F238E27FC236}">
                <a16:creationId xmlns:a16="http://schemas.microsoft.com/office/drawing/2014/main" id="{89E37CB2-2239-45F4-B8C2-22505E06BB63}"/>
              </a:ext>
            </a:extLst>
          </p:cNvPr>
          <p:cNvSpPr>
            <a:spLocks noChangeArrowheads="1"/>
          </p:cNvSpPr>
          <p:nvPr/>
        </p:nvSpPr>
        <p:spPr bwMode="auto">
          <a:xfrm>
            <a:off x="7564967" y="5159378"/>
            <a:ext cx="366184" cy="365125"/>
          </a:xfrm>
          <a:prstGeom prst="diamond">
            <a:avLst/>
          </a:prstGeom>
          <a:solidFill>
            <a:schemeClr val="bg1"/>
          </a:solidFill>
          <a:ln w="28575">
            <a:solidFill>
              <a:srgbClr val="FF0000"/>
            </a:solidFill>
            <a:miter lim="800000"/>
            <a:headEnd/>
            <a:tailEnd/>
          </a:ln>
        </p:spPr>
        <p:txBody>
          <a:bodyPr wrap="none"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a:t>
            </a:r>
          </a:p>
        </p:txBody>
      </p:sp>
      <p:sp>
        <p:nvSpPr>
          <p:cNvPr id="29" name="Text Box 36">
            <a:extLst>
              <a:ext uri="{FF2B5EF4-FFF2-40B4-BE49-F238E27FC236}">
                <a16:creationId xmlns:a16="http://schemas.microsoft.com/office/drawing/2014/main" id="{5B95F1CF-B6E9-4133-AFB9-54AB54B1ACCA}"/>
              </a:ext>
            </a:extLst>
          </p:cNvPr>
          <p:cNvSpPr txBox="1">
            <a:spLocks noChangeArrowheads="1"/>
          </p:cNvSpPr>
          <p:nvPr/>
        </p:nvSpPr>
        <p:spPr bwMode="auto">
          <a:xfrm>
            <a:off x="7264400" y="5292725"/>
            <a:ext cx="366184" cy="10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chorCtr="1">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spcBef>
                <a:spcPct val="50000"/>
              </a:spcBef>
              <a:defRPr/>
            </a:pPr>
            <a:r>
              <a:rPr lang="en-US" sz="700" b="1">
                <a:solidFill>
                  <a:srgbClr val="000000"/>
                </a:solidFill>
                <a:latin typeface="Segoe UI" panose="020B0502040204020203" pitchFamily="34" charset="0"/>
                <a:cs typeface="Segoe UI" panose="020B0502040204020203" pitchFamily="34" charset="0"/>
              </a:rPr>
              <a:t>or</a:t>
            </a:r>
            <a:endParaRPr lang="en-US" sz="700">
              <a:solidFill>
                <a:srgbClr val="000000"/>
              </a:solidFill>
              <a:latin typeface="Segoe UI" panose="020B0502040204020203" pitchFamily="34" charset="0"/>
              <a:cs typeface="Segoe UI" panose="020B0502040204020203" pitchFamily="34" charset="0"/>
            </a:endParaRPr>
          </a:p>
        </p:txBody>
      </p:sp>
      <p:sp>
        <p:nvSpPr>
          <p:cNvPr id="30" name="Text Box 37">
            <a:extLst>
              <a:ext uri="{FF2B5EF4-FFF2-40B4-BE49-F238E27FC236}">
                <a16:creationId xmlns:a16="http://schemas.microsoft.com/office/drawing/2014/main" id="{EE2E1206-429B-41CF-B4B5-660E6751563F}"/>
              </a:ext>
            </a:extLst>
          </p:cNvPr>
          <p:cNvSpPr txBox="1">
            <a:spLocks noChangeArrowheads="1"/>
          </p:cNvSpPr>
          <p:nvPr/>
        </p:nvSpPr>
        <p:spPr bwMode="auto">
          <a:xfrm>
            <a:off x="1913469" y="1276353"/>
            <a:ext cx="1138767" cy="169863"/>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defRPr/>
            </a:pPr>
            <a:r>
              <a:rPr lang="en-US" sz="1100" b="1">
                <a:solidFill>
                  <a:srgbClr val="000000"/>
                </a:solidFill>
                <a:latin typeface="Segoe UI" panose="020B0502040204020203" pitchFamily="34" charset="0"/>
                <a:cs typeface="Segoe UI" panose="020B0502040204020203" pitchFamily="34" charset="0"/>
              </a:rPr>
              <a:t>Timeline</a:t>
            </a:r>
            <a:endParaRPr lang="en-US" sz="1100">
              <a:solidFill>
                <a:srgbClr val="000000"/>
              </a:solidFill>
              <a:latin typeface="Segoe UI" panose="020B0502040204020203" pitchFamily="34" charset="0"/>
              <a:cs typeface="Segoe UI" panose="020B0502040204020203" pitchFamily="34" charset="0"/>
            </a:endParaRPr>
          </a:p>
        </p:txBody>
      </p:sp>
      <p:grpSp>
        <p:nvGrpSpPr>
          <p:cNvPr id="31" name="Group 30">
            <a:extLst>
              <a:ext uri="{FF2B5EF4-FFF2-40B4-BE49-F238E27FC236}">
                <a16:creationId xmlns:a16="http://schemas.microsoft.com/office/drawing/2014/main" id="{75E4177D-0117-456C-9143-B6CEDAE95655}"/>
              </a:ext>
            </a:extLst>
          </p:cNvPr>
          <p:cNvGrpSpPr>
            <a:grpSpLocks/>
          </p:cNvGrpSpPr>
          <p:nvPr/>
        </p:nvGrpSpPr>
        <p:grpSpPr bwMode="auto">
          <a:xfrm>
            <a:off x="215900" y="1246188"/>
            <a:ext cx="1551517" cy="234950"/>
            <a:chOff x="-1003615" y="1111252"/>
            <a:chExt cx="1163638" cy="234948"/>
          </a:xfrm>
        </p:grpSpPr>
        <p:sp>
          <p:nvSpPr>
            <p:cNvPr id="32" name="Line 43">
              <a:extLst>
                <a:ext uri="{FF2B5EF4-FFF2-40B4-BE49-F238E27FC236}">
                  <a16:creationId xmlns:a16="http://schemas.microsoft.com/office/drawing/2014/main" id="{AA8F09F0-8CF1-435E-B8E3-0881BDE8C0C4}"/>
                </a:ext>
              </a:extLst>
            </p:cNvPr>
            <p:cNvSpPr>
              <a:spLocks noChangeShapeType="1"/>
            </p:cNvSpPr>
            <p:nvPr/>
          </p:nvSpPr>
          <p:spPr bwMode="auto">
            <a:xfrm>
              <a:off x="-614677" y="1263652"/>
              <a:ext cx="0" cy="8254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3" name="Line 44">
              <a:extLst>
                <a:ext uri="{FF2B5EF4-FFF2-40B4-BE49-F238E27FC236}">
                  <a16:creationId xmlns:a16="http://schemas.microsoft.com/office/drawing/2014/main" id="{F0F79073-411E-473D-BAB3-D4B5210A1FE4}"/>
                </a:ext>
              </a:extLst>
            </p:cNvPr>
            <p:cNvSpPr>
              <a:spLocks noChangeShapeType="1"/>
            </p:cNvSpPr>
            <p:nvPr/>
          </p:nvSpPr>
          <p:spPr bwMode="auto">
            <a:xfrm>
              <a:off x="-228441" y="1245604"/>
              <a:ext cx="0" cy="1005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34" name="Group 39">
              <a:extLst>
                <a:ext uri="{FF2B5EF4-FFF2-40B4-BE49-F238E27FC236}">
                  <a16:creationId xmlns:a16="http://schemas.microsoft.com/office/drawing/2014/main" id="{E4A5FDAC-690F-4234-8887-A3D1B131B93C}"/>
                </a:ext>
              </a:extLst>
            </p:cNvPr>
            <p:cNvGrpSpPr>
              <a:grpSpLocks/>
            </p:cNvGrpSpPr>
            <p:nvPr/>
          </p:nvGrpSpPr>
          <p:grpSpPr bwMode="auto">
            <a:xfrm>
              <a:off x="-1003615" y="1111252"/>
              <a:ext cx="1163638" cy="175955"/>
              <a:chOff x="310" y="373"/>
              <a:chExt cx="733" cy="130"/>
            </a:xfrm>
            <a:noFill/>
          </p:grpSpPr>
          <p:sp>
            <p:nvSpPr>
              <p:cNvPr id="35" name="Rectangle 40">
                <a:extLst>
                  <a:ext uri="{FF2B5EF4-FFF2-40B4-BE49-F238E27FC236}">
                    <a16:creationId xmlns:a16="http://schemas.microsoft.com/office/drawing/2014/main" id="{E2241DEA-B665-49CE-9ADC-35E35D03DEAA}"/>
                  </a:ext>
                </a:extLst>
              </p:cNvPr>
              <p:cNvSpPr>
                <a:spLocks noChangeArrowheads="1"/>
              </p:cNvSpPr>
              <p:nvPr/>
            </p:nvSpPr>
            <p:spPr bwMode="auto">
              <a:xfrm>
                <a:off x="310" y="373"/>
                <a:ext cx="245" cy="130"/>
              </a:xfrm>
              <a:prstGeom prst="rect">
                <a:avLst/>
              </a:prstGeom>
              <a:solidFill>
                <a:schemeClr val="bg1"/>
              </a:solidFill>
              <a:ln w="9525">
                <a:solidFill>
                  <a:schemeClr val="tx1"/>
                </a:solidFill>
                <a:miter lim="800000"/>
                <a:headEnd/>
                <a:tailEnd/>
              </a:ln>
            </p:spPr>
            <p:txBody>
              <a:bodyPr wrap="none" lIns="0" tIns="0" rIns="0" bIns="0" anchor="ctr"/>
              <a:lstStyle/>
              <a:p>
                <a:pPr algn="ctr">
                  <a:defRPr/>
                </a:pPr>
                <a:r>
                  <a:rPr lang="en-US" sz="1000">
                    <a:solidFill>
                      <a:srgbClr val="000000"/>
                    </a:solidFill>
                    <a:latin typeface="Segoe UI" panose="020B0502040204020203" pitchFamily="34" charset="0"/>
                    <a:ea typeface="ＭＳ Ｐゴシック" pitchFamily="34" charset="-128"/>
                    <a:cs typeface="Segoe UI" panose="020B0502040204020203" pitchFamily="34" charset="0"/>
                  </a:rPr>
                  <a:t>2017</a:t>
                </a:r>
              </a:p>
            </p:txBody>
          </p:sp>
          <p:sp>
            <p:nvSpPr>
              <p:cNvPr id="36" name="Rectangle 41">
                <a:extLst>
                  <a:ext uri="{FF2B5EF4-FFF2-40B4-BE49-F238E27FC236}">
                    <a16:creationId xmlns:a16="http://schemas.microsoft.com/office/drawing/2014/main" id="{6A9ED8C7-20E4-468C-AAE4-546F10533AF1}"/>
                  </a:ext>
                </a:extLst>
              </p:cNvPr>
              <p:cNvSpPr>
                <a:spLocks noChangeArrowheads="1"/>
              </p:cNvSpPr>
              <p:nvPr/>
            </p:nvSpPr>
            <p:spPr bwMode="auto">
              <a:xfrm>
                <a:off x="555" y="373"/>
                <a:ext cx="245" cy="130"/>
              </a:xfrm>
              <a:prstGeom prst="rect">
                <a:avLst/>
              </a:prstGeom>
              <a:solidFill>
                <a:schemeClr val="bg1"/>
              </a:solidFill>
              <a:ln w="9525">
                <a:solidFill>
                  <a:schemeClr val="tx1"/>
                </a:solidFill>
                <a:miter lim="800000"/>
                <a:headEnd/>
                <a:tailEnd/>
              </a:ln>
            </p:spPr>
            <p:txBody>
              <a:bodyPr wrap="none" lIns="0" tIns="0" rIns="0" bIns="0" anchor="ctr"/>
              <a:lstStyle/>
              <a:p>
                <a:pPr algn="ctr">
                  <a:defRPr/>
                </a:pPr>
                <a:r>
                  <a:rPr lang="en-US" sz="1000">
                    <a:solidFill>
                      <a:srgbClr val="000000"/>
                    </a:solidFill>
                    <a:latin typeface="Segoe UI" panose="020B0502040204020203" pitchFamily="34" charset="0"/>
                    <a:ea typeface="ＭＳ Ｐゴシック" pitchFamily="34" charset="-128"/>
                    <a:cs typeface="Segoe UI" panose="020B0502040204020203" pitchFamily="34" charset="0"/>
                  </a:rPr>
                  <a:t>2018</a:t>
                </a:r>
              </a:p>
            </p:txBody>
          </p:sp>
          <p:sp>
            <p:nvSpPr>
              <p:cNvPr id="37" name="Rectangle 42">
                <a:extLst>
                  <a:ext uri="{FF2B5EF4-FFF2-40B4-BE49-F238E27FC236}">
                    <a16:creationId xmlns:a16="http://schemas.microsoft.com/office/drawing/2014/main" id="{8E654EF3-4B40-4E64-A530-5CA9C3C1F7F7}"/>
                  </a:ext>
                </a:extLst>
              </p:cNvPr>
              <p:cNvSpPr>
                <a:spLocks noChangeArrowheads="1"/>
              </p:cNvSpPr>
              <p:nvPr/>
            </p:nvSpPr>
            <p:spPr bwMode="auto">
              <a:xfrm>
                <a:off x="798" y="373"/>
                <a:ext cx="245" cy="130"/>
              </a:xfrm>
              <a:prstGeom prst="rect">
                <a:avLst/>
              </a:prstGeom>
              <a:solidFill>
                <a:schemeClr val="bg1"/>
              </a:solidFill>
              <a:ln w="9525">
                <a:solidFill>
                  <a:schemeClr val="tx1"/>
                </a:solidFill>
                <a:miter lim="800000"/>
                <a:headEnd/>
                <a:tailEnd/>
              </a:ln>
            </p:spPr>
            <p:txBody>
              <a:bodyPr wrap="none" lIns="0" tIns="0" rIns="0" bIns="0" anchor="ctr"/>
              <a:lstStyle/>
              <a:p>
                <a:pPr algn="ctr">
                  <a:defRPr/>
                </a:pPr>
                <a:r>
                  <a:rPr lang="en-US" sz="1000">
                    <a:solidFill>
                      <a:srgbClr val="000000"/>
                    </a:solidFill>
                    <a:latin typeface="Segoe UI" panose="020B0502040204020203" pitchFamily="34" charset="0"/>
                    <a:ea typeface="ＭＳ Ｐゴシック" pitchFamily="34" charset="-128"/>
                    <a:cs typeface="Segoe UI" panose="020B0502040204020203" pitchFamily="34" charset="0"/>
                  </a:rPr>
                  <a:t>2019</a:t>
                </a:r>
              </a:p>
            </p:txBody>
          </p:sp>
        </p:grpSp>
      </p:grpSp>
      <p:sp>
        <p:nvSpPr>
          <p:cNvPr id="38" name="Text Box 48">
            <a:extLst>
              <a:ext uri="{FF2B5EF4-FFF2-40B4-BE49-F238E27FC236}">
                <a16:creationId xmlns:a16="http://schemas.microsoft.com/office/drawing/2014/main" id="{6F43DE61-5AC2-4624-BB17-E9DBA40CCB1D}"/>
              </a:ext>
            </a:extLst>
          </p:cNvPr>
          <p:cNvSpPr txBox="1">
            <a:spLocks noChangeArrowheads="1"/>
          </p:cNvSpPr>
          <p:nvPr/>
        </p:nvSpPr>
        <p:spPr bwMode="auto">
          <a:xfrm>
            <a:off x="1913467" y="2505078"/>
            <a:ext cx="4584700"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defRPr/>
            </a:pPr>
            <a:r>
              <a:rPr lang="en-US" sz="1100" b="1">
                <a:solidFill>
                  <a:srgbClr val="000000"/>
                </a:solidFill>
                <a:latin typeface="Segoe UI" panose="020B0502040204020203" pitchFamily="34" charset="0"/>
                <a:cs typeface="Segoe UI" panose="020B0502040204020203" pitchFamily="34" charset="0"/>
              </a:rPr>
              <a:t>NextGen Project (denoted by G CIP number)</a:t>
            </a:r>
            <a:endParaRPr lang="en-US" sz="1100">
              <a:solidFill>
                <a:srgbClr val="000000"/>
              </a:solidFill>
              <a:latin typeface="Segoe UI" panose="020B0502040204020203" pitchFamily="34" charset="0"/>
              <a:cs typeface="Segoe UI" panose="020B0502040204020203" pitchFamily="34" charset="0"/>
            </a:endParaRPr>
          </a:p>
        </p:txBody>
      </p:sp>
      <p:sp>
        <p:nvSpPr>
          <p:cNvPr id="39" name="Text Box 52">
            <a:extLst>
              <a:ext uri="{FF2B5EF4-FFF2-40B4-BE49-F238E27FC236}">
                <a16:creationId xmlns:a16="http://schemas.microsoft.com/office/drawing/2014/main" id="{DDE5DBF1-7D18-433B-A747-0FEBA34105B4}"/>
              </a:ext>
            </a:extLst>
          </p:cNvPr>
          <p:cNvSpPr txBox="1">
            <a:spLocks noChangeArrowheads="1"/>
          </p:cNvSpPr>
          <p:nvPr/>
        </p:nvSpPr>
        <p:spPr bwMode="auto">
          <a:xfrm>
            <a:off x="6913033" y="3946525"/>
            <a:ext cx="3149600" cy="184150"/>
          </a:xfrm>
          <a:prstGeom prst="rect">
            <a:avLst/>
          </a:prstGeom>
          <a:solidFill>
            <a:srgbClr val="FFFFFF"/>
          </a:solidFill>
          <a:ln w="9525">
            <a:noFill/>
            <a:miter lim="800000"/>
            <a:headEnd/>
            <a:tailEnd/>
          </a:ln>
        </p:spPr>
        <p:txBody>
          <a:bodyPr lIns="0" tIns="0" rIns="0" bIns="0" anchor="ct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defRPr/>
            </a:pPr>
            <a:r>
              <a:rPr lang="en-US" sz="1200" b="1" u="sng">
                <a:solidFill>
                  <a:srgbClr val="000000"/>
                </a:solidFill>
                <a:latin typeface="Segoe UI" panose="020B0502040204020203" pitchFamily="34" charset="0"/>
                <a:cs typeface="Segoe UI" panose="020B0502040204020203" pitchFamily="34" charset="0"/>
              </a:rPr>
              <a:t>Decision Point Borders**</a:t>
            </a:r>
          </a:p>
        </p:txBody>
      </p:sp>
      <p:sp>
        <p:nvSpPr>
          <p:cNvPr id="40" name="Text Box 11">
            <a:extLst>
              <a:ext uri="{FF2B5EF4-FFF2-40B4-BE49-F238E27FC236}">
                <a16:creationId xmlns:a16="http://schemas.microsoft.com/office/drawing/2014/main" id="{CDE64A3C-CCA2-4ED0-AF63-C1EBD378214D}"/>
              </a:ext>
            </a:extLst>
          </p:cNvPr>
          <p:cNvSpPr txBox="1">
            <a:spLocks noChangeArrowheads="1"/>
          </p:cNvSpPr>
          <p:nvPr/>
        </p:nvSpPr>
        <p:spPr bwMode="auto">
          <a:xfrm>
            <a:off x="1926168" y="2198688"/>
            <a:ext cx="2404533"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defRPr/>
            </a:pPr>
            <a:r>
              <a:rPr lang="en-US" sz="1100" b="1">
                <a:solidFill>
                  <a:srgbClr val="000000"/>
                </a:solidFill>
                <a:latin typeface="Segoe UI" panose="020B0502040204020203" pitchFamily="34" charset="0"/>
                <a:cs typeface="Segoe UI" panose="020B0502040204020203" pitchFamily="34" charset="0"/>
              </a:rPr>
              <a:t>Project</a:t>
            </a:r>
          </a:p>
        </p:txBody>
      </p:sp>
      <p:sp>
        <p:nvSpPr>
          <p:cNvPr id="41" name="Rectangle 10">
            <a:extLst>
              <a:ext uri="{FF2B5EF4-FFF2-40B4-BE49-F238E27FC236}">
                <a16:creationId xmlns:a16="http://schemas.microsoft.com/office/drawing/2014/main" id="{2DB40B89-BA78-45EB-AD35-8A11295C8CB7}"/>
              </a:ext>
            </a:extLst>
          </p:cNvPr>
          <p:cNvSpPr>
            <a:spLocks noChangeArrowheads="1"/>
          </p:cNvSpPr>
          <p:nvPr/>
        </p:nvSpPr>
        <p:spPr bwMode="auto">
          <a:xfrm>
            <a:off x="162986" y="3717925"/>
            <a:ext cx="1551516" cy="228600"/>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lIns="0" tIns="9144"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XYZ</a:t>
            </a:r>
          </a:p>
        </p:txBody>
      </p:sp>
      <p:sp>
        <p:nvSpPr>
          <p:cNvPr id="42" name="Text Box 11">
            <a:extLst>
              <a:ext uri="{FF2B5EF4-FFF2-40B4-BE49-F238E27FC236}">
                <a16:creationId xmlns:a16="http://schemas.microsoft.com/office/drawing/2014/main" id="{4A88D2EA-73F6-44A7-86A0-D10313761521}"/>
              </a:ext>
            </a:extLst>
          </p:cNvPr>
          <p:cNvSpPr txBox="1">
            <a:spLocks noChangeArrowheads="1"/>
          </p:cNvSpPr>
          <p:nvPr/>
        </p:nvSpPr>
        <p:spPr bwMode="auto">
          <a:xfrm>
            <a:off x="1862668" y="3748091"/>
            <a:ext cx="4895851"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defRPr/>
            </a:pPr>
            <a:r>
              <a:rPr lang="en-US" sz="1100" b="1">
                <a:solidFill>
                  <a:srgbClr val="000000"/>
                </a:solidFill>
                <a:latin typeface="Segoe UI" panose="020B0502040204020203" pitchFamily="34" charset="0"/>
                <a:cs typeface="Segoe UI" panose="020B0502040204020203" pitchFamily="34" charset="0"/>
              </a:rPr>
              <a:t>Planned (Unfunded) System/Service/Project*</a:t>
            </a:r>
          </a:p>
        </p:txBody>
      </p:sp>
      <p:sp>
        <p:nvSpPr>
          <p:cNvPr id="43" name="Text Box 11">
            <a:extLst>
              <a:ext uri="{FF2B5EF4-FFF2-40B4-BE49-F238E27FC236}">
                <a16:creationId xmlns:a16="http://schemas.microsoft.com/office/drawing/2014/main" id="{F75ED317-92FA-44BA-A1D9-3B73D157BEA2}"/>
              </a:ext>
            </a:extLst>
          </p:cNvPr>
          <p:cNvSpPr txBox="1">
            <a:spLocks noChangeArrowheads="1"/>
          </p:cNvSpPr>
          <p:nvPr/>
        </p:nvSpPr>
        <p:spPr bwMode="auto">
          <a:xfrm>
            <a:off x="1913468" y="2827631"/>
            <a:ext cx="484505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defRPr/>
            </a:pPr>
            <a:r>
              <a:rPr lang="en-US" sz="1100" b="1">
                <a:solidFill>
                  <a:srgbClr val="000000"/>
                </a:solidFill>
                <a:latin typeface="Segoe UI" panose="020B0502040204020203" pitchFamily="34" charset="0"/>
                <a:cs typeface="Segoe UI" panose="020B0502040204020203" pitchFamily="34" charset="0"/>
              </a:rPr>
              <a:t>Operational Node / Procedure / Capability / Other Architecture Object</a:t>
            </a:r>
          </a:p>
        </p:txBody>
      </p:sp>
      <p:sp>
        <p:nvSpPr>
          <p:cNvPr id="44" name="Isosceles Triangle 43">
            <a:extLst>
              <a:ext uri="{FF2B5EF4-FFF2-40B4-BE49-F238E27FC236}">
                <a16:creationId xmlns:a16="http://schemas.microsoft.com/office/drawing/2014/main" id="{25C9D4E3-BD11-4251-A97A-BA279114F0D6}"/>
              </a:ext>
            </a:extLst>
          </p:cNvPr>
          <p:cNvSpPr>
            <a:spLocks noChangeArrowheads="1"/>
          </p:cNvSpPr>
          <p:nvPr/>
        </p:nvSpPr>
        <p:spPr bwMode="auto">
          <a:xfrm>
            <a:off x="7044268" y="3519488"/>
            <a:ext cx="425451" cy="273050"/>
          </a:xfrm>
          <a:prstGeom prst="triangle">
            <a:avLst>
              <a:gd name="adj" fmla="val 50000"/>
            </a:avLst>
          </a:prstGeom>
          <a:solidFill>
            <a:srgbClr val="FFFFFF"/>
          </a:solidFill>
          <a:ln w="12700">
            <a:solidFill>
              <a:schemeClr val="tx1"/>
            </a:solidFill>
            <a:miter lim="800000"/>
            <a:headEnd/>
            <a:tailEnd/>
          </a:ln>
        </p:spPr>
        <p:txBody>
          <a:bodyPr wrap="none"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a:t>
            </a:r>
          </a:p>
        </p:txBody>
      </p:sp>
      <p:sp>
        <p:nvSpPr>
          <p:cNvPr id="45" name="Text Box 31">
            <a:extLst>
              <a:ext uri="{FF2B5EF4-FFF2-40B4-BE49-F238E27FC236}">
                <a16:creationId xmlns:a16="http://schemas.microsoft.com/office/drawing/2014/main" id="{F5CDE8DF-002E-40BD-A053-A041CEEF9FE1}"/>
              </a:ext>
            </a:extLst>
          </p:cNvPr>
          <p:cNvSpPr txBox="1">
            <a:spLocks noChangeArrowheads="1"/>
          </p:cNvSpPr>
          <p:nvPr/>
        </p:nvSpPr>
        <p:spPr bwMode="auto">
          <a:xfrm>
            <a:off x="7564968" y="3570288"/>
            <a:ext cx="2853267"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defRPr/>
            </a:pPr>
            <a:r>
              <a:rPr lang="en-US" sz="1100" b="1">
                <a:solidFill>
                  <a:srgbClr val="000000"/>
                </a:solidFill>
                <a:latin typeface="Segoe UI" panose="020B0502040204020203" pitchFamily="34" charset="0"/>
                <a:cs typeface="Segoe UI" panose="020B0502040204020203" pitchFamily="34" charset="0"/>
              </a:rPr>
              <a:t>Regulatory Milestone</a:t>
            </a:r>
            <a:endParaRPr lang="en-US" sz="1100">
              <a:solidFill>
                <a:srgbClr val="000000"/>
              </a:solidFill>
              <a:latin typeface="Segoe UI" panose="020B0502040204020203" pitchFamily="34" charset="0"/>
              <a:cs typeface="Segoe UI" panose="020B0502040204020203" pitchFamily="34" charset="0"/>
            </a:endParaRPr>
          </a:p>
        </p:txBody>
      </p:sp>
      <p:sp>
        <p:nvSpPr>
          <p:cNvPr id="46" name="Text Box 11">
            <a:extLst>
              <a:ext uri="{FF2B5EF4-FFF2-40B4-BE49-F238E27FC236}">
                <a16:creationId xmlns:a16="http://schemas.microsoft.com/office/drawing/2014/main" id="{B47BD61D-B1DD-43F0-AB3D-AA90CD160EF6}"/>
              </a:ext>
            </a:extLst>
          </p:cNvPr>
          <p:cNvSpPr txBox="1">
            <a:spLocks noChangeArrowheads="1"/>
          </p:cNvSpPr>
          <p:nvPr/>
        </p:nvSpPr>
        <p:spPr bwMode="auto">
          <a:xfrm>
            <a:off x="1934633" y="1809750"/>
            <a:ext cx="240453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defRPr/>
            </a:pPr>
            <a:r>
              <a:rPr lang="en-US" sz="1100" b="1">
                <a:solidFill>
                  <a:srgbClr val="000000"/>
                </a:solidFill>
                <a:latin typeface="Segoe UI" panose="020B0502040204020203" pitchFamily="34" charset="0"/>
                <a:cs typeface="Segoe UI" panose="020B0502040204020203" pitchFamily="34" charset="0"/>
              </a:rPr>
              <a:t>Support Activity Owned by Another Domain</a:t>
            </a:r>
          </a:p>
        </p:txBody>
      </p:sp>
      <p:sp>
        <p:nvSpPr>
          <p:cNvPr id="47" name="AutoShape 2">
            <a:extLst>
              <a:ext uri="{FF2B5EF4-FFF2-40B4-BE49-F238E27FC236}">
                <a16:creationId xmlns:a16="http://schemas.microsoft.com/office/drawing/2014/main" id="{77852623-CD88-4728-BBCF-A5F8A0FE3278}"/>
              </a:ext>
            </a:extLst>
          </p:cNvPr>
          <p:cNvSpPr>
            <a:spLocks noChangeArrowheads="1"/>
          </p:cNvSpPr>
          <p:nvPr/>
        </p:nvSpPr>
        <p:spPr bwMode="auto">
          <a:xfrm>
            <a:off x="7564967" y="5611816"/>
            <a:ext cx="366184" cy="365125"/>
          </a:xfrm>
          <a:prstGeom prst="diamond">
            <a:avLst/>
          </a:prstGeom>
          <a:solidFill>
            <a:schemeClr val="bg1"/>
          </a:solidFill>
          <a:ln w="12700">
            <a:solidFill>
              <a:srgbClr val="FF0000"/>
            </a:solidFill>
            <a:prstDash val="dash"/>
            <a:miter lim="800000"/>
            <a:headEnd/>
            <a:tailEnd/>
          </a:ln>
        </p:spPr>
        <p:txBody>
          <a:bodyPr wrap="none"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a:t>
            </a:r>
          </a:p>
        </p:txBody>
      </p:sp>
      <p:sp>
        <p:nvSpPr>
          <p:cNvPr id="48" name="Text Box 36">
            <a:extLst>
              <a:ext uri="{FF2B5EF4-FFF2-40B4-BE49-F238E27FC236}">
                <a16:creationId xmlns:a16="http://schemas.microsoft.com/office/drawing/2014/main" id="{1583FC0D-3B98-4F3A-AD60-6BC2DAB5D737}"/>
              </a:ext>
            </a:extLst>
          </p:cNvPr>
          <p:cNvSpPr txBox="1">
            <a:spLocks noChangeArrowheads="1"/>
          </p:cNvSpPr>
          <p:nvPr/>
        </p:nvSpPr>
        <p:spPr bwMode="auto">
          <a:xfrm>
            <a:off x="7245353" y="5749925"/>
            <a:ext cx="366183" cy="10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chorCtr="1">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spcBef>
                <a:spcPct val="50000"/>
              </a:spcBef>
              <a:defRPr/>
            </a:pPr>
            <a:r>
              <a:rPr lang="en-US" sz="700" b="1">
                <a:solidFill>
                  <a:srgbClr val="000000"/>
                </a:solidFill>
                <a:latin typeface="Segoe UI" panose="020B0502040204020203" pitchFamily="34" charset="0"/>
                <a:cs typeface="Segoe UI" panose="020B0502040204020203" pitchFamily="34" charset="0"/>
              </a:rPr>
              <a:t>or</a:t>
            </a:r>
            <a:endParaRPr lang="en-US" sz="700">
              <a:solidFill>
                <a:srgbClr val="000000"/>
              </a:solidFill>
              <a:latin typeface="Segoe UI" panose="020B0502040204020203" pitchFamily="34" charset="0"/>
              <a:cs typeface="Segoe UI" panose="020B0502040204020203" pitchFamily="34" charset="0"/>
            </a:endParaRPr>
          </a:p>
        </p:txBody>
      </p:sp>
      <p:sp>
        <p:nvSpPr>
          <p:cNvPr id="49" name="TextBox 48">
            <a:extLst>
              <a:ext uri="{FF2B5EF4-FFF2-40B4-BE49-F238E27FC236}">
                <a16:creationId xmlns:a16="http://schemas.microsoft.com/office/drawing/2014/main" id="{7787A938-DC30-4DE5-8830-B0B3E87F5B2E}"/>
              </a:ext>
            </a:extLst>
          </p:cNvPr>
          <p:cNvSpPr txBox="1">
            <a:spLocks noChangeArrowheads="1"/>
          </p:cNvSpPr>
          <p:nvPr userDrawn="1"/>
        </p:nvSpPr>
        <p:spPr bwMode="auto">
          <a:xfrm>
            <a:off x="628651" y="757241"/>
            <a:ext cx="10871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a:solidFill>
                  <a:srgbClr val="1F497D"/>
                </a:solidFill>
                <a:latin typeface="Segoe UI" panose="020B0502040204020203" pitchFamily="34" charset="0"/>
                <a:cs typeface="Segoe UI" panose="020B0502040204020203" pitchFamily="34" charset="0"/>
              </a:rPr>
              <a:t>Use the objects below to create new elements on the Infrastructure Roadmaps</a:t>
            </a:r>
          </a:p>
        </p:txBody>
      </p:sp>
      <p:sp>
        <p:nvSpPr>
          <p:cNvPr id="50" name="Rectangle 190">
            <a:extLst>
              <a:ext uri="{FF2B5EF4-FFF2-40B4-BE49-F238E27FC236}">
                <a16:creationId xmlns:a16="http://schemas.microsoft.com/office/drawing/2014/main" id="{B867384E-16BC-48AF-9F74-88ABECFE8ADF}"/>
              </a:ext>
            </a:extLst>
          </p:cNvPr>
          <p:cNvSpPr>
            <a:spLocks noChangeArrowheads="1"/>
          </p:cNvSpPr>
          <p:nvPr userDrawn="1"/>
        </p:nvSpPr>
        <p:spPr bwMode="auto">
          <a:xfrm>
            <a:off x="618069" y="1612903"/>
            <a:ext cx="853017" cy="136525"/>
          </a:xfrm>
          <a:prstGeom prst="rect">
            <a:avLst/>
          </a:prstGeom>
          <a:solidFill>
            <a:srgbClr val="D0F2FC"/>
          </a:solidFill>
          <a:ln w="9525">
            <a:solidFill>
              <a:schemeClr val="tx1"/>
            </a:solidFill>
            <a:miter lim="800000"/>
            <a:headEnd/>
            <a:tailEnd/>
          </a:ln>
        </p:spPr>
        <p:txBody>
          <a:bodyPr wrap="none" lIns="0" tIns="0" rIns="0" bIns="0" anchor="ctr" anchorCtr="1"/>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800">
                <a:solidFill>
                  <a:srgbClr val="000000"/>
                </a:solidFill>
                <a:latin typeface="Arial" panose="020B0604020202020204" pitchFamily="34" charset="0"/>
                <a:ea typeface="ＭＳ Ｐゴシック" panose="020B0600070205080204" pitchFamily="34" charset="-128"/>
              </a:rPr>
              <a:t>XYZ</a:t>
            </a:r>
          </a:p>
        </p:txBody>
      </p:sp>
      <p:sp>
        <p:nvSpPr>
          <p:cNvPr id="51" name="Rectangle 110">
            <a:extLst>
              <a:ext uri="{FF2B5EF4-FFF2-40B4-BE49-F238E27FC236}">
                <a16:creationId xmlns:a16="http://schemas.microsoft.com/office/drawing/2014/main" id="{2A385D23-14E6-4893-864D-75B440105145}"/>
              </a:ext>
            </a:extLst>
          </p:cNvPr>
          <p:cNvSpPr>
            <a:spLocks noChangeArrowheads="1"/>
          </p:cNvSpPr>
          <p:nvPr userDrawn="1"/>
        </p:nvSpPr>
        <p:spPr bwMode="auto">
          <a:xfrm>
            <a:off x="618069" y="1914526"/>
            <a:ext cx="853017" cy="136525"/>
          </a:xfrm>
          <a:prstGeom prst="rect">
            <a:avLst/>
          </a:prstGeom>
          <a:blipFill dpi="0" rotWithShape="0">
            <a:blip r:embed="rId2"/>
            <a:srcRect/>
            <a:tile tx="0" ty="0" sx="100000" sy="100000" flip="none" algn="tl"/>
          </a:blipFill>
          <a:ln w="9525">
            <a:solidFill>
              <a:schemeClr val="tx1"/>
            </a:solidFill>
            <a:miter lim="800000"/>
            <a:headEnd/>
            <a:tailEnd/>
          </a:ln>
        </p:spPr>
        <p:txBody>
          <a:bodyPr wrap="none" lIns="18288" tIns="9144"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800">
                <a:solidFill>
                  <a:srgbClr val="000000"/>
                </a:solidFill>
                <a:latin typeface="Arial" panose="020B0604020202020204" pitchFamily="34" charset="0"/>
                <a:ea typeface="ＭＳ Ｐゴシック" panose="020B0600070205080204" pitchFamily="34" charset="-128"/>
              </a:rPr>
              <a:t>XYZ</a:t>
            </a:r>
          </a:p>
        </p:txBody>
      </p:sp>
      <p:sp>
        <p:nvSpPr>
          <p:cNvPr id="52" name="Rectangle 117">
            <a:extLst>
              <a:ext uri="{FF2B5EF4-FFF2-40B4-BE49-F238E27FC236}">
                <a16:creationId xmlns:a16="http://schemas.microsoft.com/office/drawing/2014/main" id="{9271AB3E-477A-4168-9EC5-E347DC44B044}"/>
              </a:ext>
            </a:extLst>
          </p:cNvPr>
          <p:cNvSpPr>
            <a:spLocks noChangeArrowheads="1"/>
          </p:cNvSpPr>
          <p:nvPr userDrawn="1"/>
        </p:nvSpPr>
        <p:spPr bwMode="auto">
          <a:xfrm>
            <a:off x="618069" y="2208213"/>
            <a:ext cx="853017" cy="138112"/>
          </a:xfrm>
          <a:prstGeom prst="rect">
            <a:avLst/>
          </a:prstGeom>
          <a:solidFill>
            <a:srgbClr val="DDDDDD"/>
          </a:solidFill>
          <a:ln w="9525">
            <a:solidFill>
              <a:schemeClr val="tx1"/>
            </a:solidFill>
            <a:miter lim="800000"/>
            <a:headEnd/>
            <a:tailEnd/>
          </a:ln>
        </p:spPr>
        <p:txBody>
          <a:bodyPr lIns="18288"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800">
                <a:solidFill>
                  <a:srgbClr val="000000"/>
                </a:solidFill>
                <a:latin typeface="Arial" panose="020B0604020202020204" pitchFamily="34" charset="0"/>
                <a:ea typeface="ＭＳ Ｐゴシック" panose="020B0600070205080204" pitchFamily="34" charset="-128"/>
              </a:rPr>
              <a:t>XYZ</a:t>
            </a:r>
          </a:p>
        </p:txBody>
      </p:sp>
      <p:sp>
        <p:nvSpPr>
          <p:cNvPr id="53" name="Rectangle 182">
            <a:extLst>
              <a:ext uri="{FF2B5EF4-FFF2-40B4-BE49-F238E27FC236}">
                <a16:creationId xmlns:a16="http://schemas.microsoft.com/office/drawing/2014/main" id="{143F88F1-9C34-46F7-93E5-5DABF155925A}"/>
              </a:ext>
            </a:extLst>
          </p:cNvPr>
          <p:cNvSpPr>
            <a:spLocks noChangeArrowheads="1"/>
          </p:cNvSpPr>
          <p:nvPr userDrawn="1"/>
        </p:nvSpPr>
        <p:spPr bwMode="auto">
          <a:xfrm>
            <a:off x="618069" y="2528891"/>
            <a:ext cx="853017" cy="136525"/>
          </a:xfrm>
          <a:prstGeom prst="rect">
            <a:avLst/>
          </a:prstGeom>
          <a:solidFill>
            <a:srgbClr val="FFC000"/>
          </a:solidFill>
          <a:ln w="9525">
            <a:solidFill>
              <a:schemeClr val="tx1"/>
            </a:solidFill>
            <a:miter lim="800000"/>
            <a:headEnd/>
            <a:tailEnd/>
          </a:ln>
        </p:spPr>
        <p:txBody>
          <a:bodyPr lIns="18288" tIns="9144"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800">
                <a:solidFill>
                  <a:srgbClr val="000000"/>
                </a:solidFill>
                <a:latin typeface="Arial" panose="020B0604020202020204" pitchFamily="34" charset="0"/>
                <a:ea typeface="ＭＳ Ｐゴシック" panose="020B0600070205080204" pitchFamily="34" charset="-128"/>
              </a:rPr>
              <a:t>XYZ</a:t>
            </a:r>
          </a:p>
        </p:txBody>
      </p:sp>
      <p:sp>
        <p:nvSpPr>
          <p:cNvPr id="54" name="Rectangle 150">
            <a:hlinkClick r:id="rId3"/>
            <a:extLst>
              <a:ext uri="{FF2B5EF4-FFF2-40B4-BE49-F238E27FC236}">
                <a16:creationId xmlns:a16="http://schemas.microsoft.com/office/drawing/2014/main" id="{72D48EA4-E741-4672-8CDC-6C2B1DD15C3B}"/>
              </a:ext>
            </a:extLst>
          </p:cNvPr>
          <p:cNvSpPr>
            <a:spLocks noChangeArrowheads="1"/>
          </p:cNvSpPr>
          <p:nvPr userDrawn="1"/>
        </p:nvSpPr>
        <p:spPr bwMode="auto">
          <a:xfrm>
            <a:off x="618069" y="3222628"/>
            <a:ext cx="853017" cy="136525"/>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n-US" sz="800">
                <a:solidFill>
                  <a:srgbClr val="000000"/>
                </a:solidFill>
                <a:latin typeface="Arial" pitchFamily="34" charset="0"/>
                <a:ea typeface="ＭＳ Ｐゴシック" pitchFamily="34" charset="-128"/>
              </a:rPr>
              <a:t>XYZ</a:t>
            </a:r>
          </a:p>
        </p:txBody>
      </p:sp>
      <p:sp>
        <p:nvSpPr>
          <p:cNvPr id="55" name="Rectangle 150">
            <a:hlinkClick r:id="rId3"/>
            <a:extLst>
              <a:ext uri="{FF2B5EF4-FFF2-40B4-BE49-F238E27FC236}">
                <a16:creationId xmlns:a16="http://schemas.microsoft.com/office/drawing/2014/main" id="{D12C866D-D3EB-4D0A-B35E-DA05A822F26F}"/>
              </a:ext>
            </a:extLst>
          </p:cNvPr>
          <p:cNvSpPr>
            <a:spLocks noChangeArrowheads="1"/>
          </p:cNvSpPr>
          <p:nvPr userDrawn="1"/>
        </p:nvSpPr>
        <p:spPr bwMode="auto">
          <a:xfrm>
            <a:off x="618069" y="2865441"/>
            <a:ext cx="853017" cy="136525"/>
          </a:xfrm>
          <a:prstGeom prst="rect">
            <a:avLst/>
          </a:prstGeom>
          <a:solidFill>
            <a:srgbClr val="FFFF99"/>
          </a:solidFill>
          <a:ln w="9525">
            <a:solidFill>
              <a:schemeClr val="tx1"/>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800">
                <a:solidFill>
                  <a:srgbClr val="000000"/>
                </a:solidFill>
                <a:latin typeface="Arial" panose="020B0604020202020204" pitchFamily="34" charset="0"/>
                <a:ea typeface="ＭＳ Ｐゴシック" panose="020B0600070205080204" pitchFamily="34" charset="-128"/>
              </a:rPr>
              <a:t>XYZ</a:t>
            </a:r>
          </a:p>
        </p:txBody>
      </p:sp>
      <p:sp>
        <p:nvSpPr>
          <p:cNvPr id="56" name="Text Box 11">
            <a:extLst>
              <a:ext uri="{FF2B5EF4-FFF2-40B4-BE49-F238E27FC236}">
                <a16:creationId xmlns:a16="http://schemas.microsoft.com/office/drawing/2014/main" id="{4057EA10-575F-49D0-B623-51E930A6F957}"/>
              </a:ext>
            </a:extLst>
          </p:cNvPr>
          <p:cNvSpPr txBox="1">
            <a:spLocks noChangeArrowheads="1"/>
          </p:cNvSpPr>
          <p:nvPr userDrawn="1"/>
        </p:nvSpPr>
        <p:spPr bwMode="auto">
          <a:xfrm>
            <a:off x="1913468" y="3203578"/>
            <a:ext cx="4845051"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defRPr/>
            </a:pPr>
            <a:r>
              <a:rPr lang="en-US" sz="1100" b="1">
                <a:solidFill>
                  <a:srgbClr val="000000"/>
                </a:solidFill>
                <a:latin typeface="Segoe UI" panose="020B0502040204020203" pitchFamily="34" charset="0"/>
                <a:cs typeface="Segoe UI" panose="020B0502040204020203" pitchFamily="34" charset="0"/>
              </a:rPr>
              <a:t>Facility Type</a:t>
            </a:r>
          </a:p>
        </p:txBody>
      </p:sp>
      <p:sp>
        <p:nvSpPr>
          <p:cNvPr id="58" name="Text Box 2">
            <a:extLst>
              <a:ext uri="{FF2B5EF4-FFF2-40B4-BE49-F238E27FC236}">
                <a16:creationId xmlns:a16="http://schemas.microsoft.com/office/drawing/2014/main" id="{0E2C47F9-5FAD-4340-9F4C-3343FCA18826}"/>
              </a:ext>
            </a:extLst>
          </p:cNvPr>
          <p:cNvSpPr txBox="1">
            <a:spLocks noChangeArrowheads="1"/>
          </p:cNvSpPr>
          <p:nvPr userDrawn="1"/>
        </p:nvSpPr>
        <p:spPr bwMode="auto">
          <a:xfrm>
            <a:off x="7681384" y="6724650"/>
            <a:ext cx="4485216" cy="122238"/>
          </a:xfrm>
          <a:prstGeom prst="rect">
            <a:avLst/>
          </a:prstGeom>
          <a:noFill/>
          <a:ln>
            <a:noFill/>
          </a:ln>
        </p:spPr>
        <p:txBody>
          <a:bodyPr lIns="16412" tIns="0" rIns="16412" bIns="0">
            <a:spAutoFit/>
          </a:bodyPr>
          <a:lstStyle>
            <a:lvl1pPr eaLnBrk="0" hangingPunct="0">
              <a:tabLst>
                <a:tab pos="3487738" algn="r"/>
              </a:tabLst>
              <a:defRPr sz="1600" u="sng">
                <a:solidFill>
                  <a:schemeClr val="tx1"/>
                </a:solidFill>
                <a:latin typeface="Arial" charset="0"/>
              </a:defRPr>
            </a:lvl1pPr>
            <a:lvl2pPr marL="742950" indent="-285750" eaLnBrk="0" hangingPunct="0">
              <a:tabLst>
                <a:tab pos="3487738" algn="r"/>
              </a:tabLst>
              <a:defRPr sz="1600" u="sng">
                <a:solidFill>
                  <a:schemeClr val="tx1"/>
                </a:solidFill>
                <a:latin typeface="Arial" charset="0"/>
              </a:defRPr>
            </a:lvl2pPr>
            <a:lvl3pPr marL="1143000" indent="-228600" eaLnBrk="0" hangingPunct="0">
              <a:tabLst>
                <a:tab pos="3487738" algn="r"/>
              </a:tabLst>
              <a:defRPr sz="1600" u="sng">
                <a:solidFill>
                  <a:schemeClr val="tx1"/>
                </a:solidFill>
                <a:latin typeface="Arial" charset="0"/>
              </a:defRPr>
            </a:lvl3pPr>
            <a:lvl4pPr marL="1600200" indent="-228600" eaLnBrk="0" hangingPunct="0">
              <a:tabLst>
                <a:tab pos="3487738" algn="r"/>
              </a:tabLst>
              <a:defRPr sz="1600" u="sng">
                <a:solidFill>
                  <a:schemeClr val="tx1"/>
                </a:solidFill>
                <a:latin typeface="Arial" charset="0"/>
              </a:defRPr>
            </a:lvl4pPr>
            <a:lvl5pPr marL="2057400" indent="-228600" eaLnBrk="0" hangingPunct="0">
              <a:tabLst>
                <a:tab pos="3487738" algn="r"/>
              </a:tabLst>
              <a:defRPr sz="1600" u="sng">
                <a:solidFill>
                  <a:schemeClr val="tx1"/>
                </a:solidFill>
                <a:latin typeface="Arial" charset="0"/>
              </a:defRPr>
            </a:lvl5pPr>
            <a:lvl6pPr marL="2514600" indent="-228600" eaLnBrk="0" fontAlgn="base" hangingPunct="0">
              <a:spcBef>
                <a:spcPct val="50000"/>
              </a:spcBef>
              <a:spcAft>
                <a:spcPct val="0"/>
              </a:spcAft>
              <a:buChar char="•"/>
              <a:tabLst>
                <a:tab pos="3487738" algn="r"/>
              </a:tabLst>
              <a:defRPr sz="1600" u="sng">
                <a:solidFill>
                  <a:schemeClr val="tx1"/>
                </a:solidFill>
                <a:latin typeface="Arial" charset="0"/>
              </a:defRPr>
            </a:lvl6pPr>
            <a:lvl7pPr marL="2971800" indent="-228600" eaLnBrk="0" fontAlgn="base" hangingPunct="0">
              <a:spcBef>
                <a:spcPct val="50000"/>
              </a:spcBef>
              <a:spcAft>
                <a:spcPct val="0"/>
              </a:spcAft>
              <a:buChar char="•"/>
              <a:tabLst>
                <a:tab pos="3487738" algn="r"/>
              </a:tabLst>
              <a:defRPr sz="1600" u="sng">
                <a:solidFill>
                  <a:schemeClr val="tx1"/>
                </a:solidFill>
                <a:latin typeface="Arial" charset="0"/>
              </a:defRPr>
            </a:lvl7pPr>
            <a:lvl8pPr marL="3429000" indent="-228600" eaLnBrk="0" fontAlgn="base" hangingPunct="0">
              <a:spcBef>
                <a:spcPct val="50000"/>
              </a:spcBef>
              <a:spcAft>
                <a:spcPct val="0"/>
              </a:spcAft>
              <a:buChar char="•"/>
              <a:tabLst>
                <a:tab pos="3487738" algn="r"/>
              </a:tabLst>
              <a:defRPr sz="1600" u="sng">
                <a:solidFill>
                  <a:schemeClr val="tx1"/>
                </a:solidFill>
                <a:latin typeface="Arial" charset="0"/>
              </a:defRPr>
            </a:lvl8pPr>
            <a:lvl9pPr marL="3886200" indent="-228600" eaLnBrk="0" fontAlgn="base" hangingPunct="0">
              <a:spcBef>
                <a:spcPct val="50000"/>
              </a:spcBef>
              <a:spcAft>
                <a:spcPct val="0"/>
              </a:spcAft>
              <a:buChar char="•"/>
              <a:tabLst>
                <a:tab pos="3487738" algn="r"/>
              </a:tabLst>
              <a:defRPr sz="1600" u="sng">
                <a:solidFill>
                  <a:schemeClr val="tx1"/>
                </a:solidFill>
                <a:latin typeface="Arial" charset="0"/>
              </a:defRPr>
            </a:lvl9pPr>
          </a:lstStyle>
          <a:p>
            <a:pPr algn="r" eaLnBrk="1" fontAlgn="auto" hangingPunct="1">
              <a:spcBef>
                <a:spcPts val="0"/>
              </a:spcBef>
              <a:spcAft>
                <a:spcPts val="0"/>
              </a:spcAft>
              <a:defRPr/>
            </a:pPr>
            <a:r>
              <a:rPr lang="en-US" sz="800" u="none">
                <a:latin typeface="Segoe UI" panose="020B0502040204020203" pitchFamily="34" charset="0"/>
                <a:ea typeface="ＭＳ Ｐゴシック" pitchFamily="34" charset="-128"/>
                <a:cs typeface="Segoe UI" panose="020B0502040204020203" pitchFamily="34" charset="0"/>
              </a:rPr>
              <a:t>NAS Enterprise Architecture Infrastructure Roadmaps Version 17.0</a:t>
            </a:r>
          </a:p>
        </p:txBody>
      </p:sp>
      <p:sp>
        <p:nvSpPr>
          <p:cNvPr id="59" name="RM Status">
            <a:extLst>
              <a:ext uri="{FF2B5EF4-FFF2-40B4-BE49-F238E27FC236}">
                <a16:creationId xmlns:a16="http://schemas.microsoft.com/office/drawing/2014/main" id="{40346C53-34B7-4BF5-BEE6-DCD8A850F4C2}"/>
              </a:ext>
            </a:extLst>
          </p:cNvPr>
          <p:cNvSpPr txBox="1">
            <a:spLocks noChangeArrowheads="1"/>
          </p:cNvSpPr>
          <p:nvPr userDrawn="1"/>
        </p:nvSpPr>
        <p:spPr bwMode="auto">
          <a:xfrm>
            <a:off x="5151968" y="6650038"/>
            <a:ext cx="188806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400" b="1">
                <a:latin typeface="Segoe UI" panose="020B0502040204020203" pitchFamily="34" charset="0"/>
                <a:cs typeface="Segoe UI" panose="020B0502040204020203" pitchFamily="34" charset="0"/>
              </a:rPr>
              <a:t>BASELINE</a:t>
            </a:r>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33472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fra TOC/Overview/Legen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EAF6F0D1-8554-4914-846D-5AF46B5A9308}"/>
              </a:ext>
            </a:extLst>
          </p:cNvPr>
          <p:cNvSpPr txBox="1">
            <a:spLocks noChangeArrowheads="1"/>
          </p:cNvSpPr>
          <p:nvPr userDrawn="1"/>
        </p:nvSpPr>
        <p:spPr bwMode="auto">
          <a:xfrm>
            <a:off x="7681384" y="6724650"/>
            <a:ext cx="4485216" cy="122238"/>
          </a:xfrm>
          <a:prstGeom prst="rect">
            <a:avLst/>
          </a:prstGeom>
          <a:noFill/>
          <a:ln>
            <a:noFill/>
          </a:ln>
        </p:spPr>
        <p:txBody>
          <a:bodyPr lIns="16412" tIns="0" rIns="16412" bIns="0">
            <a:spAutoFit/>
          </a:bodyPr>
          <a:lstStyle>
            <a:lvl1pPr eaLnBrk="0" hangingPunct="0">
              <a:tabLst>
                <a:tab pos="3487738" algn="r"/>
              </a:tabLst>
              <a:defRPr sz="1600" u="sng">
                <a:solidFill>
                  <a:schemeClr val="tx1"/>
                </a:solidFill>
                <a:latin typeface="Arial" charset="0"/>
              </a:defRPr>
            </a:lvl1pPr>
            <a:lvl2pPr marL="742950" indent="-285750" eaLnBrk="0" hangingPunct="0">
              <a:tabLst>
                <a:tab pos="3487738" algn="r"/>
              </a:tabLst>
              <a:defRPr sz="1600" u="sng">
                <a:solidFill>
                  <a:schemeClr val="tx1"/>
                </a:solidFill>
                <a:latin typeface="Arial" charset="0"/>
              </a:defRPr>
            </a:lvl2pPr>
            <a:lvl3pPr marL="1143000" indent="-228600" eaLnBrk="0" hangingPunct="0">
              <a:tabLst>
                <a:tab pos="3487738" algn="r"/>
              </a:tabLst>
              <a:defRPr sz="1600" u="sng">
                <a:solidFill>
                  <a:schemeClr val="tx1"/>
                </a:solidFill>
                <a:latin typeface="Arial" charset="0"/>
              </a:defRPr>
            </a:lvl3pPr>
            <a:lvl4pPr marL="1600200" indent="-228600" eaLnBrk="0" hangingPunct="0">
              <a:tabLst>
                <a:tab pos="3487738" algn="r"/>
              </a:tabLst>
              <a:defRPr sz="1600" u="sng">
                <a:solidFill>
                  <a:schemeClr val="tx1"/>
                </a:solidFill>
                <a:latin typeface="Arial" charset="0"/>
              </a:defRPr>
            </a:lvl4pPr>
            <a:lvl5pPr marL="2057400" indent="-228600" eaLnBrk="0" hangingPunct="0">
              <a:tabLst>
                <a:tab pos="3487738" algn="r"/>
              </a:tabLst>
              <a:defRPr sz="1600" u="sng">
                <a:solidFill>
                  <a:schemeClr val="tx1"/>
                </a:solidFill>
                <a:latin typeface="Arial" charset="0"/>
              </a:defRPr>
            </a:lvl5pPr>
            <a:lvl6pPr marL="2514600" indent="-228600" eaLnBrk="0" fontAlgn="base" hangingPunct="0">
              <a:spcBef>
                <a:spcPct val="50000"/>
              </a:spcBef>
              <a:spcAft>
                <a:spcPct val="0"/>
              </a:spcAft>
              <a:buChar char="•"/>
              <a:tabLst>
                <a:tab pos="3487738" algn="r"/>
              </a:tabLst>
              <a:defRPr sz="1600" u="sng">
                <a:solidFill>
                  <a:schemeClr val="tx1"/>
                </a:solidFill>
                <a:latin typeface="Arial" charset="0"/>
              </a:defRPr>
            </a:lvl6pPr>
            <a:lvl7pPr marL="2971800" indent="-228600" eaLnBrk="0" fontAlgn="base" hangingPunct="0">
              <a:spcBef>
                <a:spcPct val="50000"/>
              </a:spcBef>
              <a:spcAft>
                <a:spcPct val="0"/>
              </a:spcAft>
              <a:buChar char="•"/>
              <a:tabLst>
                <a:tab pos="3487738" algn="r"/>
              </a:tabLst>
              <a:defRPr sz="1600" u="sng">
                <a:solidFill>
                  <a:schemeClr val="tx1"/>
                </a:solidFill>
                <a:latin typeface="Arial" charset="0"/>
              </a:defRPr>
            </a:lvl7pPr>
            <a:lvl8pPr marL="3429000" indent="-228600" eaLnBrk="0" fontAlgn="base" hangingPunct="0">
              <a:spcBef>
                <a:spcPct val="50000"/>
              </a:spcBef>
              <a:spcAft>
                <a:spcPct val="0"/>
              </a:spcAft>
              <a:buChar char="•"/>
              <a:tabLst>
                <a:tab pos="3487738" algn="r"/>
              </a:tabLst>
              <a:defRPr sz="1600" u="sng">
                <a:solidFill>
                  <a:schemeClr val="tx1"/>
                </a:solidFill>
                <a:latin typeface="Arial" charset="0"/>
              </a:defRPr>
            </a:lvl8pPr>
            <a:lvl9pPr marL="3886200" indent="-228600" eaLnBrk="0" fontAlgn="base" hangingPunct="0">
              <a:spcBef>
                <a:spcPct val="50000"/>
              </a:spcBef>
              <a:spcAft>
                <a:spcPct val="0"/>
              </a:spcAft>
              <a:buChar char="•"/>
              <a:tabLst>
                <a:tab pos="3487738" algn="r"/>
              </a:tabLst>
              <a:defRPr sz="1600" u="sng">
                <a:solidFill>
                  <a:schemeClr val="tx1"/>
                </a:solidFill>
                <a:latin typeface="Arial" charset="0"/>
              </a:defRPr>
            </a:lvl9pPr>
          </a:lstStyle>
          <a:p>
            <a:pPr algn="r" eaLnBrk="1" fontAlgn="auto" hangingPunct="1">
              <a:spcBef>
                <a:spcPts val="0"/>
              </a:spcBef>
              <a:spcAft>
                <a:spcPts val="0"/>
              </a:spcAft>
              <a:defRPr/>
            </a:pPr>
            <a:r>
              <a:rPr lang="en-US" sz="800" u="none">
                <a:latin typeface="Segoe UI" panose="020B0502040204020203" pitchFamily="34" charset="0"/>
                <a:ea typeface="ＭＳ Ｐゴシック" pitchFamily="34" charset="-128"/>
                <a:cs typeface="Segoe UI" panose="020B0502040204020203" pitchFamily="34" charset="0"/>
              </a:rPr>
              <a:t>NAS Enterprise Architecture Infrastructure Roadmaps Version 17.0</a:t>
            </a:r>
          </a:p>
        </p:txBody>
      </p:sp>
      <p:sp>
        <p:nvSpPr>
          <p:cNvPr id="5" name="RM Status">
            <a:extLst>
              <a:ext uri="{FF2B5EF4-FFF2-40B4-BE49-F238E27FC236}">
                <a16:creationId xmlns:a16="http://schemas.microsoft.com/office/drawing/2014/main" id="{85B567CC-23ED-4DDB-B2E3-C3E03162F53F}"/>
              </a:ext>
            </a:extLst>
          </p:cNvPr>
          <p:cNvSpPr txBox="1">
            <a:spLocks noChangeArrowheads="1"/>
          </p:cNvSpPr>
          <p:nvPr userDrawn="1"/>
        </p:nvSpPr>
        <p:spPr bwMode="auto">
          <a:xfrm>
            <a:off x="5151968" y="6650266"/>
            <a:ext cx="188806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en-US" sz="1400" b="1">
                <a:latin typeface="Segoe UI" panose="020B0502040204020203" pitchFamily="34" charset="0"/>
                <a:cs typeface="Segoe UI" panose="020B0502040204020203" pitchFamily="34" charset="0"/>
              </a:rPr>
              <a:t>BASELINE</a:t>
            </a:r>
          </a:p>
        </p:txBody>
      </p:sp>
      <p:sp>
        <p:nvSpPr>
          <p:cNvPr id="9" name="Title Placeholder 1"/>
          <p:cNvSpPr>
            <a:spLocks noGrp="1"/>
          </p:cNvSpPr>
          <p:nvPr>
            <p:ph type="title"/>
          </p:nvPr>
        </p:nvSpPr>
        <p:spPr>
          <a:xfrm>
            <a:off x="0" y="0"/>
            <a:ext cx="12192000" cy="365760"/>
          </a:xfrm>
          <a:prstGeom prst="rect">
            <a:avLst/>
          </a:prstGeom>
        </p:spPr>
        <p:txBody>
          <a:bodyPr rtlCol="0">
            <a:noAutofit/>
          </a:bodyPr>
          <a:lstStyle>
            <a:lvl1pPr>
              <a:defRPr/>
            </a:lvl1pPr>
          </a:lstStyle>
          <a:p>
            <a:endParaRPr lang="en-US"/>
          </a:p>
        </p:txBody>
      </p:sp>
    </p:spTree>
    <p:extLst>
      <p:ext uri="{BB962C8B-B14F-4D97-AF65-F5344CB8AC3E}">
        <p14:creationId xmlns:p14="http://schemas.microsoft.com/office/powerpoint/2010/main" val="2767707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omain">
    <p:spTree>
      <p:nvGrpSpPr>
        <p:cNvPr id="1" name=""/>
        <p:cNvGrpSpPr/>
        <p:nvPr/>
      </p:nvGrpSpPr>
      <p:grpSpPr>
        <a:xfrm>
          <a:off x="0" y="0"/>
          <a:ext cx="0" cy="0"/>
          <a:chOff x="0" y="0"/>
          <a:chExt cx="0" cy="0"/>
        </a:xfrm>
      </p:grpSpPr>
      <p:sp>
        <p:nvSpPr>
          <p:cNvPr id="5" name="Text Box 2">
            <a:extLst>
              <a:ext uri="{FF2B5EF4-FFF2-40B4-BE49-F238E27FC236}">
                <a16:creationId xmlns:a16="http://schemas.microsoft.com/office/drawing/2014/main" id="{80D5A52D-3648-4475-8FDB-2A30CE271DDF}"/>
              </a:ext>
            </a:extLst>
          </p:cNvPr>
          <p:cNvSpPr txBox="1">
            <a:spLocks noChangeArrowheads="1"/>
          </p:cNvSpPr>
          <p:nvPr userDrawn="1"/>
        </p:nvSpPr>
        <p:spPr bwMode="auto">
          <a:xfrm>
            <a:off x="7681384" y="6724650"/>
            <a:ext cx="4485216" cy="122238"/>
          </a:xfrm>
          <a:prstGeom prst="rect">
            <a:avLst/>
          </a:prstGeom>
          <a:noFill/>
          <a:ln>
            <a:noFill/>
          </a:ln>
        </p:spPr>
        <p:txBody>
          <a:bodyPr lIns="16412" tIns="0" rIns="16412" bIns="0">
            <a:spAutoFit/>
          </a:bodyPr>
          <a:lstStyle>
            <a:lvl1pPr eaLnBrk="0" hangingPunct="0">
              <a:tabLst>
                <a:tab pos="3487738" algn="r"/>
              </a:tabLst>
              <a:defRPr sz="1600" u="sng">
                <a:solidFill>
                  <a:schemeClr val="tx1"/>
                </a:solidFill>
                <a:latin typeface="Arial" charset="0"/>
              </a:defRPr>
            </a:lvl1pPr>
            <a:lvl2pPr marL="742950" indent="-285750" eaLnBrk="0" hangingPunct="0">
              <a:tabLst>
                <a:tab pos="3487738" algn="r"/>
              </a:tabLst>
              <a:defRPr sz="1600" u="sng">
                <a:solidFill>
                  <a:schemeClr val="tx1"/>
                </a:solidFill>
                <a:latin typeface="Arial" charset="0"/>
              </a:defRPr>
            </a:lvl2pPr>
            <a:lvl3pPr marL="1143000" indent="-228600" eaLnBrk="0" hangingPunct="0">
              <a:tabLst>
                <a:tab pos="3487738" algn="r"/>
              </a:tabLst>
              <a:defRPr sz="1600" u="sng">
                <a:solidFill>
                  <a:schemeClr val="tx1"/>
                </a:solidFill>
                <a:latin typeface="Arial" charset="0"/>
              </a:defRPr>
            </a:lvl3pPr>
            <a:lvl4pPr marL="1600200" indent="-228600" eaLnBrk="0" hangingPunct="0">
              <a:tabLst>
                <a:tab pos="3487738" algn="r"/>
              </a:tabLst>
              <a:defRPr sz="1600" u="sng">
                <a:solidFill>
                  <a:schemeClr val="tx1"/>
                </a:solidFill>
                <a:latin typeface="Arial" charset="0"/>
              </a:defRPr>
            </a:lvl4pPr>
            <a:lvl5pPr marL="2057400" indent="-228600" eaLnBrk="0" hangingPunct="0">
              <a:tabLst>
                <a:tab pos="3487738" algn="r"/>
              </a:tabLst>
              <a:defRPr sz="1600" u="sng">
                <a:solidFill>
                  <a:schemeClr val="tx1"/>
                </a:solidFill>
                <a:latin typeface="Arial" charset="0"/>
              </a:defRPr>
            </a:lvl5pPr>
            <a:lvl6pPr marL="2514600" indent="-228600" eaLnBrk="0" fontAlgn="base" hangingPunct="0">
              <a:spcBef>
                <a:spcPct val="50000"/>
              </a:spcBef>
              <a:spcAft>
                <a:spcPct val="0"/>
              </a:spcAft>
              <a:buChar char="•"/>
              <a:tabLst>
                <a:tab pos="3487738" algn="r"/>
              </a:tabLst>
              <a:defRPr sz="1600" u="sng">
                <a:solidFill>
                  <a:schemeClr val="tx1"/>
                </a:solidFill>
                <a:latin typeface="Arial" charset="0"/>
              </a:defRPr>
            </a:lvl6pPr>
            <a:lvl7pPr marL="2971800" indent="-228600" eaLnBrk="0" fontAlgn="base" hangingPunct="0">
              <a:spcBef>
                <a:spcPct val="50000"/>
              </a:spcBef>
              <a:spcAft>
                <a:spcPct val="0"/>
              </a:spcAft>
              <a:buChar char="•"/>
              <a:tabLst>
                <a:tab pos="3487738" algn="r"/>
              </a:tabLst>
              <a:defRPr sz="1600" u="sng">
                <a:solidFill>
                  <a:schemeClr val="tx1"/>
                </a:solidFill>
                <a:latin typeface="Arial" charset="0"/>
              </a:defRPr>
            </a:lvl7pPr>
            <a:lvl8pPr marL="3429000" indent="-228600" eaLnBrk="0" fontAlgn="base" hangingPunct="0">
              <a:spcBef>
                <a:spcPct val="50000"/>
              </a:spcBef>
              <a:spcAft>
                <a:spcPct val="0"/>
              </a:spcAft>
              <a:buChar char="•"/>
              <a:tabLst>
                <a:tab pos="3487738" algn="r"/>
              </a:tabLst>
              <a:defRPr sz="1600" u="sng">
                <a:solidFill>
                  <a:schemeClr val="tx1"/>
                </a:solidFill>
                <a:latin typeface="Arial" charset="0"/>
              </a:defRPr>
            </a:lvl8pPr>
            <a:lvl9pPr marL="3886200" indent="-228600" eaLnBrk="0" fontAlgn="base" hangingPunct="0">
              <a:spcBef>
                <a:spcPct val="50000"/>
              </a:spcBef>
              <a:spcAft>
                <a:spcPct val="0"/>
              </a:spcAft>
              <a:buChar char="•"/>
              <a:tabLst>
                <a:tab pos="3487738" algn="r"/>
              </a:tabLst>
              <a:defRPr sz="1600" u="sng">
                <a:solidFill>
                  <a:schemeClr val="tx1"/>
                </a:solidFill>
                <a:latin typeface="Arial" charset="0"/>
              </a:defRPr>
            </a:lvl9pPr>
          </a:lstStyle>
          <a:p>
            <a:pPr algn="r" eaLnBrk="1" fontAlgn="auto" hangingPunct="1">
              <a:spcBef>
                <a:spcPts val="0"/>
              </a:spcBef>
              <a:spcAft>
                <a:spcPts val="0"/>
              </a:spcAft>
              <a:defRPr/>
            </a:pPr>
            <a:r>
              <a:rPr lang="en-US" sz="800" u="none">
                <a:latin typeface="Segoe UI" panose="020B0502040204020203" pitchFamily="34" charset="0"/>
                <a:ea typeface="ＭＳ Ｐゴシック" pitchFamily="34" charset="-128"/>
                <a:cs typeface="Segoe UI" panose="020B0502040204020203" pitchFamily="34" charset="0"/>
              </a:rPr>
              <a:t>NAS Enterprise Architecture Infrastructure Roadmaps Version 17.0</a:t>
            </a:r>
          </a:p>
        </p:txBody>
      </p:sp>
      <p:sp>
        <p:nvSpPr>
          <p:cNvPr id="6" name="RM Status">
            <a:extLst>
              <a:ext uri="{FF2B5EF4-FFF2-40B4-BE49-F238E27FC236}">
                <a16:creationId xmlns:a16="http://schemas.microsoft.com/office/drawing/2014/main" id="{9660ACA2-4A8C-41B8-B992-CA1B73DE9036}"/>
              </a:ext>
            </a:extLst>
          </p:cNvPr>
          <p:cNvSpPr txBox="1">
            <a:spLocks noChangeArrowheads="1"/>
          </p:cNvSpPr>
          <p:nvPr userDrawn="1"/>
        </p:nvSpPr>
        <p:spPr bwMode="auto">
          <a:xfrm>
            <a:off x="5151968" y="6650266"/>
            <a:ext cx="188806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en-US" sz="1400" b="1">
                <a:latin typeface="Segoe UI" panose="020B0502040204020203" pitchFamily="34" charset="0"/>
                <a:cs typeface="Segoe UI" panose="020B0502040204020203" pitchFamily="34" charset="0"/>
              </a:rPr>
              <a:t>BASELINE</a:t>
            </a:r>
          </a:p>
        </p:txBody>
      </p:sp>
      <p:sp>
        <p:nvSpPr>
          <p:cNvPr id="3" name="Title 2"/>
          <p:cNvSpPr>
            <a:spLocks noGrp="1"/>
          </p:cNvSpPr>
          <p:nvPr>
            <p:ph type="title"/>
          </p:nvPr>
        </p:nvSpPr>
        <p:spPr>
          <a:xfrm>
            <a:off x="423135" y="465907"/>
            <a:ext cx="11338560" cy="667512"/>
          </a:xfrm>
        </p:spPr>
        <p:txBody>
          <a:bodyPr>
            <a:normAutofit/>
          </a:bodyPr>
          <a:lstStyle>
            <a:lvl1pPr algn="l">
              <a:defRPr sz="2800"/>
            </a:lvl1pPr>
          </a:lstStyle>
          <a:p>
            <a:r>
              <a:rPr lang="en-US"/>
              <a:t>Click to edit Master title style</a:t>
            </a:r>
          </a:p>
        </p:txBody>
      </p:sp>
      <p:sp>
        <p:nvSpPr>
          <p:cNvPr id="8" name="Text Placeholder 7"/>
          <p:cNvSpPr>
            <a:spLocks noGrp="1"/>
          </p:cNvSpPr>
          <p:nvPr>
            <p:ph type="body" sz="quarter" idx="10"/>
          </p:nvPr>
        </p:nvSpPr>
        <p:spPr>
          <a:xfrm>
            <a:off x="423135" y="1233377"/>
            <a:ext cx="11338560" cy="5029200"/>
          </a:xfrm>
          <a:prstGeom prst="rect">
            <a:avLst/>
          </a:prstGeom>
        </p:spPr>
        <p:txBody>
          <a:bodyPr>
            <a:noAutofit/>
          </a:bodyPr>
          <a:lstStyle>
            <a:lvl1pPr marL="0" indent="0" algn="just">
              <a:buNone/>
              <a:defRPr sz="1400">
                <a:latin typeface="Segoe UI" panose="020B0502040204020203" pitchFamily="34" charset="0"/>
                <a:cs typeface="Segoe UI" panose="020B0502040204020203" pitchFamily="34" charset="0"/>
              </a:defRPr>
            </a:lvl1pPr>
            <a:lvl2pPr marL="457200" indent="0">
              <a:buNone/>
              <a:defRPr sz="1400">
                <a:latin typeface="Segoe UI" panose="020B0502040204020203" pitchFamily="34" charset="0"/>
                <a:cs typeface="Segoe UI" panose="020B0502040204020203" pitchFamily="34" charset="0"/>
              </a:defRPr>
            </a:lvl2pPr>
            <a:lvl3pPr marL="914400" indent="0">
              <a:buNone/>
              <a:defRPr sz="1400">
                <a:latin typeface="Segoe UI" panose="020B0502040204020203" pitchFamily="34" charset="0"/>
                <a:cs typeface="Segoe UI" panose="020B0502040204020203" pitchFamily="34" charset="0"/>
              </a:defRPr>
            </a:lvl3pPr>
            <a:lvl4pPr marL="1371600" indent="0">
              <a:buNone/>
              <a:defRPr sz="1400">
                <a:latin typeface="Segoe UI" panose="020B0502040204020203" pitchFamily="34" charset="0"/>
                <a:cs typeface="Segoe UI" panose="020B0502040204020203" pitchFamily="34" charset="0"/>
              </a:defRPr>
            </a:lvl4pPr>
            <a:lvl5pPr marL="1828800" indent="0">
              <a:buNone/>
              <a:defRPr sz="1400">
                <a:latin typeface="Segoe UI" panose="020B0502040204020203" pitchFamily="34" charset="0"/>
                <a:cs typeface="Segoe UI" panose="020B0502040204020203" pitchFamily="34" charset="0"/>
              </a:defRPr>
            </a:lvl5pPr>
          </a:lstStyle>
          <a:p>
            <a:pPr lvl="0"/>
            <a:r>
              <a:rPr lang="en-US"/>
              <a:t>Click to edit Master text styles</a:t>
            </a:r>
          </a:p>
        </p:txBody>
      </p:sp>
    </p:spTree>
    <p:extLst>
      <p:ext uri="{BB962C8B-B14F-4D97-AF65-F5344CB8AC3E}">
        <p14:creationId xmlns:p14="http://schemas.microsoft.com/office/powerpoint/2010/main" val="1807289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fra Timeline">
    <p:spTree>
      <p:nvGrpSpPr>
        <p:cNvPr id="1" name=""/>
        <p:cNvGrpSpPr/>
        <p:nvPr/>
      </p:nvGrpSpPr>
      <p:grpSpPr>
        <a:xfrm>
          <a:off x="0" y="0"/>
          <a:ext cx="0" cy="0"/>
          <a:chOff x="0" y="0"/>
          <a:chExt cx="0" cy="0"/>
        </a:xfrm>
      </p:grpSpPr>
      <p:sp>
        <p:nvSpPr>
          <p:cNvPr id="4" name="RM Status">
            <a:extLst>
              <a:ext uri="{FF2B5EF4-FFF2-40B4-BE49-F238E27FC236}">
                <a16:creationId xmlns:a16="http://schemas.microsoft.com/office/drawing/2014/main" id="{02B0C00F-B885-49F7-BFF9-46F1B07A3A03}"/>
              </a:ext>
            </a:extLst>
          </p:cNvPr>
          <p:cNvSpPr txBox="1">
            <a:spLocks noChangeArrowheads="1"/>
          </p:cNvSpPr>
          <p:nvPr userDrawn="1"/>
        </p:nvSpPr>
        <p:spPr bwMode="auto">
          <a:xfrm>
            <a:off x="5151968" y="6650266"/>
            <a:ext cx="188806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en-US" sz="1400" b="1">
                <a:latin typeface="Segoe UI" panose="020B0502040204020203" pitchFamily="34" charset="0"/>
                <a:cs typeface="Segoe UI" panose="020B0502040204020203" pitchFamily="34" charset="0"/>
              </a:rPr>
              <a:t>BASELINE</a:t>
            </a:r>
          </a:p>
        </p:txBody>
      </p:sp>
      <p:sp>
        <p:nvSpPr>
          <p:cNvPr id="5" name="Text Box 2">
            <a:extLst>
              <a:ext uri="{FF2B5EF4-FFF2-40B4-BE49-F238E27FC236}">
                <a16:creationId xmlns:a16="http://schemas.microsoft.com/office/drawing/2014/main" id="{E18F058C-60DA-4D43-9FF5-9AA1B7FED2DD}"/>
              </a:ext>
            </a:extLst>
          </p:cNvPr>
          <p:cNvSpPr txBox="1">
            <a:spLocks noChangeArrowheads="1"/>
          </p:cNvSpPr>
          <p:nvPr userDrawn="1"/>
        </p:nvSpPr>
        <p:spPr bwMode="auto">
          <a:xfrm>
            <a:off x="7681384" y="6724653"/>
            <a:ext cx="4485216" cy="123111"/>
          </a:xfrm>
          <a:prstGeom prst="rect">
            <a:avLst/>
          </a:prstGeom>
          <a:noFill/>
          <a:ln>
            <a:noFill/>
          </a:ln>
        </p:spPr>
        <p:txBody>
          <a:bodyPr lIns="16412" tIns="0" rIns="16412" bIns="0">
            <a:spAutoFit/>
          </a:bodyPr>
          <a:lstStyle>
            <a:lvl1pPr eaLnBrk="0" hangingPunct="0">
              <a:tabLst>
                <a:tab pos="3487738" algn="r"/>
              </a:tabLst>
              <a:defRPr sz="1600" u="sng">
                <a:solidFill>
                  <a:schemeClr val="tx1"/>
                </a:solidFill>
                <a:latin typeface="Arial" charset="0"/>
              </a:defRPr>
            </a:lvl1pPr>
            <a:lvl2pPr marL="742950" indent="-285750" eaLnBrk="0" hangingPunct="0">
              <a:tabLst>
                <a:tab pos="3487738" algn="r"/>
              </a:tabLst>
              <a:defRPr sz="1600" u="sng">
                <a:solidFill>
                  <a:schemeClr val="tx1"/>
                </a:solidFill>
                <a:latin typeface="Arial" charset="0"/>
              </a:defRPr>
            </a:lvl2pPr>
            <a:lvl3pPr marL="1143000" indent="-228600" eaLnBrk="0" hangingPunct="0">
              <a:tabLst>
                <a:tab pos="3487738" algn="r"/>
              </a:tabLst>
              <a:defRPr sz="1600" u="sng">
                <a:solidFill>
                  <a:schemeClr val="tx1"/>
                </a:solidFill>
                <a:latin typeface="Arial" charset="0"/>
              </a:defRPr>
            </a:lvl3pPr>
            <a:lvl4pPr marL="1600200" indent="-228600" eaLnBrk="0" hangingPunct="0">
              <a:tabLst>
                <a:tab pos="3487738" algn="r"/>
              </a:tabLst>
              <a:defRPr sz="1600" u="sng">
                <a:solidFill>
                  <a:schemeClr val="tx1"/>
                </a:solidFill>
                <a:latin typeface="Arial" charset="0"/>
              </a:defRPr>
            </a:lvl4pPr>
            <a:lvl5pPr marL="2057400" indent="-228600" eaLnBrk="0" hangingPunct="0">
              <a:tabLst>
                <a:tab pos="3487738" algn="r"/>
              </a:tabLst>
              <a:defRPr sz="1600" u="sng">
                <a:solidFill>
                  <a:schemeClr val="tx1"/>
                </a:solidFill>
                <a:latin typeface="Arial" charset="0"/>
              </a:defRPr>
            </a:lvl5pPr>
            <a:lvl6pPr marL="2514600" indent="-228600" eaLnBrk="0" fontAlgn="base" hangingPunct="0">
              <a:spcBef>
                <a:spcPct val="50000"/>
              </a:spcBef>
              <a:spcAft>
                <a:spcPct val="0"/>
              </a:spcAft>
              <a:buChar char="•"/>
              <a:tabLst>
                <a:tab pos="3487738" algn="r"/>
              </a:tabLst>
              <a:defRPr sz="1600" u="sng">
                <a:solidFill>
                  <a:schemeClr val="tx1"/>
                </a:solidFill>
                <a:latin typeface="Arial" charset="0"/>
              </a:defRPr>
            </a:lvl6pPr>
            <a:lvl7pPr marL="2971800" indent="-228600" eaLnBrk="0" fontAlgn="base" hangingPunct="0">
              <a:spcBef>
                <a:spcPct val="50000"/>
              </a:spcBef>
              <a:spcAft>
                <a:spcPct val="0"/>
              </a:spcAft>
              <a:buChar char="•"/>
              <a:tabLst>
                <a:tab pos="3487738" algn="r"/>
              </a:tabLst>
              <a:defRPr sz="1600" u="sng">
                <a:solidFill>
                  <a:schemeClr val="tx1"/>
                </a:solidFill>
                <a:latin typeface="Arial" charset="0"/>
              </a:defRPr>
            </a:lvl7pPr>
            <a:lvl8pPr marL="3429000" indent="-228600" eaLnBrk="0" fontAlgn="base" hangingPunct="0">
              <a:spcBef>
                <a:spcPct val="50000"/>
              </a:spcBef>
              <a:spcAft>
                <a:spcPct val="0"/>
              </a:spcAft>
              <a:buChar char="•"/>
              <a:tabLst>
                <a:tab pos="3487738" algn="r"/>
              </a:tabLst>
              <a:defRPr sz="1600" u="sng">
                <a:solidFill>
                  <a:schemeClr val="tx1"/>
                </a:solidFill>
                <a:latin typeface="Arial" charset="0"/>
              </a:defRPr>
            </a:lvl8pPr>
            <a:lvl9pPr marL="3886200" indent="-228600" eaLnBrk="0" fontAlgn="base" hangingPunct="0">
              <a:spcBef>
                <a:spcPct val="50000"/>
              </a:spcBef>
              <a:spcAft>
                <a:spcPct val="0"/>
              </a:spcAft>
              <a:buChar char="•"/>
              <a:tabLst>
                <a:tab pos="3487738" algn="r"/>
              </a:tabLst>
              <a:defRPr sz="1600" u="sng">
                <a:solidFill>
                  <a:schemeClr val="tx1"/>
                </a:solidFill>
                <a:latin typeface="Arial" charset="0"/>
              </a:defRPr>
            </a:lvl9pPr>
          </a:lstStyle>
          <a:p>
            <a:pPr algn="r" eaLnBrk="1" fontAlgn="auto" hangingPunct="1">
              <a:spcBef>
                <a:spcPts val="0"/>
              </a:spcBef>
              <a:spcAft>
                <a:spcPts val="0"/>
              </a:spcAft>
              <a:defRPr/>
            </a:pPr>
            <a:r>
              <a:rPr lang="en-US" sz="800" u="none">
                <a:latin typeface="Segoe UI" panose="020B0502040204020203" pitchFamily="34" charset="0"/>
                <a:ea typeface="ＭＳ Ｐゴシック" pitchFamily="34" charset="-128"/>
                <a:cs typeface="Segoe UI" panose="020B0502040204020203" pitchFamily="34" charset="0"/>
              </a:rPr>
              <a:t>NAS Enterprise Architecture Infrastructure Roadmaps Version 17.0</a:t>
            </a:r>
          </a:p>
        </p:txBody>
      </p:sp>
      <p:graphicFrame>
        <p:nvGraphicFramePr>
          <p:cNvPr id="6" name="Table 5">
            <a:extLst>
              <a:ext uri="{FF2B5EF4-FFF2-40B4-BE49-F238E27FC236}">
                <a16:creationId xmlns:a16="http://schemas.microsoft.com/office/drawing/2014/main" id="{580D5CB3-0290-49C2-9F17-3D28DB439266}"/>
              </a:ext>
            </a:extLst>
          </p:cNvPr>
          <p:cNvGraphicFramePr>
            <a:graphicFrameLocks noGrp="1"/>
          </p:cNvGraphicFramePr>
          <p:nvPr>
            <p:extLst>
              <p:ext uri="{D42A27DB-BD31-4B8C-83A1-F6EECF244321}">
                <p14:modId xmlns:p14="http://schemas.microsoft.com/office/powerpoint/2010/main" val="3536335244"/>
              </p:ext>
            </p:extLst>
          </p:nvPr>
        </p:nvGraphicFramePr>
        <p:xfrm>
          <a:off x="249768" y="387350"/>
          <a:ext cx="11840643" cy="6264276"/>
        </p:xfrm>
        <a:graphic>
          <a:graphicData uri="http://schemas.openxmlformats.org/drawingml/2006/table">
            <a:tbl>
              <a:tblPr firstRow="1" bandRow="1">
                <a:tableStyleId>{5C22544A-7EE6-4342-B048-85BDC9FD1C3A}</a:tableStyleId>
              </a:tblPr>
              <a:tblGrid>
                <a:gridCol w="906172">
                  <a:extLst>
                    <a:ext uri="{9D8B030D-6E8A-4147-A177-3AD203B41FA5}">
                      <a16:colId xmlns:a16="http://schemas.microsoft.com/office/drawing/2014/main" val="20000"/>
                    </a:ext>
                  </a:extLst>
                </a:gridCol>
                <a:gridCol w="710452">
                  <a:extLst>
                    <a:ext uri="{9D8B030D-6E8A-4147-A177-3AD203B41FA5}">
                      <a16:colId xmlns:a16="http://schemas.microsoft.com/office/drawing/2014/main" val="20002"/>
                    </a:ext>
                  </a:extLst>
                </a:gridCol>
                <a:gridCol w="710452">
                  <a:extLst>
                    <a:ext uri="{9D8B030D-6E8A-4147-A177-3AD203B41FA5}">
                      <a16:colId xmlns:a16="http://schemas.microsoft.com/office/drawing/2014/main" val="20003"/>
                    </a:ext>
                  </a:extLst>
                </a:gridCol>
                <a:gridCol w="710452">
                  <a:extLst>
                    <a:ext uri="{9D8B030D-6E8A-4147-A177-3AD203B41FA5}">
                      <a16:colId xmlns:a16="http://schemas.microsoft.com/office/drawing/2014/main" val="20004"/>
                    </a:ext>
                  </a:extLst>
                </a:gridCol>
                <a:gridCol w="710452">
                  <a:extLst>
                    <a:ext uri="{9D8B030D-6E8A-4147-A177-3AD203B41FA5}">
                      <a16:colId xmlns:a16="http://schemas.microsoft.com/office/drawing/2014/main" val="20005"/>
                    </a:ext>
                  </a:extLst>
                </a:gridCol>
                <a:gridCol w="710452">
                  <a:extLst>
                    <a:ext uri="{9D8B030D-6E8A-4147-A177-3AD203B41FA5}">
                      <a16:colId xmlns:a16="http://schemas.microsoft.com/office/drawing/2014/main" val="20006"/>
                    </a:ext>
                  </a:extLst>
                </a:gridCol>
                <a:gridCol w="710452">
                  <a:extLst>
                    <a:ext uri="{9D8B030D-6E8A-4147-A177-3AD203B41FA5}">
                      <a16:colId xmlns:a16="http://schemas.microsoft.com/office/drawing/2014/main" val="20007"/>
                    </a:ext>
                  </a:extLst>
                </a:gridCol>
                <a:gridCol w="710452">
                  <a:extLst>
                    <a:ext uri="{9D8B030D-6E8A-4147-A177-3AD203B41FA5}">
                      <a16:colId xmlns:a16="http://schemas.microsoft.com/office/drawing/2014/main" val="20008"/>
                    </a:ext>
                  </a:extLst>
                </a:gridCol>
                <a:gridCol w="710452">
                  <a:extLst>
                    <a:ext uri="{9D8B030D-6E8A-4147-A177-3AD203B41FA5}">
                      <a16:colId xmlns:a16="http://schemas.microsoft.com/office/drawing/2014/main" val="20009"/>
                    </a:ext>
                  </a:extLst>
                </a:gridCol>
                <a:gridCol w="710452">
                  <a:extLst>
                    <a:ext uri="{9D8B030D-6E8A-4147-A177-3AD203B41FA5}">
                      <a16:colId xmlns:a16="http://schemas.microsoft.com/office/drawing/2014/main" val="20010"/>
                    </a:ext>
                  </a:extLst>
                </a:gridCol>
                <a:gridCol w="710452">
                  <a:extLst>
                    <a:ext uri="{9D8B030D-6E8A-4147-A177-3AD203B41FA5}">
                      <a16:colId xmlns:a16="http://schemas.microsoft.com/office/drawing/2014/main" val="20011"/>
                    </a:ext>
                  </a:extLst>
                </a:gridCol>
                <a:gridCol w="710452">
                  <a:extLst>
                    <a:ext uri="{9D8B030D-6E8A-4147-A177-3AD203B41FA5}">
                      <a16:colId xmlns:a16="http://schemas.microsoft.com/office/drawing/2014/main" val="20012"/>
                    </a:ext>
                  </a:extLst>
                </a:gridCol>
                <a:gridCol w="710452">
                  <a:extLst>
                    <a:ext uri="{9D8B030D-6E8A-4147-A177-3AD203B41FA5}">
                      <a16:colId xmlns:a16="http://schemas.microsoft.com/office/drawing/2014/main" val="20013"/>
                    </a:ext>
                  </a:extLst>
                </a:gridCol>
                <a:gridCol w="710452">
                  <a:extLst>
                    <a:ext uri="{9D8B030D-6E8A-4147-A177-3AD203B41FA5}">
                      <a16:colId xmlns:a16="http://schemas.microsoft.com/office/drawing/2014/main" val="20014"/>
                    </a:ext>
                  </a:extLst>
                </a:gridCol>
                <a:gridCol w="710452">
                  <a:extLst>
                    <a:ext uri="{9D8B030D-6E8A-4147-A177-3AD203B41FA5}">
                      <a16:colId xmlns:a16="http://schemas.microsoft.com/office/drawing/2014/main" val="20015"/>
                    </a:ext>
                  </a:extLst>
                </a:gridCol>
                <a:gridCol w="710452">
                  <a:extLst>
                    <a:ext uri="{9D8B030D-6E8A-4147-A177-3AD203B41FA5}">
                      <a16:colId xmlns:a16="http://schemas.microsoft.com/office/drawing/2014/main" val="20016"/>
                    </a:ext>
                  </a:extLst>
                </a:gridCol>
                <a:gridCol w="277691">
                  <a:extLst>
                    <a:ext uri="{9D8B030D-6E8A-4147-A177-3AD203B41FA5}">
                      <a16:colId xmlns:a16="http://schemas.microsoft.com/office/drawing/2014/main" val="20017"/>
                    </a:ext>
                  </a:extLst>
                </a:gridCol>
              </a:tblGrid>
              <a:tr h="182899">
                <a:tc>
                  <a:txBody>
                    <a:bodyPr/>
                    <a:lstStyle/>
                    <a:p>
                      <a:pPr lvl="1" algn="ctr"/>
                      <a:r>
                        <a:rPr lang="en-US" sz="1000" b="1">
                          <a:solidFill>
                            <a:schemeClr val="tx1"/>
                          </a:solidFill>
                          <a:latin typeface="Segoe UI" panose="020B0502040204020203" pitchFamily="34" charset="0"/>
                          <a:cs typeface="Segoe UI" panose="020B0502040204020203" pitchFamily="34" charset="0"/>
                        </a:rPr>
                        <a:t>     CY</a:t>
                      </a:r>
                    </a:p>
                  </a:txBody>
                  <a:tcPr marL="0" marR="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a:solidFill>
                            <a:schemeClr val="tx1"/>
                          </a:solidFill>
                          <a:latin typeface="Segoe UI" panose="020B0502040204020203" pitchFamily="34" charset="0"/>
                          <a:cs typeface="Segoe UI" panose="020B0502040204020203" pitchFamily="34" charset="0"/>
                        </a:rPr>
                        <a:t>2022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a:solidFill>
                            <a:schemeClr val="tx1"/>
                          </a:solidFill>
                          <a:latin typeface="Segoe UI" panose="020B0502040204020203" pitchFamily="34" charset="0"/>
                          <a:cs typeface="Segoe UI" panose="020B0502040204020203" pitchFamily="34" charset="0"/>
                        </a:rPr>
                        <a:t>2023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a:solidFill>
                            <a:schemeClr val="tx1"/>
                          </a:solidFill>
                          <a:latin typeface="Segoe UI" panose="020B0502040204020203" pitchFamily="34" charset="0"/>
                          <a:cs typeface="Segoe UI" panose="020B0502040204020203" pitchFamily="34" charset="0"/>
                        </a:rPr>
                        <a:t>2024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a:solidFill>
                            <a:schemeClr val="tx1"/>
                          </a:solidFill>
                          <a:latin typeface="Segoe UI" panose="020B0502040204020203" pitchFamily="34" charset="0"/>
                          <a:cs typeface="Segoe UI" panose="020B0502040204020203" pitchFamily="34" charset="0"/>
                        </a:rPr>
                        <a:t>2025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a:solidFill>
                            <a:schemeClr val="tx1"/>
                          </a:solidFill>
                          <a:latin typeface="Segoe UI" panose="020B0502040204020203" pitchFamily="34" charset="0"/>
                          <a:cs typeface="Segoe UI" panose="020B0502040204020203" pitchFamily="34" charset="0"/>
                        </a:rPr>
                        <a:t>2026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a:solidFill>
                            <a:schemeClr val="tx1"/>
                          </a:solidFill>
                          <a:latin typeface="Segoe UI" panose="020B0502040204020203" pitchFamily="34" charset="0"/>
                          <a:cs typeface="Segoe UI" panose="020B0502040204020203" pitchFamily="34" charset="0"/>
                        </a:rPr>
                        <a:t>2027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a:solidFill>
                            <a:schemeClr val="tx1"/>
                          </a:solidFill>
                          <a:latin typeface="Segoe UI" panose="020B0502040204020203" pitchFamily="34" charset="0"/>
                          <a:cs typeface="Segoe UI" panose="020B0502040204020203" pitchFamily="34" charset="0"/>
                        </a:rPr>
                        <a:t>2028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a:solidFill>
                            <a:schemeClr val="tx1"/>
                          </a:solidFill>
                          <a:latin typeface="Segoe UI" panose="020B0502040204020203" pitchFamily="34" charset="0"/>
                          <a:cs typeface="Segoe UI" panose="020B0502040204020203" pitchFamily="34" charset="0"/>
                        </a:rPr>
                        <a:t>2029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a:solidFill>
                            <a:schemeClr val="tx1"/>
                          </a:solidFill>
                          <a:latin typeface="Segoe UI" panose="020B0502040204020203" pitchFamily="34" charset="0"/>
                          <a:cs typeface="Segoe UI" panose="020B0502040204020203" pitchFamily="34" charset="0"/>
                        </a:rPr>
                        <a:t>2030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a:solidFill>
                            <a:schemeClr val="tx1"/>
                          </a:solidFill>
                          <a:latin typeface="Segoe UI" panose="020B0502040204020203" pitchFamily="34" charset="0"/>
                          <a:cs typeface="Segoe UI" panose="020B0502040204020203" pitchFamily="34" charset="0"/>
                        </a:rPr>
                        <a:t>2031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a:solidFill>
                            <a:schemeClr val="tx1"/>
                          </a:solidFill>
                          <a:latin typeface="Segoe UI" panose="020B0502040204020203" pitchFamily="34" charset="0"/>
                          <a:cs typeface="Segoe UI" panose="020B0502040204020203" pitchFamily="34" charset="0"/>
                        </a:rPr>
                        <a:t>2032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a:solidFill>
                            <a:schemeClr val="tx1"/>
                          </a:solidFill>
                          <a:latin typeface="Segoe UI" panose="020B0502040204020203" pitchFamily="34" charset="0"/>
                          <a:cs typeface="Segoe UI" panose="020B0502040204020203" pitchFamily="34" charset="0"/>
                        </a:rPr>
                        <a:t>2033</a:t>
                      </a:r>
                      <a:endParaRPr lang="en-US" sz="800">
                        <a:solidFill>
                          <a:schemeClr val="tx1"/>
                        </a:solidFill>
                        <a:latin typeface="Segoe UI" panose="020B0502040204020203" pitchFamily="34" charset="0"/>
                        <a:cs typeface="Segoe UI" panose="020B0502040204020203"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a:solidFill>
                            <a:schemeClr val="tx1"/>
                          </a:solidFill>
                          <a:latin typeface="Segoe UI" panose="020B0502040204020203" pitchFamily="34" charset="0"/>
                          <a:cs typeface="Segoe UI" panose="020B0502040204020203" pitchFamily="34" charset="0"/>
                        </a:rPr>
                        <a:t>2034</a:t>
                      </a:r>
                      <a:endParaRPr lang="en-US" sz="800">
                        <a:solidFill>
                          <a:schemeClr val="tx1"/>
                        </a:solidFill>
                        <a:latin typeface="Segoe UI" panose="020B0502040204020203" pitchFamily="34" charset="0"/>
                        <a:cs typeface="Segoe UI" panose="020B0502040204020203"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a:solidFill>
                            <a:schemeClr val="tx1"/>
                          </a:solidFill>
                          <a:latin typeface="Segoe UI" panose="020B0502040204020203" pitchFamily="34" charset="0"/>
                          <a:cs typeface="Segoe UI" panose="020B0502040204020203" pitchFamily="34" charset="0"/>
                        </a:rPr>
                        <a:t>2035</a:t>
                      </a:r>
                      <a:endParaRPr lang="en-US" sz="800">
                        <a:solidFill>
                          <a:schemeClr val="tx1"/>
                        </a:solidFill>
                        <a:latin typeface="Segoe UI" panose="020B0502040204020203" pitchFamily="34" charset="0"/>
                        <a:cs typeface="Segoe UI" panose="020B0502040204020203"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a:solidFill>
                            <a:schemeClr val="tx1"/>
                          </a:solidFill>
                          <a:latin typeface="Segoe UI" panose="020B0502040204020203" pitchFamily="34" charset="0"/>
                          <a:cs typeface="Segoe UI" panose="020B0502040204020203" pitchFamily="34" charset="0"/>
                        </a:rPr>
                        <a:t>2036</a:t>
                      </a:r>
                      <a:endParaRPr lang="en-US" sz="800">
                        <a:solidFill>
                          <a:schemeClr val="tx1"/>
                        </a:solidFill>
                        <a:latin typeface="Segoe UI" panose="020B0502040204020203" pitchFamily="34" charset="0"/>
                        <a:cs typeface="Segoe UI" panose="020B0502040204020203"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00">
                          <a:solidFill>
                            <a:schemeClr val="tx1"/>
                          </a:solidFill>
                          <a:latin typeface="Segoe UI" panose="020B0502040204020203" pitchFamily="34" charset="0"/>
                          <a:cs typeface="Segoe UI" panose="020B0502040204020203" pitchFamily="34"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5898478">
                <a:tc>
                  <a:txBody>
                    <a:bodyPr/>
                    <a:lstStyle/>
                    <a:p>
                      <a:endParaRPr lang="en-US" sz="1800">
                        <a:solidFill>
                          <a:srgbClr val="FF0000"/>
                        </a:solidFill>
                      </a:endParaRPr>
                    </a:p>
                  </a:txBody>
                  <a:tcPr marL="121912" marR="121912" marT="45725" marB="45725">
                    <a:lnL w="12700" cap="flat" cmpd="sng" algn="ctr">
                      <a:solidFill>
                        <a:schemeClr val="bg1"/>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endParaRPr lang="en-US" sz="1800"/>
                    </a:p>
                  </a:txBody>
                  <a:tcPr marL="121912" marR="121912" marT="45725" marB="457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a:p>
                  </a:txBody>
                  <a:tcPr marL="121912" marR="121912" marT="45725" marB="457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a:p>
                  </a:txBody>
                  <a:tcPr marL="121912" marR="121912" marT="45725" marB="457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a:p>
                  </a:txBody>
                  <a:tcPr marL="121912" marR="121912" marT="45725" marB="457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a:p>
                  </a:txBody>
                  <a:tcPr marL="121912" marR="121912" marT="45725" marB="457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a:p>
                  </a:txBody>
                  <a:tcPr marL="121912" marR="121912" marT="45725" marB="457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6FF"/>
                    </a:solidFill>
                  </a:tcPr>
                </a:tc>
                <a:tc>
                  <a:txBody>
                    <a:bodyPr/>
                    <a:lstStyle/>
                    <a:p>
                      <a:endParaRPr lang="en-US" sz="1800"/>
                    </a:p>
                  </a:txBody>
                  <a:tcPr marL="121912" marR="121912" marT="45725" marB="457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6FF"/>
                    </a:solidFill>
                  </a:tcPr>
                </a:tc>
                <a:tc>
                  <a:txBody>
                    <a:bodyPr/>
                    <a:lstStyle/>
                    <a:p>
                      <a:endParaRPr lang="en-US" sz="1800"/>
                    </a:p>
                  </a:txBody>
                  <a:tcPr marL="121912" marR="121912" marT="45725" marB="457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6FF"/>
                    </a:solidFill>
                  </a:tcPr>
                </a:tc>
                <a:tc>
                  <a:txBody>
                    <a:bodyPr/>
                    <a:lstStyle/>
                    <a:p>
                      <a:endParaRPr lang="en-US" sz="1800"/>
                    </a:p>
                  </a:txBody>
                  <a:tcPr marL="121912" marR="121912" marT="45725" marB="457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6FF"/>
                    </a:solidFill>
                  </a:tcPr>
                </a:tc>
                <a:tc>
                  <a:txBody>
                    <a:bodyPr/>
                    <a:lstStyle/>
                    <a:p>
                      <a:endParaRPr lang="en-US" sz="1800"/>
                    </a:p>
                  </a:txBody>
                  <a:tcPr marL="121912" marR="121912" marT="45725" marB="457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6FF"/>
                    </a:solidFill>
                  </a:tcPr>
                </a:tc>
                <a:tc>
                  <a:txBody>
                    <a:bodyPr/>
                    <a:lstStyle/>
                    <a:p>
                      <a:endParaRPr lang="en-US" sz="1800"/>
                    </a:p>
                  </a:txBody>
                  <a:tcPr marL="121912" marR="121912" marT="45725" marB="457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5FF"/>
                    </a:solidFill>
                  </a:tcPr>
                </a:tc>
                <a:tc>
                  <a:txBody>
                    <a:bodyPr/>
                    <a:lstStyle/>
                    <a:p>
                      <a:endParaRPr lang="en-US" sz="1800"/>
                    </a:p>
                  </a:txBody>
                  <a:tcPr marL="121912" marR="121912" marT="45725" marB="457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5FF"/>
                    </a:solidFill>
                  </a:tcPr>
                </a:tc>
                <a:tc>
                  <a:txBody>
                    <a:bodyPr/>
                    <a:lstStyle/>
                    <a:p>
                      <a:endParaRPr lang="en-US" sz="1800"/>
                    </a:p>
                  </a:txBody>
                  <a:tcPr marL="121912" marR="121912" marT="45725" marB="457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5FF"/>
                    </a:solidFill>
                  </a:tcPr>
                </a:tc>
                <a:tc>
                  <a:txBody>
                    <a:bodyPr/>
                    <a:lstStyle/>
                    <a:p>
                      <a:endParaRPr lang="en-US" sz="1800"/>
                    </a:p>
                  </a:txBody>
                  <a:tcPr marL="121912" marR="121912" marT="45725" marB="457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5FF"/>
                    </a:solidFill>
                  </a:tcPr>
                </a:tc>
                <a:tc>
                  <a:txBody>
                    <a:bodyPr/>
                    <a:lstStyle/>
                    <a:p>
                      <a:endParaRPr lang="en-US" sz="1800"/>
                    </a:p>
                  </a:txBody>
                  <a:tcPr marL="121912" marR="121912" marT="45725" marB="457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5FF"/>
                    </a:solidFill>
                  </a:tcPr>
                </a:tc>
                <a:tc>
                  <a:txBody>
                    <a:bodyPr/>
                    <a:lstStyle/>
                    <a:p>
                      <a:endParaRPr lang="en-US" sz="1800"/>
                    </a:p>
                  </a:txBody>
                  <a:tcPr marL="121912" marR="121912" marT="45725" marB="457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5FF"/>
                    </a:solidFill>
                  </a:tcPr>
                </a:tc>
                <a:extLst>
                  <a:ext uri="{0D108BD9-81ED-4DB2-BD59-A6C34878D82A}">
                    <a16:rowId xmlns:a16="http://schemas.microsoft.com/office/drawing/2014/main" val="10001"/>
                  </a:ext>
                </a:extLst>
              </a:tr>
              <a:tr h="182899">
                <a:tc>
                  <a:txBody>
                    <a:bodyPr/>
                    <a:lstStyle/>
                    <a:p>
                      <a:pPr marL="457200" lvl="1" algn="ctr"/>
                      <a:r>
                        <a:rPr lang="en-US" sz="1000" b="1">
                          <a:solidFill>
                            <a:schemeClr val="tx1"/>
                          </a:solidFill>
                          <a:latin typeface="Segoe UI" panose="020B0502040204020203" pitchFamily="34" charset="0"/>
                          <a:cs typeface="Segoe UI" panose="020B0502040204020203" pitchFamily="34" charset="0"/>
                        </a:rPr>
                        <a:t>     CY</a:t>
                      </a:r>
                    </a:p>
                  </a:txBody>
                  <a:tcPr marL="0" marR="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b="1">
                          <a:solidFill>
                            <a:schemeClr val="tx1"/>
                          </a:solidFill>
                          <a:latin typeface="Segoe UI" panose="020B0502040204020203" pitchFamily="34" charset="0"/>
                          <a:cs typeface="Segoe UI" panose="020B0502040204020203" pitchFamily="34" charset="0"/>
                        </a:rPr>
                        <a:t>2022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1">
                          <a:solidFill>
                            <a:schemeClr val="tx1"/>
                          </a:solidFill>
                          <a:latin typeface="Segoe UI" panose="020B0502040204020203" pitchFamily="34" charset="0"/>
                          <a:cs typeface="Segoe UI" panose="020B0502040204020203" pitchFamily="34" charset="0"/>
                        </a:rPr>
                        <a:t>2023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1">
                          <a:solidFill>
                            <a:schemeClr val="tx1"/>
                          </a:solidFill>
                          <a:latin typeface="Segoe UI" panose="020B0502040204020203" pitchFamily="34" charset="0"/>
                          <a:cs typeface="Segoe UI" panose="020B0502040204020203" pitchFamily="34" charset="0"/>
                        </a:rPr>
                        <a:t>2024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1">
                          <a:solidFill>
                            <a:schemeClr val="tx1"/>
                          </a:solidFill>
                          <a:latin typeface="Segoe UI" panose="020B0502040204020203" pitchFamily="34" charset="0"/>
                          <a:cs typeface="Segoe UI" panose="020B0502040204020203" pitchFamily="34" charset="0"/>
                        </a:rPr>
                        <a:t>2025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1">
                          <a:solidFill>
                            <a:schemeClr val="tx1"/>
                          </a:solidFill>
                          <a:latin typeface="Segoe UI" panose="020B0502040204020203" pitchFamily="34" charset="0"/>
                          <a:cs typeface="Segoe UI" panose="020B0502040204020203" pitchFamily="34" charset="0"/>
                        </a:rPr>
                        <a:t>2026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1">
                          <a:solidFill>
                            <a:schemeClr val="tx1"/>
                          </a:solidFill>
                          <a:latin typeface="Segoe UI" panose="020B0502040204020203" pitchFamily="34" charset="0"/>
                          <a:cs typeface="Segoe UI" panose="020B0502040204020203" pitchFamily="34" charset="0"/>
                        </a:rPr>
                        <a:t>2027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1">
                          <a:solidFill>
                            <a:schemeClr val="tx1"/>
                          </a:solidFill>
                          <a:latin typeface="Segoe UI" panose="020B0502040204020203" pitchFamily="34" charset="0"/>
                          <a:cs typeface="Segoe UI" panose="020B0502040204020203" pitchFamily="34" charset="0"/>
                        </a:rPr>
                        <a:t>2028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1">
                          <a:solidFill>
                            <a:schemeClr val="tx1"/>
                          </a:solidFill>
                          <a:latin typeface="Segoe UI" panose="020B0502040204020203" pitchFamily="34" charset="0"/>
                          <a:cs typeface="Segoe UI" panose="020B0502040204020203" pitchFamily="34" charset="0"/>
                        </a:rPr>
                        <a:t>2029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1">
                          <a:solidFill>
                            <a:schemeClr val="tx1"/>
                          </a:solidFill>
                          <a:latin typeface="Segoe UI" panose="020B0502040204020203" pitchFamily="34" charset="0"/>
                          <a:cs typeface="Segoe UI" panose="020B0502040204020203" pitchFamily="34" charset="0"/>
                        </a:rPr>
                        <a:t>2030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1">
                          <a:solidFill>
                            <a:schemeClr val="tx1"/>
                          </a:solidFill>
                          <a:latin typeface="Segoe UI" panose="020B0502040204020203" pitchFamily="34" charset="0"/>
                          <a:cs typeface="Segoe UI" panose="020B0502040204020203" pitchFamily="34" charset="0"/>
                        </a:rPr>
                        <a:t>2031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1">
                          <a:solidFill>
                            <a:schemeClr val="tx1"/>
                          </a:solidFill>
                          <a:latin typeface="Segoe UI" panose="020B0502040204020203" pitchFamily="34" charset="0"/>
                          <a:cs typeface="Segoe UI" panose="020B0502040204020203" pitchFamily="34" charset="0"/>
                        </a:rPr>
                        <a:t>2032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1">
                          <a:solidFill>
                            <a:schemeClr val="tx1"/>
                          </a:solidFill>
                          <a:latin typeface="Segoe UI" panose="020B0502040204020203" pitchFamily="34" charset="0"/>
                          <a:cs typeface="Segoe UI" panose="020B0502040204020203" pitchFamily="34" charset="0"/>
                        </a:rPr>
                        <a:t>2033</a:t>
                      </a:r>
                      <a:endParaRPr lang="en-US" sz="800" b="1">
                        <a:solidFill>
                          <a:schemeClr val="tx1"/>
                        </a:solidFill>
                        <a:latin typeface="Segoe UI" panose="020B0502040204020203" pitchFamily="34" charset="0"/>
                        <a:cs typeface="Segoe UI" panose="020B0502040204020203"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1">
                          <a:solidFill>
                            <a:schemeClr val="tx1"/>
                          </a:solidFill>
                          <a:latin typeface="Segoe UI" panose="020B0502040204020203" pitchFamily="34" charset="0"/>
                          <a:cs typeface="Segoe UI" panose="020B0502040204020203" pitchFamily="34" charset="0"/>
                        </a:rPr>
                        <a:t>2034</a:t>
                      </a:r>
                      <a:endParaRPr lang="en-US" sz="800" b="1">
                        <a:solidFill>
                          <a:schemeClr val="tx1"/>
                        </a:solidFill>
                        <a:latin typeface="Segoe UI" panose="020B0502040204020203" pitchFamily="34" charset="0"/>
                        <a:cs typeface="Segoe UI" panose="020B0502040204020203"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1">
                          <a:solidFill>
                            <a:schemeClr val="tx1"/>
                          </a:solidFill>
                          <a:latin typeface="Segoe UI" panose="020B0502040204020203" pitchFamily="34" charset="0"/>
                          <a:cs typeface="Segoe UI" panose="020B0502040204020203" pitchFamily="34" charset="0"/>
                        </a:rPr>
                        <a:t>2035</a:t>
                      </a:r>
                      <a:endParaRPr lang="en-US" sz="800" b="1">
                        <a:solidFill>
                          <a:schemeClr val="tx1"/>
                        </a:solidFill>
                        <a:latin typeface="Segoe UI" panose="020B0502040204020203" pitchFamily="34" charset="0"/>
                        <a:cs typeface="Segoe UI" panose="020B0502040204020203"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1">
                          <a:solidFill>
                            <a:schemeClr val="tx1"/>
                          </a:solidFill>
                          <a:latin typeface="Segoe UI" panose="020B0502040204020203" pitchFamily="34" charset="0"/>
                          <a:cs typeface="Segoe UI" panose="020B0502040204020203" pitchFamily="34" charset="0"/>
                        </a:rPr>
                        <a:t>2036</a:t>
                      </a:r>
                      <a:endParaRPr lang="en-US" sz="800" b="1">
                        <a:solidFill>
                          <a:schemeClr val="tx1"/>
                        </a:solidFill>
                        <a:latin typeface="Segoe UI" panose="020B0502040204020203" pitchFamily="34" charset="0"/>
                        <a:cs typeface="Segoe UI" panose="020B0502040204020203"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800" b="1">
                          <a:solidFill>
                            <a:schemeClr val="tx1"/>
                          </a:solidFill>
                          <a:latin typeface="Segoe UI" panose="020B0502040204020203" pitchFamily="34" charset="0"/>
                          <a:cs typeface="Segoe UI" panose="020B0502040204020203" pitchFamily="34"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grpSp>
        <p:nvGrpSpPr>
          <p:cNvPr id="7" name="Group 6">
            <a:extLst>
              <a:ext uri="{FF2B5EF4-FFF2-40B4-BE49-F238E27FC236}">
                <a16:creationId xmlns:a16="http://schemas.microsoft.com/office/drawing/2014/main" id="{A4FA41CD-4C12-462E-906E-2FFD3B9DD98F}"/>
              </a:ext>
            </a:extLst>
          </p:cNvPr>
          <p:cNvGrpSpPr>
            <a:grpSpLocks/>
          </p:cNvGrpSpPr>
          <p:nvPr userDrawn="1"/>
        </p:nvGrpSpPr>
        <p:grpSpPr bwMode="auto">
          <a:xfrm>
            <a:off x="1334307" y="646115"/>
            <a:ext cx="351367" cy="5743575"/>
            <a:chOff x="1238651" y="626213"/>
            <a:chExt cx="263913" cy="5742432"/>
          </a:xfrm>
        </p:grpSpPr>
        <p:sp>
          <p:nvSpPr>
            <p:cNvPr id="8" name="Line 42">
              <a:extLst>
                <a:ext uri="{FF2B5EF4-FFF2-40B4-BE49-F238E27FC236}">
                  <a16:creationId xmlns:a16="http://schemas.microsoft.com/office/drawing/2014/main" id="{4CDE314A-93DC-4B66-B161-BD62097E49E4}"/>
                </a:ext>
              </a:extLst>
            </p:cNvPr>
            <p:cNvSpPr>
              <a:spLocks noChangeShapeType="1"/>
            </p:cNvSpPr>
            <p:nvPr userDrawn="1"/>
          </p:nvSpPr>
          <p:spPr bwMode="auto">
            <a:xfrm flipH="1">
              <a:off x="1238651"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9" name="Line 42">
              <a:extLst>
                <a:ext uri="{FF2B5EF4-FFF2-40B4-BE49-F238E27FC236}">
                  <a16:creationId xmlns:a16="http://schemas.microsoft.com/office/drawing/2014/main" id="{2E5C4F9B-B0B7-4A32-9889-1A43AE5CA37B}"/>
                </a:ext>
              </a:extLst>
            </p:cNvPr>
            <p:cNvSpPr>
              <a:spLocks noChangeShapeType="1"/>
            </p:cNvSpPr>
            <p:nvPr userDrawn="1"/>
          </p:nvSpPr>
          <p:spPr bwMode="auto">
            <a:xfrm flipH="1">
              <a:off x="1369615"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Line 42">
              <a:extLst>
                <a:ext uri="{FF2B5EF4-FFF2-40B4-BE49-F238E27FC236}">
                  <a16:creationId xmlns:a16="http://schemas.microsoft.com/office/drawing/2014/main" id="{A074BA14-74BD-4C24-85F5-10EDBF191A8C}"/>
                </a:ext>
              </a:extLst>
            </p:cNvPr>
            <p:cNvSpPr>
              <a:spLocks noChangeShapeType="1"/>
            </p:cNvSpPr>
            <p:nvPr userDrawn="1"/>
          </p:nvSpPr>
          <p:spPr bwMode="auto">
            <a:xfrm flipH="1">
              <a:off x="1500580" y="626213"/>
              <a:ext cx="1984"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1" name="Group 10">
            <a:extLst>
              <a:ext uri="{FF2B5EF4-FFF2-40B4-BE49-F238E27FC236}">
                <a16:creationId xmlns:a16="http://schemas.microsoft.com/office/drawing/2014/main" id="{56F7155C-CA16-4843-A1AE-A49A7859E271}"/>
              </a:ext>
            </a:extLst>
          </p:cNvPr>
          <p:cNvGrpSpPr>
            <a:grpSpLocks/>
          </p:cNvGrpSpPr>
          <p:nvPr userDrawn="1"/>
        </p:nvGrpSpPr>
        <p:grpSpPr bwMode="auto">
          <a:xfrm>
            <a:off x="2045147" y="646115"/>
            <a:ext cx="351367" cy="5743575"/>
            <a:chOff x="1238651" y="626213"/>
            <a:chExt cx="263913" cy="5742432"/>
          </a:xfrm>
        </p:grpSpPr>
        <p:sp>
          <p:nvSpPr>
            <p:cNvPr id="12" name="Line 42">
              <a:extLst>
                <a:ext uri="{FF2B5EF4-FFF2-40B4-BE49-F238E27FC236}">
                  <a16:creationId xmlns:a16="http://schemas.microsoft.com/office/drawing/2014/main" id="{5B89DBEB-96AD-4B54-BD10-0FDFA97C727D}"/>
                </a:ext>
              </a:extLst>
            </p:cNvPr>
            <p:cNvSpPr>
              <a:spLocks noChangeShapeType="1"/>
            </p:cNvSpPr>
            <p:nvPr userDrawn="1"/>
          </p:nvSpPr>
          <p:spPr bwMode="auto">
            <a:xfrm flipH="1">
              <a:off x="1238651"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3" name="Line 42">
              <a:extLst>
                <a:ext uri="{FF2B5EF4-FFF2-40B4-BE49-F238E27FC236}">
                  <a16:creationId xmlns:a16="http://schemas.microsoft.com/office/drawing/2014/main" id="{6CC9AC0A-BF1B-46CE-911B-D74D01FB498C}"/>
                </a:ext>
              </a:extLst>
            </p:cNvPr>
            <p:cNvSpPr>
              <a:spLocks noChangeShapeType="1"/>
            </p:cNvSpPr>
            <p:nvPr userDrawn="1"/>
          </p:nvSpPr>
          <p:spPr bwMode="auto">
            <a:xfrm flipH="1">
              <a:off x="1369615"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4" name="Line 42">
              <a:extLst>
                <a:ext uri="{FF2B5EF4-FFF2-40B4-BE49-F238E27FC236}">
                  <a16:creationId xmlns:a16="http://schemas.microsoft.com/office/drawing/2014/main" id="{8A832308-137B-4CEB-BEC2-E42D7BDF4D72}"/>
                </a:ext>
              </a:extLst>
            </p:cNvPr>
            <p:cNvSpPr>
              <a:spLocks noChangeShapeType="1"/>
            </p:cNvSpPr>
            <p:nvPr userDrawn="1"/>
          </p:nvSpPr>
          <p:spPr bwMode="auto">
            <a:xfrm flipH="1">
              <a:off x="1500580" y="626213"/>
              <a:ext cx="1984"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5" name="Group 14">
            <a:extLst>
              <a:ext uri="{FF2B5EF4-FFF2-40B4-BE49-F238E27FC236}">
                <a16:creationId xmlns:a16="http://schemas.microsoft.com/office/drawing/2014/main" id="{3120C6B4-5899-4ABE-88D4-703FB0B8C253}"/>
              </a:ext>
            </a:extLst>
          </p:cNvPr>
          <p:cNvGrpSpPr>
            <a:grpSpLocks/>
          </p:cNvGrpSpPr>
          <p:nvPr userDrawn="1"/>
        </p:nvGrpSpPr>
        <p:grpSpPr bwMode="auto">
          <a:xfrm>
            <a:off x="2755987" y="646115"/>
            <a:ext cx="353484" cy="5743575"/>
            <a:chOff x="1238651" y="626213"/>
            <a:chExt cx="263913" cy="5742432"/>
          </a:xfrm>
        </p:grpSpPr>
        <p:sp>
          <p:nvSpPr>
            <p:cNvPr id="16" name="Line 42">
              <a:extLst>
                <a:ext uri="{FF2B5EF4-FFF2-40B4-BE49-F238E27FC236}">
                  <a16:creationId xmlns:a16="http://schemas.microsoft.com/office/drawing/2014/main" id="{46AF3DB9-DC5F-43F4-8AA8-545E892B17D9}"/>
                </a:ext>
              </a:extLst>
            </p:cNvPr>
            <p:cNvSpPr>
              <a:spLocks noChangeShapeType="1"/>
            </p:cNvSpPr>
            <p:nvPr userDrawn="1"/>
          </p:nvSpPr>
          <p:spPr bwMode="auto">
            <a:xfrm flipH="1">
              <a:off x="1238651"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7" name="Line 42">
              <a:extLst>
                <a:ext uri="{FF2B5EF4-FFF2-40B4-BE49-F238E27FC236}">
                  <a16:creationId xmlns:a16="http://schemas.microsoft.com/office/drawing/2014/main" id="{3F3AAA1F-B702-4D9F-88F8-4A2D5F9F33AD}"/>
                </a:ext>
              </a:extLst>
            </p:cNvPr>
            <p:cNvSpPr>
              <a:spLocks noChangeShapeType="1"/>
            </p:cNvSpPr>
            <p:nvPr userDrawn="1"/>
          </p:nvSpPr>
          <p:spPr bwMode="auto">
            <a:xfrm flipH="1">
              <a:off x="1369615"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8" name="Line 42">
              <a:extLst>
                <a:ext uri="{FF2B5EF4-FFF2-40B4-BE49-F238E27FC236}">
                  <a16:creationId xmlns:a16="http://schemas.microsoft.com/office/drawing/2014/main" id="{3615FCE3-C009-4912-9FEC-17AFFEA9C136}"/>
                </a:ext>
              </a:extLst>
            </p:cNvPr>
            <p:cNvSpPr>
              <a:spLocks noChangeShapeType="1"/>
            </p:cNvSpPr>
            <p:nvPr userDrawn="1"/>
          </p:nvSpPr>
          <p:spPr bwMode="auto">
            <a:xfrm flipH="1">
              <a:off x="1500580" y="626213"/>
              <a:ext cx="1984"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9" name="Group 18">
            <a:extLst>
              <a:ext uri="{FF2B5EF4-FFF2-40B4-BE49-F238E27FC236}">
                <a16:creationId xmlns:a16="http://schemas.microsoft.com/office/drawing/2014/main" id="{597B0E13-EFCA-4A4A-B1FB-9A183E023F1B}"/>
              </a:ext>
            </a:extLst>
          </p:cNvPr>
          <p:cNvGrpSpPr>
            <a:grpSpLocks/>
          </p:cNvGrpSpPr>
          <p:nvPr userDrawn="1"/>
        </p:nvGrpSpPr>
        <p:grpSpPr bwMode="auto">
          <a:xfrm>
            <a:off x="3468944" y="646115"/>
            <a:ext cx="353484" cy="5743575"/>
            <a:chOff x="1238651" y="626213"/>
            <a:chExt cx="263913" cy="5742432"/>
          </a:xfrm>
        </p:grpSpPr>
        <p:sp>
          <p:nvSpPr>
            <p:cNvPr id="20" name="Line 42">
              <a:extLst>
                <a:ext uri="{FF2B5EF4-FFF2-40B4-BE49-F238E27FC236}">
                  <a16:creationId xmlns:a16="http://schemas.microsoft.com/office/drawing/2014/main" id="{29CC268C-71EF-4BC0-800F-264B73CB9287}"/>
                </a:ext>
              </a:extLst>
            </p:cNvPr>
            <p:cNvSpPr>
              <a:spLocks noChangeShapeType="1"/>
            </p:cNvSpPr>
            <p:nvPr userDrawn="1"/>
          </p:nvSpPr>
          <p:spPr bwMode="auto">
            <a:xfrm flipH="1">
              <a:off x="1238651"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1" name="Line 42">
              <a:extLst>
                <a:ext uri="{FF2B5EF4-FFF2-40B4-BE49-F238E27FC236}">
                  <a16:creationId xmlns:a16="http://schemas.microsoft.com/office/drawing/2014/main" id="{4DD6FB79-82BD-4A8E-96C8-1EB1FF1B9490}"/>
                </a:ext>
              </a:extLst>
            </p:cNvPr>
            <p:cNvSpPr>
              <a:spLocks noChangeShapeType="1"/>
            </p:cNvSpPr>
            <p:nvPr userDrawn="1"/>
          </p:nvSpPr>
          <p:spPr bwMode="auto">
            <a:xfrm flipH="1">
              <a:off x="1369615"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2" name="Line 42">
              <a:extLst>
                <a:ext uri="{FF2B5EF4-FFF2-40B4-BE49-F238E27FC236}">
                  <a16:creationId xmlns:a16="http://schemas.microsoft.com/office/drawing/2014/main" id="{53F3F401-A776-4577-974B-D558957E258C}"/>
                </a:ext>
              </a:extLst>
            </p:cNvPr>
            <p:cNvSpPr>
              <a:spLocks noChangeShapeType="1"/>
            </p:cNvSpPr>
            <p:nvPr userDrawn="1"/>
          </p:nvSpPr>
          <p:spPr bwMode="auto">
            <a:xfrm flipH="1">
              <a:off x="1500580" y="626213"/>
              <a:ext cx="1984"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3" name="Group 22">
            <a:extLst>
              <a:ext uri="{FF2B5EF4-FFF2-40B4-BE49-F238E27FC236}">
                <a16:creationId xmlns:a16="http://schemas.microsoft.com/office/drawing/2014/main" id="{477FAACC-C258-416B-B88D-2D4D575C1D1D}"/>
              </a:ext>
            </a:extLst>
          </p:cNvPr>
          <p:cNvGrpSpPr>
            <a:grpSpLocks/>
          </p:cNvGrpSpPr>
          <p:nvPr userDrawn="1"/>
        </p:nvGrpSpPr>
        <p:grpSpPr bwMode="auto">
          <a:xfrm>
            <a:off x="4181901" y="646115"/>
            <a:ext cx="351367" cy="5743575"/>
            <a:chOff x="1238651" y="626213"/>
            <a:chExt cx="263913" cy="5742432"/>
          </a:xfrm>
        </p:grpSpPr>
        <p:sp>
          <p:nvSpPr>
            <p:cNvPr id="24" name="Line 42">
              <a:extLst>
                <a:ext uri="{FF2B5EF4-FFF2-40B4-BE49-F238E27FC236}">
                  <a16:creationId xmlns:a16="http://schemas.microsoft.com/office/drawing/2014/main" id="{868D1899-1F0C-45F4-B883-6909CAC2AFB6}"/>
                </a:ext>
              </a:extLst>
            </p:cNvPr>
            <p:cNvSpPr>
              <a:spLocks noChangeShapeType="1"/>
            </p:cNvSpPr>
            <p:nvPr userDrawn="1"/>
          </p:nvSpPr>
          <p:spPr bwMode="auto">
            <a:xfrm flipH="1">
              <a:off x="1238651"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5" name="Line 42">
              <a:extLst>
                <a:ext uri="{FF2B5EF4-FFF2-40B4-BE49-F238E27FC236}">
                  <a16:creationId xmlns:a16="http://schemas.microsoft.com/office/drawing/2014/main" id="{1B7505FD-8116-490F-A2B9-15CD49C4E16E}"/>
                </a:ext>
              </a:extLst>
            </p:cNvPr>
            <p:cNvSpPr>
              <a:spLocks noChangeShapeType="1"/>
            </p:cNvSpPr>
            <p:nvPr userDrawn="1"/>
          </p:nvSpPr>
          <p:spPr bwMode="auto">
            <a:xfrm flipH="1">
              <a:off x="1369615"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6" name="Line 42">
              <a:extLst>
                <a:ext uri="{FF2B5EF4-FFF2-40B4-BE49-F238E27FC236}">
                  <a16:creationId xmlns:a16="http://schemas.microsoft.com/office/drawing/2014/main" id="{4A8D917D-6197-4E3B-AAE5-DC2098DB34D5}"/>
                </a:ext>
              </a:extLst>
            </p:cNvPr>
            <p:cNvSpPr>
              <a:spLocks noChangeShapeType="1"/>
            </p:cNvSpPr>
            <p:nvPr userDrawn="1"/>
          </p:nvSpPr>
          <p:spPr bwMode="auto">
            <a:xfrm flipH="1">
              <a:off x="1500580" y="626213"/>
              <a:ext cx="1984"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7" name="Group 26">
            <a:extLst>
              <a:ext uri="{FF2B5EF4-FFF2-40B4-BE49-F238E27FC236}">
                <a16:creationId xmlns:a16="http://schemas.microsoft.com/office/drawing/2014/main" id="{6E4A3C2E-AE96-4E78-931D-6A0AA72FF1C9}"/>
              </a:ext>
            </a:extLst>
          </p:cNvPr>
          <p:cNvGrpSpPr>
            <a:grpSpLocks/>
          </p:cNvGrpSpPr>
          <p:nvPr userDrawn="1"/>
        </p:nvGrpSpPr>
        <p:grpSpPr bwMode="auto">
          <a:xfrm>
            <a:off x="4892741" y="646115"/>
            <a:ext cx="351367" cy="5743575"/>
            <a:chOff x="1238651" y="626213"/>
            <a:chExt cx="263913" cy="5742432"/>
          </a:xfrm>
        </p:grpSpPr>
        <p:sp>
          <p:nvSpPr>
            <p:cNvPr id="28" name="Line 42">
              <a:extLst>
                <a:ext uri="{FF2B5EF4-FFF2-40B4-BE49-F238E27FC236}">
                  <a16:creationId xmlns:a16="http://schemas.microsoft.com/office/drawing/2014/main" id="{AB0B7B96-852A-4081-B56A-1B0657C2676B}"/>
                </a:ext>
              </a:extLst>
            </p:cNvPr>
            <p:cNvSpPr>
              <a:spLocks noChangeShapeType="1"/>
            </p:cNvSpPr>
            <p:nvPr userDrawn="1"/>
          </p:nvSpPr>
          <p:spPr bwMode="auto">
            <a:xfrm flipH="1">
              <a:off x="1238651"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9" name="Line 42">
              <a:extLst>
                <a:ext uri="{FF2B5EF4-FFF2-40B4-BE49-F238E27FC236}">
                  <a16:creationId xmlns:a16="http://schemas.microsoft.com/office/drawing/2014/main" id="{9141EAA3-35F0-4060-80CE-BD7F267A70F7}"/>
                </a:ext>
              </a:extLst>
            </p:cNvPr>
            <p:cNvSpPr>
              <a:spLocks noChangeShapeType="1"/>
            </p:cNvSpPr>
            <p:nvPr userDrawn="1"/>
          </p:nvSpPr>
          <p:spPr bwMode="auto">
            <a:xfrm flipH="1">
              <a:off x="1369615"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30" name="Line 42">
              <a:extLst>
                <a:ext uri="{FF2B5EF4-FFF2-40B4-BE49-F238E27FC236}">
                  <a16:creationId xmlns:a16="http://schemas.microsoft.com/office/drawing/2014/main" id="{7AAE5F06-5471-412D-91AC-99C0DE616BCD}"/>
                </a:ext>
              </a:extLst>
            </p:cNvPr>
            <p:cNvSpPr>
              <a:spLocks noChangeShapeType="1"/>
            </p:cNvSpPr>
            <p:nvPr userDrawn="1"/>
          </p:nvSpPr>
          <p:spPr bwMode="auto">
            <a:xfrm flipH="1">
              <a:off x="1500580" y="626213"/>
              <a:ext cx="1984"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31" name="Group 30">
            <a:extLst>
              <a:ext uri="{FF2B5EF4-FFF2-40B4-BE49-F238E27FC236}">
                <a16:creationId xmlns:a16="http://schemas.microsoft.com/office/drawing/2014/main" id="{4F3BC054-2869-4543-8891-94AF161871F6}"/>
              </a:ext>
            </a:extLst>
          </p:cNvPr>
          <p:cNvGrpSpPr>
            <a:grpSpLocks/>
          </p:cNvGrpSpPr>
          <p:nvPr userDrawn="1"/>
        </p:nvGrpSpPr>
        <p:grpSpPr bwMode="auto">
          <a:xfrm>
            <a:off x="5603581" y="646115"/>
            <a:ext cx="351367" cy="5743575"/>
            <a:chOff x="1238651" y="626213"/>
            <a:chExt cx="263913" cy="5742432"/>
          </a:xfrm>
        </p:grpSpPr>
        <p:sp>
          <p:nvSpPr>
            <p:cNvPr id="32" name="Line 42">
              <a:extLst>
                <a:ext uri="{FF2B5EF4-FFF2-40B4-BE49-F238E27FC236}">
                  <a16:creationId xmlns:a16="http://schemas.microsoft.com/office/drawing/2014/main" id="{D8CFB54E-A5A7-46A3-A05B-013DDEBEFEF5}"/>
                </a:ext>
              </a:extLst>
            </p:cNvPr>
            <p:cNvSpPr>
              <a:spLocks noChangeShapeType="1"/>
            </p:cNvSpPr>
            <p:nvPr userDrawn="1"/>
          </p:nvSpPr>
          <p:spPr bwMode="auto">
            <a:xfrm flipH="1">
              <a:off x="1238651"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33" name="Line 42">
              <a:extLst>
                <a:ext uri="{FF2B5EF4-FFF2-40B4-BE49-F238E27FC236}">
                  <a16:creationId xmlns:a16="http://schemas.microsoft.com/office/drawing/2014/main" id="{EE30BFE8-4388-404E-BD07-1C05F9BF24D6}"/>
                </a:ext>
              </a:extLst>
            </p:cNvPr>
            <p:cNvSpPr>
              <a:spLocks noChangeShapeType="1"/>
            </p:cNvSpPr>
            <p:nvPr userDrawn="1"/>
          </p:nvSpPr>
          <p:spPr bwMode="auto">
            <a:xfrm flipH="1">
              <a:off x="1369615"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34" name="Line 42">
              <a:extLst>
                <a:ext uri="{FF2B5EF4-FFF2-40B4-BE49-F238E27FC236}">
                  <a16:creationId xmlns:a16="http://schemas.microsoft.com/office/drawing/2014/main" id="{1CCB4BDA-5204-4B19-96B5-72CDBFED3401}"/>
                </a:ext>
              </a:extLst>
            </p:cNvPr>
            <p:cNvSpPr>
              <a:spLocks noChangeShapeType="1"/>
            </p:cNvSpPr>
            <p:nvPr userDrawn="1"/>
          </p:nvSpPr>
          <p:spPr bwMode="auto">
            <a:xfrm flipH="1">
              <a:off x="1500580" y="626213"/>
              <a:ext cx="1984"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35" name="Group 34">
            <a:extLst>
              <a:ext uri="{FF2B5EF4-FFF2-40B4-BE49-F238E27FC236}">
                <a16:creationId xmlns:a16="http://schemas.microsoft.com/office/drawing/2014/main" id="{6FFA179C-4872-42BA-AC8E-C4478D794157}"/>
              </a:ext>
            </a:extLst>
          </p:cNvPr>
          <p:cNvGrpSpPr>
            <a:grpSpLocks/>
          </p:cNvGrpSpPr>
          <p:nvPr userDrawn="1"/>
        </p:nvGrpSpPr>
        <p:grpSpPr bwMode="auto">
          <a:xfrm>
            <a:off x="6314421" y="646115"/>
            <a:ext cx="351367" cy="5743575"/>
            <a:chOff x="1238651" y="626213"/>
            <a:chExt cx="263913" cy="5742432"/>
          </a:xfrm>
        </p:grpSpPr>
        <p:sp>
          <p:nvSpPr>
            <p:cNvPr id="36" name="Line 42">
              <a:extLst>
                <a:ext uri="{FF2B5EF4-FFF2-40B4-BE49-F238E27FC236}">
                  <a16:creationId xmlns:a16="http://schemas.microsoft.com/office/drawing/2014/main" id="{F622039D-3B48-4D69-9CB0-7A34A8A47752}"/>
                </a:ext>
              </a:extLst>
            </p:cNvPr>
            <p:cNvSpPr>
              <a:spLocks noChangeShapeType="1"/>
            </p:cNvSpPr>
            <p:nvPr userDrawn="1"/>
          </p:nvSpPr>
          <p:spPr bwMode="auto">
            <a:xfrm flipH="1">
              <a:off x="1238651"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37" name="Line 42">
              <a:extLst>
                <a:ext uri="{FF2B5EF4-FFF2-40B4-BE49-F238E27FC236}">
                  <a16:creationId xmlns:a16="http://schemas.microsoft.com/office/drawing/2014/main" id="{0A4E7258-7802-4B6F-A984-13F4B67021F5}"/>
                </a:ext>
              </a:extLst>
            </p:cNvPr>
            <p:cNvSpPr>
              <a:spLocks noChangeShapeType="1"/>
            </p:cNvSpPr>
            <p:nvPr userDrawn="1"/>
          </p:nvSpPr>
          <p:spPr bwMode="auto">
            <a:xfrm flipH="1">
              <a:off x="1369615"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38" name="Line 42">
              <a:extLst>
                <a:ext uri="{FF2B5EF4-FFF2-40B4-BE49-F238E27FC236}">
                  <a16:creationId xmlns:a16="http://schemas.microsoft.com/office/drawing/2014/main" id="{DA0C908E-5F67-4D3F-8F9A-2D17D8F1FD4B}"/>
                </a:ext>
              </a:extLst>
            </p:cNvPr>
            <p:cNvSpPr>
              <a:spLocks noChangeShapeType="1"/>
            </p:cNvSpPr>
            <p:nvPr userDrawn="1"/>
          </p:nvSpPr>
          <p:spPr bwMode="auto">
            <a:xfrm flipH="1">
              <a:off x="1500580" y="626213"/>
              <a:ext cx="1984"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39" name="Group 38">
            <a:extLst>
              <a:ext uri="{FF2B5EF4-FFF2-40B4-BE49-F238E27FC236}">
                <a16:creationId xmlns:a16="http://schemas.microsoft.com/office/drawing/2014/main" id="{16374CFC-E4F6-4283-98CF-41487B621229}"/>
              </a:ext>
            </a:extLst>
          </p:cNvPr>
          <p:cNvGrpSpPr>
            <a:grpSpLocks/>
          </p:cNvGrpSpPr>
          <p:nvPr userDrawn="1"/>
        </p:nvGrpSpPr>
        <p:grpSpPr bwMode="auto">
          <a:xfrm>
            <a:off x="7025261" y="646115"/>
            <a:ext cx="351367" cy="5743575"/>
            <a:chOff x="1238651" y="626213"/>
            <a:chExt cx="263913" cy="5742432"/>
          </a:xfrm>
        </p:grpSpPr>
        <p:sp>
          <p:nvSpPr>
            <p:cNvPr id="40" name="Line 42">
              <a:extLst>
                <a:ext uri="{FF2B5EF4-FFF2-40B4-BE49-F238E27FC236}">
                  <a16:creationId xmlns:a16="http://schemas.microsoft.com/office/drawing/2014/main" id="{B640821C-42E3-4BE0-8522-EB8A9946449B}"/>
                </a:ext>
              </a:extLst>
            </p:cNvPr>
            <p:cNvSpPr>
              <a:spLocks noChangeShapeType="1"/>
            </p:cNvSpPr>
            <p:nvPr userDrawn="1"/>
          </p:nvSpPr>
          <p:spPr bwMode="auto">
            <a:xfrm flipH="1">
              <a:off x="1238651"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41" name="Line 42">
              <a:extLst>
                <a:ext uri="{FF2B5EF4-FFF2-40B4-BE49-F238E27FC236}">
                  <a16:creationId xmlns:a16="http://schemas.microsoft.com/office/drawing/2014/main" id="{DEF979CA-0D08-4D37-86B2-BA18A3F52748}"/>
                </a:ext>
              </a:extLst>
            </p:cNvPr>
            <p:cNvSpPr>
              <a:spLocks noChangeShapeType="1"/>
            </p:cNvSpPr>
            <p:nvPr userDrawn="1"/>
          </p:nvSpPr>
          <p:spPr bwMode="auto">
            <a:xfrm flipH="1">
              <a:off x="1369615"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42" name="Line 42">
              <a:extLst>
                <a:ext uri="{FF2B5EF4-FFF2-40B4-BE49-F238E27FC236}">
                  <a16:creationId xmlns:a16="http://schemas.microsoft.com/office/drawing/2014/main" id="{FAD53550-64E1-4562-95E1-7849B0453F95}"/>
                </a:ext>
              </a:extLst>
            </p:cNvPr>
            <p:cNvSpPr>
              <a:spLocks noChangeShapeType="1"/>
            </p:cNvSpPr>
            <p:nvPr userDrawn="1"/>
          </p:nvSpPr>
          <p:spPr bwMode="auto">
            <a:xfrm flipH="1">
              <a:off x="1500580" y="626213"/>
              <a:ext cx="1984"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43" name="Group 42">
            <a:extLst>
              <a:ext uri="{FF2B5EF4-FFF2-40B4-BE49-F238E27FC236}">
                <a16:creationId xmlns:a16="http://schemas.microsoft.com/office/drawing/2014/main" id="{DC55AC3C-D48A-4A74-8AD0-90DD25099B57}"/>
              </a:ext>
            </a:extLst>
          </p:cNvPr>
          <p:cNvGrpSpPr>
            <a:grpSpLocks/>
          </p:cNvGrpSpPr>
          <p:nvPr userDrawn="1"/>
        </p:nvGrpSpPr>
        <p:grpSpPr bwMode="auto">
          <a:xfrm>
            <a:off x="7736101" y="646115"/>
            <a:ext cx="351367" cy="5743575"/>
            <a:chOff x="1238651" y="626213"/>
            <a:chExt cx="263913" cy="5742432"/>
          </a:xfrm>
        </p:grpSpPr>
        <p:sp>
          <p:nvSpPr>
            <p:cNvPr id="44" name="Line 42">
              <a:extLst>
                <a:ext uri="{FF2B5EF4-FFF2-40B4-BE49-F238E27FC236}">
                  <a16:creationId xmlns:a16="http://schemas.microsoft.com/office/drawing/2014/main" id="{7B584CEB-9B7B-4AB1-8880-085D05E418E3}"/>
                </a:ext>
              </a:extLst>
            </p:cNvPr>
            <p:cNvSpPr>
              <a:spLocks noChangeShapeType="1"/>
            </p:cNvSpPr>
            <p:nvPr userDrawn="1"/>
          </p:nvSpPr>
          <p:spPr bwMode="auto">
            <a:xfrm flipH="1">
              <a:off x="1238651"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45" name="Line 42">
              <a:extLst>
                <a:ext uri="{FF2B5EF4-FFF2-40B4-BE49-F238E27FC236}">
                  <a16:creationId xmlns:a16="http://schemas.microsoft.com/office/drawing/2014/main" id="{F20BD481-EA90-4F25-B429-F972123F03FC}"/>
                </a:ext>
              </a:extLst>
            </p:cNvPr>
            <p:cNvSpPr>
              <a:spLocks noChangeShapeType="1"/>
            </p:cNvSpPr>
            <p:nvPr userDrawn="1"/>
          </p:nvSpPr>
          <p:spPr bwMode="auto">
            <a:xfrm flipH="1">
              <a:off x="1369615"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46" name="Line 42">
              <a:extLst>
                <a:ext uri="{FF2B5EF4-FFF2-40B4-BE49-F238E27FC236}">
                  <a16:creationId xmlns:a16="http://schemas.microsoft.com/office/drawing/2014/main" id="{81321CA2-EE68-477C-803D-C60E972C3602}"/>
                </a:ext>
              </a:extLst>
            </p:cNvPr>
            <p:cNvSpPr>
              <a:spLocks noChangeShapeType="1"/>
            </p:cNvSpPr>
            <p:nvPr userDrawn="1"/>
          </p:nvSpPr>
          <p:spPr bwMode="auto">
            <a:xfrm flipH="1">
              <a:off x="1500580" y="626213"/>
              <a:ext cx="1984"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47" name="Group 46">
            <a:extLst>
              <a:ext uri="{FF2B5EF4-FFF2-40B4-BE49-F238E27FC236}">
                <a16:creationId xmlns:a16="http://schemas.microsoft.com/office/drawing/2014/main" id="{402029C9-1B4E-4907-B543-0C481AE48E11}"/>
              </a:ext>
            </a:extLst>
          </p:cNvPr>
          <p:cNvGrpSpPr>
            <a:grpSpLocks/>
          </p:cNvGrpSpPr>
          <p:nvPr userDrawn="1"/>
        </p:nvGrpSpPr>
        <p:grpSpPr bwMode="auto">
          <a:xfrm>
            <a:off x="8446941" y="646115"/>
            <a:ext cx="351367" cy="5743575"/>
            <a:chOff x="1238651" y="626213"/>
            <a:chExt cx="263913" cy="5742432"/>
          </a:xfrm>
        </p:grpSpPr>
        <p:sp>
          <p:nvSpPr>
            <p:cNvPr id="48" name="Line 42">
              <a:extLst>
                <a:ext uri="{FF2B5EF4-FFF2-40B4-BE49-F238E27FC236}">
                  <a16:creationId xmlns:a16="http://schemas.microsoft.com/office/drawing/2014/main" id="{AA032494-CDAA-4228-91B6-EDE001AF26E6}"/>
                </a:ext>
              </a:extLst>
            </p:cNvPr>
            <p:cNvSpPr>
              <a:spLocks noChangeShapeType="1"/>
            </p:cNvSpPr>
            <p:nvPr userDrawn="1"/>
          </p:nvSpPr>
          <p:spPr bwMode="auto">
            <a:xfrm flipH="1">
              <a:off x="1238651"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49" name="Line 42">
              <a:extLst>
                <a:ext uri="{FF2B5EF4-FFF2-40B4-BE49-F238E27FC236}">
                  <a16:creationId xmlns:a16="http://schemas.microsoft.com/office/drawing/2014/main" id="{D54F0E0A-8FB1-4FDE-B3B9-30B6384BEB82}"/>
                </a:ext>
              </a:extLst>
            </p:cNvPr>
            <p:cNvSpPr>
              <a:spLocks noChangeShapeType="1"/>
            </p:cNvSpPr>
            <p:nvPr userDrawn="1"/>
          </p:nvSpPr>
          <p:spPr bwMode="auto">
            <a:xfrm flipH="1">
              <a:off x="1369615"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50" name="Line 42">
              <a:extLst>
                <a:ext uri="{FF2B5EF4-FFF2-40B4-BE49-F238E27FC236}">
                  <a16:creationId xmlns:a16="http://schemas.microsoft.com/office/drawing/2014/main" id="{A37FE915-D216-44AF-98A1-2F9155E71ACC}"/>
                </a:ext>
              </a:extLst>
            </p:cNvPr>
            <p:cNvSpPr>
              <a:spLocks noChangeShapeType="1"/>
            </p:cNvSpPr>
            <p:nvPr userDrawn="1"/>
          </p:nvSpPr>
          <p:spPr bwMode="auto">
            <a:xfrm flipH="1">
              <a:off x="1500580" y="626213"/>
              <a:ext cx="1984"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51" name="Group 50">
            <a:extLst>
              <a:ext uri="{FF2B5EF4-FFF2-40B4-BE49-F238E27FC236}">
                <a16:creationId xmlns:a16="http://schemas.microsoft.com/office/drawing/2014/main" id="{D0391165-AE82-417A-A3E3-54C86EB368B6}"/>
              </a:ext>
            </a:extLst>
          </p:cNvPr>
          <p:cNvGrpSpPr>
            <a:grpSpLocks/>
          </p:cNvGrpSpPr>
          <p:nvPr userDrawn="1"/>
        </p:nvGrpSpPr>
        <p:grpSpPr bwMode="auto">
          <a:xfrm>
            <a:off x="9157781" y="646115"/>
            <a:ext cx="353483" cy="5743575"/>
            <a:chOff x="1238651" y="626213"/>
            <a:chExt cx="263913" cy="5742432"/>
          </a:xfrm>
        </p:grpSpPr>
        <p:sp>
          <p:nvSpPr>
            <p:cNvPr id="52" name="Line 42">
              <a:extLst>
                <a:ext uri="{FF2B5EF4-FFF2-40B4-BE49-F238E27FC236}">
                  <a16:creationId xmlns:a16="http://schemas.microsoft.com/office/drawing/2014/main" id="{3CD946A3-7A51-4CDD-89BB-9C2C0456FF70}"/>
                </a:ext>
              </a:extLst>
            </p:cNvPr>
            <p:cNvSpPr>
              <a:spLocks noChangeShapeType="1"/>
            </p:cNvSpPr>
            <p:nvPr userDrawn="1"/>
          </p:nvSpPr>
          <p:spPr bwMode="auto">
            <a:xfrm flipH="1">
              <a:off x="1238651"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53" name="Line 42">
              <a:extLst>
                <a:ext uri="{FF2B5EF4-FFF2-40B4-BE49-F238E27FC236}">
                  <a16:creationId xmlns:a16="http://schemas.microsoft.com/office/drawing/2014/main" id="{37ED8B44-AAEA-4CC8-87E5-DB274E624F13}"/>
                </a:ext>
              </a:extLst>
            </p:cNvPr>
            <p:cNvSpPr>
              <a:spLocks noChangeShapeType="1"/>
            </p:cNvSpPr>
            <p:nvPr userDrawn="1"/>
          </p:nvSpPr>
          <p:spPr bwMode="auto">
            <a:xfrm flipH="1">
              <a:off x="1369615"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54" name="Line 42">
              <a:extLst>
                <a:ext uri="{FF2B5EF4-FFF2-40B4-BE49-F238E27FC236}">
                  <a16:creationId xmlns:a16="http://schemas.microsoft.com/office/drawing/2014/main" id="{0F985567-4F69-4D96-8210-35FC6CE3B3A6}"/>
                </a:ext>
              </a:extLst>
            </p:cNvPr>
            <p:cNvSpPr>
              <a:spLocks noChangeShapeType="1"/>
            </p:cNvSpPr>
            <p:nvPr userDrawn="1"/>
          </p:nvSpPr>
          <p:spPr bwMode="auto">
            <a:xfrm flipH="1">
              <a:off x="1500580" y="626213"/>
              <a:ext cx="1984"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55" name="Group 54">
            <a:extLst>
              <a:ext uri="{FF2B5EF4-FFF2-40B4-BE49-F238E27FC236}">
                <a16:creationId xmlns:a16="http://schemas.microsoft.com/office/drawing/2014/main" id="{ED5A2D77-4E33-48D9-B3FC-CEAB1B373ED4}"/>
              </a:ext>
            </a:extLst>
          </p:cNvPr>
          <p:cNvGrpSpPr>
            <a:grpSpLocks/>
          </p:cNvGrpSpPr>
          <p:nvPr userDrawn="1"/>
        </p:nvGrpSpPr>
        <p:grpSpPr bwMode="auto">
          <a:xfrm>
            <a:off x="9870737" y="646115"/>
            <a:ext cx="353483" cy="5743575"/>
            <a:chOff x="1238651" y="626213"/>
            <a:chExt cx="263913" cy="5742432"/>
          </a:xfrm>
        </p:grpSpPr>
        <p:sp>
          <p:nvSpPr>
            <p:cNvPr id="56" name="Line 42">
              <a:extLst>
                <a:ext uri="{FF2B5EF4-FFF2-40B4-BE49-F238E27FC236}">
                  <a16:creationId xmlns:a16="http://schemas.microsoft.com/office/drawing/2014/main" id="{78613207-C40F-4BFF-8446-D5E2C6B0189B}"/>
                </a:ext>
              </a:extLst>
            </p:cNvPr>
            <p:cNvSpPr>
              <a:spLocks noChangeShapeType="1"/>
            </p:cNvSpPr>
            <p:nvPr userDrawn="1"/>
          </p:nvSpPr>
          <p:spPr bwMode="auto">
            <a:xfrm flipH="1">
              <a:off x="1238651"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57" name="Line 42">
              <a:extLst>
                <a:ext uri="{FF2B5EF4-FFF2-40B4-BE49-F238E27FC236}">
                  <a16:creationId xmlns:a16="http://schemas.microsoft.com/office/drawing/2014/main" id="{D85F4795-4648-424F-B62F-406E9EC8EB22}"/>
                </a:ext>
              </a:extLst>
            </p:cNvPr>
            <p:cNvSpPr>
              <a:spLocks noChangeShapeType="1"/>
            </p:cNvSpPr>
            <p:nvPr userDrawn="1"/>
          </p:nvSpPr>
          <p:spPr bwMode="auto">
            <a:xfrm flipH="1">
              <a:off x="1369615"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58" name="Line 42">
              <a:extLst>
                <a:ext uri="{FF2B5EF4-FFF2-40B4-BE49-F238E27FC236}">
                  <a16:creationId xmlns:a16="http://schemas.microsoft.com/office/drawing/2014/main" id="{92C73A03-2212-4289-B372-534CE3546D76}"/>
                </a:ext>
              </a:extLst>
            </p:cNvPr>
            <p:cNvSpPr>
              <a:spLocks noChangeShapeType="1"/>
            </p:cNvSpPr>
            <p:nvPr userDrawn="1"/>
          </p:nvSpPr>
          <p:spPr bwMode="auto">
            <a:xfrm flipH="1">
              <a:off x="1500580" y="626213"/>
              <a:ext cx="1984"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59" name="Group 58">
            <a:extLst>
              <a:ext uri="{FF2B5EF4-FFF2-40B4-BE49-F238E27FC236}">
                <a16:creationId xmlns:a16="http://schemas.microsoft.com/office/drawing/2014/main" id="{826C7856-0F44-4DC0-ABF4-E2D92FCE10A8}"/>
              </a:ext>
            </a:extLst>
          </p:cNvPr>
          <p:cNvGrpSpPr>
            <a:grpSpLocks/>
          </p:cNvGrpSpPr>
          <p:nvPr userDrawn="1"/>
        </p:nvGrpSpPr>
        <p:grpSpPr bwMode="auto">
          <a:xfrm>
            <a:off x="10583693" y="646115"/>
            <a:ext cx="351367" cy="5743575"/>
            <a:chOff x="1238651" y="626213"/>
            <a:chExt cx="263913" cy="5742432"/>
          </a:xfrm>
        </p:grpSpPr>
        <p:sp>
          <p:nvSpPr>
            <p:cNvPr id="60" name="Line 42">
              <a:extLst>
                <a:ext uri="{FF2B5EF4-FFF2-40B4-BE49-F238E27FC236}">
                  <a16:creationId xmlns:a16="http://schemas.microsoft.com/office/drawing/2014/main" id="{F05E825E-727E-403C-8E58-0990C2FA5210}"/>
                </a:ext>
              </a:extLst>
            </p:cNvPr>
            <p:cNvSpPr>
              <a:spLocks noChangeShapeType="1"/>
            </p:cNvSpPr>
            <p:nvPr userDrawn="1"/>
          </p:nvSpPr>
          <p:spPr bwMode="auto">
            <a:xfrm flipH="1">
              <a:off x="1238651"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61" name="Line 42">
              <a:extLst>
                <a:ext uri="{FF2B5EF4-FFF2-40B4-BE49-F238E27FC236}">
                  <a16:creationId xmlns:a16="http://schemas.microsoft.com/office/drawing/2014/main" id="{577387F0-8C9F-4AF7-B066-42803BBC90F2}"/>
                </a:ext>
              </a:extLst>
            </p:cNvPr>
            <p:cNvSpPr>
              <a:spLocks noChangeShapeType="1"/>
            </p:cNvSpPr>
            <p:nvPr userDrawn="1"/>
          </p:nvSpPr>
          <p:spPr bwMode="auto">
            <a:xfrm flipH="1">
              <a:off x="1369615"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62" name="Line 42">
              <a:extLst>
                <a:ext uri="{FF2B5EF4-FFF2-40B4-BE49-F238E27FC236}">
                  <a16:creationId xmlns:a16="http://schemas.microsoft.com/office/drawing/2014/main" id="{B9C1161C-CFF9-4957-BABB-3911FB9C48F5}"/>
                </a:ext>
              </a:extLst>
            </p:cNvPr>
            <p:cNvSpPr>
              <a:spLocks noChangeShapeType="1"/>
            </p:cNvSpPr>
            <p:nvPr userDrawn="1"/>
          </p:nvSpPr>
          <p:spPr bwMode="auto">
            <a:xfrm flipH="1">
              <a:off x="1500580" y="626213"/>
              <a:ext cx="1984"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63" name="Group 62">
            <a:extLst>
              <a:ext uri="{FF2B5EF4-FFF2-40B4-BE49-F238E27FC236}">
                <a16:creationId xmlns:a16="http://schemas.microsoft.com/office/drawing/2014/main" id="{B10E06D0-6DEB-4C9D-BE80-B48EF4644DDE}"/>
              </a:ext>
            </a:extLst>
          </p:cNvPr>
          <p:cNvGrpSpPr>
            <a:grpSpLocks/>
          </p:cNvGrpSpPr>
          <p:nvPr userDrawn="1"/>
        </p:nvGrpSpPr>
        <p:grpSpPr bwMode="auto">
          <a:xfrm>
            <a:off x="11294535" y="646115"/>
            <a:ext cx="351367" cy="5743575"/>
            <a:chOff x="1238651" y="626213"/>
            <a:chExt cx="263913" cy="5742432"/>
          </a:xfrm>
        </p:grpSpPr>
        <p:sp>
          <p:nvSpPr>
            <p:cNvPr id="64" name="Line 42">
              <a:extLst>
                <a:ext uri="{FF2B5EF4-FFF2-40B4-BE49-F238E27FC236}">
                  <a16:creationId xmlns:a16="http://schemas.microsoft.com/office/drawing/2014/main" id="{AAAB52F4-27CC-4637-9295-BB8E0B3656C1}"/>
                </a:ext>
              </a:extLst>
            </p:cNvPr>
            <p:cNvSpPr>
              <a:spLocks noChangeShapeType="1"/>
            </p:cNvSpPr>
            <p:nvPr userDrawn="1"/>
          </p:nvSpPr>
          <p:spPr bwMode="auto">
            <a:xfrm flipH="1">
              <a:off x="1238651"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65" name="Line 42">
              <a:extLst>
                <a:ext uri="{FF2B5EF4-FFF2-40B4-BE49-F238E27FC236}">
                  <a16:creationId xmlns:a16="http://schemas.microsoft.com/office/drawing/2014/main" id="{42CC80D0-0B03-4959-9F5E-60F6D3CB91DB}"/>
                </a:ext>
              </a:extLst>
            </p:cNvPr>
            <p:cNvSpPr>
              <a:spLocks noChangeShapeType="1"/>
            </p:cNvSpPr>
            <p:nvPr userDrawn="1"/>
          </p:nvSpPr>
          <p:spPr bwMode="auto">
            <a:xfrm flipH="1">
              <a:off x="1369615"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66" name="Line 42">
              <a:extLst>
                <a:ext uri="{FF2B5EF4-FFF2-40B4-BE49-F238E27FC236}">
                  <a16:creationId xmlns:a16="http://schemas.microsoft.com/office/drawing/2014/main" id="{C95582A6-0004-4A8E-BA1E-477BF761305B}"/>
                </a:ext>
              </a:extLst>
            </p:cNvPr>
            <p:cNvSpPr>
              <a:spLocks noChangeShapeType="1"/>
            </p:cNvSpPr>
            <p:nvPr userDrawn="1"/>
          </p:nvSpPr>
          <p:spPr bwMode="auto">
            <a:xfrm flipH="1">
              <a:off x="1500580" y="626213"/>
              <a:ext cx="1984"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68" name="Title Placeholder 1"/>
          <p:cNvSpPr>
            <a:spLocks noGrp="1"/>
          </p:cNvSpPr>
          <p:nvPr>
            <p:ph type="title"/>
          </p:nvPr>
        </p:nvSpPr>
        <p:spPr>
          <a:xfrm>
            <a:off x="0" y="0"/>
            <a:ext cx="12192000" cy="365760"/>
          </a:xfrm>
          <a:prstGeom prst="rect">
            <a:avLst/>
          </a:prstGeom>
        </p:spPr>
        <p:txBody>
          <a:bodyPr rtlCol="0">
            <a:noAutofit/>
          </a:bodyPr>
          <a:lstStyle/>
          <a:p>
            <a:r>
              <a:rPr lang="en-US"/>
              <a:t>Click to edit Master title style</a:t>
            </a:r>
          </a:p>
        </p:txBody>
      </p:sp>
    </p:spTree>
    <p:extLst>
      <p:ext uri="{BB962C8B-B14F-4D97-AF65-F5344CB8AC3E}">
        <p14:creationId xmlns:p14="http://schemas.microsoft.com/office/powerpoint/2010/main" val="1639103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fra SA Timeline">
    <p:spTree>
      <p:nvGrpSpPr>
        <p:cNvPr id="1" name=""/>
        <p:cNvGrpSpPr/>
        <p:nvPr/>
      </p:nvGrpSpPr>
      <p:grpSpPr>
        <a:xfrm>
          <a:off x="0" y="0"/>
          <a:ext cx="0" cy="0"/>
          <a:chOff x="0" y="0"/>
          <a:chExt cx="0" cy="0"/>
        </a:xfrm>
      </p:grpSpPr>
      <p:sp>
        <p:nvSpPr>
          <p:cNvPr id="5" name="Text Box 2">
            <a:extLst>
              <a:ext uri="{FF2B5EF4-FFF2-40B4-BE49-F238E27FC236}">
                <a16:creationId xmlns:a16="http://schemas.microsoft.com/office/drawing/2014/main" id="{AAABF0D0-27A0-4FBF-8A11-A0C89A4676C6}"/>
              </a:ext>
            </a:extLst>
          </p:cNvPr>
          <p:cNvSpPr txBox="1">
            <a:spLocks noChangeArrowheads="1"/>
          </p:cNvSpPr>
          <p:nvPr userDrawn="1"/>
        </p:nvSpPr>
        <p:spPr bwMode="auto">
          <a:xfrm>
            <a:off x="7681384" y="6724650"/>
            <a:ext cx="4485216" cy="122238"/>
          </a:xfrm>
          <a:prstGeom prst="rect">
            <a:avLst/>
          </a:prstGeom>
          <a:noFill/>
          <a:ln>
            <a:noFill/>
          </a:ln>
        </p:spPr>
        <p:txBody>
          <a:bodyPr lIns="16412" tIns="0" rIns="16412" bIns="0">
            <a:spAutoFit/>
          </a:bodyPr>
          <a:lstStyle>
            <a:lvl1pPr eaLnBrk="0" hangingPunct="0">
              <a:tabLst>
                <a:tab pos="3487738" algn="r"/>
              </a:tabLst>
              <a:defRPr sz="1600" u="sng">
                <a:solidFill>
                  <a:schemeClr val="tx1"/>
                </a:solidFill>
                <a:latin typeface="Arial" charset="0"/>
              </a:defRPr>
            </a:lvl1pPr>
            <a:lvl2pPr marL="742950" indent="-285750" eaLnBrk="0" hangingPunct="0">
              <a:tabLst>
                <a:tab pos="3487738" algn="r"/>
              </a:tabLst>
              <a:defRPr sz="1600" u="sng">
                <a:solidFill>
                  <a:schemeClr val="tx1"/>
                </a:solidFill>
                <a:latin typeface="Arial" charset="0"/>
              </a:defRPr>
            </a:lvl2pPr>
            <a:lvl3pPr marL="1143000" indent="-228600" eaLnBrk="0" hangingPunct="0">
              <a:tabLst>
                <a:tab pos="3487738" algn="r"/>
              </a:tabLst>
              <a:defRPr sz="1600" u="sng">
                <a:solidFill>
                  <a:schemeClr val="tx1"/>
                </a:solidFill>
                <a:latin typeface="Arial" charset="0"/>
              </a:defRPr>
            </a:lvl3pPr>
            <a:lvl4pPr marL="1600200" indent="-228600" eaLnBrk="0" hangingPunct="0">
              <a:tabLst>
                <a:tab pos="3487738" algn="r"/>
              </a:tabLst>
              <a:defRPr sz="1600" u="sng">
                <a:solidFill>
                  <a:schemeClr val="tx1"/>
                </a:solidFill>
                <a:latin typeface="Arial" charset="0"/>
              </a:defRPr>
            </a:lvl4pPr>
            <a:lvl5pPr marL="2057400" indent="-228600" eaLnBrk="0" hangingPunct="0">
              <a:tabLst>
                <a:tab pos="3487738" algn="r"/>
              </a:tabLst>
              <a:defRPr sz="1600" u="sng">
                <a:solidFill>
                  <a:schemeClr val="tx1"/>
                </a:solidFill>
                <a:latin typeface="Arial" charset="0"/>
              </a:defRPr>
            </a:lvl5pPr>
            <a:lvl6pPr marL="2514600" indent="-228600" eaLnBrk="0" fontAlgn="base" hangingPunct="0">
              <a:spcBef>
                <a:spcPct val="50000"/>
              </a:spcBef>
              <a:spcAft>
                <a:spcPct val="0"/>
              </a:spcAft>
              <a:buChar char="•"/>
              <a:tabLst>
                <a:tab pos="3487738" algn="r"/>
              </a:tabLst>
              <a:defRPr sz="1600" u="sng">
                <a:solidFill>
                  <a:schemeClr val="tx1"/>
                </a:solidFill>
                <a:latin typeface="Arial" charset="0"/>
              </a:defRPr>
            </a:lvl6pPr>
            <a:lvl7pPr marL="2971800" indent="-228600" eaLnBrk="0" fontAlgn="base" hangingPunct="0">
              <a:spcBef>
                <a:spcPct val="50000"/>
              </a:spcBef>
              <a:spcAft>
                <a:spcPct val="0"/>
              </a:spcAft>
              <a:buChar char="•"/>
              <a:tabLst>
                <a:tab pos="3487738" algn="r"/>
              </a:tabLst>
              <a:defRPr sz="1600" u="sng">
                <a:solidFill>
                  <a:schemeClr val="tx1"/>
                </a:solidFill>
                <a:latin typeface="Arial" charset="0"/>
              </a:defRPr>
            </a:lvl7pPr>
            <a:lvl8pPr marL="3429000" indent="-228600" eaLnBrk="0" fontAlgn="base" hangingPunct="0">
              <a:spcBef>
                <a:spcPct val="50000"/>
              </a:spcBef>
              <a:spcAft>
                <a:spcPct val="0"/>
              </a:spcAft>
              <a:buChar char="•"/>
              <a:tabLst>
                <a:tab pos="3487738" algn="r"/>
              </a:tabLst>
              <a:defRPr sz="1600" u="sng">
                <a:solidFill>
                  <a:schemeClr val="tx1"/>
                </a:solidFill>
                <a:latin typeface="Arial" charset="0"/>
              </a:defRPr>
            </a:lvl8pPr>
            <a:lvl9pPr marL="3886200" indent="-228600" eaLnBrk="0" fontAlgn="base" hangingPunct="0">
              <a:spcBef>
                <a:spcPct val="50000"/>
              </a:spcBef>
              <a:spcAft>
                <a:spcPct val="0"/>
              </a:spcAft>
              <a:buChar char="•"/>
              <a:tabLst>
                <a:tab pos="3487738" algn="r"/>
              </a:tabLst>
              <a:defRPr sz="1600" u="sng">
                <a:solidFill>
                  <a:schemeClr val="tx1"/>
                </a:solidFill>
                <a:latin typeface="Arial" charset="0"/>
              </a:defRPr>
            </a:lvl9pPr>
          </a:lstStyle>
          <a:p>
            <a:pPr algn="r" eaLnBrk="1" fontAlgn="auto" hangingPunct="1">
              <a:spcBef>
                <a:spcPts val="0"/>
              </a:spcBef>
              <a:spcAft>
                <a:spcPts val="0"/>
              </a:spcAft>
              <a:defRPr/>
            </a:pPr>
            <a:r>
              <a:rPr lang="en-US" sz="800" u="none">
                <a:latin typeface="Segoe UI" panose="020B0502040204020203" pitchFamily="34" charset="0"/>
                <a:ea typeface="ＭＳ Ｐゴシック" pitchFamily="34" charset="-128"/>
                <a:cs typeface="Segoe UI" panose="020B0502040204020203" pitchFamily="34" charset="0"/>
              </a:rPr>
              <a:t>NAS Enterprise Architecture Infrastructure Roadmaps Version 17.0</a:t>
            </a:r>
          </a:p>
        </p:txBody>
      </p:sp>
      <p:sp>
        <p:nvSpPr>
          <p:cNvPr id="6" name="RM Status">
            <a:extLst>
              <a:ext uri="{FF2B5EF4-FFF2-40B4-BE49-F238E27FC236}">
                <a16:creationId xmlns:a16="http://schemas.microsoft.com/office/drawing/2014/main" id="{AC707303-AB73-4F35-9ECA-E5DDEBCEDAAE}"/>
              </a:ext>
            </a:extLst>
          </p:cNvPr>
          <p:cNvSpPr txBox="1">
            <a:spLocks noChangeArrowheads="1"/>
          </p:cNvSpPr>
          <p:nvPr userDrawn="1"/>
        </p:nvSpPr>
        <p:spPr bwMode="auto">
          <a:xfrm>
            <a:off x="5151968" y="6650266"/>
            <a:ext cx="188806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en-US" sz="1400" b="1">
                <a:latin typeface="Segoe UI" panose="020B0502040204020203" pitchFamily="34" charset="0"/>
                <a:cs typeface="Segoe UI" panose="020B0502040204020203" pitchFamily="34" charset="0"/>
              </a:rPr>
              <a:t>BASELINE</a:t>
            </a:r>
          </a:p>
        </p:txBody>
      </p:sp>
      <p:sp>
        <p:nvSpPr>
          <p:cNvPr id="66" name="Title Placeholder 1"/>
          <p:cNvSpPr>
            <a:spLocks noGrp="1"/>
          </p:cNvSpPr>
          <p:nvPr>
            <p:ph type="title"/>
          </p:nvPr>
        </p:nvSpPr>
        <p:spPr>
          <a:xfrm>
            <a:off x="0" y="0"/>
            <a:ext cx="12192000" cy="365760"/>
          </a:xfrm>
          <a:prstGeom prst="rect">
            <a:avLst/>
          </a:prstGeom>
        </p:spPr>
        <p:txBody>
          <a:bodyPr rtlCol="0">
            <a:noAutofit/>
          </a:bodyPr>
          <a:lstStyle/>
          <a:p>
            <a:r>
              <a:rPr lang="en-US"/>
              <a:t>Click to edit Master title style</a:t>
            </a:r>
          </a:p>
        </p:txBody>
      </p:sp>
      <p:graphicFrame>
        <p:nvGraphicFramePr>
          <p:cNvPr id="69" name="Table 68">
            <a:extLst>
              <a:ext uri="{FF2B5EF4-FFF2-40B4-BE49-F238E27FC236}">
                <a16:creationId xmlns:a16="http://schemas.microsoft.com/office/drawing/2014/main" id="{9C9BA648-DC11-40DB-9D23-4B32F26C854A}"/>
              </a:ext>
            </a:extLst>
          </p:cNvPr>
          <p:cNvGraphicFramePr>
            <a:graphicFrameLocks noGrp="1"/>
          </p:cNvGraphicFramePr>
          <p:nvPr userDrawn="1">
            <p:extLst>
              <p:ext uri="{D42A27DB-BD31-4B8C-83A1-F6EECF244321}">
                <p14:modId xmlns:p14="http://schemas.microsoft.com/office/powerpoint/2010/main" val="799689188"/>
              </p:ext>
            </p:extLst>
          </p:nvPr>
        </p:nvGraphicFramePr>
        <p:xfrm>
          <a:off x="249768" y="387350"/>
          <a:ext cx="11840643" cy="6264276"/>
        </p:xfrm>
        <a:graphic>
          <a:graphicData uri="http://schemas.openxmlformats.org/drawingml/2006/table">
            <a:tbl>
              <a:tblPr firstRow="1" bandRow="1">
                <a:tableStyleId>{5C22544A-7EE6-4342-B048-85BDC9FD1C3A}</a:tableStyleId>
              </a:tblPr>
              <a:tblGrid>
                <a:gridCol w="906172">
                  <a:extLst>
                    <a:ext uri="{9D8B030D-6E8A-4147-A177-3AD203B41FA5}">
                      <a16:colId xmlns:a16="http://schemas.microsoft.com/office/drawing/2014/main" val="20000"/>
                    </a:ext>
                  </a:extLst>
                </a:gridCol>
                <a:gridCol w="710452">
                  <a:extLst>
                    <a:ext uri="{9D8B030D-6E8A-4147-A177-3AD203B41FA5}">
                      <a16:colId xmlns:a16="http://schemas.microsoft.com/office/drawing/2014/main" val="20002"/>
                    </a:ext>
                  </a:extLst>
                </a:gridCol>
                <a:gridCol w="710452">
                  <a:extLst>
                    <a:ext uri="{9D8B030D-6E8A-4147-A177-3AD203B41FA5}">
                      <a16:colId xmlns:a16="http://schemas.microsoft.com/office/drawing/2014/main" val="20003"/>
                    </a:ext>
                  </a:extLst>
                </a:gridCol>
                <a:gridCol w="710452">
                  <a:extLst>
                    <a:ext uri="{9D8B030D-6E8A-4147-A177-3AD203B41FA5}">
                      <a16:colId xmlns:a16="http://schemas.microsoft.com/office/drawing/2014/main" val="20004"/>
                    </a:ext>
                  </a:extLst>
                </a:gridCol>
                <a:gridCol w="710452">
                  <a:extLst>
                    <a:ext uri="{9D8B030D-6E8A-4147-A177-3AD203B41FA5}">
                      <a16:colId xmlns:a16="http://schemas.microsoft.com/office/drawing/2014/main" val="20005"/>
                    </a:ext>
                  </a:extLst>
                </a:gridCol>
                <a:gridCol w="710452">
                  <a:extLst>
                    <a:ext uri="{9D8B030D-6E8A-4147-A177-3AD203B41FA5}">
                      <a16:colId xmlns:a16="http://schemas.microsoft.com/office/drawing/2014/main" val="20006"/>
                    </a:ext>
                  </a:extLst>
                </a:gridCol>
                <a:gridCol w="710452">
                  <a:extLst>
                    <a:ext uri="{9D8B030D-6E8A-4147-A177-3AD203B41FA5}">
                      <a16:colId xmlns:a16="http://schemas.microsoft.com/office/drawing/2014/main" val="20007"/>
                    </a:ext>
                  </a:extLst>
                </a:gridCol>
                <a:gridCol w="710452">
                  <a:extLst>
                    <a:ext uri="{9D8B030D-6E8A-4147-A177-3AD203B41FA5}">
                      <a16:colId xmlns:a16="http://schemas.microsoft.com/office/drawing/2014/main" val="20008"/>
                    </a:ext>
                  </a:extLst>
                </a:gridCol>
                <a:gridCol w="710452">
                  <a:extLst>
                    <a:ext uri="{9D8B030D-6E8A-4147-A177-3AD203B41FA5}">
                      <a16:colId xmlns:a16="http://schemas.microsoft.com/office/drawing/2014/main" val="20009"/>
                    </a:ext>
                  </a:extLst>
                </a:gridCol>
                <a:gridCol w="710452">
                  <a:extLst>
                    <a:ext uri="{9D8B030D-6E8A-4147-A177-3AD203B41FA5}">
                      <a16:colId xmlns:a16="http://schemas.microsoft.com/office/drawing/2014/main" val="20010"/>
                    </a:ext>
                  </a:extLst>
                </a:gridCol>
                <a:gridCol w="710452">
                  <a:extLst>
                    <a:ext uri="{9D8B030D-6E8A-4147-A177-3AD203B41FA5}">
                      <a16:colId xmlns:a16="http://schemas.microsoft.com/office/drawing/2014/main" val="20011"/>
                    </a:ext>
                  </a:extLst>
                </a:gridCol>
                <a:gridCol w="710452">
                  <a:extLst>
                    <a:ext uri="{9D8B030D-6E8A-4147-A177-3AD203B41FA5}">
                      <a16:colId xmlns:a16="http://schemas.microsoft.com/office/drawing/2014/main" val="20012"/>
                    </a:ext>
                  </a:extLst>
                </a:gridCol>
                <a:gridCol w="710452">
                  <a:extLst>
                    <a:ext uri="{9D8B030D-6E8A-4147-A177-3AD203B41FA5}">
                      <a16:colId xmlns:a16="http://schemas.microsoft.com/office/drawing/2014/main" val="20013"/>
                    </a:ext>
                  </a:extLst>
                </a:gridCol>
                <a:gridCol w="710452">
                  <a:extLst>
                    <a:ext uri="{9D8B030D-6E8A-4147-A177-3AD203B41FA5}">
                      <a16:colId xmlns:a16="http://schemas.microsoft.com/office/drawing/2014/main" val="20014"/>
                    </a:ext>
                  </a:extLst>
                </a:gridCol>
                <a:gridCol w="710452">
                  <a:extLst>
                    <a:ext uri="{9D8B030D-6E8A-4147-A177-3AD203B41FA5}">
                      <a16:colId xmlns:a16="http://schemas.microsoft.com/office/drawing/2014/main" val="20015"/>
                    </a:ext>
                  </a:extLst>
                </a:gridCol>
                <a:gridCol w="710452">
                  <a:extLst>
                    <a:ext uri="{9D8B030D-6E8A-4147-A177-3AD203B41FA5}">
                      <a16:colId xmlns:a16="http://schemas.microsoft.com/office/drawing/2014/main" val="20016"/>
                    </a:ext>
                  </a:extLst>
                </a:gridCol>
                <a:gridCol w="277691">
                  <a:extLst>
                    <a:ext uri="{9D8B030D-6E8A-4147-A177-3AD203B41FA5}">
                      <a16:colId xmlns:a16="http://schemas.microsoft.com/office/drawing/2014/main" val="20017"/>
                    </a:ext>
                  </a:extLst>
                </a:gridCol>
              </a:tblGrid>
              <a:tr h="182899">
                <a:tc>
                  <a:txBody>
                    <a:bodyPr/>
                    <a:lstStyle/>
                    <a:p>
                      <a:pPr lvl="1" algn="ctr"/>
                      <a:r>
                        <a:rPr lang="en-US" sz="1000" b="1">
                          <a:solidFill>
                            <a:schemeClr val="tx1"/>
                          </a:solidFill>
                          <a:latin typeface="Segoe UI" panose="020B0502040204020203" pitchFamily="34" charset="0"/>
                          <a:cs typeface="Segoe UI" panose="020B0502040204020203" pitchFamily="34" charset="0"/>
                        </a:rPr>
                        <a:t>     CY</a:t>
                      </a:r>
                    </a:p>
                  </a:txBody>
                  <a:tcPr marL="0" marR="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a:solidFill>
                            <a:schemeClr val="tx1"/>
                          </a:solidFill>
                          <a:latin typeface="Segoe UI" panose="020B0502040204020203" pitchFamily="34" charset="0"/>
                          <a:cs typeface="Segoe UI" panose="020B0502040204020203" pitchFamily="34" charset="0"/>
                        </a:rPr>
                        <a:t>2022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a:solidFill>
                            <a:schemeClr val="tx1"/>
                          </a:solidFill>
                          <a:latin typeface="Segoe UI" panose="020B0502040204020203" pitchFamily="34" charset="0"/>
                          <a:cs typeface="Segoe UI" panose="020B0502040204020203" pitchFamily="34" charset="0"/>
                        </a:rPr>
                        <a:t>2023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a:solidFill>
                            <a:schemeClr val="tx1"/>
                          </a:solidFill>
                          <a:latin typeface="Segoe UI" panose="020B0502040204020203" pitchFamily="34" charset="0"/>
                          <a:cs typeface="Segoe UI" panose="020B0502040204020203" pitchFamily="34" charset="0"/>
                        </a:rPr>
                        <a:t>2024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a:solidFill>
                            <a:schemeClr val="tx1"/>
                          </a:solidFill>
                          <a:latin typeface="Segoe UI" panose="020B0502040204020203" pitchFamily="34" charset="0"/>
                          <a:cs typeface="Segoe UI" panose="020B0502040204020203" pitchFamily="34" charset="0"/>
                        </a:rPr>
                        <a:t>2025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a:solidFill>
                            <a:schemeClr val="tx1"/>
                          </a:solidFill>
                          <a:latin typeface="Segoe UI" panose="020B0502040204020203" pitchFamily="34" charset="0"/>
                          <a:cs typeface="Segoe UI" panose="020B0502040204020203" pitchFamily="34" charset="0"/>
                        </a:rPr>
                        <a:t>2026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a:solidFill>
                            <a:schemeClr val="tx1"/>
                          </a:solidFill>
                          <a:latin typeface="Segoe UI" panose="020B0502040204020203" pitchFamily="34" charset="0"/>
                          <a:cs typeface="Segoe UI" panose="020B0502040204020203" pitchFamily="34" charset="0"/>
                        </a:rPr>
                        <a:t>2027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a:solidFill>
                            <a:schemeClr val="tx1"/>
                          </a:solidFill>
                          <a:latin typeface="Segoe UI" panose="020B0502040204020203" pitchFamily="34" charset="0"/>
                          <a:cs typeface="Segoe UI" panose="020B0502040204020203" pitchFamily="34" charset="0"/>
                        </a:rPr>
                        <a:t>2028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a:solidFill>
                            <a:schemeClr val="tx1"/>
                          </a:solidFill>
                          <a:latin typeface="Segoe UI" panose="020B0502040204020203" pitchFamily="34" charset="0"/>
                          <a:cs typeface="Segoe UI" panose="020B0502040204020203" pitchFamily="34" charset="0"/>
                        </a:rPr>
                        <a:t>2029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a:solidFill>
                            <a:schemeClr val="tx1"/>
                          </a:solidFill>
                          <a:latin typeface="Segoe UI" panose="020B0502040204020203" pitchFamily="34" charset="0"/>
                          <a:cs typeface="Segoe UI" panose="020B0502040204020203" pitchFamily="34" charset="0"/>
                        </a:rPr>
                        <a:t>2030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a:solidFill>
                            <a:schemeClr val="tx1"/>
                          </a:solidFill>
                          <a:latin typeface="Segoe UI" panose="020B0502040204020203" pitchFamily="34" charset="0"/>
                          <a:cs typeface="Segoe UI" panose="020B0502040204020203" pitchFamily="34" charset="0"/>
                        </a:rPr>
                        <a:t>2031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a:solidFill>
                            <a:schemeClr val="tx1"/>
                          </a:solidFill>
                          <a:latin typeface="Segoe UI" panose="020B0502040204020203" pitchFamily="34" charset="0"/>
                          <a:cs typeface="Segoe UI" panose="020B0502040204020203" pitchFamily="34" charset="0"/>
                        </a:rPr>
                        <a:t>2032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a:solidFill>
                            <a:schemeClr val="tx1"/>
                          </a:solidFill>
                          <a:latin typeface="Segoe UI" panose="020B0502040204020203" pitchFamily="34" charset="0"/>
                          <a:cs typeface="Segoe UI" panose="020B0502040204020203" pitchFamily="34" charset="0"/>
                        </a:rPr>
                        <a:t>2033</a:t>
                      </a:r>
                      <a:endParaRPr lang="en-US" sz="800">
                        <a:solidFill>
                          <a:schemeClr val="tx1"/>
                        </a:solidFill>
                        <a:latin typeface="Segoe UI" panose="020B0502040204020203" pitchFamily="34" charset="0"/>
                        <a:cs typeface="Segoe UI" panose="020B0502040204020203"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a:solidFill>
                            <a:schemeClr val="tx1"/>
                          </a:solidFill>
                          <a:latin typeface="Segoe UI" panose="020B0502040204020203" pitchFamily="34" charset="0"/>
                          <a:cs typeface="Segoe UI" panose="020B0502040204020203" pitchFamily="34" charset="0"/>
                        </a:rPr>
                        <a:t>2034</a:t>
                      </a:r>
                      <a:endParaRPr lang="en-US" sz="800">
                        <a:solidFill>
                          <a:schemeClr val="tx1"/>
                        </a:solidFill>
                        <a:latin typeface="Segoe UI" panose="020B0502040204020203" pitchFamily="34" charset="0"/>
                        <a:cs typeface="Segoe UI" panose="020B0502040204020203"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a:solidFill>
                            <a:schemeClr val="tx1"/>
                          </a:solidFill>
                          <a:latin typeface="Segoe UI" panose="020B0502040204020203" pitchFamily="34" charset="0"/>
                          <a:cs typeface="Segoe UI" panose="020B0502040204020203" pitchFamily="34" charset="0"/>
                        </a:rPr>
                        <a:t>2035</a:t>
                      </a:r>
                      <a:endParaRPr lang="en-US" sz="800">
                        <a:solidFill>
                          <a:schemeClr val="tx1"/>
                        </a:solidFill>
                        <a:latin typeface="Segoe UI" panose="020B0502040204020203" pitchFamily="34" charset="0"/>
                        <a:cs typeface="Segoe UI" panose="020B0502040204020203"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a:solidFill>
                            <a:schemeClr val="tx1"/>
                          </a:solidFill>
                          <a:latin typeface="Segoe UI" panose="020B0502040204020203" pitchFamily="34" charset="0"/>
                          <a:cs typeface="Segoe UI" panose="020B0502040204020203" pitchFamily="34" charset="0"/>
                        </a:rPr>
                        <a:t>2036</a:t>
                      </a:r>
                      <a:endParaRPr lang="en-US" sz="800">
                        <a:solidFill>
                          <a:schemeClr val="tx1"/>
                        </a:solidFill>
                        <a:latin typeface="Segoe UI" panose="020B0502040204020203" pitchFamily="34" charset="0"/>
                        <a:cs typeface="Segoe UI" panose="020B0502040204020203"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00">
                          <a:solidFill>
                            <a:schemeClr val="tx1"/>
                          </a:solidFill>
                          <a:latin typeface="Segoe UI" panose="020B0502040204020203" pitchFamily="34" charset="0"/>
                          <a:cs typeface="Segoe UI" panose="020B0502040204020203" pitchFamily="34"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5898478">
                <a:tc>
                  <a:txBody>
                    <a:bodyPr/>
                    <a:lstStyle/>
                    <a:p>
                      <a:endParaRPr lang="en-US" sz="1800">
                        <a:solidFill>
                          <a:srgbClr val="FF0000"/>
                        </a:solidFill>
                      </a:endParaRPr>
                    </a:p>
                  </a:txBody>
                  <a:tcPr marL="121912" marR="121912" marT="45725" marB="45725">
                    <a:lnL w="12700" cap="flat" cmpd="sng" algn="ctr">
                      <a:solidFill>
                        <a:schemeClr val="bg1"/>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C2FFC2"/>
                    </a:solidFill>
                  </a:tcPr>
                </a:tc>
                <a:tc>
                  <a:txBody>
                    <a:bodyPr/>
                    <a:lstStyle/>
                    <a:p>
                      <a:endParaRPr lang="en-US" sz="1800"/>
                    </a:p>
                  </a:txBody>
                  <a:tcPr marL="121912" marR="121912" marT="45725" marB="457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2FFC2"/>
                    </a:solidFill>
                  </a:tcPr>
                </a:tc>
                <a:tc>
                  <a:txBody>
                    <a:bodyPr/>
                    <a:lstStyle/>
                    <a:p>
                      <a:endParaRPr lang="en-US" sz="1800"/>
                    </a:p>
                  </a:txBody>
                  <a:tcPr marL="121912" marR="121912" marT="45725" marB="457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2FFC2"/>
                    </a:solidFill>
                  </a:tcPr>
                </a:tc>
                <a:tc>
                  <a:txBody>
                    <a:bodyPr/>
                    <a:lstStyle/>
                    <a:p>
                      <a:endParaRPr lang="en-US" sz="1800"/>
                    </a:p>
                  </a:txBody>
                  <a:tcPr marL="121912" marR="121912" marT="45725" marB="457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2FFC2"/>
                    </a:solidFill>
                  </a:tcPr>
                </a:tc>
                <a:tc>
                  <a:txBody>
                    <a:bodyPr/>
                    <a:lstStyle/>
                    <a:p>
                      <a:endParaRPr lang="en-US" sz="1800"/>
                    </a:p>
                  </a:txBody>
                  <a:tcPr marL="121912" marR="121912" marT="45725" marB="457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2FFC2"/>
                    </a:solidFill>
                  </a:tcPr>
                </a:tc>
                <a:tc>
                  <a:txBody>
                    <a:bodyPr/>
                    <a:lstStyle/>
                    <a:p>
                      <a:endParaRPr lang="en-US" sz="1800"/>
                    </a:p>
                  </a:txBody>
                  <a:tcPr marL="121912" marR="121912" marT="45725" marB="457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2FFC2"/>
                    </a:solidFill>
                  </a:tcPr>
                </a:tc>
                <a:tc>
                  <a:txBody>
                    <a:bodyPr/>
                    <a:lstStyle/>
                    <a:p>
                      <a:endParaRPr lang="en-US" sz="1800"/>
                    </a:p>
                  </a:txBody>
                  <a:tcPr marL="121912" marR="121912" marT="45725" marB="457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2FFC2"/>
                    </a:solidFill>
                  </a:tcPr>
                </a:tc>
                <a:tc>
                  <a:txBody>
                    <a:bodyPr/>
                    <a:lstStyle/>
                    <a:p>
                      <a:endParaRPr lang="en-US" sz="1800"/>
                    </a:p>
                  </a:txBody>
                  <a:tcPr marL="121912" marR="121912" marT="45725" marB="457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2FFC2"/>
                    </a:solidFill>
                  </a:tcPr>
                </a:tc>
                <a:tc>
                  <a:txBody>
                    <a:bodyPr/>
                    <a:lstStyle/>
                    <a:p>
                      <a:endParaRPr lang="en-US" sz="1800"/>
                    </a:p>
                  </a:txBody>
                  <a:tcPr marL="121912" marR="121912" marT="45725" marB="457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2FFC2"/>
                    </a:solidFill>
                  </a:tcPr>
                </a:tc>
                <a:tc>
                  <a:txBody>
                    <a:bodyPr/>
                    <a:lstStyle/>
                    <a:p>
                      <a:endParaRPr lang="en-US" sz="1800"/>
                    </a:p>
                  </a:txBody>
                  <a:tcPr marL="121912" marR="121912" marT="45725" marB="457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2FFC2"/>
                    </a:solidFill>
                  </a:tcPr>
                </a:tc>
                <a:tc>
                  <a:txBody>
                    <a:bodyPr/>
                    <a:lstStyle/>
                    <a:p>
                      <a:endParaRPr lang="en-US" sz="1800"/>
                    </a:p>
                  </a:txBody>
                  <a:tcPr marL="121912" marR="121912" marT="45725" marB="457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2FFC2"/>
                    </a:solidFill>
                  </a:tcPr>
                </a:tc>
                <a:tc>
                  <a:txBody>
                    <a:bodyPr/>
                    <a:lstStyle/>
                    <a:p>
                      <a:endParaRPr lang="en-US" sz="1800"/>
                    </a:p>
                  </a:txBody>
                  <a:tcPr marL="121912" marR="121912" marT="45725" marB="457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2FFC2"/>
                    </a:solidFill>
                  </a:tcPr>
                </a:tc>
                <a:tc>
                  <a:txBody>
                    <a:bodyPr/>
                    <a:lstStyle/>
                    <a:p>
                      <a:endParaRPr lang="en-US" sz="1800"/>
                    </a:p>
                  </a:txBody>
                  <a:tcPr marL="121912" marR="121912" marT="45725" marB="457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2FFC2"/>
                    </a:solidFill>
                  </a:tcPr>
                </a:tc>
                <a:tc>
                  <a:txBody>
                    <a:bodyPr/>
                    <a:lstStyle/>
                    <a:p>
                      <a:endParaRPr lang="en-US" sz="1800"/>
                    </a:p>
                  </a:txBody>
                  <a:tcPr marL="121912" marR="121912" marT="45725" marB="457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2FFC2"/>
                    </a:solidFill>
                  </a:tcPr>
                </a:tc>
                <a:tc>
                  <a:txBody>
                    <a:bodyPr/>
                    <a:lstStyle/>
                    <a:p>
                      <a:endParaRPr lang="en-US" sz="1800"/>
                    </a:p>
                  </a:txBody>
                  <a:tcPr marL="121912" marR="121912" marT="45725" marB="457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2FFC2"/>
                    </a:solidFill>
                  </a:tcPr>
                </a:tc>
                <a:tc>
                  <a:txBody>
                    <a:bodyPr/>
                    <a:lstStyle/>
                    <a:p>
                      <a:endParaRPr lang="en-US" sz="1800"/>
                    </a:p>
                  </a:txBody>
                  <a:tcPr marL="121912" marR="121912" marT="45725" marB="457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2FFC2"/>
                    </a:solidFill>
                  </a:tcPr>
                </a:tc>
                <a:tc>
                  <a:txBody>
                    <a:bodyPr/>
                    <a:lstStyle/>
                    <a:p>
                      <a:endParaRPr lang="en-US" sz="1800"/>
                    </a:p>
                  </a:txBody>
                  <a:tcPr marL="121912" marR="121912" marT="45725" marB="457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2FFC2"/>
                    </a:solidFill>
                  </a:tcPr>
                </a:tc>
                <a:extLst>
                  <a:ext uri="{0D108BD9-81ED-4DB2-BD59-A6C34878D82A}">
                    <a16:rowId xmlns:a16="http://schemas.microsoft.com/office/drawing/2014/main" val="10001"/>
                  </a:ext>
                </a:extLst>
              </a:tr>
              <a:tr h="182899">
                <a:tc>
                  <a:txBody>
                    <a:bodyPr/>
                    <a:lstStyle/>
                    <a:p>
                      <a:pPr marL="457200" lvl="1" algn="ctr"/>
                      <a:r>
                        <a:rPr lang="en-US" sz="1000" b="1">
                          <a:solidFill>
                            <a:schemeClr val="tx1"/>
                          </a:solidFill>
                          <a:latin typeface="Segoe UI" panose="020B0502040204020203" pitchFamily="34" charset="0"/>
                          <a:cs typeface="Segoe UI" panose="020B0502040204020203" pitchFamily="34" charset="0"/>
                        </a:rPr>
                        <a:t>     CY</a:t>
                      </a:r>
                    </a:p>
                  </a:txBody>
                  <a:tcPr marL="0" marR="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b="1">
                          <a:solidFill>
                            <a:schemeClr val="tx1"/>
                          </a:solidFill>
                          <a:latin typeface="Segoe UI" panose="020B0502040204020203" pitchFamily="34" charset="0"/>
                          <a:cs typeface="Segoe UI" panose="020B0502040204020203" pitchFamily="34" charset="0"/>
                        </a:rPr>
                        <a:t>2022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1">
                          <a:solidFill>
                            <a:schemeClr val="tx1"/>
                          </a:solidFill>
                          <a:latin typeface="Segoe UI" panose="020B0502040204020203" pitchFamily="34" charset="0"/>
                          <a:cs typeface="Segoe UI" panose="020B0502040204020203" pitchFamily="34" charset="0"/>
                        </a:rPr>
                        <a:t>2023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1">
                          <a:solidFill>
                            <a:schemeClr val="tx1"/>
                          </a:solidFill>
                          <a:latin typeface="Segoe UI" panose="020B0502040204020203" pitchFamily="34" charset="0"/>
                          <a:cs typeface="Segoe UI" panose="020B0502040204020203" pitchFamily="34" charset="0"/>
                        </a:rPr>
                        <a:t>2024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1">
                          <a:solidFill>
                            <a:schemeClr val="tx1"/>
                          </a:solidFill>
                          <a:latin typeface="Segoe UI" panose="020B0502040204020203" pitchFamily="34" charset="0"/>
                          <a:cs typeface="Segoe UI" panose="020B0502040204020203" pitchFamily="34" charset="0"/>
                        </a:rPr>
                        <a:t>2025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1">
                          <a:solidFill>
                            <a:schemeClr val="tx1"/>
                          </a:solidFill>
                          <a:latin typeface="Segoe UI" panose="020B0502040204020203" pitchFamily="34" charset="0"/>
                          <a:cs typeface="Segoe UI" panose="020B0502040204020203" pitchFamily="34" charset="0"/>
                        </a:rPr>
                        <a:t>2026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1">
                          <a:solidFill>
                            <a:schemeClr val="tx1"/>
                          </a:solidFill>
                          <a:latin typeface="Segoe UI" panose="020B0502040204020203" pitchFamily="34" charset="0"/>
                          <a:cs typeface="Segoe UI" panose="020B0502040204020203" pitchFamily="34" charset="0"/>
                        </a:rPr>
                        <a:t>2027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1">
                          <a:solidFill>
                            <a:schemeClr val="tx1"/>
                          </a:solidFill>
                          <a:latin typeface="Segoe UI" panose="020B0502040204020203" pitchFamily="34" charset="0"/>
                          <a:cs typeface="Segoe UI" panose="020B0502040204020203" pitchFamily="34" charset="0"/>
                        </a:rPr>
                        <a:t>2028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1">
                          <a:solidFill>
                            <a:schemeClr val="tx1"/>
                          </a:solidFill>
                          <a:latin typeface="Segoe UI" panose="020B0502040204020203" pitchFamily="34" charset="0"/>
                          <a:cs typeface="Segoe UI" panose="020B0502040204020203" pitchFamily="34" charset="0"/>
                        </a:rPr>
                        <a:t>2029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1">
                          <a:solidFill>
                            <a:schemeClr val="tx1"/>
                          </a:solidFill>
                          <a:latin typeface="Segoe UI" panose="020B0502040204020203" pitchFamily="34" charset="0"/>
                          <a:cs typeface="Segoe UI" panose="020B0502040204020203" pitchFamily="34" charset="0"/>
                        </a:rPr>
                        <a:t>2030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1">
                          <a:solidFill>
                            <a:schemeClr val="tx1"/>
                          </a:solidFill>
                          <a:latin typeface="Segoe UI" panose="020B0502040204020203" pitchFamily="34" charset="0"/>
                          <a:cs typeface="Segoe UI" panose="020B0502040204020203" pitchFamily="34" charset="0"/>
                        </a:rPr>
                        <a:t>2031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1">
                          <a:solidFill>
                            <a:schemeClr val="tx1"/>
                          </a:solidFill>
                          <a:latin typeface="Segoe UI" panose="020B0502040204020203" pitchFamily="34" charset="0"/>
                          <a:cs typeface="Segoe UI" panose="020B0502040204020203" pitchFamily="34" charset="0"/>
                        </a:rPr>
                        <a:t>2032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1">
                          <a:solidFill>
                            <a:schemeClr val="tx1"/>
                          </a:solidFill>
                          <a:latin typeface="Segoe UI" panose="020B0502040204020203" pitchFamily="34" charset="0"/>
                          <a:cs typeface="Segoe UI" panose="020B0502040204020203" pitchFamily="34" charset="0"/>
                        </a:rPr>
                        <a:t>2033</a:t>
                      </a:r>
                      <a:endParaRPr lang="en-US" sz="800" b="1">
                        <a:solidFill>
                          <a:schemeClr val="tx1"/>
                        </a:solidFill>
                        <a:latin typeface="Segoe UI" panose="020B0502040204020203" pitchFamily="34" charset="0"/>
                        <a:cs typeface="Segoe UI" panose="020B0502040204020203"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1">
                          <a:solidFill>
                            <a:schemeClr val="tx1"/>
                          </a:solidFill>
                          <a:latin typeface="Segoe UI" panose="020B0502040204020203" pitchFamily="34" charset="0"/>
                          <a:cs typeface="Segoe UI" panose="020B0502040204020203" pitchFamily="34" charset="0"/>
                        </a:rPr>
                        <a:t>2034</a:t>
                      </a:r>
                      <a:endParaRPr lang="en-US" sz="800" b="1">
                        <a:solidFill>
                          <a:schemeClr val="tx1"/>
                        </a:solidFill>
                        <a:latin typeface="Segoe UI" panose="020B0502040204020203" pitchFamily="34" charset="0"/>
                        <a:cs typeface="Segoe UI" panose="020B0502040204020203"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1">
                          <a:solidFill>
                            <a:schemeClr val="tx1"/>
                          </a:solidFill>
                          <a:latin typeface="Segoe UI" panose="020B0502040204020203" pitchFamily="34" charset="0"/>
                          <a:cs typeface="Segoe UI" panose="020B0502040204020203" pitchFamily="34" charset="0"/>
                        </a:rPr>
                        <a:t>2035</a:t>
                      </a:r>
                      <a:endParaRPr lang="en-US" sz="800" b="1">
                        <a:solidFill>
                          <a:schemeClr val="tx1"/>
                        </a:solidFill>
                        <a:latin typeface="Segoe UI" panose="020B0502040204020203" pitchFamily="34" charset="0"/>
                        <a:cs typeface="Segoe UI" panose="020B0502040204020203"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1">
                          <a:solidFill>
                            <a:schemeClr val="tx1"/>
                          </a:solidFill>
                          <a:latin typeface="Segoe UI" panose="020B0502040204020203" pitchFamily="34" charset="0"/>
                          <a:cs typeface="Segoe UI" panose="020B0502040204020203" pitchFamily="34" charset="0"/>
                        </a:rPr>
                        <a:t>2036</a:t>
                      </a:r>
                      <a:endParaRPr lang="en-US" sz="800" b="1">
                        <a:solidFill>
                          <a:schemeClr val="tx1"/>
                        </a:solidFill>
                        <a:latin typeface="Segoe UI" panose="020B0502040204020203" pitchFamily="34" charset="0"/>
                        <a:cs typeface="Segoe UI" panose="020B0502040204020203"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800" b="1">
                          <a:solidFill>
                            <a:schemeClr val="tx1"/>
                          </a:solidFill>
                          <a:latin typeface="Segoe UI" panose="020B0502040204020203" pitchFamily="34" charset="0"/>
                          <a:cs typeface="Segoe UI" panose="020B0502040204020203" pitchFamily="34"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grpSp>
        <p:nvGrpSpPr>
          <p:cNvPr id="70" name="Group 69">
            <a:extLst>
              <a:ext uri="{FF2B5EF4-FFF2-40B4-BE49-F238E27FC236}">
                <a16:creationId xmlns:a16="http://schemas.microsoft.com/office/drawing/2014/main" id="{5F70DB56-68C3-4FA1-BD8E-76F63BCDF432}"/>
              </a:ext>
            </a:extLst>
          </p:cNvPr>
          <p:cNvGrpSpPr>
            <a:grpSpLocks/>
          </p:cNvGrpSpPr>
          <p:nvPr userDrawn="1"/>
        </p:nvGrpSpPr>
        <p:grpSpPr bwMode="auto">
          <a:xfrm>
            <a:off x="1334307" y="646115"/>
            <a:ext cx="351367" cy="5743575"/>
            <a:chOff x="1238651" y="626213"/>
            <a:chExt cx="263913" cy="5742432"/>
          </a:xfrm>
        </p:grpSpPr>
        <p:sp>
          <p:nvSpPr>
            <p:cNvPr id="71" name="Line 42">
              <a:extLst>
                <a:ext uri="{FF2B5EF4-FFF2-40B4-BE49-F238E27FC236}">
                  <a16:creationId xmlns:a16="http://schemas.microsoft.com/office/drawing/2014/main" id="{058C9D94-AF07-4353-90A7-56D2791F4B57}"/>
                </a:ext>
              </a:extLst>
            </p:cNvPr>
            <p:cNvSpPr>
              <a:spLocks noChangeShapeType="1"/>
            </p:cNvSpPr>
            <p:nvPr userDrawn="1"/>
          </p:nvSpPr>
          <p:spPr bwMode="auto">
            <a:xfrm flipH="1">
              <a:off x="1238651"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72" name="Line 42">
              <a:extLst>
                <a:ext uri="{FF2B5EF4-FFF2-40B4-BE49-F238E27FC236}">
                  <a16:creationId xmlns:a16="http://schemas.microsoft.com/office/drawing/2014/main" id="{90CFFD6F-BF7D-4357-AEC3-0BBD5D5A3775}"/>
                </a:ext>
              </a:extLst>
            </p:cNvPr>
            <p:cNvSpPr>
              <a:spLocks noChangeShapeType="1"/>
            </p:cNvSpPr>
            <p:nvPr userDrawn="1"/>
          </p:nvSpPr>
          <p:spPr bwMode="auto">
            <a:xfrm flipH="1">
              <a:off x="1369616"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73" name="Line 42">
              <a:extLst>
                <a:ext uri="{FF2B5EF4-FFF2-40B4-BE49-F238E27FC236}">
                  <a16:creationId xmlns:a16="http://schemas.microsoft.com/office/drawing/2014/main" id="{FBB87DBC-943A-46EC-96E1-663CA15D781D}"/>
                </a:ext>
              </a:extLst>
            </p:cNvPr>
            <p:cNvSpPr>
              <a:spLocks noChangeShapeType="1"/>
            </p:cNvSpPr>
            <p:nvPr userDrawn="1"/>
          </p:nvSpPr>
          <p:spPr bwMode="auto">
            <a:xfrm flipH="1">
              <a:off x="1500580" y="626213"/>
              <a:ext cx="1984"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74" name="Group 73">
            <a:extLst>
              <a:ext uri="{FF2B5EF4-FFF2-40B4-BE49-F238E27FC236}">
                <a16:creationId xmlns:a16="http://schemas.microsoft.com/office/drawing/2014/main" id="{8D28FD9F-8300-4B36-9585-03EE70780078}"/>
              </a:ext>
            </a:extLst>
          </p:cNvPr>
          <p:cNvGrpSpPr>
            <a:grpSpLocks/>
          </p:cNvGrpSpPr>
          <p:nvPr userDrawn="1"/>
        </p:nvGrpSpPr>
        <p:grpSpPr bwMode="auto">
          <a:xfrm>
            <a:off x="2045147" y="646115"/>
            <a:ext cx="351367" cy="5743575"/>
            <a:chOff x="1238651" y="626213"/>
            <a:chExt cx="263913" cy="5742432"/>
          </a:xfrm>
        </p:grpSpPr>
        <p:sp>
          <p:nvSpPr>
            <p:cNvPr id="75" name="Line 42">
              <a:extLst>
                <a:ext uri="{FF2B5EF4-FFF2-40B4-BE49-F238E27FC236}">
                  <a16:creationId xmlns:a16="http://schemas.microsoft.com/office/drawing/2014/main" id="{2ADF72FA-C1F2-4B71-86B8-45EF46068321}"/>
                </a:ext>
              </a:extLst>
            </p:cNvPr>
            <p:cNvSpPr>
              <a:spLocks noChangeShapeType="1"/>
            </p:cNvSpPr>
            <p:nvPr userDrawn="1"/>
          </p:nvSpPr>
          <p:spPr bwMode="auto">
            <a:xfrm flipH="1">
              <a:off x="1238651"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76" name="Line 42">
              <a:extLst>
                <a:ext uri="{FF2B5EF4-FFF2-40B4-BE49-F238E27FC236}">
                  <a16:creationId xmlns:a16="http://schemas.microsoft.com/office/drawing/2014/main" id="{3EC51A1C-EB4E-4B86-BCE5-5D8DF3CA59C2}"/>
                </a:ext>
              </a:extLst>
            </p:cNvPr>
            <p:cNvSpPr>
              <a:spLocks noChangeShapeType="1"/>
            </p:cNvSpPr>
            <p:nvPr userDrawn="1"/>
          </p:nvSpPr>
          <p:spPr bwMode="auto">
            <a:xfrm flipH="1">
              <a:off x="1369615"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77" name="Line 42">
              <a:extLst>
                <a:ext uri="{FF2B5EF4-FFF2-40B4-BE49-F238E27FC236}">
                  <a16:creationId xmlns:a16="http://schemas.microsoft.com/office/drawing/2014/main" id="{5F648B5D-D467-44E9-B284-E9C869007FFC}"/>
                </a:ext>
              </a:extLst>
            </p:cNvPr>
            <p:cNvSpPr>
              <a:spLocks noChangeShapeType="1"/>
            </p:cNvSpPr>
            <p:nvPr userDrawn="1"/>
          </p:nvSpPr>
          <p:spPr bwMode="auto">
            <a:xfrm flipH="1">
              <a:off x="1500580" y="626213"/>
              <a:ext cx="1984"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78" name="Group 77">
            <a:extLst>
              <a:ext uri="{FF2B5EF4-FFF2-40B4-BE49-F238E27FC236}">
                <a16:creationId xmlns:a16="http://schemas.microsoft.com/office/drawing/2014/main" id="{CD5A4D50-C975-4B13-A936-7E11B88CEFD5}"/>
              </a:ext>
            </a:extLst>
          </p:cNvPr>
          <p:cNvGrpSpPr>
            <a:grpSpLocks/>
          </p:cNvGrpSpPr>
          <p:nvPr userDrawn="1"/>
        </p:nvGrpSpPr>
        <p:grpSpPr bwMode="auto">
          <a:xfrm>
            <a:off x="2755987" y="646115"/>
            <a:ext cx="353484" cy="5743575"/>
            <a:chOff x="1238651" y="626213"/>
            <a:chExt cx="263913" cy="5742432"/>
          </a:xfrm>
        </p:grpSpPr>
        <p:sp>
          <p:nvSpPr>
            <p:cNvPr id="79" name="Line 42">
              <a:extLst>
                <a:ext uri="{FF2B5EF4-FFF2-40B4-BE49-F238E27FC236}">
                  <a16:creationId xmlns:a16="http://schemas.microsoft.com/office/drawing/2014/main" id="{B7E9EA65-BA37-42AB-BBFA-EAC57F44905C}"/>
                </a:ext>
              </a:extLst>
            </p:cNvPr>
            <p:cNvSpPr>
              <a:spLocks noChangeShapeType="1"/>
            </p:cNvSpPr>
            <p:nvPr userDrawn="1"/>
          </p:nvSpPr>
          <p:spPr bwMode="auto">
            <a:xfrm flipH="1">
              <a:off x="1238651"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80" name="Line 42">
              <a:extLst>
                <a:ext uri="{FF2B5EF4-FFF2-40B4-BE49-F238E27FC236}">
                  <a16:creationId xmlns:a16="http://schemas.microsoft.com/office/drawing/2014/main" id="{BC0B9D6B-0EC5-46B7-9551-4CFE81C85DBE}"/>
                </a:ext>
              </a:extLst>
            </p:cNvPr>
            <p:cNvSpPr>
              <a:spLocks noChangeShapeType="1"/>
            </p:cNvSpPr>
            <p:nvPr userDrawn="1"/>
          </p:nvSpPr>
          <p:spPr bwMode="auto">
            <a:xfrm flipH="1">
              <a:off x="1369615"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81" name="Line 42">
              <a:extLst>
                <a:ext uri="{FF2B5EF4-FFF2-40B4-BE49-F238E27FC236}">
                  <a16:creationId xmlns:a16="http://schemas.microsoft.com/office/drawing/2014/main" id="{6B14E5E2-B3DF-4C17-AD94-F77A81464B5D}"/>
                </a:ext>
              </a:extLst>
            </p:cNvPr>
            <p:cNvSpPr>
              <a:spLocks noChangeShapeType="1"/>
            </p:cNvSpPr>
            <p:nvPr userDrawn="1"/>
          </p:nvSpPr>
          <p:spPr bwMode="auto">
            <a:xfrm flipH="1">
              <a:off x="1500580" y="626213"/>
              <a:ext cx="1984"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82" name="Group 81">
            <a:extLst>
              <a:ext uri="{FF2B5EF4-FFF2-40B4-BE49-F238E27FC236}">
                <a16:creationId xmlns:a16="http://schemas.microsoft.com/office/drawing/2014/main" id="{7EED774D-2741-4123-9A7A-91FC07576E4E}"/>
              </a:ext>
            </a:extLst>
          </p:cNvPr>
          <p:cNvGrpSpPr>
            <a:grpSpLocks/>
          </p:cNvGrpSpPr>
          <p:nvPr userDrawn="1"/>
        </p:nvGrpSpPr>
        <p:grpSpPr bwMode="auto">
          <a:xfrm>
            <a:off x="3468944" y="646115"/>
            <a:ext cx="353484" cy="5743575"/>
            <a:chOff x="1238651" y="626213"/>
            <a:chExt cx="263913" cy="5742432"/>
          </a:xfrm>
        </p:grpSpPr>
        <p:sp>
          <p:nvSpPr>
            <p:cNvPr id="83" name="Line 42">
              <a:extLst>
                <a:ext uri="{FF2B5EF4-FFF2-40B4-BE49-F238E27FC236}">
                  <a16:creationId xmlns:a16="http://schemas.microsoft.com/office/drawing/2014/main" id="{C3C470D2-3160-4836-ABA5-3F6B16175A78}"/>
                </a:ext>
              </a:extLst>
            </p:cNvPr>
            <p:cNvSpPr>
              <a:spLocks noChangeShapeType="1"/>
            </p:cNvSpPr>
            <p:nvPr userDrawn="1"/>
          </p:nvSpPr>
          <p:spPr bwMode="auto">
            <a:xfrm flipH="1">
              <a:off x="1238651"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84" name="Line 42">
              <a:extLst>
                <a:ext uri="{FF2B5EF4-FFF2-40B4-BE49-F238E27FC236}">
                  <a16:creationId xmlns:a16="http://schemas.microsoft.com/office/drawing/2014/main" id="{CE0855A5-A7BA-4668-8928-E73C47E52097}"/>
                </a:ext>
              </a:extLst>
            </p:cNvPr>
            <p:cNvSpPr>
              <a:spLocks noChangeShapeType="1"/>
            </p:cNvSpPr>
            <p:nvPr userDrawn="1"/>
          </p:nvSpPr>
          <p:spPr bwMode="auto">
            <a:xfrm flipH="1">
              <a:off x="1369615"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85" name="Line 42">
              <a:extLst>
                <a:ext uri="{FF2B5EF4-FFF2-40B4-BE49-F238E27FC236}">
                  <a16:creationId xmlns:a16="http://schemas.microsoft.com/office/drawing/2014/main" id="{8F247D4C-2870-491D-A172-42161AB1895B}"/>
                </a:ext>
              </a:extLst>
            </p:cNvPr>
            <p:cNvSpPr>
              <a:spLocks noChangeShapeType="1"/>
            </p:cNvSpPr>
            <p:nvPr userDrawn="1"/>
          </p:nvSpPr>
          <p:spPr bwMode="auto">
            <a:xfrm flipH="1">
              <a:off x="1500580" y="626213"/>
              <a:ext cx="1984"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86" name="Group 85">
            <a:extLst>
              <a:ext uri="{FF2B5EF4-FFF2-40B4-BE49-F238E27FC236}">
                <a16:creationId xmlns:a16="http://schemas.microsoft.com/office/drawing/2014/main" id="{D6E9C32E-17EA-4294-939F-75A6E8BF18FD}"/>
              </a:ext>
            </a:extLst>
          </p:cNvPr>
          <p:cNvGrpSpPr>
            <a:grpSpLocks/>
          </p:cNvGrpSpPr>
          <p:nvPr userDrawn="1"/>
        </p:nvGrpSpPr>
        <p:grpSpPr bwMode="auto">
          <a:xfrm>
            <a:off x="4181901" y="646115"/>
            <a:ext cx="351367" cy="5743575"/>
            <a:chOff x="1238651" y="626213"/>
            <a:chExt cx="263913" cy="5742432"/>
          </a:xfrm>
        </p:grpSpPr>
        <p:sp>
          <p:nvSpPr>
            <p:cNvPr id="87" name="Line 42">
              <a:extLst>
                <a:ext uri="{FF2B5EF4-FFF2-40B4-BE49-F238E27FC236}">
                  <a16:creationId xmlns:a16="http://schemas.microsoft.com/office/drawing/2014/main" id="{117FEE6C-F5DD-4140-9AA2-C8EF23F00A23}"/>
                </a:ext>
              </a:extLst>
            </p:cNvPr>
            <p:cNvSpPr>
              <a:spLocks noChangeShapeType="1"/>
            </p:cNvSpPr>
            <p:nvPr userDrawn="1"/>
          </p:nvSpPr>
          <p:spPr bwMode="auto">
            <a:xfrm flipH="1">
              <a:off x="1238651"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88" name="Line 42">
              <a:extLst>
                <a:ext uri="{FF2B5EF4-FFF2-40B4-BE49-F238E27FC236}">
                  <a16:creationId xmlns:a16="http://schemas.microsoft.com/office/drawing/2014/main" id="{BA41C006-205E-4692-85F0-929F82C9EED0}"/>
                </a:ext>
              </a:extLst>
            </p:cNvPr>
            <p:cNvSpPr>
              <a:spLocks noChangeShapeType="1"/>
            </p:cNvSpPr>
            <p:nvPr userDrawn="1"/>
          </p:nvSpPr>
          <p:spPr bwMode="auto">
            <a:xfrm flipH="1">
              <a:off x="1369615"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89" name="Line 42">
              <a:extLst>
                <a:ext uri="{FF2B5EF4-FFF2-40B4-BE49-F238E27FC236}">
                  <a16:creationId xmlns:a16="http://schemas.microsoft.com/office/drawing/2014/main" id="{F56BC84A-AEF2-401B-B018-234CB06DE519}"/>
                </a:ext>
              </a:extLst>
            </p:cNvPr>
            <p:cNvSpPr>
              <a:spLocks noChangeShapeType="1"/>
            </p:cNvSpPr>
            <p:nvPr userDrawn="1"/>
          </p:nvSpPr>
          <p:spPr bwMode="auto">
            <a:xfrm flipH="1">
              <a:off x="1500580" y="626213"/>
              <a:ext cx="1984"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90" name="Group 89">
            <a:extLst>
              <a:ext uri="{FF2B5EF4-FFF2-40B4-BE49-F238E27FC236}">
                <a16:creationId xmlns:a16="http://schemas.microsoft.com/office/drawing/2014/main" id="{A87491B4-954C-41F6-BDDF-82D2504C8935}"/>
              </a:ext>
            </a:extLst>
          </p:cNvPr>
          <p:cNvGrpSpPr>
            <a:grpSpLocks/>
          </p:cNvGrpSpPr>
          <p:nvPr userDrawn="1"/>
        </p:nvGrpSpPr>
        <p:grpSpPr bwMode="auto">
          <a:xfrm>
            <a:off x="4892741" y="646115"/>
            <a:ext cx="351367" cy="5743575"/>
            <a:chOff x="1238651" y="626213"/>
            <a:chExt cx="263913" cy="5742432"/>
          </a:xfrm>
        </p:grpSpPr>
        <p:sp>
          <p:nvSpPr>
            <p:cNvPr id="91" name="Line 42">
              <a:extLst>
                <a:ext uri="{FF2B5EF4-FFF2-40B4-BE49-F238E27FC236}">
                  <a16:creationId xmlns:a16="http://schemas.microsoft.com/office/drawing/2014/main" id="{4AC73195-EBAD-4BB6-BE39-90E5F7B28507}"/>
                </a:ext>
              </a:extLst>
            </p:cNvPr>
            <p:cNvSpPr>
              <a:spLocks noChangeShapeType="1"/>
            </p:cNvSpPr>
            <p:nvPr userDrawn="1"/>
          </p:nvSpPr>
          <p:spPr bwMode="auto">
            <a:xfrm flipH="1">
              <a:off x="1238651"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92" name="Line 42">
              <a:extLst>
                <a:ext uri="{FF2B5EF4-FFF2-40B4-BE49-F238E27FC236}">
                  <a16:creationId xmlns:a16="http://schemas.microsoft.com/office/drawing/2014/main" id="{7525F9AD-1BDC-4A10-9971-F080B60D3CE1}"/>
                </a:ext>
              </a:extLst>
            </p:cNvPr>
            <p:cNvSpPr>
              <a:spLocks noChangeShapeType="1"/>
            </p:cNvSpPr>
            <p:nvPr userDrawn="1"/>
          </p:nvSpPr>
          <p:spPr bwMode="auto">
            <a:xfrm flipH="1">
              <a:off x="1369615"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93" name="Line 42">
              <a:extLst>
                <a:ext uri="{FF2B5EF4-FFF2-40B4-BE49-F238E27FC236}">
                  <a16:creationId xmlns:a16="http://schemas.microsoft.com/office/drawing/2014/main" id="{486879AD-720C-490A-9595-051CEB1DD69F}"/>
                </a:ext>
              </a:extLst>
            </p:cNvPr>
            <p:cNvSpPr>
              <a:spLocks noChangeShapeType="1"/>
            </p:cNvSpPr>
            <p:nvPr userDrawn="1"/>
          </p:nvSpPr>
          <p:spPr bwMode="auto">
            <a:xfrm flipH="1">
              <a:off x="1500580" y="626213"/>
              <a:ext cx="1984"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94" name="Group 93">
            <a:extLst>
              <a:ext uri="{FF2B5EF4-FFF2-40B4-BE49-F238E27FC236}">
                <a16:creationId xmlns:a16="http://schemas.microsoft.com/office/drawing/2014/main" id="{6B82C709-D9F8-4ED2-AB57-00B83A9FE667}"/>
              </a:ext>
            </a:extLst>
          </p:cNvPr>
          <p:cNvGrpSpPr>
            <a:grpSpLocks/>
          </p:cNvGrpSpPr>
          <p:nvPr userDrawn="1"/>
        </p:nvGrpSpPr>
        <p:grpSpPr bwMode="auto">
          <a:xfrm>
            <a:off x="5603581" y="646115"/>
            <a:ext cx="351367" cy="5743575"/>
            <a:chOff x="1238651" y="626213"/>
            <a:chExt cx="263913" cy="5742432"/>
          </a:xfrm>
        </p:grpSpPr>
        <p:sp>
          <p:nvSpPr>
            <p:cNvPr id="95" name="Line 42">
              <a:extLst>
                <a:ext uri="{FF2B5EF4-FFF2-40B4-BE49-F238E27FC236}">
                  <a16:creationId xmlns:a16="http://schemas.microsoft.com/office/drawing/2014/main" id="{627FC14E-A7A2-4A3D-B533-508A87DE8046}"/>
                </a:ext>
              </a:extLst>
            </p:cNvPr>
            <p:cNvSpPr>
              <a:spLocks noChangeShapeType="1"/>
            </p:cNvSpPr>
            <p:nvPr userDrawn="1"/>
          </p:nvSpPr>
          <p:spPr bwMode="auto">
            <a:xfrm flipH="1">
              <a:off x="1238651"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96" name="Line 42">
              <a:extLst>
                <a:ext uri="{FF2B5EF4-FFF2-40B4-BE49-F238E27FC236}">
                  <a16:creationId xmlns:a16="http://schemas.microsoft.com/office/drawing/2014/main" id="{596FD1B2-D787-4E37-A645-BD58282F0855}"/>
                </a:ext>
              </a:extLst>
            </p:cNvPr>
            <p:cNvSpPr>
              <a:spLocks noChangeShapeType="1"/>
            </p:cNvSpPr>
            <p:nvPr userDrawn="1"/>
          </p:nvSpPr>
          <p:spPr bwMode="auto">
            <a:xfrm flipH="1">
              <a:off x="1369615"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97" name="Line 42">
              <a:extLst>
                <a:ext uri="{FF2B5EF4-FFF2-40B4-BE49-F238E27FC236}">
                  <a16:creationId xmlns:a16="http://schemas.microsoft.com/office/drawing/2014/main" id="{106BAF0E-B9AD-4511-BB70-C5ED4A5F9362}"/>
                </a:ext>
              </a:extLst>
            </p:cNvPr>
            <p:cNvSpPr>
              <a:spLocks noChangeShapeType="1"/>
            </p:cNvSpPr>
            <p:nvPr userDrawn="1"/>
          </p:nvSpPr>
          <p:spPr bwMode="auto">
            <a:xfrm flipH="1">
              <a:off x="1500580" y="626213"/>
              <a:ext cx="1984"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98" name="Group 97">
            <a:extLst>
              <a:ext uri="{FF2B5EF4-FFF2-40B4-BE49-F238E27FC236}">
                <a16:creationId xmlns:a16="http://schemas.microsoft.com/office/drawing/2014/main" id="{279538ED-33E7-42B0-AD5E-924B8853F94B}"/>
              </a:ext>
            </a:extLst>
          </p:cNvPr>
          <p:cNvGrpSpPr>
            <a:grpSpLocks/>
          </p:cNvGrpSpPr>
          <p:nvPr userDrawn="1"/>
        </p:nvGrpSpPr>
        <p:grpSpPr bwMode="auto">
          <a:xfrm>
            <a:off x="6314421" y="646115"/>
            <a:ext cx="351367" cy="5743575"/>
            <a:chOff x="1238651" y="626213"/>
            <a:chExt cx="263913" cy="5742432"/>
          </a:xfrm>
        </p:grpSpPr>
        <p:sp>
          <p:nvSpPr>
            <p:cNvPr id="99" name="Line 42">
              <a:extLst>
                <a:ext uri="{FF2B5EF4-FFF2-40B4-BE49-F238E27FC236}">
                  <a16:creationId xmlns:a16="http://schemas.microsoft.com/office/drawing/2014/main" id="{17B29E75-4478-400F-B29A-862D49EF888D}"/>
                </a:ext>
              </a:extLst>
            </p:cNvPr>
            <p:cNvSpPr>
              <a:spLocks noChangeShapeType="1"/>
            </p:cNvSpPr>
            <p:nvPr userDrawn="1"/>
          </p:nvSpPr>
          <p:spPr bwMode="auto">
            <a:xfrm flipH="1">
              <a:off x="1238651"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00" name="Line 42">
              <a:extLst>
                <a:ext uri="{FF2B5EF4-FFF2-40B4-BE49-F238E27FC236}">
                  <a16:creationId xmlns:a16="http://schemas.microsoft.com/office/drawing/2014/main" id="{2DA89DC7-901A-446D-9940-199EC008C386}"/>
                </a:ext>
              </a:extLst>
            </p:cNvPr>
            <p:cNvSpPr>
              <a:spLocks noChangeShapeType="1"/>
            </p:cNvSpPr>
            <p:nvPr userDrawn="1"/>
          </p:nvSpPr>
          <p:spPr bwMode="auto">
            <a:xfrm flipH="1">
              <a:off x="1369615"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01" name="Line 42">
              <a:extLst>
                <a:ext uri="{FF2B5EF4-FFF2-40B4-BE49-F238E27FC236}">
                  <a16:creationId xmlns:a16="http://schemas.microsoft.com/office/drawing/2014/main" id="{12667461-D07A-415B-A323-20EBCE3C4C67}"/>
                </a:ext>
              </a:extLst>
            </p:cNvPr>
            <p:cNvSpPr>
              <a:spLocks noChangeShapeType="1"/>
            </p:cNvSpPr>
            <p:nvPr userDrawn="1"/>
          </p:nvSpPr>
          <p:spPr bwMode="auto">
            <a:xfrm flipH="1">
              <a:off x="1500580" y="626213"/>
              <a:ext cx="1984"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02" name="Group 101">
            <a:extLst>
              <a:ext uri="{FF2B5EF4-FFF2-40B4-BE49-F238E27FC236}">
                <a16:creationId xmlns:a16="http://schemas.microsoft.com/office/drawing/2014/main" id="{DD11E440-C188-40D1-9243-B226E4D52B19}"/>
              </a:ext>
            </a:extLst>
          </p:cNvPr>
          <p:cNvGrpSpPr>
            <a:grpSpLocks/>
          </p:cNvGrpSpPr>
          <p:nvPr userDrawn="1"/>
        </p:nvGrpSpPr>
        <p:grpSpPr bwMode="auto">
          <a:xfrm>
            <a:off x="7025261" y="646115"/>
            <a:ext cx="351367" cy="5743575"/>
            <a:chOff x="1238651" y="626213"/>
            <a:chExt cx="263913" cy="5742432"/>
          </a:xfrm>
        </p:grpSpPr>
        <p:sp>
          <p:nvSpPr>
            <p:cNvPr id="103" name="Line 42">
              <a:extLst>
                <a:ext uri="{FF2B5EF4-FFF2-40B4-BE49-F238E27FC236}">
                  <a16:creationId xmlns:a16="http://schemas.microsoft.com/office/drawing/2014/main" id="{659D6B10-8364-4998-84A4-AAF8B6F5A9E4}"/>
                </a:ext>
              </a:extLst>
            </p:cNvPr>
            <p:cNvSpPr>
              <a:spLocks noChangeShapeType="1"/>
            </p:cNvSpPr>
            <p:nvPr userDrawn="1"/>
          </p:nvSpPr>
          <p:spPr bwMode="auto">
            <a:xfrm flipH="1">
              <a:off x="1238651"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04" name="Line 42">
              <a:extLst>
                <a:ext uri="{FF2B5EF4-FFF2-40B4-BE49-F238E27FC236}">
                  <a16:creationId xmlns:a16="http://schemas.microsoft.com/office/drawing/2014/main" id="{93B344E0-170E-4E53-AB4C-213049C54A0A}"/>
                </a:ext>
              </a:extLst>
            </p:cNvPr>
            <p:cNvSpPr>
              <a:spLocks noChangeShapeType="1"/>
            </p:cNvSpPr>
            <p:nvPr userDrawn="1"/>
          </p:nvSpPr>
          <p:spPr bwMode="auto">
            <a:xfrm flipH="1">
              <a:off x="1369615"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05" name="Line 42">
              <a:extLst>
                <a:ext uri="{FF2B5EF4-FFF2-40B4-BE49-F238E27FC236}">
                  <a16:creationId xmlns:a16="http://schemas.microsoft.com/office/drawing/2014/main" id="{89EA3943-0174-4606-81FB-826C12AE8D1A}"/>
                </a:ext>
              </a:extLst>
            </p:cNvPr>
            <p:cNvSpPr>
              <a:spLocks noChangeShapeType="1"/>
            </p:cNvSpPr>
            <p:nvPr userDrawn="1"/>
          </p:nvSpPr>
          <p:spPr bwMode="auto">
            <a:xfrm flipH="1">
              <a:off x="1500580" y="626213"/>
              <a:ext cx="1984"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06" name="Group 105">
            <a:extLst>
              <a:ext uri="{FF2B5EF4-FFF2-40B4-BE49-F238E27FC236}">
                <a16:creationId xmlns:a16="http://schemas.microsoft.com/office/drawing/2014/main" id="{43347471-4E7C-437C-9EF5-0DED4DA07105}"/>
              </a:ext>
            </a:extLst>
          </p:cNvPr>
          <p:cNvGrpSpPr>
            <a:grpSpLocks/>
          </p:cNvGrpSpPr>
          <p:nvPr userDrawn="1"/>
        </p:nvGrpSpPr>
        <p:grpSpPr bwMode="auto">
          <a:xfrm>
            <a:off x="7736101" y="646115"/>
            <a:ext cx="351367" cy="5743575"/>
            <a:chOff x="1238651" y="626213"/>
            <a:chExt cx="263913" cy="5742432"/>
          </a:xfrm>
        </p:grpSpPr>
        <p:sp>
          <p:nvSpPr>
            <p:cNvPr id="107" name="Line 42">
              <a:extLst>
                <a:ext uri="{FF2B5EF4-FFF2-40B4-BE49-F238E27FC236}">
                  <a16:creationId xmlns:a16="http://schemas.microsoft.com/office/drawing/2014/main" id="{771C6901-3668-450B-BC8F-7AFC8A9A74FB}"/>
                </a:ext>
              </a:extLst>
            </p:cNvPr>
            <p:cNvSpPr>
              <a:spLocks noChangeShapeType="1"/>
            </p:cNvSpPr>
            <p:nvPr userDrawn="1"/>
          </p:nvSpPr>
          <p:spPr bwMode="auto">
            <a:xfrm flipH="1">
              <a:off x="1238651"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08" name="Line 42">
              <a:extLst>
                <a:ext uri="{FF2B5EF4-FFF2-40B4-BE49-F238E27FC236}">
                  <a16:creationId xmlns:a16="http://schemas.microsoft.com/office/drawing/2014/main" id="{7CBA8529-86E7-4E33-B5EF-8072D18BC24E}"/>
                </a:ext>
              </a:extLst>
            </p:cNvPr>
            <p:cNvSpPr>
              <a:spLocks noChangeShapeType="1"/>
            </p:cNvSpPr>
            <p:nvPr userDrawn="1"/>
          </p:nvSpPr>
          <p:spPr bwMode="auto">
            <a:xfrm flipH="1">
              <a:off x="1369615"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09" name="Line 42">
              <a:extLst>
                <a:ext uri="{FF2B5EF4-FFF2-40B4-BE49-F238E27FC236}">
                  <a16:creationId xmlns:a16="http://schemas.microsoft.com/office/drawing/2014/main" id="{61ADF4C5-702D-4106-A27D-C8AE6543E3B4}"/>
                </a:ext>
              </a:extLst>
            </p:cNvPr>
            <p:cNvSpPr>
              <a:spLocks noChangeShapeType="1"/>
            </p:cNvSpPr>
            <p:nvPr userDrawn="1"/>
          </p:nvSpPr>
          <p:spPr bwMode="auto">
            <a:xfrm flipH="1">
              <a:off x="1500580" y="626213"/>
              <a:ext cx="1984"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10" name="Group 109">
            <a:extLst>
              <a:ext uri="{FF2B5EF4-FFF2-40B4-BE49-F238E27FC236}">
                <a16:creationId xmlns:a16="http://schemas.microsoft.com/office/drawing/2014/main" id="{DF6D7351-DEBD-4319-9DDF-F8949D88B23B}"/>
              </a:ext>
            </a:extLst>
          </p:cNvPr>
          <p:cNvGrpSpPr>
            <a:grpSpLocks/>
          </p:cNvGrpSpPr>
          <p:nvPr userDrawn="1"/>
        </p:nvGrpSpPr>
        <p:grpSpPr bwMode="auto">
          <a:xfrm>
            <a:off x="8446941" y="646115"/>
            <a:ext cx="351367" cy="5743575"/>
            <a:chOff x="1238651" y="626213"/>
            <a:chExt cx="263913" cy="5742432"/>
          </a:xfrm>
        </p:grpSpPr>
        <p:sp>
          <p:nvSpPr>
            <p:cNvPr id="111" name="Line 42">
              <a:extLst>
                <a:ext uri="{FF2B5EF4-FFF2-40B4-BE49-F238E27FC236}">
                  <a16:creationId xmlns:a16="http://schemas.microsoft.com/office/drawing/2014/main" id="{982D9BDD-C387-4FC9-BDF6-ADFF5345D023}"/>
                </a:ext>
              </a:extLst>
            </p:cNvPr>
            <p:cNvSpPr>
              <a:spLocks noChangeShapeType="1"/>
            </p:cNvSpPr>
            <p:nvPr userDrawn="1"/>
          </p:nvSpPr>
          <p:spPr bwMode="auto">
            <a:xfrm flipH="1">
              <a:off x="1238651"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12" name="Line 42">
              <a:extLst>
                <a:ext uri="{FF2B5EF4-FFF2-40B4-BE49-F238E27FC236}">
                  <a16:creationId xmlns:a16="http://schemas.microsoft.com/office/drawing/2014/main" id="{3E10CAF3-D3F9-4E70-B1BA-FA83DCD06586}"/>
                </a:ext>
              </a:extLst>
            </p:cNvPr>
            <p:cNvSpPr>
              <a:spLocks noChangeShapeType="1"/>
            </p:cNvSpPr>
            <p:nvPr userDrawn="1"/>
          </p:nvSpPr>
          <p:spPr bwMode="auto">
            <a:xfrm flipH="1">
              <a:off x="1369615"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13" name="Line 42">
              <a:extLst>
                <a:ext uri="{FF2B5EF4-FFF2-40B4-BE49-F238E27FC236}">
                  <a16:creationId xmlns:a16="http://schemas.microsoft.com/office/drawing/2014/main" id="{D33C4454-A857-4F49-B8E0-4A2872B547BC}"/>
                </a:ext>
              </a:extLst>
            </p:cNvPr>
            <p:cNvSpPr>
              <a:spLocks noChangeShapeType="1"/>
            </p:cNvSpPr>
            <p:nvPr userDrawn="1"/>
          </p:nvSpPr>
          <p:spPr bwMode="auto">
            <a:xfrm flipH="1">
              <a:off x="1500580" y="626213"/>
              <a:ext cx="1984"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14" name="Group 113">
            <a:extLst>
              <a:ext uri="{FF2B5EF4-FFF2-40B4-BE49-F238E27FC236}">
                <a16:creationId xmlns:a16="http://schemas.microsoft.com/office/drawing/2014/main" id="{1717D7E4-87F6-43D8-A238-13397837E306}"/>
              </a:ext>
            </a:extLst>
          </p:cNvPr>
          <p:cNvGrpSpPr>
            <a:grpSpLocks/>
          </p:cNvGrpSpPr>
          <p:nvPr userDrawn="1"/>
        </p:nvGrpSpPr>
        <p:grpSpPr bwMode="auto">
          <a:xfrm>
            <a:off x="9157781" y="646115"/>
            <a:ext cx="353483" cy="5743575"/>
            <a:chOff x="1238651" y="626213"/>
            <a:chExt cx="263913" cy="5742432"/>
          </a:xfrm>
        </p:grpSpPr>
        <p:sp>
          <p:nvSpPr>
            <p:cNvPr id="115" name="Line 42">
              <a:extLst>
                <a:ext uri="{FF2B5EF4-FFF2-40B4-BE49-F238E27FC236}">
                  <a16:creationId xmlns:a16="http://schemas.microsoft.com/office/drawing/2014/main" id="{4E3B14B7-A093-4435-83B5-F4E3DD6E6A65}"/>
                </a:ext>
              </a:extLst>
            </p:cNvPr>
            <p:cNvSpPr>
              <a:spLocks noChangeShapeType="1"/>
            </p:cNvSpPr>
            <p:nvPr userDrawn="1"/>
          </p:nvSpPr>
          <p:spPr bwMode="auto">
            <a:xfrm flipH="1">
              <a:off x="1238651"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16" name="Line 42">
              <a:extLst>
                <a:ext uri="{FF2B5EF4-FFF2-40B4-BE49-F238E27FC236}">
                  <a16:creationId xmlns:a16="http://schemas.microsoft.com/office/drawing/2014/main" id="{443C7DC2-DECA-4653-B448-4F1C6E6B65D4}"/>
                </a:ext>
              </a:extLst>
            </p:cNvPr>
            <p:cNvSpPr>
              <a:spLocks noChangeShapeType="1"/>
            </p:cNvSpPr>
            <p:nvPr userDrawn="1"/>
          </p:nvSpPr>
          <p:spPr bwMode="auto">
            <a:xfrm flipH="1">
              <a:off x="1369615"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17" name="Line 42">
              <a:extLst>
                <a:ext uri="{FF2B5EF4-FFF2-40B4-BE49-F238E27FC236}">
                  <a16:creationId xmlns:a16="http://schemas.microsoft.com/office/drawing/2014/main" id="{449EB829-E3CA-4D1B-8E8B-14F9E2EA45C8}"/>
                </a:ext>
              </a:extLst>
            </p:cNvPr>
            <p:cNvSpPr>
              <a:spLocks noChangeShapeType="1"/>
            </p:cNvSpPr>
            <p:nvPr userDrawn="1"/>
          </p:nvSpPr>
          <p:spPr bwMode="auto">
            <a:xfrm flipH="1">
              <a:off x="1500580" y="626213"/>
              <a:ext cx="1984"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18" name="Group 117">
            <a:extLst>
              <a:ext uri="{FF2B5EF4-FFF2-40B4-BE49-F238E27FC236}">
                <a16:creationId xmlns:a16="http://schemas.microsoft.com/office/drawing/2014/main" id="{AA848135-00CA-4732-9D1B-95AD350BEEEA}"/>
              </a:ext>
            </a:extLst>
          </p:cNvPr>
          <p:cNvGrpSpPr>
            <a:grpSpLocks/>
          </p:cNvGrpSpPr>
          <p:nvPr userDrawn="1"/>
        </p:nvGrpSpPr>
        <p:grpSpPr bwMode="auto">
          <a:xfrm>
            <a:off x="9870737" y="646115"/>
            <a:ext cx="353483" cy="5743575"/>
            <a:chOff x="1238651" y="626213"/>
            <a:chExt cx="263913" cy="5742432"/>
          </a:xfrm>
        </p:grpSpPr>
        <p:sp>
          <p:nvSpPr>
            <p:cNvPr id="119" name="Line 42">
              <a:extLst>
                <a:ext uri="{FF2B5EF4-FFF2-40B4-BE49-F238E27FC236}">
                  <a16:creationId xmlns:a16="http://schemas.microsoft.com/office/drawing/2014/main" id="{0C85899D-60E5-434F-B565-06089AAE704A}"/>
                </a:ext>
              </a:extLst>
            </p:cNvPr>
            <p:cNvSpPr>
              <a:spLocks noChangeShapeType="1"/>
            </p:cNvSpPr>
            <p:nvPr userDrawn="1"/>
          </p:nvSpPr>
          <p:spPr bwMode="auto">
            <a:xfrm flipH="1">
              <a:off x="1238651"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20" name="Line 42">
              <a:extLst>
                <a:ext uri="{FF2B5EF4-FFF2-40B4-BE49-F238E27FC236}">
                  <a16:creationId xmlns:a16="http://schemas.microsoft.com/office/drawing/2014/main" id="{F4FCC85D-BDB3-4219-A22C-D387B898CC33}"/>
                </a:ext>
              </a:extLst>
            </p:cNvPr>
            <p:cNvSpPr>
              <a:spLocks noChangeShapeType="1"/>
            </p:cNvSpPr>
            <p:nvPr userDrawn="1"/>
          </p:nvSpPr>
          <p:spPr bwMode="auto">
            <a:xfrm flipH="1">
              <a:off x="1369615"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21" name="Line 42">
              <a:extLst>
                <a:ext uri="{FF2B5EF4-FFF2-40B4-BE49-F238E27FC236}">
                  <a16:creationId xmlns:a16="http://schemas.microsoft.com/office/drawing/2014/main" id="{AB3DFE5A-8249-4895-A284-CE1B005536DA}"/>
                </a:ext>
              </a:extLst>
            </p:cNvPr>
            <p:cNvSpPr>
              <a:spLocks noChangeShapeType="1"/>
            </p:cNvSpPr>
            <p:nvPr userDrawn="1"/>
          </p:nvSpPr>
          <p:spPr bwMode="auto">
            <a:xfrm flipH="1">
              <a:off x="1500580" y="626213"/>
              <a:ext cx="1984"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22" name="Group 121">
            <a:extLst>
              <a:ext uri="{FF2B5EF4-FFF2-40B4-BE49-F238E27FC236}">
                <a16:creationId xmlns:a16="http://schemas.microsoft.com/office/drawing/2014/main" id="{BF465799-D7E1-4C1E-99C9-DB7C7549C38F}"/>
              </a:ext>
            </a:extLst>
          </p:cNvPr>
          <p:cNvGrpSpPr>
            <a:grpSpLocks/>
          </p:cNvGrpSpPr>
          <p:nvPr userDrawn="1"/>
        </p:nvGrpSpPr>
        <p:grpSpPr bwMode="auto">
          <a:xfrm>
            <a:off x="10583693" y="646115"/>
            <a:ext cx="351367" cy="5743575"/>
            <a:chOff x="1238651" y="626213"/>
            <a:chExt cx="263913" cy="5742432"/>
          </a:xfrm>
        </p:grpSpPr>
        <p:sp>
          <p:nvSpPr>
            <p:cNvPr id="123" name="Line 42">
              <a:extLst>
                <a:ext uri="{FF2B5EF4-FFF2-40B4-BE49-F238E27FC236}">
                  <a16:creationId xmlns:a16="http://schemas.microsoft.com/office/drawing/2014/main" id="{065C69F1-F76C-4705-BC19-13A1A477E6C0}"/>
                </a:ext>
              </a:extLst>
            </p:cNvPr>
            <p:cNvSpPr>
              <a:spLocks noChangeShapeType="1"/>
            </p:cNvSpPr>
            <p:nvPr userDrawn="1"/>
          </p:nvSpPr>
          <p:spPr bwMode="auto">
            <a:xfrm flipH="1">
              <a:off x="1238651"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24" name="Line 42">
              <a:extLst>
                <a:ext uri="{FF2B5EF4-FFF2-40B4-BE49-F238E27FC236}">
                  <a16:creationId xmlns:a16="http://schemas.microsoft.com/office/drawing/2014/main" id="{C0CFFBCE-5D98-41DB-B1C4-97043C646FF9}"/>
                </a:ext>
              </a:extLst>
            </p:cNvPr>
            <p:cNvSpPr>
              <a:spLocks noChangeShapeType="1"/>
            </p:cNvSpPr>
            <p:nvPr userDrawn="1"/>
          </p:nvSpPr>
          <p:spPr bwMode="auto">
            <a:xfrm flipH="1">
              <a:off x="1369615"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25" name="Line 42">
              <a:extLst>
                <a:ext uri="{FF2B5EF4-FFF2-40B4-BE49-F238E27FC236}">
                  <a16:creationId xmlns:a16="http://schemas.microsoft.com/office/drawing/2014/main" id="{3CAAF553-D614-4EC3-BBE5-5CA2092E0181}"/>
                </a:ext>
              </a:extLst>
            </p:cNvPr>
            <p:cNvSpPr>
              <a:spLocks noChangeShapeType="1"/>
            </p:cNvSpPr>
            <p:nvPr userDrawn="1"/>
          </p:nvSpPr>
          <p:spPr bwMode="auto">
            <a:xfrm flipH="1">
              <a:off x="1500580" y="626213"/>
              <a:ext cx="1984"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26" name="Group 125">
            <a:extLst>
              <a:ext uri="{FF2B5EF4-FFF2-40B4-BE49-F238E27FC236}">
                <a16:creationId xmlns:a16="http://schemas.microsoft.com/office/drawing/2014/main" id="{13657834-80BE-4793-980C-3B113A2D8691}"/>
              </a:ext>
            </a:extLst>
          </p:cNvPr>
          <p:cNvGrpSpPr>
            <a:grpSpLocks/>
          </p:cNvGrpSpPr>
          <p:nvPr userDrawn="1"/>
        </p:nvGrpSpPr>
        <p:grpSpPr bwMode="auto">
          <a:xfrm>
            <a:off x="11294535" y="646115"/>
            <a:ext cx="351367" cy="5743575"/>
            <a:chOff x="1238651" y="626213"/>
            <a:chExt cx="263913" cy="5742432"/>
          </a:xfrm>
        </p:grpSpPr>
        <p:sp>
          <p:nvSpPr>
            <p:cNvPr id="127" name="Line 42">
              <a:extLst>
                <a:ext uri="{FF2B5EF4-FFF2-40B4-BE49-F238E27FC236}">
                  <a16:creationId xmlns:a16="http://schemas.microsoft.com/office/drawing/2014/main" id="{06E661DB-D1B0-473F-9F44-454D246654D7}"/>
                </a:ext>
              </a:extLst>
            </p:cNvPr>
            <p:cNvSpPr>
              <a:spLocks noChangeShapeType="1"/>
            </p:cNvSpPr>
            <p:nvPr userDrawn="1"/>
          </p:nvSpPr>
          <p:spPr bwMode="auto">
            <a:xfrm flipH="1">
              <a:off x="1238651"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28" name="Line 42">
              <a:extLst>
                <a:ext uri="{FF2B5EF4-FFF2-40B4-BE49-F238E27FC236}">
                  <a16:creationId xmlns:a16="http://schemas.microsoft.com/office/drawing/2014/main" id="{215833AC-AA30-4BAC-87C8-B255295FD19C}"/>
                </a:ext>
              </a:extLst>
            </p:cNvPr>
            <p:cNvSpPr>
              <a:spLocks noChangeShapeType="1"/>
            </p:cNvSpPr>
            <p:nvPr userDrawn="1"/>
          </p:nvSpPr>
          <p:spPr bwMode="auto">
            <a:xfrm flipH="1">
              <a:off x="1369615" y="626213"/>
              <a:ext cx="0"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29" name="Line 42">
              <a:extLst>
                <a:ext uri="{FF2B5EF4-FFF2-40B4-BE49-F238E27FC236}">
                  <a16:creationId xmlns:a16="http://schemas.microsoft.com/office/drawing/2014/main" id="{35D5C4DB-1B9F-4295-B03C-24002694379D}"/>
                </a:ext>
              </a:extLst>
            </p:cNvPr>
            <p:cNvSpPr>
              <a:spLocks noChangeShapeType="1"/>
            </p:cNvSpPr>
            <p:nvPr userDrawn="1"/>
          </p:nvSpPr>
          <p:spPr bwMode="auto">
            <a:xfrm flipH="1">
              <a:off x="1500580" y="626213"/>
              <a:ext cx="1984" cy="5742432"/>
            </a:xfrm>
            <a:prstGeom prst="line">
              <a:avLst/>
            </a:prstGeom>
            <a:noFill/>
            <a:ln w="3175" cap="rnd">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4184157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fra Tables">
    <p:spTree>
      <p:nvGrpSpPr>
        <p:cNvPr id="1" name=""/>
        <p:cNvGrpSpPr/>
        <p:nvPr/>
      </p:nvGrpSpPr>
      <p:grpSpPr>
        <a:xfrm>
          <a:off x="0" y="0"/>
          <a:ext cx="0" cy="0"/>
          <a:chOff x="0" y="0"/>
          <a:chExt cx="0" cy="0"/>
        </a:xfrm>
      </p:grpSpPr>
      <p:sp>
        <p:nvSpPr>
          <p:cNvPr id="3" name="Text Box 2">
            <a:extLst>
              <a:ext uri="{FF2B5EF4-FFF2-40B4-BE49-F238E27FC236}">
                <a16:creationId xmlns:a16="http://schemas.microsoft.com/office/drawing/2014/main" id="{45B43CD3-271D-4DF6-96B3-BE5BACD09C8A}"/>
              </a:ext>
            </a:extLst>
          </p:cNvPr>
          <p:cNvSpPr txBox="1">
            <a:spLocks noChangeArrowheads="1"/>
          </p:cNvSpPr>
          <p:nvPr userDrawn="1"/>
        </p:nvSpPr>
        <p:spPr bwMode="auto">
          <a:xfrm>
            <a:off x="7681384" y="6724650"/>
            <a:ext cx="4485216" cy="122238"/>
          </a:xfrm>
          <a:prstGeom prst="rect">
            <a:avLst/>
          </a:prstGeom>
          <a:noFill/>
          <a:ln>
            <a:noFill/>
          </a:ln>
        </p:spPr>
        <p:txBody>
          <a:bodyPr lIns="16412" tIns="0" rIns="16412" bIns="0">
            <a:spAutoFit/>
          </a:bodyPr>
          <a:lstStyle>
            <a:lvl1pPr eaLnBrk="0" hangingPunct="0">
              <a:tabLst>
                <a:tab pos="3487738" algn="r"/>
              </a:tabLst>
              <a:defRPr sz="1600" u="sng">
                <a:solidFill>
                  <a:schemeClr val="tx1"/>
                </a:solidFill>
                <a:latin typeface="Arial" charset="0"/>
              </a:defRPr>
            </a:lvl1pPr>
            <a:lvl2pPr marL="742950" indent="-285750" eaLnBrk="0" hangingPunct="0">
              <a:tabLst>
                <a:tab pos="3487738" algn="r"/>
              </a:tabLst>
              <a:defRPr sz="1600" u="sng">
                <a:solidFill>
                  <a:schemeClr val="tx1"/>
                </a:solidFill>
                <a:latin typeface="Arial" charset="0"/>
              </a:defRPr>
            </a:lvl2pPr>
            <a:lvl3pPr marL="1143000" indent="-228600" eaLnBrk="0" hangingPunct="0">
              <a:tabLst>
                <a:tab pos="3487738" algn="r"/>
              </a:tabLst>
              <a:defRPr sz="1600" u="sng">
                <a:solidFill>
                  <a:schemeClr val="tx1"/>
                </a:solidFill>
                <a:latin typeface="Arial" charset="0"/>
              </a:defRPr>
            </a:lvl3pPr>
            <a:lvl4pPr marL="1600200" indent="-228600" eaLnBrk="0" hangingPunct="0">
              <a:tabLst>
                <a:tab pos="3487738" algn="r"/>
              </a:tabLst>
              <a:defRPr sz="1600" u="sng">
                <a:solidFill>
                  <a:schemeClr val="tx1"/>
                </a:solidFill>
                <a:latin typeface="Arial" charset="0"/>
              </a:defRPr>
            </a:lvl4pPr>
            <a:lvl5pPr marL="2057400" indent="-228600" eaLnBrk="0" hangingPunct="0">
              <a:tabLst>
                <a:tab pos="3487738" algn="r"/>
              </a:tabLst>
              <a:defRPr sz="1600" u="sng">
                <a:solidFill>
                  <a:schemeClr val="tx1"/>
                </a:solidFill>
                <a:latin typeface="Arial" charset="0"/>
              </a:defRPr>
            </a:lvl5pPr>
            <a:lvl6pPr marL="2514600" indent="-228600" eaLnBrk="0" fontAlgn="base" hangingPunct="0">
              <a:spcBef>
                <a:spcPct val="50000"/>
              </a:spcBef>
              <a:spcAft>
                <a:spcPct val="0"/>
              </a:spcAft>
              <a:buChar char="•"/>
              <a:tabLst>
                <a:tab pos="3487738" algn="r"/>
              </a:tabLst>
              <a:defRPr sz="1600" u="sng">
                <a:solidFill>
                  <a:schemeClr val="tx1"/>
                </a:solidFill>
                <a:latin typeface="Arial" charset="0"/>
              </a:defRPr>
            </a:lvl6pPr>
            <a:lvl7pPr marL="2971800" indent="-228600" eaLnBrk="0" fontAlgn="base" hangingPunct="0">
              <a:spcBef>
                <a:spcPct val="50000"/>
              </a:spcBef>
              <a:spcAft>
                <a:spcPct val="0"/>
              </a:spcAft>
              <a:buChar char="•"/>
              <a:tabLst>
                <a:tab pos="3487738" algn="r"/>
              </a:tabLst>
              <a:defRPr sz="1600" u="sng">
                <a:solidFill>
                  <a:schemeClr val="tx1"/>
                </a:solidFill>
                <a:latin typeface="Arial" charset="0"/>
              </a:defRPr>
            </a:lvl7pPr>
            <a:lvl8pPr marL="3429000" indent="-228600" eaLnBrk="0" fontAlgn="base" hangingPunct="0">
              <a:spcBef>
                <a:spcPct val="50000"/>
              </a:spcBef>
              <a:spcAft>
                <a:spcPct val="0"/>
              </a:spcAft>
              <a:buChar char="•"/>
              <a:tabLst>
                <a:tab pos="3487738" algn="r"/>
              </a:tabLst>
              <a:defRPr sz="1600" u="sng">
                <a:solidFill>
                  <a:schemeClr val="tx1"/>
                </a:solidFill>
                <a:latin typeface="Arial" charset="0"/>
              </a:defRPr>
            </a:lvl8pPr>
            <a:lvl9pPr marL="3886200" indent="-228600" eaLnBrk="0" fontAlgn="base" hangingPunct="0">
              <a:spcBef>
                <a:spcPct val="50000"/>
              </a:spcBef>
              <a:spcAft>
                <a:spcPct val="0"/>
              </a:spcAft>
              <a:buChar char="•"/>
              <a:tabLst>
                <a:tab pos="3487738" algn="r"/>
              </a:tabLst>
              <a:defRPr sz="1600" u="sng">
                <a:solidFill>
                  <a:schemeClr val="tx1"/>
                </a:solidFill>
                <a:latin typeface="Arial" charset="0"/>
              </a:defRPr>
            </a:lvl9pPr>
          </a:lstStyle>
          <a:p>
            <a:pPr algn="r" eaLnBrk="1" fontAlgn="auto" hangingPunct="1">
              <a:spcBef>
                <a:spcPts val="0"/>
              </a:spcBef>
              <a:spcAft>
                <a:spcPts val="0"/>
              </a:spcAft>
              <a:defRPr/>
            </a:pPr>
            <a:r>
              <a:rPr lang="en-US" sz="800" u="none">
                <a:latin typeface="Segoe UI" panose="020B0502040204020203" pitchFamily="34" charset="0"/>
                <a:ea typeface="ＭＳ Ｐゴシック" pitchFamily="34" charset="-128"/>
                <a:cs typeface="Segoe UI" panose="020B0502040204020203" pitchFamily="34" charset="0"/>
              </a:rPr>
              <a:t>NAS Enterprise Architecture Infrastructure Roadmaps Version 17.0</a:t>
            </a:r>
          </a:p>
        </p:txBody>
      </p:sp>
      <p:sp>
        <p:nvSpPr>
          <p:cNvPr id="5" name="RM Status">
            <a:extLst>
              <a:ext uri="{FF2B5EF4-FFF2-40B4-BE49-F238E27FC236}">
                <a16:creationId xmlns:a16="http://schemas.microsoft.com/office/drawing/2014/main" id="{5B6B80BB-65EE-4A7C-8636-EAA8214A341F}"/>
              </a:ext>
            </a:extLst>
          </p:cNvPr>
          <p:cNvSpPr txBox="1">
            <a:spLocks noChangeArrowheads="1"/>
          </p:cNvSpPr>
          <p:nvPr userDrawn="1"/>
        </p:nvSpPr>
        <p:spPr bwMode="auto">
          <a:xfrm>
            <a:off x="5151968" y="6650266"/>
            <a:ext cx="188806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en-US" sz="1400" b="1">
                <a:latin typeface="Segoe UI" panose="020B0502040204020203" pitchFamily="34" charset="0"/>
                <a:cs typeface="Segoe UI" panose="020B0502040204020203" pitchFamily="34" charset="0"/>
              </a:rPr>
              <a:t>BASELINE</a:t>
            </a:r>
          </a:p>
        </p:txBody>
      </p:sp>
      <p:sp>
        <p:nvSpPr>
          <p:cNvPr id="6" name="Title Placeholder 1"/>
          <p:cNvSpPr>
            <a:spLocks noGrp="1"/>
          </p:cNvSpPr>
          <p:nvPr>
            <p:ph type="title"/>
          </p:nvPr>
        </p:nvSpPr>
        <p:spPr>
          <a:xfrm>
            <a:off x="0" y="0"/>
            <a:ext cx="12192000" cy="365760"/>
          </a:xfrm>
          <a:prstGeom prst="rect">
            <a:avLst/>
          </a:prstGeom>
        </p:spPr>
        <p:txBody>
          <a:bodyPr rtlCol="0">
            <a:noAutofit/>
          </a:bodyPr>
          <a:lstStyle/>
          <a:p>
            <a:r>
              <a:rPr lang="en-US"/>
              <a:t>Click to edit Master title style</a:t>
            </a:r>
          </a:p>
        </p:txBody>
      </p:sp>
    </p:spTree>
    <p:extLst>
      <p:ext uri="{BB962C8B-B14F-4D97-AF65-F5344CB8AC3E}">
        <p14:creationId xmlns:p14="http://schemas.microsoft.com/office/powerpoint/2010/main" val="2876261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Infra Section Header">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489ED4FE-6923-478A-B9CE-F9BD95512864}"/>
              </a:ext>
            </a:extLst>
          </p:cNvPr>
          <p:cNvSpPr txBox="1">
            <a:spLocks noChangeArrowheads="1"/>
          </p:cNvSpPr>
          <p:nvPr userDrawn="1"/>
        </p:nvSpPr>
        <p:spPr bwMode="auto">
          <a:xfrm>
            <a:off x="7681384" y="6724650"/>
            <a:ext cx="4485216" cy="122238"/>
          </a:xfrm>
          <a:prstGeom prst="rect">
            <a:avLst/>
          </a:prstGeom>
          <a:noFill/>
          <a:ln>
            <a:noFill/>
          </a:ln>
        </p:spPr>
        <p:txBody>
          <a:bodyPr lIns="16412" tIns="0" rIns="16412" bIns="0">
            <a:spAutoFit/>
          </a:bodyPr>
          <a:lstStyle>
            <a:lvl1pPr eaLnBrk="0" hangingPunct="0">
              <a:tabLst>
                <a:tab pos="3487738" algn="r"/>
              </a:tabLst>
              <a:defRPr sz="1600" u="sng">
                <a:solidFill>
                  <a:schemeClr val="tx1"/>
                </a:solidFill>
                <a:latin typeface="Arial" charset="0"/>
              </a:defRPr>
            </a:lvl1pPr>
            <a:lvl2pPr marL="742950" indent="-285750" eaLnBrk="0" hangingPunct="0">
              <a:tabLst>
                <a:tab pos="3487738" algn="r"/>
              </a:tabLst>
              <a:defRPr sz="1600" u="sng">
                <a:solidFill>
                  <a:schemeClr val="tx1"/>
                </a:solidFill>
                <a:latin typeface="Arial" charset="0"/>
              </a:defRPr>
            </a:lvl2pPr>
            <a:lvl3pPr marL="1143000" indent="-228600" eaLnBrk="0" hangingPunct="0">
              <a:tabLst>
                <a:tab pos="3487738" algn="r"/>
              </a:tabLst>
              <a:defRPr sz="1600" u="sng">
                <a:solidFill>
                  <a:schemeClr val="tx1"/>
                </a:solidFill>
                <a:latin typeface="Arial" charset="0"/>
              </a:defRPr>
            </a:lvl3pPr>
            <a:lvl4pPr marL="1600200" indent="-228600" eaLnBrk="0" hangingPunct="0">
              <a:tabLst>
                <a:tab pos="3487738" algn="r"/>
              </a:tabLst>
              <a:defRPr sz="1600" u="sng">
                <a:solidFill>
                  <a:schemeClr val="tx1"/>
                </a:solidFill>
                <a:latin typeface="Arial" charset="0"/>
              </a:defRPr>
            </a:lvl4pPr>
            <a:lvl5pPr marL="2057400" indent="-228600" eaLnBrk="0" hangingPunct="0">
              <a:tabLst>
                <a:tab pos="3487738" algn="r"/>
              </a:tabLst>
              <a:defRPr sz="1600" u="sng">
                <a:solidFill>
                  <a:schemeClr val="tx1"/>
                </a:solidFill>
                <a:latin typeface="Arial" charset="0"/>
              </a:defRPr>
            </a:lvl5pPr>
            <a:lvl6pPr marL="2514600" indent="-228600" eaLnBrk="0" fontAlgn="base" hangingPunct="0">
              <a:spcBef>
                <a:spcPct val="50000"/>
              </a:spcBef>
              <a:spcAft>
                <a:spcPct val="0"/>
              </a:spcAft>
              <a:buChar char="•"/>
              <a:tabLst>
                <a:tab pos="3487738" algn="r"/>
              </a:tabLst>
              <a:defRPr sz="1600" u="sng">
                <a:solidFill>
                  <a:schemeClr val="tx1"/>
                </a:solidFill>
                <a:latin typeface="Arial" charset="0"/>
              </a:defRPr>
            </a:lvl6pPr>
            <a:lvl7pPr marL="2971800" indent="-228600" eaLnBrk="0" fontAlgn="base" hangingPunct="0">
              <a:spcBef>
                <a:spcPct val="50000"/>
              </a:spcBef>
              <a:spcAft>
                <a:spcPct val="0"/>
              </a:spcAft>
              <a:buChar char="•"/>
              <a:tabLst>
                <a:tab pos="3487738" algn="r"/>
              </a:tabLst>
              <a:defRPr sz="1600" u="sng">
                <a:solidFill>
                  <a:schemeClr val="tx1"/>
                </a:solidFill>
                <a:latin typeface="Arial" charset="0"/>
              </a:defRPr>
            </a:lvl7pPr>
            <a:lvl8pPr marL="3429000" indent="-228600" eaLnBrk="0" fontAlgn="base" hangingPunct="0">
              <a:spcBef>
                <a:spcPct val="50000"/>
              </a:spcBef>
              <a:spcAft>
                <a:spcPct val="0"/>
              </a:spcAft>
              <a:buChar char="•"/>
              <a:tabLst>
                <a:tab pos="3487738" algn="r"/>
              </a:tabLst>
              <a:defRPr sz="1600" u="sng">
                <a:solidFill>
                  <a:schemeClr val="tx1"/>
                </a:solidFill>
                <a:latin typeface="Arial" charset="0"/>
              </a:defRPr>
            </a:lvl8pPr>
            <a:lvl9pPr marL="3886200" indent="-228600" eaLnBrk="0" fontAlgn="base" hangingPunct="0">
              <a:spcBef>
                <a:spcPct val="50000"/>
              </a:spcBef>
              <a:spcAft>
                <a:spcPct val="0"/>
              </a:spcAft>
              <a:buChar char="•"/>
              <a:tabLst>
                <a:tab pos="3487738" algn="r"/>
              </a:tabLst>
              <a:defRPr sz="1600" u="sng">
                <a:solidFill>
                  <a:schemeClr val="tx1"/>
                </a:solidFill>
                <a:latin typeface="Arial" charset="0"/>
              </a:defRPr>
            </a:lvl9pPr>
          </a:lstStyle>
          <a:p>
            <a:pPr algn="r" eaLnBrk="1" fontAlgn="auto" hangingPunct="1">
              <a:spcBef>
                <a:spcPts val="0"/>
              </a:spcBef>
              <a:spcAft>
                <a:spcPts val="0"/>
              </a:spcAft>
              <a:defRPr/>
            </a:pPr>
            <a:r>
              <a:rPr lang="en-US" sz="800" u="none">
                <a:latin typeface="Segoe UI" panose="020B0502040204020203" pitchFamily="34" charset="0"/>
                <a:ea typeface="ＭＳ Ｐゴシック" pitchFamily="34" charset="-128"/>
                <a:cs typeface="Segoe UI" panose="020B0502040204020203" pitchFamily="34" charset="0"/>
              </a:rPr>
              <a:t>NAS Enterprise Architecture Infrastructure Roadmaps Version 17.0</a:t>
            </a:r>
          </a:p>
        </p:txBody>
      </p:sp>
      <p:sp>
        <p:nvSpPr>
          <p:cNvPr id="6" name="RM Status">
            <a:extLst>
              <a:ext uri="{FF2B5EF4-FFF2-40B4-BE49-F238E27FC236}">
                <a16:creationId xmlns:a16="http://schemas.microsoft.com/office/drawing/2014/main" id="{D5613876-B2DB-41C4-9A7B-9E66023D683A}"/>
              </a:ext>
            </a:extLst>
          </p:cNvPr>
          <p:cNvSpPr txBox="1">
            <a:spLocks noChangeArrowheads="1"/>
          </p:cNvSpPr>
          <p:nvPr userDrawn="1"/>
        </p:nvSpPr>
        <p:spPr bwMode="auto">
          <a:xfrm>
            <a:off x="5151968" y="6650266"/>
            <a:ext cx="188806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en-US" sz="1400" b="1">
                <a:latin typeface="Segoe UI" panose="020B0502040204020203" pitchFamily="34" charset="0"/>
                <a:cs typeface="Segoe UI" panose="020B0502040204020203" pitchFamily="34" charset="0"/>
              </a:rPr>
              <a:t>BASELINE</a:t>
            </a:r>
          </a:p>
        </p:txBody>
      </p:sp>
      <p:sp>
        <p:nvSpPr>
          <p:cNvPr id="2" name="Title 1"/>
          <p:cNvSpPr>
            <a:spLocks noGrp="1"/>
          </p:cNvSpPr>
          <p:nvPr>
            <p:ph type="ctrTitle"/>
          </p:nvPr>
        </p:nvSpPr>
        <p:spPr>
          <a:xfrm>
            <a:off x="914400" y="2333764"/>
            <a:ext cx="10363200" cy="980078"/>
          </a:xfrm>
          <a:prstGeom prst="rect">
            <a:avLst/>
          </a:prstGeom>
        </p:spPr>
        <p:txBody>
          <a:bodyPr>
            <a:normAutofit/>
          </a:bodyPr>
          <a:lstStyle>
            <a:lvl1pPr>
              <a:defRPr sz="3200">
                <a:latin typeface="Segoe UI" panose="020B0502040204020203" pitchFamily="34" charset="0"/>
                <a:cs typeface="Segoe UI" panose="020B0502040204020203" pitchFamily="34" charset="0"/>
              </a:defRPr>
            </a:lvl1pPr>
          </a:lstStyle>
          <a:p>
            <a:r>
              <a:rPr lang="en-US"/>
              <a:t>Click to edit Master title style</a:t>
            </a:r>
          </a:p>
        </p:txBody>
      </p:sp>
      <p:sp>
        <p:nvSpPr>
          <p:cNvPr id="3" name="Subtitle 2"/>
          <p:cNvSpPr>
            <a:spLocks noGrp="1"/>
          </p:cNvSpPr>
          <p:nvPr>
            <p:ph type="subTitle" idx="1"/>
          </p:nvPr>
        </p:nvSpPr>
        <p:spPr>
          <a:xfrm>
            <a:off x="0" y="3353930"/>
            <a:ext cx="12192000" cy="1752600"/>
          </a:xfrm>
          <a:prstGeom prst="rect">
            <a:avLst/>
          </a:prstGeom>
        </p:spPr>
        <p:txBody>
          <a:bodyPr/>
          <a:lstStyle>
            <a:lvl1pPr marL="0" indent="0" algn="l">
              <a:buNone/>
              <a:defRPr sz="1400">
                <a:latin typeface="Segoe UI" panose="020B0502040204020203" pitchFamily="34" charset="0"/>
                <a:cs typeface="Segoe UI" panose="020B0502040204020203"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134275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D2BF7F37-A855-4D3E-9DC8-78417EBC2916}"/>
              </a:ext>
            </a:extLst>
          </p:cNvPr>
          <p:cNvSpPr>
            <a:spLocks noGrp="1" noChangeArrowheads="1"/>
          </p:cNvSpPr>
          <p:nvPr>
            <p:ph type="title"/>
          </p:nvPr>
        </p:nvSpPr>
        <p:spPr bwMode="auto">
          <a:xfrm>
            <a:off x="0" y="3"/>
            <a:ext cx="12192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Tree>
  </p:cSld>
  <p:clrMap bg1="lt1" tx1="dk1" bg2="lt2" tx2="dk2" accent1="accent1" accent2="accent2" accent3="accent3" accent4="accent4" accent5="accent5" accent6="accent6" hlink="hlink" folHlink="folHlink"/>
  <p:sldLayoutIdLst>
    <p:sldLayoutId id="2147483690" r:id="rId1"/>
    <p:sldLayoutId id="2147483699" r:id="rId2"/>
    <p:sldLayoutId id="2147483691" r:id="rId3"/>
    <p:sldLayoutId id="2147483692" r:id="rId4"/>
    <p:sldLayoutId id="2147483693" r:id="rId5"/>
    <p:sldLayoutId id="2147483694" r:id="rId6"/>
    <p:sldLayoutId id="2147483695" r:id="rId7"/>
    <p:sldLayoutId id="2147483697" r:id="rId8"/>
    <p:sldLayoutId id="2147483698" r:id="rId9"/>
  </p:sldLayoutIdLst>
  <p:hf hdr="0" ftr="0" dt="0"/>
  <p:txStyles>
    <p:titleStyle>
      <a:lvl1pPr algn="ctr" rtl="0" eaLnBrk="0" fontAlgn="base" hangingPunct="0">
        <a:spcBef>
          <a:spcPct val="0"/>
        </a:spcBef>
        <a:spcAft>
          <a:spcPct val="0"/>
        </a:spcAft>
        <a:defRPr lang="en-US" sz="2000" b="1" kern="1200" dirty="0">
          <a:solidFill>
            <a:schemeClr val="tx1"/>
          </a:solidFill>
          <a:latin typeface="Segoe UI" panose="020B0502040204020203" pitchFamily="34" charset="0"/>
          <a:ea typeface="+mj-ea"/>
          <a:cs typeface="Segoe UI" panose="020B0502040204020203" pitchFamily="34" charset="0"/>
        </a:defRPr>
      </a:lvl1pPr>
      <a:lvl2pPr algn="ctr" rtl="0" eaLnBrk="0" fontAlgn="base" hangingPunct="0">
        <a:spcBef>
          <a:spcPct val="0"/>
        </a:spcBef>
        <a:spcAft>
          <a:spcPct val="0"/>
        </a:spcAft>
        <a:defRPr sz="2000" b="1">
          <a:solidFill>
            <a:schemeClr val="tx1"/>
          </a:solidFill>
          <a:latin typeface="Segoe UI" panose="020B0502040204020203" pitchFamily="34" charset="0"/>
          <a:cs typeface="Segoe UI" panose="020B0502040204020203" pitchFamily="34" charset="0"/>
        </a:defRPr>
      </a:lvl2pPr>
      <a:lvl3pPr algn="ctr" rtl="0" eaLnBrk="0" fontAlgn="base" hangingPunct="0">
        <a:spcBef>
          <a:spcPct val="0"/>
        </a:spcBef>
        <a:spcAft>
          <a:spcPct val="0"/>
        </a:spcAft>
        <a:defRPr sz="2000" b="1">
          <a:solidFill>
            <a:schemeClr val="tx1"/>
          </a:solidFill>
          <a:latin typeface="Segoe UI" panose="020B0502040204020203" pitchFamily="34" charset="0"/>
          <a:cs typeface="Segoe UI" panose="020B0502040204020203" pitchFamily="34" charset="0"/>
        </a:defRPr>
      </a:lvl3pPr>
      <a:lvl4pPr algn="ctr" rtl="0" eaLnBrk="0" fontAlgn="base" hangingPunct="0">
        <a:spcBef>
          <a:spcPct val="0"/>
        </a:spcBef>
        <a:spcAft>
          <a:spcPct val="0"/>
        </a:spcAft>
        <a:defRPr sz="2000" b="1">
          <a:solidFill>
            <a:schemeClr val="tx1"/>
          </a:solidFill>
          <a:latin typeface="Segoe UI" panose="020B0502040204020203" pitchFamily="34" charset="0"/>
          <a:cs typeface="Segoe UI" panose="020B0502040204020203" pitchFamily="34" charset="0"/>
        </a:defRPr>
      </a:lvl4pPr>
      <a:lvl5pPr algn="ctr" rtl="0" eaLnBrk="0" fontAlgn="base" hangingPunct="0">
        <a:spcBef>
          <a:spcPct val="0"/>
        </a:spcBef>
        <a:spcAft>
          <a:spcPct val="0"/>
        </a:spcAft>
        <a:defRPr sz="2000" b="1">
          <a:solidFill>
            <a:schemeClr val="tx1"/>
          </a:solidFill>
          <a:latin typeface="Segoe UI" panose="020B0502040204020203" pitchFamily="34" charset="0"/>
          <a:cs typeface="Segoe UI" panose="020B0502040204020203" pitchFamily="34" charset="0"/>
        </a:defRPr>
      </a:lvl5pPr>
      <a:lvl6pPr marL="457200" algn="ctr" rtl="0" fontAlgn="base">
        <a:spcBef>
          <a:spcPct val="0"/>
        </a:spcBef>
        <a:spcAft>
          <a:spcPct val="0"/>
        </a:spcAft>
        <a:defRPr sz="2200" b="1">
          <a:solidFill>
            <a:schemeClr val="tx2"/>
          </a:solidFill>
          <a:latin typeface="Arial" pitchFamily="34" charset="0"/>
        </a:defRPr>
      </a:lvl6pPr>
      <a:lvl7pPr marL="914400" algn="ctr" rtl="0" fontAlgn="base">
        <a:spcBef>
          <a:spcPct val="0"/>
        </a:spcBef>
        <a:spcAft>
          <a:spcPct val="0"/>
        </a:spcAft>
        <a:defRPr sz="2200" b="1">
          <a:solidFill>
            <a:schemeClr val="tx2"/>
          </a:solidFill>
          <a:latin typeface="Arial" pitchFamily="34" charset="0"/>
        </a:defRPr>
      </a:lvl7pPr>
      <a:lvl8pPr marL="1371600" algn="ctr" rtl="0" fontAlgn="base">
        <a:spcBef>
          <a:spcPct val="0"/>
        </a:spcBef>
        <a:spcAft>
          <a:spcPct val="0"/>
        </a:spcAft>
        <a:defRPr sz="2200" b="1">
          <a:solidFill>
            <a:schemeClr val="tx2"/>
          </a:solidFill>
          <a:latin typeface="Arial" pitchFamily="34" charset="0"/>
        </a:defRPr>
      </a:lvl8pPr>
      <a:lvl9pPr marL="1828800" algn="ctr" rtl="0" fontAlgn="base">
        <a:spcBef>
          <a:spcPct val="0"/>
        </a:spcBef>
        <a:spcAft>
          <a:spcPct val="0"/>
        </a:spcAft>
        <a:defRPr sz="2200" b="1">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faa.gov/air_traffic/publications/cip/"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8" Type="http://schemas.openxmlformats.org/officeDocument/2006/relationships/hyperlink" Target="https://sep.faa.gov/go/segment/1041" TargetMode="External"/><Relationship Id="rId13" Type="http://schemas.openxmlformats.org/officeDocument/2006/relationships/hyperlink" Target="https://sep.faa.gov/go/system/1186" TargetMode="External"/><Relationship Id="rId18" Type="http://schemas.openxmlformats.org/officeDocument/2006/relationships/hyperlink" Target="https://sep.faa.gov/go/decision/1348" TargetMode="External"/><Relationship Id="rId26" Type="http://schemas.openxmlformats.org/officeDocument/2006/relationships/hyperlink" Target="https://sep.faa.gov/go/decision/1232" TargetMode="External"/><Relationship Id="rId3" Type="http://schemas.openxmlformats.org/officeDocument/2006/relationships/hyperlink" Target="https://sep.faa.gov/go/system/745" TargetMode="External"/><Relationship Id="rId21" Type="http://schemas.openxmlformats.org/officeDocument/2006/relationships/hyperlink" Target="https://sep.faa.gov/go/decision/1391" TargetMode="External"/><Relationship Id="rId7" Type="http://schemas.openxmlformats.org/officeDocument/2006/relationships/hyperlink" Target="https://sep.faa.gov/go/segment/1006" TargetMode="External"/><Relationship Id="rId12" Type="http://schemas.openxmlformats.org/officeDocument/2006/relationships/hyperlink" Target="https://sep.faa.gov/go/system/1187" TargetMode="External"/><Relationship Id="rId17" Type="http://schemas.openxmlformats.org/officeDocument/2006/relationships/hyperlink" Target="https://sep.faa.gov/go/decision/1327" TargetMode="External"/><Relationship Id="rId25" Type="http://schemas.openxmlformats.org/officeDocument/2006/relationships/hyperlink" Target="https://sep.faa.gov/go/decision/1393" TargetMode="External"/><Relationship Id="rId2" Type="http://schemas.openxmlformats.org/officeDocument/2006/relationships/hyperlink" Target="https://sep.faa.gov/go/decision/1323" TargetMode="External"/><Relationship Id="rId16" Type="http://schemas.openxmlformats.org/officeDocument/2006/relationships/hyperlink" Target="https://sep.faa.gov/go/decision/1240" TargetMode="External"/><Relationship Id="rId20" Type="http://schemas.openxmlformats.org/officeDocument/2006/relationships/hyperlink" Target="https://sep.faa.gov/go/roadmap_symbol/423" TargetMode="External"/><Relationship Id="rId1" Type="http://schemas.openxmlformats.org/officeDocument/2006/relationships/slideLayout" Target="../slideLayouts/slideLayout6.xml"/><Relationship Id="rId6" Type="http://schemas.openxmlformats.org/officeDocument/2006/relationships/hyperlink" Target="https://sep.faa.gov/go/segment/610" TargetMode="External"/><Relationship Id="rId11" Type="http://schemas.openxmlformats.org/officeDocument/2006/relationships/hyperlink" Target="https://sep.faa.gov/go/system/1276" TargetMode="External"/><Relationship Id="rId24" Type="http://schemas.openxmlformats.org/officeDocument/2006/relationships/hyperlink" Target="https://sep.faa.gov/go/roadmap_symbol/425" TargetMode="External"/><Relationship Id="rId5" Type="http://schemas.openxmlformats.org/officeDocument/2006/relationships/hyperlink" Target="https://sep.faa.gov/go/segment/891" TargetMode="External"/><Relationship Id="rId15" Type="http://schemas.openxmlformats.org/officeDocument/2006/relationships/hyperlink" Target="https://sep.faa.gov/go/segment/1123" TargetMode="External"/><Relationship Id="rId23" Type="http://schemas.openxmlformats.org/officeDocument/2006/relationships/hyperlink" Target="https://sep.faa.gov/go/roadmap_symbol/424" TargetMode="External"/><Relationship Id="rId10" Type="http://schemas.openxmlformats.org/officeDocument/2006/relationships/hyperlink" Target="https://sep.faa.gov/go/segment/962" TargetMode="External"/><Relationship Id="rId19" Type="http://schemas.openxmlformats.org/officeDocument/2006/relationships/hyperlink" Target="https://sep.faa.gov/go/system/787" TargetMode="External"/><Relationship Id="rId4" Type="http://schemas.openxmlformats.org/officeDocument/2006/relationships/hyperlink" Target="https://sep.faa.gov/go/system/1249" TargetMode="External"/><Relationship Id="rId9" Type="http://schemas.openxmlformats.org/officeDocument/2006/relationships/hyperlink" Target="https://sep.faa.gov/go/system/488" TargetMode="External"/><Relationship Id="rId14" Type="http://schemas.openxmlformats.org/officeDocument/2006/relationships/hyperlink" Target="https://sep.faa.gov/go/decision/1213" TargetMode="External"/><Relationship Id="rId22" Type="http://schemas.openxmlformats.org/officeDocument/2006/relationships/hyperlink" Target="https://sep.faa.gov/go/decision/1392" TargetMode="External"/><Relationship Id="rId27" Type="http://schemas.openxmlformats.org/officeDocument/2006/relationships/hyperlink" Target="https://sep.faa.gov/go/decision/1390"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sep.faa.gov/go/system/1340" TargetMode="External"/><Relationship Id="rId13" Type="http://schemas.openxmlformats.org/officeDocument/2006/relationships/hyperlink" Target="https://sep.faa.gov/go/system/1294" TargetMode="External"/><Relationship Id="rId18" Type="http://schemas.openxmlformats.org/officeDocument/2006/relationships/hyperlink" Target="https://sep.faa.gov/go/segment/958" TargetMode="External"/><Relationship Id="rId26" Type="http://schemas.openxmlformats.org/officeDocument/2006/relationships/hyperlink" Target="https://sep.faa.gov/go/decision/1165" TargetMode="External"/><Relationship Id="rId3" Type="http://schemas.openxmlformats.org/officeDocument/2006/relationships/hyperlink" Target="https://sep.faa.gov/go/system/117" TargetMode="External"/><Relationship Id="rId21" Type="http://schemas.openxmlformats.org/officeDocument/2006/relationships/hyperlink" Target="https://sep.faa.gov/go/segment/1143" TargetMode="External"/><Relationship Id="rId7" Type="http://schemas.openxmlformats.org/officeDocument/2006/relationships/hyperlink" Target="https://sep.faa.gov/go/system/746" TargetMode="External"/><Relationship Id="rId12" Type="http://schemas.openxmlformats.org/officeDocument/2006/relationships/hyperlink" Target="https://sep.faa.gov/go/segment/951" TargetMode="External"/><Relationship Id="rId17" Type="http://schemas.openxmlformats.org/officeDocument/2006/relationships/hyperlink" Target="https://sep.faa.gov/go/segment/1101" TargetMode="External"/><Relationship Id="rId25" Type="http://schemas.openxmlformats.org/officeDocument/2006/relationships/hyperlink" Target="https://sep.faa.gov/go/decision/1321" TargetMode="External"/><Relationship Id="rId2" Type="http://schemas.openxmlformats.org/officeDocument/2006/relationships/hyperlink" Target="https://sep.faa.gov/go/system/146" TargetMode="External"/><Relationship Id="rId16" Type="http://schemas.openxmlformats.org/officeDocument/2006/relationships/hyperlink" Target="https://sep.faa.gov/go/segment/1121" TargetMode="External"/><Relationship Id="rId20" Type="http://schemas.openxmlformats.org/officeDocument/2006/relationships/hyperlink" Target="https://sep.faa.gov/go/system/1017" TargetMode="External"/><Relationship Id="rId29" Type="http://schemas.openxmlformats.org/officeDocument/2006/relationships/hyperlink" Target="https://sep.faa.gov/go/decision/1327" TargetMode="External"/><Relationship Id="rId1" Type="http://schemas.openxmlformats.org/officeDocument/2006/relationships/slideLayout" Target="../slideLayouts/slideLayout6.xml"/><Relationship Id="rId6" Type="http://schemas.openxmlformats.org/officeDocument/2006/relationships/hyperlink" Target="https://sep.faa.gov/go/system/122" TargetMode="External"/><Relationship Id="rId11" Type="http://schemas.openxmlformats.org/officeDocument/2006/relationships/hyperlink" Target="https://sep.faa.gov/go/system/76" TargetMode="External"/><Relationship Id="rId24" Type="http://schemas.openxmlformats.org/officeDocument/2006/relationships/hyperlink" Target="https://sep.faa.gov/go/segment/1229" TargetMode="External"/><Relationship Id="rId5" Type="http://schemas.openxmlformats.org/officeDocument/2006/relationships/hyperlink" Target="https://sep.faa.gov/go/segment/1114" TargetMode="External"/><Relationship Id="rId15" Type="http://schemas.openxmlformats.org/officeDocument/2006/relationships/hyperlink" Target="https://sep.faa.gov/go/segment/934" TargetMode="External"/><Relationship Id="rId23" Type="http://schemas.openxmlformats.org/officeDocument/2006/relationships/hyperlink" Target="https://sep.faa.gov/go/decision/1343" TargetMode="External"/><Relationship Id="rId28" Type="http://schemas.openxmlformats.org/officeDocument/2006/relationships/hyperlink" Target="https://sep.faa.gov/go/segment/1123" TargetMode="External"/><Relationship Id="rId10" Type="http://schemas.openxmlformats.org/officeDocument/2006/relationships/hyperlink" Target="https://sep.faa.gov/go/system/77" TargetMode="External"/><Relationship Id="rId19" Type="http://schemas.openxmlformats.org/officeDocument/2006/relationships/hyperlink" Target="https://sep.faa.gov/go/decision/806" TargetMode="External"/><Relationship Id="rId4" Type="http://schemas.openxmlformats.org/officeDocument/2006/relationships/hyperlink" Target="https://sep.faa.gov/go/system/123" TargetMode="External"/><Relationship Id="rId9" Type="http://schemas.openxmlformats.org/officeDocument/2006/relationships/hyperlink" Target="https://sep.faa.gov/go/system/161" TargetMode="External"/><Relationship Id="rId14" Type="http://schemas.openxmlformats.org/officeDocument/2006/relationships/hyperlink" Target="https://sep.faa.gov/go/segment/925" TargetMode="External"/><Relationship Id="rId22" Type="http://schemas.openxmlformats.org/officeDocument/2006/relationships/hyperlink" Target="https://sep.faa.gov/go/roadmap_symbol/415" TargetMode="External"/><Relationship Id="rId27" Type="http://schemas.openxmlformats.org/officeDocument/2006/relationships/hyperlink" Target="https://sep.faa.gov/go/segment/1006" TargetMode="External"/><Relationship Id="rId30" Type="http://schemas.openxmlformats.org/officeDocument/2006/relationships/hyperlink" Target="https://sep.faa.gov/go/segment/1233"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sep.faa.gov/go/system/119" TargetMode="External"/><Relationship Id="rId13" Type="http://schemas.openxmlformats.org/officeDocument/2006/relationships/hyperlink" Target="https://sep.faa.gov/go/decision/1237" TargetMode="External"/><Relationship Id="rId18" Type="http://schemas.openxmlformats.org/officeDocument/2006/relationships/hyperlink" Target="https://sep.faa.gov/go/system/1165" TargetMode="External"/><Relationship Id="rId3" Type="http://schemas.openxmlformats.org/officeDocument/2006/relationships/hyperlink" Target="https://sep.faa.gov/go/segment/958" TargetMode="External"/><Relationship Id="rId7" Type="http://schemas.openxmlformats.org/officeDocument/2006/relationships/hyperlink" Target="https://sep.faa.gov/go/system/1164" TargetMode="External"/><Relationship Id="rId12" Type="http://schemas.openxmlformats.org/officeDocument/2006/relationships/hyperlink" Target="https://sep.faa.gov/go/decision/1236" TargetMode="External"/><Relationship Id="rId17" Type="http://schemas.openxmlformats.org/officeDocument/2006/relationships/hyperlink" Target="https://sep.faa.gov/go/segment/1229" TargetMode="External"/><Relationship Id="rId2" Type="http://schemas.openxmlformats.org/officeDocument/2006/relationships/hyperlink" Target="https://sep.faa.gov/go/system/117" TargetMode="External"/><Relationship Id="rId16" Type="http://schemas.openxmlformats.org/officeDocument/2006/relationships/hyperlink" Target="https://sep.faa.gov/go/segment/1037" TargetMode="External"/><Relationship Id="rId1" Type="http://schemas.openxmlformats.org/officeDocument/2006/relationships/slideLayout" Target="../slideLayouts/slideLayout6.xml"/><Relationship Id="rId6" Type="http://schemas.openxmlformats.org/officeDocument/2006/relationships/hyperlink" Target="https://sep.faa.gov/go/segment/1014" TargetMode="External"/><Relationship Id="rId11" Type="http://schemas.openxmlformats.org/officeDocument/2006/relationships/hyperlink" Target="https://sep.faa.gov/go/roadmap_symbol/370" TargetMode="External"/><Relationship Id="rId5" Type="http://schemas.openxmlformats.org/officeDocument/2006/relationships/hyperlink" Target="https://sep.faa.gov/go/system/120" TargetMode="External"/><Relationship Id="rId15" Type="http://schemas.openxmlformats.org/officeDocument/2006/relationships/hyperlink" Target="https://sep.faa.gov/go/segment/1084" TargetMode="External"/><Relationship Id="rId10" Type="http://schemas.openxmlformats.org/officeDocument/2006/relationships/hyperlink" Target="https://sep.faa.gov/go/system/1207" TargetMode="External"/><Relationship Id="rId4" Type="http://schemas.openxmlformats.org/officeDocument/2006/relationships/hyperlink" Target="https://sep.faa.gov/go/decision/806" TargetMode="External"/><Relationship Id="rId9" Type="http://schemas.openxmlformats.org/officeDocument/2006/relationships/hyperlink" Target="https://sep.faa.gov/go/system/114" TargetMode="External"/><Relationship Id="rId14" Type="http://schemas.openxmlformats.org/officeDocument/2006/relationships/hyperlink" Target="https://sep.faa.gov/go/decision/1238"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sep.faa.gov/go/support/874" TargetMode="External"/><Relationship Id="rId13" Type="http://schemas.openxmlformats.org/officeDocument/2006/relationships/hyperlink" Target="https://sep.faa.gov/go/segment/1228" TargetMode="External"/><Relationship Id="rId3" Type="http://schemas.openxmlformats.org/officeDocument/2006/relationships/hyperlink" Target="https://sep.faa.gov/go/system/264" TargetMode="External"/><Relationship Id="rId7" Type="http://schemas.openxmlformats.org/officeDocument/2006/relationships/hyperlink" Target="https://sep.faa.gov/go/segment/933" TargetMode="External"/><Relationship Id="rId12" Type="http://schemas.openxmlformats.org/officeDocument/2006/relationships/hyperlink" Target="https://sep.faa.gov/go/decision/1321" TargetMode="External"/><Relationship Id="rId2" Type="http://schemas.openxmlformats.org/officeDocument/2006/relationships/hyperlink" Target="https://sep.faa.gov/go/segment/1108" TargetMode="External"/><Relationship Id="rId1" Type="http://schemas.openxmlformats.org/officeDocument/2006/relationships/slideLayout" Target="../slideLayouts/slideLayout6.xml"/><Relationship Id="rId6" Type="http://schemas.openxmlformats.org/officeDocument/2006/relationships/hyperlink" Target="https://sep.faa.gov/go/system/612" TargetMode="External"/><Relationship Id="rId11" Type="http://schemas.openxmlformats.org/officeDocument/2006/relationships/hyperlink" Target="https://sep.faa.gov/go/decision/1323" TargetMode="External"/><Relationship Id="rId5" Type="http://schemas.openxmlformats.org/officeDocument/2006/relationships/hyperlink" Target="https://sep.faa.gov/go/system/1019" TargetMode="External"/><Relationship Id="rId15" Type="http://schemas.openxmlformats.org/officeDocument/2006/relationships/hyperlink" Target="https://sep.faa.gov/go/decision/1327" TargetMode="External"/><Relationship Id="rId10" Type="http://schemas.openxmlformats.org/officeDocument/2006/relationships/hyperlink" Target="https://sep.faa.gov/go/decision/1236" TargetMode="External"/><Relationship Id="rId4" Type="http://schemas.openxmlformats.org/officeDocument/2006/relationships/hyperlink" Target="https://sep.faa.gov/go/system/116" TargetMode="External"/><Relationship Id="rId9" Type="http://schemas.openxmlformats.org/officeDocument/2006/relationships/hyperlink" Target="https://sep.faa.gov/go/support/930" TargetMode="External"/><Relationship Id="rId14" Type="http://schemas.openxmlformats.org/officeDocument/2006/relationships/hyperlink" Target="https://sep.faa.gov/go/decision/1319"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oleObject" Target="https://boozallen.sharepoint.com/sites/TO71/Shared%20Documents/Roadmaps/Infrastructure%20Roadmaps/CY23/Other%20Work/Reports/Roadmap%20DP%20Tables.xlsx!Surveillance!R1C1:R19C5" TargetMode="Externa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2D8EB-F2D9-B985-C36E-8C7FB8334202}"/>
              </a:ext>
            </a:extLst>
          </p:cNvPr>
          <p:cNvSpPr>
            <a:spLocks noGrp="1"/>
          </p:cNvSpPr>
          <p:nvPr>
            <p:ph type="title"/>
          </p:nvPr>
        </p:nvSpPr>
        <p:spPr/>
        <p:txBody>
          <a:bodyPr/>
          <a:lstStyle/>
          <a:p>
            <a:r>
              <a:rPr lang="en-US" altLang="en-US"/>
              <a:t>NAS Enterprise Architecture</a:t>
            </a:r>
            <a:endParaRPr lang="en-US"/>
          </a:p>
        </p:txBody>
      </p:sp>
      <p:sp>
        <p:nvSpPr>
          <p:cNvPr id="3" name="Text Placeholder 2">
            <a:extLst>
              <a:ext uri="{FF2B5EF4-FFF2-40B4-BE49-F238E27FC236}">
                <a16:creationId xmlns:a16="http://schemas.microsoft.com/office/drawing/2014/main" id="{87618C02-DD14-6FC1-4DE5-E5EE39EC4758}"/>
              </a:ext>
            </a:extLst>
          </p:cNvPr>
          <p:cNvSpPr>
            <a:spLocks noGrp="1"/>
          </p:cNvSpPr>
          <p:nvPr>
            <p:ph type="body" sz="quarter" idx="10"/>
          </p:nvPr>
        </p:nvSpPr>
        <p:spPr/>
        <p:txBody>
          <a:bodyPr>
            <a:normAutofit/>
          </a:bodyPr>
          <a:lstStyle/>
          <a:p>
            <a:r>
              <a:rPr lang="en-US" altLang="en-US" dirty="0"/>
              <a:t>Infrastructure Roadmaps-</a:t>
            </a:r>
          </a:p>
          <a:p>
            <a:r>
              <a:rPr lang="en-US" altLang="en-US" dirty="0"/>
              <a:t>Surveillance v17.0</a:t>
            </a:r>
          </a:p>
        </p:txBody>
      </p:sp>
      <p:sp>
        <p:nvSpPr>
          <p:cNvPr id="4" name="Text Placeholder 3">
            <a:extLst>
              <a:ext uri="{FF2B5EF4-FFF2-40B4-BE49-F238E27FC236}">
                <a16:creationId xmlns:a16="http://schemas.microsoft.com/office/drawing/2014/main" id="{21E77DA7-FF4F-746C-7946-DA13AD94F866}"/>
              </a:ext>
            </a:extLst>
          </p:cNvPr>
          <p:cNvSpPr>
            <a:spLocks noGrp="1"/>
          </p:cNvSpPr>
          <p:nvPr>
            <p:ph type="body" sz="quarter" idx="11"/>
          </p:nvPr>
        </p:nvSpPr>
        <p:spPr>
          <a:xfrm>
            <a:off x="2762623" y="4593634"/>
            <a:ext cx="2752625" cy="701731"/>
          </a:xfrm>
        </p:spPr>
        <p:txBody>
          <a:bodyPr/>
          <a:lstStyle/>
          <a:p>
            <a:r>
              <a:rPr lang="en-US"/>
              <a:t>Baseline</a:t>
            </a:r>
          </a:p>
          <a:p>
            <a:endParaRPr lang="en-US"/>
          </a:p>
        </p:txBody>
      </p:sp>
      <p:sp>
        <p:nvSpPr>
          <p:cNvPr id="5" name="Text Placeholder 4">
            <a:extLst>
              <a:ext uri="{FF2B5EF4-FFF2-40B4-BE49-F238E27FC236}">
                <a16:creationId xmlns:a16="http://schemas.microsoft.com/office/drawing/2014/main" id="{D8EBF307-7AD1-7AB0-22B1-36C6B2E1A262}"/>
              </a:ext>
            </a:extLst>
          </p:cNvPr>
          <p:cNvSpPr>
            <a:spLocks noGrp="1"/>
          </p:cNvSpPr>
          <p:nvPr>
            <p:ph type="body" sz="quarter" idx="12"/>
          </p:nvPr>
        </p:nvSpPr>
        <p:spPr>
          <a:xfrm>
            <a:off x="3217928" y="4936896"/>
            <a:ext cx="1842015" cy="430887"/>
          </a:xfrm>
        </p:spPr>
        <p:txBody>
          <a:bodyPr/>
          <a:lstStyle/>
          <a:p>
            <a:r>
              <a:rPr lang="en-US" altLang="en-US"/>
              <a:t>February 2023</a:t>
            </a:r>
          </a:p>
          <a:p>
            <a:endParaRPr lang="en-US"/>
          </a:p>
        </p:txBody>
      </p:sp>
    </p:spTree>
    <p:extLst>
      <p:ext uri="{BB962C8B-B14F-4D97-AF65-F5344CB8AC3E}">
        <p14:creationId xmlns:p14="http://schemas.microsoft.com/office/powerpoint/2010/main" val="20781368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Infrastructure Roadmap Overview">
            <a:extLst>
              <a:ext uri="{FF2B5EF4-FFF2-40B4-BE49-F238E27FC236}">
                <a16:creationId xmlns:a16="http://schemas.microsoft.com/office/drawing/2014/main" id="{C86CD67E-1B4B-4400-B994-A9B0E4AAF4C9}"/>
              </a:ext>
              <a:ext uri="{C183D7F6-B498-43B3-948B-1728B52AA6E4}">
                <adec:decorative xmlns:adec="http://schemas.microsoft.com/office/drawing/2017/decorative" val="0"/>
              </a:ext>
            </a:extLst>
          </p:cNvPr>
          <p:cNvSpPr>
            <a:spLocks noGrp="1"/>
          </p:cNvSpPr>
          <p:nvPr>
            <p:ph type="title"/>
          </p:nvPr>
        </p:nvSpPr>
        <p:spPr>
          <a:xfrm>
            <a:off x="0" y="0"/>
            <a:ext cx="12192000" cy="365760"/>
          </a:xfrm>
        </p:spPr>
        <p:txBody>
          <a:bodyPr/>
          <a:lstStyle/>
          <a:p>
            <a:r>
              <a:rPr lang="en-US"/>
              <a:t>Infrastructure Roadmap Overview</a:t>
            </a:r>
          </a:p>
        </p:txBody>
      </p:sp>
      <p:grpSp>
        <p:nvGrpSpPr>
          <p:cNvPr id="6" name="Group 5">
            <a:extLst>
              <a:ext uri="{FF2B5EF4-FFF2-40B4-BE49-F238E27FC236}">
                <a16:creationId xmlns:a16="http://schemas.microsoft.com/office/drawing/2014/main" id="{D6E677DF-3D2D-4732-9759-2B45F58B4877}"/>
              </a:ext>
              <a:ext uri="{C183D7F6-B498-43B3-948B-1728B52AA6E4}">
                <adec:decorative xmlns:adec="http://schemas.microsoft.com/office/drawing/2017/decorative" val="1"/>
              </a:ext>
            </a:extLst>
          </p:cNvPr>
          <p:cNvGrpSpPr/>
          <p:nvPr/>
        </p:nvGrpSpPr>
        <p:grpSpPr>
          <a:xfrm>
            <a:off x="1029795" y="589313"/>
            <a:ext cx="10132410" cy="6050058"/>
            <a:chOff x="387109" y="589313"/>
            <a:chExt cx="10132410" cy="6050058"/>
          </a:xfrm>
        </p:grpSpPr>
        <p:sp>
          <p:nvSpPr>
            <p:cNvPr id="4" name="Text Box 77" descr="What are the Infrastructure Roadmaps?&#10;The FAA Infrastructure Roadmaps show the progression of system deployments, investments, and key decision points for major NAS acquisitions. They depict the acquisition strategy to evolve the NAS from the As-Is to the To-Be environment. &#10;The Infrastructure Roadmaps show all Capital Investment Plan (CIP) investment projects and systems identified in the NSIP that will deliver the necessary functionality to enable OIs and BTIs.&#10;Guidelines for Understanding the Roadmaps&#10;The Infrastructure Roadmaps are organized by Domain (Automation, Communication, etc.) and depict projects, systems, services, decision points, and support activities.&#10;The timeline is in calendar years and shows a 15-year outlook.&#10;The roadmaps have swim lanes for infrastructure (white) and Support Activities (green).&#10;The DP diamonds represent the quarter in which a decision will occur.&#10;The Support Activity bars represent the dates that work is being performed on the activity.&#10;The Project bars represent the dates that CIP funding is allocated to a project.&#10;The System and Service bars represent the dates that a system or service is operational, with red lines indicating sustainment, drawdown, or convergence.&#10;What’s new in Version 16.0?&#10;See Appendix B: Change History for domain-specific changes.&#10;&#10;For more information, please contact: &#10;Walter Coppeans III (walter.coppeans-iii@faa.gov).">
              <a:extLst>
                <a:ext uri="{FF2B5EF4-FFF2-40B4-BE49-F238E27FC236}">
                  <a16:creationId xmlns:a16="http://schemas.microsoft.com/office/drawing/2014/main" id="{CBECA069-6A93-468F-88DF-4F91C9918BB6}"/>
                </a:ext>
                <a:ext uri="{C183D7F6-B498-43B3-948B-1728B52AA6E4}">
                  <adec:decorative xmlns:adec="http://schemas.microsoft.com/office/drawing/2017/decorative" val="0"/>
                </a:ext>
              </a:extLst>
            </p:cNvPr>
            <p:cNvSpPr txBox="1">
              <a:spLocks noChangeArrowheads="1"/>
            </p:cNvSpPr>
            <p:nvPr/>
          </p:nvSpPr>
          <p:spPr bwMode="auto">
            <a:xfrm>
              <a:off x="387109" y="608575"/>
              <a:ext cx="6909541"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1600" u="sng">
                  <a:solidFill>
                    <a:schemeClr val="tx1"/>
                  </a:solidFill>
                  <a:latin typeface="Arial" charset="0"/>
                </a:defRPr>
              </a:lvl1pPr>
              <a:lvl2pPr marL="742950" indent="-285750" eaLnBrk="0" hangingPunct="0">
                <a:defRPr sz="1600" u="sng">
                  <a:solidFill>
                    <a:schemeClr val="tx1"/>
                  </a:solidFill>
                  <a:latin typeface="Arial" charset="0"/>
                </a:defRPr>
              </a:lvl2pPr>
              <a:lvl3pPr marL="1143000" indent="-228600" eaLnBrk="0" hangingPunct="0">
                <a:defRPr sz="1600" u="sng">
                  <a:solidFill>
                    <a:schemeClr val="tx1"/>
                  </a:solidFill>
                  <a:latin typeface="Arial" charset="0"/>
                </a:defRPr>
              </a:lvl3pPr>
              <a:lvl4pPr marL="1600200" indent="-228600" eaLnBrk="0" hangingPunct="0">
                <a:defRPr sz="1600" u="sng">
                  <a:solidFill>
                    <a:schemeClr val="tx1"/>
                  </a:solidFill>
                  <a:latin typeface="Arial" charset="0"/>
                </a:defRPr>
              </a:lvl4pPr>
              <a:lvl5pPr marL="2057400" indent="-228600" eaLnBrk="0" hangingPunct="0">
                <a:defRPr sz="1600" u="sng">
                  <a:solidFill>
                    <a:schemeClr val="tx1"/>
                  </a:solidFill>
                  <a:latin typeface="Arial" charset="0"/>
                </a:defRPr>
              </a:lvl5pPr>
              <a:lvl6pPr marL="2514600" indent="-228600" eaLnBrk="0" fontAlgn="base" hangingPunct="0">
                <a:spcBef>
                  <a:spcPct val="50000"/>
                </a:spcBef>
                <a:spcAft>
                  <a:spcPct val="0"/>
                </a:spcAft>
                <a:buChar char="•"/>
                <a:defRPr sz="1600" u="sng">
                  <a:solidFill>
                    <a:schemeClr val="tx1"/>
                  </a:solidFill>
                  <a:latin typeface="Arial" charset="0"/>
                </a:defRPr>
              </a:lvl6pPr>
              <a:lvl7pPr marL="2971800" indent="-228600" eaLnBrk="0" fontAlgn="base" hangingPunct="0">
                <a:spcBef>
                  <a:spcPct val="50000"/>
                </a:spcBef>
                <a:spcAft>
                  <a:spcPct val="0"/>
                </a:spcAft>
                <a:buChar char="•"/>
                <a:defRPr sz="1600" u="sng">
                  <a:solidFill>
                    <a:schemeClr val="tx1"/>
                  </a:solidFill>
                  <a:latin typeface="Arial" charset="0"/>
                </a:defRPr>
              </a:lvl7pPr>
              <a:lvl8pPr marL="3429000" indent="-228600" eaLnBrk="0" fontAlgn="base" hangingPunct="0">
                <a:spcBef>
                  <a:spcPct val="50000"/>
                </a:spcBef>
                <a:spcAft>
                  <a:spcPct val="0"/>
                </a:spcAft>
                <a:buChar char="•"/>
                <a:defRPr sz="1600" u="sng">
                  <a:solidFill>
                    <a:schemeClr val="tx1"/>
                  </a:solidFill>
                  <a:latin typeface="Arial" charset="0"/>
                </a:defRPr>
              </a:lvl8pPr>
              <a:lvl9pPr marL="3886200" indent="-228600" eaLnBrk="0" fontAlgn="base" hangingPunct="0">
                <a:spcBef>
                  <a:spcPct val="50000"/>
                </a:spcBef>
                <a:spcAft>
                  <a:spcPct val="0"/>
                </a:spcAft>
                <a:buChar char="•"/>
                <a:defRPr sz="1600" u="sng">
                  <a:solidFill>
                    <a:schemeClr val="tx1"/>
                  </a:solidFill>
                  <a:latin typeface="Arial" charset="0"/>
                </a:defRPr>
              </a:lvl9pPr>
            </a:lstStyle>
            <a:p>
              <a:pPr>
                <a:defRPr/>
              </a:pPr>
              <a:r>
                <a:rPr lang="en-US" sz="1400" b="1" dirty="0">
                  <a:solidFill>
                    <a:srgbClr val="1F497D"/>
                  </a:solidFill>
                  <a:latin typeface="Segoe UI" panose="020B0502040204020203" pitchFamily="34" charset="0"/>
                  <a:ea typeface="Segoe UI" panose="020B0502040204020203" pitchFamily="34" charset="0"/>
                  <a:cs typeface="Segoe UI" panose="020B0502040204020203" pitchFamily="34" charset="0"/>
                </a:rPr>
                <a:t>What are the Infrastructure Roadmaps?</a:t>
              </a:r>
            </a:p>
            <a:p>
              <a:pPr marL="171450" indent="-171450" eaLnBrk="1" hangingPunct="1">
                <a:spcAft>
                  <a:spcPts val="600"/>
                </a:spcAft>
                <a:buFont typeface="Arial" panose="020B0604020202020204" pitchFamily="34" charset="0"/>
                <a:buChar char="•"/>
                <a:defRPr/>
              </a:pPr>
              <a:r>
                <a:rPr lang="en-US" sz="1200" u="none" dirty="0">
                  <a:solidFill>
                    <a:srgbClr val="000000"/>
                  </a:solidFill>
                  <a:latin typeface="Segoe UI" panose="020B0502040204020203" pitchFamily="34" charset="0"/>
                  <a:ea typeface="Segoe UI" panose="020B0502040204020203" pitchFamily="34" charset="0"/>
                  <a:cs typeface="Segoe UI" panose="020B0502040204020203" pitchFamily="34" charset="0"/>
                </a:rPr>
                <a:t>The FAA Infrastructure Roadmaps show the progression of system deployments, investments, and key decision points for major NAS acquisitions. They depict the acquisition strategy to evolve the NAS from the As-Is to the To-Be environment. </a:t>
              </a:r>
            </a:p>
            <a:p>
              <a:pPr marL="171450" indent="-171450" eaLnBrk="1" hangingPunct="1">
                <a:spcAft>
                  <a:spcPts val="600"/>
                </a:spcAft>
                <a:buFont typeface="Arial" panose="020B0604020202020204" pitchFamily="34" charset="0"/>
                <a:buChar char="•"/>
                <a:defRPr/>
              </a:pPr>
              <a:r>
                <a:rPr lang="en-US" sz="1200" u="none" dirty="0">
                  <a:solidFill>
                    <a:srgbClr val="000000"/>
                  </a:solidFill>
                  <a:latin typeface="Segoe UI" panose="020B0502040204020203" pitchFamily="34" charset="0"/>
                  <a:ea typeface="Segoe UI" panose="020B0502040204020203" pitchFamily="34" charset="0"/>
                  <a:cs typeface="Segoe UI" panose="020B0502040204020203" pitchFamily="34" charset="0"/>
                </a:rPr>
                <a:t>The Infrastructure Roadmaps show all </a:t>
              </a:r>
              <a:r>
                <a:rPr lang="en-US" sz="1200" u="none" dirty="0">
                  <a:solidFill>
                    <a:srgbClr val="000000"/>
                  </a:solidFill>
                  <a:latin typeface="Segoe UI" panose="020B0502040204020203" pitchFamily="34" charset="0"/>
                  <a:ea typeface="Segoe UI" panose="020B0502040204020203" pitchFamily="34" charset="0"/>
                  <a:cs typeface="Segoe UI" panose="020B0502040204020203" pitchFamily="34" charset="0"/>
                  <a:hlinkClick r:id="rId2"/>
                </a:rPr>
                <a:t>Capital Investment Plan (CIP)</a:t>
              </a:r>
              <a:r>
                <a:rPr lang="en-US" sz="1200" u="none" dirty="0">
                  <a:solidFill>
                    <a:srgbClr val="000000"/>
                  </a:solidFill>
                  <a:latin typeface="Segoe UI" panose="020B0502040204020203" pitchFamily="34" charset="0"/>
                  <a:ea typeface="Segoe UI" panose="020B0502040204020203" pitchFamily="34" charset="0"/>
                  <a:cs typeface="Segoe UI" panose="020B0502040204020203" pitchFamily="34" charset="0"/>
                </a:rPr>
                <a:t> investment projects and systems identified in the NSIP that will deliver the necessary functionality to enable OIs and BTIs.</a:t>
              </a:r>
            </a:p>
            <a:p>
              <a:pPr>
                <a:defRPr/>
              </a:pPr>
              <a:r>
                <a:rPr lang="en-US" sz="1400" b="1" dirty="0">
                  <a:solidFill>
                    <a:srgbClr val="1F497D"/>
                  </a:solidFill>
                  <a:latin typeface="Segoe UI" panose="020B0502040204020203" pitchFamily="34" charset="0"/>
                  <a:ea typeface="Segoe UI" panose="020B0502040204020203" pitchFamily="34" charset="0"/>
                  <a:cs typeface="Segoe UI" panose="020B0502040204020203" pitchFamily="34" charset="0"/>
                </a:rPr>
                <a:t>Guidelines for Understanding the Roadmaps</a:t>
              </a:r>
            </a:p>
            <a:p>
              <a:pPr marL="171450" indent="-171450" eaLnBrk="1" hangingPunct="1">
                <a:spcAft>
                  <a:spcPts val="600"/>
                </a:spcAft>
                <a:buFont typeface="Arial" panose="020B0604020202020204" pitchFamily="34" charset="0"/>
                <a:buChar char="•"/>
                <a:defRPr/>
              </a:pPr>
              <a:r>
                <a:rPr lang="en-US" sz="1200" u="none" dirty="0">
                  <a:solidFill>
                    <a:srgbClr val="000000"/>
                  </a:solidFill>
                  <a:latin typeface="Segoe UI" panose="020B0502040204020203" pitchFamily="34" charset="0"/>
                  <a:ea typeface="Segoe UI" panose="020B0502040204020203" pitchFamily="34" charset="0"/>
                  <a:cs typeface="Segoe UI" panose="020B0502040204020203" pitchFamily="34" charset="0"/>
                </a:rPr>
                <a:t>The Infrastructure Roadmaps are organized by Domain (Automation, Communication, etc.) and depict projects, systems, services, decision points, and support activities.</a:t>
              </a:r>
            </a:p>
            <a:p>
              <a:pPr marL="171450" indent="-171450" eaLnBrk="1" hangingPunct="1">
                <a:spcAft>
                  <a:spcPts val="600"/>
                </a:spcAft>
                <a:buFont typeface="Arial" panose="020B0604020202020204" pitchFamily="34" charset="0"/>
                <a:buChar char="•"/>
                <a:defRPr/>
              </a:pPr>
              <a:r>
                <a:rPr lang="en-US" sz="1200" u="none" dirty="0">
                  <a:solidFill>
                    <a:srgbClr val="000000"/>
                  </a:solidFill>
                  <a:latin typeface="Segoe UI" panose="020B0502040204020203" pitchFamily="34" charset="0"/>
                  <a:ea typeface="Segoe UI" panose="020B0502040204020203" pitchFamily="34" charset="0"/>
                  <a:cs typeface="Segoe UI" panose="020B0502040204020203" pitchFamily="34" charset="0"/>
                </a:rPr>
                <a:t>The timeline is in calendar years and shows a 15-year outlook.</a:t>
              </a:r>
            </a:p>
            <a:p>
              <a:pPr marL="171450" indent="-171450" eaLnBrk="1" hangingPunct="1">
                <a:spcAft>
                  <a:spcPts val="600"/>
                </a:spcAft>
                <a:buFont typeface="Arial" panose="020B0604020202020204" pitchFamily="34" charset="0"/>
                <a:buChar char="•"/>
                <a:defRPr/>
              </a:pPr>
              <a:r>
                <a:rPr lang="en-US" sz="1200" u="none" dirty="0">
                  <a:solidFill>
                    <a:srgbClr val="000000"/>
                  </a:solidFill>
                  <a:latin typeface="Segoe UI" panose="020B0502040204020203" pitchFamily="34" charset="0"/>
                  <a:ea typeface="Segoe UI" panose="020B0502040204020203" pitchFamily="34" charset="0"/>
                  <a:cs typeface="Segoe UI" panose="020B0502040204020203" pitchFamily="34" charset="0"/>
                </a:rPr>
                <a:t>The roadmaps have swim lanes for infrastructure (white) and Support Activities (green).</a:t>
              </a:r>
            </a:p>
            <a:p>
              <a:pPr marL="171450" indent="-171450" eaLnBrk="1" hangingPunct="1">
                <a:spcAft>
                  <a:spcPts val="600"/>
                </a:spcAft>
                <a:buFont typeface="Arial" panose="020B0604020202020204" pitchFamily="34" charset="0"/>
                <a:buChar char="•"/>
                <a:defRPr/>
              </a:pPr>
              <a:r>
                <a:rPr lang="en-US" sz="1200" u="none" dirty="0">
                  <a:solidFill>
                    <a:srgbClr val="000000"/>
                  </a:solidFill>
                  <a:latin typeface="Segoe UI" panose="020B0502040204020203" pitchFamily="34" charset="0"/>
                  <a:ea typeface="Segoe UI" panose="020B0502040204020203" pitchFamily="34" charset="0"/>
                  <a:cs typeface="Segoe UI" panose="020B0502040204020203" pitchFamily="34" charset="0"/>
                </a:rPr>
                <a:t>The DP diamonds represent the quarter in which a decision will occur.</a:t>
              </a:r>
            </a:p>
            <a:p>
              <a:pPr marL="171450" indent="-171450" eaLnBrk="1" hangingPunct="1">
                <a:spcAft>
                  <a:spcPts val="600"/>
                </a:spcAft>
                <a:buFont typeface="Arial" panose="020B0604020202020204" pitchFamily="34" charset="0"/>
                <a:buChar char="•"/>
                <a:defRPr/>
              </a:pPr>
              <a:r>
                <a:rPr lang="en-US" sz="1200" u="none" dirty="0">
                  <a:solidFill>
                    <a:srgbClr val="000000"/>
                  </a:solidFill>
                  <a:latin typeface="Segoe UI" panose="020B0502040204020203" pitchFamily="34" charset="0"/>
                  <a:ea typeface="Segoe UI" panose="020B0502040204020203" pitchFamily="34" charset="0"/>
                  <a:cs typeface="Segoe UI" panose="020B0502040204020203" pitchFamily="34" charset="0"/>
                </a:rPr>
                <a:t>The Support Activity bars represent the dates that work is being performed on the activity.</a:t>
              </a:r>
            </a:p>
            <a:p>
              <a:pPr marL="171450" indent="-171450" eaLnBrk="1" hangingPunct="1">
                <a:spcAft>
                  <a:spcPts val="600"/>
                </a:spcAft>
                <a:buFont typeface="Arial" panose="020B0604020202020204" pitchFamily="34" charset="0"/>
                <a:buChar char="•"/>
                <a:defRPr/>
              </a:pPr>
              <a:r>
                <a:rPr lang="en-US" sz="1200" u="none" dirty="0">
                  <a:solidFill>
                    <a:srgbClr val="000000"/>
                  </a:solidFill>
                  <a:latin typeface="Segoe UI" panose="020B0502040204020203" pitchFamily="34" charset="0"/>
                  <a:ea typeface="Segoe UI" panose="020B0502040204020203" pitchFamily="34" charset="0"/>
                  <a:cs typeface="Segoe UI" panose="020B0502040204020203" pitchFamily="34" charset="0"/>
                </a:rPr>
                <a:t>The Project bars represent the dates that CIP funding is allocated to a project.</a:t>
              </a:r>
            </a:p>
            <a:p>
              <a:pPr marL="171450" indent="-171450" eaLnBrk="1" hangingPunct="1">
                <a:spcAft>
                  <a:spcPts val="600"/>
                </a:spcAft>
                <a:buFont typeface="Arial" panose="020B0604020202020204" pitchFamily="34" charset="0"/>
                <a:buChar char="•"/>
                <a:defRPr/>
              </a:pPr>
              <a:r>
                <a:rPr lang="en-US" sz="1200" u="none" dirty="0">
                  <a:solidFill>
                    <a:srgbClr val="000000"/>
                  </a:solidFill>
                  <a:latin typeface="Segoe UI" panose="020B0502040204020203" pitchFamily="34" charset="0"/>
                  <a:ea typeface="Segoe UI" panose="020B0502040204020203" pitchFamily="34" charset="0"/>
                  <a:cs typeface="Segoe UI" panose="020B0502040204020203" pitchFamily="34" charset="0"/>
                </a:rPr>
                <a:t>The System and Service bars represent the dates that a system or service is operational, with red lines indicating sustainment, drawdown, or convergence.</a:t>
              </a:r>
            </a:p>
            <a:p>
              <a:pPr eaLnBrk="1" hangingPunct="1">
                <a:spcAft>
                  <a:spcPts val="600"/>
                </a:spcAft>
                <a:defRPr/>
              </a:pPr>
              <a:r>
                <a:rPr lang="en-US" sz="1400" b="1" dirty="0">
                  <a:solidFill>
                    <a:srgbClr val="1F497D"/>
                  </a:solidFill>
                  <a:latin typeface="Segoe UI" panose="020B0502040204020203" pitchFamily="34" charset="0"/>
                  <a:ea typeface="Segoe UI" panose="020B0502040204020203" pitchFamily="34" charset="0"/>
                  <a:cs typeface="Segoe UI" panose="020B0502040204020203" pitchFamily="34" charset="0"/>
                </a:rPr>
                <a:t>What’s new in Version 17.0?</a:t>
              </a:r>
            </a:p>
            <a:p>
              <a:pPr marL="171450" indent="-171450" eaLnBrk="1" hangingPunct="1">
                <a:spcAft>
                  <a:spcPts val="600"/>
                </a:spcAft>
                <a:buFont typeface="Arial" panose="020B0604020202020204" pitchFamily="34" charset="0"/>
                <a:buChar char="•"/>
                <a:defRPr/>
              </a:pPr>
              <a:r>
                <a:rPr lang="en-US" sz="1200" u="none" dirty="0">
                  <a:solidFill>
                    <a:srgbClr val="000000"/>
                  </a:solidFill>
                  <a:latin typeface="Segoe UI" panose="020B0502040204020203" pitchFamily="34" charset="0"/>
                  <a:ea typeface="Segoe UI" panose="020B0502040204020203" pitchFamily="34" charset="0"/>
                  <a:cs typeface="Segoe UI" panose="020B0502040204020203" pitchFamily="34" charset="0"/>
                </a:rPr>
                <a:t>See </a:t>
              </a:r>
              <a:r>
                <a:rPr lang="en-US" sz="1200" u="none" dirty="0">
                  <a:solidFill>
                    <a:srgbClr val="000000"/>
                  </a:solidFill>
                  <a:latin typeface="Segoe UI" panose="020B0502040204020203" pitchFamily="34" charset="0"/>
                  <a:ea typeface="Segoe UI" panose="020B0502040204020203" pitchFamily="34" charset="0"/>
                  <a:cs typeface="Segoe UI" panose="020B0502040204020203" pitchFamily="34" charset="0"/>
                  <a:hlinkClick r:id="" action="ppaction://noaction"/>
                </a:rPr>
                <a:t>Appendix B: Change History </a:t>
              </a:r>
              <a:r>
                <a:rPr lang="en-US" sz="1200" u="none" dirty="0">
                  <a:solidFill>
                    <a:srgbClr val="000000"/>
                  </a:solidFill>
                  <a:latin typeface="Segoe UI" panose="020B0502040204020203" pitchFamily="34" charset="0"/>
                  <a:ea typeface="Segoe UI" panose="020B0502040204020203" pitchFamily="34" charset="0"/>
                  <a:cs typeface="Segoe UI" panose="020B0502040204020203" pitchFamily="34" charset="0"/>
                </a:rPr>
                <a:t>for domain-specific changes.</a:t>
              </a:r>
            </a:p>
          </p:txBody>
        </p:sp>
        <p:pic>
          <p:nvPicPr>
            <p:cNvPr id="5" name="Picture 4" descr="Infrastructure Roadmaps Legend">
              <a:extLst>
                <a:ext uri="{FF2B5EF4-FFF2-40B4-BE49-F238E27FC236}">
                  <a16:creationId xmlns:a16="http://schemas.microsoft.com/office/drawing/2014/main" id="{5EF6F875-2605-43CA-B25E-FA2D01D34AD1}"/>
                </a:ext>
                <a:ext uri="{C183D7F6-B498-43B3-948B-1728B52AA6E4}">
                  <adec:decorative xmlns:adec="http://schemas.microsoft.com/office/drawing/2017/decorative" val="0"/>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296650" y="589313"/>
              <a:ext cx="3222869" cy="6050058"/>
            </a:xfrm>
            <a:prstGeom prst="rect">
              <a:avLst/>
            </a:prstGeom>
          </p:spPr>
        </p:pic>
      </p:grpSp>
    </p:spTree>
    <p:extLst>
      <p:ext uri="{BB962C8B-B14F-4D97-AF65-F5344CB8AC3E}">
        <p14:creationId xmlns:p14="http://schemas.microsoft.com/office/powerpoint/2010/main" val="2684353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itle 2" descr="Surveillance">
            <a:extLst>
              <a:ext uri="{FF2B5EF4-FFF2-40B4-BE49-F238E27FC236}">
                <a16:creationId xmlns:a16="http://schemas.microsoft.com/office/drawing/2014/main" id="{039D57D2-B36F-4B1F-8A6E-04724E5A285E}"/>
              </a:ext>
              <a:ext uri="{C183D7F6-B498-43B3-948B-1728B52AA6E4}">
                <adec:decorative xmlns:adec="http://schemas.microsoft.com/office/drawing/2017/decorative" val="0"/>
              </a:ext>
            </a:extLst>
          </p:cNvPr>
          <p:cNvSpPr>
            <a:spLocks noGrp="1" noChangeArrowheads="1"/>
          </p:cNvSpPr>
          <p:nvPr>
            <p:ph type="title"/>
          </p:nvPr>
        </p:nvSpPr>
        <p:spPr>
          <a:xfrm>
            <a:off x="423135" y="465907"/>
            <a:ext cx="11338560" cy="667512"/>
          </a:xfrm>
        </p:spPr>
        <p:txBody>
          <a:bodyPr/>
          <a:lstStyle/>
          <a:p>
            <a:r>
              <a:rPr lang="en-US" altLang="en-US"/>
              <a:t>Surveillance</a:t>
            </a:r>
          </a:p>
        </p:txBody>
      </p:sp>
      <p:sp>
        <p:nvSpPr>
          <p:cNvPr id="144387" name="Subtitle 3" descr="Objective: The Surveillance roadmap depicts the sustainment of legacy surveillance systems and the evolution towards the NextGen environment. &#10;&#10;For more information, please contact James Baird (james.baird@faa.gov).&#10;&#10;&#10;">
            <a:extLst>
              <a:ext uri="{FF2B5EF4-FFF2-40B4-BE49-F238E27FC236}">
                <a16:creationId xmlns:a16="http://schemas.microsoft.com/office/drawing/2014/main" id="{67BD3035-D619-4DAF-9129-5BDF09B8CD1A}"/>
              </a:ext>
              <a:ext uri="{C183D7F6-B498-43B3-948B-1728B52AA6E4}">
                <adec:decorative xmlns:adec="http://schemas.microsoft.com/office/drawing/2017/decorative" val="0"/>
              </a:ext>
            </a:extLst>
          </p:cNvPr>
          <p:cNvSpPr>
            <a:spLocks noGrp="1" noChangeArrowheads="1"/>
          </p:cNvSpPr>
          <p:nvPr>
            <p:ph type="body" sz="quarter" idx="10"/>
          </p:nvPr>
        </p:nvSpPr>
        <p:spPr bwMode="auto">
          <a:xfrm>
            <a:off x="423135" y="1233377"/>
            <a:ext cx="11338560" cy="5029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r>
              <a:rPr lang="en-US" altLang="en-US" dirty="0"/>
              <a:t>Objective: The Surveillance roadmap depicts the sustainment of legacy surveillance systems and the evolution towards the NextGen environment. </a:t>
            </a:r>
          </a:p>
          <a:p>
            <a:endParaRPr lang="en-US" altLang="en-US" dirty="0"/>
          </a:p>
          <a:p>
            <a:endParaRPr lang="en-US" altLang="en-US" dirty="0"/>
          </a:p>
          <a:p>
            <a:endParaRPr lang="en-US"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Surveillance Roadmap (1 of 4)">
            <a:extLst>
              <a:ext uri="{FF2B5EF4-FFF2-40B4-BE49-F238E27FC236}">
                <a16:creationId xmlns:a16="http://schemas.microsoft.com/office/drawing/2014/main" id="{629B2AD0-64E3-4ED1-B339-36DA710681CC}"/>
              </a:ext>
              <a:ext uri="{C183D7F6-B498-43B3-948B-1728B52AA6E4}">
                <adec:decorative xmlns:adec="http://schemas.microsoft.com/office/drawing/2017/decorative" val="0"/>
              </a:ext>
            </a:extLst>
          </p:cNvPr>
          <p:cNvSpPr>
            <a:spLocks noGrp="1"/>
          </p:cNvSpPr>
          <p:nvPr>
            <p:ph type="title"/>
          </p:nvPr>
        </p:nvSpPr>
        <p:spPr>
          <a:xfrm>
            <a:off x="0" y="0"/>
            <a:ext cx="12192000" cy="365760"/>
          </a:xfrm>
        </p:spPr>
        <p:txBody>
          <a:bodyPr/>
          <a:lstStyle/>
          <a:p>
            <a:r>
              <a:rPr lang="en-US"/>
              <a:t>Surveillance Roadmap (1 of 4)</a:t>
            </a:r>
          </a:p>
        </p:txBody>
      </p:sp>
      <p:grpSp>
        <p:nvGrpSpPr>
          <p:cNvPr id="2" name="Group 1" descr="Page 1 of 4 of the Surveillance roadmap.  This page depicts all of the cooperative surveillance broadcast services and the investments that will extend the baseline services and provide future enhancements.  Investments include all future segments of the ADS-B baseline services and ADS-B interval management.">
            <a:extLst>
              <a:ext uri="{FF2B5EF4-FFF2-40B4-BE49-F238E27FC236}">
                <a16:creationId xmlns:a16="http://schemas.microsoft.com/office/drawing/2014/main" id="{3DB5C807-AA81-4D2C-3BD9-043B3F8527E0}"/>
              </a:ext>
            </a:extLst>
          </p:cNvPr>
          <p:cNvGrpSpPr/>
          <p:nvPr/>
        </p:nvGrpSpPr>
        <p:grpSpPr>
          <a:xfrm>
            <a:off x="69309" y="574673"/>
            <a:ext cx="12010837" cy="5888270"/>
            <a:chOff x="69309" y="574673"/>
            <a:chExt cx="12010837" cy="5888270"/>
          </a:xfrm>
        </p:grpSpPr>
        <p:sp>
          <p:nvSpPr>
            <p:cNvPr id="99" name="Line 116">
              <a:extLst>
                <a:ext uri="{FF2B5EF4-FFF2-40B4-BE49-F238E27FC236}">
                  <a16:creationId xmlns:a16="http://schemas.microsoft.com/office/drawing/2014/main" id="{35073614-F6A7-4681-8807-C55FD9EC4058}"/>
                </a:ext>
                <a:ext uri="{C183D7F6-B498-43B3-948B-1728B52AA6E4}">
                  <adec:decorative xmlns:adec="http://schemas.microsoft.com/office/drawing/2017/decorative" val="1"/>
                </a:ext>
              </a:extLst>
            </p:cNvPr>
            <p:cNvSpPr>
              <a:spLocks noChangeShapeType="1"/>
            </p:cNvSpPr>
            <p:nvPr/>
          </p:nvSpPr>
          <p:spPr bwMode="auto">
            <a:xfrm flipV="1">
              <a:off x="1108325" y="3785482"/>
              <a:ext cx="10885879"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98" name="Line 116">
              <a:extLst>
                <a:ext uri="{FF2B5EF4-FFF2-40B4-BE49-F238E27FC236}">
                  <a16:creationId xmlns:a16="http://schemas.microsoft.com/office/drawing/2014/main" id="{6353EA64-FA43-4EF8-A1DD-65AACEE72F3C}"/>
                </a:ext>
                <a:ext uri="{C183D7F6-B498-43B3-948B-1728B52AA6E4}">
                  <adec:decorative xmlns:adec="http://schemas.microsoft.com/office/drawing/2017/decorative" val="1"/>
                </a:ext>
              </a:extLst>
            </p:cNvPr>
            <p:cNvSpPr>
              <a:spLocks noChangeShapeType="1"/>
            </p:cNvSpPr>
            <p:nvPr/>
          </p:nvSpPr>
          <p:spPr bwMode="auto">
            <a:xfrm flipV="1">
              <a:off x="1108325" y="3398452"/>
              <a:ext cx="10885879"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85" name="Line 116">
              <a:extLst>
                <a:ext uri="{FF2B5EF4-FFF2-40B4-BE49-F238E27FC236}">
                  <a16:creationId xmlns:a16="http://schemas.microsoft.com/office/drawing/2014/main" id="{B63A8671-8C92-41D1-A516-D8B41A296FE4}"/>
                </a:ext>
                <a:ext uri="{C183D7F6-B498-43B3-948B-1728B52AA6E4}">
                  <adec:decorative xmlns:adec="http://schemas.microsoft.com/office/drawing/2017/decorative" val="1"/>
                </a:ext>
              </a:extLst>
            </p:cNvPr>
            <p:cNvSpPr>
              <a:spLocks noChangeShapeType="1"/>
            </p:cNvSpPr>
            <p:nvPr/>
          </p:nvSpPr>
          <p:spPr bwMode="auto">
            <a:xfrm flipV="1">
              <a:off x="1101170" y="1888056"/>
              <a:ext cx="10885879"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45482" name="Line 97">
              <a:extLst>
                <a:ext uri="{FF2B5EF4-FFF2-40B4-BE49-F238E27FC236}">
                  <a16:creationId xmlns:a16="http://schemas.microsoft.com/office/drawing/2014/main" id="{79FD4C66-B663-4070-8A89-50B7CD13ADBE}"/>
                </a:ext>
                <a:ext uri="{C183D7F6-B498-43B3-948B-1728B52AA6E4}">
                  <adec:decorative xmlns:adec="http://schemas.microsoft.com/office/drawing/2017/decorative" val="1"/>
                </a:ext>
              </a:extLst>
            </p:cNvPr>
            <p:cNvSpPr>
              <a:spLocks noChangeShapeType="1"/>
            </p:cNvSpPr>
            <p:nvPr/>
          </p:nvSpPr>
          <p:spPr bwMode="auto">
            <a:xfrm flipV="1">
              <a:off x="1108325" y="6195182"/>
              <a:ext cx="10885879"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45447" name="Line 123">
              <a:extLst>
                <a:ext uri="{FF2B5EF4-FFF2-40B4-BE49-F238E27FC236}">
                  <a16:creationId xmlns:a16="http://schemas.microsoft.com/office/drawing/2014/main" id="{5223F926-F95D-4DEE-83FB-B2A904E91696}"/>
                </a:ext>
                <a:ext uri="{C183D7F6-B498-43B3-948B-1728B52AA6E4}">
                  <adec:decorative xmlns:adec="http://schemas.microsoft.com/office/drawing/2017/decorative" val="1"/>
                </a:ext>
              </a:extLst>
            </p:cNvPr>
            <p:cNvSpPr>
              <a:spLocks noChangeShapeType="1"/>
            </p:cNvSpPr>
            <p:nvPr/>
          </p:nvSpPr>
          <p:spPr bwMode="auto">
            <a:xfrm>
              <a:off x="6448972" y="1311321"/>
              <a:ext cx="5538660" cy="0"/>
            </a:xfrm>
            <a:prstGeom prst="line">
              <a:avLst/>
            </a:prstGeom>
            <a:noFill/>
            <a:ln w="9525">
              <a:solidFill>
                <a:srgbClr val="FF0000"/>
              </a:solidFill>
              <a:prstDash val="dash"/>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45443" name="Line 116">
              <a:extLst>
                <a:ext uri="{FF2B5EF4-FFF2-40B4-BE49-F238E27FC236}">
                  <a16:creationId xmlns:a16="http://schemas.microsoft.com/office/drawing/2014/main" id="{F2EF59BF-A053-4CF5-87F0-395098AC8FB3}"/>
                </a:ext>
                <a:ext uri="{C183D7F6-B498-43B3-948B-1728B52AA6E4}">
                  <adec:decorative xmlns:adec="http://schemas.microsoft.com/office/drawing/2017/decorative" val="1"/>
                </a:ext>
              </a:extLst>
            </p:cNvPr>
            <p:cNvSpPr>
              <a:spLocks noChangeShapeType="1"/>
            </p:cNvSpPr>
            <p:nvPr/>
          </p:nvSpPr>
          <p:spPr bwMode="auto">
            <a:xfrm flipV="1">
              <a:off x="1101170" y="1598697"/>
              <a:ext cx="10885879"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45424" name="Line 116">
              <a:extLst>
                <a:ext uri="{FF2B5EF4-FFF2-40B4-BE49-F238E27FC236}">
                  <a16:creationId xmlns:a16="http://schemas.microsoft.com/office/drawing/2014/main" id="{6AC4E67F-112F-4011-989E-CA641DB7660F}"/>
                </a:ext>
                <a:ext uri="{C183D7F6-B498-43B3-948B-1728B52AA6E4}">
                  <adec:decorative xmlns:adec="http://schemas.microsoft.com/office/drawing/2017/decorative" val="1"/>
                </a:ext>
              </a:extLst>
            </p:cNvPr>
            <p:cNvSpPr>
              <a:spLocks noChangeShapeType="1"/>
            </p:cNvSpPr>
            <p:nvPr/>
          </p:nvSpPr>
          <p:spPr bwMode="auto">
            <a:xfrm flipV="1">
              <a:off x="1108325" y="1005499"/>
              <a:ext cx="10885879"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45421" name="Line 116">
              <a:extLst>
                <a:ext uri="{FF2B5EF4-FFF2-40B4-BE49-F238E27FC236}">
                  <a16:creationId xmlns:a16="http://schemas.microsoft.com/office/drawing/2014/main" id="{3948349B-FF15-4940-93A6-E398C3A246C1}"/>
                </a:ext>
                <a:ext uri="{C183D7F6-B498-43B3-948B-1728B52AA6E4}">
                  <adec:decorative xmlns:adec="http://schemas.microsoft.com/office/drawing/2017/decorative" val="1"/>
                </a:ext>
              </a:extLst>
            </p:cNvPr>
            <p:cNvSpPr>
              <a:spLocks noChangeShapeType="1"/>
            </p:cNvSpPr>
            <p:nvPr/>
          </p:nvSpPr>
          <p:spPr bwMode="auto">
            <a:xfrm flipV="1">
              <a:off x="1108325" y="729064"/>
              <a:ext cx="10885879"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cxnSp>
          <p:nvCxnSpPr>
            <p:cNvPr id="55" name="Straight Arrow Connector 19">
              <a:extLst>
                <a:ext uri="{FF2B5EF4-FFF2-40B4-BE49-F238E27FC236}">
                  <a16:creationId xmlns:a16="http://schemas.microsoft.com/office/drawing/2014/main" id="{E6BC8CB0-6037-4A89-ACA5-C7889D4A6DA5}"/>
                </a:ext>
                <a:ext uri="{C183D7F6-B498-43B3-948B-1728B52AA6E4}">
                  <adec:decorative xmlns:adec="http://schemas.microsoft.com/office/drawing/2017/decorative" val="1"/>
                </a:ext>
              </a:extLst>
            </p:cNvPr>
            <p:cNvCxnSpPr>
              <a:cxnSpLocks/>
            </p:cNvCxnSpPr>
            <p:nvPr/>
          </p:nvCxnSpPr>
          <p:spPr bwMode="auto">
            <a:xfrm flipH="1">
              <a:off x="4076872" y="6016356"/>
              <a:ext cx="457028" cy="70154"/>
            </a:xfrm>
            <a:prstGeom prst="straightConnector1">
              <a:avLst/>
            </a:prstGeom>
            <a:noFill/>
            <a:ln w="12700" algn="ctr">
              <a:solidFill>
                <a:schemeClr val="tx1"/>
              </a:solidFill>
              <a:round/>
              <a:headEnd/>
              <a:tailEnd type="triangle" w="med" len="med"/>
            </a:ln>
          </p:spPr>
        </p:cxnSp>
        <p:cxnSp>
          <p:nvCxnSpPr>
            <p:cNvPr id="145431" name="Straight Arrow Connector 20">
              <a:extLst>
                <a:ext uri="{FF2B5EF4-FFF2-40B4-BE49-F238E27FC236}">
                  <a16:creationId xmlns:a16="http://schemas.microsoft.com/office/drawing/2014/main" id="{4C5B6881-26D1-41FC-BA92-88D0AD843F22}"/>
                </a:ext>
                <a:ext uri="{C183D7F6-B498-43B3-948B-1728B52AA6E4}">
                  <adec:decorative xmlns:adec="http://schemas.microsoft.com/office/drawing/2017/decorative" val="1"/>
                </a:ext>
              </a:extLst>
            </p:cNvPr>
            <p:cNvCxnSpPr>
              <a:cxnSpLocks/>
            </p:cNvCxnSpPr>
            <p:nvPr/>
          </p:nvCxnSpPr>
          <p:spPr bwMode="auto">
            <a:xfrm flipH="1">
              <a:off x="6448972" y="4173668"/>
              <a:ext cx="4248636" cy="209157"/>
            </a:xfrm>
            <a:prstGeom prst="straightConnector1">
              <a:avLst/>
            </a:prstGeom>
            <a:noFill/>
            <a:ln w="12700" algn="ctr">
              <a:solidFill>
                <a:schemeClr val="tx1"/>
              </a:solidFill>
              <a:round/>
              <a:headEnd/>
              <a:tailEnd type="triangle" w="med" len="med"/>
            </a:ln>
          </p:spPr>
        </p:cxnSp>
        <p:cxnSp>
          <p:nvCxnSpPr>
            <p:cNvPr id="145430" name="Straight Arrow Connector 19">
              <a:extLst>
                <a:ext uri="{FF2B5EF4-FFF2-40B4-BE49-F238E27FC236}">
                  <a16:creationId xmlns:a16="http://schemas.microsoft.com/office/drawing/2014/main" id="{866D323C-A4CC-45A8-B76D-986660E1285F}"/>
                </a:ext>
                <a:ext uri="{C183D7F6-B498-43B3-948B-1728B52AA6E4}">
                  <adec:decorative xmlns:adec="http://schemas.microsoft.com/office/drawing/2017/decorative" val="1"/>
                </a:ext>
              </a:extLst>
            </p:cNvPr>
            <p:cNvCxnSpPr>
              <a:cxnSpLocks/>
            </p:cNvCxnSpPr>
            <p:nvPr/>
          </p:nvCxnSpPr>
          <p:spPr bwMode="auto">
            <a:xfrm flipH="1">
              <a:off x="9360396" y="4173670"/>
              <a:ext cx="1337213" cy="480158"/>
            </a:xfrm>
            <a:prstGeom prst="straightConnector1">
              <a:avLst/>
            </a:prstGeom>
            <a:noFill/>
            <a:ln w="12700" algn="ctr">
              <a:solidFill>
                <a:schemeClr val="tx1"/>
              </a:solidFill>
              <a:round/>
              <a:headEnd/>
              <a:tailEnd type="triangle" w="med" len="med"/>
            </a:ln>
          </p:spPr>
        </p:cxnSp>
        <p:sp>
          <p:nvSpPr>
            <p:cNvPr id="145413" name="Rectangle 169">
              <a:extLst>
                <a:ext uri="{FF2B5EF4-FFF2-40B4-BE49-F238E27FC236}">
                  <a16:creationId xmlns:a16="http://schemas.microsoft.com/office/drawing/2014/main" id="{8640F0E3-87FC-4508-B041-0D2B55AEB6CF}"/>
                </a:ext>
                <a:ext uri="{C183D7F6-B498-43B3-948B-1728B52AA6E4}">
                  <adec:decorative xmlns:adec="http://schemas.microsoft.com/office/drawing/2017/decorative" val="1"/>
                </a:ext>
              </a:extLst>
            </p:cNvPr>
            <p:cNvSpPr>
              <a:spLocks noChangeArrowheads="1"/>
            </p:cNvSpPr>
            <p:nvPr/>
          </p:nvSpPr>
          <p:spPr bwMode="auto">
            <a:xfrm flipV="1">
              <a:off x="69309" y="574673"/>
              <a:ext cx="12010837" cy="588827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lIns="18288" rIns="18288" anchorCtr="1"/>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spcBef>
                  <a:spcPct val="50000"/>
                </a:spcBef>
              </a:pPr>
              <a:r>
                <a:rPr lang="en-US" altLang="en-US" sz="900" b="1">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Cooperative Surveillance - Broadcast Services</a:t>
              </a:r>
            </a:p>
          </p:txBody>
        </p:sp>
        <p:sp>
          <p:nvSpPr>
            <p:cNvPr id="145429" name="Rectangle 108">
              <a:extLst>
                <a:ext uri="{FF2B5EF4-FFF2-40B4-BE49-F238E27FC236}">
                  <a16:creationId xmlns:a16="http://schemas.microsoft.com/office/drawing/2014/main" id="{EC3A9898-2796-48C4-8000-D2E91D3C05A6}"/>
                </a:ext>
                <a:ext uri="{C183D7F6-B498-43B3-948B-1728B52AA6E4}">
                  <adec:decorative xmlns:adec="http://schemas.microsoft.com/office/drawing/2017/decorative" val="1"/>
                </a:ext>
              </a:extLst>
            </p:cNvPr>
            <p:cNvSpPr>
              <a:spLocks noChangeArrowheads="1"/>
            </p:cNvSpPr>
            <p:nvPr/>
          </p:nvSpPr>
          <p:spPr bwMode="auto">
            <a:xfrm>
              <a:off x="10798365" y="4114233"/>
              <a:ext cx="1188684" cy="117704"/>
            </a:xfrm>
            <a:prstGeom prst="rect">
              <a:avLst/>
            </a:prstGeom>
            <a:solidFill>
              <a:schemeClr val="bg1"/>
            </a:solidFill>
            <a:ln>
              <a:noFill/>
            </a:ln>
            <a:extLst>
              <a:ext uri="{91240B29-F687-4F45-9708-019B960494DF}">
                <a14:hiddenLine xmlns:a14="http://schemas.microsoft.com/office/drawing/2010/main" w="12700">
                  <a:solidFill>
                    <a:srgbClr val="000000"/>
                  </a:solidFill>
                  <a:prstDash val="dashDot"/>
                  <a:miter lim="800000"/>
                  <a:headEnd/>
                  <a:tailEnd/>
                </a14:hiddenLine>
              </a:ext>
            </a:extLst>
          </p:spPr>
          <p:txBody>
            <a:bodyPr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9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ADS-B In Applications</a:t>
              </a:r>
            </a:p>
          </p:txBody>
        </p:sp>
        <p:sp>
          <p:nvSpPr>
            <p:cNvPr id="145428" name="Rectangle 108">
              <a:extLst>
                <a:ext uri="{FF2B5EF4-FFF2-40B4-BE49-F238E27FC236}">
                  <a16:creationId xmlns:a16="http://schemas.microsoft.com/office/drawing/2014/main" id="{7ECFCB28-98E8-4198-B89E-87FB2C7E5150}"/>
                </a:ext>
                <a:ext uri="{C183D7F6-B498-43B3-948B-1728B52AA6E4}">
                  <adec:decorative xmlns:adec="http://schemas.microsoft.com/office/drawing/2017/decorative" val="1"/>
                </a:ext>
              </a:extLst>
            </p:cNvPr>
            <p:cNvSpPr>
              <a:spLocks noChangeArrowheads="1"/>
            </p:cNvSpPr>
            <p:nvPr/>
          </p:nvSpPr>
          <p:spPr bwMode="auto">
            <a:xfrm>
              <a:off x="10508290" y="2090929"/>
              <a:ext cx="1478759" cy="129015"/>
            </a:xfrm>
            <a:prstGeom prst="rect">
              <a:avLst/>
            </a:prstGeom>
            <a:solidFill>
              <a:schemeClr val="bg1"/>
            </a:solidFill>
            <a:ln>
              <a:noFill/>
            </a:ln>
            <a:extLst>
              <a:ext uri="{91240B29-F687-4F45-9708-019B960494DF}">
                <a14:hiddenLine xmlns:a14="http://schemas.microsoft.com/office/drawing/2010/main" w="12700">
                  <a:solidFill>
                    <a:srgbClr val="000000"/>
                  </a:solidFill>
                  <a:prstDash val="dashDot"/>
                  <a:miter lim="800000"/>
                  <a:headEnd/>
                  <a:tailEnd/>
                </a14:hiddenLine>
              </a:ext>
            </a:extLst>
          </p:spPr>
          <p:txBody>
            <a:bodyPr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9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ADS-B Services &amp; Baselines</a:t>
              </a:r>
            </a:p>
          </p:txBody>
        </p:sp>
        <p:sp>
          <p:nvSpPr>
            <p:cNvPr id="54" name="Rectangle 108">
              <a:extLst>
                <a:ext uri="{FF2B5EF4-FFF2-40B4-BE49-F238E27FC236}">
                  <a16:creationId xmlns:a16="http://schemas.microsoft.com/office/drawing/2014/main" id="{12215675-CF47-49E6-8C28-AA5ECC70FE5B}"/>
                </a:ext>
                <a:ext uri="{C183D7F6-B498-43B3-948B-1728B52AA6E4}">
                  <adec:decorative xmlns:adec="http://schemas.microsoft.com/office/drawing/2017/decorative" val="1"/>
                </a:ext>
              </a:extLst>
            </p:cNvPr>
            <p:cNvSpPr>
              <a:spLocks noChangeArrowheads="1"/>
            </p:cNvSpPr>
            <p:nvPr/>
          </p:nvSpPr>
          <p:spPr bwMode="auto">
            <a:xfrm>
              <a:off x="4621602" y="5941531"/>
              <a:ext cx="1524633" cy="149779"/>
            </a:xfrm>
            <a:prstGeom prst="rect">
              <a:avLst/>
            </a:prstGeom>
            <a:solidFill>
              <a:schemeClr val="bg1"/>
            </a:solidFill>
            <a:ln>
              <a:noFill/>
            </a:ln>
            <a:extLst>
              <a:ext uri="{91240B29-F687-4F45-9708-019B960494DF}">
                <a14:hiddenLine xmlns:a14="http://schemas.microsoft.com/office/drawing/2010/main" w="12700">
                  <a:solidFill>
                    <a:srgbClr val="000000"/>
                  </a:solidFill>
                  <a:prstDash val="dashDot"/>
                  <a:miter lim="800000"/>
                  <a:headEnd/>
                  <a:tailEnd/>
                </a14:hiddenLine>
              </a:ext>
            </a:extLst>
          </p:spPr>
          <p:txBody>
            <a:bodyPr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9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Includes Space-Based ADS-B</a:t>
              </a:r>
            </a:p>
          </p:txBody>
        </p:sp>
        <p:sp>
          <p:nvSpPr>
            <p:cNvPr id="56" name="decision 1323" descr="decision 1323">
              <a:hlinkClick r:id="rId2"/>
              <a:extLst>
                <a:ext uri="{FF2B5EF4-FFF2-40B4-BE49-F238E27FC236}">
                  <a16:creationId xmlns:a16="http://schemas.microsoft.com/office/drawing/2014/main" id="{74BE5E20-54D3-49B9-BC11-D20A599564F7}"/>
                </a:ext>
                <a:ext uri="{C183D7F6-B498-43B3-948B-1728B52AA6E4}">
                  <adec:decorative xmlns:adec="http://schemas.microsoft.com/office/drawing/2017/decorative" val="0"/>
                </a:ext>
              </a:extLst>
            </p:cNvPr>
            <p:cNvSpPr>
              <a:spLocks noChangeArrowheads="1"/>
            </p:cNvSpPr>
            <p:nvPr/>
          </p:nvSpPr>
          <p:spPr bwMode="auto">
            <a:xfrm>
              <a:off x="2006600" y="2426793"/>
              <a:ext cx="274644" cy="365105"/>
            </a:xfrm>
            <a:prstGeom prst="diamond">
              <a:avLst/>
            </a:prstGeom>
            <a:solidFill>
              <a:srgbClr val="FFFFCC"/>
            </a:solidFill>
            <a:ln w="9525" algn="ctr">
              <a:solidFill>
                <a:schemeClr val="tx1"/>
              </a:solidFill>
              <a:prstDash val="solid"/>
              <a:miter lim="800000"/>
              <a:headEnd/>
              <a:tailEnd/>
            </a:ln>
          </p:spPr>
          <p:txBody>
            <a:bodyPr wrap="none"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IARD</a:t>
              </a:r>
            </a:p>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1323</a:t>
              </a:r>
            </a:p>
          </p:txBody>
        </p:sp>
        <p:sp>
          <p:nvSpPr>
            <p:cNvPr id="60" name="Rectangle 108">
              <a:extLst>
                <a:ext uri="{FF2B5EF4-FFF2-40B4-BE49-F238E27FC236}">
                  <a16:creationId xmlns:a16="http://schemas.microsoft.com/office/drawing/2014/main" id="{E128ED81-F517-4949-9905-69F50B4D8B9D}"/>
                </a:ext>
                <a:ext uri="{C183D7F6-B498-43B3-948B-1728B52AA6E4}">
                  <adec:decorative xmlns:adec="http://schemas.microsoft.com/office/drawing/2017/decorative" val="1"/>
                </a:ext>
              </a:extLst>
            </p:cNvPr>
            <p:cNvSpPr>
              <a:spLocks noChangeArrowheads="1"/>
            </p:cNvSpPr>
            <p:nvPr/>
          </p:nvSpPr>
          <p:spPr bwMode="auto">
            <a:xfrm>
              <a:off x="1787677" y="4146510"/>
              <a:ext cx="2194560" cy="118484"/>
            </a:xfrm>
            <a:prstGeom prst="rect">
              <a:avLst/>
            </a:prstGeom>
            <a:solidFill>
              <a:schemeClr val="bg1"/>
            </a:solidFill>
            <a:ln>
              <a:noFill/>
            </a:ln>
            <a:extLst>
              <a:ext uri="{91240B29-F687-4F45-9708-019B960494DF}">
                <a14:hiddenLine xmlns:a14="http://schemas.microsoft.com/office/drawing/2010/main" w="12700">
                  <a:solidFill>
                    <a:srgbClr val="000000"/>
                  </a:solidFill>
                  <a:prstDash val="dashDot"/>
                  <a:miter lim="800000"/>
                  <a:headEnd/>
                  <a:tailEnd/>
                </a14:hiddenLine>
              </a:ext>
            </a:extLst>
          </p:spPr>
          <p:txBody>
            <a:bodyPr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ADS-B In Appl - Interval Management Planning</a:t>
              </a:r>
            </a:p>
          </p:txBody>
        </p:sp>
        <p:sp>
          <p:nvSpPr>
            <p:cNvPr id="145422" name="system 745" descr="system 745">
              <a:hlinkClick r:id="rId3"/>
              <a:extLst>
                <a:ext uri="{FF2B5EF4-FFF2-40B4-BE49-F238E27FC236}">
                  <a16:creationId xmlns:a16="http://schemas.microsoft.com/office/drawing/2014/main" id="{1FC04FC6-85E3-4B12-950E-E8735A7E0958}"/>
                </a:ext>
                <a:ext uri="{C183D7F6-B498-43B3-948B-1728B52AA6E4}">
                  <adec:decorative xmlns:adec="http://schemas.microsoft.com/office/drawing/2017/decorative" val="0"/>
                </a:ext>
              </a:extLst>
            </p:cNvPr>
            <p:cNvSpPr>
              <a:spLocks noChangeArrowheads="1"/>
            </p:cNvSpPr>
            <p:nvPr/>
          </p:nvSpPr>
          <p:spPr bwMode="auto">
            <a:xfrm>
              <a:off x="321111" y="636056"/>
              <a:ext cx="804672" cy="182880"/>
            </a:xfrm>
            <a:prstGeom prst="rect">
              <a:avLst/>
            </a:prstGeom>
            <a:solidFill>
              <a:srgbClr val="D0F2FC"/>
            </a:solidFill>
            <a:ln w="9525">
              <a:solidFill>
                <a:schemeClr val="tx1"/>
              </a:solidFill>
              <a:miter lim="800000"/>
              <a:headEnd/>
              <a:tailEnd/>
            </a:ln>
          </p:spPr>
          <p:txBody>
            <a:bodyPr wrap="none" lIns="9144" tIns="18288" rIns="0" bIns="0" anchor="ctr" anchorCtr="1"/>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lnSpc>
                  <a:spcPct val="80000"/>
                </a:lnSpc>
              </a:pPr>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ADS-B</a:t>
              </a:r>
            </a:p>
          </p:txBody>
        </p:sp>
        <p:sp>
          <p:nvSpPr>
            <p:cNvPr id="145425" name="system 1249" descr="system 1249">
              <a:hlinkClick r:id="rId4"/>
              <a:extLst>
                <a:ext uri="{FF2B5EF4-FFF2-40B4-BE49-F238E27FC236}">
                  <a16:creationId xmlns:a16="http://schemas.microsoft.com/office/drawing/2014/main" id="{5F03F2C4-1586-4D37-ABFF-AF3D0997FB2E}"/>
                </a:ext>
                <a:ext uri="{C183D7F6-B498-43B3-948B-1728B52AA6E4}">
                  <adec:decorative xmlns:adec="http://schemas.microsoft.com/office/drawing/2017/decorative" val="0"/>
                </a:ext>
              </a:extLst>
            </p:cNvPr>
            <p:cNvSpPr>
              <a:spLocks noChangeArrowheads="1"/>
            </p:cNvSpPr>
            <p:nvPr/>
          </p:nvSpPr>
          <p:spPr bwMode="auto">
            <a:xfrm>
              <a:off x="321111" y="920434"/>
              <a:ext cx="804672" cy="182880"/>
            </a:xfrm>
            <a:prstGeom prst="rect">
              <a:avLst/>
            </a:prstGeom>
            <a:solidFill>
              <a:srgbClr val="D0F2FC"/>
            </a:solidFill>
            <a:ln w="9525">
              <a:solidFill>
                <a:schemeClr val="tx1"/>
              </a:solidFill>
              <a:miter lim="800000"/>
              <a:headEnd/>
              <a:tailEnd/>
            </a:ln>
          </p:spPr>
          <p:txBody>
            <a:bodyPr wrap="none" lIns="9144" tIns="18288" rIns="0" bIns="0" anchor="ctr" anchorCtr="1"/>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lnSpc>
                  <a:spcPct val="80000"/>
                </a:lnSpc>
              </a:pPr>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ADS-R</a:t>
              </a:r>
            </a:p>
          </p:txBody>
        </p:sp>
        <p:sp>
          <p:nvSpPr>
            <p:cNvPr id="145427" name="segment 891" descr="segment 891">
              <a:hlinkClick r:id="rId5"/>
              <a:extLst>
                <a:ext uri="{FF2B5EF4-FFF2-40B4-BE49-F238E27FC236}">
                  <a16:creationId xmlns:a16="http://schemas.microsoft.com/office/drawing/2014/main" id="{E7141EE0-A54F-41B8-B4B0-168D8DA84288}"/>
                </a:ext>
                <a:ext uri="{C183D7F6-B498-43B3-948B-1728B52AA6E4}">
                  <adec:decorative xmlns:adec="http://schemas.microsoft.com/office/drawing/2017/decorative" val="0"/>
                </a:ext>
              </a:extLst>
            </p:cNvPr>
            <p:cNvSpPr>
              <a:spLocks noChangeArrowheads="1"/>
            </p:cNvSpPr>
            <p:nvPr/>
          </p:nvSpPr>
          <p:spPr bwMode="auto">
            <a:xfrm>
              <a:off x="1155700" y="4144017"/>
              <a:ext cx="533400" cy="128016"/>
            </a:xfrm>
            <a:prstGeom prst="rect">
              <a:avLst/>
            </a:prstGeom>
            <a:solidFill>
              <a:srgbClr val="FFC000"/>
            </a:solidFill>
            <a:ln w="9525">
              <a:solidFill>
                <a:schemeClr val="tx1"/>
              </a:solidFill>
              <a:miter lim="800000"/>
              <a:headEnd/>
              <a:tailEnd/>
            </a:ln>
          </p:spPr>
          <p:txBody>
            <a:bodyPr lIns="18288" tIns="9144"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endParaRPr>
            </a:p>
          </p:txBody>
        </p:sp>
        <p:sp>
          <p:nvSpPr>
            <p:cNvPr id="145432" name="segment 610" descr="segment 610">
              <a:hlinkClick r:id="rId6"/>
              <a:extLst>
                <a:ext uri="{FF2B5EF4-FFF2-40B4-BE49-F238E27FC236}">
                  <a16:creationId xmlns:a16="http://schemas.microsoft.com/office/drawing/2014/main" id="{B56A753B-EB7C-4FF0-9557-AE17A8EF848B}"/>
                </a:ext>
                <a:ext uri="{C183D7F6-B498-43B3-948B-1728B52AA6E4}">
                  <adec:decorative xmlns:adec="http://schemas.microsoft.com/office/drawing/2017/decorative" val="0"/>
                </a:ext>
              </a:extLst>
            </p:cNvPr>
            <p:cNvSpPr>
              <a:spLocks noChangeArrowheads="1"/>
            </p:cNvSpPr>
            <p:nvPr/>
          </p:nvSpPr>
          <p:spPr bwMode="auto">
            <a:xfrm>
              <a:off x="3111500" y="4894339"/>
              <a:ext cx="2844800" cy="128016"/>
            </a:xfrm>
            <a:prstGeom prst="rect">
              <a:avLst/>
            </a:prstGeom>
            <a:solidFill>
              <a:srgbClr val="FFC000"/>
            </a:solidFill>
            <a:ln w="9525">
              <a:solidFill>
                <a:schemeClr val="tx1"/>
              </a:solidFill>
              <a:prstDash val="solid"/>
              <a:miter lim="800000"/>
              <a:headEnd/>
              <a:tailEnd/>
            </a:ln>
          </p:spPr>
          <p:txBody>
            <a:bodyPr lIns="18288" tIns="9144"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800">
                  <a:solidFill>
                    <a:srgbClr val="000000"/>
                  </a:solidFill>
                  <a:latin typeface="Segoe UI" panose="020B0502040204020203" pitchFamily="34" charset="0"/>
                  <a:ea typeface="ＭＳ Ｐゴシック"/>
                  <a:cs typeface="Segoe UI"/>
                </a:rPr>
                <a:t>  ADS-B Interval Management</a:t>
              </a:r>
            </a:p>
          </p:txBody>
        </p:sp>
        <p:sp>
          <p:nvSpPr>
            <p:cNvPr id="145435" name="segment 1006" descr="segment 1006">
              <a:hlinkClick r:id="rId7"/>
              <a:extLst>
                <a:ext uri="{FF2B5EF4-FFF2-40B4-BE49-F238E27FC236}">
                  <a16:creationId xmlns:a16="http://schemas.microsoft.com/office/drawing/2014/main" id="{3F015964-06C6-42E9-AAC3-D50F185381F3}"/>
                </a:ext>
                <a:ext uri="{C183D7F6-B498-43B3-948B-1728B52AA6E4}">
                  <adec:decorative xmlns:adec="http://schemas.microsoft.com/office/drawing/2017/decorative" val="0"/>
                </a:ext>
              </a:extLst>
            </p:cNvPr>
            <p:cNvSpPr>
              <a:spLocks noChangeArrowheads="1"/>
            </p:cNvSpPr>
            <p:nvPr/>
          </p:nvSpPr>
          <p:spPr bwMode="auto">
            <a:xfrm>
              <a:off x="1155700" y="2072705"/>
              <a:ext cx="2667000" cy="128016"/>
            </a:xfrm>
            <a:prstGeom prst="rect">
              <a:avLst/>
            </a:prstGeom>
            <a:solidFill>
              <a:srgbClr val="FFC000"/>
            </a:solidFill>
            <a:ln w="9525">
              <a:solidFill>
                <a:schemeClr val="tx1"/>
              </a:solidFill>
              <a:miter lim="800000"/>
              <a:headEnd/>
              <a:tailEnd/>
            </a:ln>
          </p:spPr>
          <p:txBody>
            <a:bodyPr lIns="45720" tIns="9144"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             ADS-B Baseline Services Future Segments</a:t>
              </a:r>
            </a:p>
          </p:txBody>
        </p:sp>
        <p:sp>
          <p:nvSpPr>
            <p:cNvPr id="145441" name="segment 1041" descr="segment 1041">
              <a:hlinkClick r:id="rId8"/>
              <a:extLst>
                <a:ext uri="{FF2B5EF4-FFF2-40B4-BE49-F238E27FC236}">
                  <a16:creationId xmlns:a16="http://schemas.microsoft.com/office/drawing/2014/main" id="{B90B335C-61E4-4BB8-AABD-B8A36ADDA6CB}"/>
                </a:ext>
                <a:ext uri="{C183D7F6-B498-43B3-948B-1728B52AA6E4}">
                  <adec:decorative xmlns:adec="http://schemas.microsoft.com/office/drawing/2017/decorative" val="0"/>
                </a:ext>
              </a:extLst>
            </p:cNvPr>
            <p:cNvSpPr>
              <a:spLocks noChangeArrowheads="1"/>
            </p:cNvSpPr>
            <p:nvPr/>
          </p:nvSpPr>
          <p:spPr bwMode="auto">
            <a:xfrm>
              <a:off x="1155700" y="5380909"/>
              <a:ext cx="3378200" cy="128016"/>
            </a:xfrm>
            <a:prstGeom prst="rect">
              <a:avLst/>
            </a:prstGeom>
            <a:solidFill>
              <a:srgbClr val="FFC000"/>
            </a:solidFill>
            <a:ln w="9525">
              <a:solidFill>
                <a:schemeClr val="tx1"/>
              </a:solidFill>
              <a:miter lim="800000"/>
              <a:headEnd/>
              <a:tailEnd/>
            </a:ln>
          </p:spPr>
          <p:txBody>
            <a:bodyPr lIns="18288" tIns="9144"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                                               ADS-B Enhancement</a:t>
              </a:r>
            </a:p>
          </p:txBody>
        </p:sp>
        <p:sp>
          <p:nvSpPr>
            <p:cNvPr id="145444" name="system 488" descr="system 488">
              <a:hlinkClick r:id="rId9"/>
              <a:extLst>
                <a:ext uri="{FF2B5EF4-FFF2-40B4-BE49-F238E27FC236}">
                  <a16:creationId xmlns:a16="http://schemas.microsoft.com/office/drawing/2014/main" id="{9CA2368B-985A-4A06-99DB-C3CC62549B49}"/>
                </a:ext>
                <a:ext uri="{C183D7F6-B498-43B3-948B-1728B52AA6E4}">
                  <adec:decorative xmlns:adec="http://schemas.microsoft.com/office/drawing/2017/decorative" val="0"/>
                </a:ext>
              </a:extLst>
            </p:cNvPr>
            <p:cNvSpPr>
              <a:spLocks noChangeArrowheads="1"/>
            </p:cNvSpPr>
            <p:nvPr/>
          </p:nvSpPr>
          <p:spPr bwMode="auto">
            <a:xfrm>
              <a:off x="313956" y="1496624"/>
              <a:ext cx="804672" cy="182880"/>
            </a:xfrm>
            <a:prstGeom prst="rect">
              <a:avLst/>
            </a:prstGeom>
            <a:solidFill>
              <a:srgbClr val="D0F2FC"/>
            </a:solidFill>
            <a:ln w="9525">
              <a:solidFill>
                <a:schemeClr val="tx1"/>
              </a:solidFill>
              <a:miter lim="800000"/>
              <a:headEnd/>
              <a:tailEnd/>
            </a:ln>
          </p:spPr>
          <p:txBody>
            <a:bodyPr wrap="none" lIns="9144" tIns="18288" rIns="0" bIns="0" anchor="ctr" anchorCtr="1"/>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lnSpc>
                  <a:spcPct val="80000"/>
                </a:lnSpc>
              </a:pPr>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FIS-B</a:t>
              </a:r>
            </a:p>
          </p:txBody>
        </p:sp>
        <p:sp>
          <p:nvSpPr>
            <p:cNvPr id="145446" name="Line 121">
              <a:extLst>
                <a:ext uri="{FF2B5EF4-FFF2-40B4-BE49-F238E27FC236}">
                  <a16:creationId xmlns:a16="http://schemas.microsoft.com/office/drawing/2014/main" id="{0D8F694D-639E-461F-AA61-6688BD01A697}"/>
                </a:ext>
                <a:ext uri="{C183D7F6-B498-43B3-948B-1728B52AA6E4}">
                  <adec:decorative xmlns:adec="http://schemas.microsoft.com/office/drawing/2017/decorative" val="1"/>
                </a:ext>
              </a:extLst>
            </p:cNvPr>
            <p:cNvSpPr>
              <a:spLocks noChangeShapeType="1"/>
            </p:cNvSpPr>
            <p:nvPr/>
          </p:nvSpPr>
          <p:spPr bwMode="auto">
            <a:xfrm>
              <a:off x="1096856" y="1302830"/>
              <a:ext cx="5352116"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45483" name="system 1151" descr="system 1151">
              <a:extLst>
                <a:ext uri="{FF2B5EF4-FFF2-40B4-BE49-F238E27FC236}">
                  <a16:creationId xmlns:a16="http://schemas.microsoft.com/office/drawing/2014/main" id="{381440F3-34FD-4D2C-AE2C-A6B968E74ED0}"/>
                </a:ext>
                <a:ext uri="{C183D7F6-B498-43B3-948B-1728B52AA6E4}">
                  <adec:decorative xmlns:adec="http://schemas.microsoft.com/office/drawing/2017/decorative" val="0"/>
                </a:ext>
              </a:extLst>
            </p:cNvPr>
            <p:cNvSpPr>
              <a:spLocks noChangeArrowheads="1"/>
            </p:cNvSpPr>
            <p:nvPr/>
          </p:nvSpPr>
          <p:spPr bwMode="auto">
            <a:xfrm>
              <a:off x="321111" y="6093016"/>
              <a:ext cx="804672" cy="182880"/>
            </a:xfrm>
            <a:prstGeom prst="rect">
              <a:avLst/>
            </a:prstGeom>
            <a:solidFill>
              <a:srgbClr val="D0F2FC"/>
            </a:solidFill>
            <a:ln w="9525">
              <a:solidFill>
                <a:schemeClr val="tx1"/>
              </a:solidFill>
              <a:miter lim="800000"/>
              <a:headEnd/>
              <a:tailEnd/>
            </a:ln>
          </p:spPr>
          <p:txBody>
            <a:bodyPr wrap="none" lIns="9144" tIns="18288" rIns="0" bIns="0" anchor="ctr" anchorCtr="1"/>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lnSpc>
                  <a:spcPct val="80000"/>
                </a:lnSpc>
              </a:pPr>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ADS-C</a:t>
              </a:r>
            </a:p>
          </p:txBody>
        </p:sp>
        <p:sp>
          <p:nvSpPr>
            <p:cNvPr id="145484" name="segment 962" descr="segment 962">
              <a:hlinkClick r:id="rId10"/>
              <a:extLst>
                <a:ext uri="{FF2B5EF4-FFF2-40B4-BE49-F238E27FC236}">
                  <a16:creationId xmlns:a16="http://schemas.microsoft.com/office/drawing/2014/main" id="{D0EEA71D-E661-4CF8-85AB-9D448F549587}"/>
                </a:ext>
                <a:ext uri="{C183D7F6-B498-43B3-948B-1728B52AA6E4}">
                  <adec:decorative xmlns:adec="http://schemas.microsoft.com/office/drawing/2017/decorative" val="0"/>
                </a:ext>
              </a:extLst>
            </p:cNvPr>
            <p:cNvSpPr>
              <a:spLocks noChangeArrowheads="1"/>
            </p:cNvSpPr>
            <p:nvPr/>
          </p:nvSpPr>
          <p:spPr bwMode="auto">
            <a:xfrm>
              <a:off x="1155700" y="6081951"/>
              <a:ext cx="1955800" cy="219456"/>
            </a:xfrm>
            <a:prstGeom prst="rect">
              <a:avLst/>
            </a:prstGeom>
            <a:solidFill>
              <a:srgbClr val="FFC000"/>
            </a:solidFill>
            <a:ln w="9525">
              <a:solidFill>
                <a:schemeClr val="tx1"/>
              </a:solidFill>
              <a:prstDash val="solid"/>
              <a:miter lim="800000"/>
              <a:headEnd/>
              <a:tailEnd/>
            </a:ln>
          </p:spPr>
          <p:txBody>
            <a:bodyPr lIns="18288" tIns="9144"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                    Advanced Surveillance Enhanced Procedural Separation (ASEPS)</a:t>
              </a:r>
            </a:p>
          </p:txBody>
        </p:sp>
        <p:sp>
          <p:nvSpPr>
            <p:cNvPr id="87" name="system 1276" descr="system 1276">
              <a:hlinkClick r:id="rId11"/>
              <a:extLst>
                <a:ext uri="{FF2B5EF4-FFF2-40B4-BE49-F238E27FC236}">
                  <a16:creationId xmlns:a16="http://schemas.microsoft.com/office/drawing/2014/main" id="{7D1602CE-0DD3-4DF2-A1DC-AEBAFE7AC526}"/>
                </a:ext>
                <a:ext uri="{C183D7F6-B498-43B3-948B-1728B52AA6E4}">
                  <adec:decorative xmlns:adec="http://schemas.microsoft.com/office/drawing/2017/decorative" val="0"/>
                </a:ext>
              </a:extLst>
            </p:cNvPr>
            <p:cNvSpPr>
              <a:spLocks noChangeArrowheads="1"/>
            </p:cNvSpPr>
            <p:nvPr/>
          </p:nvSpPr>
          <p:spPr bwMode="auto">
            <a:xfrm>
              <a:off x="313956" y="1785983"/>
              <a:ext cx="804672" cy="182880"/>
            </a:xfrm>
            <a:prstGeom prst="rect">
              <a:avLst/>
            </a:prstGeom>
            <a:solidFill>
              <a:srgbClr val="D0F2FC"/>
            </a:solidFill>
            <a:ln w="9525">
              <a:solidFill>
                <a:schemeClr val="tx1"/>
              </a:solidFill>
              <a:miter lim="800000"/>
              <a:headEnd/>
              <a:tailEnd/>
            </a:ln>
          </p:spPr>
          <p:txBody>
            <a:bodyPr wrap="none" lIns="9144" tIns="18288" rIns="0" bIns="0" anchor="ctr" anchorCtr="1"/>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lnSpc>
                  <a:spcPct val="80000"/>
                </a:lnSpc>
              </a:pPr>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SBS Monitor</a:t>
              </a:r>
            </a:p>
          </p:txBody>
        </p:sp>
        <p:sp>
          <p:nvSpPr>
            <p:cNvPr id="89" name="system 1187" descr="system 1187">
              <a:hlinkClick r:id="rId12"/>
              <a:extLst>
                <a:ext uri="{FF2B5EF4-FFF2-40B4-BE49-F238E27FC236}">
                  <a16:creationId xmlns:a16="http://schemas.microsoft.com/office/drawing/2014/main" id="{404E88E5-271F-4121-A453-6FD1214916C5}"/>
                </a:ext>
                <a:ext uri="{C183D7F6-B498-43B3-948B-1728B52AA6E4}">
                  <adec:decorative xmlns:adec="http://schemas.microsoft.com/office/drawing/2017/decorative" val="0"/>
                </a:ext>
              </a:extLst>
            </p:cNvPr>
            <p:cNvSpPr>
              <a:spLocks noChangeArrowheads="1"/>
            </p:cNvSpPr>
            <p:nvPr/>
          </p:nvSpPr>
          <p:spPr bwMode="auto">
            <a:xfrm>
              <a:off x="321111" y="3288977"/>
              <a:ext cx="804672" cy="219456"/>
            </a:xfrm>
            <a:prstGeom prst="rect">
              <a:avLst/>
            </a:prstGeom>
            <a:solidFill>
              <a:srgbClr val="D0F2FC"/>
            </a:solidFill>
            <a:ln w="9525">
              <a:solidFill>
                <a:schemeClr val="tx1"/>
              </a:solidFill>
              <a:miter lim="800000"/>
              <a:headEnd/>
              <a:tailEnd/>
            </a:ln>
          </p:spPr>
          <p:txBody>
            <a:bodyPr wrap="none" lIns="9144" tIns="18288" rIns="0" bIns="0" anchor="ctr" anchorCtr="1"/>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lnSpc>
                  <a:spcPct val="80000"/>
                </a:lnSpc>
              </a:pPr>
              <a:r>
                <a:rPr lang="en-US" altLang="en-US" sz="800">
                  <a:solidFill>
                    <a:srgbClr val="000000"/>
                  </a:solidFill>
                  <a:latin typeface="Segoe UI"/>
                  <a:ea typeface="ＭＳ Ｐゴシック"/>
                  <a:cs typeface="Segoe UI"/>
                </a:rPr>
                <a:t>ADS-B Out </a:t>
              </a:r>
              <a:endParaRPr lang="en-US"/>
            </a:p>
            <a:p>
              <a:pPr algn="ctr">
                <a:lnSpc>
                  <a:spcPct val="80000"/>
                </a:lnSpc>
              </a:pPr>
              <a:r>
                <a:rPr lang="en-US" altLang="en-US" sz="800">
                  <a:solidFill>
                    <a:srgbClr val="000000"/>
                  </a:solidFill>
                  <a:latin typeface="Segoe UI"/>
                  <a:ea typeface="ＭＳ Ｐゴシック"/>
                  <a:cs typeface="Segoe UI"/>
                </a:rPr>
                <a:t>Avionics</a:t>
              </a:r>
            </a:p>
          </p:txBody>
        </p:sp>
        <p:sp>
          <p:nvSpPr>
            <p:cNvPr id="97" name="system 1186" descr="system 1186">
              <a:hlinkClick r:id="rId13"/>
              <a:extLst>
                <a:ext uri="{FF2B5EF4-FFF2-40B4-BE49-F238E27FC236}">
                  <a16:creationId xmlns:a16="http://schemas.microsoft.com/office/drawing/2014/main" id="{3BDD3C63-2AD6-4FA5-A94E-C40863C83094}"/>
                </a:ext>
                <a:ext uri="{C183D7F6-B498-43B3-948B-1728B52AA6E4}">
                  <adec:decorative xmlns:adec="http://schemas.microsoft.com/office/drawing/2017/decorative" val="0"/>
                </a:ext>
              </a:extLst>
            </p:cNvPr>
            <p:cNvSpPr>
              <a:spLocks noChangeArrowheads="1"/>
            </p:cNvSpPr>
            <p:nvPr/>
          </p:nvSpPr>
          <p:spPr bwMode="auto">
            <a:xfrm>
              <a:off x="321111" y="3675500"/>
              <a:ext cx="804672" cy="219456"/>
            </a:xfrm>
            <a:prstGeom prst="rect">
              <a:avLst/>
            </a:prstGeom>
            <a:solidFill>
              <a:srgbClr val="D0F2FC"/>
            </a:solidFill>
            <a:ln w="9525">
              <a:solidFill>
                <a:schemeClr val="tx1"/>
              </a:solidFill>
              <a:miter lim="800000"/>
              <a:headEnd/>
              <a:tailEnd/>
            </a:ln>
          </p:spPr>
          <p:txBody>
            <a:bodyPr wrap="none" lIns="9144" tIns="18288" rIns="0" bIns="0" anchor="ctr" anchorCtr="1"/>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lnSpc>
                  <a:spcPct val="80000"/>
                </a:lnSpc>
              </a:pPr>
              <a:r>
                <a:rPr lang="en-US" altLang="en-US" sz="800">
                  <a:solidFill>
                    <a:srgbClr val="000000"/>
                  </a:solidFill>
                  <a:latin typeface="Segoe UI"/>
                  <a:ea typeface="ＭＳ Ｐゴシック"/>
                  <a:cs typeface="Segoe UI"/>
                </a:rPr>
                <a:t>ADS-B In </a:t>
              </a:r>
              <a:endPar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endParaRPr>
            </a:p>
            <a:p>
              <a:pPr algn="ctr">
                <a:lnSpc>
                  <a:spcPct val="80000"/>
                </a:lnSpc>
              </a:pPr>
              <a:r>
                <a:rPr lang="en-US" altLang="en-US" sz="800">
                  <a:solidFill>
                    <a:srgbClr val="000000"/>
                  </a:solidFill>
                  <a:latin typeface="Segoe UI"/>
                  <a:ea typeface="ＭＳ Ｐゴシック"/>
                  <a:cs typeface="Segoe UI"/>
                </a:rPr>
                <a:t>Avionics</a:t>
              </a:r>
            </a:p>
          </p:txBody>
        </p:sp>
        <p:sp>
          <p:nvSpPr>
            <p:cNvPr id="101" name="decision 1213" descr="decision 1213">
              <a:hlinkClick r:id="rId14"/>
              <a:extLst>
                <a:ext uri="{FF2B5EF4-FFF2-40B4-BE49-F238E27FC236}">
                  <a16:creationId xmlns:a16="http://schemas.microsoft.com/office/drawing/2014/main" id="{57853395-3B4A-4068-8BCB-59A42358386C}"/>
                </a:ext>
                <a:ext uri="{C183D7F6-B498-43B3-948B-1728B52AA6E4}">
                  <adec:decorative xmlns:adec="http://schemas.microsoft.com/office/drawing/2017/decorative" val="0"/>
                </a:ext>
              </a:extLst>
            </p:cNvPr>
            <p:cNvSpPr>
              <a:spLocks noChangeArrowheads="1"/>
            </p:cNvSpPr>
            <p:nvPr/>
          </p:nvSpPr>
          <p:spPr bwMode="auto">
            <a:xfrm>
              <a:off x="1295400" y="3232236"/>
              <a:ext cx="320047" cy="271447"/>
            </a:xfrm>
            <a:prstGeom prst="triangle">
              <a:avLst>
                <a:gd name="adj" fmla="val 50000"/>
              </a:avLst>
            </a:prstGeom>
            <a:solidFill>
              <a:srgbClr val="DDDDDD"/>
            </a:solidFill>
            <a:ln w="9525">
              <a:solidFill>
                <a:schemeClr val="tx1"/>
              </a:solidFill>
              <a:prstDash val="solid"/>
              <a:miter lim="800000"/>
              <a:headEnd/>
              <a:tailEnd/>
            </a:ln>
          </p:spPr>
          <p:txBody>
            <a:bodyPr wrap="none"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1213</a:t>
              </a:r>
            </a:p>
          </p:txBody>
        </p:sp>
        <p:sp>
          <p:nvSpPr>
            <p:cNvPr id="103" name="decision 1213" descr="decision 1213">
              <a:hlinkClick r:id="rId14"/>
              <a:extLst>
                <a:ext uri="{FF2B5EF4-FFF2-40B4-BE49-F238E27FC236}">
                  <a16:creationId xmlns:a16="http://schemas.microsoft.com/office/drawing/2014/main" id="{50848A32-8E8A-485B-B040-E5712397F621}"/>
                </a:ext>
                <a:ext uri="{C183D7F6-B498-43B3-948B-1728B52AA6E4}">
                  <adec:decorative xmlns:adec="http://schemas.microsoft.com/office/drawing/2017/decorative" val="0"/>
                </a:ext>
              </a:extLst>
            </p:cNvPr>
            <p:cNvSpPr>
              <a:spLocks noChangeArrowheads="1"/>
            </p:cNvSpPr>
            <p:nvPr/>
          </p:nvSpPr>
          <p:spPr bwMode="auto">
            <a:xfrm>
              <a:off x="1295400" y="3625048"/>
              <a:ext cx="320047" cy="271447"/>
            </a:xfrm>
            <a:prstGeom prst="triangle">
              <a:avLst>
                <a:gd name="adj" fmla="val 50000"/>
              </a:avLst>
            </a:prstGeom>
            <a:solidFill>
              <a:srgbClr val="DDDDDD"/>
            </a:solidFill>
            <a:ln w="9525">
              <a:solidFill>
                <a:schemeClr val="tx1"/>
              </a:solidFill>
              <a:prstDash val="solid"/>
              <a:miter lim="800000"/>
              <a:headEnd/>
              <a:tailEnd/>
            </a:ln>
          </p:spPr>
          <p:txBody>
            <a:bodyPr wrap="none"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1213</a:t>
              </a:r>
            </a:p>
          </p:txBody>
        </p:sp>
        <p:sp>
          <p:nvSpPr>
            <p:cNvPr id="52" name="segment 1123" descr="segment 1123">
              <a:hlinkClick r:id="rId15"/>
              <a:extLst>
                <a:ext uri="{FF2B5EF4-FFF2-40B4-BE49-F238E27FC236}">
                  <a16:creationId xmlns:a16="http://schemas.microsoft.com/office/drawing/2014/main" id="{CCAA7523-A5EA-4A78-BAA2-F71E70C92B91}"/>
                </a:ext>
                <a:ext uri="{C183D7F6-B498-43B3-948B-1728B52AA6E4}">
                  <adec:decorative xmlns:adec="http://schemas.microsoft.com/office/drawing/2017/decorative" val="0"/>
                </a:ext>
              </a:extLst>
            </p:cNvPr>
            <p:cNvSpPr>
              <a:spLocks noChangeArrowheads="1"/>
            </p:cNvSpPr>
            <p:nvPr/>
          </p:nvSpPr>
          <p:spPr bwMode="auto">
            <a:xfrm>
              <a:off x="3822700" y="2534050"/>
              <a:ext cx="7112000" cy="128016"/>
            </a:xfrm>
            <a:prstGeom prst="rect">
              <a:avLst/>
            </a:prstGeom>
            <a:solidFill>
              <a:srgbClr val="FFC000"/>
            </a:solidFill>
            <a:ln w="9525">
              <a:solidFill>
                <a:schemeClr val="tx1"/>
              </a:solidFill>
              <a:miter lim="800000"/>
              <a:headEnd/>
              <a:tailEnd/>
            </a:ln>
          </p:spPr>
          <p:txBody>
            <a:bodyPr lIns="45720" tIns="9144"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  ADS-B Baseline Services Future Segments Phase 2</a:t>
              </a:r>
            </a:p>
          </p:txBody>
        </p:sp>
        <p:sp>
          <p:nvSpPr>
            <p:cNvPr id="53" name="decision 1240" descr="decision 1240">
              <a:hlinkClick r:id="rId16"/>
              <a:extLst>
                <a:ext uri="{FF2B5EF4-FFF2-40B4-BE49-F238E27FC236}">
                  <a16:creationId xmlns:a16="http://schemas.microsoft.com/office/drawing/2014/main" id="{8F912BE5-6775-4637-9AD8-C08BCFC664F3}"/>
                </a:ext>
                <a:ext uri="{C183D7F6-B498-43B3-948B-1728B52AA6E4}">
                  <adec:decorative xmlns:adec="http://schemas.microsoft.com/office/drawing/2017/decorative" val="0"/>
                </a:ext>
              </a:extLst>
            </p:cNvPr>
            <p:cNvSpPr>
              <a:spLocks noChangeArrowheads="1"/>
            </p:cNvSpPr>
            <p:nvPr/>
          </p:nvSpPr>
          <p:spPr bwMode="auto">
            <a:xfrm>
              <a:off x="1473200" y="5273848"/>
              <a:ext cx="274644" cy="365105"/>
            </a:xfrm>
            <a:prstGeom prst="diamond">
              <a:avLst/>
            </a:prstGeom>
            <a:solidFill>
              <a:srgbClr val="FFFFCC"/>
            </a:solidFill>
            <a:ln w="19050" algn="ctr">
              <a:solidFill>
                <a:schemeClr val="tx1"/>
              </a:solidFill>
              <a:prstDash val="solid"/>
              <a:miter lim="800000"/>
              <a:headEnd/>
              <a:tailEnd/>
            </a:ln>
          </p:spPr>
          <p:txBody>
            <a:bodyPr wrap="none"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FID</a:t>
              </a:r>
            </a:p>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1240</a:t>
              </a:r>
            </a:p>
          </p:txBody>
        </p:sp>
        <p:sp>
          <p:nvSpPr>
            <p:cNvPr id="57" name="decision 1327" descr="decision 1327">
              <a:hlinkClick r:id="rId17"/>
              <a:extLst>
                <a:ext uri="{FF2B5EF4-FFF2-40B4-BE49-F238E27FC236}">
                  <a16:creationId xmlns:a16="http://schemas.microsoft.com/office/drawing/2014/main" id="{ED8BE896-F974-4361-98B1-A2A1324E5419}"/>
                </a:ext>
                <a:ext uri="{C183D7F6-B498-43B3-948B-1728B52AA6E4}">
                  <adec:decorative xmlns:adec="http://schemas.microsoft.com/office/drawing/2017/decorative" val="0"/>
                </a:ext>
              </a:extLst>
            </p:cNvPr>
            <p:cNvSpPr>
              <a:spLocks noChangeArrowheads="1"/>
            </p:cNvSpPr>
            <p:nvPr/>
          </p:nvSpPr>
          <p:spPr bwMode="auto">
            <a:xfrm>
              <a:off x="3251200" y="2422691"/>
              <a:ext cx="274644" cy="365105"/>
            </a:xfrm>
            <a:prstGeom prst="diamond">
              <a:avLst/>
            </a:prstGeom>
            <a:solidFill>
              <a:srgbClr val="FFFFCC"/>
            </a:solidFill>
            <a:ln w="9525" algn="ctr">
              <a:solidFill>
                <a:schemeClr val="tx1"/>
              </a:solidFill>
              <a:prstDash val="solid"/>
              <a:miter lim="800000"/>
              <a:headEnd/>
              <a:tailEnd/>
            </a:ln>
          </p:spPr>
          <p:txBody>
            <a:bodyPr wrap="none"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FID</a:t>
              </a:r>
            </a:p>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1327</a:t>
              </a:r>
            </a:p>
          </p:txBody>
        </p:sp>
        <p:sp>
          <p:nvSpPr>
            <p:cNvPr id="47" name="decision 1348" descr="decision 1348">
              <a:hlinkClick r:id="rId18"/>
              <a:extLst>
                <a:ext uri="{FF2B5EF4-FFF2-40B4-BE49-F238E27FC236}">
                  <a16:creationId xmlns:a16="http://schemas.microsoft.com/office/drawing/2014/main" id="{61AAC9B2-9CA3-4A93-AE2A-9D146A35E58F}"/>
                </a:ext>
                <a:ext uri="{C183D7F6-B498-43B3-948B-1728B52AA6E4}">
                  <adec:decorative xmlns:adec="http://schemas.microsoft.com/office/drawing/2017/decorative" val="0"/>
                </a:ext>
              </a:extLst>
            </p:cNvPr>
            <p:cNvSpPr>
              <a:spLocks noChangeArrowheads="1"/>
            </p:cNvSpPr>
            <p:nvPr/>
          </p:nvSpPr>
          <p:spPr bwMode="auto">
            <a:xfrm>
              <a:off x="1473200" y="5781747"/>
              <a:ext cx="274644" cy="365105"/>
            </a:xfrm>
            <a:prstGeom prst="diamond">
              <a:avLst/>
            </a:prstGeom>
            <a:solidFill>
              <a:srgbClr val="FFFFCC"/>
            </a:solidFill>
            <a:ln w="19050" algn="ctr">
              <a:solidFill>
                <a:schemeClr val="tx1"/>
              </a:solidFill>
              <a:prstDash val="solid"/>
              <a:miter lim="800000"/>
              <a:headEnd/>
              <a:tailEnd/>
            </a:ln>
          </p:spPr>
          <p:txBody>
            <a:bodyPr wrap="none"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IARD</a:t>
              </a:r>
            </a:p>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1348</a:t>
              </a:r>
            </a:p>
          </p:txBody>
        </p:sp>
        <p:sp>
          <p:nvSpPr>
            <p:cNvPr id="145445" name="system 787" descr="system 787">
              <a:hlinkClick r:id="rId19"/>
              <a:extLst>
                <a:ext uri="{FF2B5EF4-FFF2-40B4-BE49-F238E27FC236}">
                  <a16:creationId xmlns:a16="http://schemas.microsoft.com/office/drawing/2014/main" id="{C650AD3A-E39E-4BB4-8F43-5581697AAD8E}"/>
                </a:ext>
                <a:ext uri="{C183D7F6-B498-43B3-948B-1728B52AA6E4}">
                  <adec:decorative xmlns:adec="http://schemas.microsoft.com/office/drawing/2017/decorative" val="0"/>
                </a:ext>
              </a:extLst>
            </p:cNvPr>
            <p:cNvSpPr>
              <a:spLocks noChangeArrowheads="1"/>
            </p:cNvSpPr>
            <p:nvPr/>
          </p:nvSpPr>
          <p:spPr bwMode="auto">
            <a:xfrm>
              <a:off x="314539" y="1207265"/>
              <a:ext cx="804672" cy="182880"/>
            </a:xfrm>
            <a:prstGeom prst="rect">
              <a:avLst/>
            </a:prstGeom>
            <a:solidFill>
              <a:srgbClr val="D0F2FC"/>
            </a:solidFill>
            <a:ln w="9525">
              <a:solidFill>
                <a:schemeClr val="tx1"/>
              </a:solidFill>
              <a:miter lim="800000"/>
              <a:headEnd/>
              <a:tailEnd/>
            </a:ln>
          </p:spPr>
          <p:txBody>
            <a:bodyPr wrap="none" lIns="9144" tIns="18288" rIns="0" bIns="0" anchor="ctr" anchorCtr="1"/>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lnSpc>
                  <a:spcPct val="80000"/>
                </a:lnSpc>
              </a:pPr>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TIS-B</a:t>
              </a:r>
            </a:p>
          </p:txBody>
        </p:sp>
        <p:sp>
          <p:nvSpPr>
            <p:cNvPr id="44" name="roadmap_symbol 423" descr="segment 1123">
              <a:hlinkClick r:id="rId20"/>
              <a:extLst>
                <a:ext uri="{FF2B5EF4-FFF2-40B4-BE49-F238E27FC236}">
                  <a16:creationId xmlns:a16="http://schemas.microsoft.com/office/drawing/2014/main" id="{AB6DBFFB-01E8-4631-A4AC-6F30C6741874}"/>
                </a:ext>
                <a:ext uri="{C183D7F6-B498-43B3-948B-1728B52AA6E4}">
                  <adec:decorative xmlns:adec="http://schemas.microsoft.com/office/drawing/2017/decorative" val="0"/>
                </a:ext>
              </a:extLst>
            </p:cNvPr>
            <p:cNvSpPr>
              <a:spLocks noChangeArrowheads="1"/>
            </p:cNvSpPr>
            <p:nvPr/>
          </p:nvSpPr>
          <p:spPr bwMode="auto">
            <a:xfrm>
              <a:off x="8808359" y="2968173"/>
              <a:ext cx="2834640" cy="128016"/>
            </a:xfrm>
            <a:prstGeom prst="rect">
              <a:avLst/>
            </a:prstGeom>
            <a:solidFill>
              <a:srgbClr val="FFC000"/>
            </a:solidFill>
            <a:ln w="9525">
              <a:solidFill>
                <a:schemeClr val="tx1"/>
              </a:solidFill>
              <a:prstDash val="dash"/>
              <a:miter lim="800000"/>
              <a:headEnd/>
              <a:tailEnd/>
            </a:ln>
          </p:spPr>
          <p:txBody>
            <a:bodyPr lIns="45720" tIns="9144"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ADS-B Baseline Services Future Segments Phase 3</a:t>
              </a:r>
            </a:p>
          </p:txBody>
        </p:sp>
        <p:sp>
          <p:nvSpPr>
            <p:cNvPr id="45" name="decision 9012" descr="decision 1323">
              <a:hlinkClick r:id="rId21"/>
              <a:extLst>
                <a:ext uri="{FF2B5EF4-FFF2-40B4-BE49-F238E27FC236}">
                  <a16:creationId xmlns:a16="http://schemas.microsoft.com/office/drawing/2014/main" id="{13B13ECD-94C4-4600-B0DC-866C50AA636A}"/>
                </a:ext>
                <a:ext uri="{C183D7F6-B498-43B3-948B-1728B52AA6E4}">
                  <adec:decorative xmlns:adec="http://schemas.microsoft.com/office/drawing/2017/decorative" val="0"/>
                </a:ext>
              </a:extLst>
            </p:cNvPr>
            <p:cNvSpPr>
              <a:spLocks noChangeArrowheads="1"/>
            </p:cNvSpPr>
            <p:nvPr/>
          </p:nvSpPr>
          <p:spPr bwMode="auto">
            <a:xfrm>
              <a:off x="7162800" y="2856349"/>
              <a:ext cx="274644" cy="365105"/>
            </a:xfrm>
            <a:prstGeom prst="diamond">
              <a:avLst/>
            </a:prstGeom>
            <a:solidFill>
              <a:srgbClr val="FFFFCC"/>
            </a:solidFill>
            <a:ln w="9525" algn="ctr">
              <a:solidFill>
                <a:schemeClr val="tx1"/>
              </a:solidFill>
              <a:prstDash val="dash"/>
              <a:miter lim="800000"/>
              <a:headEnd/>
              <a:tailEnd/>
            </a:ln>
          </p:spPr>
          <p:txBody>
            <a:bodyPr wrap="none"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IARD</a:t>
              </a:r>
            </a:p>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1391</a:t>
              </a:r>
            </a:p>
          </p:txBody>
        </p:sp>
        <p:sp>
          <p:nvSpPr>
            <p:cNvPr id="46" name="decision 9013" descr="decision 1327">
              <a:hlinkClick r:id="rId22"/>
              <a:extLst>
                <a:ext uri="{FF2B5EF4-FFF2-40B4-BE49-F238E27FC236}">
                  <a16:creationId xmlns:a16="http://schemas.microsoft.com/office/drawing/2014/main" id="{013BDCCB-D3AF-43DE-ADB3-81BD9623B71E}"/>
                </a:ext>
                <a:ext uri="{C183D7F6-B498-43B3-948B-1728B52AA6E4}">
                  <adec:decorative xmlns:adec="http://schemas.microsoft.com/office/drawing/2017/decorative" val="0"/>
                </a:ext>
              </a:extLst>
            </p:cNvPr>
            <p:cNvSpPr>
              <a:spLocks noChangeArrowheads="1"/>
            </p:cNvSpPr>
            <p:nvPr/>
          </p:nvSpPr>
          <p:spPr bwMode="auto">
            <a:xfrm>
              <a:off x="8407400" y="2865421"/>
              <a:ext cx="274644" cy="365105"/>
            </a:xfrm>
            <a:prstGeom prst="diamond">
              <a:avLst/>
            </a:prstGeom>
            <a:solidFill>
              <a:srgbClr val="FFFFCC"/>
            </a:solidFill>
            <a:ln w="9525" algn="ctr">
              <a:solidFill>
                <a:schemeClr val="tx1"/>
              </a:solidFill>
              <a:prstDash val="dash"/>
              <a:miter lim="800000"/>
              <a:headEnd/>
              <a:tailEnd/>
            </a:ln>
          </p:spPr>
          <p:txBody>
            <a:bodyPr wrap="none"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FID</a:t>
              </a:r>
            </a:p>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1392</a:t>
              </a:r>
            </a:p>
          </p:txBody>
        </p:sp>
        <p:sp>
          <p:nvSpPr>
            <p:cNvPr id="48" name="roadmap_symbol 424" descr="segment 610">
              <a:hlinkClick r:id="rId23"/>
              <a:extLst>
                <a:ext uri="{FF2B5EF4-FFF2-40B4-BE49-F238E27FC236}">
                  <a16:creationId xmlns:a16="http://schemas.microsoft.com/office/drawing/2014/main" id="{5DEC742E-6EE0-4ADA-BD86-A2C903D6C4E1}"/>
                </a:ext>
                <a:ext uri="{C183D7F6-B498-43B3-948B-1728B52AA6E4}">
                  <adec:decorative xmlns:adec="http://schemas.microsoft.com/office/drawing/2017/decorative" val="0"/>
                </a:ext>
              </a:extLst>
            </p:cNvPr>
            <p:cNvSpPr>
              <a:spLocks noChangeArrowheads="1"/>
            </p:cNvSpPr>
            <p:nvPr/>
          </p:nvSpPr>
          <p:spPr bwMode="auto">
            <a:xfrm>
              <a:off x="3111500" y="4486585"/>
              <a:ext cx="2844800" cy="128016"/>
            </a:xfrm>
            <a:prstGeom prst="rect">
              <a:avLst/>
            </a:prstGeom>
            <a:solidFill>
              <a:srgbClr val="FFC000"/>
            </a:solidFill>
            <a:ln w="9525">
              <a:solidFill>
                <a:schemeClr val="tx1"/>
              </a:solidFill>
              <a:prstDash val="dash"/>
              <a:miter lim="800000"/>
              <a:headEnd/>
              <a:tailEnd/>
            </a:ln>
          </p:spPr>
          <p:txBody>
            <a:bodyPr lIns="18288" tIns="9144"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800">
                  <a:solidFill>
                    <a:srgbClr val="000000"/>
                  </a:solidFill>
                  <a:latin typeface="Segoe UI" panose="020B0502040204020203" pitchFamily="34" charset="0"/>
                  <a:ea typeface="ＭＳ Ｐゴシック"/>
                  <a:cs typeface="Segoe UI"/>
                </a:rPr>
                <a:t>                              ADS-B In Capability Indicators</a:t>
              </a:r>
            </a:p>
          </p:txBody>
        </p:sp>
        <p:sp>
          <p:nvSpPr>
            <p:cNvPr id="51" name="roadmap_symbol 425" descr="segment 610">
              <a:hlinkClick r:id="rId24"/>
              <a:extLst>
                <a:ext uri="{FF2B5EF4-FFF2-40B4-BE49-F238E27FC236}">
                  <a16:creationId xmlns:a16="http://schemas.microsoft.com/office/drawing/2014/main" id="{4E1B32A5-3F24-4A5D-B5D6-E94D5C7053DD}"/>
                </a:ext>
                <a:ext uri="{C183D7F6-B498-43B3-948B-1728B52AA6E4}">
                  <adec:decorative xmlns:adec="http://schemas.microsoft.com/office/drawing/2017/decorative" val="0"/>
                </a:ext>
              </a:extLst>
            </p:cNvPr>
            <p:cNvSpPr>
              <a:spLocks noChangeArrowheads="1"/>
            </p:cNvSpPr>
            <p:nvPr/>
          </p:nvSpPr>
          <p:spPr bwMode="auto">
            <a:xfrm>
              <a:off x="6671814" y="4902204"/>
              <a:ext cx="2844800" cy="128016"/>
            </a:xfrm>
            <a:prstGeom prst="rect">
              <a:avLst/>
            </a:prstGeom>
            <a:solidFill>
              <a:srgbClr val="FFC000"/>
            </a:solidFill>
            <a:ln w="9525">
              <a:solidFill>
                <a:schemeClr val="tx1"/>
              </a:solidFill>
              <a:prstDash val="dash"/>
              <a:miter lim="800000"/>
              <a:headEnd/>
              <a:tailEnd/>
            </a:ln>
          </p:spPr>
          <p:txBody>
            <a:bodyPr lIns="18288" tIns="9144"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800">
                  <a:solidFill>
                    <a:srgbClr val="000000"/>
                  </a:solidFill>
                  <a:latin typeface="Segoe UI" panose="020B0502040204020203" pitchFamily="34" charset="0"/>
                  <a:ea typeface="ＭＳ Ｐゴシック"/>
                  <a:cs typeface="Segoe UI"/>
                </a:rPr>
                <a:t>                ADS-B Interval               Management Phase 1A</a:t>
              </a:r>
            </a:p>
          </p:txBody>
        </p:sp>
        <p:sp>
          <p:nvSpPr>
            <p:cNvPr id="58" name="decision 9015" descr="decision 1323">
              <a:hlinkClick r:id="rId25"/>
              <a:extLst>
                <a:ext uri="{FF2B5EF4-FFF2-40B4-BE49-F238E27FC236}">
                  <a16:creationId xmlns:a16="http://schemas.microsoft.com/office/drawing/2014/main" id="{7376B77F-B2F1-49EB-9D37-EA9C22190066}"/>
                </a:ext>
                <a:ext uri="{C183D7F6-B498-43B3-948B-1728B52AA6E4}">
                  <adec:decorative xmlns:adec="http://schemas.microsoft.com/office/drawing/2017/decorative" val="0"/>
                </a:ext>
              </a:extLst>
            </p:cNvPr>
            <p:cNvSpPr>
              <a:spLocks noChangeArrowheads="1"/>
            </p:cNvSpPr>
            <p:nvPr/>
          </p:nvSpPr>
          <p:spPr bwMode="auto">
            <a:xfrm>
              <a:off x="6807200" y="4792589"/>
              <a:ext cx="274644" cy="365105"/>
            </a:xfrm>
            <a:prstGeom prst="diamond">
              <a:avLst/>
            </a:prstGeom>
            <a:solidFill>
              <a:srgbClr val="FFFFCC"/>
            </a:solidFill>
            <a:ln w="9525" algn="ctr">
              <a:solidFill>
                <a:schemeClr val="tx1"/>
              </a:solidFill>
              <a:prstDash val="dash"/>
              <a:miter lim="800000"/>
              <a:headEnd/>
              <a:tailEnd/>
            </a:ln>
          </p:spPr>
          <p:txBody>
            <a:bodyPr wrap="none"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IARD</a:t>
              </a:r>
            </a:p>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1393</a:t>
              </a:r>
            </a:p>
          </p:txBody>
        </p:sp>
        <p:sp>
          <p:nvSpPr>
            <p:cNvPr id="49" name="decision 1232" descr="decision 1232">
              <a:hlinkClick r:id="rId26"/>
              <a:extLst>
                <a:ext uri="{FF2B5EF4-FFF2-40B4-BE49-F238E27FC236}">
                  <a16:creationId xmlns:a16="http://schemas.microsoft.com/office/drawing/2014/main" id="{1D7AB7B6-54A8-46C7-80BD-58DF4B21A059}"/>
                </a:ext>
                <a:ext uri="{C183D7F6-B498-43B3-948B-1728B52AA6E4}">
                  <adec:decorative xmlns:adec="http://schemas.microsoft.com/office/drawing/2017/decorative" val="0"/>
                </a:ext>
              </a:extLst>
            </p:cNvPr>
            <p:cNvSpPr>
              <a:spLocks noChangeArrowheads="1"/>
            </p:cNvSpPr>
            <p:nvPr/>
          </p:nvSpPr>
          <p:spPr bwMode="auto">
            <a:xfrm>
              <a:off x="7874000" y="4781695"/>
              <a:ext cx="274644" cy="365105"/>
            </a:xfrm>
            <a:prstGeom prst="diamond">
              <a:avLst/>
            </a:prstGeom>
            <a:solidFill>
              <a:srgbClr val="FFFFCC"/>
            </a:solidFill>
            <a:ln w="9525" algn="ctr">
              <a:solidFill>
                <a:schemeClr val="tx1"/>
              </a:solidFill>
              <a:prstDash val="dash"/>
              <a:miter lim="800000"/>
              <a:headEnd/>
              <a:tailEnd/>
            </a:ln>
          </p:spPr>
          <p:txBody>
            <a:bodyPr wrap="none"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FID</a:t>
              </a:r>
            </a:p>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1232</a:t>
              </a:r>
            </a:p>
          </p:txBody>
        </p:sp>
        <p:sp>
          <p:nvSpPr>
            <p:cNvPr id="59" name="decision 9011" descr="decision 1327">
              <a:hlinkClick r:id="rId27"/>
              <a:extLst>
                <a:ext uri="{FF2B5EF4-FFF2-40B4-BE49-F238E27FC236}">
                  <a16:creationId xmlns:a16="http://schemas.microsoft.com/office/drawing/2014/main" id="{881322A5-A605-4B16-9425-2502C9F71EC3}"/>
                </a:ext>
                <a:ext uri="{C183D7F6-B498-43B3-948B-1728B52AA6E4}">
                  <adec:decorative xmlns:adec="http://schemas.microsoft.com/office/drawing/2017/decorative" val="0"/>
                </a:ext>
              </a:extLst>
            </p:cNvPr>
            <p:cNvSpPr>
              <a:spLocks noChangeArrowheads="1"/>
            </p:cNvSpPr>
            <p:nvPr/>
          </p:nvSpPr>
          <p:spPr bwMode="auto">
            <a:xfrm>
              <a:off x="6451600" y="2418374"/>
              <a:ext cx="274644" cy="365105"/>
            </a:xfrm>
            <a:prstGeom prst="diamond">
              <a:avLst/>
            </a:prstGeom>
            <a:solidFill>
              <a:srgbClr val="FFFFCC"/>
            </a:solidFill>
            <a:ln w="9525" algn="ctr">
              <a:solidFill>
                <a:schemeClr val="tx1"/>
              </a:solidFill>
              <a:prstDash val="solid"/>
              <a:miter lim="800000"/>
              <a:headEnd/>
              <a:tailEnd/>
            </a:ln>
          </p:spPr>
          <p:txBody>
            <a:bodyPr wrap="none"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FID</a:t>
              </a:r>
            </a:p>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1390</a:t>
              </a:r>
            </a:p>
          </p:txBody>
        </p:sp>
        <p:sp>
          <p:nvSpPr>
            <p:cNvPr id="61" name="decision 1327" descr="decision 1327">
              <a:hlinkClick r:id="rId17"/>
              <a:extLst>
                <a:ext uri="{FF2B5EF4-FFF2-40B4-BE49-F238E27FC236}">
                  <a16:creationId xmlns:a16="http://schemas.microsoft.com/office/drawing/2014/main" id="{C715903C-3343-46AA-99A9-0C8C669D4A38}"/>
                </a:ext>
                <a:ext uri="{C183D7F6-B498-43B3-948B-1728B52AA6E4}">
                  <adec:decorative xmlns:adec="http://schemas.microsoft.com/office/drawing/2017/decorative" val="0"/>
                </a:ext>
              </a:extLst>
            </p:cNvPr>
            <p:cNvSpPr>
              <a:spLocks noChangeArrowheads="1"/>
            </p:cNvSpPr>
            <p:nvPr/>
          </p:nvSpPr>
          <p:spPr bwMode="auto">
            <a:xfrm>
              <a:off x="3251200" y="2431427"/>
              <a:ext cx="274644" cy="365105"/>
            </a:xfrm>
            <a:prstGeom prst="diamond">
              <a:avLst/>
            </a:prstGeom>
            <a:solidFill>
              <a:srgbClr val="FFFFCC"/>
            </a:solidFill>
            <a:ln w="9525" algn="ctr">
              <a:solidFill>
                <a:schemeClr val="tx1"/>
              </a:solidFill>
              <a:prstDash val="solid"/>
              <a:miter lim="800000"/>
              <a:headEnd/>
              <a:tailEnd/>
            </a:ln>
          </p:spPr>
          <p:txBody>
            <a:bodyPr wrap="none"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FID</a:t>
              </a:r>
            </a:p>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1327</a:t>
              </a:r>
            </a:p>
          </p:txBody>
        </p:sp>
      </p:grpSp>
    </p:spTree>
    <p:extLst>
      <p:ext uri="{BB962C8B-B14F-4D97-AF65-F5344CB8AC3E}">
        <p14:creationId xmlns:p14="http://schemas.microsoft.com/office/powerpoint/2010/main" val="1537110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Surveillance Roadmap (2 of 4)">
            <a:extLst>
              <a:ext uri="{FF2B5EF4-FFF2-40B4-BE49-F238E27FC236}">
                <a16:creationId xmlns:a16="http://schemas.microsoft.com/office/drawing/2014/main" id="{629B2AD0-64E3-4ED1-B339-36DA710681CC}"/>
              </a:ext>
              <a:ext uri="{C183D7F6-B498-43B3-948B-1728B52AA6E4}">
                <adec:decorative xmlns:adec="http://schemas.microsoft.com/office/drawing/2017/decorative" val="0"/>
              </a:ext>
            </a:extLst>
          </p:cNvPr>
          <p:cNvSpPr>
            <a:spLocks noGrp="1"/>
          </p:cNvSpPr>
          <p:nvPr>
            <p:ph type="title"/>
          </p:nvPr>
        </p:nvSpPr>
        <p:spPr>
          <a:xfrm>
            <a:off x="0" y="0"/>
            <a:ext cx="12192000" cy="365760"/>
          </a:xfrm>
        </p:spPr>
        <p:txBody>
          <a:bodyPr/>
          <a:lstStyle/>
          <a:p>
            <a:r>
              <a:rPr lang="en-US"/>
              <a:t>Surveillance Roadmap (2 of 4)</a:t>
            </a:r>
          </a:p>
        </p:txBody>
      </p:sp>
      <p:grpSp>
        <p:nvGrpSpPr>
          <p:cNvPr id="2" name="Group 1" descr="Page 2 of 4 of the Surveillance roadmap.  This page depicts the remaining cooperative surveillance systems, such as Mode S and the ATCBIs.  The primary focus of this page is the beacon replacement system known as MSBRS and the select systems it will replace.">
            <a:extLst>
              <a:ext uri="{FF2B5EF4-FFF2-40B4-BE49-F238E27FC236}">
                <a16:creationId xmlns:a16="http://schemas.microsoft.com/office/drawing/2014/main" id="{F539F1EF-1319-1A0D-A2BA-5416C909C58A}"/>
              </a:ext>
            </a:extLst>
          </p:cNvPr>
          <p:cNvGrpSpPr/>
          <p:nvPr/>
        </p:nvGrpSpPr>
        <p:grpSpPr>
          <a:xfrm>
            <a:off x="69310" y="559223"/>
            <a:ext cx="12019226" cy="5893961"/>
            <a:chOff x="69310" y="559223"/>
            <a:chExt cx="12019226" cy="5893961"/>
          </a:xfrm>
        </p:grpSpPr>
        <p:sp>
          <p:nvSpPr>
            <p:cNvPr id="84" name="Line 97">
              <a:extLst>
                <a:ext uri="{FF2B5EF4-FFF2-40B4-BE49-F238E27FC236}">
                  <a16:creationId xmlns:a16="http://schemas.microsoft.com/office/drawing/2014/main" id="{D9483F56-1EA8-4FA7-9124-688791C13255}"/>
                </a:ext>
                <a:ext uri="{C183D7F6-B498-43B3-948B-1728B52AA6E4}">
                  <adec:decorative xmlns:adec="http://schemas.microsoft.com/office/drawing/2017/decorative" val="1"/>
                </a:ext>
              </a:extLst>
            </p:cNvPr>
            <p:cNvSpPr>
              <a:spLocks noChangeShapeType="1"/>
            </p:cNvSpPr>
            <p:nvPr/>
          </p:nvSpPr>
          <p:spPr bwMode="auto">
            <a:xfrm flipV="1">
              <a:off x="1054421" y="3702291"/>
              <a:ext cx="10927080"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77" name="Line 97">
              <a:extLst>
                <a:ext uri="{FF2B5EF4-FFF2-40B4-BE49-F238E27FC236}">
                  <a16:creationId xmlns:a16="http://schemas.microsoft.com/office/drawing/2014/main" id="{15C61E62-97E8-4709-8F6C-63AAA9A15A6B}"/>
                </a:ext>
                <a:ext uri="{C183D7F6-B498-43B3-948B-1728B52AA6E4}">
                  <adec:decorative xmlns:adec="http://schemas.microsoft.com/office/drawing/2017/decorative" val="1"/>
                </a:ext>
              </a:extLst>
            </p:cNvPr>
            <p:cNvSpPr>
              <a:spLocks noChangeShapeType="1"/>
            </p:cNvSpPr>
            <p:nvPr/>
          </p:nvSpPr>
          <p:spPr bwMode="auto">
            <a:xfrm flipV="1">
              <a:off x="1052629" y="3086538"/>
              <a:ext cx="10927080"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88" name="Rectangle 169">
              <a:extLst>
                <a:ext uri="{FF2B5EF4-FFF2-40B4-BE49-F238E27FC236}">
                  <a16:creationId xmlns:a16="http://schemas.microsoft.com/office/drawing/2014/main" id="{C2A63FD8-6474-4264-BE96-1F6168C1267B}"/>
                </a:ext>
                <a:ext uri="{C183D7F6-B498-43B3-948B-1728B52AA6E4}">
                  <adec:decorative xmlns:adec="http://schemas.microsoft.com/office/drawing/2017/decorative" val="1"/>
                </a:ext>
              </a:extLst>
            </p:cNvPr>
            <p:cNvSpPr>
              <a:spLocks noChangeArrowheads="1"/>
            </p:cNvSpPr>
            <p:nvPr/>
          </p:nvSpPr>
          <p:spPr bwMode="auto">
            <a:xfrm rot="10800000" flipV="1">
              <a:off x="1104900" y="2271673"/>
              <a:ext cx="7833220" cy="1644801"/>
            </a:xfrm>
            <a:prstGeom prst="rect">
              <a:avLst/>
            </a:prstGeom>
            <a:noFill/>
            <a:ln w="19050">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lIns="18288" rIns="18288" anchor="t" anchorCtr="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50000"/>
                </a:spcBef>
              </a:pPr>
              <a:r>
                <a:rPr lang="en-US" altLang="en-US" sz="900" b="1">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                                                                                                                                          Terminal and </a:t>
              </a:r>
              <a:r>
                <a:rPr lang="en-US" altLang="en-US" sz="900" b="1" err="1">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En</a:t>
              </a:r>
              <a:r>
                <a:rPr lang="en-US" altLang="en-US" sz="900" b="1">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 Route Surveillance Technical Refresh Portfolio</a:t>
              </a:r>
            </a:p>
          </p:txBody>
        </p:sp>
        <p:sp>
          <p:nvSpPr>
            <p:cNvPr id="75" name="Line 123">
              <a:extLst>
                <a:ext uri="{FF2B5EF4-FFF2-40B4-BE49-F238E27FC236}">
                  <a16:creationId xmlns:a16="http://schemas.microsoft.com/office/drawing/2014/main" id="{0C4A9BF5-9CB8-401D-A881-29AB6A2D4C6A}"/>
                </a:ext>
                <a:ext uri="{C183D7F6-B498-43B3-948B-1728B52AA6E4}">
                  <adec:decorative xmlns:adec="http://schemas.microsoft.com/office/drawing/2017/decorative" val="1"/>
                </a:ext>
              </a:extLst>
            </p:cNvPr>
            <p:cNvSpPr>
              <a:spLocks noChangeShapeType="1"/>
            </p:cNvSpPr>
            <p:nvPr/>
          </p:nvSpPr>
          <p:spPr bwMode="auto">
            <a:xfrm>
              <a:off x="5407987" y="4743577"/>
              <a:ext cx="6586217" cy="0"/>
            </a:xfrm>
            <a:prstGeom prst="line">
              <a:avLst/>
            </a:prstGeom>
            <a:noFill/>
            <a:ln w="9525">
              <a:solidFill>
                <a:srgbClr val="FF0000"/>
              </a:solidFill>
              <a:prstDash val="dash"/>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12" name="Line 114">
              <a:extLst>
                <a:ext uri="{FF2B5EF4-FFF2-40B4-BE49-F238E27FC236}">
                  <a16:creationId xmlns:a16="http://schemas.microsoft.com/office/drawing/2014/main" id="{EFEB404E-146E-429A-A3F5-08C6F7028EAF}"/>
                </a:ext>
                <a:ext uri="{C183D7F6-B498-43B3-948B-1728B52AA6E4}">
                  <adec:decorative xmlns:adec="http://schemas.microsoft.com/office/drawing/2017/decorative" val="1"/>
                </a:ext>
              </a:extLst>
            </p:cNvPr>
            <p:cNvSpPr>
              <a:spLocks noChangeShapeType="1"/>
            </p:cNvSpPr>
            <p:nvPr/>
          </p:nvSpPr>
          <p:spPr bwMode="auto">
            <a:xfrm flipV="1">
              <a:off x="3996111" y="2124536"/>
              <a:ext cx="2226889" cy="1228904"/>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cxnSp>
          <p:nvCxnSpPr>
            <p:cNvPr id="105" name="Straight Arrow Connector 57">
              <a:extLst>
                <a:ext uri="{FF2B5EF4-FFF2-40B4-BE49-F238E27FC236}">
                  <a16:creationId xmlns:a16="http://schemas.microsoft.com/office/drawing/2014/main" id="{2612B13A-CB79-4508-AFF6-58F4584DC753}"/>
                </a:ext>
                <a:ext uri="{C183D7F6-B498-43B3-948B-1728B52AA6E4}">
                  <adec:decorative xmlns:adec="http://schemas.microsoft.com/office/drawing/2017/decorative" val="1"/>
                </a:ext>
              </a:extLst>
            </p:cNvPr>
            <p:cNvCxnSpPr>
              <a:cxnSpLocks noChangeShapeType="1"/>
            </p:cNvCxnSpPr>
            <p:nvPr/>
          </p:nvCxnSpPr>
          <p:spPr bwMode="auto">
            <a:xfrm flipV="1">
              <a:off x="1108325" y="5833294"/>
              <a:ext cx="10885879" cy="0"/>
            </a:xfrm>
            <a:prstGeom prst="straightConnector1">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cxnSp>
        <p:cxnSp>
          <p:nvCxnSpPr>
            <p:cNvPr id="104" name="Straight Arrow Connector 53">
              <a:extLst>
                <a:ext uri="{FF2B5EF4-FFF2-40B4-BE49-F238E27FC236}">
                  <a16:creationId xmlns:a16="http://schemas.microsoft.com/office/drawing/2014/main" id="{3A492391-2D8C-4645-AE60-251DEBCB63C6}"/>
                </a:ext>
                <a:ext uri="{C183D7F6-B498-43B3-948B-1728B52AA6E4}">
                  <adec:decorative xmlns:adec="http://schemas.microsoft.com/office/drawing/2017/decorative" val="1"/>
                </a:ext>
              </a:extLst>
            </p:cNvPr>
            <p:cNvCxnSpPr>
              <a:cxnSpLocks noChangeShapeType="1"/>
            </p:cNvCxnSpPr>
            <p:nvPr/>
          </p:nvCxnSpPr>
          <p:spPr bwMode="auto">
            <a:xfrm flipV="1">
              <a:off x="1108325" y="5526130"/>
              <a:ext cx="10885879" cy="0"/>
            </a:xfrm>
            <a:prstGeom prst="straightConnector1">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cxnSp>
        <p:cxnSp>
          <p:nvCxnSpPr>
            <p:cNvPr id="103" name="Straight Arrow Connector 50">
              <a:extLst>
                <a:ext uri="{FF2B5EF4-FFF2-40B4-BE49-F238E27FC236}">
                  <a16:creationId xmlns:a16="http://schemas.microsoft.com/office/drawing/2014/main" id="{FE47451D-41D4-4189-8AAD-2430FA547DBB}"/>
                </a:ext>
                <a:ext uri="{C183D7F6-B498-43B3-948B-1728B52AA6E4}">
                  <adec:decorative xmlns:adec="http://schemas.microsoft.com/office/drawing/2017/decorative" val="1"/>
                </a:ext>
              </a:extLst>
            </p:cNvPr>
            <p:cNvCxnSpPr>
              <a:cxnSpLocks noChangeShapeType="1"/>
            </p:cNvCxnSpPr>
            <p:nvPr/>
          </p:nvCxnSpPr>
          <p:spPr bwMode="auto">
            <a:xfrm flipV="1">
              <a:off x="1108325" y="5214634"/>
              <a:ext cx="10885879" cy="0"/>
            </a:xfrm>
            <a:prstGeom prst="straightConnector1">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cxnSp>
        <p:sp>
          <p:nvSpPr>
            <p:cNvPr id="145472" name="Line 97">
              <a:extLst>
                <a:ext uri="{FF2B5EF4-FFF2-40B4-BE49-F238E27FC236}">
                  <a16:creationId xmlns:a16="http://schemas.microsoft.com/office/drawing/2014/main" id="{B5E4C077-4A25-47AE-930C-6E92E1944E93}"/>
                </a:ext>
                <a:ext uri="{C183D7F6-B498-43B3-948B-1728B52AA6E4}">
                  <adec:decorative xmlns:adec="http://schemas.microsoft.com/office/drawing/2017/decorative" val="1"/>
                </a:ext>
              </a:extLst>
            </p:cNvPr>
            <p:cNvSpPr>
              <a:spLocks noChangeShapeType="1"/>
            </p:cNvSpPr>
            <p:nvPr/>
          </p:nvSpPr>
          <p:spPr bwMode="auto">
            <a:xfrm flipV="1">
              <a:off x="1070224" y="847958"/>
              <a:ext cx="10927080"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45418" name="Line 114">
              <a:extLst>
                <a:ext uri="{FF2B5EF4-FFF2-40B4-BE49-F238E27FC236}">
                  <a16:creationId xmlns:a16="http://schemas.microsoft.com/office/drawing/2014/main" id="{A66B0336-C96B-4E70-BD1D-E0DF0C03D650}"/>
                </a:ext>
                <a:ext uri="{C183D7F6-B498-43B3-948B-1728B52AA6E4}">
                  <adec:decorative xmlns:adec="http://schemas.microsoft.com/office/drawing/2017/decorative" val="1"/>
                </a:ext>
              </a:extLst>
            </p:cNvPr>
            <p:cNvSpPr>
              <a:spLocks noChangeShapeType="1"/>
            </p:cNvSpPr>
            <p:nvPr/>
          </p:nvSpPr>
          <p:spPr bwMode="auto">
            <a:xfrm flipV="1">
              <a:off x="2865444" y="2119393"/>
              <a:ext cx="3357556" cy="397571"/>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1" name="Line 114">
              <a:extLst>
                <a:ext uri="{FF2B5EF4-FFF2-40B4-BE49-F238E27FC236}">
                  <a16:creationId xmlns:a16="http://schemas.microsoft.com/office/drawing/2014/main" id="{DFA36AB3-B6F9-4163-B7D8-5AB8EC75B366}"/>
                </a:ext>
                <a:ext uri="{C183D7F6-B498-43B3-948B-1728B52AA6E4}">
                  <adec:decorative xmlns:adec="http://schemas.microsoft.com/office/drawing/2017/decorative" val="1"/>
                </a:ext>
              </a:extLst>
            </p:cNvPr>
            <p:cNvSpPr>
              <a:spLocks noChangeShapeType="1"/>
            </p:cNvSpPr>
            <p:nvPr/>
          </p:nvSpPr>
          <p:spPr bwMode="auto">
            <a:xfrm flipV="1">
              <a:off x="3996111" y="2119392"/>
              <a:ext cx="2226889" cy="697953"/>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5414" name="Rectangle 169">
              <a:extLst>
                <a:ext uri="{FF2B5EF4-FFF2-40B4-BE49-F238E27FC236}">
                  <a16:creationId xmlns:a16="http://schemas.microsoft.com/office/drawing/2014/main" id="{FEDF20D9-CE87-44F7-9550-F6036B6A748E}"/>
                </a:ext>
                <a:ext uri="{C183D7F6-B498-43B3-948B-1728B52AA6E4}">
                  <adec:decorative xmlns:adec="http://schemas.microsoft.com/office/drawing/2017/decorative" val="1"/>
                </a:ext>
              </a:extLst>
            </p:cNvPr>
            <p:cNvSpPr>
              <a:spLocks noChangeArrowheads="1"/>
            </p:cNvSpPr>
            <p:nvPr/>
          </p:nvSpPr>
          <p:spPr bwMode="auto">
            <a:xfrm flipV="1">
              <a:off x="69310" y="5028889"/>
              <a:ext cx="12019226" cy="142429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lIns="18288" rIns="18288" anchorCtr="1"/>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spcBef>
                  <a:spcPct val="50000"/>
                </a:spcBef>
              </a:pPr>
              <a:r>
                <a:rPr lang="en-US" altLang="en-US" sz="900" b="1">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Cooperative Avionics</a:t>
              </a:r>
            </a:p>
          </p:txBody>
        </p:sp>
        <p:sp>
          <p:nvSpPr>
            <p:cNvPr id="85" name="Rectangle 169" descr="Page 2 of 4 of the Surveillance roadmap captures the cooperative surveillance beacon systems, the cooperative surveillance multilateration systems, and the interfaces.  This page includes the Terminal and En Route Surveillance Technical Refresh portfolio, SENSR, and MSBRS.">
              <a:extLst>
                <a:ext uri="{FF2B5EF4-FFF2-40B4-BE49-F238E27FC236}">
                  <a16:creationId xmlns:a16="http://schemas.microsoft.com/office/drawing/2014/main" id="{F5843906-B4F8-409B-8371-9ED67A6B149D}"/>
                </a:ext>
                <a:ext uri="{C183D7F6-B498-43B3-948B-1728B52AA6E4}">
                  <adec:decorative xmlns:adec="http://schemas.microsoft.com/office/drawing/2017/decorative" val="0"/>
                </a:ext>
              </a:extLst>
            </p:cNvPr>
            <p:cNvSpPr>
              <a:spLocks noChangeArrowheads="1"/>
            </p:cNvSpPr>
            <p:nvPr/>
          </p:nvSpPr>
          <p:spPr bwMode="auto">
            <a:xfrm flipV="1">
              <a:off x="69310" y="559223"/>
              <a:ext cx="12019226" cy="446997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lIns="18288" rIns="18288" anchorCtr="1"/>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spcBef>
                  <a:spcPct val="50000"/>
                </a:spcBef>
              </a:pPr>
              <a:r>
                <a:rPr lang="en-US" altLang="en-US" sz="900" b="1">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Cooperative Surveillance Systems</a:t>
              </a:r>
            </a:p>
          </p:txBody>
        </p:sp>
        <p:sp>
          <p:nvSpPr>
            <p:cNvPr id="97" name="Rectangle 108">
              <a:extLst>
                <a:ext uri="{FF2B5EF4-FFF2-40B4-BE49-F238E27FC236}">
                  <a16:creationId xmlns:a16="http://schemas.microsoft.com/office/drawing/2014/main" id="{8299B242-D543-4624-A25B-1C9054301683}"/>
                </a:ext>
                <a:ext uri="{C183D7F6-B498-43B3-948B-1728B52AA6E4}">
                  <adec:decorative xmlns:adec="http://schemas.microsoft.com/office/drawing/2017/decorative" val="1"/>
                </a:ext>
              </a:extLst>
            </p:cNvPr>
            <p:cNvSpPr>
              <a:spLocks noChangeArrowheads="1"/>
            </p:cNvSpPr>
            <p:nvPr/>
          </p:nvSpPr>
          <p:spPr bwMode="auto">
            <a:xfrm>
              <a:off x="9727308" y="1619197"/>
              <a:ext cx="2266893" cy="385925"/>
            </a:xfrm>
            <a:prstGeom prst="rect">
              <a:avLst/>
            </a:prstGeom>
            <a:solidFill>
              <a:schemeClr val="bg1"/>
            </a:solidFill>
            <a:ln>
              <a:noFill/>
            </a:ln>
            <a:extLst>
              <a:ext uri="{91240B29-F687-4F45-9708-019B960494DF}">
                <a14:hiddenLine xmlns:a14="http://schemas.microsoft.com/office/drawing/2010/main" w="12700">
                  <a:solidFill>
                    <a:srgbClr val="000000"/>
                  </a:solidFill>
                  <a:prstDash val="dashDot"/>
                  <a:miter lim="800000"/>
                  <a:headEnd/>
                  <a:tailEnd/>
                </a14:hiddenLine>
              </a:ext>
            </a:extLst>
          </p:spPr>
          <p:txBody>
            <a:bodyPr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800" b="0" i="0" u="none" strike="noStrike" kern="1200" cap="none" spc="0" normalizeH="0" baseline="0" noProof="0">
                  <a:ln>
                    <a:noFill/>
                  </a:ln>
                  <a:solidFill>
                    <a:srgbClr val="000000"/>
                  </a:solidFill>
                  <a:effectLst/>
                  <a:uLnTx/>
                  <a:uFillTx/>
                  <a:latin typeface="Segoe UI" panose="020B0502040204020203" pitchFamily="34" charset="0"/>
                  <a:ea typeface="ＭＳ Ｐゴシック" panose="020B0600070205080204" pitchFamily="34" charset="-128"/>
                  <a:cs typeface="Segoe UI" panose="020B0502040204020203" pitchFamily="34" charset="0"/>
                </a:rPr>
                <a:t>Select # (~40) of Mode S,</a:t>
              </a:r>
              <a:r>
                <a:rPr kumimoji="0" lang="en-US" altLang="en-US" sz="800" b="0" i="0" u="none" strike="noStrike" kern="1200" cap="none" spc="0" normalizeH="0" noProof="0">
                  <a:ln>
                    <a:noFill/>
                  </a:ln>
                  <a:solidFill>
                    <a:srgbClr val="000000"/>
                  </a:solidFill>
                  <a:effectLst/>
                  <a:uLnTx/>
                  <a:uFillTx/>
                  <a:latin typeface="Segoe UI" panose="020B0502040204020203" pitchFamily="34" charset="0"/>
                  <a:ea typeface="ＭＳ Ｐゴシック" panose="020B0600070205080204" pitchFamily="34" charset="-128"/>
                  <a:cs typeface="Segoe UI" panose="020B0502040204020203" pitchFamily="34" charset="0"/>
                </a:rPr>
                <a:t> ATCBI-5, and </a:t>
              </a:r>
              <a:r>
                <a:rPr kumimoji="0" lang="en-US" altLang="en-US" sz="800" b="0" i="0" u="none" strike="noStrike" kern="1200" cap="none" spc="0" normalizeH="0" baseline="0" noProof="0">
                  <a:ln>
                    <a:noFill/>
                  </a:ln>
                  <a:solidFill>
                    <a:srgbClr val="000000"/>
                  </a:solidFill>
                  <a:effectLst/>
                  <a:uLnTx/>
                  <a:uFillTx/>
                  <a:latin typeface="Segoe UI" panose="020B0502040204020203" pitchFamily="34" charset="0"/>
                  <a:ea typeface="ＭＳ Ｐゴシック" panose="020B0600070205080204" pitchFamily="34" charset="-128"/>
                  <a:cs typeface="Segoe UI" panose="020B0502040204020203" pitchFamily="34" charset="0"/>
                </a:rPr>
                <a:t>ATCBI-6 systems replaced by MSBRS Phase 1A/1B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800" i="0" u="none" strike="noStrike" kern="1200" cap="none" spc="0" normalizeH="0" baseline="0" noProof="0">
                  <a:ln>
                    <a:noFill/>
                  </a:ln>
                  <a:solidFill>
                    <a:srgbClr val="000000"/>
                  </a:solidFill>
                  <a:effectLst/>
                  <a:uLnTx/>
                  <a:uFillTx/>
                  <a:latin typeface="Segoe UI" panose="020B0502040204020203" pitchFamily="34" charset="0"/>
                  <a:ea typeface="ＭＳ Ｐゴシック" panose="020B0600070205080204" pitchFamily="34" charset="-128"/>
                  <a:cs typeface="Segoe UI" panose="020B0502040204020203" pitchFamily="34" charset="0"/>
                </a:rPr>
                <a:t>[300+</a:t>
              </a:r>
              <a:r>
                <a:rPr kumimoji="0" lang="en-US" altLang="en-US" sz="800" i="0" u="none" strike="noStrike" kern="1200" cap="none" spc="0" normalizeH="0" noProof="0">
                  <a:ln>
                    <a:noFill/>
                  </a:ln>
                  <a:solidFill>
                    <a:srgbClr val="000000"/>
                  </a:solidFill>
                  <a:effectLst/>
                  <a:uLnTx/>
                  <a:uFillTx/>
                  <a:latin typeface="Segoe UI" panose="020B0502040204020203" pitchFamily="34" charset="0"/>
                  <a:ea typeface="ＭＳ Ｐゴシック" panose="020B0600070205080204" pitchFamily="34" charset="-128"/>
                  <a:cs typeface="Segoe UI" panose="020B0502040204020203" pitchFamily="34" charset="0"/>
                </a:rPr>
                <a:t> legacy cooperative systems remaining]</a:t>
              </a:r>
              <a:endPar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endParaRPr>
            </a:p>
          </p:txBody>
        </p:sp>
        <p:sp>
          <p:nvSpPr>
            <p:cNvPr id="76" name="Rectangle 169">
              <a:extLst>
                <a:ext uri="{FF2B5EF4-FFF2-40B4-BE49-F238E27FC236}">
                  <a16:creationId xmlns:a16="http://schemas.microsoft.com/office/drawing/2014/main" id="{D91EDCB0-E152-431B-BDAB-B29D72F422CF}"/>
                </a:ext>
                <a:ext uri="{C183D7F6-B498-43B3-948B-1728B52AA6E4}">
                  <adec:decorative xmlns:adec="http://schemas.microsoft.com/office/drawing/2017/decorative" val="1"/>
                </a:ext>
              </a:extLst>
            </p:cNvPr>
            <p:cNvSpPr>
              <a:spLocks noChangeArrowheads="1"/>
            </p:cNvSpPr>
            <p:nvPr/>
          </p:nvSpPr>
          <p:spPr bwMode="auto">
            <a:xfrm flipV="1">
              <a:off x="69310" y="4454098"/>
              <a:ext cx="12019226" cy="57607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lIns="0" tIns="0" rIns="0" bIns="0" anchorCtr="1"/>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spcBef>
                  <a:spcPct val="50000"/>
                </a:spcBef>
              </a:pPr>
              <a:r>
                <a:rPr lang="en-US" altLang="en-US" sz="900" b="1">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Interfaces</a:t>
              </a:r>
            </a:p>
          </p:txBody>
        </p:sp>
        <p:sp>
          <p:nvSpPr>
            <p:cNvPr id="145450" name="system 146" descr="system 146">
              <a:hlinkClick r:id="rId2"/>
              <a:extLst>
                <a:ext uri="{FF2B5EF4-FFF2-40B4-BE49-F238E27FC236}">
                  <a16:creationId xmlns:a16="http://schemas.microsoft.com/office/drawing/2014/main" id="{46A90155-98D6-4267-BA29-3E025852C7AB}"/>
                </a:ext>
                <a:ext uri="{C183D7F6-B498-43B3-948B-1728B52AA6E4}">
                  <adec:decorative xmlns:adec="http://schemas.microsoft.com/office/drawing/2017/decorative" val="0"/>
                </a:ext>
              </a:extLst>
            </p:cNvPr>
            <p:cNvSpPr>
              <a:spLocks noChangeArrowheads="1"/>
            </p:cNvSpPr>
            <p:nvPr/>
          </p:nvSpPr>
          <p:spPr bwMode="auto">
            <a:xfrm>
              <a:off x="321111" y="2725639"/>
              <a:ext cx="731520" cy="182880"/>
            </a:xfrm>
            <a:prstGeom prst="rect">
              <a:avLst/>
            </a:prstGeom>
            <a:solidFill>
              <a:srgbClr val="D0F2FC"/>
            </a:solidFill>
            <a:ln w="9525">
              <a:solidFill>
                <a:schemeClr val="tx1"/>
              </a:solidFill>
              <a:miter lim="800000"/>
              <a:headEnd/>
              <a:tailEnd/>
            </a:ln>
          </p:spPr>
          <p:txBody>
            <a:bodyPr wrap="none" lIns="9144" tIns="18288" rIns="0" bIns="0" anchor="ctr" anchorCtr="1"/>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lnSpc>
                  <a:spcPct val="80000"/>
                </a:lnSpc>
              </a:pPr>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ATCBI-6</a:t>
              </a:r>
            </a:p>
          </p:txBody>
        </p:sp>
        <p:sp>
          <p:nvSpPr>
            <p:cNvPr id="145454" name="system 117" descr="system 117">
              <a:hlinkClick r:id="rId3"/>
              <a:extLst>
                <a:ext uri="{FF2B5EF4-FFF2-40B4-BE49-F238E27FC236}">
                  <a16:creationId xmlns:a16="http://schemas.microsoft.com/office/drawing/2014/main" id="{2BB02972-2CDF-4AB6-993B-2CB7F9F4A9C2}"/>
                </a:ext>
                <a:ext uri="{C183D7F6-B498-43B3-948B-1728B52AA6E4}">
                  <adec:decorative xmlns:adec="http://schemas.microsoft.com/office/drawing/2017/decorative" val="0"/>
                </a:ext>
              </a:extLst>
            </p:cNvPr>
            <p:cNvSpPr>
              <a:spLocks noChangeArrowheads="1"/>
            </p:cNvSpPr>
            <p:nvPr/>
          </p:nvSpPr>
          <p:spPr bwMode="auto">
            <a:xfrm>
              <a:off x="321111" y="3620489"/>
              <a:ext cx="731520" cy="182880"/>
            </a:xfrm>
            <a:prstGeom prst="rect">
              <a:avLst/>
            </a:prstGeom>
            <a:solidFill>
              <a:srgbClr val="D0F2FC"/>
            </a:solidFill>
            <a:ln w="9525">
              <a:solidFill>
                <a:schemeClr val="tx1"/>
              </a:solidFill>
              <a:miter lim="800000"/>
              <a:headEnd/>
              <a:tailEnd/>
            </a:ln>
          </p:spPr>
          <p:txBody>
            <a:bodyPr wrap="none" lIns="9144" tIns="18288" rIns="0" bIns="0" anchor="ctr" anchorCtr="1"/>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lnSpc>
                  <a:spcPct val="80000"/>
                </a:lnSpc>
              </a:pPr>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ASR-11</a:t>
              </a:r>
            </a:p>
          </p:txBody>
        </p:sp>
        <p:sp>
          <p:nvSpPr>
            <p:cNvPr id="145463" name="system 123" descr="system 123">
              <a:hlinkClick r:id="rId4"/>
              <a:extLst>
                <a:ext uri="{FF2B5EF4-FFF2-40B4-BE49-F238E27FC236}">
                  <a16:creationId xmlns:a16="http://schemas.microsoft.com/office/drawing/2014/main" id="{D72468F0-74AB-4138-B4D2-96255F2B8BDB}"/>
                </a:ext>
                <a:ext uri="{C183D7F6-B498-43B3-948B-1728B52AA6E4}">
                  <adec:decorative xmlns:adec="http://schemas.microsoft.com/office/drawing/2017/decorative" val="0"/>
                </a:ext>
              </a:extLst>
            </p:cNvPr>
            <p:cNvSpPr>
              <a:spLocks noChangeArrowheads="1"/>
            </p:cNvSpPr>
            <p:nvPr/>
          </p:nvSpPr>
          <p:spPr bwMode="auto">
            <a:xfrm>
              <a:off x="321111" y="2458737"/>
              <a:ext cx="731520" cy="182880"/>
            </a:xfrm>
            <a:prstGeom prst="rect">
              <a:avLst/>
            </a:prstGeom>
            <a:solidFill>
              <a:srgbClr val="D0F2FC"/>
            </a:solidFill>
            <a:ln w="9525">
              <a:solidFill>
                <a:schemeClr val="tx1"/>
              </a:solidFill>
              <a:miter lim="800000"/>
              <a:headEnd/>
              <a:tailEnd/>
            </a:ln>
          </p:spPr>
          <p:txBody>
            <a:bodyPr wrap="none" lIns="9144" tIns="18288" rIns="0" bIns="0" anchor="ctr" anchorCtr="1"/>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lnSpc>
                  <a:spcPct val="80000"/>
                </a:lnSpc>
              </a:pPr>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MODE S</a:t>
              </a:r>
            </a:p>
          </p:txBody>
        </p:sp>
        <p:sp>
          <p:nvSpPr>
            <p:cNvPr id="145464" name="segment 1114" descr="segment 1015">
              <a:hlinkClick r:id="rId5"/>
              <a:extLst>
                <a:ext uri="{FF2B5EF4-FFF2-40B4-BE49-F238E27FC236}">
                  <a16:creationId xmlns:a16="http://schemas.microsoft.com/office/drawing/2014/main" id="{FDF20B25-E274-4FEF-87F8-E080B05AAA26}"/>
                </a:ext>
                <a:ext uri="{C183D7F6-B498-43B3-948B-1728B52AA6E4}">
                  <adec:decorative xmlns:adec="http://schemas.microsoft.com/office/drawing/2017/decorative" val="0"/>
                </a:ext>
              </a:extLst>
            </p:cNvPr>
            <p:cNvSpPr>
              <a:spLocks noChangeArrowheads="1"/>
            </p:cNvSpPr>
            <p:nvPr/>
          </p:nvSpPr>
          <p:spPr bwMode="auto">
            <a:xfrm>
              <a:off x="1155700" y="1180924"/>
              <a:ext cx="3378200" cy="128016"/>
            </a:xfrm>
            <a:prstGeom prst="rect">
              <a:avLst/>
            </a:prstGeom>
            <a:solidFill>
              <a:srgbClr val="DDDDDD"/>
            </a:solidFill>
            <a:ln w="9525">
              <a:solidFill>
                <a:schemeClr val="tx1"/>
              </a:solidFill>
              <a:miter lim="800000"/>
              <a:headEnd/>
              <a:tailEnd/>
            </a:ln>
          </p:spPr>
          <p:txBody>
            <a:bodyPr lIns="18288"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 Mode S Beacon Replacement System Phase 1A</a:t>
              </a:r>
            </a:p>
          </p:txBody>
        </p:sp>
        <p:sp>
          <p:nvSpPr>
            <p:cNvPr id="145468" name="system 122" descr="system 122">
              <a:hlinkClick r:id="rId6"/>
              <a:extLst>
                <a:ext uri="{FF2B5EF4-FFF2-40B4-BE49-F238E27FC236}">
                  <a16:creationId xmlns:a16="http://schemas.microsoft.com/office/drawing/2014/main" id="{105B5F64-E1DC-452E-9620-262848662027}"/>
                </a:ext>
                <a:ext uri="{C183D7F6-B498-43B3-948B-1728B52AA6E4}">
                  <adec:decorative xmlns:adec="http://schemas.microsoft.com/office/drawing/2017/decorative" val="0"/>
                </a:ext>
              </a:extLst>
            </p:cNvPr>
            <p:cNvSpPr>
              <a:spLocks noChangeArrowheads="1"/>
            </p:cNvSpPr>
            <p:nvPr/>
          </p:nvSpPr>
          <p:spPr bwMode="auto">
            <a:xfrm>
              <a:off x="321111" y="3274160"/>
              <a:ext cx="731520" cy="182880"/>
            </a:xfrm>
            <a:prstGeom prst="rect">
              <a:avLst/>
            </a:prstGeom>
            <a:solidFill>
              <a:srgbClr val="D0F2FC"/>
            </a:solidFill>
            <a:ln w="9525">
              <a:solidFill>
                <a:schemeClr val="tx1"/>
              </a:solidFill>
              <a:miter lim="800000"/>
              <a:headEnd/>
              <a:tailEnd/>
            </a:ln>
          </p:spPr>
          <p:txBody>
            <a:bodyPr wrap="none" lIns="9144" tIns="18288" rIns="0" bIns="0" anchor="ctr" anchorCtr="1"/>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lnSpc>
                  <a:spcPct val="80000"/>
                </a:lnSpc>
              </a:pPr>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ATCBI-5</a:t>
              </a:r>
            </a:p>
          </p:txBody>
        </p:sp>
        <p:sp>
          <p:nvSpPr>
            <p:cNvPr id="145473" name="system 746" descr="system 746">
              <a:hlinkClick r:id="rId7"/>
              <a:extLst>
                <a:ext uri="{FF2B5EF4-FFF2-40B4-BE49-F238E27FC236}">
                  <a16:creationId xmlns:a16="http://schemas.microsoft.com/office/drawing/2014/main" id="{1CDC417E-C7DE-4BBE-B582-45DB5F9E1FCC}"/>
                </a:ext>
                <a:ext uri="{C183D7F6-B498-43B3-948B-1728B52AA6E4}">
                  <adec:decorative xmlns:adec="http://schemas.microsoft.com/office/drawing/2017/decorative" val="0"/>
                </a:ext>
              </a:extLst>
            </p:cNvPr>
            <p:cNvSpPr>
              <a:spLocks noChangeArrowheads="1"/>
            </p:cNvSpPr>
            <p:nvPr/>
          </p:nvSpPr>
          <p:spPr bwMode="auto">
            <a:xfrm>
              <a:off x="321110" y="757559"/>
              <a:ext cx="731520" cy="182880"/>
            </a:xfrm>
            <a:prstGeom prst="rect">
              <a:avLst/>
            </a:prstGeom>
            <a:solidFill>
              <a:srgbClr val="D0F2FC"/>
            </a:solidFill>
            <a:ln w="9525">
              <a:solidFill>
                <a:schemeClr val="tx1"/>
              </a:solidFill>
              <a:miter lim="800000"/>
              <a:headEnd/>
              <a:tailEnd/>
            </a:ln>
          </p:spPr>
          <p:txBody>
            <a:bodyPr wrap="none" lIns="9144" tIns="18288" rIns="0" bIns="0" anchor="ctr" anchorCtr="1"/>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lnSpc>
                  <a:spcPct val="80000"/>
                </a:lnSpc>
              </a:pPr>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WAM</a:t>
              </a:r>
            </a:p>
          </p:txBody>
        </p:sp>
        <p:sp>
          <p:nvSpPr>
            <p:cNvPr id="89" name="system 1340" descr="system 1340">
              <a:hlinkClick r:id="rId8"/>
              <a:extLst>
                <a:ext uri="{FF2B5EF4-FFF2-40B4-BE49-F238E27FC236}">
                  <a16:creationId xmlns:a16="http://schemas.microsoft.com/office/drawing/2014/main" id="{A914BA0B-DB73-43CD-8831-391DE230AC78}"/>
                </a:ext>
                <a:ext uri="{C183D7F6-B498-43B3-948B-1728B52AA6E4}">
                  <adec:decorative xmlns:adec="http://schemas.microsoft.com/office/drawing/2017/decorative" val="0"/>
                </a:ext>
              </a:extLst>
            </p:cNvPr>
            <p:cNvSpPr>
              <a:spLocks noChangeArrowheads="1"/>
            </p:cNvSpPr>
            <p:nvPr/>
          </p:nvSpPr>
          <p:spPr bwMode="auto">
            <a:xfrm>
              <a:off x="2755900" y="2039549"/>
              <a:ext cx="905256" cy="128016"/>
            </a:xfrm>
            <a:prstGeom prst="rect">
              <a:avLst/>
            </a:prstGeom>
            <a:solidFill>
              <a:srgbClr val="D0F2FC"/>
            </a:solidFill>
            <a:ln w="9525">
              <a:solidFill>
                <a:schemeClr val="tx1"/>
              </a:solidFill>
              <a:prstDash val="dash"/>
              <a:miter lim="800000"/>
              <a:headEnd/>
              <a:tailEnd/>
            </a:ln>
          </p:spPr>
          <p:txBody>
            <a:bodyPr wrap="square" lIns="0" tIns="0" rIns="0" bIns="0" anchor="ct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spcBef>
                  <a:spcPct val="50000"/>
                </a:spcBef>
              </a:pPr>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MSBRS</a:t>
              </a:r>
            </a:p>
          </p:txBody>
        </p:sp>
        <p:sp>
          <p:nvSpPr>
            <p:cNvPr id="99" name="system 161" descr="Mode 3/A/C &#10;Transponder">
              <a:hlinkClick r:id="rId9"/>
              <a:extLst>
                <a:ext uri="{FF2B5EF4-FFF2-40B4-BE49-F238E27FC236}">
                  <a16:creationId xmlns:a16="http://schemas.microsoft.com/office/drawing/2014/main" id="{C840182D-E1FD-4C65-9FE2-C8551A85070D}"/>
                </a:ext>
                <a:ext uri="{C183D7F6-B498-43B3-948B-1728B52AA6E4}">
                  <adec:decorative xmlns:adec="http://schemas.microsoft.com/office/drawing/2017/decorative" val="0"/>
                </a:ext>
              </a:extLst>
            </p:cNvPr>
            <p:cNvSpPr txBox="1">
              <a:spLocks noChangeArrowheads="1"/>
            </p:cNvSpPr>
            <p:nvPr/>
          </p:nvSpPr>
          <p:spPr bwMode="auto">
            <a:xfrm>
              <a:off x="321110" y="5089569"/>
              <a:ext cx="731520" cy="232088"/>
            </a:xfrm>
            <a:prstGeom prst="rect">
              <a:avLst/>
            </a:prstGeom>
            <a:solidFill>
              <a:srgbClr val="D0F2FC"/>
            </a:solidFill>
            <a:ln w="9525">
              <a:solidFill>
                <a:schemeClr val="tx1"/>
              </a:solidFill>
              <a:miter lim="800000"/>
              <a:headEnd/>
              <a:tailEnd/>
            </a:ln>
          </p:spPr>
          <p:txBody>
            <a:bodyPr wrap="none" lIns="0" tIns="9144" rIns="0" bIns="0" anchor="ctr" anchorCtr="1"/>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Mode 3/A/C </a:t>
              </a:r>
            </a:p>
            <a:p>
              <a:pPr algn="ctr"/>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Transponder</a:t>
              </a:r>
            </a:p>
          </p:txBody>
        </p:sp>
        <p:sp>
          <p:nvSpPr>
            <p:cNvPr id="100" name="system 77" descr="Mode S &#10;Transponder">
              <a:hlinkClick r:id="rId10"/>
              <a:extLst>
                <a:ext uri="{FF2B5EF4-FFF2-40B4-BE49-F238E27FC236}">
                  <a16:creationId xmlns:a16="http://schemas.microsoft.com/office/drawing/2014/main" id="{3955C864-2B4C-4AE1-A689-736F4BA348E7}"/>
                </a:ext>
                <a:ext uri="{C183D7F6-B498-43B3-948B-1728B52AA6E4}">
                  <adec:decorative xmlns:adec="http://schemas.microsoft.com/office/drawing/2017/decorative" val="0"/>
                </a:ext>
              </a:extLst>
            </p:cNvPr>
            <p:cNvSpPr txBox="1">
              <a:spLocks noChangeArrowheads="1"/>
            </p:cNvSpPr>
            <p:nvPr/>
          </p:nvSpPr>
          <p:spPr bwMode="auto">
            <a:xfrm>
              <a:off x="321110" y="5410444"/>
              <a:ext cx="731520" cy="228600"/>
            </a:xfrm>
            <a:prstGeom prst="rect">
              <a:avLst/>
            </a:prstGeom>
            <a:solidFill>
              <a:srgbClr val="D0F2FC"/>
            </a:solidFill>
            <a:ln w="9525">
              <a:solidFill>
                <a:schemeClr val="tx1"/>
              </a:solidFill>
              <a:miter lim="800000"/>
              <a:headEnd/>
              <a:tailEnd/>
            </a:ln>
          </p:spPr>
          <p:txBody>
            <a:bodyPr wrap="none" lIns="0" tIns="9144" rIns="0" bIns="0" anchor="ctr" anchorCtr="1"/>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Mode S </a:t>
              </a:r>
            </a:p>
            <a:p>
              <a:pPr algn="ctr"/>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Transponder</a:t>
              </a:r>
            </a:p>
          </p:txBody>
        </p:sp>
        <p:sp>
          <p:nvSpPr>
            <p:cNvPr id="101" name="system 76" descr="TCAS">
              <a:hlinkClick r:id="rId11"/>
              <a:extLst>
                <a:ext uri="{FF2B5EF4-FFF2-40B4-BE49-F238E27FC236}">
                  <a16:creationId xmlns:a16="http://schemas.microsoft.com/office/drawing/2014/main" id="{EC1EF78D-93CC-40EC-841F-80A99C15291C}"/>
                </a:ext>
                <a:ext uri="{C183D7F6-B498-43B3-948B-1728B52AA6E4}">
                  <adec:decorative xmlns:adec="http://schemas.microsoft.com/office/drawing/2017/decorative" val="0"/>
                </a:ext>
              </a:extLst>
            </p:cNvPr>
            <p:cNvSpPr txBox="1">
              <a:spLocks noChangeArrowheads="1"/>
            </p:cNvSpPr>
            <p:nvPr/>
          </p:nvSpPr>
          <p:spPr bwMode="auto">
            <a:xfrm>
              <a:off x="321111" y="5734926"/>
              <a:ext cx="731520" cy="182880"/>
            </a:xfrm>
            <a:prstGeom prst="rect">
              <a:avLst/>
            </a:prstGeom>
            <a:solidFill>
              <a:srgbClr val="D0F2FC"/>
            </a:solidFill>
            <a:ln w="9525">
              <a:solidFill>
                <a:schemeClr val="tx1"/>
              </a:solidFill>
              <a:miter lim="800000"/>
              <a:headEnd/>
              <a:tailEnd/>
            </a:ln>
          </p:spPr>
          <p:txBody>
            <a:bodyPr wrap="none" lIns="0" tIns="9144" rIns="0" bIns="0" anchor="ctr" anchorCtr="1"/>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TCAS</a:t>
              </a:r>
            </a:p>
          </p:txBody>
        </p:sp>
        <p:sp>
          <p:nvSpPr>
            <p:cNvPr id="106" name="segment 951" descr="ACAS X">
              <a:hlinkClick r:id="rId12"/>
              <a:extLst>
                <a:ext uri="{FF2B5EF4-FFF2-40B4-BE49-F238E27FC236}">
                  <a16:creationId xmlns:a16="http://schemas.microsoft.com/office/drawing/2014/main" id="{5BF7B0BF-13F5-4950-AEC5-380246583FE8}"/>
                </a:ext>
                <a:ext uri="{C183D7F6-B498-43B3-948B-1728B52AA6E4}">
                  <adec:decorative xmlns:adec="http://schemas.microsoft.com/office/drawing/2017/decorative" val="0"/>
                </a:ext>
              </a:extLst>
            </p:cNvPr>
            <p:cNvSpPr txBox="1">
              <a:spLocks noChangeArrowheads="1"/>
            </p:cNvSpPr>
            <p:nvPr/>
          </p:nvSpPr>
          <p:spPr bwMode="auto">
            <a:xfrm>
              <a:off x="1155700" y="5889406"/>
              <a:ext cx="533400" cy="128016"/>
            </a:xfrm>
            <a:prstGeom prst="rect">
              <a:avLst/>
            </a:prstGeom>
            <a:solidFill>
              <a:srgbClr val="DDDDDD"/>
            </a:solidFill>
            <a:ln w="9525">
              <a:solidFill>
                <a:schemeClr val="tx1"/>
              </a:solidFill>
              <a:miter lim="800000"/>
              <a:headEnd/>
              <a:tailEnd/>
            </a:ln>
          </p:spPr>
          <p:txBody>
            <a:bodyPr tIns="18288" bIns="18288"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ACAS X</a:t>
              </a:r>
            </a:p>
          </p:txBody>
        </p:sp>
        <p:sp>
          <p:nvSpPr>
            <p:cNvPr id="109" name="system 1294 skip" descr="ACAS-X">
              <a:hlinkClick r:id="rId13"/>
              <a:extLst>
                <a:ext uri="{FF2B5EF4-FFF2-40B4-BE49-F238E27FC236}">
                  <a16:creationId xmlns:a16="http://schemas.microsoft.com/office/drawing/2014/main" id="{45BBED8C-CBC8-4E00-9574-125589F91451}"/>
                </a:ext>
                <a:ext uri="{C183D7F6-B498-43B3-948B-1728B52AA6E4}">
                  <adec:decorative xmlns:adec="http://schemas.microsoft.com/office/drawing/2017/decorative" val="0"/>
                </a:ext>
              </a:extLst>
            </p:cNvPr>
            <p:cNvSpPr txBox="1">
              <a:spLocks noChangeArrowheads="1"/>
            </p:cNvSpPr>
            <p:nvPr/>
          </p:nvSpPr>
          <p:spPr bwMode="auto">
            <a:xfrm>
              <a:off x="321111" y="6067437"/>
              <a:ext cx="731520" cy="182880"/>
            </a:xfrm>
            <a:prstGeom prst="rect">
              <a:avLst/>
            </a:prstGeom>
            <a:solidFill>
              <a:srgbClr val="D0F2FC"/>
            </a:solidFill>
            <a:ln w="9525">
              <a:solidFill>
                <a:schemeClr val="tx1"/>
              </a:solidFill>
              <a:prstDash val="solid"/>
              <a:miter lim="800000"/>
              <a:headEnd/>
              <a:tailEnd/>
            </a:ln>
          </p:spPr>
          <p:txBody>
            <a:bodyPr wrap="none" lIns="0" tIns="9144" rIns="0" bIns="0" anchor="ctr" anchorCtr="1"/>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ACAS-X</a:t>
              </a:r>
            </a:p>
          </p:txBody>
        </p:sp>
        <p:sp>
          <p:nvSpPr>
            <p:cNvPr id="145490" name="segment 925" descr="segment 925">
              <a:hlinkClick r:id="rId14"/>
              <a:extLst>
                <a:ext uri="{FF2B5EF4-FFF2-40B4-BE49-F238E27FC236}">
                  <a16:creationId xmlns:a16="http://schemas.microsoft.com/office/drawing/2014/main" id="{BA97362B-9659-4AA6-A8CA-1DF84455DCB3}"/>
                </a:ext>
                <a:ext uri="{C183D7F6-B498-43B3-948B-1728B52AA6E4}">
                  <adec:decorative xmlns:adec="http://schemas.microsoft.com/office/drawing/2017/decorative" val="0"/>
                </a:ext>
              </a:extLst>
            </p:cNvPr>
            <p:cNvSpPr>
              <a:spLocks noChangeArrowheads="1"/>
            </p:cNvSpPr>
            <p:nvPr/>
          </p:nvSpPr>
          <p:spPr bwMode="auto">
            <a:xfrm>
              <a:off x="1155700" y="2894254"/>
              <a:ext cx="1955800" cy="128016"/>
            </a:xfrm>
            <a:prstGeom prst="rect">
              <a:avLst/>
            </a:prstGeom>
            <a:solidFill>
              <a:srgbClr val="DDDDDD"/>
            </a:solidFill>
            <a:ln w="9525">
              <a:solidFill>
                <a:schemeClr val="tx1"/>
              </a:solidFill>
              <a:miter lim="800000"/>
              <a:headEnd/>
              <a:tailEnd/>
            </a:ln>
          </p:spPr>
          <p:txBody>
            <a:bodyPr lIns="18288"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                                ATCBI-6 Sustainment</a:t>
              </a:r>
            </a:p>
          </p:txBody>
        </p:sp>
        <p:sp>
          <p:nvSpPr>
            <p:cNvPr id="67" name="segment 934">
              <a:hlinkClick r:id="rId15"/>
              <a:extLst>
                <a:ext uri="{FF2B5EF4-FFF2-40B4-BE49-F238E27FC236}">
                  <a16:creationId xmlns:a16="http://schemas.microsoft.com/office/drawing/2014/main" id="{AB9DA8A8-3944-457D-84D4-D14CDAEE1218}"/>
                </a:ext>
                <a:ext uri="{C183D7F6-B498-43B3-948B-1728B52AA6E4}">
                  <adec:decorative xmlns:adec="http://schemas.microsoft.com/office/drawing/2017/decorative" val="1"/>
                </a:ext>
              </a:extLst>
            </p:cNvPr>
            <p:cNvSpPr txBox="1">
              <a:spLocks noChangeArrowheads="1"/>
            </p:cNvSpPr>
            <p:nvPr/>
          </p:nvSpPr>
          <p:spPr bwMode="auto">
            <a:xfrm>
              <a:off x="3111500" y="6257132"/>
              <a:ext cx="7823200" cy="128016"/>
            </a:xfrm>
            <a:prstGeom prst="rect">
              <a:avLst/>
            </a:prstGeom>
            <a:solidFill>
              <a:srgbClr val="DDDDDD"/>
            </a:solidFill>
            <a:ln w="9525">
              <a:solidFill>
                <a:schemeClr val="tx1"/>
              </a:solidFill>
              <a:miter lim="800000"/>
              <a:headEnd/>
              <a:tailEnd/>
            </a:ln>
          </p:spPr>
          <p:txBody>
            <a:bodyPr lIns="18288" tIns="0" rIns="0" bIns="0" anchor="ctr"/>
            <a:lstStyle>
              <a:defPPr>
                <a:defRPr lang="en-US"/>
              </a:defPPr>
              <a:lvl1pPr eaLnBrk="1" hangingPunct="1">
                <a:defRPr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defRPr>
              </a:lvl1pPr>
              <a:lvl2pPr marL="742950" indent="-285750"/>
              <a:lvl3pPr marL="1143000" indent="-228600"/>
              <a:lvl4pPr marL="1600200" indent="-228600"/>
              <a:lvl5pPr marL="2057400" indent="-228600"/>
              <a:lvl6pPr marL="2514600" indent="-228600" fontAlgn="base">
                <a:spcBef>
                  <a:spcPct val="0"/>
                </a:spcBef>
                <a:spcAft>
                  <a:spcPct val="0"/>
                </a:spcAft>
              </a:lvl6pPr>
              <a:lvl7pPr marL="2971800" indent="-228600" fontAlgn="base">
                <a:spcBef>
                  <a:spcPct val="0"/>
                </a:spcBef>
                <a:spcAft>
                  <a:spcPct val="0"/>
                </a:spcAft>
              </a:lvl7pPr>
              <a:lvl8pPr marL="3429000" indent="-228600" fontAlgn="base">
                <a:spcBef>
                  <a:spcPct val="0"/>
                </a:spcBef>
                <a:spcAft>
                  <a:spcPct val="0"/>
                </a:spcAft>
              </a:lvl8pPr>
              <a:lvl9pPr marL="3886200" indent="-228600" fontAlgn="base">
                <a:spcBef>
                  <a:spcPct val="0"/>
                </a:spcBef>
                <a:spcAft>
                  <a:spcPct val="0"/>
                </a:spcAft>
              </a:lvl9pPr>
            </a:lstStyle>
            <a:p>
              <a:r>
                <a:rPr lang="en-US" altLang="en-US"/>
                <a:t>ACAS-X Segment 2</a:t>
              </a:r>
            </a:p>
          </p:txBody>
        </p:sp>
        <p:sp>
          <p:nvSpPr>
            <p:cNvPr id="123" name="segment 1121" descr="segment 1121">
              <a:hlinkClick r:id="rId16"/>
              <a:extLst>
                <a:ext uri="{FF2B5EF4-FFF2-40B4-BE49-F238E27FC236}">
                  <a16:creationId xmlns:a16="http://schemas.microsoft.com/office/drawing/2014/main" id="{F8AF351D-0D34-47CC-938F-36052D10AC20}"/>
                </a:ext>
                <a:ext uri="{C183D7F6-B498-43B3-948B-1728B52AA6E4}">
                  <adec:decorative xmlns:adec="http://schemas.microsoft.com/office/drawing/2017/decorative" val="0"/>
                </a:ext>
              </a:extLst>
            </p:cNvPr>
            <p:cNvSpPr>
              <a:spLocks noChangeArrowheads="1"/>
            </p:cNvSpPr>
            <p:nvPr/>
          </p:nvSpPr>
          <p:spPr bwMode="auto">
            <a:xfrm>
              <a:off x="3822700" y="3433202"/>
              <a:ext cx="4978400" cy="128016"/>
            </a:xfrm>
            <a:prstGeom prst="rect">
              <a:avLst/>
            </a:prstGeom>
            <a:solidFill>
              <a:srgbClr val="DDDDDD"/>
            </a:solidFill>
            <a:ln w="9525">
              <a:solidFill>
                <a:schemeClr val="tx1"/>
              </a:solidFill>
              <a:miter lim="800000"/>
              <a:headEnd/>
              <a:tailEnd/>
            </a:ln>
          </p:spPr>
          <p:txBody>
            <a:bodyPr lIns="18288" tIns="9144"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                                  ATCBI-5 Sustainment 2</a:t>
              </a:r>
            </a:p>
          </p:txBody>
        </p:sp>
        <p:sp>
          <p:nvSpPr>
            <p:cNvPr id="145412" name="segment 1101" descr="segment 1101">
              <a:hlinkClick r:id="rId17"/>
              <a:extLst>
                <a:ext uri="{FF2B5EF4-FFF2-40B4-BE49-F238E27FC236}">
                  <a16:creationId xmlns:a16="http://schemas.microsoft.com/office/drawing/2014/main" id="{4F2F2A67-161A-4D9E-A726-2F7BC958FDE4}"/>
                </a:ext>
                <a:ext uri="{C183D7F6-B498-43B3-948B-1728B52AA6E4}">
                  <adec:decorative xmlns:adec="http://schemas.microsoft.com/office/drawing/2017/decorative" val="0"/>
                </a:ext>
              </a:extLst>
            </p:cNvPr>
            <p:cNvSpPr>
              <a:spLocks noChangeArrowheads="1"/>
            </p:cNvSpPr>
            <p:nvPr/>
          </p:nvSpPr>
          <p:spPr bwMode="auto">
            <a:xfrm>
              <a:off x="1155700" y="3186396"/>
              <a:ext cx="7645400" cy="128016"/>
            </a:xfrm>
            <a:prstGeom prst="rect">
              <a:avLst/>
            </a:prstGeom>
            <a:solidFill>
              <a:srgbClr val="DDDDDD"/>
            </a:solidFill>
            <a:ln w="9525">
              <a:solidFill>
                <a:schemeClr val="tx1"/>
              </a:solidFill>
              <a:miter lim="800000"/>
              <a:headEnd/>
              <a:tailEnd/>
            </a:ln>
          </p:spPr>
          <p:txBody>
            <a:bodyPr lIns="18288" tIns="9144"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                                            ATCBI-5 Sustainment 1</a:t>
              </a:r>
            </a:p>
          </p:txBody>
        </p:sp>
        <p:sp>
          <p:nvSpPr>
            <p:cNvPr id="145455" name="segment 958" descr="segment 958">
              <a:hlinkClick r:id="rId18"/>
              <a:extLst>
                <a:ext uri="{FF2B5EF4-FFF2-40B4-BE49-F238E27FC236}">
                  <a16:creationId xmlns:a16="http://schemas.microsoft.com/office/drawing/2014/main" id="{62692611-39D9-43F0-9B68-5806E1C4E065}"/>
                </a:ext>
                <a:ext uri="{C183D7F6-B498-43B3-948B-1728B52AA6E4}">
                  <adec:decorative xmlns:adec="http://schemas.microsoft.com/office/drawing/2017/decorative" val="0"/>
                </a:ext>
              </a:extLst>
            </p:cNvPr>
            <p:cNvSpPr>
              <a:spLocks noChangeArrowheads="1"/>
            </p:cNvSpPr>
            <p:nvPr/>
          </p:nvSpPr>
          <p:spPr bwMode="auto">
            <a:xfrm>
              <a:off x="1155700" y="4125308"/>
              <a:ext cx="5511800" cy="128016"/>
            </a:xfrm>
            <a:prstGeom prst="rect">
              <a:avLst/>
            </a:prstGeom>
            <a:solidFill>
              <a:srgbClr val="DDDDDD"/>
            </a:solidFill>
            <a:ln w="9525">
              <a:solidFill>
                <a:schemeClr val="tx1"/>
              </a:solidFill>
              <a:miter lim="800000"/>
              <a:headEnd/>
              <a:tailEnd/>
            </a:ln>
          </p:spPr>
          <p:txBody>
            <a:bodyPr lIns="18288"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                                                    ASR-11 Sustainment 3</a:t>
              </a:r>
            </a:p>
          </p:txBody>
        </p:sp>
        <p:sp>
          <p:nvSpPr>
            <p:cNvPr id="145459" name="decision 806" descr="decision 806">
              <a:hlinkClick r:id="rId19"/>
              <a:extLst>
                <a:ext uri="{FF2B5EF4-FFF2-40B4-BE49-F238E27FC236}">
                  <a16:creationId xmlns:a16="http://schemas.microsoft.com/office/drawing/2014/main" id="{5B1F1F44-47E1-4569-9CB8-DE0AD33AA1BE}"/>
                </a:ext>
                <a:ext uri="{C183D7F6-B498-43B3-948B-1728B52AA6E4}">
                  <adec:decorative xmlns:adec="http://schemas.microsoft.com/office/drawing/2017/decorative" val="0"/>
                </a:ext>
              </a:extLst>
            </p:cNvPr>
            <p:cNvSpPr>
              <a:spLocks noChangeArrowheads="1"/>
            </p:cNvSpPr>
            <p:nvPr/>
          </p:nvSpPr>
          <p:spPr bwMode="auto">
            <a:xfrm>
              <a:off x="1295400" y="4012615"/>
              <a:ext cx="274644" cy="365105"/>
            </a:xfrm>
            <a:prstGeom prst="diamond">
              <a:avLst/>
            </a:prstGeom>
            <a:solidFill>
              <a:srgbClr val="FFFFCC"/>
            </a:solidFill>
            <a:ln w="19050" algn="ctr">
              <a:solidFill>
                <a:schemeClr val="tx1"/>
              </a:solidFill>
              <a:prstDash val="solid"/>
              <a:miter lim="800000"/>
              <a:headEnd/>
              <a:tailEnd/>
            </a:ln>
          </p:spPr>
          <p:txBody>
            <a:bodyPr wrap="none"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FID</a:t>
              </a:r>
              <a:b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b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806</a:t>
              </a:r>
            </a:p>
          </p:txBody>
        </p:sp>
        <p:sp>
          <p:nvSpPr>
            <p:cNvPr id="73" name="Line 96">
              <a:extLst>
                <a:ext uri="{FF2B5EF4-FFF2-40B4-BE49-F238E27FC236}">
                  <a16:creationId xmlns:a16="http://schemas.microsoft.com/office/drawing/2014/main" id="{8AFB4ACA-F1E3-4216-99EF-EA582FD3DE69}"/>
                </a:ext>
                <a:ext uri="{C183D7F6-B498-43B3-948B-1728B52AA6E4}">
                  <adec:decorative xmlns:adec="http://schemas.microsoft.com/office/drawing/2017/decorative" val="1"/>
                </a:ext>
              </a:extLst>
            </p:cNvPr>
            <p:cNvSpPr>
              <a:spLocks noChangeShapeType="1"/>
            </p:cNvSpPr>
            <p:nvPr/>
          </p:nvSpPr>
          <p:spPr bwMode="auto">
            <a:xfrm>
              <a:off x="1108325" y="4743577"/>
              <a:ext cx="4310333"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74" name="system 1017" descr="system 1017">
              <a:hlinkClick r:id="rId20"/>
              <a:extLst>
                <a:ext uri="{FF2B5EF4-FFF2-40B4-BE49-F238E27FC236}">
                  <a16:creationId xmlns:a16="http://schemas.microsoft.com/office/drawing/2014/main" id="{6A94BFE8-82A3-493C-8EFF-DA54812E4C41}"/>
                </a:ext>
                <a:ext uri="{C183D7F6-B498-43B3-948B-1728B52AA6E4}">
                  <adec:decorative xmlns:adec="http://schemas.microsoft.com/office/drawing/2017/decorative" val="0"/>
                </a:ext>
              </a:extLst>
            </p:cNvPr>
            <p:cNvSpPr>
              <a:spLocks noChangeArrowheads="1"/>
            </p:cNvSpPr>
            <p:nvPr/>
          </p:nvSpPr>
          <p:spPr bwMode="auto">
            <a:xfrm>
              <a:off x="321111" y="4648436"/>
              <a:ext cx="731520" cy="182880"/>
            </a:xfrm>
            <a:prstGeom prst="rect">
              <a:avLst/>
            </a:prstGeom>
            <a:solidFill>
              <a:srgbClr val="D0F2FC"/>
            </a:solidFill>
            <a:ln w="9525">
              <a:solidFill>
                <a:schemeClr val="tx1"/>
              </a:solidFill>
              <a:miter lim="800000"/>
              <a:headEnd/>
              <a:tailEnd/>
            </a:ln>
          </p:spPr>
          <p:txBody>
            <a:bodyPr wrap="none" lIns="9144" tIns="18288" rIns="0" bIns="0" anchor="ctr" anchorCtr="1"/>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lnSpc>
                  <a:spcPct val="80000"/>
                </a:lnSpc>
              </a:pPr>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CD-2</a:t>
              </a:r>
            </a:p>
          </p:txBody>
        </p:sp>
        <p:sp>
          <p:nvSpPr>
            <p:cNvPr id="72" name="segment 1143" descr="segment 1143">
              <a:hlinkClick r:id="rId21"/>
              <a:extLst>
                <a:ext uri="{FF2B5EF4-FFF2-40B4-BE49-F238E27FC236}">
                  <a16:creationId xmlns:a16="http://schemas.microsoft.com/office/drawing/2014/main" id="{217338B7-84A2-4C8D-93A6-27A3E454C392}"/>
                </a:ext>
                <a:ext uri="{C183D7F6-B498-43B3-948B-1728B52AA6E4}">
                  <adec:decorative xmlns:adec="http://schemas.microsoft.com/office/drawing/2017/decorative" val="0"/>
                </a:ext>
              </a:extLst>
            </p:cNvPr>
            <p:cNvSpPr>
              <a:spLocks noChangeArrowheads="1"/>
            </p:cNvSpPr>
            <p:nvPr/>
          </p:nvSpPr>
          <p:spPr bwMode="auto">
            <a:xfrm>
              <a:off x="2400300" y="1450666"/>
              <a:ext cx="3556000" cy="128016"/>
            </a:xfrm>
            <a:prstGeom prst="rect">
              <a:avLst/>
            </a:prstGeom>
            <a:solidFill>
              <a:srgbClr val="DDDDDD"/>
            </a:solidFill>
            <a:ln w="9525">
              <a:solidFill>
                <a:schemeClr val="tx1"/>
              </a:solidFill>
              <a:miter lim="800000"/>
              <a:headEnd/>
              <a:tailEnd/>
            </a:ln>
          </p:spPr>
          <p:txBody>
            <a:bodyPr lIns="18288"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                    Mode S Beacon Replacement System Phase 1B</a:t>
              </a:r>
            </a:p>
          </p:txBody>
        </p:sp>
        <p:sp>
          <p:nvSpPr>
            <p:cNvPr id="79" name="roadmap_symbol 415" descr="roadmap_symbol 415">
              <a:hlinkClick r:id="rId22"/>
              <a:extLst>
                <a:ext uri="{FF2B5EF4-FFF2-40B4-BE49-F238E27FC236}">
                  <a16:creationId xmlns:a16="http://schemas.microsoft.com/office/drawing/2014/main" id="{8C3C2B58-B8F9-43E7-9447-284F4BF7541D}"/>
                </a:ext>
                <a:ext uri="{C183D7F6-B498-43B3-948B-1728B52AA6E4}">
                  <adec:decorative xmlns:adec="http://schemas.microsoft.com/office/drawing/2017/decorative" val="0"/>
                </a:ext>
              </a:extLst>
            </p:cNvPr>
            <p:cNvSpPr>
              <a:spLocks noChangeArrowheads="1"/>
            </p:cNvSpPr>
            <p:nvPr/>
          </p:nvSpPr>
          <p:spPr bwMode="auto">
            <a:xfrm>
              <a:off x="5248032" y="1740496"/>
              <a:ext cx="3556000" cy="123552"/>
            </a:xfrm>
            <a:prstGeom prst="rect">
              <a:avLst/>
            </a:prstGeom>
            <a:solidFill>
              <a:srgbClr val="DDDDDD"/>
            </a:solidFill>
            <a:ln w="9525">
              <a:solidFill>
                <a:schemeClr val="tx1"/>
              </a:solidFill>
              <a:prstDash val="dash"/>
              <a:miter lim="800000"/>
              <a:headEnd/>
              <a:tailEnd/>
            </a:ln>
          </p:spPr>
          <p:txBody>
            <a:bodyPr lIns="18288"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    Mode S Beacon Replacement System Phase 2</a:t>
              </a:r>
            </a:p>
          </p:txBody>
        </p:sp>
        <p:sp>
          <p:nvSpPr>
            <p:cNvPr id="80" name="decision 1343" descr="decision 1343">
              <a:hlinkClick r:id="rId23"/>
              <a:extLst>
                <a:ext uri="{FF2B5EF4-FFF2-40B4-BE49-F238E27FC236}">
                  <a16:creationId xmlns:a16="http://schemas.microsoft.com/office/drawing/2014/main" id="{9B1E9DB5-8839-4510-80BE-8B9B096D883C}"/>
                </a:ext>
                <a:ext uri="{C183D7F6-B498-43B3-948B-1728B52AA6E4}">
                  <adec:decorative xmlns:adec="http://schemas.microsoft.com/office/drawing/2017/decorative" val="0"/>
                </a:ext>
              </a:extLst>
            </p:cNvPr>
            <p:cNvSpPr>
              <a:spLocks noChangeArrowheads="1"/>
            </p:cNvSpPr>
            <p:nvPr/>
          </p:nvSpPr>
          <p:spPr bwMode="auto">
            <a:xfrm>
              <a:off x="5029200" y="1614237"/>
              <a:ext cx="274643" cy="365105"/>
            </a:xfrm>
            <a:prstGeom prst="diamond">
              <a:avLst/>
            </a:prstGeom>
            <a:solidFill>
              <a:srgbClr val="FFFFCC"/>
            </a:solidFill>
            <a:ln w="9525" algn="ctr">
              <a:solidFill>
                <a:schemeClr val="tx1"/>
              </a:solidFill>
              <a:prstDash val="dash"/>
              <a:miter lim="800000"/>
              <a:headEnd/>
              <a:tailEnd/>
            </a:ln>
          </p:spPr>
          <p:txBody>
            <a:bodyPr wrap="none"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FID</a:t>
              </a:r>
              <a:b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b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1343</a:t>
              </a:r>
            </a:p>
          </p:txBody>
        </p:sp>
        <p:sp>
          <p:nvSpPr>
            <p:cNvPr id="90" name="Rectangle 108">
              <a:extLst>
                <a:ext uri="{FF2B5EF4-FFF2-40B4-BE49-F238E27FC236}">
                  <a16:creationId xmlns:a16="http://schemas.microsoft.com/office/drawing/2014/main" id="{1CED2016-68C3-40E8-BB2C-98503A509B26}"/>
                </a:ext>
                <a:ext uri="{C183D7F6-B498-43B3-948B-1728B52AA6E4}">
                  <adec:decorative xmlns:adec="http://schemas.microsoft.com/office/drawing/2017/decorative" val="1"/>
                </a:ext>
              </a:extLst>
            </p:cNvPr>
            <p:cNvSpPr>
              <a:spLocks noChangeArrowheads="1"/>
            </p:cNvSpPr>
            <p:nvPr/>
          </p:nvSpPr>
          <p:spPr bwMode="auto">
            <a:xfrm>
              <a:off x="3159921" y="3638555"/>
              <a:ext cx="1074739" cy="137160"/>
            </a:xfrm>
            <a:prstGeom prst="rect">
              <a:avLst/>
            </a:prstGeom>
            <a:solidFill>
              <a:schemeClr val="bg1"/>
            </a:solidFill>
            <a:ln>
              <a:noFill/>
            </a:ln>
            <a:extLst>
              <a:ext uri="{91240B29-F687-4F45-9708-019B960494DF}">
                <a14:hiddenLine xmlns:a14="http://schemas.microsoft.com/office/drawing/2010/main" w="12700">
                  <a:solidFill>
                    <a:srgbClr val="000000"/>
                  </a:solidFill>
                  <a:prstDash val="dashDot"/>
                  <a:miter lim="800000"/>
                  <a:headEnd/>
                  <a:tailEnd/>
                </a14:hiddenLine>
              </a:ext>
            </a:extLst>
          </p:spPr>
          <p:txBody>
            <a:bodyPr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ASR-11 Sustainment 4</a:t>
              </a:r>
            </a:p>
          </p:txBody>
        </p:sp>
        <p:sp>
          <p:nvSpPr>
            <p:cNvPr id="91" name="segment 1229" descr="roadmap_symbol 369 planned">
              <a:hlinkClick r:id="rId24"/>
              <a:extLst>
                <a:ext uri="{FF2B5EF4-FFF2-40B4-BE49-F238E27FC236}">
                  <a16:creationId xmlns:a16="http://schemas.microsoft.com/office/drawing/2014/main" id="{0AC651BB-C4AF-4770-9BFD-3538A9391776}"/>
                </a:ext>
                <a:ext uri="{C183D7F6-B498-43B3-948B-1728B52AA6E4}">
                  <adec:decorative xmlns:adec="http://schemas.microsoft.com/office/drawing/2017/decorative" val="0"/>
                </a:ext>
              </a:extLst>
            </p:cNvPr>
            <p:cNvSpPr>
              <a:spLocks noChangeArrowheads="1"/>
            </p:cNvSpPr>
            <p:nvPr/>
          </p:nvSpPr>
          <p:spPr bwMode="auto">
            <a:xfrm>
              <a:off x="2400300" y="3639477"/>
              <a:ext cx="711200" cy="123552"/>
            </a:xfrm>
            <a:prstGeom prst="rect">
              <a:avLst/>
            </a:prstGeom>
            <a:solidFill>
              <a:srgbClr val="DDDDDD"/>
            </a:solidFill>
            <a:ln w="9525">
              <a:solidFill>
                <a:schemeClr val="tx1"/>
              </a:solidFill>
              <a:prstDash val="solid"/>
              <a:miter lim="800000"/>
              <a:headEnd/>
              <a:tailEnd/>
            </a:ln>
          </p:spPr>
          <p:txBody>
            <a:bodyPr lIns="18288"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                                           </a:t>
              </a:r>
            </a:p>
          </p:txBody>
        </p:sp>
        <p:sp>
          <p:nvSpPr>
            <p:cNvPr id="63" name="decision 1321" descr="decision 1321">
              <a:hlinkClick r:id="rId25"/>
              <a:extLst>
                <a:ext uri="{FF2B5EF4-FFF2-40B4-BE49-F238E27FC236}">
                  <a16:creationId xmlns:a16="http://schemas.microsoft.com/office/drawing/2014/main" id="{30D57394-F8DB-4007-BA9B-FCBBC971EB7E}"/>
                </a:ext>
                <a:ext uri="{C183D7F6-B498-43B3-948B-1728B52AA6E4}">
                  <adec:decorative xmlns:adec="http://schemas.microsoft.com/office/drawing/2017/decorative" val="0"/>
                </a:ext>
              </a:extLst>
            </p:cNvPr>
            <p:cNvSpPr>
              <a:spLocks noChangeArrowheads="1"/>
            </p:cNvSpPr>
            <p:nvPr/>
          </p:nvSpPr>
          <p:spPr bwMode="auto">
            <a:xfrm>
              <a:off x="2540000" y="1333949"/>
              <a:ext cx="274643" cy="365105"/>
            </a:xfrm>
            <a:prstGeom prst="diamond">
              <a:avLst/>
            </a:prstGeom>
            <a:solidFill>
              <a:srgbClr val="FFFFCC"/>
            </a:solidFill>
            <a:ln w="9525" algn="ctr">
              <a:solidFill>
                <a:schemeClr val="tx1"/>
              </a:solidFill>
              <a:prstDash val="solid"/>
              <a:miter lim="800000"/>
              <a:headEnd/>
              <a:tailEnd/>
            </a:ln>
          </p:spPr>
          <p:txBody>
            <a:bodyPr wrap="none"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FID</a:t>
              </a:r>
              <a:b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b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1321</a:t>
              </a:r>
            </a:p>
          </p:txBody>
        </p:sp>
        <p:cxnSp>
          <p:nvCxnSpPr>
            <p:cNvPr id="83" name="Straight Arrow Connector 53">
              <a:extLst>
                <a:ext uri="{FF2B5EF4-FFF2-40B4-BE49-F238E27FC236}">
                  <a16:creationId xmlns:a16="http://schemas.microsoft.com/office/drawing/2014/main" id="{CE5EC76B-674D-41C0-9ECD-0A1AB7334F1C}"/>
                </a:ext>
                <a:ext uri="{C183D7F6-B498-43B3-948B-1728B52AA6E4}">
                  <adec:decorative xmlns:adec="http://schemas.microsoft.com/office/drawing/2017/decorative" val="1"/>
                </a:ext>
              </a:extLst>
            </p:cNvPr>
            <p:cNvCxnSpPr>
              <a:cxnSpLocks noChangeShapeType="1"/>
            </p:cNvCxnSpPr>
            <p:nvPr/>
          </p:nvCxnSpPr>
          <p:spPr bwMode="auto">
            <a:xfrm flipV="1">
              <a:off x="1108325" y="6146965"/>
              <a:ext cx="10885879" cy="0"/>
            </a:xfrm>
            <a:prstGeom prst="straightConnector1">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cxnSp>
        <p:sp>
          <p:nvSpPr>
            <p:cNvPr id="71" name="decision 1165" descr="decision 1165">
              <a:hlinkClick r:id="rId26"/>
              <a:extLst>
                <a:ext uri="{FF2B5EF4-FFF2-40B4-BE49-F238E27FC236}">
                  <a16:creationId xmlns:a16="http://schemas.microsoft.com/office/drawing/2014/main" id="{51D42334-86AB-40EE-97CB-CA4404E53F7A}"/>
                </a:ext>
                <a:ext uri="{C183D7F6-B498-43B3-948B-1728B52AA6E4}">
                  <adec:decorative xmlns:adec="http://schemas.microsoft.com/office/drawing/2017/decorative" val="0"/>
                </a:ext>
              </a:extLst>
            </p:cNvPr>
            <p:cNvSpPr>
              <a:spLocks noChangeArrowheads="1"/>
            </p:cNvSpPr>
            <p:nvPr/>
          </p:nvSpPr>
          <p:spPr bwMode="auto">
            <a:xfrm>
              <a:off x="1651000" y="6014916"/>
              <a:ext cx="320047" cy="271447"/>
            </a:xfrm>
            <a:prstGeom prst="triangle">
              <a:avLst>
                <a:gd name="adj" fmla="val 50000"/>
              </a:avLst>
            </a:prstGeom>
            <a:solidFill>
              <a:srgbClr val="DDDDDD"/>
            </a:solidFill>
            <a:ln w="9525">
              <a:solidFill>
                <a:schemeClr val="tx1"/>
              </a:solidFill>
              <a:prstDash val="solid"/>
              <a:miter lim="800000"/>
              <a:headEnd/>
              <a:tailEnd/>
            </a:ln>
          </p:spPr>
          <p:txBody>
            <a:bodyPr wrap="none"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1165</a:t>
              </a:r>
            </a:p>
          </p:txBody>
        </p:sp>
        <p:sp>
          <p:nvSpPr>
            <p:cNvPr id="62" name="segment 1006" descr="segment 1006">
              <a:hlinkClick r:id="rId27"/>
              <a:extLst>
                <a:ext uri="{FF2B5EF4-FFF2-40B4-BE49-F238E27FC236}">
                  <a16:creationId xmlns:a16="http://schemas.microsoft.com/office/drawing/2014/main" id="{7D212C28-D7C6-446A-B895-E86EAD7C6B84}"/>
                </a:ext>
                <a:ext uri="{C183D7F6-B498-43B3-948B-1728B52AA6E4}">
                  <adec:decorative xmlns:adec="http://schemas.microsoft.com/office/drawing/2017/decorative" val="0"/>
                </a:ext>
              </a:extLst>
            </p:cNvPr>
            <p:cNvSpPr>
              <a:spLocks noChangeArrowheads="1"/>
            </p:cNvSpPr>
            <p:nvPr/>
          </p:nvSpPr>
          <p:spPr bwMode="auto">
            <a:xfrm>
              <a:off x="1155700" y="646675"/>
              <a:ext cx="2667000" cy="128016"/>
            </a:xfrm>
            <a:prstGeom prst="rect">
              <a:avLst/>
            </a:prstGeom>
            <a:solidFill>
              <a:srgbClr val="FFC000"/>
            </a:solidFill>
            <a:ln w="9525">
              <a:solidFill>
                <a:schemeClr val="tx1"/>
              </a:solidFill>
              <a:miter lim="800000"/>
              <a:headEnd/>
              <a:tailEnd/>
            </a:ln>
          </p:spPr>
          <p:txBody>
            <a:bodyPr lIns="45720" tIns="9144"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    ADS-B Baseline Services Future Segments</a:t>
              </a:r>
            </a:p>
          </p:txBody>
        </p:sp>
        <p:sp>
          <p:nvSpPr>
            <p:cNvPr id="65" name="segment 1123" descr="segment 1123">
              <a:hlinkClick r:id="rId28"/>
              <a:extLst>
                <a:ext uri="{FF2B5EF4-FFF2-40B4-BE49-F238E27FC236}">
                  <a16:creationId xmlns:a16="http://schemas.microsoft.com/office/drawing/2014/main" id="{A86462A5-36AE-4890-B013-1FF23B82DD71}"/>
                </a:ext>
                <a:ext uri="{C183D7F6-B498-43B3-948B-1728B52AA6E4}">
                  <adec:decorative xmlns:adec="http://schemas.microsoft.com/office/drawing/2017/decorative" val="0"/>
                </a:ext>
              </a:extLst>
            </p:cNvPr>
            <p:cNvSpPr>
              <a:spLocks noChangeArrowheads="1"/>
            </p:cNvSpPr>
            <p:nvPr/>
          </p:nvSpPr>
          <p:spPr bwMode="auto">
            <a:xfrm>
              <a:off x="3822700" y="921152"/>
              <a:ext cx="7112000" cy="128016"/>
            </a:xfrm>
            <a:prstGeom prst="rect">
              <a:avLst/>
            </a:prstGeom>
            <a:solidFill>
              <a:srgbClr val="FFC000"/>
            </a:solidFill>
            <a:ln w="9525">
              <a:solidFill>
                <a:schemeClr val="tx1"/>
              </a:solidFill>
              <a:miter lim="800000"/>
              <a:headEnd/>
              <a:tailEnd/>
            </a:ln>
          </p:spPr>
          <p:txBody>
            <a:bodyPr lIns="45720" tIns="9144"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  ADS-B Baseline Services Future Segments Phase 2</a:t>
              </a:r>
            </a:p>
          </p:txBody>
        </p:sp>
        <p:sp>
          <p:nvSpPr>
            <p:cNvPr id="82" name="decision 1327" descr="decision 1327">
              <a:hlinkClick r:id="rId29"/>
              <a:extLst>
                <a:ext uri="{FF2B5EF4-FFF2-40B4-BE49-F238E27FC236}">
                  <a16:creationId xmlns:a16="http://schemas.microsoft.com/office/drawing/2014/main" id="{F98BD47B-68C5-4538-9A97-F82B54304621}"/>
                </a:ext>
                <a:ext uri="{C183D7F6-B498-43B3-948B-1728B52AA6E4}">
                  <adec:decorative xmlns:adec="http://schemas.microsoft.com/office/drawing/2017/decorative" val="0"/>
                </a:ext>
              </a:extLst>
            </p:cNvPr>
            <p:cNvSpPr>
              <a:spLocks noChangeArrowheads="1"/>
            </p:cNvSpPr>
            <p:nvPr/>
          </p:nvSpPr>
          <p:spPr bwMode="auto">
            <a:xfrm>
              <a:off x="3251200" y="647988"/>
              <a:ext cx="274644" cy="365105"/>
            </a:xfrm>
            <a:prstGeom prst="diamond">
              <a:avLst/>
            </a:prstGeom>
            <a:solidFill>
              <a:srgbClr val="FFFFCC"/>
            </a:solidFill>
            <a:ln w="9525" algn="ctr">
              <a:solidFill>
                <a:schemeClr val="tx1"/>
              </a:solidFill>
              <a:prstDash val="solid"/>
              <a:miter lim="800000"/>
              <a:headEnd/>
              <a:tailEnd/>
            </a:ln>
          </p:spPr>
          <p:txBody>
            <a:bodyPr wrap="none"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FID</a:t>
              </a:r>
            </a:p>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1327</a:t>
              </a:r>
            </a:p>
          </p:txBody>
        </p:sp>
        <p:sp>
          <p:nvSpPr>
            <p:cNvPr id="66" name="Line 97">
              <a:extLst>
                <a:ext uri="{FF2B5EF4-FFF2-40B4-BE49-F238E27FC236}">
                  <a16:creationId xmlns:a16="http://schemas.microsoft.com/office/drawing/2014/main" id="{CF416421-E1F9-43B8-8BFF-AF8199D4D723}"/>
                </a:ext>
                <a:ext uri="{C183D7F6-B498-43B3-948B-1728B52AA6E4}">
                  <adec:decorative xmlns:adec="http://schemas.microsoft.com/office/drawing/2017/decorative" val="1"/>
                </a:ext>
              </a:extLst>
            </p:cNvPr>
            <p:cNvSpPr>
              <a:spLocks noChangeShapeType="1"/>
            </p:cNvSpPr>
            <p:nvPr/>
          </p:nvSpPr>
          <p:spPr bwMode="auto">
            <a:xfrm flipV="1">
              <a:off x="3661156" y="2125507"/>
              <a:ext cx="8321040"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68" name="Line 97">
              <a:extLst>
                <a:ext uri="{FF2B5EF4-FFF2-40B4-BE49-F238E27FC236}">
                  <a16:creationId xmlns:a16="http://schemas.microsoft.com/office/drawing/2014/main" id="{D227ECDF-FC11-4E66-84A3-4E48D5C4D1ED}"/>
                </a:ext>
                <a:ext uri="{C183D7F6-B498-43B3-948B-1728B52AA6E4}">
                  <adec:decorative xmlns:adec="http://schemas.microsoft.com/office/drawing/2017/decorative" val="1"/>
                </a:ext>
              </a:extLst>
            </p:cNvPr>
            <p:cNvSpPr>
              <a:spLocks noChangeShapeType="1"/>
            </p:cNvSpPr>
            <p:nvPr/>
          </p:nvSpPr>
          <p:spPr bwMode="auto">
            <a:xfrm flipV="1">
              <a:off x="1070224" y="2552717"/>
              <a:ext cx="10927080"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92" name="segment 1233" descr="roadmap_symbol 400 planned">
              <a:hlinkClick r:id="rId30"/>
              <a:extLst>
                <a:ext uri="{FF2B5EF4-FFF2-40B4-BE49-F238E27FC236}">
                  <a16:creationId xmlns:a16="http://schemas.microsoft.com/office/drawing/2014/main" id="{92AB6774-B2C1-4E74-A8C4-16AB27D0F263}"/>
                </a:ext>
                <a:ext uri="{C183D7F6-B498-43B3-948B-1728B52AA6E4}">
                  <adec:decorative xmlns:adec="http://schemas.microsoft.com/office/drawing/2017/decorative" val="0"/>
                </a:ext>
              </a:extLst>
            </p:cNvPr>
            <p:cNvSpPr>
              <a:spLocks noChangeArrowheads="1"/>
            </p:cNvSpPr>
            <p:nvPr/>
          </p:nvSpPr>
          <p:spPr bwMode="auto">
            <a:xfrm>
              <a:off x="2400300" y="2493583"/>
              <a:ext cx="711200" cy="123552"/>
            </a:xfrm>
            <a:prstGeom prst="rect">
              <a:avLst/>
            </a:prstGeom>
            <a:solidFill>
              <a:srgbClr val="DDDDDD"/>
            </a:solidFill>
            <a:ln w="9525">
              <a:solidFill>
                <a:schemeClr val="tx1"/>
              </a:solidFill>
              <a:prstDash val="solid"/>
              <a:miter lim="800000"/>
              <a:headEnd/>
              <a:tailEnd/>
            </a:ln>
          </p:spPr>
          <p:txBody>
            <a:bodyPr lIns="18288"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endParaRPr>
            </a:p>
          </p:txBody>
        </p:sp>
        <p:sp>
          <p:nvSpPr>
            <p:cNvPr id="86" name="Rectangle 108">
              <a:extLst>
                <a:ext uri="{FF2B5EF4-FFF2-40B4-BE49-F238E27FC236}">
                  <a16:creationId xmlns:a16="http://schemas.microsoft.com/office/drawing/2014/main" id="{FD994E7F-F22E-4AB1-BEEC-2304598B3608}"/>
                </a:ext>
                <a:ext uri="{C183D7F6-B498-43B3-948B-1728B52AA6E4}">
                  <adec:decorative xmlns:adec="http://schemas.microsoft.com/office/drawing/2017/decorative" val="1"/>
                </a:ext>
              </a:extLst>
            </p:cNvPr>
            <p:cNvSpPr>
              <a:spLocks noChangeArrowheads="1"/>
            </p:cNvSpPr>
            <p:nvPr/>
          </p:nvSpPr>
          <p:spPr bwMode="auto">
            <a:xfrm>
              <a:off x="3200400" y="2481408"/>
              <a:ext cx="1074739" cy="137160"/>
            </a:xfrm>
            <a:prstGeom prst="rect">
              <a:avLst/>
            </a:prstGeom>
            <a:solidFill>
              <a:schemeClr val="bg1"/>
            </a:solidFill>
            <a:ln>
              <a:noFill/>
            </a:ln>
            <a:extLst>
              <a:ext uri="{91240B29-F687-4F45-9708-019B960494DF}">
                <a14:hiddenLine xmlns:a14="http://schemas.microsoft.com/office/drawing/2010/main" w="12700">
                  <a:solidFill>
                    <a:srgbClr val="000000"/>
                  </a:solidFill>
                  <a:prstDash val="dashDot"/>
                  <a:miter lim="800000"/>
                  <a:headEnd/>
                  <a:tailEnd/>
                </a14:hiddenLine>
              </a:ext>
            </a:extLst>
          </p:spPr>
          <p:txBody>
            <a:bodyPr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Mode S Sustainment 4</a:t>
              </a:r>
            </a:p>
          </p:txBody>
        </p:sp>
        <p:sp>
          <p:nvSpPr>
            <p:cNvPr id="69" name="Line 97">
              <a:extLst>
                <a:ext uri="{FF2B5EF4-FFF2-40B4-BE49-F238E27FC236}">
                  <a16:creationId xmlns:a16="http://schemas.microsoft.com/office/drawing/2014/main" id="{4260A2A3-F441-42F4-BE9E-19FE0D299159}"/>
                </a:ext>
                <a:ext uri="{C183D7F6-B498-43B3-948B-1728B52AA6E4}">
                  <adec:decorative xmlns:adec="http://schemas.microsoft.com/office/drawing/2017/decorative" val="1"/>
                </a:ext>
              </a:extLst>
            </p:cNvPr>
            <p:cNvSpPr>
              <a:spLocks noChangeShapeType="1"/>
            </p:cNvSpPr>
            <p:nvPr/>
          </p:nvSpPr>
          <p:spPr bwMode="auto">
            <a:xfrm flipV="1">
              <a:off x="1052630" y="2819636"/>
              <a:ext cx="10927080"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70" name="system 146" descr="system 146">
              <a:hlinkClick r:id="rId2"/>
              <a:extLst>
                <a:ext uri="{FF2B5EF4-FFF2-40B4-BE49-F238E27FC236}">
                  <a16:creationId xmlns:a16="http://schemas.microsoft.com/office/drawing/2014/main" id="{AF5BEF0E-9DA4-4263-8EF9-FA88AA164A67}"/>
                </a:ext>
                <a:ext uri="{C183D7F6-B498-43B3-948B-1728B52AA6E4}">
                  <adec:decorative xmlns:adec="http://schemas.microsoft.com/office/drawing/2017/decorative" val="0"/>
                </a:ext>
              </a:extLst>
            </p:cNvPr>
            <p:cNvSpPr>
              <a:spLocks noChangeArrowheads="1"/>
            </p:cNvSpPr>
            <p:nvPr/>
          </p:nvSpPr>
          <p:spPr bwMode="auto">
            <a:xfrm>
              <a:off x="321110" y="2992541"/>
              <a:ext cx="731520" cy="182880"/>
            </a:xfrm>
            <a:prstGeom prst="rect">
              <a:avLst/>
            </a:prstGeom>
            <a:solidFill>
              <a:srgbClr val="D0F2FC"/>
            </a:solidFill>
            <a:ln w="9525">
              <a:solidFill>
                <a:schemeClr val="tx1"/>
              </a:solidFill>
              <a:miter lim="800000"/>
              <a:headEnd/>
              <a:tailEnd/>
            </a:ln>
          </p:spPr>
          <p:txBody>
            <a:bodyPr wrap="none" lIns="9144" tIns="18288" rIns="0" bIns="0" anchor="ctr" anchorCtr="1"/>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lnSpc>
                  <a:spcPct val="80000"/>
                </a:lnSpc>
              </a:pPr>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ATCBI-6M</a:t>
              </a:r>
            </a:p>
          </p:txBody>
        </p:sp>
        <p:sp>
          <p:nvSpPr>
            <p:cNvPr id="81" name="Line 97">
              <a:extLst>
                <a:ext uri="{FF2B5EF4-FFF2-40B4-BE49-F238E27FC236}">
                  <a16:creationId xmlns:a16="http://schemas.microsoft.com/office/drawing/2014/main" id="{82944BAA-DDBC-4EFB-A9DB-83E8DEA49899}"/>
                </a:ext>
                <a:ext uri="{C183D7F6-B498-43B3-948B-1728B52AA6E4}">
                  <adec:decorative xmlns:adec="http://schemas.microsoft.com/office/drawing/2017/decorative" val="1"/>
                </a:ext>
              </a:extLst>
            </p:cNvPr>
            <p:cNvSpPr>
              <a:spLocks noChangeShapeType="1"/>
            </p:cNvSpPr>
            <p:nvPr/>
          </p:nvSpPr>
          <p:spPr bwMode="auto">
            <a:xfrm flipV="1">
              <a:off x="1052629" y="3364634"/>
              <a:ext cx="10927080"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grpSp>
    </p:spTree>
    <p:extLst>
      <p:ext uri="{BB962C8B-B14F-4D97-AF65-F5344CB8AC3E}">
        <p14:creationId xmlns:p14="http://schemas.microsoft.com/office/powerpoint/2010/main" val="1297912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descr="Surveillance Roadmap (3 of 4)">
            <a:extLst>
              <a:ext uri="{FF2B5EF4-FFF2-40B4-BE49-F238E27FC236}">
                <a16:creationId xmlns:a16="http://schemas.microsoft.com/office/drawing/2014/main" id="{27290FFF-3DCA-4601-8E5F-A869D9F0CD7D}"/>
              </a:ext>
              <a:ext uri="{C183D7F6-B498-43B3-948B-1728B52AA6E4}">
                <adec:decorative xmlns:adec="http://schemas.microsoft.com/office/drawing/2017/decorative" val="0"/>
              </a:ext>
            </a:extLst>
          </p:cNvPr>
          <p:cNvSpPr>
            <a:spLocks noGrp="1"/>
          </p:cNvSpPr>
          <p:nvPr>
            <p:ph type="title"/>
          </p:nvPr>
        </p:nvSpPr>
        <p:spPr>
          <a:xfrm>
            <a:off x="0" y="0"/>
            <a:ext cx="12192000" cy="365760"/>
          </a:xfrm>
        </p:spPr>
        <p:txBody>
          <a:bodyPr/>
          <a:lstStyle/>
          <a:p>
            <a:r>
              <a:rPr lang="en-US"/>
              <a:t>Surveillance Roadmap (3 of 4)</a:t>
            </a:r>
          </a:p>
        </p:txBody>
      </p:sp>
      <p:grpSp>
        <p:nvGrpSpPr>
          <p:cNvPr id="2" name="Group 1" descr="Page 3 of 4 of the Surveillance roadmap.  This page depicts all non-cooperative surveillance systems, such as the ASR ARSR radars.  ">
            <a:extLst>
              <a:ext uri="{FF2B5EF4-FFF2-40B4-BE49-F238E27FC236}">
                <a16:creationId xmlns:a16="http://schemas.microsoft.com/office/drawing/2014/main" id="{52E14B6D-6763-B589-F23A-6FFBC119C7F5}"/>
              </a:ext>
            </a:extLst>
          </p:cNvPr>
          <p:cNvGrpSpPr/>
          <p:nvPr/>
        </p:nvGrpSpPr>
        <p:grpSpPr>
          <a:xfrm>
            <a:off x="64483" y="563787"/>
            <a:ext cx="12015664" cy="5904172"/>
            <a:chOff x="64483" y="563787"/>
            <a:chExt cx="12015664" cy="5904172"/>
          </a:xfrm>
        </p:grpSpPr>
        <p:sp>
          <p:nvSpPr>
            <p:cNvPr id="35" name="Line 114">
              <a:extLst>
                <a:ext uri="{FF2B5EF4-FFF2-40B4-BE49-F238E27FC236}">
                  <a16:creationId xmlns:a16="http://schemas.microsoft.com/office/drawing/2014/main" id="{5ACB6F2B-2E4F-42DC-A9EA-ED013E980FE4}"/>
                </a:ext>
                <a:ext uri="{C183D7F6-B498-43B3-948B-1728B52AA6E4}">
                  <adec:decorative xmlns:adec="http://schemas.microsoft.com/office/drawing/2017/decorative" val="1"/>
                </a:ext>
              </a:extLst>
            </p:cNvPr>
            <p:cNvSpPr>
              <a:spLocks noChangeShapeType="1"/>
            </p:cNvSpPr>
            <p:nvPr/>
          </p:nvSpPr>
          <p:spPr bwMode="auto">
            <a:xfrm flipV="1">
              <a:off x="1056945" y="3520490"/>
              <a:ext cx="2210242" cy="2244414"/>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pitchFamily="34" charset="0"/>
                <a:ea typeface="+mn-ea"/>
                <a:cs typeface="+mn-cs"/>
              </a:endParaRPr>
            </a:p>
          </p:txBody>
        </p:sp>
        <p:sp>
          <p:nvSpPr>
            <p:cNvPr id="65" name="Line 116">
              <a:extLst>
                <a:ext uri="{FF2B5EF4-FFF2-40B4-BE49-F238E27FC236}">
                  <a16:creationId xmlns:a16="http://schemas.microsoft.com/office/drawing/2014/main" id="{DC27F14E-D4B1-4251-A8BF-04A71F841E9A}"/>
                </a:ext>
                <a:ext uri="{C183D7F6-B498-43B3-948B-1728B52AA6E4}">
                  <adec:decorative xmlns:adec="http://schemas.microsoft.com/office/drawing/2017/decorative" val="1"/>
                </a:ext>
              </a:extLst>
            </p:cNvPr>
            <p:cNvSpPr>
              <a:spLocks noChangeShapeType="1"/>
            </p:cNvSpPr>
            <p:nvPr/>
          </p:nvSpPr>
          <p:spPr bwMode="auto">
            <a:xfrm flipV="1">
              <a:off x="1052630" y="2727436"/>
              <a:ext cx="10927080"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66" name="Line 116">
              <a:extLst>
                <a:ext uri="{FF2B5EF4-FFF2-40B4-BE49-F238E27FC236}">
                  <a16:creationId xmlns:a16="http://schemas.microsoft.com/office/drawing/2014/main" id="{1E4CB0D4-620B-4617-B761-F92DE96183D6}"/>
                </a:ext>
                <a:ext uri="{C183D7F6-B498-43B3-948B-1728B52AA6E4}">
                  <adec:decorative xmlns:adec="http://schemas.microsoft.com/office/drawing/2017/decorative" val="1"/>
                </a:ext>
              </a:extLst>
            </p:cNvPr>
            <p:cNvSpPr>
              <a:spLocks noChangeShapeType="1"/>
            </p:cNvSpPr>
            <p:nvPr/>
          </p:nvSpPr>
          <p:spPr bwMode="auto">
            <a:xfrm flipV="1">
              <a:off x="1052630" y="3422207"/>
              <a:ext cx="10927080"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67" name="Line 116">
              <a:extLst>
                <a:ext uri="{FF2B5EF4-FFF2-40B4-BE49-F238E27FC236}">
                  <a16:creationId xmlns:a16="http://schemas.microsoft.com/office/drawing/2014/main" id="{B407591A-FB66-46F3-B2FF-CB15A18998D3}"/>
                </a:ext>
                <a:ext uri="{C183D7F6-B498-43B3-948B-1728B52AA6E4}">
                  <adec:decorative xmlns:adec="http://schemas.microsoft.com/office/drawing/2017/decorative" val="1"/>
                </a:ext>
              </a:extLst>
            </p:cNvPr>
            <p:cNvSpPr>
              <a:spLocks noChangeShapeType="1"/>
            </p:cNvSpPr>
            <p:nvPr/>
          </p:nvSpPr>
          <p:spPr bwMode="auto">
            <a:xfrm flipV="1">
              <a:off x="1052630" y="4173693"/>
              <a:ext cx="10927080"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46443" name="Rectangle 151">
              <a:extLst>
                <a:ext uri="{FF2B5EF4-FFF2-40B4-BE49-F238E27FC236}">
                  <a16:creationId xmlns:a16="http://schemas.microsoft.com/office/drawing/2014/main" id="{34DCCD93-7A03-4449-A01D-C13E3738573D}"/>
                </a:ext>
                <a:ext uri="{C183D7F6-B498-43B3-948B-1728B52AA6E4}">
                  <adec:decorative xmlns:adec="http://schemas.microsoft.com/office/drawing/2017/decorative" val="1"/>
                </a:ext>
              </a:extLst>
            </p:cNvPr>
            <p:cNvSpPr>
              <a:spLocks noChangeArrowheads="1"/>
            </p:cNvSpPr>
            <p:nvPr/>
          </p:nvSpPr>
          <p:spPr bwMode="auto">
            <a:xfrm>
              <a:off x="4065636" y="640404"/>
              <a:ext cx="1589914" cy="16509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nSpc>
                  <a:spcPct val="85000"/>
                </a:lnSpc>
              </a:pPr>
              <a:r>
                <a:rPr lang="en-US" altLang="en-US" sz="800" i="1">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DoD/DHS funded/FAA maintained</a:t>
              </a:r>
            </a:p>
          </p:txBody>
        </p:sp>
        <p:sp>
          <p:nvSpPr>
            <p:cNvPr id="146444" name="Rectangle 151">
              <a:extLst>
                <a:ext uri="{FF2B5EF4-FFF2-40B4-BE49-F238E27FC236}">
                  <a16:creationId xmlns:a16="http://schemas.microsoft.com/office/drawing/2014/main" id="{CC172B42-4DB8-4819-9875-9BEC3C369ACB}"/>
                </a:ext>
                <a:ext uri="{C183D7F6-B498-43B3-948B-1728B52AA6E4}">
                  <adec:decorative xmlns:adec="http://schemas.microsoft.com/office/drawing/2017/decorative" val="1"/>
                </a:ext>
              </a:extLst>
            </p:cNvPr>
            <p:cNvSpPr>
              <a:spLocks noChangeArrowheads="1"/>
            </p:cNvSpPr>
            <p:nvPr/>
          </p:nvSpPr>
          <p:spPr bwMode="auto">
            <a:xfrm>
              <a:off x="4082475" y="1020371"/>
              <a:ext cx="1589914" cy="16509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nSpc>
                  <a:spcPct val="85000"/>
                </a:lnSpc>
              </a:pPr>
              <a:r>
                <a:rPr lang="en-US" altLang="en-US" sz="800" i="1">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DoD/DHS funded/FAA maintained</a:t>
              </a:r>
            </a:p>
          </p:txBody>
        </p:sp>
        <p:sp>
          <p:nvSpPr>
            <p:cNvPr id="146504" name="Rectangle 169">
              <a:extLst>
                <a:ext uri="{FF2B5EF4-FFF2-40B4-BE49-F238E27FC236}">
                  <a16:creationId xmlns:a16="http://schemas.microsoft.com/office/drawing/2014/main" id="{0146BED0-DD4E-451E-BE5A-82B6BBC0BB26}"/>
                </a:ext>
                <a:ext uri="{C183D7F6-B498-43B3-948B-1728B52AA6E4}">
                  <adec:decorative xmlns:adec="http://schemas.microsoft.com/office/drawing/2017/decorative" val="1"/>
                </a:ext>
              </a:extLst>
            </p:cNvPr>
            <p:cNvSpPr>
              <a:spLocks noChangeArrowheads="1"/>
            </p:cNvSpPr>
            <p:nvPr/>
          </p:nvSpPr>
          <p:spPr bwMode="auto">
            <a:xfrm flipV="1">
              <a:off x="64483" y="563787"/>
              <a:ext cx="12015664" cy="49036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lIns="18288" rIns="18288" anchorCtr="1"/>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spcBef>
                  <a:spcPct val="50000"/>
                </a:spcBef>
              </a:pPr>
              <a:r>
                <a:rPr lang="en-US" altLang="en-US" sz="900" b="1">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Non-Cooperative Surveillance</a:t>
              </a:r>
            </a:p>
          </p:txBody>
        </p:sp>
        <p:sp>
          <p:nvSpPr>
            <p:cNvPr id="146505" name="Rectangle 169">
              <a:extLst>
                <a:ext uri="{FF2B5EF4-FFF2-40B4-BE49-F238E27FC236}">
                  <a16:creationId xmlns:a16="http://schemas.microsoft.com/office/drawing/2014/main" id="{C31F5DD1-20A2-4969-A0F2-9E33222AF709}"/>
                </a:ext>
                <a:ext uri="{C183D7F6-B498-43B3-948B-1728B52AA6E4}">
                  <adec:decorative xmlns:adec="http://schemas.microsoft.com/office/drawing/2017/decorative" val="1"/>
                </a:ext>
              </a:extLst>
            </p:cNvPr>
            <p:cNvSpPr>
              <a:spLocks noChangeArrowheads="1"/>
            </p:cNvSpPr>
            <p:nvPr/>
          </p:nvSpPr>
          <p:spPr bwMode="auto">
            <a:xfrm flipV="1">
              <a:off x="64483" y="5467451"/>
              <a:ext cx="12015664" cy="100050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lIns="18288" rIns="18288" anchorCtr="1"/>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spcBef>
                  <a:spcPct val="50000"/>
                </a:spcBef>
              </a:pPr>
              <a:r>
                <a:rPr lang="en-US" altLang="en-US" sz="900" b="1">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Interfaces</a:t>
              </a:r>
            </a:p>
          </p:txBody>
        </p:sp>
        <p:sp>
          <p:nvSpPr>
            <p:cNvPr id="68" name="Rectangle 108">
              <a:extLst>
                <a:ext uri="{FF2B5EF4-FFF2-40B4-BE49-F238E27FC236}">
                  <a16:creationId xmlns:a16="http://schemas.microsoft.com/office/drawing/2014/main" id="{B31AC927-E7FD-489F-A64D-677C63FF365C}"/>
                </a:ext>
                <a:ext uri="{C183D7F6-B498-43B3-948B-1728B52AA6E4}">
                  <adec:decorative xmlns:adec="http://schemas.microsoft.com/office/drawing/2017/decorative" val="1"/>
                </a:ext>
              </a:extLst>
            </p:cNvPr>
            <p:cNvSpPr>
              <a:spLocks noChangeArrowheads="1"/>
            </p:cNvSpPr>
            <p:nvPr/>
          </p:nvSpPr>
          <p:spPr bwMode="auto">
            <a:xfrm>
              <a:off x="9907817" y="4469196"/>
              <a:ext cx="2103120" cy="337557"/>
            </a:xfrm>
            <a:prstGeom prst="rect">
              <a:avLst/>
            </a:prstGeom>
            <a:solidFill>
              <a:schemeClr val="bg1"/>
            </a:solidFill>
            <a:ln>
              <a:noFill/>
            </a:ln>
            <a:extLst>
              <a:ext uri="{91240B29-F687-4F45-9708-019B960494DF}">
                <a14:hiddenLine xmlns:a14="http://schemas.microsoft.com/office/drawing/2010/main" w="12700">
                  <a:solidFill>
                    <a:srgbClr val="000000"/>
                  </a:solidFill>
                  <a:prstDash val="dashDot"/>
                  <a:miter lim="800000"/>
                  <a:headEnd/>
                  <a:tailEnd/>
                </a14:hiddenLine>
              </a:ext>
            </a:extLst>
          </p:spPr>
          <p:txBody>
            <a:bodyPr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lvl="0" fontAlgn="base">
                <a:spcBef>
                  <a:spcPct val="0"/>
                </a:spcBef>
                <a:spcAft>
                  <a:spcPct val="0"/>
                </a:spcAft>
                <a:defRPr/>
              </a:pPr>
              <a:r>
                <a:rPr kumimoji="0" lang="en-US" altLang="en-US" sz="800" b="0" i="0" u="none" strike="noStrike" kern="1200" cap="none" spc="0" normalizeH="0" baseline="0" noProof="0">
                  <a:ln>
                    <a:noFill/>
                  </a:ln>
                  <a:solidFill>
                    <a:srgbClr val="000000"/>
                  </a:solidFill>
                  <a:effectLst/>
                  <a:uLnTx/>
                  <a:uFillTx/>
                  <a:latin typeface="Segoe UI" panose="020B0502040204020203" pitchFamily="34" charset="0"/>
                  <a:ea typeface="ＭＳ Ｐゴシック" panose="020B0600070205080204" pitchFamily="34" charset="-128"/>
                  <a:cs typeface="Segoe UI" panose="020B0502040204020203" pitchFamily="34" charset="0"/>
                </a:rPr>
                <a:t>ANSR to evaluate</a:t>
              </a:r>
              <a:r>
                <a:rPr kumimoji="0" lang="en-US" altLang="en-US" sz="800" b="0" i="0" u="none" strike="noStrike" kern="1200" cap="none" spc="0" normalizeH="0" noProof="0">
                  <a:ln>
                    <a:noFill/>
                  </a:ln>
                  <a:solidFill>
                    <a:srgbClr val="000000"/>
                  </a:solidFill>
                  <a:effectLst/>
                  <a:uLnTx/>
                  <a:uFillTx/>
                  <a:latin typeface="Segoe UI" panose="020B0502040204020203" pitchFamily="34" charset="0"/>
                  <a:ea typeface="ＭＳ Ｐゴシック" panose="020B0600070205080204" pitchFamily="34" charset="-128"/>
                  <a:cs typeface="Segoe UI" panose="020B0502040204020203" pitchFamily="34" charset="0"/>
                </a:rPr>
                <a:t> alternatives for </a:t>
              </a:r>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sustaining Non-Cooperative radar service provided by ASR-8, ASR-9 and ASR-11 </a:t>
              </a:r>
              <a:r>
                <a:rPr kumimoji="0" lang="en-US" altLang="en-US" sz="800" b="0" i="0" u="none" strike="noStrike" kern="1200" cap="none" spc="0" normalizeH="0" noProof="0">
                  <a:ln>
                    <a:noFill/>
                  </a:ln>
                  <a:solidFill>
                    <a:srgbClr val="000000"/>
                  </a:solidFill>
                  <a:effectLst/>
                  <a:uLnTx/>
                  <a:uFillTx/>
                  <a:latin typeface="Segoe UI" panose="020B0502040204020203" pitchFamily="34" charset="0"/>
                  <a:ea typeface="ＭＳ Ｐゴシック" panose="020B0600070205080204" pitchFamily="34" charset="-128"/>
                  <a:cs typeface="Segoe UI" panose="020B0502040204020203" pitchFamily="34" charset="0"/>
                </a:rPr>
                <a:t> </a:t>
              </a:r>
              <a:endParaRPr kumimoji="0" lang="en-US" altLang="en-US" sz="800" b="0" i="0" u="none" strike="noStrike" kern="1200" cap="none" spc="0" normalizeH="0" baseline="0" noProof="0">
                <a:ln>
                  <a:noFill/>
                </a:ln>
                <a:solidFill>
                  <a:srgbClr val="000000"/>
                </a:solidFill>
                <a:effectLst/>
                <a:uLnTx/>
                <a:uFillTx/>
                <a:latin typeface="Segoe UI" panose="020B0502040204020203" pitchFamily="34" charset="0"/>
                <a:ea typeface="ＭＳ Ｐゴシック" panose="020B0600070205080204" pitchFamily="34" charset="-128"/>
                <a:cs typeface="Segoe UI" panose="020B0502040204020203" pitchFamily="34" charset="0"/>
              </a:endParaRPr>
            </a:p>
          </p:txBody>
        </p:sp>
        <p:sp>
          <p:nvSpPr>
            <p:cNvPr id="146456" name="system 117" descr="system 117">
              <a:hlinkClick r:id="rId2"/>
              <a:extLst>
                <a:ext uri="{FF2B5EF4-FFF2-40B4-BE49-F238E27FC236}">
                  <a16:creationId xmlns:a16="http://schemas.microsoft.com/office/drawing/2014/main" id="{BCC17366-E4B6-47A9-AB79-7E5EC7CDA40F}"/>
                </a:ext>
                <a:ext uri="{C183D7F6-B498-43B3-948B-1728B52AA6E4}">
                  <adec:decorative xmlns:adec="http://schemas.microsoft.com/office/drawing/2017/decorative" val="0"/>
                </a:ext>
              </a:extLst>
            </p:cNvPr>
            <p:cNvSpPr>
              <a:spLocks noChangeArrowheads="1"/>
            </p:cNvSpPr>
            <p:nvPr/>
          </p:nvSpPr>
          <p:spPr bwMode="auto">
            <a:xfrm>
              <a:off x="321111" y="2642840"/>
              <a:ext cx="731520" cy="182880"/>
            </a:xfrm>
            <a:prstGeom prst="rect">
              <a:avLst/>
            </a:prstGeom>
            <a:solidFill>
              <a:srgbClr val="D0F2FC"/>
            </a:solidFill>
            <a:ln w="9525">
              <a:solidFill>
                <a:schemeClr val="tx1"/>
              </a:solidFill>
              <a:miter lim="800000"/>
              <a:headEnd/>
              <a:tailEnd/>
            </a:ln>
          </p:spPr>
          <p:txBody>
            <a:bodyPr wrap="none" lIns="9144" tIns="18288" rIns="0" bIns="0" anchor="ctr" anchorCtr="1"/>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lnSpc>
                  <a:spcPct val="80000"/>
                </a:lnSpc>
              </a:pPr>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ASR-11</a:t>
              </a:r>
            </a:p>
          </p:txBody>
        </p:sp>
        <p:sp>
          <p:nvSpPr>
            <p:cNvPr id="146457" name="segment 958" descr="segment 958">
              <a:hlinkClick r:id="rId3"/>
              <a:extLst>
                <a:ext uri="{FF2B5EF4-FFF2-40B4-BE49-F238E27FC236}">
                  <a16:creationId xmlns:a16="http://schemas.microsoft.com/office/drawing/2014/main" id="{667C3F00-5A45-48D2-AF5E-DE9C97E979E6}"/>
                </a:ext>
                <a:ext uri="{C183D7F6-B498-43B3-948B-1728B52AA6E4}">
                  <adec:decorative xmlns:adec="http://schemas.microsoft.com/office/drawing/2017/decorative" val="0"/>
                </a:ext>
              </a:extLst>
            </p:cNvPr>
            <p:cNvSpPr>
              <a:spLocks noChangeArrowheads="1"/>
            </p:cNvSpPr>
            <p:nvPr/>
          </p:nvSpPr>
          <p:spPr bwMode="auto">
            <a:xfrm>
              <a:off x="1155700" y="1729651"/>
              <a:ext cx="5511800" cy="128016"/>
            </a:xfrm>
            <a:prstGeom prst="rect">
              <a:avLst/>
            </a:prstGeom>
            <a:solidFill>
              <a:srgbClr val="DDDDDD"/>
            </a:solidFill>
            <a:ln w="9525">
              <a:solidFill>
                <a:schemeClr val="tx1"/>
              </a:solidFill>
              <a:miter lim="800000"/>
              <a:headEnd/>
              <a:tailEnd/>
            </a:ln>
          </p:spPr>
          <p:txBody>
            <a:bodyPr lIns="18288"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                                                                    ASR-11 Sustainment 3</a:t>
              </a:r>
            </a:p>
          </p:txBody>
        </p:sp>
        <p:sp>
          <p:nvSpPr>
            <p:cNvPr id="146461" name="decision 806" descr="decision 806">
              <a:hlinkClick r:id="rId4"/>
              <a:extLst>
                <a:ext uri="{FF2B5EF4-FFF2-40B4-BE49-F238E27FC236}">
                  <a16:creationId xmlns:a16="http://schemas.microsoft.com/office/drawing/2014/main" id="{B94F4A62-1B6E-4BC6-9E8A-CE4C8FAF227A}"/>
                </a:ext>
                <a:ext uri="{C183D7F6-B498-43B3-948B-1728B52AA6E4}">
                  <adec:decorative xmlns:adec="http://schemas.microsoft.com/office/drawing/2017/decorative" val="0"/>
                </a:ext>
              </a:extLst>
            </p:cNvPr>
            <p:cNvSpPr>
              <a:spLocks noChangeArrowheads="1"/>
            </p:cNvSpPr>
            <p:nvPr/>
          </p:nvSpPr>
          <p:spPr bwMode="auto">
            <a:xfrm>
              <a:off x="1295400" y="1617268"/>
              <a:ext cx="274644" cy="365105"/>
            </a:xfrm>
            <a:prstGeom prst="diamond">
              <a:avLst/>
            </a:prstGeom>
            <a:solidFill>
              <a:srgbClr val="FFFFCC"/>
            </a:solidFill>
            <a:ln w="19050" algn="ctr">
              <a:solidFill>
                <a:schemeClr val="tx1"/>
              </a:solidFill>
              <a:prstDash val="solid"/>
              <a:miter lim="800000"/>
              <a:headEnd/>
              <a:tailEnd/>
            </a:ln>
          </p:spPr>
          <p:txBody>
            <a:bodyPr wrap="none"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FID</a:t>
              </a:r>
              <a:b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b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806</a:t>
              </a:r>
            </a:p>
          </p:txBody>
        </p:sp>
        <p:sp>
          <p:nvSpPr>
            <p:cNvPr id="146465" name="system 120" descr="system 120">
              <a:hlinkClick r:id="rId5"/>
              <a:extLst>
                <a:ext uri="{FF2B5EF4-FFF2-40B4-BE49-F238E27FC236}">
                  <a16:creationId xmlns:a16="http://schemas.microsoft.com/office/drawing/2014/main" id="{0AA5A7F7-0D65-41B3-AC43-6B029BCB54C9}"/>
                </a:ext>
                <a:ext uri="{C183D7F6-B498-43B3-948B-1728B52AA6E4}">
                  <adec:decorative xmlns:adec="http://schemas.microsoft.com/office/drawing/2017/decorative" val="0"/>
                </a:ext>
              </a:extLst>
            </p:cNvPr>
            <p:cNvSpPr>
              <a:spLocks noChangeArrowheads="1"/>
            </p:cNvSpPr>
            <p:nvPr/>
          </p:nvSpPr>
          <p:spPr bwMode="auto">
            <a:xfrm>
              <a:off x="321111" y="4084092"/>
              <a:ext cx="731520" cy="182880"/>
            </a:xfrm>
            <a:prstGeom prst="rect">
              <a:avLst/>
            </a:prstGeom>
            <a:solidFill>
              <a:srgbClr val="D0F2FC"/>
            </a:solidFill>
            <a:ln w="9525">
              <a:solidFill>
                <a:schemeClr val="tx1"/>
              </a:solidFill>
              <a:miter lim="800000"/>
              <a:headEnd/>
              <a:tailEnd/>
            </a:ln>
          </p:spPr>
          <p:txBody>
            <a:bodyPr wrap="none" lIns="9144" tIns="18288" rIns="0" bIns="0" anchor="ctr" anchorCtr="1"/>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lnSpc>
                  <a:spcPct val="80000"/>
                </a:lnSpc>
              </a:pPr>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ASR-9</a:t>
              </a:r>
            </a:p>
          </p:txBody>
        </p:sp>
        <p:sp>
          <p:nvSpPr>
            <p:cNvPr id="146466" name="segment 1014" descr="segment 1014">
              <a:hlinkClick r:id="rId6"/>
              <a:extLst>
                <a:ext uri="{FF2B5EF4-FFF2-40B4-BE49-F238E27FC236}">
                  <a16:creationId xmlns:a16="http://schemas.microsoft.com/office/drawing/2014/main" id="{9249510C-2162-4836-A667-6A7D434FE846}"/>
                </a:ext>
                <a:ext uri="{C183D7F6-B498-43B3-948B-1728B52AA6E4}">
                  <adec:decorative xmlns:adec="http://schemas.microsoft.com/office/drawing/2017/decorative" val="0"/>
                </a:ext>
              </a:extLst>
            </p:cNvPr>
            <p:cNvSpPr>
              <a:spLocks noChangeArrowheads="1"/>
            </p:cNvSpPr>
            <p:nvPr/>
          </p:nvSpPr>
          <p:spPr bwMode="auto">
            <a:xfrm>
              <a:off x="1155700" y="4406601"/>
              <a:ext cx="2667000" cy="128016"/>
            </a:xfrm>
            <a:prstGeom prst="rect">
              <a:avLst/>
            </a:prstGeom>
            <a:solidFill>
              <a:srgbClr val="DDDDDD"/>
            </a:solidFill>
            <a:ln w="9525">
              <a:solidFill>
                <a:schemeClr val="tx1"/>
              </a:solidFill>
              <a:miter lim="800000"/>
              <a:headEnd/>
              <a:tailEnd/>
            </a:ln>
          </p:spPr>
          <p:txBody>
            <a:bodyPr lIns="18288"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                          ASR-9 Sustainment 3</a:t>
              </a:r>
            </a:p>
          </p:txBody>
        </p:sp>
        <p:sp>
          <p:nvSpPr>
            <p:cNvPr id="146506" name="system 1164" descr="system 1164">
              <a:hlinkClick r:id="rId7"/>
              <a:extLst>
                <a:ext uri="{FF2B5EF4-FFF2-40B4-BE49-F238E27FC236}">
                  <a16:creationId xmlns:a16="http://schemas.microsoft.com/office/drawing/2014/main" id="{63FE57F9-4096-4FED-A96A-82807412BFB3}"/>
                </a:ext>
                <a:ext uri="{C183D7F6-B498-43B3-948B-1728B52AA6E4}">
                  <adec:decorative xmlns:adec="http://schemas.microsoft.com/office/drawing/2017/decorative" val="0"/>
                </a:ext>
              </a:extLst>
            </p:cNvPr>
            <p:cNvSpPr>
              <a:spLocks noChangeArrowheads="1"/>
            </p:cNvSpPr>
            <p:nvPr/>
          </p:nvSpPr>
          <p:spPr bwMode="auto">
            <a:xfrm>
              <a:off x="321111" y="6057484"/>
              <a:ext cx="731520" cy="182880"/>
            </a:xfrm>
            <a:prstGeom prst="rect">
              <a:avLst/>
            </a:prstGeom>
            <a:solidFill>
              <a:srgbClr val="D0F2FC"/>
            </a:solidFill>
            <a:ln w="9525">
              <a:solidFill>
                <a:schemeClr val="tx1"/>
              </a:solidFill>
              <a:miter lim="800000"/>
              <a:headEnd/>
              <a:tailEnd/>
            </a:ln>
          </p:spPr>
          <p:txBody>
            <a:bodyPr wrap="none" lIns="9144" tIns="18288" rIns="0" bIns="0" anchor="ctr" anchorCtr="1"/>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lnSpc>
                  <a:spcPct val="80000"/>
                </a:lnSpc>
              </a:pPr>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CV-4400</a:t>
              </a:r>
            </a:p>
          </p:txBody>
        </p:sp>
        <p:sp>
          <p:nvSpPr>
            <p:cNvPr id="146509" name="system 119" descr="system 119">
              <a:hlinkClick r:id="rId8"/>
              <a:extLst>
                <a:ext uri="{FF2B5EF4-FFF2-40B4-BE49-F238E27FC236}">
                  <a16:creationId xmlns:a16="http://schemas.microsoft.com/office/drawing/2014/main" id="{C0A884D6-F298-4266-AF23-DA1C23EE05F9}"/>
                </a:ext>
                <a:ext uri="{C183D7F6-B498-43B3-948B-1728B52AA6E4}">
                  <adec:decorative xmlns:adec="http://schemas.microsoft.com/office/drawing/2017/decorative" val="0"/>
                </a:ext>
              </a:extLst>
            </p:cNvPr>
            <p:cNvSpPr>
              <a:spLocks noChangeArrowheads="1"/>
            </p:cNvSpPr>
            <p:nvPr/>
          </p:nvSpPr>
          <p:spPr bwMode="auto">
            <a:xfrm>
              <a:off x="321111" y="3320724"/>
              <a:ext cx="731520" cy="182880"/>
            </a:xfrm>
            <a:prstGeom prst="rect">
              <a:avLst/>
            </a:prstGeom>
            <a:solidFill>
              <a:srgbClr val="D0F2FC"/>
            </a:solidFill>
            <a:ln w="9525">
              <a:solidFill>
                <a:schemeClr val="tx1"/>
              </a:solidFill>
              <a:miter lim="800000"/>
              <a:headEnd/>
              <a:tailEnd/>
            </a:ln>
          </p:spPr>
          <p:txBody>
            <a:bodyPr wrap="none" lIns="9144" tIns="18288" rIns="0" bIns="0" anchor="ctr" anchorCtr="1"/>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lnSpc>
                  <a:spcPct val="80000"/>
                </a:lnSpc>
              </a:pPr>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ASR-8/CTD</a:t>
              </a:r>
            </a:p>
          </p:txBody>
        </p:sp>
        <p:sp>
          <p:nvSpPr>
            <p:cNvPr id="146510" name="system 114" descr="system 114">
              <a:hlinkClick r:id="rId9"/>
              <a:extLst>
                <a:ext uri="{FF2B5EF4-FFF2-40B4-BE49-F238E27FC236}">
                  <a16:creationId xmlns:a16="http://schemas.microsoft.com/office/drawing/2014/main" id="{7E39767E-DDD4-40E6-B738-CEB3F3EA25D8}"/>
                </a:ext>
                <a:ext uri="{C183D7F6-B498-43B3-948B-1728B52AA6E4}">
                  <adec:decorative xmlns:adec="http://schemas.microsoft.com/office/drawing/2017/decorative" val="0"/>
                </a:ext>
              </a:extLst>
            </p:cNvPr>
            <p:cNvSpPr>
              <a:spLocks noChangeArrowheads="1"/>
            </p:cNvSpPr>
            <p:nvPr/>
          </p:nvSpPr>
          <p:spPr bwMode="auto">
            <a:xfrm>
              <a:off x="321111" y="1073741"/>
              <a:ext cx="731520" cy="182880"/>
            </a:xfrm>
            <a:prstGeom prst="rect">
              <a:avLst/>
            </a:prstGeom>
            <a:solidFill>
              <a:srgbClr val="D0F2FC"/>
            </a:solidFill>
            <a:ln w="9525">
              <a:solidFill>
                <a:schemeClr val="tx1"/>
              </a:solidFill>
              <a:miter lim="800000"/>
              <a:headEnd/>
              <a:tailEnd/>
            </a:ln>
          </p:spPr>
          <p:txBody>
            <a:bodyPr wrap="none" lIns="9144" tIns="18288" rIns="0" bIns="0" anchor="ctr" anchorCtr="1"/>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lnSpc>
                  <a:spcPct val="80000"/>
                </a:lnSpc>
              </a:pPr>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ARSR-4</a:t>
              </a:r>
            </a:p>
          </p:txBody>
        </p:sp>
        <p:sp>
          <p:nvSpPr>
            <p:cNvPr id="146511" name="system 1207" descr="system 1207">
              <a:hlinkClick r:id="rId10"/>
              <a:extLst>
                <a:ext uri="{FF2B5EF4-FFF2-40B4-BE49-F238E27FC236}">
                  <a16:creationId xmlns:a16="http://schemas.microsoft.com/office/drawing/2014/main" id="{DD150E93-AE29-4990-9B78-38BA9FD8475B}"/>
                </a:ext>
                <a:ext uri="{C183D7F6-B498-43B3-948B-1728B52AA6E4}">
                  <adec:decorative xmlns:adec="http://schemas.microsoft.com/office/drawing/2017/decorative" val="0"/>
                </a:ext>
              </a:extLst>
            </p:cNvPr>
            <p:cNvSpPr>
              <a:spLocks noChangeArrowheads="1"/>
            </p:cNvSpPr>
            <p:nvPr/>
          </p:nvSpPr>
          <p:spPr bwMode="auto">
            <a:xfrm>
              <a:off x="321111" y="748513"/>
              <a:ext cx="731520" cy="182880"/>
            </a:xfrm>
            <a:prstGeom prst="rect">
              <a:avLst/>
            </a:prstGeom>
            <a:solidFill>
              <a:srgbClr val="D0F2FC"/>
            </a:solidFill>
            <a:ln w="9525">
              <a:solidFill>
                <a:schemeClr val="tx1"/>
              </a:solidFill>
              <a:miter lim="800000"/>
              <a:headEnd/>
              <a:tailEnd/>
            </a:ln>
          </p:spPr>
          <p:txBody>
            <a:bodyPr wrap="none" lIns="9144" tIns="18288" rIns="0" bIns="0" anchor="ctr" anchorCtr="1"/>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lnSpc>
                  <a:spcPct val="80000"/>
                </a:lnSpc>
              </a:pPr>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Common ARSR</a:t>
              </a:r>
            </a:p>
          </p:txBody>
        </p:sp>
        <p:sp>
          <p:nvSpPr>
            <p:cNvPr id="89" name="Rectangle 169 planned planned planned planned">
              <a:extLst>
                <a:ext uri="{FF2B5EF4-FFF2-40B4-BE49-F238E27FC236}">
                  <a16:creationId xmlns:a16="http://schemas.microsoft.com/office/drawing/2014/main" id="{A044D754-B29E-40DC-AAC1-C5106A3F5FDB}"/>
                </a:ext>
                <a:ext uri="{C183D7F6-B498-43B3-948B-1728B52AA6E4}">
                  <adec:decorative xmlns:adec="http://schemas.microsoft.com/office/drawing/2017/decorative" val="1"/>
                </a:ext>
              </a:extLst>
            </p:cNvPr>
            <p:cNvSpPr>
              <a:spLocks noChangeArrowheads="1"/>
            </p:cNvSpPr>
            <p:nvPr/>
          </p:nvSpPr>
          <p:spPr bwMode="auto">
            <a:xfrm rot="10800000" flipV="1">
              <a:off x="1101680" y="2455334"/>
              <a:ext cx="7832094" cy="1872528"/>
            </a:xfrm>
            <a:prstGeom prst="rect">
              <a:avLst/>
            </a:prstGeom>
            <a:noFill/>
            <a:ln w="19050">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lIns="18288" rIns="18288" anchor="t" anchorCtr="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spcBef>
                  <a:spcPct val="50000"/>
                </a:spcBef>
              </a:pPr>
              <a:r>
                <a:rPr lang="en-US" altLang="en-US" sz="900" b="1">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                                                                                                                                   Terminal and </a:t>
              </a:r>
              <a:r>
                <a:rPr lang="en-US" altLang="en-US" sz="900" b="1" err="1">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En</a:t>
              </a:r>
              <a:r>
                <a:rPr lang="en-US" altLang="en-US" sz="900" b="1">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 Route Surveillance Technical Refresh Portfolio</a:t>
              </a:r>
            </a:p>
          </p:txBody>
        </p:sp>
        <p:sp>
          <p:nvSpPr>
            <p:cNvPr id="91" name="roadmap_symbol 370" descr="roadmap_symbol 370">
              <a:hlinkClick r:id="rId11"/>
              <a:extLst>
                <a:ext uri="{FF2B5EF4-FFF2-40B4-BE49-F238E27FC236}">
                  <a16:creationId xmlns:a16="http://schemas.microsoft.com/office/drawing/2014/main" id="{34FDB32C-3FDC-4537-8E04-386EEF11B6E0}"/>
                </a:ext>
                <a:ext uri="{C183D7F6-B498-43B3-948B-1728B52AA6E4}">
                  <adec:decorative xmlns:adec="http://schemas.microsoft.com/office/drawing/2017/decorative" val="0"/>
                </a:ext>
              </a:extLst>
            </p:cNvPr>
            <p:cNvSpPr>
              <a:spLocks noChangeArrowheads="1"/>
            </p:cNvSpPr>
            <p:nvPr/>
          </p:nvSpPr>
          <p:spPr bwMode="auto">
            <a:xfrm>
              <a:off x="3120190" y="4931868"/>
              <a:ext cx="8686800" cy="128016"/>
            </a:xfrm>
            <a:prstGeom prst="rect">
              <a:avLst/>
            </a:prstGeom>
            <a:solidFill>
              <a:srgbClr val="DDDDDD"/>
            </a:solidFill>
            <a:ln w="9525">
              <a:solidFill>
                <a:schemeClr val="tx1"/>
              </a:solidFill>
              <a:prstDash val="dash"/>
              <a:miter lim="800000"/>
              <a:headEnd/>
              <a:tailEnd/>
            </a:ln>
          </p:spPr>
          <p:txBody>
            <a:bodyPr lIns="18288" tIns="9144"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                                                                                          Airspace Non-Cooperative Surveillance Radar (ANSR)         </a:t>
              </a:r>
            </a:p>
          </p:txBody>
        </p:sp>
        <p:sp>
          <p:nvSpPr>
            <p:cNvPr id="99" name="decision 1236" descr="decision 1236">
              <a:hlinkClick r:id="rId12"/>
              <a:extLst>
                <a:ext uri="{FF2B5EF4-FFF2-40B4-BE49-F238E27FC236}">
                  <a16:creationId xmlns:a16="http://schemas.microsoft.com/office/drawing/2014/main" id="{2A2D37B6-944F-416F-AEA7-BFFE34626F97}"/>
                </a:ext>
                <a:ext uri="{C183D7F6-B498-43B3-948B-1728B52AA6E4}">
                  <adec:decorative xmlns:adec="http://schemas.microsoft.com/office/drawing/2017/decorative" val="0"/>
                </a:ext>
              </a:extLst>
            </p:cNvPr>
            <p:cNvSpPr>
              <a:spLocks noChangeArrowheads="1"/>
            </p:cNvSpPr>
            <p:nvPr/>
          </p:nvSpPr>
          <p:spPr bwMode="auto">
            <a:xfrm>
              <a:off x="2717800" y="4815411"/>
              <a:ext cx="274644" cy="365105"/>
            </a:xfrm>
            <a:prstGeom prst="diamond">
              <a:avLst/>
            </a:prstGeom>
            <a:solidFill>
              <a:srgbClr val="FFFFCC"/>
            </a:solidFill>
            <a:ln w="9525" algn="ctr">
              <a:solidFill>
                <a:schemeClr val="tx1"/>
              </a:solidFill>
              <a:prstDash val="dash"/>
              <a:miter lim="800000"/>
              <a:headEnd/>
              <a:tailEnd/>
            </a:ln>
          </p:spPr>
          <p:txBody>
            <a:bodyPr wrap="none"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IARD</a:t>
              </a:r>
            </a:p>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1236</a:t>
              </a:r>
            </a:p>
          </p:txBody>
        </p:sp>
        <p:sp>
          <p:nvSpPr>
            <p:cNvPr id="100" name="decision 1237" descr="decision 1237">
              <a:hlinkClick r:id="rId13"/>
              <a:extLst>
                <a:ext uri="{FF2B5EF4-FFF2-40B4-BE49-F238E27FC236}">
                  <a16:creationId xmlns:a16="http://schemas.microsoft.com/office/drawing/2014/main" id="{A21FACC6-2141-48B0-AE50-81811F47B775}"/>
                </a:ext>
                <a:ext uri="{C183D7F6-B498-43B3-948B-1728B52AA6E4}">
                  <adec:decorative xmlns:adec="http://schemas.microsoft.com/office/drawing/2017/decorative" val="0"/>
                </a:ext>
              </a:extLst>
            </p:cNvPr>
            <p:cNvSpPr>
              <a:spLocks noChangeArrowheads="1"/>
            </p:cNvSpPr>
            <p:nvPr/>
          </p:nvSpPr>
          <p:spPr bwMode="auto">
            <a:xfrm>
              <a:off x="3784600" y="4806360"/>
              <a:ext cx="274644" cy="365105"/>
            </a:xfrm>
            <a:prstGeom prst="diamond">
              <a:avLst/>
            </a:prstGeom>
            <a:solidFill>
              <a:srgbClr val="FFFFCC"/>
            </a:solidFill>
            <a:ln w="9525" algn="ctr">
              <a:solidFill>
                <a:schemeClr val="tx1"/>
              </a:solidFill>
              <a:prstDash val="dash"/>
              <a:miter lim="800000"/>
              <a:headEnd/>
              <a:tailEnd/>
            </a:ln>
          </p:spPr>
          <p:txBody>
            <a:bodyPr wrap="none"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IID</a:t>
              </a:r>
            </a:p>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1237</a:t>
              </a:r>
            </a:p>
          </p:txBody>
        </p:sp>
        <p:sp>
          <p:nvSpPr>
            <p:cNvPr id="101" name="decision 1238" descr="decision 1238">
              <a:hlinkClick r:id="rId14"/>
              <a:extLst>
                <a:ext uri="{FF2B5EF4-FFF2-40B4-BE49-F238E27FC236}">
                  <a16:creationId xmlns:a16="http://schemas.microsoft.com/office/drawing/2014/main" id="{A5673C7B-FBE2-4F7A-927D-CD8028ADF191}"/>
                </a:ext>
                <a:ext uri="{C183D7F6-B498-43B3-948B-1728B52AA6E4}">
                  <adec:decorative xmlns:adec="http://schemas.microsoft.com/office/drawing/2017/decorative" val="0"/>
                </a:ext>
              </a:extLst>
            </p:cNvPr>
            <p:cNvSpPr>
              <a:spLocks noChangeArrowheads="1"/>
            </p:cNvSpPr>
            <p:nvPr/>
          </p:nvSpPr>
          <p:spPr bwMode="auto">
            <a:xfrm>
              <a:off x="5207000" y="4807194"/>
              <a:ext cx="274644" cy="365105"/>
            </a:xfrm>
            <a:prstGeom prst="diamond">
              <a:avLst/>
            </a:prstGeom>
            <a:solidFill>
              <a:srgbClr val="FFFFCC"/>
            </a:solidFill>
            <a:ln w="9525" algn="ctr">
              <a:solidFill>
                <a:schemeClr val="tx1"/>
              </a:solidFill>
              <a:prstDash val="dash"/>
              <a:miter lim="800000"/>
              <a:headEnd/>
              <a:tailEnd/>
            </a:ln>
          </p:spPr>
          <p:txBody>
            <a:bodyPr wrap="none"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FID</a:t>
              </a:r>
            </a:p>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1238</a:t>
              </a:r>
            </a:p>
          </p:txBody>
        </p:sp>
        <p:sp>
          <p:nvSpPr>
            <p:cNvPr id="146513" name="segment 1084" descr="segment 1084">
              <a:hlinkClick r:id="rId15"/>
              <a:extLst>
                <a:ext uri="{FF2B5EF4-FFF2-40B4-BE49-F238E27FC236}">
                  <a16:creationId xmlns:a16="http://schemas.microsoft.com/office/drawing/2014/main" id="{757EE154-453B-408E-B119-6985740D95BB}"/>
                </a:ext>
                <a:ext uri="{C183D7F6-B498-43B3-948B-1728B52AA6E4}">
                  <adec:decorative xmlns:adec="http://schemas.microsoft.com/office/drawing/2017/decorative" val="0"/>
                </a:ext>
              </a:extLst>
            </p:cNvPr>
            <p:cNvSpPr>
              <a:spLocks noChangeArrowheads="1"/>
            </p:cNvSpPr>
            <p:nvPr/>
          </p:nvSpPr>
          <p:spPr bwMode="auto">
            <a:xfrm>
              <a:off x="1155700" y="3366027"/>
              <a:ext cx="3378200" cy="128016"/>
            </a:xfrm>
            <a:prstGeom prst="rect">
              <a:avLst/>
            </a:prstGeom>
            <a:solidFill>
              <a:srgbClr val="DDDDDD"/>
            </a:solidFill>
            <a:ln w="9525">
              <a:solidFill>
                <a:schemeClr val="tx1"/>
              </a:solidFill>
              <a:miter lim="800000"/>
              <a:headEnd/>
              <a:tailEnd/>
            </a:ln>
          </p:spPr>
          <p:txBody>
            <a:bodyPr lIns="18288"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   ASR-8 Sustainment 1</a:t>
              </a:r>
            </a:p>
          </p:txBody>
        </p:sp>
        <p:sp>
          <p:nvSpPr>
            <p:cNvPr id="146468" name="segment 1037" descr="segment 1037">
              <a:hlinkClick r:id="rId16"/>
              <a:extLst>
                <a:ext uri="{FF2B5EF4-FFF2-40B4-BE49-F238E27FC236}">
                  <a16:creationId xmlns:a16="http://schemas.microsoft.com/office/drawing/2014/main" id="{F0F2F906-044A-49CE-B23A-FF2F62F11365}"/>
                </a:ext>
                <a:ext uri="{C183D7F6-B498-43B3-948B-1728B52AA6E4}">
                  <adec:decorative xmlns:adec="http://schemas.microsoft.com/office/drawing/2017/decorative" val="0"/>
                </a:ext>
              </a:extLst>
            </p:cNvPr>
            <p:cNvSpPr>
              <a:spLocks noChangeArrowheads="1"/>
            </p:cNvSpPr>
            <p:nvPr/>
          </p:nvSpPr>
          <p:spPr bwMode="auto">
            <a:xfrm>
              <a:off x="1155700" y="4117513"/>
              <a:ext cx="6223000" cy="128016"/>
            </a:xfrm>
            <a:prstGeom prst="rect">
              <a:avLst/>
            </a:prstGeom>
            <a:solidFill>
              <a:srgbClr val="DDDDDD"/>
            </a:solidFill>
            <a:ln w="9525">
              <a:solidFill>
                <a:schemeClr val="tx1"/>
              </a:solidFill>
              <a:miter lim="800000"/>
              <a:headEnd/>
              <a:tailEnd/>
            </a:ln>
          </p:spPr>
          <p:txBody>
            <a:bodyPr lIns="18288" tIns="9144"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                           ASR-9 Sustainment 4</a:t>
              </a:r>
            </a:p>
          </p:txBody>
        </p:sp>
        <p:sp>
          <p:nvSpPr>
            <p:cNvPr id="61" name="Rectangle 108">
              <a:extLst>
                <a:ext uri="{FF2B5EF4-FFF2-40B4-BE49-F238E27FC236}">
                  <a16:creationId xmlns:a16="http://schemas.microsoft.com/office/drawing/2014/main" id="{A233817F-F67D-4B56-BAFB-BCB8610D210A}"/>
                </a:ext>
                <a:ext uri="{C183D7F6-B498-43B3-948B-1728B52AA6E4}">
                  <adec:decorative xmlns:adec="http://schemas.microsoft.com/office/drawing/2017/decorative" val="1"/>
                </a:ext>
              </a:extLst>
            </p:cNvPr>
            <p:cNvSpPr>
              <a:spLocks noChangeArrowheads="1"/>
            </p:cNvSpPr>
            <p:nvPr/>
          </p:nvSpPr>
          <p:spPr bwMode="auto">
            <a:xfrm>
              <a:off x="3164152" y="2656122"/>
              <a:ext cx="1074739" cy="137160"/>
            </a:xfrm>
            <a:prstGeom prst="rect">
              <a:avLst/>
            </a:prstGeom>
            <a:solidFill>
              <a:schemeClr val="bg1"/>
            </a:solidFill>
            <a:ln>
              <a:noFill/>
            </a:ln>
            <a:extLst>
              <a:ext uri="{91240B29-F687-4F45-9708-019B960494DF}">
                <a14:hiddenLine xmlns:a14="http://schemas.microsoft.com/office/drawing/2010/main" w="12700">
                  <a:solidFill>
                    <a:srgbClr val="000000"/>
                  </a:solidFill>
                  <a:prstDash val="dashDot"/>
                  <a:miter lim="800000"/>
                  <a:headEnd/>
                  <a:tailEnd/>
                </a14:hiddenLine>
              </a:ext>
            </a:extLst>
          </p:spPr>
          <p:txBody>
            <a:bodyPr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ASR-11 Sustainment 4</a:t>
              </a:r>
            </a:p>
          </p:txBody>
        </p:sp>
        <p:sp>
          <p:nvSpPr>
            <p:cNvPr id="63" name="segment 1229" descr="roadmap_symbol 369 planned">
              <a:hlinkClick r:id="rId17"/>
              <a:extLst>
                <a:ext uri="{FF2B5EF4-FFF2-40B4-BE49-F238E27FC236}">
                  <a16:creationId xmlns:a16="http://schemas.microsoft.com/office/drawing/2014/main" id="{3A67FA9F-372B-4A09-BFA5-A7504C85B6DA}"/>
                </a:ext>
                <a:ext uri="{C183D7F6-B498-43B3-948B-1728B52AA6E4}">
                  <adec:decorative xmlns:adec="http://schemas.microsoft.com/office/drawing/2017/decorative" val="0"/>
                </a:ext>
              </a:extLst>
            </p:cNvPr>
            <p:cNvSpPr>
              <a:spLocks noChangeArrowheads="1"/>
            </p:cNvSpPr>
            <p:nvPr/>
          </p:nvSpPr>
          <p:spPr bwMode="auto">
            <a:xfrm>
              <a:off x="2400300" y="2667384"/>
              <a:ext cx="711200" cy="123552"/>
            </a:xfrm>
            <a:prstGeom prst="rect">
              <a:avLst/>
            </a:prstGeom>
            <a:solidFill>
              <a:srgbClr val="DDDDDD"/>
            </a:solidFill>
            <a:ln w="9525">
              <a:solidFill>
                <a:schemeClr val="tx1"/>
              </a:solidFill>
              <a:prstDash val="solid"/>
              <a:miter lim="800000"/>
              <a:headEnd/>
              <a:tailEnd/>
            </a:ln>
          </p:spPr>
          <p:txBody>
            <a:bodyPr lIns="18288"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endParaRPr>
            </a:p>
          </p:txBody>
        </p:sp>
        <p:sp>
          <p:nvSpPr>
            <p:cNvPr id="60" name="Line 116">
              <a:extLst>
                <a:ext uri="{FF2B5EF4-FFF2-40B4-BE49-F238E27FC236}">
                  <a16:creationId xmlns:a16="http://schemas.microsoft.com/office/drawing/2014/main" id="{1845BEAB-7DE7-486A-AD24-717E9F94727E}"/>
                </a:ext>
                <a:ext uri="{C183D7F6-B498-43B3-948B-1728B52AA6E4}">
                  <adec:decorative xmlns:adec="http://schemas.microsoft.com/office/drawing/2017/decorative" val="1"/>
                </a:ext>
              </a:extLst>
            </p:cNvPr>
            <p:cNvSpPr>
              <a:spLocks noChangeShapeType="1"/>
            </p:cNvSpPr>
            <p:nvPr/>
          </p:nvSpPr>
          <p:spPr bwMode="auto">
            <a:xfrm flipV="1">
              <a:off x="1052630" y="836059"/>
              <a:ext cx="10927080"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62" name="Line 116">
              <a:extLst>
                <a:ext uri="{FF2B5EF4-FFF2-40B4-BE49-F238E27FC236}">
                  <a16:creationId xmlns:a16="http://schemas.microsoft.com/office/drawing/2014/main" id="{081EFA84-7F62-4E66-A1DE-1CEE2BB49DF6}"/>
                </a:ext>
                <a:ext uri="{C183D7F6-B498-43B3-948B-1728B52AA6E4}">
                  <adec:decorative xmlns:adec="http://schemas.microsoft.com/office/drawing/2017/decorative" val="1"/>
                </a:ext>
              </a:extLst>
            </p:cNvPr>
            <p:cNvSpPr>
              <a:spLocks noChangeShapeType="1"/>
            </p:cNvSpPr>
            <p:nvPr/>
          </p:nvSpPr>
          <p:spPr bwMode="auto">
            <a:xfrm flipV="1">
              <a:off x="1052630" y="1171314"/>
              <a:ext cx="10927080"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64" name="Line 116">
              <a:extLst>
                <a:ext uri="{FF2B5EF4-FFF2-40B4-BE49-F238E27FC236}">
                  <a16:creationId xmlns:a16="http://schemas.microsoft.com/office/drawing/2014/main" id="{B9BE3977-946A-43D5-A438-4BC183F7C741}"/>
                </a:ext>
                <a:ext uri="{C183D7F6-B498-43B3-948B-1728B52AA6E4}">
                  <adec:decorative xmlns:adec="http://schemas.microsoft.com/office/drawing/2017/decorative" val="1"/>
                </a:ext>
              </a:extLst>
            </p:cNvPr>
            <p:cNvSpPr>
              <a:spLocks noChangeShapeType="1"/>
            </p:cNvSpPr>
            <p:nvPr/>
          </p:nvSpPr>
          <p:spPr bwMode="auto">
            <a:xfrm flipV="1">
              <a:off x="1052630" y="6161624"/>
              <a:ext cx="10927080"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3" name="Line 117">
              <a:extLst>
                <a:ext uri="{FF2B5EF4-FFF2-40B4-BE49-F238E27FC236}">
                  <a16:creationId xmlns:a16="http://schemas.microsoft.com/office/drawing/2014/main" id="{86191189-EE02-47AC-AF10-3F904F39849B}"/>
                </a:ext>
                <a:ext uri="{C183D7F6-B498-43B3-948B-1728B52AA6E4}">
                  <adec:decorative xmlns:adec="http://schemas.microsoft.com/office/drawing/2017/decorative" val="1"/>
                </a:ext>
              </a:extLst>
            </p:cNvPr>
            <p:cNvSpPr>
              <a:spLocks noChangeShapeType="1"/>
            </p:cNvSpPr>
            <p:nvPr/>
          </p:nvSpPr>
          <p:spPr bwMode="auto">
            <a:xfrm flipV="1">
              <a:off x="1050067" y="5764905"/>
              <a:ext cx="2011680" cy="0"/>
            </a:xfrm>
            <a:prstGeom prst="line">
              <a:avLst/>
            </a:prstGeom>
            <a:noFill/>
            <a:ln w="9525">
              <a:solidFill>
                <a:srgbClr val="FF0000"/>
              </a:solidFill>
              <a:prstDash val="dash"/>
              <a:round/>
              <a:headEnd/>
              <a:tailEnd type="triangle" w="med" len="med"/>
            </a:ln>
            <a:extLst>
              <a:ext uri="{909E8E84-426E-40DD-AFC4-6F175D3DCCD1}">
                <a14:hiddenFill xmlns:a14="http://schemas.microsoft.com/office/drawing/2010/main">
                  <a:noFill/>
                </a14:hiddenFill>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pitchFamily="34" charset="0"/>
                <a:ea typeface="+mn-ea"/>
                <a:cs typeface="+mn-cs"/>
              </a:endParaRPr>
            </a:p>
          </p:txBody>
        </p:sp>
        <p:sp>
          <p:nvSpPr>
            <p:cNvPr id="34" name="Text Box 124" descr="X">
              <a:extLst>
                <a:ext uri="{FF2B5EF4-FFF2-40B4-BE49-F238E27FC236}">
                  <a16:creationId xmlns:a16="http://schemas.microsoft.com/office/drawing/2014/main" id="{230DEA12-386E-4A86-B5C7-FE10B96D8625}"/>
                </a:ext>
                <a:ext uri="{C183D7F6-B498-43B3-948B-1728B52AA6E4}">
                  <adec:decorative xmlns:adec="http://schemas.microsoft.com/office/drawing/2017/decorative" val="0"/>
                </a:ext>
              </a:extLst>
            </p:cNvPr>
            <p:cNvSpPr txBox="1">
              <a:spLocks noChangeArrowheads="1"/>
            </p:cNvSpPr>
            <p:nvPr/>
          </p:nvSpPr>
          <p:spPr bwMode="auto">
            <a:xfrm>
              <a:off x="3141248" y="5685353"/>
              <a:ext cx="84962" cy="153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000" b="1" i="0" u="none" strike="noStrike" kern="1200" cap="none" spc="0" normalizeH="0" baseline="0" noProof="0">
                  <a:ln>
                    <a:noFill/>
                  </a:ln>
                  <a:solidFill>
                    <a:srgbClr val="FF0000"/>
                  </a:solidFill>
                  <a:effectLst/>
                  <a:uLnTx/>
                  <a:uFillTx/>
                  <a:latin typeface="Segoe UI" panose="020B0502040204020203" pitchFamily="34" charset="0"/>
                  <a:ea typeface="ＭＳ Ｐゴシック" panose="020B0600070205080204" pitchFamily="34" charset="-128"/>
                  <a:cs typeface="Segoe UI" panose="020B0502040204020203" pitchFamily="34" charset="0"/>
                </a:rPr>
                <a:t>X</a:t>
              </a:r>
            </a:p>
          </p:txBody>
        </p:sp>
        <p:sp>
          <p:nvSpPr>
            <p:cNvPr id="36" name="system 1165" descr="system 1165">
              <a:hlinkClick r:id="rId18"/>
              <a:extLst>
                <a:ext uri="{FF2B5EF4-FFF2-40B4-BE49-F238E27FC236}">
                  <a16:creationId xmlns:a16="http://schemas.microsoft.com/office/drawing/2014/main" id="{2A525766-F806-4B5C-8B94-F59B09A4DCF2}"/>
                </a:ext>
                <a:ext uri="{C183D7F6-B498-43B3-948B-1728B52AA6E4}">
                  <adec:decorative xmlns:adec="http://schemas.microsoft.com/office/drawing/2017/decorative" val="0"/>
                </a:ext>
              </a:extLst>
            </p:cNvPr>
            <p:cNvSpPr>
              <a:spLocks noChangeArrowheads="1"/>
            </p:cNvSpPr>
            <p:nvPr/>
          </p:nvSpPr>
          <p:spPr bwMode="auto">
            <a:xfrm>
              <a:off x="325425" y="5670856"/>
              <a:ext cx="731520" cy="182870"/>
            </a:xfrm>
            <a:prstGeom prst="rect">
              <a:avLst/>
            </a:prstGeom>
            <a:solidFill>
              <a:srgbClr val="D0F2FC"/>
            </a:solidFill>
            <a:ln w="9525">
              <a:solidFill>
                <a:schemeClr val="tx1"/>
              </a:solidFill>
              <a:miter lim="800000"/>
              <a:headEnd/>
              <a:tailEnd/>
            </a:ln>
          </p:spPr>
          <p:txBody>
            <a:bodyPr wrap="none" lIns="9144" tIns="18288" rIns="0" bIns="0" anchor="ctr" anchorCtr="1"/>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80000"/>
                </a:lnSpc>
                <a:spcBef>
                  <a:spcPct val="0"/>
                </a:spcBef>
                <a:spcAft>
                  <a:spcPct val="0"/>
                </a:spcAft>
                <a:buClrTx/>
                <a:buSzTx/>
                <a:buFontTx/>
                <a:buNone/>
                <a:tabLst/>
                <a:defRPr/>
              </a:pPr>
              <a:r>
                <a:rPr kumimoji="0" lang="en-US" altLang="en-US" sz="800" b="0" i="0" u="none" strike="noStrike" kern="1200" cap="none" spc="0" normalizeH="0" baseline="0" noProof="0">
                  <a:ln>
                    <a:noFill/>
                  </a:ln>
                  <a:solidFill>
                    <a:srgbClr val="000000"/>
                  </a:solidFill>
                  <a:effectLst/>
                  <a:uLnTx/>
                  <a:uFillTx/>
                  <a:latin typeface="Segoe UI" panose="020B0502040204020203" pitchFamily="34" charset="0"/>
                  <a:ea typeface="ＭＳ Ｐゴシック" panose="020B0600070205080204" pitchFamily="34" charset="-128"/>
                  <a:cs typeface="Segoe UI" panose="020B0502040204020203" pitchFamily="34" charset="0"/>
                </a:rPr>
                <a:t>TDX-2000</a:t>
              </a:r>
            </a:p>
          </p:txBody>
        </p:sp>
      </p:grpSp>
    </p:spTree>
    <p:extLst>
      <p:ext uri="{BB962C8B-B14F-4D97-AF65-F5344CB8AC3E}">
        <p14:creationId xmlns:p14="http://schemas.microsoft.com/office/powerpoint/2010/main" val="714713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descr="Surveillance Roadmap (4 of 4)">
            <a:extLst>
              <a:ext uri="{FF2B5EF4-FFF2-40B4-BE49-F238E27FC236}">
                <a16:creationId xmlns:a16="http://schemas.microsoft.com/office/drawing/2014/main" id="{C19DD760-202F-45F3-9213-0C6D4BBE3CC5}"/>
              </a:ext>
              <a:ext uri="{C183D7F6-B498-43B3-948B-1728B52AA6E4}">
                <adec:decorative xmlns:adec="http://schemas.microsoft.com/office/drawing/2017/decorative" val="0"/>
              </a:ext>
            </a:extLst>
          </p:cNvPr>
          <p:cNvSpPr>
            <a:spLocks noGrp="1"/>
          </p:cNvSpPr>
          <p:nvPr>
            <p:ph type="title"/>
          </p:nvPr>
        </p:nvSpPr>
        <p:spPr>
          <a:xfrm>
            <a:off x="0" y="0"/>
            <a:ext cx="12192000" cy="365760"/>
          </a:xfrm>
        </p:spPr>
        <p:txBody>
          <a:bodyPr/>
          <a:lstStyle/>
          <a:p>
            <a:r>
              <a:rPr lang="en-US"/>
              <a:t>Surveillance Roadmap (4 of 4)</a:t>
            </a:r>
          </a:p>
        </p:txBody>
      </p:sp>
      <p:grpSp>
        <p:nvGrpSpPr>
          <p:cNvPr id="2" name="Group 1" descr="Page 4 of 4 of the Surveillance roadmap.  This page depicts the surface and approach surveillance systems, such as ASDE-X and RWSL.  ">
            <a:extLst>
              <a:ext uri="{FF2B5EF4-FFF2-40B4-BE49-F238E27FC236}">
                <a16:creationId xmlns:a16="http://schemas.microsoft.com/office/drawing/2014/main" id="{2B25042B-2D2A-6B68-BC57-1290B253E3F2}"/>
              </a:ext>
            </a:extLst>
          </p:cNvPr>
          <p:cNvGrpSpPr/>
          <p:nvPr/>
        </p:nvGrpSpPr>
        <p:grpSpPr>
          <a:xfrm>
            <a:off x="69309" y="574675"/>
            <a:ext cx="12010837" cy="5889622"/>
            <a:chOff x="69309" y="574675"/>
            <a:chExt cx="12010837" cy="5889622"/>
          </a:xfrm>
        </p:grpSpPr>
        <p:sp>
          <p:nvSpPr>
            <p:cNvPr id="147462" name="segment 1108" descr="segment 1108">
              <a:hlinkClick r:id="rId2"/>
              <a:extLst>
                <a:ext uri="{FF2B5EF4-FFF2-40B4-BE49-F238E27FC236}">
                  <a16:creationId xmlns:a16="http://schemas.microsoft.com/office/drawing/2014/main" id="{BA218493-3E3F-4C15-A894-1E6339281B38}"/>
                </a:ext>
                <a:ext uri="{C183D7F6-B498-43B3-948B-1728B52AA6E4}">
                  <adec:decorative xmlns:adec="http://schemas.microsoft.com/office/drawing/2017/decorative" val="0"/>
                </a:ext>
              </a:extLst>
            </p:cNvPr>
            <p:cNvSpPr>
              <a:spLocks noChangeArrowheads="1"/>
            </p:cNvSpPr>
            <p:nvPr/>
          </p:nvSpPr>
          <p:spPr bwMode="auto">
            <a:xfrm>
              <a:off x="1155700" y="1585010"/>
              <a:ext cx="6223000" cy="2311717"/>
            </a:xfrm>
            <a:prstGeom prst="rect">
              <a:avLst/>
            </a:prstGeom>
            <a:solidFill>
              <a:srgbClr val="DDDDDD"/>
            </a:solidFill>
            <a:ln w="9525">
              <a:solidFill>
                <a:schemeClr val="tx1"/>
              </a:solidFill>
              <a:miter lim="800000"/>
              <a:headEnd/>
              <a:tailEnd/>
            </a:ln>
          </p:spPr>
          <p:txBody>
            <a:bodyPr lIns="18288" tIns="137160" rIns="0" bIns="0"/>
            <a:lstStyle>
              <a:lvl1pPr>
                <a:tabLst>
                  <a:tab pos="800100" algn="l"/>
                </a:tabLst>
                <a:defRPr>
                  <a:solidFill>
                    <a:schemeClr val="tx1"/>
                  </a:solidFill>
                  <a:latin typeface="Calibri" panose="020F0502020204030204" pitchFamily="34" charset="0"/>
                </a:defRPr>
              </a:lvl1pPr>
              <a:lvl2pPr marL="742950" indent="-285750">
                <a:tabLst>
                  <a:tab pos="800100" algn="l"/>
                </a:tabLst>
                <a:defRPr>
                  <a:solidFill>
                    <a:schemeClr val="tx1"/>
                  </a:solidFill>
                  <a:latin typeface="Calibri" panose="020F0502020204030204" pitchFamily="34" charset="0"/>
                </a:defRPr>
              </a:lvl2pPr>
              <a:lvl3pPr marL="1143000" indent="-228600">
                <a:tabLst>
                  <a:tab pos="800100" algn="l"/>
                </a:tabLst>
                <a:defRPr>
                  <a:solidFill>
                    <a:schemeClr val="tx1"/>
                  </a:solidFill>
                  <a:latin typeface="Calibri" panose="020F0502020204030204" pitchFamily="34" charset="0"/>
                </a:defRPr>
              </a:lvl3pPr>
              <a:lvl4pPr marL="1600200" indent="-228600">
                <a:tabLst>
                  <a:tab pos="800100" algn="l"/>
                </a:tabLst>
                <a:defRPr>
                  <a:solidFill>
                    <a:schemeClr val="tx1"/>
                  </a:solidFill>
                  <a:latin typeface="Calibri" panose="020F0502020204030204" pitchFamily="34" charset="0"/>
                </a:defRPr>
              </a:lvl4pPr>
              <a:lvl5pPr marL="2057400" indent="-228600">
                <a:tabLst>
                  <a:tab pos="800100" algn="l"/>
                </a:tabLst>
                <a:defRPr>
                  <a:solidFill>
                    <a:schemeClr val="tx1"/>
                  </a:solidFill>
                  <a:latin typeface="Calibri" panose="020F0502020204030204" pitchFamily="34" charset="0"/>
                </a:defRPr>
              </a:lvl5pPr>
              <a:lvl6pPr marL="2514600" indent="-228600" fontAlgn="base">
                <a:spcBef>
                  <a:spcPct val="0"/>
                </a:spcBef>
                <a:spcAft>
                  <a:spcPct val="0"/>
                </a:spcAft>
                <a:tabLst>
                  <a:tab pos="800100" algn="l"/>
                </a:tabLst>
                <a:defRPr>
                  <a:solidFill>
                    <a:schemeClr val="tx1"/>
                  </a:solidFill>
                  <a:latin typeface="Calibri" panose="020F0502020204030204" pitchFamily="34" charset="0"/>
                </a:defRPr>
              </a:lvl6pPr>
              <a:lvl7pPr marL="2971800" indent="-228600" fontAlgn="base">
                <a:spcBef>
                  <a:spcPct val="0"/>
                </a:spcBef>
                <a:spcAft>
                  <a:spcPct val="0"/>
                </a:spcAft>
                <a:tabLst>
                  <a:tab pos="800100" algn="l"/>
                </a:tabLst>
                <a:defRPr>
                  <a:solidFill>
                    <a:schemeClr val="tx1"/>
                  </a:solidFill>
                  <a:latin typeface="Calibri" panose="020F0502020204030204" pitchFamily="34" charset="0"/>
                </a:defRPr>
              </a:lvl7pPr>
              <a:lvl8pPr marL="3429000" indent="-228600" fontAlgn="base">
                <a:spcBef>
                  <a:spcPct val="0"/>
                </a:spcBef>
                <a:spcAft>
                  <a:spcPct val="0"/>
                </a:spcAft>
                <a:tabLst>
                  <a:tab pos="800100" algn="l"/>
                </a:tabLst>
                <a:defRPr>
                  <a:solidFill>
                    <a:schemeClr val="tx1"/>
                  </a:solidFill>
                  <a:latin typeface="Calibri" panose="020F0502020204030204" pitchFamily="34" charset="0"/>
                </a:defRPr>
              </a:lvl8pPr>
              <a:lvl9pPr marL="3886200" indent="-228600" fontAlgn="base">
                <a:spcBef>
                  <a:spcPct val="0"/>
                </a:spcBef>
                <a:spcAft>
                  <a:spcPct val="0"/>
                </a:spcAft>
                <a:tabLst>
                  <a:tab pos="800100" algn="l"/>
                </a:tabLst>
                <a:defRPr>
                  <a:solidFill>
                    <a:schemeClr val="tx1"/>
                  </a:solidFill>
                  <a:latin typeface="Calibri" panose="020F0502020204030204" pitchFamily="34" charset="0"/>
                </a:defRPr>
              </a:lvl9pPr>
            </a:lstStyle>
            <a:p>
              <a:pPr eaLnBrk="1" hangingPunct="1">
                <a:defRPr/>
              </a:pPr>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 Airport Surface Detection Equipment (ASDE) Sustainment</a:t>
              </a:r>
            </a:p>
          </p:txBody>
        </p:sp>
        <p:sp>
          <p:nvSpPr>
            <p:cNvPr id="147498" name="Line 114">
              <a:extLst>
                <a:ext uri="{FF2B5EF4-FFF2-40B4-BE49-F238E27FC236}">
                  <a16:creationId xmlns:a16="http://schemas.microsoft.com/office/drawing/2014/main" id="{7853AA13-EE18-424E-AE34-9BAFE7C1F54F}"/>
                </a:ext>
                <a:ext uri="{C183D7F6-B498-43B3-948B-1728B52AA6E4}">
                  <adec:decorative xmlns:adec="http://schemas.microsoft.com/office/drawing/2017/decorative" val="1"/>
                </a:ext>
              </a:extLst>
            </p:cNvPr>
            <p:cNvSpPr>
              <a:spLocks noChangeShapeType="1"/>
            </p:cNvSpPr>
            <p:nvPr/>
          </p:nvSpPr>
          <p:spPr bwMode="auto">
            <a:xfrm>
              <a:off x="1125782" y="2738452"/>
              <a:ext cx="1414217" cy="92052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en-US">
                <a:solidFill>
                  <a:srgbClr val="000000"/>
                </a:solidFill>
              </a:endParaRPr>
            </a:p>
          </p:txBody>
        </p:sp>
        <p:cxnSp>
          <p:nvCxnSpPr>
            <p:cNvPr id="147471" name="Straight Arrow Connector 65">
              <a:extLst>
                <a:ext uri="{FF2B5EF4-FFF2-40B4-BE49-F238E27FC236}">
                  <a16:creationId xmlns:a16="http://schemas.microsoft.com/office/drawing/2014/main" id="{BA22B7CB-AB57-4ADA-B74E-B51F72BC93E8}"/>
                </a:ext>
                <a:ext uri="{C183D7F6-B498-43B3-948B-1728B52AA6E4}">
                  <adec:decorative xmlns:adec="http://schemas.microsoft.com/office/drawing/2017/decorative" val="1"/>
                </a:ext>
              </a:extLst>
            </p:cNvPr>
            <p:cNvCxnSpPr>
              <a:cxnSpLocks noChangeShapeType="1"/>
            </p:cNvCxnSpPr>
            <p:nvPr/>
          </p:nvCxnSpPr>
          <p:spPr bwMode="auto">
            <a:xfrm flipV="1">
              <a:off x="1108325" y="896617"/>
              <a:ext cx="10885879" cy="0"/>
            </a:xfrm>
            <a:prstGeom prst="straightConnector1">
              <a:avLst/>
            </a:prstGeom>
            <a:noFill/>
            <a:ln w="9525" algn="ctr">
              <a:solidFill>
                <a:srgbClr val="FF0000"/>
              </a:solidFill>
              <a:round/>
              <a:headEnd/>
              <a:tailEnd type="triangle" w="med" len="med"/>
            </a:ln>
            <a:extLst>
              <a:ext uri="{909E8E84-426E-40DD-AFC4-6F175D3DCCD1}">
                <a14:hiddenFill xmlns:a14="http://schemas.microsoft.com/office/drawing/2010/main">
                  <a:noFill/>
                </a14:hiddenFill>
              </a:ext>
            </a:extLst>
          </p:spPr>
        </p:cxnSp>
        <p:sp>
          <p:nvSpPr>
            <p:cNvPr id="147464" name="Line 96">
              <a:extLst>
                <a:ext uri="{FF2B5EF4-FFF2-40B4-BE49-F238E27FC236}">
                  <a16:creationId xmlns:a16="http://schemas.microsoft.com/office/drawing/2014/main" id="{B2329A33-16A5-4166-8610-4BE1BA7094B1}"/>
                </a:ext>
                <a:ext uri="{C183D7F6-B498-43B3-948B-1728B52AA6E4}">
                  <adec:decorative xmlns:adec="http://schemas.microsoft.com/office/drawing/2017/decorative" val="1"/>
                </a:ext>
              </a:extLst>
            </p:cNvPr>
            <p:cNvSpPr>
              <a:spLocks noChangeShapeType="1"/>
            </p:cNvSpPr>
            <p:nvPr/>
          </p:nvSpPr>
          <p:spPr bwMode="auto">
            <a:xfrm flipV="1">
              <a:off x="1108325" y="3661430"/>
              <a:ext cx="10885879"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pPr>
                <a:defRPr/>
              </a:pPr>
              <a:endParaRPr lang="en-US">
                <a:solidFill>
                  <a:srgbClr val="000000"/>
                </a:solidFill>
              </a:endParaRPr>
            </a:p>
          </p:txBody>
        </p:sp>
        <p:sp>
          <p:nvSpPr>
            <p:cNvPr id="147463" name="Line 97">
              <a:extLst>
                <a:ext uri="{FF2B5EF4-FFF2-40B4-BE49-F238E27FC236}">
                  <a16:creationId xmlns:a16="http://schemas.microsoft.com/office/drawing/2014/main" id="{B50F0014-C75F-4C1D-8477-F13119956C39}"/>
                </a:ext>
                <a:ext uri="{C183D7F6-B498-43B3-948B-1728B52AA6E4}">
                  <adec:decorative xmlns:adec="http://schemas.microsoft.com/office/drawing/2017/decorative" val="1"/>
                </a:ext>
              </a:extLst>
            </p:cNvPr>
            <p:cNvSpPr>
              <a:spLocks noChangeShapeType="1"/>
            </p:cNvSpPr>
            <p:nvPr/>
          </p:nvSpPr>
          <p:spPr bwMode="auto">
            <a:xfrm>
              <a:off x="1108325" y="1957846"/>
              <a:ext cx="10885879"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pPr>
                <a:defRPr/>
              </a:pPr>
              <a:endParaRPr lang="en-US">
                <a:solidFill>
                  <a:srgbClr val="000000"/>
                </a:solidFill>
              </a:endParaRPr>
            </a:p>
          </p:txBody>
        </p:sp>
        <p:cxnSp>
          <p:nvCxnSpPr>
            <p:cNvPr id="147469" name="Straight Connector 52">
              <a:extLst>
                <a:ext uri="{FF2B5EF4-FFF2-40B4-BE49-F238E27FC236}">
                  <a16:creationId xmlns:a16="http://schemas.microsoft.com/office/drawing/2014/main" id="{AF8A9C3E-E2B8-400A-AD37-679757D84789}"/>
                </a:ext>
                <a:ext uri="{C183D7F6-B498-43B3-948B-1728B52AA6E4}">
                  <adec:decorative xmlns:adec="http://schemas.microsoft.com/office/drawing/2017/decorative" val="1"/>
                </a:ext>
              </a:extLst>
            </p:cNvPr>
            <p:cNvCxnSpPr>
              <a:cxnSpLocks noChangeShapeType="1"/>
            </p:cNvCxnSpPr>
            <p:nvPr/>
          </p:nvCxnSpPr>
          <p:spPr bwMode="auto">
            <a:xfrm>
              <a:off x="1581553" y="4055591"/>
              <a:ext cx="8982264" cy="0"/>
            </a:xfrm>
            <a:prstGeom prst="line">
              <a:avLst/>
            </a:prstGeom>
            <a:noFill/>
            <a:ln w="12700" algn="ctr">
              <a:solidFill>
                <a:schemeClr val="tx1"/>
              </a:solidFill>
              <a:round/>
              <a:headEnd/>
              <a:tailEnd/>
            </a:ln>
          </p:spPr>
        </p:cxnSp>
        <p:sp>
          <p:nvSpPr>
            <p:cNvPr id="147488" name="Rectangle 3">
              <a:extLst>
                <a:ext uri="{FF2B5EF4-FFF2-40B4-BE49-F238E27FC236}">
                  <a16:creationId xmlns:a16="http://schemas.microsoft.com/office/drawing/2014/main" id="{DDF4BA36-369C-4CCB-BC48-67B1FB5F1BCE}"/>
                </a:ext>
                <a:ext uri="{C183D7F6-B498-43B3-948B-1728B52AA6E4}">
                  <adec:decorative xmlns:adec="http://schemas.microsoft.com/office/drawing/2017/decorative" val="1"/>
                </a:ext>
              </a:extLst>
            </p:cNvPr>
            <p:cNvSpPr>
              <a:spLocks noChangeArrowheads="1"/>
            </p:cNvSpPr>
            <p:nvPr/>
          </p:nvSpPr>
          <p:spPr bwMode="auto">
            <a:xfrm rot="10800000">
              <a:off x="69309" y="4053133"/>
              <a:ext cx="12010837" cy="2411164"/>
            </a:xfrm>
            <a:prstGeom prst="rect">
              <a:avLst/>
            </a:prstGeom>
            <a:solidFill>
              <a:srgbClr val="66FF66">
                <a:alpha val="50195"/>
              </a:srgbClr>
            </a:solidFill>
            <a:ln w="9525">
              <a:solidFill>
                <a:srgbClr val="000000"/>
              </a:solidFill>
              <a:miter lim="800000"/>
              <a:headEnd/>
              <a:tailEnd/>
            </a:ln>
          </p:spPr>
          <p:txBody>
            <a:bodyPr vert="eaVert" wrap="none" lIns="0" tIns="0" rIns="45720" bIns="0" anchorCtr="1"/>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900" b="1">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Support</a:t>
              </a:r>
            </a:p>
            <a:p>
              <a:pPr algn="ctr" eaLnBrk="1" hangingPunct="1">
                <a:defRPr/>
              </a:pPr>
              <a:r>
                <a:rPr lang="en-US" altLang="en-US" sz="900" b="1">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Activities</a:t>
              </a:r>
            </a:p>
          </p:txBody>
        </p:sp>
        <p:sp>
          <p:nvSpPr>
            <p:cNvPr id="147499" name="Rectangle 169">
              <a:extLst>
                <a:ext uri="{FF2B5EF4-FFF2-40B4-BE49-F238E27FC236}">
                  <a16:creationId xmlns:a16="http://schemas.microsoft.com/office/drawing/2014/main" id="{2B869B2B-8C89-47D1-A2F5-EDE88DBEE1A6}"/>
                </a:ext>
                <a:ext uri="{C183D7F6-B498-43B3-948B-1728B52AA6E4}">
                  <adec:decorative xmlns:adec="http://schemas.microsoft.com/office/drawing/2017/decorative" val="1"/>
                </a:ext>
              </a:extLst>
            </p:cNvPr>
            <p:cNvSpPr>
              <a:spLocks noChangeArrowheads="1"/>
            </p:cNvSpPr>
            <p:nvPr/>
          </p:nvSpPr>
          <p:spPr bwMode="auto">
            <a:xfrm flipV="1">
              <a:off x="69309" y="574675"/>
              <a:ext cx="12010837" cy="347845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lIns="18288" rIns="18288" anchorCtr="1"/>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spcBef>
                  <a:spcPct val="50000"/>
                </a:spcBef>
                <a:defRPr/>
              </a:pPr>
              <a:r>
                <a:rPr lang="en-US" altLang="en-US" sz="900" b="1">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Surface and Approach</a:t>
              </a:r>
            </a:p>
          </p:txBody>
        </p:sp>
        <p:sp>
          <p:nvSpPr>
            <p:cNvPr id="147466" name="system 264" descr="system 264">
              <a:hlinkClick r:id="rId3"/>
              <a:extLst>
                <a:ext uri="{FF2B5EF4-FFF2-40B4-BE49-F238E27FC236}">
                  <a16:creationId xmlns:a16="http://schemas.microsoft.com/office/drawing/2014/main" id="{4F696947-A01D-4622-BA55-2EEC80EAF594}"/>
                </a:ext>
                <a:ext uri="{C183D7F6-B498-43B3-948B-1728B52AA6E4}">
                  <adec:decorative xmlns:adec="http://schemas.microsoft.com/office/drawing/2017/decorative" val="0"/>
                </a:ext>
              </a:extLst>
            </p:cNvPr>
            <p:cNvSpPr>
              <a:spLocks noChangeArrowheads="1"/>
            </p:cNvSpPr>
            <p:nvPr/>
          </p:nvSpPr>
          <p:spPr bwMode="auto">
            <a:xfrm>
              <a:off x="521639" y="1818438"/>
              <a:ext cx="604144" cy="182880"/>
            </a:xfrm>
            <a:prstGeom prst="rect">
              <a:avLst/>
            </a:prstGeom>
            <a:solidFill>
              <a:srgbClr val="D0F2FC"/>
            </a:solidFill>
            <a:ln w="9525">
              <a:solidFill>
                <a:schemeClr val="tx1"/>
              </a:solidFill>
              <a:miter lim="800000"/>
              <a:headEnd/>
              <a:tailEnd/>
            </a:ln>
          </p:spPr>
          <p:txBody>
            <a:bodyPr wrap="none" lIns="9144" tIns="18288" rIns="0" bIns="0" anchor="ctr" anchorCtr="1"/>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lnSpc>
                  <a:spcPct val="80000"/>
                </a:lnSpc>
                <a:defRPr/>
              </a:pPr>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ASDE-X</a:t>
              </a:r>
            </a:p>
          </p:txBody>
        </p:sp>
        <p:sp>
          <p:nvSpPr>
            <p:cNvPr id="147467" name="system 116" descr="system 116">
              <a:hlinkClick r:id="rId4"/>
              <a:extLst>
                <a:ext uri="{FF2B5EF4-FFF2-40B4-BE49-F238E27FC236}">
                  <a16:creationId xmlns:a16="http://schemas.microsoft.com/office/drawing/2014/main" id="{597645A4-7143-4399-9635-A1988D3D8885}"/>
                </a:ext>
                <a:ext uri="{C183D7F6-B498-43B3-948B-1728B52AA6E4}">
                  <adec:decorative xmlns:adec="http://schemas.microsoft.com/office/drawing/2017/decorative" val="0"/>
                </a:ext>
              </a:extLst>
            </p:cNvPr>
            <p:cNvSpPr>
              <a:spLocks noChangeArrowheads="1"/>
            </p:cNvSpPr>
            <p:nvPr/>
          </p:nvSpPr>
          <p:spPr bwMode="auto">
            <a:xfrm>
              <a:off x="521639" y="2659801"/>
              <a:ext cx="604144" cy="182880"/>
            </a:xfrm>
            <a:prstGeom prst="rect">
              <a:avLst/>
            </a:prstGeom>
            <a:solidFill>
              <a:srgbClr val="D0F2FC"/>
            </a:solidFill>
            <a:ln w="9525">
              <a:solidFill>
                <a:schemeClr val="tx1"/>
              </a:solidFill>
              <a:miter lim="800000"/>
              <a:headEnd/>
              <a:tailEnd/>
            </a:ln>
          </p:spPr>
          <p:txBody>
            <a:bodyPr wrap="none" lIns="9144" tIns="18288" rIns="0" bIns="0" anchor="ctr" anchorCtr="1"/>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lnSpc>
                  <a:spcPct val="80000"/>
                </a:lnSpc>
                <a:defRPr/>
              </a:pPr>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ASDE-3</a:t>
              </a:r>
            </a:p>
          </p:txBody>
        </p:sp>
        <p:sp>
          <p:nvSpPr>
            <p:cNvPr id="147468" name="system 1019" descr="system 1019">
              <a:hlinkClick r:id="rId5"/>
              <a:extLst>
                <a:ext uri="{FF2B5EF4-FFF2-40B4-BE49-F238E27FC236}">
                  <a16:creationId xmlns:a16="http://schemas.microsoft.com/office/drawing/2014/main" id="{1AD6E940-E33C-4B0D-BB95-13740A671649}"/>
                </a:ext>
                <a:ext uri="{C183D7F6-B498-43B3-948B-1728B52AA6E4}">
                  <adec:decorative xmlns:adec="http://schemas.microsoft.com/office/drawing/2017/decorative" val="0"/>
                </a:ext>
              </a:extLst>
            </p:cNvPr>
            <p:cNvSpPr>
              <a:spLocks noChangeArrowheads="1"/>
            </p:cNvSpPr>
            <p:nvPr/>
          </p:nvSpPr>
          <p:spPr bwMode="auto">
            <a:xfrm>
              <a:off x="521639" y="3560468"/>
              <a:ext cx="604144" cy="182880"/>
            </a:xfrm>
            <a:prstGeom prst="rect">
              <a:avLst/>
            </a:prstGeom>
            <a:solidFill>
              <a:srgbClr val="D0F2FC"/>
            </a:solidFill>
            <a:ln w="9525">
              <a:solidFill>
                <a:schemeClr val="tx1"/>
              </a:solidFill>
              <a:miter lim="800000"/>
              <a:headEnd/>
              <a:tailEnd/>
            </a:ln>
          </p:spPr>
          <p:txBody>
            <a:bodyPr wrap="none" lIns="9144" tIns="18288" rIns="0" bIns="0" anchor="ctr" anchorCtr="1"/>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lnSpc>
                  <a:spcPct val="80000"/>
                </a:lnSpc>
                <a:defRPr/>
              </a:pPr>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ASSC</a:t>
              </a:r>
            </a:p>
          </p:txBody>
        </p:sp>
        <p:sp>
          <p:nvSpPr>
            <p:cNvPr id="147470" name="system 612" descr="system 612">
              <a:hlinkClick r:id="rId6"/>
              <a:extLst>
                <a:ext uri="{FF2B5EF4-FFF2-40B4-BE49-F238E27FC236}">
                  <a16:creationId xmlns:a16="http://schemas.microsoft.com/office/drawing/2014/main" id="{4DF35045-3902-42FB-A22B-4AB15259A0F6}"/>
                </a:ext>
                <a:ext uri="{C183D7F6-B498-43B3-948B-1728B52AA6E4}">
                  <adec:decorative xmlns:adec="http://schemas.microsoft.com/office/drawing/2017/decorative" val="0"/>
                </a:ext>
              </a:extLst>
            </p:cNvPr>
            <p:cNvSpPr>
              <a:spLocks noChangeArrowheads="1"/>
            </p:cNvSpPr>
            <p:nvPr/>
          </p:nvSpPr>
          <p:spPr bwMode="auto">
            <a:xfrm>
              <a:off x="521639" y="809787"/>
              <a:ext cx="604144" cy="182880"/>
            </a:xfrm>
            <a:prstGeom prst="rect">
              <a:avLst/>
            </a:prstGeom>
            <a:solidFill>
              <a:srgbClr val="D0F2FC"/>
            </a:solidFill>
            <a:ln w="9525">
              <a:solidFill>
                <a:schemeClr val="tx1"/>
              </a:solidFill>
              <a:miter lim="800000"/>
              <a:headEnd/>
              <a:tailEnd/>
            </a:ln>
          </p:spPr>
          <p:txBody>
            <a:bodyPr wrap="none" lIns="9144" tIns="18288" rIns="0" bIns="0" anchor="ctr" anchorCtr="1"/>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lnSpc>
                  <a:spcPct val="80000"/>
                </a:lnSpc>
                <a:defRPr/>
              </a:pPr>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RWSL</a:t>
              </a:r>
            </a:p>
          </p:txBody>
        </p:sp>
        <p:sp>
          <p:nvSpPr>
            <p:cNvPr id="147473" name="segment 933" descr="segment 933">
              <a:hlinkClick r:id="rId7"/>
              <a:extLst>
                <a:ext uri="{FF2B5EF4-FFF2-40B4-BE49-F238E27FC236}">
                  <a16:creationId xmlns:a16="http://schemas.microsoft.com/office/drawing/2014/main" id="{844B10A5-5486-43E5-887E-5E1F39F0998B}"/>
                </a:ext>
                <a:ext uri="{C183D7F6-B498-43B3-948B-1728B52AA6E4}">
                  <adec:decorative xmlns:adec="http://schemas.microsoft.com/office/drawing/2017/decorative" val="0"/>
                </a:ext>
              </a:extLst>
            </p:cNvPr>
            <p:cNvSpPr>
              <a:spLocks noChangeArrowheads="1"/>
            </p:cNvSpPr>
            <p:nvPr/>
          </p:nvSpPr>
          <p:spPr bwMode="auto">
            <a:xfrm>
              <a:off x="1155700" y="837145"/>
              <a:ext cx="6223000" cy="128016"/>
            </a:xfrm>
            <a:prstGeom prst="rect">
              <a:avLst/>
            </a:prstGeom>
            <a:solidFill>
              <a:srgbClr val="DDDDDD"/>
            </a:solidFill>
            <a:ln w="9525">
              <a:solidFill>
                <a:schemeClr val="tx1"/>
              </a:solidFill>
              <a:miter lim="800000"/>
              <a:headEnd/>
              <a:tailEnd/>
            </a:ln>
          </p:spPr>
          <p:txBody>
            <a:bodyPr lIns="18288"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marL="60325" eaLnBrk="1" hangingPunct="1">
                <a:defRPr/>
              </a:pPr>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Runway Status Lights (RWSL) Sustainment</a:t>
              </a:r>
            </a:p>
          </p:txBody>
        </p:sp>
        <p:sp>
          <p:nvSpPr>
            <p:cNvPr id="31" name="support 874" descr="support 874">
              <a:hlinkClick r:id="rId8"/>
              <a:extLst>
                <a:ext uri="{FF2B5EF4-FFF2-40B4-BE49-F238E27FC236}">
                  <a16:creationId xmlns:a16="http://schemas.microsoft.com/office/drawing/2014/main" id="{DC4B57B3-0A61-469C-A63F-FED33956036F}"/>
                </a:ext>
                <a:ext uri="{C183D7F6-B498-43B3-948B-1728B52AA6E4}">
                  <adec:decorative xmlns:adec="http://schemas.microsoft.com/office/drawing/2017/decorative" val="0"/>
                </a:ext>
              </a:extLst>
            </p:cNvPr>
            <p:cNvSpPr>
              <a:spLocks noChangeArrowheads="1"/>
            </p:cNvSpPr>
            <p:nvPr/>
          </p:nvSpPr>
          <p:spPr bwMode="auto">
            <a:xfrm>
              <a:off x="1155700" y="4573687"/>
              <a:ext cx="2133600" cy="219456"/>
            </a:xfrm>
            <a:prstGeom prst="rect">
              <a:avLst/>
            </a:prstGeom>
            <a:solidFill>
              <a:srgbClr val="D0F2FC"/>
            </a:solidFill>
            <a:ln w="9525">
              <a:solidFill>
                <a:schemeClr val="tx1"/>
              </a:solidFill>
              <a:prstDash val="solid"/>
              <a:miter lim="800000"/>
              <a:headEnd/>
              <a:tailEnd/>
            </a:ln>
          </p:spPr>
          <p:txBody>
            <a:bodyPr wrap="none" lIns="4572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defRPr/>
              </a:pPr>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Evaluate Impact of Wind Turbine</a:t>
              </a:r>
            </a:p>
            <a:p>
              <a:pPr>
                <a:defRPr/>
              </a:pPr>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Interference on Radar Systems</a:t>
              </a:r>
            </a:p>
          </p:txBody>
        </p:sp>
        <p:sp>
          <p:nvSpPr>
            <p:cNvPr id="147490" name="support 874" descr="support 874">
              <a:hlinkClick r:id="rId8"/>
              <a:extLst>
                <a:ext uri="{FF2B5EF4-FFF2-40B4-BE49-F238E27FC236}">
                  <a16:creationId xmlns:a16="http://schemas.microsoft.com/office/drawing/2014/main" id="{24F4BD5A-0337-40E8-AEDC-86727E5E968C}"/>
                </a:ext>
                <a:ext uri="{C183D7F6-B498-43B3-948B-1728B52AA6E4}">
                  <adec:decorative xmlns:adec="http://schemas.microsoft.com/office/drawing/2017/decorative" val="0"/>
                </a:ext>
              </a:extLst>
            </p:cNvPr>
            <p:cNvSpPr>
              <a:spLocks noChangeArrowheads="1"/>
            </p:cNvSpPr>
            <p:nvPr/>
          </p:nvSpPr>
          <p:spPr bwMode="auto">
            <a:xfrm>
              <a:off x="1155700" y="4573687"/>
              <a:ext cx="2133600" cy="219456"/>
            </a:xfrm>
            <a:prstGeom prst="rect">
              <a:avLst/>
            </a:prstGeom>
            <a:solidFill>
              <a:srgbClr val="D0F2FC"/>
            </a:solidFill>
            <a:ln w="9525">
              <a:solidFill>
                <a:schemeClr val="tx1"/>
              </a:solidFill>
              <a:prstDash val="solid"/>
              <a:miter lim="800000"/>
              <a:headEnd/>
              <a:tailEnd/>
            </a:ln>
          </p:spPr>
          <p:txBody>
            <a:bodyPr wrap="none" lIns="18288"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lvl="0" eaLnBrk="0" fontAlgn="base" hangingPunct="0">
                <a:spcBef>
                  <a:spcPct val="0"/>
                </a:spcBef>
                <a:spcAft>
                  <a:spcPct val="0"/>
                </a:spcAft>
                <a:defRPr/>
              </a:pPr>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 Evaluate Impact of Wind Turbine </a:t>
              </a:r>
            </a:p>
            <a:p>
              <a:pPr lvl="0" eaLnBrk="0" fontAlgn="base" hangingPunct="0">
                <a:spcBef>
                  <a:spcPct val="0"/>
                </a:spcBef>
                <a:spcAft>
                  <a:spcPct val="0"/>
                </a:spcAft>
                <a:defRPr/>
              </a:pPr>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 Interference on Radar Systems</a:t>
              </a:r>
            </a:p>
          </p:txBody>
        </p:sp>
        <p:sp>
          <p:nvSpPr>
            <p:cNvPr id="7" name="Rectangle 6">
              <a:extLst>
                <a:ext uri="{FF2B5EF4-FFF2-40B4-BE49-F238E27FC236}">
                  <a16:creationId xmlns:a16="http://schemas.microsoft.com/office/drawing/2014/main" id="{FC53440E-87C9-4AA4-8E6B-B47DCAA9003A}"/>
                </a:ext>
                <a:ext uri="{C183D7F6-B498-43B3-948B-1728B52AA6E4}">
                  <adec:decorative xmlns:adec="http://schemas.microsoft.com/office/drawing/2017/decorative" val="1"/>
                </a:ext>
              </a:extLst>
            </p:cNvPr>
            <p:cNvSpPr/>
            <p:nvPr/>
          </p:nvSpPr>
          <p:spPr bwMode="auto">
            <a:xfrm>
              <a:off x="260131" y="687978"/>
              <a:ext cx="11820015" cy="3285483"/>
            </a:xfrm>
            <a:prstGeom prst="rect">
              <a:avLst/>
            </a:prstGeom>
            <a:noFill/>
            <a:ln w="19050">
              <a:solidFill>
                <a:schemeClr val="tx1"/>
              </a:solidFill>
              <a:prstDash val="dash"/>
            </a:ln>
          </p:spPr>
          <p:txBody>
            <a:bodyPr vert="vert270" wrap="square" lIns="18288" rtlCol="0">
              <a:noAutofit/>
            </a:bodyPr>
            <a:lstStyle/>
            <a:p>
              <a:pPr algn="ctr"/>
              <a:r>
                <a:rPr lang="en-US" sz="800" b="1">
                  <a:latin typeface="Segoe UI" panose="020B0502040204020203" pitchFamily="34" charset="0"/>
                  <a:cs typeface="Segoe UI" panose="020B0502040204020203" pitchFamily="34" charset="0"/>
                </a:rPr>
                <a:t>Surface Surveillance Portfolio Sustainment</a:t>
              </a:r>
            </a:p>
          </p:txBody>
        </p:sp>
        <p:sp>
          <p:nvSpPr>
            <p:cNvPr id="32" name="support 930" descr="support 930">
              <a:hlinkClick r:id="rId9"/>
              <a:extLst>
                <a:ext uri="{FF2B5EF4-FFF2-40B4-BE49-F238E27FC236}">
                  <a16:creationId xmlns:a16="http://schemas.microsoft.com/office/drawing/2014/main" id="{5B690E5E-2E7B-4E3F-B517-1BF80E9AE343}"/>
                </a:ext>
                <a:ext uri="{C183D7F6-B498-43B3-948B-1728B52AA6E4}">
                  <adec:decorative xmlns:adec="http://schemas.microsoft.com/office/drawing/2017/decorative" val="0"/>
                </a:ext>
              </a:extLst>
            </p:cNvPr>
            <p:cNvSpPr>
              <a:spLocks noChangeArrowheads="1"/>
            </p:cNvSpPr>
            <p:nvPr/>
          </p:nvSpPr>
          <p:spPr bwMode="auto">
            <a:xfrm>
              <a:off x="1155700" y="5804685"/>
              <a:ext cx="2133600" cy="219456"/>
            </a:xfrm>
            <a:prstGeom prst="rect">
              <a:avLst/>
            </a:prstGeom>
            <a:solidFill>
              <a:srgbClr val="D0F2FC"/>
            </a:solidFill>
            <a:ln w="9525">
              <a:solidFill>
                <a:schemeClr val="tx1"/>
              </a:solidFill>
              <a:prstDash val="solid"/>
              <a:miter lim="800000"/>
              <a:headEnd/>
              <a:tailEnd/>
            </a:ln>
          </p:spPr>
          <p:txBody>
            <a:bodyPr wrap="none" lIns="4572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defRPr/>
              </a:pPr>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Surveillance Portfolio Analysis</a:t>
              </a:r>
            </a:p>
          </p:txBody>
        </p:sp>
        <p:sp>
          <p:nvSpPr>
            <p:cNvPr id="147491" name="support 930" descr="support 930">
              <a:hlinkClick r:id="rId9"/>
              <a:extLst>
                <a:ext uri="{FF2B5EF4-FFF2-40B4-BE49-F238E27FC236}">
                  <a16:creationId xmlns:a16="http://schemas.microsoft.com/office/drawing/2014/main" id="{C893F191-9628-457E-9A41-436CDAD421A2}"/>
                </a:ext>
                <a:ext uri="{C183D7F6-B498-43B3-948B-1728B52AA6E4}">
                  <adec:decorative xmlns:adec="http://schemas.microsoft.com/office/drawing/2017/decorative" val="0"/>
                </a:ext>
              </a:extLst>
            </p:cNvPr>
            <p:cNvSpPr>
              <a:spLocks noChangeArrowheads="1"/>
            </p:cNvSpPr>
            <p:nvPr/>
          </p:nvSpPr>
          <p:spPr bwMode="auto">
            <a:xfrm>
              <a:off x="1155700" y="5804685"/>
              <a:ext cx="2133600" cy="219456"/>
            </a:xfrm>
            <a:prstGeom prst="rect">
              <a:avLst/>
            </a:prstGeom>
            <a:solidFill>
              <a:srgbClr val="D0F2FC"/>
            </a:solidFill>
            <a:ln w="9525">
              <a:solidFill>
                <a:schemeClr val="tx1"/>
              </a:solidFill>
              <a:prstDash val="solid"/>
              <a:miter lim="800000"/>
              <a:headEnd/>
              <a:tailEnd/>
            </a:ln>
          </p:spPr>
          <p:txBody>
            <a:bodyPr wrap="none" lIns="18288"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lvl="0" eaLnBrk="0" fontAlgn="base" hangingPunct="0">
                <a:spcBef>
                  <a:spcPct val="0"/>
                </a:spcBef>
                <a:spcAft>
                  <a:spcPct val="0"/>
                </a:spcAft>
                <a:defRPr/>
              </a:pPr>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 Surveillance Portfolio Analysis</a:t>
              </a:r>
            </a:p>
          </p:txBody>
        </p:sp>
        <p:sp>
          <p:nvSpPr>
            <p:cNvPr id="34" name="decision 1236" descr="decision 1236">
              <a:hlinkClick r:id="rId10"/>
              <a:extLst>
                <a:ext uri="{FF2B5EF4-FFF2-40B4-BE49-F238E27FC236}">
                  <a16:creationId xmlns:a16="http://schemas.microsoft.com/office/drawing/2014/main" id="{8B890237-8DAA-4F19-98DE-70A5811753C1}"/>
                </a:ext>
                <a:ext uri="{C183D7F6-B498-43B3-948B-1728B52AA6E4}">
                  <adec:decorative xmlns:adec="http://schemas.microsoft.com/office/drawing/2017/decorative" val="0"/>
                </a:ext>
              </a:extLst>
            </p:cNvPr>
            <p:cNvSpPr>
              <a:spLocks noChangeArrowheads="1"/>
            </p:cNvSpPr>
            <p:nvPr/>
          </p:nvSpPr>
          <p:spPr bwMode="auto">
            <a:xfrm>
              <a:off x="2717800" y="4263411"/>
              <a:ext cx="274644" cy="365105"/>
            </a:xfrm>
            <a:prstGeom prst="diamond">
              <a:avLst/>
            </a:prstGeom>
            <a:solidFill>
              <a:srgbClr val="FFFFCC"/>
            </a:solidFill>
            <a:ln w="9525" algn="ctr">
              <a:solidFill>
                <a:schemeClr val="tx1"/>
              </a:solidFill>
              <a:prstDash val="dash"/>
              <a:miter lim="800000"/>
              <a:headEnd/>
              <a:tailEnd/>
            </a:ln>
          </p:spPr>
          <p:txBody>
            <a:bodyPr wrap="none"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IARD</a:t>
              </a:r>
            </a:p>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1236</a:t>
              </a:r>
            </a:p>
          </p:txBody>
        </p:sp>
        <p:sp>
          <p:nvSpPr>
            <p:cNvPr id="36" name="decision 1323" descr="decision 1323">
              <a:hlinkClick r:id="rId11"/>
              <a:extLst>
                <a:ext uri="{FF2B5EF4-FFF2-40B4-BE49-F238E27FC236}">
                  <a16:creationId xmlns:a16="http://schemas.microsoft.com/office/drawing/2014/main" id="{86458C47-89DF-4AD2-BB58-C92BED158A37}"/>
                </a:ext>
                <a:ext uri="{C183D7F6-B498-43B3-948B-1728B52AA6E4}">
                  <adec:decorative xmlns:adec="http://schemas.microsoft.com/office/drawing/2017/decorative" val="0"/>
                </a:ext>
              </a:extLst>
            </p:cNvPr>
            <p:cNvSpPr>
              <a:spLocks noChangeArrowheads="1"/>
            </p:cNvSpPr>
            <p:nvPr/>
          </p:nvSpPr>
          <p:spPr bwMode="auto">
            <a:xfrm>
              <a:off x="2006600" y="5961686"/>
              <a:ext cx="274644" cy="365105"/>
            </a:xfrm>
            <a:prstGeom prst="diamond">
              <a:avLst/>
            </a:prstGeom>
            <a:solidFill>
              <a:srgbClr val="FFFFCC"/>
            </a:solidFill>
            <a:ln w="9525" algn="ctr">
              <a:solidFill>
                <a:schemeClr val="tx1"/>
              </a:solidFill>
              <a:prstDash val="solid"/>
              <a:miter lim="800000"/>
              <a:headEnd/>
              <a:tailEnd/>
            </a:ln>
          </p:spPr>
          <p:txBody>
            <a:bodyPr wrap="none"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IARD</a:t>
              </a:r>
            </a:p>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1323</a:t>
              </a:r>
            </a:p>
          </p:txBody>
        </p:sp>
        <p:sp>
          <p:nvSpPr>
            <p:cNvPr id="39" name="decision 1321" descr="decision 1321">
              <a:hlinkClick r:id="rId12"/>
              <a:extLst>
                <a:ext uri="{FF2B5EF4-FFF2-40B4-BE49-F238E27FC236}">
                  <a16:creationId xmlns:a16="http://schemas.microsoft.com/office/drawing/2014/main" id="{C3B0AB47-76F1-4B2D-B4E2-4C90F384CE56}"/>
                </a:ext>
                <a:ext uri="{C183D7F6-B498-43B3-948B-1728B52AA6E4}">
                  <adec:decorative xmlns:adec="http://schemas.microsoft.com/office/drawing/2017/decorative" val="0"/>
                </a:ext>
              </a:extLst>
            </p:cNvPr>
            <p:cNvSpPr>
              <a:spLocks noChangeArrowheads="1"/>
            </p:cNvSpPr>
            <p:nvPr/>
          </p:nvSpPr>
          <p:spPr bwMode="auto">
            <a:xfrm>
              <a:off x="2540000" y="5961202"/>
              <a:ext cx="274643" cy="365105"/>
            </a:xfrm>
            <a:prstGeom prst="diamond">
              <a:avLst/>
            </a:prstGeom>
            <a:solidFill>
              <a:srgbClr val="FFFFCC"/>
            </a:solidFill>
            <a:ln w="9525" algn="ctr">
              <a:solidFill>
                <a:schemeClr val="tx1"/>
              </a:solidFill>
              <a:prstDash val="solid"/>
              <a:miter lim="800000"/>
              <a:headEnd/>
              <a:tailEnd/>
            </a:ln>
          </p:spPr>
          <p:txBody>
            <a:bodyPr wrap="none"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FID</a:t>
              </a:r>
              <a:b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b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1321</a:t>
              </a:r>
            </a:p>
          </p:txBody>
        </p:sp>
        <p:sp>
          <p:nvSpPr>
            <p:cNvPr id="40" name="decision 1236" descr="decision 1236">
              <a:hlinkClick r:id="rId10"/>
              <a:extLst>
                <a:ext uri="{FF2B5EF4-FFF2-40B4-BE49-F238E27FC236}">
                  <a16:creationId xmlns:a16="http://schemas.microsoft.com/office/drawing/2014/main" id="{65F53430-A0EA-4AC8-9814-8BB338A4BA15}"/>
                </a:ext>
                <a:ext uri="{C183D7F6-B498-43B3-948B-1728B52AA6E4}">
                  <adec:decorative xmlns:adec="http://schemas.microsoft.com/office/drawing/2017/decorative" val="0"/>
                </a:ext>
              </a:extLst>
            </p:cNvPr>
            <p:cNvSpPr>
              <a:spLocks noChangeArrowheads="1"/>
            </p:cNvSpPr>
            <p:nvPr/>
          </p:nvSpPr>
          <p:spPr bwMode="auto">
            <a:xfrm>
              <a:off x="2717800" y="5481535"/>
              <a:ext cx="274644" cy="365105"/>
            </a:xfrm>
            <a:prstGeom prst="diamond">
              <a:avLst/>
            </a:prstGeom>
            <a:solidFill>
              <a:srgbClr val="FFFFCC"/>
            </a:solidFill>
            <a:ln w="9525" algn="ctr">
              <a:solidFill>
                <a:schemeClr val="tx1"/>
              </a:solidFill>
              <a:prstDash val="dash"/>
              <a:miter lim="800000"/>
              <a:headEnd/>
              <a:tailEnd/>
            </a:ln>
          </p:spPr>
          <p:txBody>
            <a:bodyPr wrap="none"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IARD</a:t>
              </a:r>
            </a:p>
            <a:p>
              <a:pPr algn="ct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1236</a:t>
              </a:r>
            </a:p>
          </p:txBody>
        </p:sp>
        <p:sp>
          <p:nvSpPr>
            <p:cNvPr id="37" name="segment 1228" descr="roadmap_symbol 369 planned">
              <a:hlinkClick r:id="rId13"/>
              <a:extLst>
                <a:ext uri="{FF2B5EF4-FFF2-40B4-BE49-F238E27FC236}">
                  <a16:creationId xmlns:a16="http://schemas.microsoft.com/office/drawing/2014/main" id="{5A6A1177-7B7D-433B-8103-D38B960E6789}"/>
                </a:ext>
                <a:ext uri="{C183D7F6-B498-43B3-948B-1728B52AA6E4}">
                  <adec:decorative xmlns:adec="http://schemas.microsoft.com/office/drawing/2017/decorative" val="0"/>
                </a:ext>
              </a:extLst>
            </p:cNvPr>
            <p:cNvSpPr>
              <a:spLocks noChangeArrowheads="1"/>
            </p:cNvSpPr>
            <p:nvPr/>
          </p:nvSpPr>
          <p:spPr bwMode="auto">
            <a:xfrm>
              <a:off x="2400300" y="1226521"/>
              <a:ext cx="711200" cy="123552"/>
            </a:xfrm>
            <a:prstGeom prst="rect">
              <a:avLst/>
            </a:prstGeom>
            <a:solidFill>
              <a:srgbClr val="DDDDDD"/>
            </a:solidFill>
            <a:ln w="9525">
              <a:solidFill>
                <a:schemeClr val="tx1"/>
              </a:solidFill>
              <a:prstDash val="solid"/>
              <a:miter lim="800000"/>
              <a:headEnd/>
              <a:tailEnd/>
            </a:ln>
          </p:spPr>
          <p:txBody>
            <a:bodyPr lIns="18288"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endParaRPr>
            </a:p>
          </p:txBody>
        </p:sp>
        <p:sp>
          <p:nvSpPr>
            <p:cNvPr id="42" name="segment 1228 skip" descr="roadmap_symbol 369 planned">
              <a:hlinkClick r:id="rId13"/>
              <a:extLst>
                <a:ext uri="{FF2B5EF4-FFF2-40B4-BE49-F238E27FC236}">
                  <a16:creationId xmlns:a16="http://schemas.microsoft.com/office/drawing/2014/main" id="{CA95C7E7-5465-4B8F-9FFF-ABC46E01EFCB}"/>
                </a:ext>
                <a:ext uri="{C183D7F6-B498-43B3-948B-1728B52AA6E4}">
                  <adec:decorative xmlns:adec="http://schemas.microsoft.com/office/drawing/2017/decorative" val="0"/>
                </a:ext>
              </a:extLst>
            </p:cNvPr>
            <p:cNvSpPr>
              <a:spLocks noChangeArrowheads="1"/>
            </p:cNvSpPr>
            <p:nvPr/>
          </p:nvSpPr>
          <p:spPr bwMode="auto">
            <a:xfrm>
              <a:off x="2400300" y="1226638"/>
              <a:ext cx="711200" cy="123552"/>
            </a:xfrm>
            <a:prstGeom prst="rect">
              <a:avLst/>
            </a:prstGeom>
            <a:solidFill>
              <a:srgbClr val="DDDDDD"/>
            </a:solidFill>
            <a:ln w="9525">
              <a:solidFill>
                <a:schemeClr val="tx1"/>
              </a:solidFill>
              <a:prstDash val="dash"/>
              <a:miter lim="800000"/>
              <a:headEnd/>
              <a:tailEnd/>
            </a:ln>
          </p:spPr>
          <p:txBody>
            <a:bodyPr lIns="18288"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endParaRPr>
            </a:p>
          </p:txBody>
        </p:sp>
        <p:sp>
          <p:nvSpPr>
            <p:cNvPr id="33" name="decision 1319" descr="decision 1319">
              <a:hlinkClick r:id="rId14"/>
              <a:extLst>
                <a:ext uri="{FF2B5EF4-FFF2-40B4-BE49-F238E27FC236}">
                  <a16:creationId xmlns:a16="http://schemas.microsoft.com/office/drawing/2014/main" id="{3FAC36A5-676E-4912-A795-92407E67770B}"/>
                </a:ext>
                <a:ext uri="{C183D7F6-B498-43B3-948B-1728B52AA6E4}">
                  <adec:decorative xmlns:adec="http://schemas.microsoft.com/office/drawing/2017/decorative" val="0"/>
                </a:ext>
              </a:extLst>
            </p:cNvPr>
            <p:cNvSpPr>
              <a:spLocks noChangeArrowheads="1"/>
            </p:cNvSpPr>
            <p:nvPr/>
          </p:nvSpPr>
          <p:spPr bwMode="auto">
            <a:xfrm>
              <a:off x="2717800" y="1108941"/>
              <a:ext cx="274643" cy="365105"/>
            </a:xfrm>
            <a:prstGeom prst="diamond">
              <a:avLst/>
            </a:prstGeom>
            <a:solidFill>
              <a:srgbClr val="FFFFCC"/>
            </a:solidFill>
            <a:ln w="9525" algn="ctr">
              <a:solidFill>
                <a:schemeClr val="tx1"/>
              </a:solidFill>
              <a:prstDash val="solid"/>
              <a:miter lim="800000"/>
              <a:headEnd/>
              <a:tailEnd/>
            </a:ln>
          </p:spPr>
          <p:txBody>
            <a:bodyPr wrap="none"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defRPr/>
              </a:pP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FID</a:t>
              </a:r>
              <a:b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br>
              <a:r>
                <a:rPr lang="en-US" altLang="en-US" sz="7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1319</a:t>
              </a:r>
            </a:p>
          </p:txBody>
        </p:sp>
        <p:sp>
          <p:nvSpPr>
            <p:cNvPr id="43" name="decision 1327" descr="decision 1327">
              <a:hlinkClick r:id="rId15"/>
              <a:extLst>
                <a:ext uri="{FF2B5EF4-FFF2-40B4-BE49-F238E27FC236}">
                  <a16:creationId xmlns:a16="http://schemas.microsoft.com/office/drawing/2014/main" id="{496DBA4D-E642-4316-8929-E676F7C9B565}"/>
                </a:ext>
                <a:ext uri="{C183D7F6-B498-43B3-948B-1728B52AA6E4}">
                  <adec:decorative xmlns:adec="http://schemas.microsoft.com/office/drawing/2017/decorative" val="0"/>
                </a:ext>
              </a:extLst>
            </p:cNvPr>
            <p:cNvSpPr>
              <a:spLocks noChangeArrowheads="1"/>
            </p:cNvSpPr>
            <p:nvPr/>
          </p:nvSpPr>
          <p:spPr bwMode="auto">
            <a:xfrm>
              <a:off x="3251200" y="5974769"/>
              <a:ext cx="274644" cy="365105"/>
            </a:xfrm>
            <a:prstGeom prst="diamond">
              <a:avLst/>
            </a:prstGeom>
            <a:solidFill>
              <a:srgbClr val="FFFFCC"/>
            </a:solidFill>
            <a:ln w="9525" algn="ctr">
              <a:solidFill>
                <a:schemeClr val="tx1"/>
              </a:solidFill>
              <a:prstDash val="solid"/>
              <a:miter lim="800000"/>
              <a:headEnd/>
              <a:tailEnd/>
            </a:ln>
          </p:spPr>
          <p:txBody>
            <a:bodyPr wrap="none"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700" b="0" i="0" u="none" strike="noStrike" kern="1200" cap="none" spc="0" normalizeH="0" baseline="0" noProof="0">
                  <a:ln>
                    <a:noFill/>
                  </a:ln>
                  <a:solidFill>
                    <a:srgbClr val="000000"/>
                  </a:solidFill>
                  <a:effectLst/>
                  <a:uLnTx/>
                  <a:uFillTx/>
                  <a:latin typeface="Segoe UI" panose="020B0502040204020203" pitchFamily="34" charset="0"/>
                  <a:ea typeface="ＭＳ Ｐゴシック" panose="020B0600070205080204" pitchFamily="34" charset="-128"/>
                  <a:cs typeface="Segoe UI" panose="020B0502040204020203" pitchFamily="34" charset="0"/>
                </a:rPr>
                <a:t>FID</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700" b="0" i="0" u="none" strike="noStrike" kern="1200" cap="none" spc="0" normalizeH="0" baseline="0" noProof="0">
                  <a:ln>
                    <a:noFill/>
                  </a:ln>
                  <a:solidFill>
                    <a:srgbClr val="000000"/>
                  </a:solidFill>
                  <a:effectLst/>
                  <a:uLnTx/>
                  <a:uFillTx/>
                  <a:latin typeface="Segoe UI" panose="020B0502040204020203" pitchFamily="34" charset="0"/>
                  <a:ea typeface="ＭＳ Ｐゴシック" panose="020B0600070205080204" pitchFamily="34" charset="-128"/>
                  <a:cs typeface="Segoe UI" panose="020B0502040204020203" pitchFamily="34" charset="0"/>
                </a:rPr>
                <a:t>1327</a:t>
              </a:r>
            </a:p>
          </p:txBody>
        </p:sp>
        <p:sp>
          <p:nvSpPr>
            <p:cNvPr id="30" name="Rectangle 108">
              <a:extLst>
                <a:ext uri="{FF2B5EF4-FFF2-40B4-BE49-F238E27FC236}">
                  <a16:creationId xmlns:a16="http://schemas.microsoft.com/office/drawing/2014/main" id="{F36A00C2-DA0B-4942-AEF4-3F24A46D29D4}"/>
                </a:ext>
                <a:ext uri="{C183D7F6-B498-43B3-948B-1728B52AA6E4}">
                  <adec:decorative xmlns:adec="http://schemas.microsoft.com/office/drawing/2017/decorative" val="1"/>
                </a:ext>
              </a:extLst>
            </p:cNvPr>
            <p:cNvSpPr>
              <a:spLocks noChangeArrowheads="1"/>
            </p:cNvSpPr>
            <p:nvPr/>
          </p:nvSpPr>
          <p:spPr bwMode="auto">
            <a:xfrm>
              <a:off x="3183265" y="1240031"/>
              <a:ext cx="2068404" cy="109683"/>
            </a:xfrm>
            <a:prstGeom prst="rect">
              <a:avLst/>
            </a:prstGeom>
            <a:solidFill>
              <a:schemeClr val="bg1"/>
            </a:solidFill>
            <a:ln>
              <a:noFill/>
            </a:ln>
            <a:extLst>
              <a:ext uri="{91240B29-F687-4F45-9708-019B960494DF}">
                <a14:hiddenLine xmlns:a14="http://schemas.microsoft.com/office/drawing/2010/main" w="12700">
                  <a:solidFill>
                    <a:srgbClr val="000000"/>
                  </a:solidFill>
                  <a:prstDash val="dashDot"/>
                  <a:miter lim="800000"/>
                  <a:headEnd/>
                  <a:tailEnd/>
                </a14:hiddenLine>
              </a:ext>
            </a:extLst>
          </p:spPr>
          <p:txBody>
            <a:bodyPr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800">
                  <a:solidFill>
                    <a:srgbClr val="000000"/>
                  </a:solidFill>
                  <a:latin typeface="Segoe UI" panose="020B0502040204020203" pitchFamily="34" charset="0"/>
                  <a:ea typeface="ＭＳ Ｐゴシック" panose="020B0600070205080204" pitchFamily="34" charset="-128"/>
                  <a:cs typeface="Segoe UI" panose="020B0502040204020203" pitchFamily="34" charset="0"/>
                </a:rPr>
                <a:t> ASDE Surface Movement Radar Replacement</a:t>
              </a:r>
            </a:p>
          </p:txBody>
        </p:sp>
      </p:grpSp>
    </p:spTree>
    <p:extLst>
      <p:ext uri="{BB962C8B-B14F-4D97-AF65-F5344CB8AC3E}">
        <p14:creationId xmlns:p14="http://schemas.microsoft.com/office/powerpoint/2010/main" val="3260754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oup 36" descr="This table describes all of the Surveillance Roadmap: Assumptions.">
            <a:extLst>
              <a:ext uri="{FF2B5EF4-FFF2-40B4-BE49-F238E27FC236}">
                <a16:creationId xmlns:a16="http://schemas.microsoft.com/office/drawing/2014/main" id="{6A130B90-E4BC-47D3-B192-67B24ABF781C}"/>
              </a:ext>
              <a:ext uri="{C183D7F6-B498-43B3-948B-1728B52AA6E4}">
                <adec:decorative xmlns:adec="http://schemas.microsoft.com/office/drawing/2017/decorative" val="0"/>
              </a:ext>
            </a:extLst>
          </p:cNvPr>
          <p:cNvGraphicFramePr>
            <a:graphicFrameLocks/>
          </p:cNvGraphicFramePr>
          <p:nvPr>
            <p:extLst>
              <p:ext uri="{D42A27DB-BD31-4B8C-83A1-F6EECF244321}">
                <p14:modId xmlns:p14="http://schemas.microsoft.com/office/powerpoint/2010/main" val="1181849488"/>
              </p:ext>
            </p:extLst>
          </p:nvPr>
        </p:nvGraphicFramePr>
        <p:xfrm>
          <a:off x="1066800" y="877889"/>
          <a:ext cx="10058400" cy="2162188"/>
        </p:xfrm>
        <a:graphic>
          <a:graphicData uri="http://schemas.openxmlformats.org/drawingml/2006/table">
            <a:tbl>
              <a:tblPr firstRow="1"/>
              <a:tblGrid>
                <a:gridCol w="1207581">
                  <a:extLst>
                    <a:ext uri="{9D8B030D-6E8A-4147-A177-3AD203B41FA5}">
                      <a16:colId xmlns:a16="http://schemas.microsoft.com/office/drawing/2014/main" val="20000"/>
                    </a:ext>
                  </a:extLst>
                </a:gridCol>
                <a:gridCol w="8850819">
                  <a:extLst>
                    <a:ext uri="{9D8B030D-6E8A-4147-A177-3AD203B41FA5}">
                      <a16:colId xmlns:a16="http://schemas.microsoft.com/office/drawing/2014/main" val="20001"/>
                    </a:ext>
                  </a:extLst>
                </a:gridCol>
              </a:tblGrid>
              <a:tr h="19520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Segoe UI" panose="020B0502040204020203" pitchFamily="34" charset="0"/>
                          <a:ea typeface="ＭＳ Ｐゴシック" pitchFamily="34" charset="-128"/>
                          <a:cs typeface="Segoe UI" panose="020B0502040204020203" pitchFamily="34" charset="0"/>
                        </a:rPr>
                        <a:t>Identifier</a:t>
                      </a:r>
                    </a:p>
                  </a:txBody>
                  <a:tcPr marL="91448" marR="91448"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ct val="100000"/>
                        </a:lnSpc>
                        <a:spcBef>
                          <a:spcPts val="0"/>
                        </a:spcBef>
                        <a:spcAft>
                          <a:spcPct val="0"/>
                        </a:spcAft>
                        <a:buClrTx/>
                        <a:buSzTx/>
                        <a:buFontTx/>
                        <a:buNone/>
                        <a:tabLst/>
                      </a:pPr>
                      <a:r>
                        <a:rPr kumimoji="0" lang="en-US" sz="1400" b="1" i="0" u="none" strike="noStrike" cap="none" normalizeH="0" baseline="0">
                          <a:ln>
                            <a:noFill/>
                          </a:ln>
                          <a:solidFill>
                            <a:schemeClr val="tx1"/>
                          </a:solidFill>
                          <a:effectLst/>
                          <a:latin typeface="Segoe UI" panose="020B0502040204020203" pitchFamily="34" charset="0"/>
                          <a:ea typeface="ＭＳ Ｐゴシック" pitchFamily="34" charset="-128"/>
                          <a:cs typeface="Segoe UI" panose="020B0502040204020203" pitchFamily="34" charset="0"/>
                        </a:rPr>
                        <a:t>Description</a:t>
                      </a:r>
                    </a:p>
                  </a:txBody>
                  <a:tcPr marL="91448" marR="91448"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10000"/>
                  </a:ext>
                </a:extLst>
              </a:tr>
              <a:tr h="9435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Segoe UI"/>
                          <a:ea typeface="ＭＳ Ｐゴシック"/>
                          <a:cs typeface="Segoe UI"/>
                        </a:rPr>
                        <a:t>SURV-01</a:t>
                      </a:r>
                    </a:p>
                  </a:txBody>
                  <a:tcPr marL="91448" marR="91448"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200"/>
                        </a:spcBef>
                        <a:spcAft>
                          <a:spcPct val="0"/>
                        </a:spcAft>
                        <a:buClrTx/>
                        <a:buSzTx/>
                        <a:buFontTx/>
                        <a:buNone/>
                        <a:tabLst>
                          <a:tab pos="228600" algn="l"/>
                        </a:tabLst>
                      </a:pPr>
                      <a:r>
                        <a:rPr kumimoji="0" lang="en-US" sz="1200" b="0" i="0" u="none" strike="noStrike" cap="none" normalizeH="0" baseline="0">
                          <a:ln>
                            <a:noFill/>
                          </a:ln>
                          <a:solidFill>
                            <a:schemeClr val="tx1"/>
                          </a:solidFill>
                          <a:effectLst/>
                          <a:latin typeface="Segoe UI" panose="020B0502040204020203" pitchFamily="34" charset="0"/>
                          <a:ea typeface="ＭＳ Ｐゴシック" pitchFamily="34" charset="-128"/>
                          <a:cs typeface="Segoe UI" panose="020B0502040204020203" pitchFamily="34" charset="0"/>
                        </a:rPr>
                        <a:t>Backup to mitigate loss of on-board GPS positioning source for ADS-B is required:</a:t>
                      </a:r>
                    </a:p>
                    <a:p>
                      <a:pPr marL="288925" marR="0" lvl="0" indent="-288925" algn="l" defTabSz="914400" rtl="0" eaLnBrk="1" fontAlgn="base" latinLnBrk="0" hangingPunct="1">
                        <a:lnSpc>
                          <a:spcPct val="100000"/>
                        </a:lnSpc>
                        <a:spcBef>
                          <a:spcPts val="200"/>
                        </a:spcBef>
                        <a:spcAft>
                          <a:spcPct val="0"/>
                        </a:spcAft>
                        <a:buClrTx/>
                        <a:buSzTx/>
                        <a:buFontTx/>
                        <a:buNone/>
                        <a:tabLst/>
                      </a:pPr>
                      <a:r>
                        <a:rPr kumimoji="0" lang="en-US" sz="1200" b="0" i="0" u="none" strike="noStrike" cap="none" normalizeH="0" baseline="0">
                          <a:ln>
                            <a:noFill/>
                          </a:ln>
                          <a:solidFill>
                            <a:schemeClr val="tx1"/>
                          </a:solidFill>
                          <a:effectLst/>
                          <a:latin typeface="Segoe UI" panose="020B0502040204020203" pitchFamily="34" charset="0"/>
                          <a:ea typeface="ＭＳ Ｐゴシック" pitchFamily="34" charset="-128"/>
                          <a:cs typeface="Segoe UI" panose="020B0502040204020203" pitchFamily="34" charset="0"/>
                        </a:rPr>
                        <a:t>   a)	Retain all </a:t>
                      </a:r>
                      <a:r>
                        <a:rPr kumimoji="0" lang="en-US" sz="1200" b="0" i="0" u="none" strike="noStrike" cap="none" normalizeH="0" baseline="0" err="1">
                          <a:ln>
                            <a:noFill/>
                          </a:ln>
                          <a:solidFill>
                            <a:schemeClr val="tx1"/>
                          </a:solidFill>
                          <a:effectLst/>
                          <a:latin typeface="Segoe UI" panose="020B0502040204020203" pitchFamily="34" charset="0"/>
                          <a:ea typeface="ＭＳ Ｐゴシック" pitchFamily="34" charset="-128"/>
                          <a:cs typeface="Segoe UI" panose="020B0502040204020203" pitchFamily="34" charset="0"/>
                        </a:rPr>
                        <a:t>en</a:t>
                      </a:r>
                      <a:r>
                        <a:rPr kumimoji="0" lang="en-US" sz="1200" b="0" i="0" u="none" strike="noStrike" cap="none" normalizeH="0" baseline="0">
                          <a:ln>
                            <a:noFill/>
                          </a:ln>
                          <a:solidFill>
                            <a:schemeClr val="tx1"/>
                          </a:solidFill>
                          <a:effectLst/>
                          <a:latin typeface="Segoe UI" panose="020B0502040204020203" pitchFamily="34" charset="0"/>
                          <a:ea typeface="ＭＳ Ｐゴシック" pitchFamily="34" charset="-128"/>
                          <a:cs typeface="Segoe UI" panose="020B0502040204020203" pitchFamily="34" charset="0"/>
                        </a:rPr>
                        <a:t> route beacons (~150 </a:t>
                      </a:r>
                      <a:r>
                        <a:rPr kumimoji="0" lang="en-US" sz="1200" b="0" i="0" u="none" strike="noStrike" cap="none" normalizeH="0" baseline="0" err="1">
                          <a:ln>
                            <a:noFill/>
                          </a:ln>
                          <a:solidFill>
                            <a:schemeClr val="tx1"/>
                          </a:solidFill>
                          <a:effectLst/>
                          <a:latin typeface="Segoe UI" panose="020B0502040204020203" pitchFamily="34" charset="0"/>
                          <a:ea typeface="ＭＳ Ｐゴシック" pitchFamily="34" charset="-128"/>
                          <a:cs typeface="Segoe UI" panose="020B0502040204020203" pitchFamily="34" charset="0"/>
                        </a:rPr>
                        <a:t>monopulse</a:t>
                      </a:r>
                      <a:r>
                        <a:rPr kumimoji="0" lang="en-US" sz="1200" b="0" i="0" u="none" strike="noStrike" cap="none" normalizeH="0" baseline="0">
                          <a:ln>
                            <a:noFill/>
                          </a:ln>
                          <a:solidFill>
                            <a:schemeClr val="tx1"/>
                          </a:solidFill>
                          <a:effectLst/>
                          <a:latin typeface="Segoe UI" panose="020B0502040204020203" pitchFamily="34" charset="0"/>
                          <a:ea typeface="ＭＳ Ｐゴシック" pitchFamily="34" charset="-128"/>
                          <a:cs typeface="Segoe UI" panose="020B0502040204020203" pitchFamily="34" charset="0"/>
                        </a:rPr>
                        <a:t> systems)</a:t>
                      </a:r>
                    </a:p>
                    <a:p>
                      <a:pPr marL="288925" marR="0" lvl="0" indent="-288925" algn="l" defTabSz="914400" rtl="0" eaLnBrk="1" fontAlgn="base" latinLnBrk="0" hangingPunct="1">
                        <a:lnSpc>
                          <a:spcPct val="100000"/>
                        </a:lnSpc>
                        <a:spcBef>
                          <a:spcPts val="200"/>
                        </a:spcBef>
                        <a:spcAft>
                          <a:spcPct val="0"/>
                        </a:spcAft>
                        <a:buClrTx/>
                        <a:buSzTx/>
                        <a:buFontTx/>
                        <a:buNone/>
                        <a:tabLst/>
                      </a:pPr>
                      <a:r>
                        <a:rPr kumimoji="0" lang="en-US" sz="1200" b="0" i="0" u="none" strike="noStrike" cap="none" normalizeH="0" baseline="0">
                          <a:ln>
                            <a:noFill/>
                          </a:ln>
                          <a:solidFill>
                            <a:schemeClr val="tx1"/>
                          </a:solidFill>
                          <a:effectLst/>
                          <a:latin typeface="Segoe UI" panose="020B0502040204020203" pitchFamily="34" charset="0"/>
                          <a:ea typeface="ＭＳ Ｐゴシック" pitchFamily="34" charset="-128"/>
                          <a:cs typeface="Segoe UI" panose="020B0502040204020203" pitchFamily="34" charset="0"/>
                        </a:rPr>
                        <a:t>   b)	Retain limited set of terminal beacons (or WAM) based on need (Core 30 airports for resiliency, other airports based on economic analysis and ADS-B equipage rates)</a:t>
                      </a:r>
                    </a:p>
                    <a:p>
                      <a:pPr marL="288925" marR="0" lvl="0" indent="-288925" algn="l" defTabSz="914400" rtl="0" eaLnBrk="1" fontAlgn="base" latinLnBrk="0" hangingPunct="1">
                        <a:lnSpc>
                          <a:spcPct val="100000"/>
                        </a:lnSpc>
                        <a:spcBef>
                          <a:spcPts val="200"/>
                        </a:spcBef>
                        <a:spcAft>
                          <a:spcPct val="0"/>
                        </a:spcAft>
                        <a:buClrTx/>
                        <a:buSzTx/>
                        <a:buFontTx/>
                        <a:buNone/>
                        <a:tabLst/>
                      </a:pPr>
                      <a:r>
                        <a:rPr kumimoji="0" lang="en-US" sz="1200" b="0" i="0" u="none" strike="noStrike" cap="none" normalizeH="0" baseline="0">
                          <a:ln>
                            <a:noFill/>
                          </a:ln>
                          <a:solidFill>
                            <a:schemeClr val="tx1"/>
                          </a:solidFill>
                          <a:effectLst/>
                          <a:latin typeface="Segoe UI" panose="020B0502040204020203" pitchFamily="34" charset="0"/>
                          <a:ea typeface="ＭＳ Ｐゴシック" pitchFamily="34" charset="-128"/>
                          <a:cs typeface="Segoe UI" panose="020B0502040204020203" pitchFamily="34" charset="0"/>
                        </a:rPr>
                        <a:t>   c)	All terminal non-cooperative surveillance coverage areas are retained for safety purposes</a:t>
                      </a:r>
                    </a:p>
                    <a:p>
                      <a:pPr marL="288925" marR="0" lvl="0" indent="-288925" algn="l" defTabSz="914400" rtl="0" eaLnBrk="1" fontAlgn="base" latinLnBrk="0" hangingPunct="1">
                        <a:lnSpc>
                          <a:spcPct val="100000"/>
                        </a:lnSpc>
                        <a:spcBef>
                          <a:spcPts val="200"/>
                        </a:spcBef>
                        <a:spcAft>
                          <a:spcPct val="0"/>
                        </a:spcAft>
                        <a:buClrTx/>
                        <a:buSzTx/>
                        <a:buFontTx/>
                        <a:buNone/>
                        <a:tabLst/>
                      </a:pPr>
                      <a:r>
                        <a:rPr kumimoji="0" lang="en-US" sz="1200" b="0" i="0" u="none" strike="noStrike" cap="none" normalizeH="0" baseline="0">
                          <a:ln>
                            <a:noFill/>
                          </a:ln>
                          <a:solidFill>
                            <a:schemeClr val="tx1"/>
                          </a:solidFill>
                          <a:effectLst/>
                          <a:latin typeface="Segoe UI" panose="020B0502040204020203" pitchFamily="34" charset="0"/>
                          <a:ea typeface="ＭＳ Ｐゴシック" pitchFamily="34" charset="-128"/>
                          <a:cs typeface="Segoe UI" panose="020B0502040204020203" pitchFamily="34" charset="0"/>
                        </a:rPr>
                        <a:t>   d) Selected terminal surveillance systems that will no longer be required will be divested starting in CY2020</a:t>
                      </a:r>
                    </a:p>
                  </a:txBody>
                  <a:tcPr marL="91448" marR="91448"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29281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Segoe UI" panose="020B0502040204020203" pitchFamily="34" charset="0"/>
                          <a:ea typeface="ＭＳ Ｐゴシック" pitchFamily="34" charset="-128"/>
                          <a:cs typeface="Segoe UI" panose="020B0502040204020203" pitchFamily="34" charset="0"/>
                        </a:rPr>
                        <a:t>SURV-02</a:t>
                      </a:r>
                    </a:p>
                  </a:txBody>
                  <a:tcPr marL="91448" marR="91448"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569913" rtl="0" eaLnBrk="1" fontAlgn="base" latinLnBrk="0" hangingPunct="1">
                        <a:lnSpc>
                          <a:spcPct val="100000"/>
                        </a:lnSpc>
                        <a:spcBef>
                          <a:spcPts val="0"/>
                        </a:spcBef>
                        <a:spcAft>
                          <a:spcPct val="0"/>
                        </a:spcAft>
                        <a:buClrTx/>
                        <a:buSzTx/>
                        <a:buFontTx/>
                        <a:buNone/>
                        <a:tabLst/>
                      </a:pPr>
                      <a:r>
                        <a:rPr kumimoji="0" lang="en-US" sz="1200" b="0" i="0" u="none" strike="noStrike" cap="none" normalizeH="0" baseline="0">
                          <a:ln>
                            <a:noFill/>
                          </a:ln>
                          <a:solidFill>
                            <a:schemeClr val="tx1"/>
                          </a:solidFill>
                          <a:effectLst/>
                          <a:latin typeface="Segoe UI" panose="020B0502040204020203" pitchFamily="34" charset="0"/>
                          <a:ea typeface="ＭＳ Ｐゴシック" pitchFamily="34" charset="-128"/>
                          <a:cs typeface="Segoe UI" panose="020B0502040204020203" pitchFamily="34" charset="0"/>
                        </a:rPr>
                        <a:t>The Mode-S Beacon Replacement System (MSBRS) will replace all remaining beacon systems that are not replaced by WAM</a:t>
                      </a:r>
                    </a:p>
                  </a:txBody>
                  <a:tcPr marL="91448" marR="91448"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287757854"/>
                  </a:ext>
                </a:extLst>
              </a:tr>
              <a:tr h="240360">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cap="none" normalizeH="0" baseline="0">
                          <a:ln>
                            <a:noFill/>
                          </a:ln>
                          <a:solidFill>
                            <a:schemeClr val="tx1"/>
                          </a:solidFill>
                          <a:effectLst/>
                          <a:latin typeface="Segoe UI" panose="020B0502040204020203" pitchFamily="34" charset="0"/>
                          <a:ea typeface="ＭＳ Ｐゴシック" pitchFamily="34" charset="-128"/>
                          <a:cs typeface="Segoe UI" panose="020B0502040204020203" pitchFamily="34" charset="0"/>
                        </a:rPr>
                        <a:t>SURV-03</a:t>
                      </a:r>
                    </a:p>
                  </a:txBody>
                  <a:tcPr marL="91448" marR="91448"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569913" rtl="0" eaLnBrk="1" fontAlgn="base" latinLnBrk="0" hangingPunct="1">
                        <a:lnSpc>
                          <a:spcPct val="100000"/>
                        </a:lnSpc>
                        <a:spcBef>
                          <a:spcPts val="0"/>
                        </a:spcBef>
                        <a:spcAft>
                          <a:spcPct val="0"/>
                        </a:spcAft>
                        <a:buClrTx/>
                        <a:buSzTx/>
                        <a:buFontTx/>
                        <a:buNone/>
                        <a:tabLst/>
                        <a:defRPr/>
                      </a:pPr>
                      <a:r>
                        <a:rPr kumimoji="0" lang="en-US" sz="1200" b="0" i="0" u="none" strike="noStrike" cap="none" normalizeH="0" baseline="0">
                          <a:ln>
                            <a:noFill/>
                          </a:ln>
                          <a:solidFill>
                            <a:schemeClr val="tx1"/>
                          </a:solidFill>
                          <a:effectLst/>
                          <a:latin typeface="Segoe UI" panose="020B0502040204020203" pitchFamily="34" charset="0"/>
                          <a:ea typeface="ＭＳ Ｐゴシック" pitchFamily="34" charset="-128"/>
                          <a:cs typeface="Segoe UI" panose="020B0502040204020203" pitchFamily="34" charset="0"/>
                        </a:rPr>
                        <a:t>The ANSR program will determine the long-term upgrade strategy of the ASR-8, ASR-9, and ASR-11 (PSR portion) systems</a:t>
                      </a:r>
                    </a:p>
                  </a:txBody>
                  <a:tcPr marL="91448" marR="91448"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212509290"/>
                  </a:ext>
                </a:extLst>
              </a:tr>
            </a:tbl>
          </a:graphicData>
        </a:graphic>
      </p:graphicFrame>
      <p:sp>
        <p:nvSpPr>
          <p:cNvPr id="4" name="Title 3" descr="Surveillance Roadmap: Assumptions">
            <a:extLst>
              <a:ext uri="{FF2B5EF4-FFF2-40B4-BE49-F238E27FC236}">
                <a16:creationId xmlns:a16="http://schemas.microsoft.com/office/drawing/2014/main" id="{68614A9D-166B-4BE5-AD4A-5DD1C5B0773E}"/>
              </a:ext>
              <a:ext uri="{C183D7F6-B498-43B3-948B-1728B52AA6E4}">
                <adec:decorative xmlns:adec="http://schemas.microsoft.com/office/drawing/2017/decorative" val="0"/>
              </a:ext>
            </a:extLst>
          </p:cNvPr>
          <p:cNvSpPr>
            <a:spLocks noGrp="1"/>
          </p:cNvSpPr>
          <p:nvPr>
            <p:ph type="title"/>
          </p:nvPr>
        </p:nvSpPr>
        <p:spPr>
          <a:xfrm>
            <a:off x="0" y="0"/>
            <a:ext cx="12192000" cy="365760"/>
          </a:xfrm>
        </p:spPr>
        <p:txBody>
          <a:bodyPr/>
          <a:lstStyle/>
          <a:p>
            <a:r>
              <a:rPr lang="en-US"/>
              <a:t>Surveillance Roadmap: Assumptions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descr="Surveillance Roadmap: Decision Points (1 of 2)">
            <a:extLst>
              <a:ext uri="{FF2B5EF4-FFF2-40B4-BE49-F238E27FC236}">
                <a16:creationId xmlns:a16="http://schemas.microsoft.com/office/drawing/2014/main" id="{E813D708-C8A3-45E8-82AF-77C651B5DB68}"/>
              </a:ext>
              <a:ext uri="{C183D7F6-B498-43B3-948B-1728B52AA6E4}">
                <adec:decorative xmlns:adec="http://schemas.microsoft.com/office/drawing/2017/decorative" val="0"/>
              </a:ext>
            </a:extLst>
          </p:cNvPr>
          <p:cNvSpPr>
            <a:spLocks noGrp="1"/>
          </p:cNvSpPr>
          <p:nvPr>
            <p:ph type="title"/>
          </p:nvPr>
        </p:nvSpPr>
        <p:spPr>
          <a:xfrm>
            <a:off x="0" y="0"/>
            <a:ext cx="12192000" cy="365760"/>
          </a:xfrm>
        </p:spPr>
        <p:txBody>
          <a:bodyPr/>
          <a:lstStyle/>
          <a:p>
            <a:r>
              <a:rPr lang="en-US"/>
              <a:t>Surveillance Roadmap: Decision Points (1 of 1)</a:t>
            </a:r>
          </a:p>
        </p:txBody>
      </p:sp>
      <p:graphicFrame>
        <p:nvGraphicFramePr>
          <p:cNvPr id="5" name="Object 4">
            <a:extLst>
              <a:ext uri="{FF2B5EF4-FFF2-40B4-BE49-F238E27FC236}">
                <a16:creationId xmlns:a16="http://schemas.microsoft.com/office/drawing/2014/main" id="{7BE097B6-AC14-E36F-DF99-15B92E1390DE}"/>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212777327"/>
              </p:ext>
            </p:extLst>
          </p:nvPr>
        </p:nvGraphicFramePr>
        <p:xfrm>
          <a:off x="457200" y="909638"/>
          <a:ext cx="11277600" cy="3527425"/>
        </p:xfrm>
        <a:graphic>
          <a:graphicData uri="http://schemas.openxmlformats.org/presentationml/2006/ole">
            <mc:AlternateContent xmlns:mc="http://schemas.openxmlformats.org/markup-compatibility/2006">
              <mc:Choice xmlns:v="urn:schemas-microsoft-com:vml" Requires="v">
                <p:oleObj name="Worksheet" r:id="rId2" imgW="11277718" imgH="3527850" progId="Excel.Sheet.12">
                  <p:link/>
                </p:oleObj>
              </mc:Choice>
              <mc:Fallback>
                <p:oleObj name="Worksheet" r:id="rId2" imgW="11277718" imgH="3527850" progId="Excel.Sheet.12">
                  <p:link/>
                  <p:pic>
                    <p:nvPicPr>
                      <p:cNvPr id="5" name="Object 4">
                        <a:extLst>
                          <a:ext uri="{FF2B5EF4-FFF2-40B4-BE49-F238E27FC236}">
                            <a16:creationId xmlns:a16="http://schemas.microsoft.com/office/drawing/2014/main" id="{7BE097B6-AC14-E36F-DF99-15B92E1390DE}"/>
                          </a:ext>
                          <a:ext uri="{C183D7F6-B498-43B3-948B-1728B52AA6E4}">
                            <adec:decorative xmlns:adec="http://schemas.microsoft.com/office/drawing/2017/decorative" val="1"/>
                          </a:ext>
                        </a:extLst>
                      </p:cNvPr>
                      <p:cNvPicPr/>
                      <p:nvPr/>
                    </p:nvPicPr>
                    <p:blipFill>
                      <a:blip r:embed="rId3"/>
                      <a:stretch>
                        <a:fillRect/>
                      </a:stretch>
                    </p:blipFill>
                    <p:spPr>
                      <a:xfrm>
                        <a:off x="457200" y="909638"/>
                        <a:ext cx="11277600" cy="3527425"/>
                      </a:xfrm>
                      <a:prstGeom prst="rect">
                        <a:avLst/>
                      </a:prstGeom>
                    </p:spPr>
                  </p:pic>
                </p:oleObj>
              </mc:Fallback>
            </mc:AlternateContent>
          </a:graphicData>
        </a:graphic>
      </p:graphicFrame>
    </p:spTree>
    <p:extLst>
      <p:ext uri="{BB962C8B-B14F-4D97-AF65-F5344CB8AC3E}">
        <p14:creationId xmlns:p14="http://schemas.microsoft.com/office/powerpoint/2010/main" val="3473918312"/>
      </p:ext>
    </p:extLst>
  </p:cSld>
  <p:clrMapOvr>
    <a:masterClrMapping/>
  </p:clrMapOvr>
</p:sld>
</file>

<file path=ppt/theme/theme1.xml><?xml version="1.0" encoding="utf-8"?>
<a:theme xmlns:a="http://schemas.openxmlformats.org/drawingml/2006/main" name="Infrastructure">
  <a:themeElements>
    <a:clrScheme name="1_footer page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Infrastructure Roadmaps">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CC9900"/>
        </a:solidFill>
        <a:ln w="12700">
          <a:solidFill>
            <a:schemeClr val="tx1"/>
          </a:solidFill>
          <a:miter lim="800000"/>
          <a:headEnd/>
          <a:tailEnd/>
        </a:ln>
      </a:spPr>
      <a:bodyPr wrap="none" lIns="0" tIns="0" rIns="0" bIns="0" anchor="ctr"/>
      <a:lstStyle>
        <a:defPPr algn="ctr" eaLnBrk="0" hangingPunct="0">
          <a:defRPr sz="800"/>
        </a:defPPr>
      </a:lstStyle>
    </a:spDef>
    <a:lnDef>
      <a:spPr bwMode="auto">
        <a:xfrm>
          <a:off x="0" y="0"/>
          <a:ext cx="1" cy="1"/>
        </a:xfrm>
        <a:custGeom>
          <a:avLst/>
          <a:gdLst/>
          <a:ahLst/>
          <a:cxnLst/>
          <a:rect l="0" t="0" r="0" b="0"/>
          <a:pathLst/>
        </a:custGeom>
        <a:solidFill>
          <a:srgbClr val="DDDDDD"/>
        </a:solidFill>
        <a:ln w="12700" cap="flat" cmpd="sng" algn="ctr">
          <a:solidFill>
            <a:schemeClr val="tx1"/>
          </a:solidFill>
          <a:prstDash val="solid"/>
          <a:round/>
          <a:headEnd type="none" w="med" len="med"/>
          <a:tailEnd type="none" w="med" len="med"/>
        </a:ln>
        <a:effectLst/>
      </a:spPr>
      <a:bodyPr vert="horz" wrap="none" lIns="0" tIns="0" rIns="0" bIns="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latin typeface="Arial" pitchFamily="34" charset="0"/>
            <a:ea typeface="ＭＳ Ｐゴシック" pitchFamily="34" charset="-128"/>
          </a:defRPr>
        </a:defPPr>
      </a:lstStyle>
    </a:lnDef>
  </a:objectDefaults>
  <a:extraClrSchemeLst>
    <a:extraClrScheme>
      <a:clrScheme name="1_footer pag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footer pag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footer pag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footer pag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footer pag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footer pag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footer pag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footer page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ointofContact xmlns="f45ab63c-0c50-46c7-924d-9c73c2dfdb60">
      <UserInfo>
        <DisplayName/>
        <AccountId xsi:nil="true"/>
        <AccountType/>
      </UserInfo>
    </PointofContact>
    <SharedWithUsers xmlns="747df5c4-1a9c-4e9c-b69a-9b49d9e38c5c">
      <UserInfo>
        <DisplayName>French, Jeffrey [USA]</DisplayName>
        <AccountId>21</AccountId>
        <AccountType/>
      </UserInfo>
      <UserInfo>
        <DisplayName>Cleveland, Matthew [USA]</DisplayName>
        <AccountId>30</AccountId>
        <AccountType/>
      </UserInfo>
      <UserInfo>
        <DisplayName>Jones, Irene [USA]</DisplayName>
        <AccountId>43</AccountId>
        <AccountType/>
      </UserInfo>
      <UserInfo>
        <DisplayName>Khandker, Abdul [USA]</DisplayName>
        <AccountId>19</AccountId>
        <AccountType/>
      </UserInfo>
      <UserInfo>
        <DisplayName>McKeen, Duncan</DisplayName>
        <AccountId>17</AccountId>
        <AccountType/>
      </UserInfo>
      <UserInfo>
        <DisplayName>Niewoehner, Kevin [USA]</DisplayName>
        <AccountId>35</AccountId>
        <AccountType/>
      </UserInfo>
      <UserInfo>
        <DisplayName>Smith, Jessica [USA]</DisplayName>
        <AccountId>18</AccountId>
        <AccountType/>
      </UserInfo>
      <UserInfo>
        <DisplayName>Wallace, Bob [USA]</DisplayName>
        <AccountId>20</AccountId>
        <AccountType/>
      </UserInfo>
      <UserInfo>
        <DisplayName>Young, Kristopher [USA]</DisplayName>
        <AccountId>31</AccountId>
        <AccountType/>
      </UserInfo>
      <UserInfo>
        <DisplayName>Zeller, Joseph [USA]</DisplayName>
        <AccountId>41</AccountId>
        <AccountType/>
      </UserInfo>
      <UserInfo>
        <DisplayName>Martin, Andrew [USA]</DisplayName>
        <AccountId>27</AccountId>
        <AccountType/>
      </UserInfo>
      <UserInfo>
        <DisplayName>Hailu, Eleni [USA]</DisplayName>
        <AccountId>29</AccountId>
        <AccountType/>
      </UserInfo>
      <UserInfo>
        <DisplayName>Siegel, Joel [USA]</DisplayName>
        <AccountId>50</AccountId>
        <AccountType/>
      </UserInfo>
      <UserInfo>
        <DisplayName>Rodriguez, Tatiana [USA]</DisplayName>
        <AccountId>51</AccountId>
        <AccountType/>
      </UserInfo>
      <UserInfo>
        <DisplayName>Jolly, Nicole [USA]</DisplayName>
        <AccountId>65</AccountId>
        <AccountType/>
      </UserInfo>
      <UserInfo>
        <DisplayName>Noble, Kristy [USA]</DisplayName>
        <AccountId>72</AccountId>
        <AccountType/>
      </UserInfo>
      <UserInfo>
        <DisplayName>Shrestha, Sabina [USA]</DisplayName>
        <AccountId>75</AccountId>
        <AccountType/>
      </UserInfo>
      <UserInfo>
        <DisplayName>Arpino, Jason [USA]</DisplayName>
        <AccountId>73</AccountId>
        <AccountType/>
      </UserInfo>
      <UserInfo>
        <DisplayName>Graves, Maggie [USA]</DisplayName>
        <AccountId>81</AccountId>
        <AccountType/>
      </UserInfo>
      <UserInfo>
        <DisplayName>Ward, Napoleon [USA]</DisplayName>
        <AccountId>67</AccountId>
        <AccountType/>
      </UserInfo>
      <UserInfo>
        <DisplayName>Ganey, Delena [USA]</DisplayName>
        <AccountId>86</AccountId>
        <AccountType/>
      </UserInfo>
      <UserInfo>
        <DisplayName>Rossi, Elizabeth [USA]</DisplayName>
        <AccountId>210</AccountId>
        <AccountType/>
      </UserInfo>
      <UserInfo>
        <DisplayName>Lee, Jenifer [USA]</DisplayName>
        <AccountId>293</AccountId>
        <AccountType/>
      </UserInfo>
      <UserInfo>
        <DisplayName>Pearson, Althea [USA]</DisplayName>
        <AccountId>321</AccountId>
        <AccountType/>
      </UserInfo>
    </SharedWithUsers>
    <lcf76f155ced4ddcb4097134ff3c332f xmlns="f45ab63c-0c50-46c7-924d-9c73c2dfdb60">
      <Terms xmlns="http://schemas.microsoft.com/office/infopath/2007/PartnerControls"/>
    </lcf76f155ced4ddcb4097134ff3c332f>
    <TaxCatchAll xmlns="74ea459b-7bbf-43af-834e-d16fbea12f70"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78C37E67427184EB568E8AAF017BD07" ma:contentTypeVersion="14" ma:contentTypeDescription="Create a new document." ma:contentTypeScope="" ma:versionID="c543ac49ef404392f2f3e5279973d73b">
  <xsd:schema xmlns:xsd="http://www.w3.org/2001/XMLSchema" xmlns:xs="http://www.w3.org/2001/XMLSchema" xmlns:p="http://schemas.microsoft.com/office/2006/metadata/properties" xmlns:ns2="f45ab63c-0c50-46c7-924d-9c73c2dfdb60" xmlns:ns3="747df5c4-1a9c-4e9c-b69a-9b49d9e38c5c" xmlns:ns4="74ea459b-7bbf-43af-834e-d16fbea12f70" targetNamespace="http://schemas.microsoft.com/office/2006/metadata/properties" ma:root="true" ma:fieldsID="fab2906f4e5b73ebad71741b9e71b090" ns2:_="" ns3:_="" ns4:_="">
    <xsd:import namespace="f45ab63c-0c50-46c7-924d-9c73c2dfdb60"/>
    <xsd:import namespace="747df5c4-1a9c-4e9c-b69a-9b49d9e38c5c"/>
    <xsd:import namespace="74ea459b-7bbf-43af-834e-d16fbea12f7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PointofContact" minOccurs="0"/>
                <xsd:element ref="ns3:SharedWithUsers" minOccurs="0"/>
                <xsd:element ref="ns3:SharedWithDetails" minOccurs="0"/>
                <xsd:element ref="ns2:lcf76f155ced4ddcb4097134ff3c332f" minOccurs="0"/>
                <xsd:element ref="ns4:TaxCatchAll"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5ab63c-0c50-46c7-924d-9c73c2dfdb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PointofContact" ma:index="12" nillable="true" ma:displayName="Point of Contact" ma:format="Dropdown" ma:list="UserInfo" ma:SharePointGroup="0" ma:internalName="PointofContact">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6d29a467-ccb3-40ae-b171-e388b769af89"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DateTaken" ma:index="21"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47df5c4-1a9c-4e9c-b69a-9b49d9e38c5c"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4ea459b-7bbf-43af-834e-d16fbea12f70"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429720a0-47b9-4ce1-bb31-b901a163e959}" ma:internalName="TaxCatchAll" ma:showField="CatchAllData" ma:web="747df5c4-1a9c-4e9c-b69a-9b49d9e38c5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6F80A05-03B5-47B4-8CB2-5BEB07F4E7AD}">
  <ds:schemaRefs>
    <ds:schemaRef ds:uri="http://schemas.microsoft.com/sharepoint/v3/contenttype/forms"/>
  </ds:schemaRefs>
</ds:datastoreItem>
</file>

<file path=customXml/itemProps2.xml><?xml version="1.0" encoding="utf-8"?>
<ds:datastoreItem xmlns:ds="http://schemas.openxmlformats.org/officeDocument/2006/customXml" ds:itemID="{63CA4A4B-162F-42F2-90DD-CC2ADA8FB50D}">
  <ds:schemaRefs>
    <ds:schemaRef ds:uri="http://schemas.microsoft.com/office/2006/metadata/properties"/>
    <ds:schemaRef ds:uri="747df5c4-1a9c-4e9c-b69a-9b49d9e38c5c"/>
    <ds:schemaRef ds:uri="http://purl.org/dc/terms/"/>
    <ds:schemaRef ds:uri="http://purl.org/dc/elements/1.1/"/>
    <ds:schemaRef ds:uri="74ea459b-7bbf-43af-834e-d16fbea12f70"/>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f45ab63c-0c50-46c7-924d-9c73c2dfdb60"/>
    <ds:schemaRef ds:uri="http://purl.org/dc/dcmitype/"/>
  </ds:schemaRefs>
</ds:datastoreItem>
</file>

<file path=customXml/itemProps3.xml><?xml version="1.0" encoding="utf-8"?>
<ds:datastoreItem xmlns:ds="http://schemas.openxmlformats.org/officeDocument/2006/customXml" ds:itemID="{6DE6EED5-3013-45E7-AB97-FAB8605B58C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45ab63c-0c50-46c7-924d-9c73c2dfdb60"/>
    <ds:schemaRef ds:uri="747df5c4-1a9c-4e9c-b69a-9b49d9e38c5c"/>
    <ds:schemaRef ds:uri="74ea459b-7bbf-43af-834e-d16fbea12f7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3de9faa6-9fe1-49b3-9a08-227a296b54a6}" enabled="1" method="Privileged" siteId="{d5fe813e-0caa-432a-b2ac-d555aa91bd1c}" removed="0"/>
</clbl:labelList>
</file>

<file path=docProps/app.xml><?xml version="1.0" encoding="utf-8"?>
<Properties xmlns="http://schemas.openxmlformats.org/officeDocument/2006/extended-properties" xmlns:vt="http://schemas.openxmlformats.org/officeDocument/2006/docPropsVTypes">
  <Template/>
  <TotalTime>14</TotalTime>
  <Words>858</Words>
  <Application>Microsoft Office PowerPoint</Application>
  <PresentationFormat>Widescreen</PresentationFormat>
  <Paragraphs>179</Paragraphs>
  <Slides>9</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Links</vt:lpstr>
      </vt:variant>
      <vt:variant>
        <vt:i4>1</vt:i4>
      </vt:variant>
      <vt:variant>
        <vt:lpstr>Slide Titles</vt:lpstr>
      </vt:variant>
      <vt:variant>
        <vt:i4>9</vt:i4>
      </vt:variant>
    </vt:vector>
  </HeadingPairs>
  <TitlesOfParts>
    <vt:vector size="14" baseType="lpstr">
      <vt:lpstr>Arial</vt:lpstr>
      <vt:lpstr>Calibri</vt:lpstr>
      <vt:lpstr>Segoe UI</vt:lpstr>
      <vt:lpstr>Infrastructure</vt:lpstr>
      <vt:lpstr>https://boozallen.sharepoint.com/sites/TO71/Shared%20Documents/Roadmaps/Infrastructure%20Roadmaps/CY23/Other%20Work/Reports/Roadmap%20DP%20Tables.xlsx!Surveillance!R1C1:R19C5</vt:lpstr>
      <vt:lpstr>NAS Enterprise Architecture</vt:lpstr>
      <vt:lpstr>Infrastructure Roadmap Overview</vt:lpstr>
      <vt:lpstr>Surveillance</vt:lpstr>
      <vt:lpstr>Surveillance Roadmap (1 of 4)</vt:lpstr>
      <vt:lpstr>Surveillance Roadmap (2 of 4)</vt:lpstr>
      <vt:lpstr>Surveillance Roadmap (3 of 4)</vt:lpstr>
      <vt:lpstr>Surveillance Roadmap (4 of 4)</vt:lpstr>
      <vt:lpstr>Surveillance Roadmap: Assumptions</vt:lpstr>
      <vt:lpstr>Surveillance Roadmap: Decision Points (1 of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NAS Enterprise Architecture Infrastructure Roadmaps Version 16.0</dc:title>
  <dc:creator>Tan, Francis [USA]</dc:creator>
  <cp:lastModifiedBy>Wallace, Bob [USA]</cp:lastModifiedBy>
  <cp:revision>10</cp:revision>
  <cp:lastPrinted>2023-02-10T14:41:08Z</cp:lastPrinted>
  <dcterms:created xsi:type="dcterms:W3CDTF">2018-05-04T15:29:18Z</dcterms:created>
  <dcterms:modified xsi:type="dcterms:W3CDTF">2023-05-26T15:16:03Z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0x010100678C37E67427184EB568E8AAF017BD07</vt:lpwstr>
  </property>
  <property fmtid="{D5CDD505-2E9C-101B-9397-08002B2CF9AE}" pid="3" name="Tfs.LastKnownPath">
    <vt:lpwstr>https://boozallen.sharepoint.com/sites/TO71/Shared Documents/Infrastructure Roadmaps/CY19/v13.0/NAS Infrastructure Roadmaps v13.0.pptx</vt:lpwstr>
  </property>
  <property fmtid="{D5CDD505-2E9C-101B-9397-08002B2CF9AE}" pid="4" name="AuthorIds_UIVersion_300032">
    <vt:lpwstr>6</vt:lpwstr>
  </property>
  <property fmtid="{D5CDD505-2E9C-101B-9397-08002B2CF9AE}" pid="5" name="MediaServiceImageTags">
    <vt:lpwstr/>
  </property>
  <property fmtid="{D5CDD505-2E9C-101B-9397-08002B2CF9AE}" pid="6" name="SharedWithUsers">
    <vt:lpwstr>21;#French, Jeffrey [USA];#30;#Cleveland, Matthew [USA];#43;#Jones, Irene [USA];#19;#Khandker, Abdul [USA];#17;#McKeen, Duncan;#35;#Niewoehner, Kevin [USA];#18;#Smith, Jessica [USA];#20;#Wallace, Bob [USA];#31;#Young, Kristopher [USA];#41;#Zeller, Joseph [USA];#27;#Martin, Andrew [USA];#29;#Hailu, Eleni [USA];#50;#Siegel, Joel [USA];#51;#Rodriguez, Tatiana [USA];#65;#Jolly, Nicole [USA];#72;#Noble, Kristy [USA];#75;#Shrestha, Sabina [USA];#73;#Arpino, Jason [USA];#81;#Graves, Maggie [USA];#67;#Ward, Napoleon [USA];#86;#Ganey, Delena [USA];#210;#Rossi, Elizabeth [USA];#293;#Lee, Jenifer [USA];#321;#Pearson, Althea [USA]</vt:lpwstr>
  </property>
</Properties>
</file>