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44.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presentation.xml" ContentType="application/vnd.openxmlformats-officedocument.presentationml.presentation.main+xml"/>
  <Override PartName="/ppt/slides/slide4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1.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1.xml" ContentType="application/vnd.openxmlformats-officedocument.presentationml.slideMaster+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notesSlides/notesSlide15.xml" ContentType="application/vnd.openxmlformats-officedocument.presentationml.notesSlid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0.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slideLayouts/slideLayout29.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28.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27.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21.xml" ContentType="application/vnd.openxmlformats-officedocument.presentationml.slideLayout+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9.xml" ContentType="application/vnd.openxmlformats-officedocument.presentationml.notesSlide+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theme/theme2.xml" ContentType="application/vnd.openxmlformats-officedocument.theme+xml"/>
  <Override PartName="/ppt/theme/theme7.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6.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75" r:id="rId4"/>
    <p:sldMasterId id="2147483681" r:id="rId5"/>
    <p:sldMasterId id="2147483683" r:id="rId6"/>
    <p:sldMasterId id="2147483685" r:id="rId7"/>
    <p:sldMasterId id="2147483687" r:id="rId8"/>
  </p:sldMasterIdLst>
  <p:notesMasterIdLst>
    <p:notesMasterId r:id="rId55"/>
  </p:notesMasterIdLst>
  <p:sldIdLst>
    <p:sldId id="256" r:id="rId9"/>
    <p:sldId id="282" r:id="rId10"/>
    <p:sldId id="293" r:id="rId11"/>
    <p:sldId id="294" r:id="rId12"/>
    <p:sldId id="292" r:id="rId13"/>
    <p:sldId id="295" r:id="rId14"/>
    <p:sldId id="316" r:id="rId15"/>
    <p:sldId id="317" r:id="rId16"/>
    <p:sldId id="299" r:id="rId17"/>
    <p:sldId id="300" r:id="rId18"/>
    <p:sldId id="301" r:id="rId19"/>
    <p:sldId id="319" r:id="rId20"/>
    <p:sldId id="302" r:id="rId21"/>
    <p:sldId id="323" r:id="rId22"/>
    <p:sldId id="324" r:id="rId23"/>
    <p:sldId id="305" r:id="rId24"/>
    <p:sldId id="306" r:id="rId25"/>
    <p:sldId id="321" r:id="rId26"/>
    <p:sldId id="320" r:id="rId27"/>
    <p:sldId id="307" r:id="rId28"/>
    <p:sldId id="312" r:id="rId29"/>
    <p:sldId id="325" r:id="rId30"/>
    <p:sldId id="326" r:id="rId31"/>
    <p:sldId id="327" r:id="rId32"/>
    <p:sldId id="349" r:id="rId33"/>
    <p:sldId id="329" r:id="rId34"/>
    <p:sldId id="331" r:id="rId35"/>
    <p:sldId id="332" r:id="rId36"/>
    <p:sldId id="333" r:id="rId37"/>
    <p:sldId id="335" r:id="rId38"/>
    <p:sldId id="336" r:id="rId39"/>
    <p:sldId id="353" r:id="rId40"/>
    <p:sldId id="350" r:id="rId41"/>
    <p:sldId id="339" r:id="rId42"/>
    <p:sldId id="341" r:id="rId43"/>
    <p:sldId id="358" r:id="rId44"/>
    <p:sldId id="359" r:id="rId45"/>
    <p:sldId id="360" r:id="rId46"/>
    <p:sldId id="361" r:id="rId47"/>
    <p:sldId id="357" r:id="rId48"/>
    <p:sldId id="351" r:id="rId49"/>
    <p:sldId id="352" r:id="rId50"/>
    <p:sldId id="318" r:id="rId51"/>
    <p:sldId id="354" r:id="rId52"/>
    <p:sldId id="355" r:id="rId53"/>
    <p:sldId id="356" r:id="rId54"/>
  </p:sldIdLst>
  <p:sldSz cx="10058400" cy="7772400"/>
  <p:notesSz cx="7099300" cy="10234613"/>
  <p:defaultTextStyle>
    <a:defPPr>
      <a:defRPr lang="en-US"/>
    </a:defPPr>
    <a:lvl1pPr marL="0" algn="l" defTabSz="911619" rtl="0" eaLnBrk="1" latinLnBrk="0" hangingPunct="1">
      <a:defRPr sz="1800" kern="1200">
        <a:solidFill>
          <a:schemeClr val="tx1"/>
        </a:solidFill>
        <a:latin typeface="+mn-lt"/>
        <a:ea typeface="+mn-ea"/>
        <a:cs typeface="+mn-cs"/>
      </a:defRPr>
    </a:lvl1pPr>
    <a:lvl2pPr marL="455810" algn="l" defTabSz="911619" rtl="0" eaLnBrk="1" latinLnBrk="0" hangingPunct="1">
      <a:defRPr sz="1800" kern="1200">
        <a:solidFill>
          <a:schemeClr val="tx1"/>
        </a:solidFill>
        <a:latin typeface="+mn-lt"/>
        <a:ea typeface="+mn-ea"/>
        <a:cs typeface="+mn-cs"/>
      </a:defRPr>
    </a:lvl2pPr>
    <a:lvl3pPr marL="911619" algn="l" defTabSz="911619" rtl="0" eaLnBrk="1" latinLnBrk="0" hangingPunct="1">
      <a:defRPr sz="1800" kern="1200">
        <a:solidFill>
          <a:schemeClr val="tx1"/>
        </a:solidFill>
        <a:latin typeface="+mn-lt"/>
        <a:ea typeface="+mn-ea"/>
        <a:cs typeface="+mn-cs"/>
      </a:defRPr>
    </a:lvl3pPr>
    <a:lvl4pPr marL="1367434" algn="l" defTabSz="911619" rtl="0" eaLnBrk="1" latinLnBrk="0" hangingPunct="1">
      <a:defRPr sz="1800" kern="1200">
        <a:solidFill>
          <a:schemeClr val="tx1"/>
        </a:solidFill>
        <a:latin typeface="+mn-lt"/>
        <a:ea typeface="+mn-ea"/>
        <a:cs typeface="+mn-cs"/>
      </a:defRPr>
    </a:lvl4pPr>
    <a:lvl5pPr marL="1823243" algn="l" defTabSz="911619" rtl="0" eaLnBrk="1" latinLnBrk="0" hangingPunct="1">
      <a:defRPr sz="1800" kern="1200">
        <a:solidFill>
          <a:schemeClr val="tx1"/>
        </a:solidFill>
        <a:latin typeface="+mn-lt"/>
        <a:ea typeface="+mn-ea"/>
        <a:cs typeface="+mn-cs"/>
      </a:defRPr>
    </a:lvl5pPr>
    <a:lvl6pPr marL="2279063" algn="l" defTabSz="911619" rtl="0" eaLnBrk="1" latinLnBrk="0" hangingPunct="1">
      <a:defRPr sz="1800" kern="1200">
        <a:solidFill>
          <a:schemeClr val="tx1"/>
        </a:solidFill>
        <a:latin typeface="+mn-lt"/>
        <a:ea typeface="+mn-ea"/>
        <a:cs typeface="+mn-cs"/>
      </a:defRPr>
    </a:lvl6pPr>
    <a:lvl7pPr marL="2734874" algn="l" defTabSz="911619" rtl="0" eaLnBrk="1" latinLnBrk="0" hangingPunct="1">
      <a:defRPr sz="1800" kern="1200">
        <a:solidFill>
          <a:schemeClr val="tx1"/>
        </a:solidFill>
        <a:latin typeface="+mn-lt"/>
        <a:ea typeface="+mn-ea"/>
        <a:cs typeface="+mn-cs"/>
      </a:defRPr>
    </a:lvl7pPr>
    <a:lvl8pPr marL="3190684" algn="l" defTabSz="911619" rtl="0" eaLnBrk="1" latinLnBrk="0" hangingPunct="1">
      <a:defRPr sz="1800" kern="1200">
        <a:solidFill>
          <a:schemeClr val="tx1"/>
        </a:solidFill>
        <a:latin typeface="+mn-lt"/>
        <a:ea typeface="+mn-ea"/>
        <a:cs typeface="+mn-cs"/>
      </a:defRPr>
    </a:lvl8pPr>
    <a:lvl9pPr marL="3646495" algn="l" defTabSz="91161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05" autoAdjust="0"/>
    <p:restoredTop sz="96282" autoAdjust="0"/>
  </p:normalViewPr>
  <p:slideViewPr>
    <p:cSldViewPr>
      <p:cViewPr varScale="1">
        <p:scale>
          <a:sx n="74" d="100"/>
          <a:sy n="74" d="100"/>
        </p:scale>
        <p:origin x="-600" y="-90"/>
      </p:cViewPr>
      <p:guideLst>
        <p:guide orient="horz" pos="3016"/>
        <p:guide pos="232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customXml" Target="../customXml/item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76363" cy="511731"/>
          </a:xfrm>
          <a:prstGeom prst="rect">
            <a:avLst/>
          </a:prstGeom>
        </p:spPr>
        <p:txBody>
          <a:bodyPr vert="horz" lIns="98671" tIns="49336" rIns="98671" bIns="49336" rtlCol="0"/>
          <a:lstStyle>
            <a:lvl1pPr algn="l">
              <a:defRPr sz="1300"/>
            </a:lvl1pPr>
          </a:lstStyle>
          <a:p>
            <a:endParaRPr lang="en-US" dirty="0"/>
          </a:p>
        </p:txBody>
      </p:sp>
      <p:sp>
        <p:nvSpPr>
          <p:cNvPr id="3" name="Date Placeholder 2"/>
          <p:cNvSpPr>
            <a:spLocks noGrp="1"/>
          </p:cNvSpPr>
          <p:nvPr>
            <p:ph type="dt" idx="1"/>
          </p:nvPr>
        </p:nvSpPr>
        <p:spPr>
          <a:xfrm>
            <a:off x="4021294" y="3"/>
            <a:ext cx="3076363" cy="511731"/>
          </a:xfrm>
          <a:prstGeom prst="rect">
            <a:avLst/>
          </a:prstGeom>
        </p:spPr>
        <p:txBody>
          <a:bodyPr vert="horz" lIns="98671" tIns="49336" rIns="98671" bIns="49336" rtlCol="0"/>
          <a:lstStyle>
            <a:lvl1pPr algn="r">
              <a:defRPr sz="1300"/>
            </a:lvl1pPr>
          </a:lstStyle>
          <a:p>
            <a:fld id="{9B7159F7-6E5B-4638-AF9D-B00C2A21B6E2}" type="datetimeFigureOut">
              <a:rPr lang="en-US" smtClean="0"/>
              <a:pPr/>
              <a:t>2/20/2015</a:t>
            </a:fld>
            <a:endParaRPr lang="en-US" dirty="0"/>
          </a:p>
        </p:txBody>
      </p:sp>
      <p:sp>
        <p:nvSpPr>
          <p:cNvPr id="4" name="Slide Image Placeholder 3"/>
          <p:cNvSpPr>
            <a:spLocks noGrp="1" noRot="1" noChangeAspect="1"/>
          </p:cNvSpPr>
          <p:nvPr>
            <p:ph type="sldImg" idx="2"/>
          </p:nvPr>
        </p:nvSpPr>
        <p:spPr>
          <a:xfrm>
            <a:off x="1065213" y="768350"/>
            <a:ext cx="4968875" cy="3838575"/>
          </a:xfrm>
          <a:prstGeom prst="rect">
            <a:avLst/>
          </a:prstGeom>
          <a:noFill/>
          <a:ln w="12700">
            <a:solidFill>
              <a:prstClr val="black"/>
            </a:solidFill>
          </a:ln>
        </p:spPr>
        <p:txBody>
          <a:bodyPr vert="horz" lIns="98671" tIns="49336" rIns="98671" bIns="49336" rtlCol="0" anchor="ctr"/>
          <a:lstStyle/>
          <a:p>
            <a:endParaRPr lang="en-US" dirty="0"/>
          </a:p>
        </p:txBody>
      </p:sp>
      <p:sp>
        <p:nvSpPr>
          <p:cNvPr id="5" name="Notes Placeholder 4"/>
          <p:cNvSpPr>
            <a:spLocks noGrp="1"/>
          </p:cNvSpPr>
          <p:nvPr>
            <p:ph type="body" sz="quarter" idx="3"/>
          </p:nvPr>
        </p:nvSpPr>
        <p:spPr>
          <a:xfrm>
            <a:off x="709930" y="4861442"/>
            <a:ext cx="5679440" cy="4605575"/>
          </a:xfrm>
          <a:prstGeom prst="rect">
            <a:avLst/>
          </a:prstGeom>
        </p:spPr>
        <p:txBody>
          <a:bodyPr vert="horz" lIns="98671" tIns="49336" rIns="98671" bIns="4933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8671" tIns="49336" rIns="98671" bIns="49336"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8671" tIns="49336" rIns="98671" bIns="49336" rtlCol="0" anchor="b"/>
          <a:lstStyle>
            <a:lvl1pPr algn="r">
              <a:defRPr sz="1300"/>
            </a:lvl1pPr>
          </a:lstStyle>
          <a:p>
            <a:fld id="{9C782122-234B-416B-83A8-332463922CDD}" type="slidenum">
              <a:rPr lang="en-US" smtClean="0"/>
              <a:pPr/>
              <a:t>‹#›</a:t>
            </a:fld>
            <a:endParaRPr lang="en-US" dirty="0"/>
          </a:p>
        </p:txBody>
      </p:sp>
    </p:spTree>
    <p:extLst>
      <p:ext uri="{BB962C8B-B14F-4D97-AF65-F5344CB8AC3E}">
        <p14:creationId xmlns:p14="http://schemas.microsoft.com/office/powerpoint/2010/main" val="1413169394"/>
      </p:ext>
    </p:extLst>
  </p:cSld>
  <p:clrMap bg1="lt1" tx1="dk1" bg2="lt2" tx2="dk2" accent1="accent1" accent2="accent2" accent3="accent3" accent4="accent4" accent5="accent5" accent6="accent6" hlink="hlink" folHlink="folHlink"/>
  <p:notesStyle>
    <a:lvl1pPr marL="0" algn="l" defTabSz="911619" rtl="0" eaLnBrk="1" latinLnBrk="0" hangingPunct="1">
      <a:defRPr sz="1200" kern="1200">
        <a:solidFill>
          <a:schemeClr val="tx1"/>
        </a:solidFill>
        <a:latin typeface="+mn-lt"/>
        <a:ea typeface="+mn-ea"/>
        <a:cs typeface="+mn-cs"/>
      </a:defRPr>
    </a:lvl1pPr>
    <a:lvl2pPr marL="455810" algn="l" defTabSz="911619" rtl="0" eaLnBrk="1" latinLnBrk="0" hangingPunct="1">
      <a:defRPr sz="1200" kern="1200">
        <a:solidFill>
          <a:schemeClr val="tx1"/>
        </a:solidFill>
        <a:latin typeface="+mn-lt"/>
        <a:ea typeface="+mn-ea"/>
        <a:cs typeface="+mn-cs"/>
      </a:defRPr>
    </a:lvl2pPr>
    <a:lvl3pPr marL="911619" algn="l" defTabSz="911619" rtl="0" eaLnBrk="1" latinLnBrk="0" hangingPunct="1">
      <a:defRPr sz="1200" kern="1200">
        <a:solidFill>
          <a:schemeClr val="tx1"/>
        </a:solidFill>
        <a:latin typeface="+mn-lt"/>
        <a:ea typeface="+mn-ea"/>
        <a:cs typeface="+mn-cs"/>
      </a:defRPr>
    </a:lvl3pPr>
    <a:lvl4pPr marL="1367434" algn="l" defTabSz="911619" rtl="0" eaLnBrk="1" latinLnBrk="0" hangingPunct="1">
      <a:defRPr sz="1200" kern="1200">
        <a:solidFill>
          <a:schemeClr val="tx1"/>
        </a:solidFill>
        <a:latin typeface="+mn-lt"/>
        <a:ea typeface="+mn-ea"/>
        <a:cs typeface="+mn-cs"/>
      </a:defRPr>
    </a:lvl4pPr>
    <a:lvl5pPr marL="1823243" algn="l" defTabSz="911619" rtl="0" eaLnBrk="1" latinLnBrk="0" hangingPunct="1">
      <a:defRPr sz="1200" kern="1200">
        <a:solidFill>
          <a:schemeClr val="tx1"/>
        </a:solidFill>
        <a:latin typeface="+mn-lt"/>
        <a:ea typeface="+mn-ea"/>
        <a:cs typeface="+mn-cs"/>
      </a:defRPr>
    </a:lvl5pPr>
    <a:lvl6pPr marL="2279063" algn="l" defTabSz="911619" rtl="0" eaLnBrk="1" latinLnBrk="0" hangingPunct="1">
      <a:defRPr sz="1200" kern="1200">
        <a:solidFill>
          <a:schemeClr val="tx1"/>
        </a:solidFill>
        <a:latin typeface="+mn-lt"/>
        <a:ea typeface="+mn-ea"/>
        <a:cs typeface="+mn-cs"/>
      </a:defRPr>
    </a:lvl6pPr>
    <a:lvl7pPr marL="2734874" algn="l" defTabSz="911619" rtl="0" eaLnBrk="1" latinLnBrk="0" hangingPunct="1">
      <a:defRPr sz="1200" kern="1200">
        <a:solidFill>
          <a:schemeClr val="tx1"/>
        </a:solidFill>
        <a:latin typeface="+mn-lt"/>
        <a:ea typeface="+mn-ea"/>
        <a:cs typeface="+mn-cs"/>
      </a:defRPr>
    </a:lvl7pPr>
    <a:lvl8pPr marL="3190684" algn="l" defTabSz="911619" rtl="0" eaLnBrk="1" latinLnBrk="0" hangingPunct="1">
      <a:defRPr sz="1200" kern="1200">
        <a:solidFill>
          <a:schemeClr val="tx1"/>
        </a:solidFill>
        <a:latin typeface="+mn-lt"/>
        <a:ea typeface="+mn-ea"/>
        <a:cs typeface="+mn-cs"/>
      </a:defRPr>
    </a:lvl8pPr>
    <a:lvl9pPr marL="3646495" algn="l" defTabSz="91161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5213" y="768350"/>
            <a:ext cx="4968875" cy="3838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82122-234B-416B-83A8-332463922CDD}" type="slidenum">
              <a:rPr lang="en-US" smtClean="0"/>
              <a:pPr/>
              <a:t>1</a:t>
            </a:fld>
            <a:endParaRPr lang="en-US" dirty="0"/>
          </a:p>
        </p:txBody>
      </p:sp>
    </p:spTree>
    <p:extLst>
      <p:ext uri="{BB962C8B-B14F-4D97-AF65-F5344CB8AC3E}">
        <p14:creationId xmlns:p14="http://schemas.microsoft.com/office/powerpoint/2010/main" val="351351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022937" y="9721108"/>
            <a:ext cx="3076363" cy="51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22" tIns="48263" rIns="96522" bIns="48263" anchor="b"/>
          <a:lstStyle>
            <a:lvl1pPr defTabSz="896938" eaLnBrk="0" hangingPunct="0">
              <a:defRPr sz="2000" b="1">
                <a:solidFill>
                  <a:schemeClr val="tx1"/>
                </a:solidFill>
                <a:latin typeface="Arial" charset="0"/>
              </a:defRPr>
            </a:lvl1pPr>
            <a:lvl2pPr marL="742950" indent="-285750" defTabSz="896938" eaLnBrk="0" hangingPunct="0">
              <a:defRPr sz="2000" b="1">
                <a:solidFill>
                  <a:schemeClr val="tx1"/>
                </a:solidFill>
                <a:latin typeface="Arial" charset="0"/>
              </a:defRPr>
            </a:lvl2pPr>
            <a:lvl3pPr marL="1143000" indent="-228600" defTabSz="896938" eaLnBrk="0" hangingPunct="0">
              <a:defRPr sz="2000" b="1">
                <a:solidFill>
                  <a:schemeClr val="tx1"/>
                </a:solidFill>
                <a:latin typeface="Arial" charset="0"/>
              </a:defRPr>
            </a:lvl3pPr>
            <a:lvl4pPr marL="1600200" indent="-228600" defTabSz="896938" eaLnBrk="0" hangingPunct="0">
              <a:defRPr sz="2000" b="1">
                <a:solidFill>
                  <a:schemeClr val="tx1"/>
                </a:solidFill>
                <a:latin typeface="Arial" charset="0"/>
              </a:defRPr>
            </a:lvl4pPr>
            <a:lvl5pPr marL="2057400" indent="-228600" defTabSz="896938" eaLnBrk="0" hangingPunct="0">
              <a:defRPr sz="2000" b="1">
                <a:solidFill>
                  <a:schemeClr val="tx1"/>
                </a:solidFill>
                <a:latin typeface="Arial" charset="0"/>
              </a:defRPr>
            </a:lvl5pPr>
            <a:lvl6pPr marL="2514600" indent="-228600" defTabSz="896938" eaLnBrk="0" fontAlgn="base" hangingPunct="0">
              <a:spcBef>
                <a:spcPct val="0"/>
              </a:spcBef>
              <a:spcAft>
                <a:spcPct val="0"/>
              </a:spcAft>
              <a:defRPr sz="2000" b="1">
                <a:solidFill>
                  <a:schemeClr val="tx1"/>
                </a:solidFill>
                <a:latin typeface="Arial" charset="0"/>
              </a:defRPr>
            </a:lvl6pPr>
            <a:lvl7pPr marL="2971800" indent="-228600" defTabSz="896938" eaLnBrk="0" fontAlgn="base" hangingPunct="0">
              <a:spcBef>
                <a:spcPct val="0"/>
              </a:spcBef>
              <a:spcAft>
                <a:spcPct val="0"/>
              </a:spcAft>
              <a:defRPr sz="2000" b="1">
                <a:solidFill>
                  <a:schemeClr val="tx1"/>
                </a:solidFill>
                <a:latin typeface="Arial" charset="0"/>
              </a:defRPr>
            </a:lvl7pPr>
            <a:lvl8pPr marL="3429000" indent="-228600" defTabSz="896938" eaLnBrk="0" fontAlgn="base" hangingPunct="0">
              <a:spcBef>
                <a:spcPct val="0"/>
              </a:spcBef>
              <a:spcAft>
                <a:spcPct val="0"/>
              </a:spcAft>
              <a:defRPr sz="2000" b="1">
                <a:solidFill>
                  <a:schemeClr val="tx1"/>
                </a:solidFill>
                <a:latin typeface="Arial" charset="0"/>
              </a:defRPr>
            </a:lvl8pPr>
            <a:lvl9pPr marL="3886200" indent="-228600" defTabSz="896938" eaLnBrk="0" fontAlgn="base" hangingPunct="0">
              <a:spcBef>
                <a:spcPct val="0"/>
              </a:spcBef>
              <a:spcAft>
                <a:spcPct val="0"/>
              </a:spcAft>
              <a:defRPr sz="2000" b="1">
                <a:solidFill>
                  <a:schemeClr val="tx1"/>
                </a:solidFill>
                <a:latin typeface="Arial" charset="0"/>
              </a:defRPr>
            </a:lvl9pPr>
          </a:lstStyle>
          <a:p>
            <a:pPr algn="r" eaLnBrk="1" hangingPunct="1"/>
            <a:fld id="{469AEFEB-29D7-4C24-9922-B8787F461D7D}" type="slidenum">
              <a:rPr lang="en-US" sz="1300" b="0">
                <a:latin typeface="Times New Roman" pitchFamily="18" charset="0"/>
              </a:rPr>
              <a:pPr algn="r" eaLnBrk="1" hangingPunct="1"/>
              <a:t>12</a:t>
            </a:fld>
            <a:endParaRPr lang="en-US" sz="1300" b="0" dirty="0">
              <a:latin typeface="Times New Roman" pitchFamily="18" charset="0"/>
            </a:endParaRPr>
          </a:p>
        </p:txBody>
      </p:sp>
      <p:sp>
        <p:nvSpPr>
          <p:cNvPr id="51203" name="Rectangle 2"/>
          <p:cNvSpPr>
            <a:spLocks noGrp="1" noRot="1" noChangeAspect="1" noChangeArrowheads="1" noTextEdit="1"/>
          </p:cNvSpPr>
          <p:nvPr>
            <p:ph type="sldImg"/>
          </p:nvPr>
        </p:nvSpPr>
        <p:spPr>
          <a:xfrm>
            <a:off x="487363" y="63500"/>
            <a:ext cx="6191250" cy="4783138"/>
          </a:xfrm>
          <a:ln/>
        </p:spPr>
      </p:sp>
      <p:sp>
        <p:nvSpPr>
          <p:cNvPr id="51204" name="Rectangle 3"/>
          <p:cNvSpPr>
            <a:spLocks noGrp="1" noChangeArrowheads="1"/>
          </p:cNvSpPr>
          <p:nvPr>
            <p:ph type="body" idx="1"/>
          </p:nvPr>
        </p:nvSpPr>
        <p:spPr>
          <a:xfrm>
            <a:off x="634336" y="5104870"/>
            <a:ext cx="5830628" cy="4363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22" tIns="48263" rIns="96522" bIns="48263"/>
          <a:lstStyle/>
          <a:p>
            <a:pPr eaLnBrk="1" hangingPunct="1"/>
            <a:endParaRPr lang="en-US" dirty="0" smtClean="0">
              <a:solidFill>
                <a:schemeClr val="hlin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7363" y="63500"/>
            <a:ext cx="6188075" cy="47831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6AD175-BF18-4E46-AAA4-6FD431028457}" type="slidenum">
              <a:rPr lang="en-US" smtClean="0">
                <a:solidFill>
                  <a:srgbClr val="000000"/>
                </a:solidFill>
              </a:rPr>
              <a:pPr>
                <a:defRPr/>
              </a:pPr>
              <a:t>13</a:t>
            </a:fld>
            <a:endParaRPr lang="en-US" dirty="0">
              <a:solidFill>
                <a:srgbClr val="000000"/>
              </a:solidFill>
            </a:endParaRPr>
          </a:p>
        </p:txBody>
      </p:sp>
    </p:spTree>
    <p:extLst>
      <p:ext uri="{BB962C8B-B14F-4D97-AF65-F5344CB8AC3E}">
        <p14:creationId xmlns:p14="http://schemas.microsoft.com/office/powerpoint/2010/main" val="623969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78309">
              <a:defRPr>
                <a:solidFill>
                  <a:schemeClr val="tx1"/>
                </a:solidFill>
                <a:latin typeface="Arial" charset="0"/>
              </a:defRPr>
            </a:lvl1pPr>
            <a:lvl2pPr marL="804654" indent="-309483" defTabSz="978309">
              <a:defRPr>
                <a:solidFill>
                  <a:schemeClr val="tx1"/>
                </a:solidFill>
                <a:latin typeface="Arial" charset="0"/>
              </a:defRPr>
            </a:lvl2pPr>
            <a:lvl3pPr marL="1237930" indent="-247586" defTabSz="978309">
              <a:defRPr>
                <a:solidFill>
                  <a:schemeClr val="tx1"/>
                </a:solidFill>
                <a:latin typeface="Arial" charset="0"/>
              </a:defRPr>
            </a:lvl3pPr>
            <a:lvl4pPr marL="1733102" indent="-247586" defTabSz="978309">
              <a:defRPr>
                <a:solidFill>
                  <a:schemeClr val="tx1"/>
                </a:solidFill>
                <a:latin typeface="Arial" charset="0"/>
              </a:defRPr>
            </a:lvl4pPr>
            <a:lvl5pPr marL="2228274" indent="-247586" defTabSz="978309">
              <a:defRPr>
                <a:solidFill>
                  <a:schemeClr val="tx1"/>
                </a:solidFill>
                <a:latin typeface="Arial" charset="0"/>
              </a:defRPr>
            </a:lvl5pPr>
            <a:lvl6pPr marL="2723446" indent="-247586" defTabSz="978309" fontAlgn="base">
              <a:spcBef>
                <a:spcPct val="0"/>
              </a:spcBef>
              <a:spcAft>
                <a:spcPct val="0"/>
              </a:spcAft>
              <a:defRPr>
                <a:solidFill>
                  <a:schemeClr val="tx1"/>
                </a:solidFill>
                <a:latin typeface="Arial" charset="0"/>
              </a:defRPr>
            </a:lvl6pPr>
            <a:lvl7pPr marL="3218618" indent="-247586" defTabSz="978309" fontAlgn="base">
              <a:spcBef>
                <a:spcPct val="0"/>
              </a:spcBef>
              <a:spcAft>
                <a:spcPct val="0"/>
              </a:spcAft>
              <a:defRPr>
                <a:solidFill>
                  <a:schemeClr val="tx1"/>
                </a:solidFill>
                <a:latin typeface="Arial" charset="0"/>
              </a:defRPr>
            </a:lvl7pPr>
            <a:lvl8pPr marL="3713790" indent="-247586" defTabSz="978309" fontAlgn="base">
              <a:spcBef>
                <a:spcPct val="0"/>
              </a:spcBef>
              <a:spcAft>
                <a:spcPct val="0"/>
              </a:spcAft>
              <a:defRPr>
                <a:solidFill>
                  <a:schemeClr val="tx1"/>
                </a:solidFill>
                <a:latin typeface="Arial" charset="0"/>
              </a:defRPr>
            </a:lvl8pPr>
            <a:lvl9pPr marL="4208962" indent="-247586" defTabSz="978309" fontAlgn="base">
              <a:spcBef>
                <a:spcPct val="0"/>
              </a:spcBef>
              <a:spcAft>
                <a:spcPct val="0"/>
              </a:spcAft>
              <a:defRPr>
                <a:solidFill>
                  <a:schemeClr val="tx1"/>
                </a:solidFill>
                <a:latin typeface="Arial" charset="0"/>
              </a:defRPr>
            </a:lvl9pPr>
          </a:lstStyle>
          <a:p>
            <a:pPr fontAlgn="base">
              <a:spcBef>
                <a:spcPct val="0"/>
              </a:spcBef>
              <a:spcAft>
                <a:spcPct val="0"/>
              </a:spcAft>
              <a:defRPr/>
            </a:pPr>
            <a:fld id="{0B68A86D-2B94-4E8C-80A6-AEED79F4AC8E}" type="slidenum">
              <a:rPr lang="en-US" smtClean="0">
                <a:solidFill>
                  <a:srgbClr val="000000"/>
                </a:solidFill>
                <a:latin typeface="Times New Roman" pitchFamily="18" charset="0"/>
              </a:rPr>
              <a:pPr fontAlgn="base">
                <a:spcBef>
                  <a:spcPct val="0"/>
                </a:spcBef>
                <a:spcAft>
                  <a:spcPct val="0"/>
                </a:spcAft>
                <a:defRPr/>
              </a:pPr>
              <a:t>14</a:t>
            </a:fld>
            <a:endParaRPr lang="en-US" dirty="0" smtClean="0">
              <a:solidFill>
                <a:srgbClr val="000000"/>
              </a:solidFill>
              <a:latin typeface="Times New Roman" pitchFamily="18" charset="0"/>
            </a:endParaRPr>
          </a:p>
        </p:txBody>
      </p:sp>
      <p:sp>
        <p:nvSpPr>
          <p:cNvPr id="19459" name="Rectangle 2"/>
          <p:cNvSpPr>
            <a:spLocks noGrp="1" noRot="1" noChangeAspect="1" noChangeArrowheads="1" noTextEdit="1"/>
          </p:cNvSpPr>
          <p:nvPr>
            <p:ph type="sldImg"/>
          </p:nvPr>
        </p:nvSpPr>
        <p:spPr bwMode="auto">
          <a:xfrm>
            <a:off x="1065213" y="768350"/>
            <a:ext cx="4968875" cy="3838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022937" y="9721107"/>
            <a:ext cx="3076363" cy="51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56" tIns="48430" rIns="96856" bIns="48430" anchor="b"/>
          <a:lstStyle>
            <a:lvl1pPr defTabSz="896938" eaLnBrk="0" hangingPunct="0">
              <a:defRPr sz="2000" b="1">
                <a:solidFill>
                  <a:schemeClr val="tx1"/>
                </a:solidFill>
                <a:latin typeface="Arial" charset="0"/>
              </a:defRPr>
            </a:lvl1pPr>
            <a:lvl2pPr marL="742950" indent="-285750" defTabSz="896938" eaLnBrk="0" hangingPunct="0">
              <a:defRPr sz="2000" b="1">
                <a:solidFill>
                  <a:schemeClr val="tx1"/>
                </a:solidFill>
                <a:latin typeface="Arial" charset="0"/>
              </a:defRPr>
            </a:lvl2pPr>
            <a:lvl3pPr marL="1143000" indent="-228600" defTabSz="896938" eaLnBrk="0" hangingPunct="0">
              <a:defRPr sz="2000" b="1">
                <a:solidFill>
                  <a:schemeClr val="tx1"/>
                </a:solidFill>
                <a:latin typeface="Arial" charset="0"/>
              </a:defRPr>
            </a:lvl3pPr>
            <a:lvl4pPr marL="1600200" indent="-228600" defTabSz="896938" eaLnBrk="0" hangingPunct="0">
              <a:defRPr sz="2000" b="1">
                <a:solidFill>
                  <a:schemeClr val="tx1"/>
                </a:solidFill>
                <a:latin typeface="Arial" charset="0"/>
              </a:defRPr>
            </a:lvl4pPr>
            <a:lvl5pPr marL="2057400" indent="-228600" defTabSz="896938" eaLnBrk="0" hangingPunct="0">
              <a:defRPr sz="2000" b="1">
                <a:solidFill>
                  <a:schemeClr val="tx1"/>
                </a:solidFill>
                <a:latin typeface="Arial" charset="0"/>
              </a:defRPr>
            </a:lvl5pPr>
            <a:lvl6pPr marL="2514600" indent="-228600" defTabSz="896938" eaLnBrk="0" fontAlgn="base" hangingPunct="0">
              <a:spcBef>
                <a:spcPct val="0"/>
              </a:spcBef>
              <a:spcAft>
                <a:spcPct val="0"/>
              </a:spcAft>
              <a:defRPr sz="2000" b="1">
                <a:solidFill>
                  <a:schemeClr val="tx1"/>
                </a:solidFill>
                <a:latin typeface="Arial" charset="0"/>
              </a:defRPr>
            </a:lvl6pPr>
            <a:lvl7pPr marL="2971800" indent="-228600" defTabSz="896938" eaLnBrk="0" fontAlgn="base" hangingPunct="0">
              <a:spcBef>
                <a:spcPct val="0"/>
              </a:spcBef>
              <a:spcAft>
                <a:spcPct val="0"/>
              </a:spcAft>
              <a:defRPr sz="2000" b="1">
                <a:solidFill>
                  <a:schemeClr val="tx1"/>
                </a:solidFill>
                <a:latin typeface="Arial" charset="0"/>
              </a:defRPr>
            </a:lvl7pPr>
            <a:lvl8pPr marL="3429000" indent="-228600" defTabSz="896938" eaLnBrk="0" fontAlgn="base" hangingPunct="0">
              <a:spcBef>
                <a:spcPct val="0"/>
              </a:spcBef>
              <a:spcAft>
                <a:spcPct val="0"/>
              </a:spcAft>
              <a:defRPr sz="2000" b="1">
                <a:solidFill>
                  <a:schemeClr val="tx1"/>
                </a:solidFill>
                <a:latin typeface="Arial" charset="0"/>
              </a:defRPr>
            </a:lvl8pPr>
            <a:lvl9pPr marL="3886200" indent="-228600" defTabSz="896938" eaLnBrk="0" fontAlgn="base" hangingPunct="0">
              <a:spcBef>
                <a:spcPct val="0"/>
              </a:spcBef>
              <a:spcAft>
                <a:spcPct val="0"/>
              </a:spcAft>
              <a:defRPr sz="2000" b="1">
                <a:solidFill>
                  <a:schemeClr val="tx1"/>
                </a:solidFill>
                <a:latin typeface="Arial" charset="0"/>
              </a:defRPr>
            </a:lvl9pPr>
          </a:lstStyle>
          <a:p>
            <a:pPr algn="r" eaLnBrk="1" hangingPunct="1"/>
            <a:fld id="{469AEFEB-29D7-4C24-9922-B8787F461D7D}" type="slidenum">
              <a:rPr lang="en-US" sz="1300" b="0">
                <a:latin typeface="Times New Roman" pitchFamily="18" charset="0"/>
              </a:rPr>
              <a:pPr algn="r" eaLnBrk="1" hangingPunct="1"/>
              <a:t>18</a:t>
            </a:fld>
            <a:endParaRPr lang="en-US" sz="1300" b="0" dirty="0">
              <a:latin typeface="Times New Roman" pitchFamily="18" charset="0"/>
            </a:endParaRPr>
          </a:p>
        </p:txBody>
      </p:sp>
      <p:sp>
        <p:nvSpPr>
          <p:cNvPr id="51203" name="Rectangle 2"/>
          <p:cNvSpPr>
            <a:spLocks noGrp="1" noRot="1" noChangeAspect="1" noChangeArrowheads="1" noTextEdit="1"/>
          </p:cNvSpPr>
          <p:nvPr>
            <p:ph type="sldImg"/>
          </p:nvPr>
        </p:nvSpPr>
        <p:spPr>
          <a:xfrm>
            <a:off x="395288" y="63500"/>
            <a:ext cx="6375400" cy="4783138"/>
          </a:xfrm>
          <a:ln/>
        </p:spPr>
      </p:sp>
      <p:sp>
        <p:nvSpPr>
          <p:cNvPr id="51204" name="Rectangle 3"/>
          <p:cNvSpPr>
            <a:spLocks noGrp="1" noChangeArrowheads="1"/>
          </p:cNvSpPr>
          <p:nvPr>
            <p:ph type="body" idx="1"/>
          </p:nvPr>
        </p:nvSpPr>
        <p:spPr>
          <a:xfrm>
            <a:off x="634336" y="5104870"/>
            <a:ext cx="5830628" cy="4363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56" tIns="48430" rIns="96856" bIns="48430"/>
          <a:lstStyle/>
          <a:p>
            <a:pPr eaLnBrk="1" hangingPunct="1"/>
            <a:endParaRPr lang="en-US" dirty="0" smtClean="0">
              <a:solidFill>
                <a:schemeClr val="hlin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miter lim="800000"/>
            <a:headEnd/>
            <a:tailEnd/>
          </a:ln>
        </p:spPr>
        <p:txBody>
          <a:bodyPr/>
          <a:lstStyle/>
          <a:p>
            <a:pPr defTabSz="969888"/>
            <a:fld id="{3DD61E8B-6D8D-47F8-B940-BD1B7CE7C375}" type="slidenum">
              <a:rPr lang="en-US" smtClean="0"/>
              <a:pPr defTabSz="969888"/>
              <a:t>20</a:t>
            </a:fld>
            <a:endParaRPr lang="en-US" dirty="0" smtClean="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78309">
              <a:defRPr>
                <a:solidFill>
                  <a:schemeClr val="tx1"/>
                </a:solidFill>
                <a:latin typeface="Arial" charset="0"/>
              </a:defRPr>
            </a:lvl1pPr>
            <a:lvl2pPr marL="804654" indent="-309483" defTabSz="978309">
              <a:defRPr>
                <a:solidFill>
                  <a:schemeClr val="tx1"/>
                </a:solidFill>
                <a:latin typeface="Arial" charset="0"/>
              </a:defRPr>
            </a:lvl2pPr>
            <a:lvl3pPr marL="1237930" indent="-247586" defTabSz="978309">
              <a:defRPr>
                <a:solidFill>
                  <a:schemeClr val="tx1"/>
                </a:solidFill>
                <a:latin typeface="Arial" charset="0"/>
              </a:defRPr>
            </a:lvl3pPr>
            <a:lvl4pPr marL="1733102" indent="-247586" defTabSz="978309">
              <a:defRPr>
                <a:solidFill>
                  <a:schemeClr val="tx1"/>
                </a:solidFill>
                <a:latin typeface="Arial" charset="0"/>
              </a:defRPr>
            </a:lvl4pPr>
            <a:lvl5pPr marL="2228274" indent="-247586" defTabSz="978309">
              <a:defRPr>
                <a:solidFill>
                  <a:schemeClr val="tx1"/>
                </a:solidFill>
                <a:latin typeface="Arial" charset="0"/>
              </a:defRPr>
            </a:lvl5pPr>
            <a:lvl6pPr marL="2723446" indent="-247586" defTabSz="978309" fontAlgn="base">
              <a:spcBef>
                <a:spcPct val="0"/>
              </a:spcBef>
              <a:spcAft>
                <a:spcPct val="0"/>
              </a:spcAft>
              <a:defRPr>
                <a:solidFill>
                  <a:schemeClr val="tx1"/>
                </a:solidFill>
                <a:latin typeface="Arial" charset="0"/>
              </a:defRPr>
            </a:lvl6pPr>
            <a:lvl7pPr marL="3218618" indent="-247586" defTabSz="978309" fontAlgn="base">
              <a:spcBef>
                <a:spcPct val="0"/>
              </a:spcBef>
              <a:spcAft>
                <a:spcPct val="0"/>
              </a:spcAft>
              <a:defRPr>
                <a:solidFill>
                  <a:schemeClr val="tx1"/>
                </a:solidFill>
                <a:latin typeface="Arial" charset="0"/>
              </a:defRPr>
            </a:lvl7pPr>
            <a:lvl8pPr marL="3713790" indent="-247586" defTabSz="978309" fontAlgn="base">
              <a:spcBef>
                <a:spcPct val="0"/>
              </a:spcBef>
              <a:spcAft>
                <a:spcPct val="0"/>
              </a:spcAft>
              <a:defRPr>
                <a:solidFill>
                  <a:schemeClr val="tx1"/>
                </a:solidFill>
                <a:latin typeface="Arial" charset="0"/>
              </a:defRPr>
            </a:lvl8pPr>
            <a:lvl9pPr marL="4208962" indent="-247586" defTabSz="978309" fontAlgn="base">
              <a:spcBef>
                <a:spcPct val="0"/>
              </a:spcBef>
              <a:spcAft>
                <a:spcPct val="0"/>
              </a:spcAft>
              <a:defRPr>
                <a:solidFill>
                  <a:schemeClr val="tx1"/>
                </a:solidFill>
                <a:latin typeface="Arial" charset="0"/>
              </a:defRPr>
            </a:lvl9pPr>
          </a:lstStyle>
          <a:p>
            <a:pPr fontAlgn="base">
              <a:spcBef>
                <a:spcPct val="0"/>
              </a:spcBef>
              <a:spcAft>
                <a:spcPct val="0"/>
              </a:spcAft>
              <a:defRPr/>
            </a:pPr>
            <a:fld id="{0B68A86D-2B94-4E8C-80A6-AEED79F4AC8E}" type="slidenum">
              <a:rPr lang="en-US" smtClean="0">
                <a:solidFill>
                  <a:srgbClr val="000000"/>
                </a:solidFill>
                <a:latin typeface="Times New Roman" pitchFamily="18" charset="0"/>
              </a:rPr>
              <a:pPr fontAlgn="base">
                <a:spcBef>
                  <a:spcPct val="0"/>
                </a:spcBef>
                <a:spcAft>
                  <a:spcPct val="0"/>
                </a:spcAft>
                <a:defRPr/>
              </a:pPr>
              <a:t>25</a:t>
            </a:fld>
            <a:endParaRPr lang="en-US" dirty="0" smtClean="0">
              <a:solidFill>
                <a:srgbClr val="000000"/>
              </a:solidFill>
              <a:latin typeface="Times New Roman" pitchFamily="18" charset="0"/>
            </a:endParaRPr>
          </a:p>
        </p:txBody>
      </p:sp>
      <p:sp>
        <p:nvSpPr>
          <p:cNvPr id="19459" name="Rectangle 2"/>
          <p:cNvSpPr>
            <a:spLocks noGrp="1" noRot="1" noChangeAspect="1" noChangeArrowheads="1" noTextEdit="1"/>
          </p:cNvSpPr>
          <p:nvPr>
            <p:ph type="sldImg"/>
          </p:nvPr>
        </p:nvSpPr>
        <p:spPr bwMode="auto">
          <a:xfrm>
            <a:off x="1065213" y="768350"/>
            <a:ext cx="4968875" cy="3838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38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78FBA5-F957-4CE9-A734-9CFA9C4F5603}" type="slidenum">
              <a:rPr lang="en-US" smtClean="0"/>
              <a:pPr/>
              <a:t>26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38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31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5213" y="768350"/>
            <a:ext cx="4968875" cy="3838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32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5213" y="768350"/>
            <a:ext cx="4968875" cy="3838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33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5213" y="768350"/>
            <a:ext cx="4968875" cy="3838575"/>
          </a:xfrm>
        </p:spPr>
      </p:sp>
      <p:sp>
        <p:nvSpPr>
          <p:cNvPr id="3" name="Notes Placeholder 2"/>
          <p:cNvSpPr>
            <a:spLocks noGrp="1"/>
          </p:cNvSpPr>
          <p:nvPr>
            <p:ph type="body" idx="1"/>
          </p:nvPr>
        </p:nvSpPr>
        <p:spPr/>
        <p:txBody>
          <a:bodyPr/>
          <a:lstStyle/>
          <a:p>
            <a:r>
              <a:rPr lang="en-US" baseline="0" dirty="0" smtClean="0"/>
              <a:t>Runway Incursions have been recognized as a risk to aviation safety for at least twenty years. The </a:t>
            </a:r>
            <a:r>
              <a:rPr lang="en-US" sz="1200" kern="1200" dirty="0" smtClean="0">
                <a:solidFill>
                  <a:schemeClr val="tx1"/>
                </a:solidFill>
                <a:effectLst/>
                <a:latin typeface="+mn-lt"/>
                <a:ea typeface="+mn-ea"/>
                <a:cs typeface="+mn-cs"/>
              </a:rPr>
              <a:t>Runway Incursion Reduction Program (RIRP) </a:t>
            </a:r>
            <a:r>
              <a:rPr lang="en-US" dirty="0" smtClean="0"/>
              <a:t>initiative</a:t>
            </a:r>
            <a:r>
              <a:rPr lang="en-US" baseline="0" dirty="0" smtClean="0"/>
              <a:t> is based on several recommendations and requirements. </a:t>
            </a:r>
          </a:p>
          <a:p>
            <a:endParaRPr lang="en-US" baseline="0" dirty="0" smtClean="0"/>
          </a:p>
          <a:p>
            <a:pPr marL="0" marR="0" indent="0" algn="l" defTabSz="911619"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dirty="0" smtClean="0"/>
              <a:t>RIRP c</a:t>
            </a:r>
            <a:r>
              <a:rPr lang="en-US" sz="1200" kern="1200" dirty="0" smtClean="0">
                <a:solidFill>
                  <a:schemeClr val="tx1"/>
                </a:solidFill>
                <a:effectLst/>
                <a:latin typeface="+mn-lt"/>
                <a:ea typeface="+mn-ea"/>
                <a:cs typeface="+mn-cs"/>
              </a:rPr>
              <a:t>onducts research, development, and operational evaluation of technologies designed and developed to increase runway safety.  Consistent with standing National Transportation Safety Board (NTSB) recommendations and initiatives identified in FAA Destination 2025, research emphasis will remain on technologies that provide for direct safety indications and alerts to pilots and air crews at large airports as well as those that can be applied cost effectively at small to medium airports.</a:t>
            </a:r>
          </a:p>
          <a:p>
            <a:endParaRPr lang="en-US" baseline="0" dirty="0" smtClean="0"/>
          </a:p>
        </p:txBody>
      </p:sp>
      <p:sp>
        <p:nvSpPr>
          <p:cNvPr id="4" name="Slide Number Placeholder 3"/>
          <p:cNvSpPr>
            <a:spLocks noGrp="1"/>
          </p:cNvSpPr>
          <p:nvPr>
            <p:ph type="sldNum" sz="quarter" idx="10"/>
          </p:nvPr>
        </p:nvSpPr>
        <p:spPr/>
        <p:txBody>
          <a:bodyPr/>
          <a:lstStyle/>
          <a:p>
            <a:fld id="{9C782122-234B-416B-83A8-332463922CDD}" type="slidenum">
              <a:rPr lang="en-US" smtClean="0"/>
              <a:pPr/>
              <a:t>2</a:t>
            </a:fld>
            <a:endParaRPr lang="en-US" dirty="0"/>
          </a:p>
        </p:txBody>
      </p:sp>
    </p:spTree>
    <p:extLst>
      <p:ext uri="{BB962C8B-B14F-4D97-AF65-F5344CB8AC3E}">
        <p14:creationId xmlns:p14="http://schemas.microsoft.com/office/powerpoint/2010/main" val="1192782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022937" y="9721107"/>
            <a:ext cx="3076363" cy="51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56" tIns="48430" rIns="96856" bIns="48430" anchor="b"/>
          <a:lstStyle>
            <a:lvl1pPr defTabSz="896938" eaLnBrk="0" hangingPunct="0">
              <a:defRPr sz="2000" b="1">
                <a:solidFill>
                  <a:schemeClr val="tx1"/>
                </a:solidFill>
                <a:latin typeface="Arial" charset="0"/>
              </a:defRPr>
            </a:lvl1pPr>
            <a:lvl2pPr marL="742950" indent="-285750" defTabSz="896938" eaLnBrk="0" hangingPunct="0">
              <a:defRPr sz="2000" b="1">
                <a:solidFill>
                  <a:schemeClr val="tx1"/>
                </a:solidFill>
                <a:latin typeface="Arial" charset="0"/>
              </a:defRPr>
            </a:lvl2pPr>
            <a:lvl3pPr marL="1143000" indent="-228600" defTabSz="896938" eaLnBrk="0" hangingPunct="0">
              <a:defRPr sz="2000" b="1">
                <a:solidFill>
                  <a:schemeClr val="tx1"/>
                </a:solidFill>
                <a:latin typeface="Arial" charset="0"/>
              </a:defRPr>
            </a:lvl3pPr>
            <a:lvl4pPr marL="1600200" indent="-228600" defTabSz="896938" eaLnBrk="0" hangingPunct="0">
              <a:defRPr sz="2000" b="1">
                <a:solidFill>
                  <a:schemeClr val="tx1"/>
                </a:solidFill>
                <a:latin typeface="Arial" charset="0"/>
              </a:defRPr>
            </a:lvl4pPr>
            <a:lvl5pPr marL="2057400" indent="-228600" defTabSz="896938" eaLnBrk="0" hangingPunct="0">
              <a:defRPr sz="2000" b="1">
                <a:solidFill>
                  <a:schemeClr val="tx1"/>
                </a:solidFill>
                <a:latin typeface="Arial" charset="0"/>
              </a:defRPr>
            </a:lvl5pPr>
            <a:lvl6pPr marL="2514600" indent="-228600" defTabSz="896938" eaLnBrk="0" fontAlgn="base" hangingPunct="0">
              <a:spcBef>
                <a:spcPct val="0"/>
              </a:spcBef>
              <a:spcAft>
                <a:spcPct val="0"/>
              </a:spcAft>
              <a:defRPr sz="2000" b="1">
                <a:solidFill>
                  <a:schemeClr val="tx1"/>
                </a:solidFill>
                <a:latin typeface="Arial" charset="0"/>
              </a:defRPr>
            </a:lvl6pPr>
            <a:lvl7pPr marL="2971800" indent="-228600" defTabSz="896938" eaLnBrk="0" fontAlgn="base" hangingPunct="0">
              <a:spcBef>
                <a:spcPct val="0"/>
              </a:spcBef>
              <a:spcAft>
                <a:spcPct val="0"/>
              </a:spcAft>
              <a:defRPr sz="2000" b="1">
                <a:solidFill>
                  <a:schemeClr val="tx1"/>
                </a:solidFill>
                <a:latin typeface="Arial" charset="0"/>
              </a:defRPr>
            </a:lvl7pPr>
            <a:lvl8pPr marL="3429000" indent="-228600" defTabSz="896938" eaLnBrk="0" fontAlgn="base" hangingPunct="0">
              <a:spcBef>
                <a:spcPct val="0"/>
              </a:spcBef>
              <a:spcAft>
                <a:spcPct val="0"/>
              </a:spcAft>
              <a:defRPr sz="2000" b="1">
                <a:solidFill>
                  <a:schemeClr val="tx1"/>
                </a:solidFill>
                <a:latin typeface="Arial" charset="0"/>
              </a:defRPr>
            </a:lvl8pPr>
            <a:lvl9pPr marL="3886200" indent="-228600" defTabSz="896938" eaLnBrk="0" fontAlgn="base" hangingPunct="0">
              <a:spcBef>
                <a:spcPct val="0"/>
              </a:spcBef>
              <a:spcAft>
                <a:spcPct val="0"/>
              </a:spcAft>
              <a:defRPr sz="2000" b="1">
                <a:solidFill>
                  <a:schemeClr val="tx1"/>
                </a:solidFill>
                <a:latin typeface="Arial" charset="0"/>
              </a:defRPr>
            </a:lvl9pPr>
          </a:lstStyle>
          <a:p>
            <a:pPr algn="r" eaLnBrk="1" hangingPunct="1"/>
            <a:fld id="{469AEFEB-29D7-4C24-9922-B8787F461D7D}" type="slidenum">
              <a:rPr lang="en-US" sz="1300" b="0">
                <a:solidFill>
                  <a:prstClr val="black"/>
                </a:solidFill>
                <a:latin typeface="Times New Roman" pitchFamily="18" charset="0"/>
              </a:rPr>
              <a:pPr algn="r" eaLnBrk="1" hangingPunct="1"/>
              <a:t>34</a:t>
            </a:fld>
            <a:endParaRPr lang="en-US" sz="1300" b="0" dirty="0">
              <a:solidFill>
                <a:prstClr val="black"/>
              </a:solidFill>
              <a:latin typeface="Times New Roman" pitchFamily="18" charset="0"/>
            </a:endParaRPr>
          </a:p>
        </p:txBody>
      </p:sp>
      <p:sp>
        <p:nvSpPr>
          <p:cNvPr id="51203" name="Rectangle 2"/>
          <p:cNvSpPr>
            <a:spLocks noGrp="1" noRot="1" noChangeAspect="1" noChangeArrowheads="1" noTextEdit="1"/>
          </p:cNvSpPr>
          <p:nvPr>
            <p:ph type="sldImg"/>
          </p:nvPr>
        </p:nvSpPr>
        <p:spPr>
          <a:xfrm>
            <a:off x="487363" y="63500"/>
            <a:ext cx="6191250" cy="4783138"/>
          </a:xfrm>
          <a:ln/>
        </p:spPr>
      </p:sp>
      <p:sp>
        <p:nvSpPr>
          <p:cNvPr id="51204" name="Rectangle 3"/>
          <p:cNvSpPr>
            <a:spLocks noGrp="1" noChangeArrowheads="1"/>
          </p:cNvSpPr>
          <p:nvPr>
            <p:ph type="body" idx="1"/>
          </p:nvPr>
        </p:nvSpPr>
        <p:spPr>
          <a:xfrm>
            <a:off x="634336" y="5104870"/>
            <a:ext cx="5830628" cy="4363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56" tIns="48430" rIns="96856" bIns="48430"/>
          <a:lstStyle/>
          <a:p>
            <a:pPr eaLnBrk="1" hangingPunct="1"/>
            <a:endParaRPr lang="en-US" dirty="0" smtClean="0">
              <a:solidFill>
                <a:schemeClr val="hlin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38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41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5213" y="768350"/>
            <a:ext cx="4968875" cy="3838575"/>
          </a:xfrm>
        </p:spPr>
      </p:sp>
      <p:sp>
        <p:nvSpPr>
          <p:cNvPr id="3" name="Notes Placeholder 2"/>
          <p:cNvSpPr>
            <a:spLocks noGrp="1"/>
          </p:cNvSpPr>
          <p:nvPr>
            <p:ph type="body" idx="1"/>
          </p:nvPr>
        </p:nvSpPr>
        <p:spPr/>
        <p:txBody>
          <a:bodyPr/>
          <a:lstStyle/>
          <a:p>
            <a:r>
              <a:rPr lang="en-US" dirty="0" smtClean="0"/>
              <a:t>These two accidents illustrate the need for enhanced situational</a:t>
            </a:r>
            <a:r>
              <a:rPr lang="en-US" baseline="0" dirty="0" smtClean="0"/>
              <a:t> awareness, improved signage and markings, improved training for flight crews, and the development of runway incursion prevention technologies.</a:t>
            </a:r>
          </a:p>
        </p:txBody>
      </p:sp>
      <p:sp>
        <p:nvSpPr>
          <p:cNvPr id="4" name="Slide Number Placeholder 3"/>
          <p:cNvSpPr>
            <a:spLocks noGrp="1"/>
          </p:cNvSpPr>
          <p:nvPr>
            <p:ph type="sldNum" sz="quarter" idx="10"/>
          </p:nvPr>
        </p:nvSpPr>
        <p:spPr/>
        <p:txBody>
          <a:bodyPr/>
          <a:lstStyle/>
          <a:p>
            <a:fld id="{9C782122-234B-416B-83A8-332463922CDD}" type="slidenum">
              <a:rPr lang="en-US" smtClean="0"/>
              <a:pPr/>
              <a:t>3</a:t>
            </a:fld>
            <a:endParaRPr lang="en-US" dirty="0"/>
          </a:p>
        </p:txBody>
      </p:sp>
    </p:spTree>
    <p:extLst>
      <p:ext uri="{BB962C8B-B14F-4D97-AF65-F5344CB8AC3E}">
        <p14:creationId xmlns:p14="http://schemas.microsoft.com/office/powerpoint/2010/main" val="1192782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5213" y="768350"/>
            <a:ext cx="4968875" cy="3838575"/>
          </a:xfrm>
        </p:spPr>
      </p:sp>
      <p:sp>
        <p:nvSpPr>
          <p:cNvPr id="3" name="Notes Placeholder 2"/>
          <p:cNvSpPr>
            <a:spLocks noGrp="1"/>
          </p:cNvSpPr>
          <p:nvPr>
            <p:ph type="body" idx="1"/>
          </p:nvPr>
        </p:nvSpPr>
        <p:spPr/>
        <p:txBody>
          <a:bodyPr/>
          <a:lstStyle/>
          <a:p>
            <a:r>
              <a:rPr lang="en-US" dirty="0" smtClean="0"/>
              <a:t>Here</a:t>
            </a:r>
            <a:r>
              <a:rPr lang="en-US" baseline="0" dirty="0" smtClean="0"/>
              <a:t> are two m</a:t>
            </a:r>
            <a:r>
              <a:rPr lang="en-US" dirty="0" smtClean="0"/>
              <a:t>ore recent incidents that could have been prevented through the implementation</a:t>
            </a:r>
            <a:r>
              <a:rPr lang="en-US" baseline="0" dirty="0" smtClean="0"/>
              <a:t> of conflict alerting systems.</a:t>
            </a:r>
          </a:p>
        </p:txBody>
      </p:sp>
      <p:sp>
        <p:nvSpPr>
          <p:cNvPr id="4" name="Slide Number Placeholder 3"/>
          <p:cNvSpPr>
            <a:spLocks noGrp="1"/>
          </p:cNvSpPr>
          <p:nvPr>
            <p:ph type="sldNum" sz="quarter" idx="10"/>
          </p:nvPr>
        </p:nvSpPr>
        <p:spPr/>
        <p:txBody>
          <a:bodyPr/>
          <a:lstStyle/>
          <a:p>
            <a:fld id="{9C782122-234B-416B-83A8-332463922CDD}" type="slidenum">
              <a:rPr lang="en-US" smtClean="0"/>
              <a:pPr/>
              <a:t>4</a:t>
            </a:fld>
            <a:endParaRPr lang="en-US" dirty="0"/>
          </a:p>
        </p:txBody>
      </p:sp>
    </p:spTree>
    <p:extLst>
      <p:ext uri="{BB962C8B-B14F-4D97-AF65-F5344CB8AC3E}">
        <p14:creationId xmlns:p14="http://schemas.microsoft.com/office/powerpoint/2010/main" val="1192782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5213" y="768350"/>
            <a:ext cx="4968875" cy="3838575"/>
          </a:xfrm>
        </p:spPr>
      </p:sp>
      <p:sp>
        <p:nvSpPr>
          <p:cNvPr id="3" name="Notes Placeholder 2"/>
          <p:cNvSpPr>
            <a:spLocks noGrp="1"/>
          </p:cNvSpPr>
          <p:nvPr>
            <p:ph type="body" idx="1"/>
          </p:nvPr>
        </p:nvSpPr>
        <p:spPr/>
        <p:txBody>
          <a:bodyPr/>
          <a:lstStyle/>
          <a:p>
            <a:r>
              <a:rPr lang="en-US" dirty="0" smtClean="0"/>
              <a:t>RIRP</a:t>
            </a:r>
            <a:r>
              <a:rPr lang="en-US" baseline="0" dirty="0" smtClean="0"/>
              <a:t> portfolio of current projects.</a:t>
            </a:r>
          </a:p>
          <a:p>
            <a:endParaRPr lang="en-US" baseline="0" dirty="0" smtClean="0"/>
          </a:p>
          <a:p>
            <a:r>
              <a:rPr lang="en-US" baseline="0" dirty="0" smtClean="0"/>
              <a:t>Projects are owned by Runway Safety Office, and are funded through F&amp;E dollars. These projects are actively managed by ANG-C5, the Technology Development and Prototyping Division.</a:t>
            </a:r>
          </a:p>
        </p:txBody>
      </p:sp>
      <p:sp>
        <p:nvSpPr>
          <p:cNvPr id="4" name="Slide Number Placeholder 3"/>
          <p:cNvSpPr>
            <a:spLocks noGrp="1"/>
          </p:cNvSpPr>
          <p:nvPr>
            <p:ph type="sldNum" sz="quarter" idx="10"/>
          </p:nvPr>
        </p:nvSpPr>
        <p:spPr/>
        <p:txBody>
          <a:bodyPr/>
          <a:lstStyle/>
          <a:p>
            <a:fld id="{9C782122-234B-416B-83A8-332463922CDD}" type="slidenum">
              <a:rPr lang="en-US" smtClean="0"/>
              <a:pPr/>
              <a:t>5</a:t>
            </a:fld>
            <a:endParaRPr lang="en-US" dirty="0"/>
          </a:p>
        </p:txBody>
      </p:sp>
    </p:spTree>
    <p:extLst>
      <p:ext uri="{BB962C8B-B14F-4D97-AF65-F5344CB8AC3E}">
        <p14:creationId xmlns:p14="http://schemas.microsoft.com/office/powerpoint/2010/main" val="119278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78309">
              <a:defRPr>
                <a:solidFill>
                  <a:schemeClr val="tx1"/>
                </a:solidFill>
                <a:latin typeface="Arial" charset="0"/>
              </a:defRPr>
            </a:lvl1pPr>
            <a:lvl2pPr marL="804654" indent="-309483" defTabSz="978309">
              <a:defRPr>
                <a:solidFill>
                  <a:schemeClr val="tx1"/>
                </a:solidFill>
                <a:latin typeface="Arial" charset="0"/>
              </a:defRPr>
            </a:lvl2pPr>
            <a:lvl3pPr marL="1237930" indent="-247586" defTabSz="978309">
              <a:defRPr>
                <a:solidFill>
                  <a:schemeClr val="tx1"/>
                </a:solidFill>
                <a:latin typeface="Arial" charset="0"/>
              </a:defRPr>
            </a:lvl3pPr>
            <a:lvl4pPr marL="1733102" indent="-247586" defTabSz="978309">
              <a:defRPr>
                <a:solidFill>
                  <a:schemeClr val="tx1"/>
                </a:solidFill>
                <a:latin typeface="Arial" charset="0"/>
              </a:defRPr>
            </a:lvl4pPr>
            <a:lvl5pPr marL="2228274" indent="-247586" defTabSz="978309">
              <a:defRPr>
                <a:solidFill>
                  <a:schemeClr val="tx1"/>
                </a:solidFill>
                <a:latin typeface="Arial" charset="0"/>
              </a:defRPr>
            </a:lvl5pPr>
            <a:lvl6pPr marL="2723446" indent="-247586" defTabSz="978309" fontAlgn="base">
              <a:spcBef>
                <a:spcPct val="0"/>
              </a:spcBef>
              <a:spcAft>
                <a:spcPct val="0"/>
              </a:spcAft>
              <a:defRPr>
                <a:solidFill>
                  <a:schemeClr val="tx1"/>
                </a:solidFill>
                <a:latin typeface="Arial" charset="0"/>
              </a:defRPr>
            </a:lvl6pPr>
            <a:lvl7pPr marL="3218618" indent="-247586" defTabSz="978309" fontAlgn="base">
              <a:spcBef>
                <a:spcPct val="0"/>
              </a:spcBef>
              <a:spcAft>
                <a:spcPct val="0"/>
              </a:spcAft>
              <a:defRPr>
                <a:solidFill>
                  <a:schemeClr val="tx1"/>
                </a:solidFill>
                <a:latin typeface="Arial" charset="0"/>
              </a:defRPr>
            </a:lvl7pPr>
            <a:lvl8pPr marL="3713790" indent="-247586" defTabSz="978309" fontAlgn="base">
              <a:spcBef>
                <a:spcPct val="0"/>
              </a:spcBef>
              <a:spcAft>
                <a:spcPct val="0"/>
              </a:spcAft>
              <a:defRPr>
                <a:solidFill>
                  <a:schemeClr val="tx1"/>
                </a:solidFill>
                <a:latin typeface="Arial" charset="0"/>
              </a:defRPr>
            </a:lvl8pPr>
            <a:lvl9pPr marL="4208962" indent="-247586" defTabSz="978309" fontAlgn="base">
              <a:spcBef>
                <a:spcPct val="0"/>
              </a:spcBef>
              <a:spcAft>
                <a:spcPct val="0"/>
              </a:spcAft>
              <a:defRPr>
                <a:solidFill>
                  <a:schemeClr val="tx1"/>
                </a:solidFill>
                <a:latin typeface="Arial" charset="0"/>
              </a:defRPr>
            </a:lvl9pPr>
          </a:lstStyle>
          <a:p>
            <a:pPr fontAlgn="base">
              <a:spcBef>
                <a:spcPct val="0"/>
              </a:spcBef>
              <a:spcAft>
                <a:spcPct val="0"/>
              </a:spcAft>
              <a:defRPr/>
            </a:pPr>
            <a:fld id="{0B68A86D-2B94-4E8C-80A6-AEED79F4AC8E}" type="slidenum">
              <a:rPr lang="en-US" smtClean="0">
                <a:solidFill>
                  <a:srgbClr val="000000"/>
                </a:solidFill>
                <a:latin typeface="Times New Roman" pitchFamily="18" charset="0"/>
              </a:rPr>
              <a:pPr fontAlgn="base">
                <a:spcBef>
                  <a:spcPct val="0"/>
                </a:spcBef>
                <a:spcAft>
                  <a:spcPct val="0"/>
                </a:spcAft>
                <a:defRPr/>
              </a:pPr>
              <a:t>6</a:t>
            </a:fld>
            <a:endParaRPr lang="en-US" dirty="0" smtClean="0">
              <a:solidFill>
                <a:srgbClr val="000000"/>
              </a:solidFill>
              <a:latin typeface="Times New Roman" pitchFamily="18" charset="0"/>
            </a:endParaRPr>
          </a:p>
        </p:txBody>
      </p:sp>
      <p:sp>
        <p:nvSpPr>
          <p:cNvPr id="19459" name="Rectangle 2"/>
          <p:cNvSpPr>
            <a:spLocks noGrp="1" noRot="1" noChangeAspect="1" noChangeArrowheads="1" noTextEdit="1"/>
          </p:cNvSpPr>
          <p:nvPr>
            <p:ph type="sldImg"/>
          </p:nvPr>
        </p:nvSpPr>
        <p:spPr bwMode="auto">
          <a:xfrm>
            <a:off x="1065213" y="768350"/>
            <a:ext cx="4968875" cy="3838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485775" y="61913"/>
            <a:ext cx="6192838" cy="4786312"/>
          </a:xfrm>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4022937" y="9721108"/>
            <a:ext cx="3076363" cy="51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22" tIns="48263" rIns="96522" bIns="48263" anchor="b"/>
          <a:lstStyle>
            <a:lvl1pPr defTabSz="896938" eaLnBrk="0" hangingPunct="0">
              <a:defRPr sz="2000" b="1">
                <a:solidFill>
                  <a:schemeClr val="tx1"/>
                </a:solidFill>
                <a:latin typeface="Arial" charset="0"/>
              </a:defRPr>
            </a:lvl1pPr>
            <a:lvl2pPr marL="742950" indent="-285750" defTabSz="896938" eaLnBrk="0" hangingPunct="0">
              <a:defRPr sz="2000" b="1">
                <a:solidFill>
                  <a:schemeClr val="tx1"/>
                </a:solidFill>
                <a:latin typeface="Arial" charset="0"/>
              </a:defRPr>
            </a:lvl2pPr>
            <a:lvl3pPr marL="1143000" indent="-228600" defTabSz="896938" eaLnBrk="0" hangingPunct="0">
              <a:defRPr sz="2000" b="1">
                <a:solidFill>
                  <a:schemeClr val="tx1"/>
                </a:solidFill>
                <a:latin typeface="Arial" charset="0"/>
              </a:defRPr>
            </a:lvl3pPr>
            <a:lvl4pPr marL="1600200" indent="-228600" defTabSz="896938" eaLnBrk="0" hangingPunct="0">
              <a:defRPr sz="2000" b="1">
                <a:solidFill>
                  <a:schemeClr val="tx1"/>
                </a:solidFill>
                <a:latin typeface="Arial" charset="0"/>
              </a:defRPr>
            </a:lvl4pPr>
            <a:lvl5pPr marL="2057400" indent="-228600" defTabSz="896938" eaLnBrk="0" hangingPunct="0">
              <a:defRPr sz="2000" b="1">
                <a:solidFill>
                  <a:schemeClr val="tx1"/>
                </a:solidFill>
                <a:latin typeface="Arial" charset="0"/>
              </a:defRPr>
            </a:lvl5pPr>
            <a:lvl6pPr marL="2514600" indent="-228600" defTabSz="896938" eaLnBrk="0" fontAlgn="base" hangingPunct="0">
              <a:spcBef>
                <a:spcPct val="0"/>
              </a:spcBef>
              <a:spcAft>
                <a:spcPct val="0"/>
              </a:spcAft>
              <a:defRPr sz="2000" b="1">
                <a:solidFill>
                  <a:schemeClr val="tx1"/>
                </a:solidFill>
                <a:latin typeface="Arial" charset="0"/>
              </a:defRPr>
            </a:lvl6pPr>
            <a:lvl7pPr marL="2971800" indent="-228600" defTabSz="896938" eaLnBrk="0" fontAlgn="base" hangingPunct="0">
              <a:spcBef>
                <a:spcPct val="0"/>
              </a:spcBef>
              <a:spcAft>
                <a:spcPct val="0"/>
              </a:spcAft>
              <a:defRPr sz="2000" b="1">
                <a:solidFill>
                  <a:schemeClr val="tx1"/>
                </a:solidFill>
                <a:latin typeface="Arial" charset="0"/>
              </a:defRPr>
            </a:lvl7pPr>
            <a:lvl8pPr marL="3429000" indent="-228600" defTabSz="896938" eaLnBrk="0" fontAlgn="base" hangingPunct="0">
              <a:spcBef>
                <a:spcPct val="0"/>
              </a:spcBef>
              <a:spcAft>
                <a:spcPct val="0"/>
              </a:spcAft>
              <a:defRPr sz="2000" b="1">
                <a:solidFill>
                  <a:schemeClr val="tx1"/>
                </a:solidFill>
                <a:latin typeface="Arial" charset="0"/>
              </a:defRPr>
            </a:lvl8pPr>
            <a:lvl9pPr marL="3886200" indent="-228600" defTabSz="896938" eaLnBrk="0" fontAlgn="base" hangingPunct="0">
              <a:spcBef>
                <a:spcPct val="0"/>
              </a:spcBef>
              <a:spcAft>
                <a:spcPct val="0"/>
              </a:spcAft>
              <a:defRPr sz="2000" b="1">
                <a:solidFill>
                  <a:schemeClr val="tx1"/>
                </a:solidFill>
                <a:latin typeface="Arial" charset="0"/>
              </a:defRPr>
            </a:lvl9pPr>
          </a:lstStyle>
          <a:p>
            <a:pPr algn="r" eaLnBrk="1" fontAlgn="base" hangingPunct="1">
              <a:spcBef>
                <a:spcPct val="0"/>
              </a:spcBef>
              <a:spcAft>
                <a:spcPct val="0"/>
              </a:spcAft>
            </a:pPr>
            <a:fld id="{798F6201-842E-4890-A0EC-63F9E0C252DD}" type="slidenum">
              <a:rPr lang="en-US" sz="1300" b="0">
                <a:solidFill>
                  <a:srgbClr val="000000"/>
                </a:solidFill>
                <a:latin typeface="Times New Roman" pitchFamily="18" charset="0"/>
              </a:rPr>
              <a:pPr algn="r" eaLnBrk="1" fontAlgn="base" hangingPunct="1">
                <a:spcBef>
                  <a:spcPct val="0"/>
                </a:spcBef>
                <a:spcAft>
                  <a:spcPct val="0"/>
                </a:spcAft>
              </a:pPr>
              <a:t>10</a:t>
            </a:fld>
            <a:endParaRPr lang="en-US" sz="1300" b="0" dirty="0">
              <a:solidFill>
                <a:srgbClr val="000000"/>
              </a:solidFill>
              <a:latin typeface="Times New Roman" pitchFamily="18" charset="0"/>
            </a:endParaRPr>
          </a:p>
        </p:txBody>
      </p:sp>
      <p:sp>
        <p:nvSpPr>
          <p:cNvPr id="57347" name="Rectangle 2"/>
          <p:cNvSpPr>
            <a:spLocks noGrp="1" noRot="1" noChangeAspect="1" noChangeArrowheads="1" noTextEdit="1"/>
          </p:cNvSpPr>
          <p:nvPr>
            <p:ph type="sldImg"/>
          </p:nvPr>
        </p:nvSpPr>
        <p:spPr>
          <a:xfrm>
            <a:off x="487363" y="63500"/>
            <a:ext cx="6191250" cy="4783138"/>
          </a:xfrm>
          <a:ln/>
        </p:spPr>
      </p:sp>
      <p:sp>
        <p:nvSpPr>
          <p:cNvPr id="57348" name="Rectangle 3"/>
          <p:cNvSpPr>
            <a:spLocks noGrp="1" noChangeArrowheads="1"/>
          </p:cNvSpPr>
          <p:nvPr>
            <p:ph type="body" idx="1"/>
          </p:nvPr>
        </p:nvSpPr>
        <p:spPr>
          <a:xfrm>
            <a:off x="634336" y="5104870"/>
            <a:ext cx="5830628" cy="4363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22" tIns="48263" rIns="96522" bIns="48263"/>
          <a:lstStyle/>
          <a:p>
            <a:pPr eaLnBrk="1" hangingPunct="1"/>
            <a:endParaRPr lang="en-US" dirty="0" smtClean="0">
              <a:solidFill>
                <a:schemeClr val="hlin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022937" y="9721108"/>
            <a:ext cx="3076363" cy="51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22" tIns="48263" rIns="96522" bIns="48263" anchor="b"/>
          <a:lstStyle>
            <a:lvl1pPr defTabSz="896938" eaLnBrk="0" hangingPunct="0">
              <a:defRPr sz="2000" b="1">
                <a:solidFill>
                  <a:schemeClr val="tx1"/>
                </a:solidFill>
                <a:latin typeface="Arial" charset="0"/>
              </a:defRPr>
            </a:lvl1pPr>
            <a:lvl2pPr marL="742950" indent="-285750" defTabSz="896938" eaLnBrk="0" hangingPunct="0">
              <a:defRPr sz="2000" b="1">
                <a:solidFill>
                  <a:schemeClr val="tx1"/>
                </a:solidFill>
                <a:latin typeface="Arial" charset="0"/>
              </a:defRPr>
            </a:lvl2pPr>
            <a:lvl3pPr marL="1143000" indent="-228600" defTabSz="896938" eaLnBrk="0" hangingPunct="0">
              <a:defRPr sz="2000" b="1">
                <a:solidFill>
                  <a:schemeClr val="tx1"/>
                </a:solidFill>
                <a:latin typeface="Arial" charset="0"/>
              </a:defRPr>
            </a:lvl3pPr>
            <a:lvl4pPr marL="1600200" indent="-228600" defTabSz="896938" eaLnBrk="0" hangingPunct="0">
              <a:defRPr sz="2000" b="1">
                <a:solidFill>
                  <a:schemeClr val="tx1"/>
                </a:solidFill>
                <a:latin typeface="Arial" charset="0"/>
              </a:defRPr>
            </a:lvl4pPr>
            <a:lvl5pPr marL="2057400" indent="-228600" defTabSz="896938" eaLnBrk="0" hangingPunct="0">
              <a:defRPr sz="2000" b="1">
                <a:solidFill>
                  <a:schemeClr val="tx1"/>
                </a:solidFill>
                <a:latin typeface="Arial" charset="0"/>
              </a:defRPr>
            </a:lvl5pPr>
            <a:lvl6pPr marL="2514600" indent="-228600" defTabSz="896938" eaLnBrk="0" fontAlgn="base" hangingPunct="0">
              <a:spcBef>
                <a:spcPct val="0"/>
              </a:spcBef>
              <a:spcAft>
                <a:spcPct val="0"/>
              </a:spcAft>
              <a:defRPr sz="2000" b="1">
                <a:solidFill>
                  <a:schemeClr val="tx1"/>
                </a:solidFill>
                <a:latin typeface="Arial" charset="0"/>
              </a:defRPr>
            </a:lvl6pPr>
            <a:lvl7pPr marL="2971800" indent="-228600" defTabSz="896938" eaLnBrk="0" fontAlgn="base" hangingPunct="0">
              <a:spcBef>
                <a:spcPct val="0"/>
              </a:spcBef>
              <a:spcAft>
                <a:spcPct val="0"/>
              </a:spcAft>
              <a:defRPr sz="2000" b="1">
                <a:solidFill>
                  <a:schemeClr val="tx1"/>
                </a:solidFill>
                <a:latin typeface="Arial" charset="0"/>
              </a:defRPr>
            </a:lvl7pPr>
            <a:lvl8pPr marL="3429000" indent="-228600" defTabSz="896938" eaLnBrk="0" fontAlgn="base" hangingPunct="0">
              <a:spcBef>
                <a:spcPct val="0"/>
              </a:spcBef>
              <a:spcAft>
                <a:spcPct val="0"/>
              </a:spcAft>
              <a:defRPr sz="2000" b="1">
                <a:solidFill>
                  <a:schemeClr val="tx1"/>
                </a:solidFill>
                <a:latin typeface="Arial" charset="0"/>
              </a:defRPr>
            </a:lvl8pPr>
            <a:lvl9pPr marL="3886200" indent="-228600" defTabSz="896938" eaLnBrk="0" fontAlgn="base" hangingPunct="0">
              <a:spcBef>
                <a:spcPct val="0"/>
              </a:spcBef>
              <a:spcAft>
                <a:spcPct val="0"/>
              </a:spcAft>
              <a:defRPr sz="2000" b="1">
                <a:solidFill>
                  <a:schemeClr val="tx1"/>
                </a:solidFill>
                <a:latin typeface="Arial" charset="0"/>
              </a:defRPr>
            </a:lvl9pPr>
          </a:lstStyle>
          <a:p>
            <a:pPr algn="r" eaLnBrk="1" fontAlgn="base" hangingPunct="1">
              <a:spcBef>
                <a:spcPct val="0"/>
              </a:spcBef>
              <a:spcAft>
                <a:spcPct val="0"/>
              </a:spcAft>
            </a:pPr>
            <a:fld id="{469AEFEB-29D7-4C24-9922-B8787F461D7D}" type="slidenum">
              <a:rPr lang="en-US" sz="1300" b="0">
                <a:solidFill>
                  <a:srgbClr val="000000"/>
                </a:solidFill>
                <a:latin typeface="Times New Roman" pitchFamily="18" charset="0"/>
              </a:rPr>
              <a:pPr algn="r" eaLnBrk="1" fontAlgn="base" hangingPunct="1">
                <a:spcBef>
                  <a:spcPct val="0"/>
                </a:spcBef>
                <a:spcAft>
                  <a:spcPct val="0"/>
                </a:spcAft>
              </a:pPr>
              <a:t>11</a:t>
            </a:fld>
            <a:endParaRPr lang="en-US" sz="1300" b="0" dirty="0">
              <a:solidFill>
                <a:srgbClr val="000000"/>
              </a:solidFill>
              <a:latin typeface="Times New Roman" pitchFamily="18" charset="0"/>
            </a:endParaRPr>
          </a:p>
        </p:txBody>
      </p:sp>
      <p:sp>
        <p:nvSpPr>
          <p:cNvPr id="51203" name="Rectangle 2"/>
          <p:cNvSpPr>
            <a:spLocks noGrp="1" noRot="1" noChangeAspect="1" noChangeArrowheads="1" noTextEdit="1"/>
          </p:cNvSpPr>
          <p:nvPr>
            <p:ph type="sldImg"/>
          </p:nvPr>
        </p:nvSpPr>
        <p:spPr>
          <a:xfrm>
            <a:off x="487363" y="63500"/>
            <a:ext cx="6191250" cy="4783138"/>
          </a:xfrm>
          <a:ln/>
        </p:spPr>
      </p:sp>
      <p:sp>
        <p:nvSpPr>
          <p:cNvPr id="51204" name="Rectangle 3"/>
          <p:cNvSpPr>
            <a:spLocks noGrp="1" noChangeArrowheads="1"/>
          </p:cNvSpPr>
          <p:nvPr>
            <p:ph type="body" idx="1"/>
          </p:nvPr>
        </p:nvSpPr>
        <p:spPr>
          <a:xfrm>
            <a:off x="634336" y="5104870"/>
            <a:ext cx="5830628" cy="4363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22" tIns="48263" rIns="96522" bIns="48263"/>
          <a:lstStyle/>
          <a:p>
            <a:pPr eaLnBrk="1" hangingPunct="1"/>
            <a:endParaRPr lang="en-US" dirty="0" smtClean="0">
              <a:solidFill>
                <a:schemeClr val="hlin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52450" y="2974707"/>
            <a:ext cx="6261100" cy="2052590"/>
          </a:xfrm>
        </p:spPr>
        <p:txBody>
          <a:bodyPr/>
          <a:lstStyle/>
          <a:p>
            <a:r>
              <a:rPr lang="en-US" smtClean="0"/>
              <a:t>Click to edit Master title style</a:t>
            </a:r>
            <a:endParaRPr lang="en-CA"/>
          </a:p>
        </p:txBody>
      </p:sp>
      <p:sp>
        <p:nvSpPr>
          <p:cNvPr id="3" name="Subtitle 2"/>
          <p:cNvSpPr>
            <a:spLocks noGrp="1"/>
          </p:cNvSpPr>
          <p:nvPr>
            <p:ph type="subTitle" idx="1"/>
          </p:nvPr>
        </p:nvSpPr>
        <p:spPr>
          <a:xfrm>
            <a:off x="1104927" y="5426318"/>
            <a:ext cx="5156201" cy="2447149"/>
          </a:xfrm>
        </p:spPr>
        <p:txBody>
          <a:bodyPr/>
          <a:lstStyle>
            <a:lvl1pPr marL="0" indent="0" algn="ctr">
              <a:buNone/>
              <a:defRPr>
                <a:solidFill>
                  <a:schemeClr val="tx1">
                    <a:tint val="75000"/>
                  </a:schemeClr>
                </a:solidFill>
              </a:defRPr>
            </a:lvl1pPr>
            <a:lvl2pPr marL="455810" indent="0" algn="ctr">
              <a:buNone/>
              <a:defRPr>
                <a:solidFill>
                  <a:schemeClr val="tx1">
                    <a:tint val="75000"/>
                  </a:schemeClr>
                </a:solidFill>
              </a:defRPr>
            </a:lvl2pPr>
            <a:lvl3pPr marL="911619" indent="0" algn="ctr">
              <a:buNone/>
              <a:defRPr>
                <a:solidFill>
                  <a:schemeClr val="tx1">
                    <a:tint val="75000"/>
                  </a:schemeClr>
                </a:solidFill>
              </a:defRPr>
            </a:lvl3pPr>
            <a:lvl4pPr marL="1367434" indent="0" algn="ctr">
              <a:buNone/>
              <a:defRPr>
                <a:solidFill>
                  <a:schemeClr val="tx1">
                    <a:tint val="75000"/>
                  </a:schemeClr>
                </a:solidFill>
              </a:defRPr>
            </a:lvl4pPr>
            <a:lvl5pPr marL="1823243" indent="0" algn="ctr">
              <a:buNone/>
              <a:defRPr>
                <a:solidFill>
                  <a:schemeClr val="tx1">
                    <a:tint val="75000"/>
                  </a:schemeClr>
                </a:solidFill>
              </a:defRPr>
            </a:lvl5pPr>
            <a:lvl6pPr marL="2279063" indent="0" algn="ctr">
              <a:buNone/>
              <a:defRPr>
                <a:solidFill>
                  <a:schemeClr val="tx1">
                    <a:tint val="75000"/>
                  </a:schemeClr>
                </a:solidFill>
              </a:defRPr>
            </a:lvl6pPr>
            <a:lvl7pPr marL="2734874" indent="0" algn="ctr">
              <a:buNone/>
              <a:defRPr>
                <a:solidFill>
                  <a:schemeClr val="tx1">
                    <a:tint val="75000"/>
                  </a:schemeClr>
                </a:solidFill>
              </a:defRPr>
            </a:lvl7pPr>
            <a:lvl8pPr marL="3190684" indent="0" algn="ctr">
              <a:buNone/>
              <a:defRPr>
                <a:solidFill>
                  <a:schemeClr val="tx1">
                    <a:tint val="75000"/>
                  </a:schemeClr>
                </a:solidFill>
              </a:defRPr>
            </a:lvl8pPr>
            <a:lvl9pPr marL="3646495"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5988523B-E035-4CAE-A96A-58211FC229D1}" type="datetimeFigureOut">
              <a:rPr lang="en-US" smtClean="0"/>
              <a:pPr/>
              <a:t>2/20/2015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88523B-E035-4CAE-A96A-58211FC229D1}" type="datetimeFigureOut">
              <a:rPr lang="en-US" smtClean="0"/>
              <a:pPr/>
              <a:t>2/20/2015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40351" y="536423"/>
            <a:ext cx="1657350" cy="1140672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368324" y="536423"/>
            <a:ext cx="4849283" cy="11406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88523B-E035-4CAE-A96A-58211FC229D1}" type="datetimeFigureOut">
              <a:rPr lang="en-US" smtClean="0"/>
              <a:pPr/>
              <a:t>2/20/2015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7869" indent="0" algn="ctr">
              <a:buNone/>
              <a:defRPr/>
            </a:lvl2pPr>
            <a:lvl3pPr marL="1015733" indent="0" algn="ctr">
              <a:buNone/>
              <a:defRPr/>
            </a:lvl3pPr>
            <a:lvl4pPr marL="1523598" indent="0" algn="ctr">
              <a:buNone/>
              <a:defRPr/>
            </a:lvl4pPr>
            <a:lvl5pPr marL="2031463" indent="0" algn="ctr">
              <a:buNone/>
              <a:defRPr/>
            </a:lvl5pPr>
            <a:lvl6pPr marL="2539329" indent="0" algn="ctr">
              <a:buNone/>
              <a:defRPr/>
            </a:lvl6pPr>
            <a:lvl7pPr marL="3047193" indent="0" algn="ctr">
              <a:buNone/>
              <a:defRPr/>
            </a:lvl7pPr>
            <a:lvl8pPr marL="3555062" indent="0" algn="ctr">
              <a:buNone/>
              <a:defRPr/>
            </a:lvl8pPr>
            <a:lvl9pPr marL="406292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0242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91236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51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7869" indent="0">
              <a:buNone/>
              <a:defRPr sz="2000"/>
            </a:lvl2pPr>
            <a:lvl3pPr marL="1015733" indent="0">
              <a:buNone/>
              <a:defRPr sz="1800"/>
            </a:lvl3pPr>
            <a:lvl4pPr marL="1523598" indent="0">
              <a:buNone/>
              <a:defRPr sz="1600"/>
            </a:lvl4pPr>
            <a:lvl5pPr marL="2031463" indent="0">
              <a:buNone/>
              <a:defRPr sz="1600"/>
            </a:lvl5pPr>
            <a:lvl6pPr marL="2539329" indent="0">
              <a:buNone/>
              <a:defRPr sz="1600"/>
            </a:lvl6pPr>
            <a:lvl7pPr marL="3047193" indent="0">
              <a:buNone/>
              <a:defRPr sz="1600"/>
            </a:lvl7pPr>
            <a:lvl8pPr marL="3555062" indent="0">
              <a:buNone/>
              <a:defRPr sz="1600"/>
            </a:lvl8pPr>
            <a:lvl9pPr marL="4062925" indent="0">
              <a:buNone/>
              <a:defRPr sz="1600"/>
            </a:lvl9pPr>
          </a:lstStyle>
          <a:p>
            <a:pPr lvl="0"/>
            <a:r>
              <a:rPr lang="en-US" smtClean="0"/>
              <a:t>Click to edit Master text styles</a:t>
            </a:r>
          </a:p>
        </p:txBody>
      </p:sp>
    </p:spTree>
    <p:extLst>
      <p:ext uri="{BB962C8B-B14F-4D97-AF65-F5344CB8AC3E}">
        <p14:creationId xmlns:p14="http://schemas.microsoft.com/office/powerpoint/2010/main" val="2085950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4835" y="1099293"/>
            <a:ext cx="4482624" cy="5435282"/>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5094" y="1099293"/>
            <a:ext cx="4484370" cy="5435282"/>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5128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7869" indent="0">
              <a:buNone/>
              <a:defRPr sz="2200" b="1"/>
            </a:lvl2pPr>
            <a:lvl3pPr marL="1015733" indent="0">
              <a:buNone/>
              <a:defRPr sz="2000" b="1"/>
            </a:lvl3pPr>
            <a:lvl4pPr marL="1523598" indent="0">
              <a:buNone/>
              <a:defRPr sz="1800" b="1"/>
            </a:lvl4pPr>
            <a:lvl5pPr marL="2031463" indent="0">
              <a:buNone/>
              <a:defRPr sz="1800" b="1"/>
            </a:lvl5pPr>
            <a:lvl6pPr marL="2539329" indent="0">
              <a:buNone/>
              <a:defRPr sz="1800" b="1"/>
            </a:lvl6pPr>
            <a:lvl7pPr marL="3047193" indent="0">
              <a:buNone/>
              <a:defRPr sz="1800" b="1"/>
            </a:lvl7pPr>
            <a:lvl8pPr marL="3555062" indent="0">
              <a:buNone/>
              <a:defRPr sz="1800" b="1"/>
            </a:lvl8pPr>
            <a:lvl9pPr marL="4062925"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56" y="1739795"/>
            <a:ext cx="4445953" cy="725064"/>
          </a:xfrm>
        </p:spPr>
        <p:txBody>
          <a:bodyPr anchor="b"/>
          <a:lstStyle>
            <a:lvl1pPr marL="0" indent="0">
              <a:buNone/>
              <a:defRPr sz="2700" b="1"/>
            </a:lvl1pPr>
            <a:lvl2pPr marL="507869" indent="0">
              <a:buNone/>
              <a:defRPr sz="2200" b="1"/>
            </a:lvl2pPr>
            <a:lvl3pPr marL="1015733" indent="0">
              <a:buNone/>
              <a:defRPr sz="2000" b="1"/>
            </a:lvl3pPr>
            <a:lvl4pPr marL="1523598" indent="0">
              <a:buNone/>
              <a:defRPr sz="1800" b="1"/>
            </a:lvl4pPr>
            <a:lvl5pPr marL="2031463" indent="0">
              <a:buNone/>
              <a:defRPr sz="1800" b="1"/>
            </a:lvl5pPr>
            <a:lvl6pPr marL="2539329" indent="0">
              <a:buNone/>
              <a:defRPr sz="1800" b="1"/>
            </a:lvl6pPr>
            <a:lvl7pPr marL="3047193" indent="0">
              <a:buNone/>
              <a:defRPr sz="1800" b="1"/>
            </a:lvl7pPr>
            <a:lvl8pPr marL="3555062" indent="0">
              <a:buNone/>
              <a:defRPr sz="1800" b="1"/>
            </a:lvl8pPr>
            <a:lvl9pPr marL="4062925"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56"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862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58582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793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7869" indent="0">
              <a:buNone/>
              <a:defRPr sz="1300"/>
            </a:lvl2pPr>
            <a:lvl3pPr marL="1015733" indent="0">
              <a:buNone/>
              <a:defRPr sz="1100"/>
            </a:lvl3pPr>
            <a:lvl4pPr marL="1523598" indent="0">
              <a:buNone/>
              <a:defRPr sz="1000"/>
            </a:lvl4pPr>
            <a:lvl5pPr marL="2031463" indent="0">
              <a:buNone/>
              <a:defRPr sz="1000"/>
            </a:lvl5pPr>
            <a:lvl6pPr marL="2539329" indent="0">
              <a:buNone/>
              <a:defRPr sz="1000"/>
            </a:lvl6pPr>
            <a:lvl7pPr marL="3047193" indent="0">
              <a:buNone/>
              <a:defRPr sz="1000"/>
            </a:lvl7pPr>
            <a:lvl8pPr marL="3555062" indent="0">
              <a:buNone/>
              <a:defRPr sz="1000"/>
            </a:lvl8pPr>
            <a:lvl9pPr marL="4062925" indent="0">
              <a:buNone/>
              <a:defRPr sz="1000"/>
            </a:lvl9pPr>
          </a:lstStyle>
          <a:p>
            <a:pPr lvl="0"/>
            <a:r>
              <a:rPr lang="en-US" smtClean="0"/>
              <a:t>Click to edit Master text styles</a:t>
            </a:r>
          </a:p>
        </p:txBody>
      </p:sp>
    </p:spTree>
    <p:extLst>
      <p:ext uri="{BB962C8B-B14F-4D97-AF65-F5344CB8AC3E}">
        <p14:creationId xmlns:p14="http://schemas.microsoft.com/office/powerpoint/2010/main" val="2757796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88523B-E035-4CAE-A96A-58211FC229D1}" type="datetimeFigureOut">
              <a:rPr lang="en-US" smtClean="0"/>
              <a:pPr/>
              <a:t>2/20/2015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7869" indent="0">
              <a:buNone/>
              <a:defRPr sz="3100"/>
            </a:lvl2pPr>
            <a:lvl3pPr marL="1015733" indent="0">
              <a:buNone/>
              <a:defRPr sz="2700"/>
            </a:lvl3pPr>
            <a:lvl4pPr marL="1523598" indent="0">
              <a:buNone/>
              <a:defRPr sz="2200"/>
            </a:lvl4pPr>
            <a:lvl5pPr marL="2031463" indent="0">
              <a:buNone/>
              <a:defRPr sz="2200"/>
            </a:lvl5pPr>
            <a:lvl6pPr marL="2539329" indent="0">
              <a:buNone/>
              <a:defRPr sz="2200"/>
            </a:lvl6pPr>
            <a:lvl7pPr marL="3047193" indent="0">
              <a:buNone/>
              <a:defRPr sz="2200"/>
            </a:lvl7pPr>
            <a:lvl8pPr marL="3555062" indent="0">
              <a:buNone/>
              <a:defRPr sz="2200"/>
            </a:lvl8pPr>
            <a:lvl9pPr marL="4062925" indent="0">
              <a:buNone/>
              <a:defRPr sz="2200"/>
            </a:lvl9pPr>
          </a:lstStyle>
          <a:p>
            <a:endParaRPr lang="en-US" dirty="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7869" indent="0">
              <a:buNone/>
              <a:defRPr sz="1300"/>
            </a:lvl2pPr>
            <a:lvl3pPr marL="1015733" indent="0">
              <a:buNone/>
              <a:defRPr sz="1100"/>
            </a:lvl3pPr>
            <a:lvl4pPr marL="1523598" indent="0">
              <a:buNone/>
              <a:defRPr sz="1000"/>
            </a:lvl4pPr>
            <a:lvl5pPr marL="2031463" indent="0">
              <a:buNone/>
              <a:defRPr sz="1000"/>
            </a:lvl5pPr>
            <a:lvl6pPr marL="2539329" indent="0">
              <a:buNone/>
              <a:defRPr sz="1000"/>
            </a:lvl6pPr>
            <a:lvl7pPr marL="3047193" indent="0">
              <a:buNone/>
              <a:defRPr sz="1000"/>
            </a:lvl7pPr>
            <a:lvl8pPr marL="3555062" indent="0">
              <a:buNone/>
              <a:defRPr sz="1000"/>
            </a:lvl8pPr>
            <a:lvl9pPr marL="4062925" indent="0">
              <a:buNone/>
              <a:defRPr sz="1000"/>
            </a:lvl9pPr>
          </a:lstStyle>
          <a:p>
            <a:pPr lvl="0"/>
            <a:r>
              <a:rPr lang="en-US" smtClean="0"/>
              <a:t>Click to edit Master text styles</a:t>
            </a:r>
          </a:p>
        </p:txBody>
      </p:sp>
    </p:spTree>
    <p:extLst>
      <p:ext uri="{BB962C8B-B14F-4D97-AF65-F5344CB8AC3E}">
        <p14:creationId xmlns:p14="http://schemas.microsoft.com/office/powerpoint/2010/main" val="3311474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9688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61727" y="237490"/>
            <a:ext cx="2329498" cy="629708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1517" y="237490"/>
            <a:ext cx="6822599" cy="629708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2398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71487" y="237490"/>
            <a:ext cx="9319737" cy="69088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44835" y="1099293"/>
            <a:ext cx="9134634" cy="5435282"/>
          </a:xfrm>
        </p:spPr>
        <p:txBody>
          <a:bodyPr/>
          <a:lstStyle/>
          <a:p>
            <a:endParaRPr lang="en-US" dirty="0"/>
          </a:p>
        </p:txBody>
      </p:sp>
    </p:spTree>
    <p:extLst>
      <p:ext uri="{BB962C8B-B14F-4D97-AF65-F5344CB8AC3E}">
        <p14:creationId xmlns:p14="http://schemas.microsoft.com/office/powerpoint/2010/main" val="456747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78" descr="title_imagery_n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0296" y="0"/>
            <a:ext cx="3908108"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080"/>
          <p:cNvGrpSpPr>
            <a:grpSpLocks/>
          </p:cNvGrpSpPr>
          <p:nvPr/>
        </p:nvGrpSpPr>
        <p:grpSpPr bwMode="auto">
          <a:xfrm>
            <a:off x="6461125" y="305862"/>
            <a:ext cx="3185160" cy="1032722"/>
            <a:chOff x="3700" y="170"/>
            <a:chExt cx="1824" cy="574"/>
          </a:xfrm>
        </p:grpSpPr>
        <p:pic>
          <p:nvPicPr>
            <p:cNvPr id="7" name="Picture 1079"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71"/>
            <p:cNvSpPr txBox="1">
              <a:spLocks noChangeArrowheads="1"/>
            </p:cNvSpPr>
            <p:nvPr userDrawn="1"/>
          </p:nvSpPr>
          <p:spPr bwMode="ltGray">
            <a:xfrm>
              <a:off x="4288" y="288"/>
              <a:ext cx="1236" cy="352"/>
            </a:xfrm>
            <a:prstGeom prst="rect">
              <a:avLst/>
            </a:prstGeom>
            <a:noFill/>
            <a:ln>
              <a:noFill/>
            </a:ln>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defTabSz="1016088" eaLnBrk="1" fontAlgn="base" hangingPunct="1">
                <a:lnSpc>
                  <a:spcPct val="85000"/>
                </a:lnSpc>
                <a:spcBef>
                  <a:spcPct val="0"/>
                </a:spcBef>
                <a:spcAft>
                  <a:spcPct val="0"/>
                </a:spcAft>
                <a:defRPr/>
              </a:pPr>
              <a:r>
                <a:rPr lang="en-US" sz="2000" b="1" dirty="0" smtClean="0">
                  <a:solidFill>
                    <a:srgbClr val="FFFFFF"/>
                  </a:solidFill>
                </a:rPr>
                <a:t>Federal Aviation</a:t>
              </a:r>
            </a:p>
            <a:p>
              <a:pPr defTabSz="1016088" eaLnBrk="1" fontAlgn="base" hangingPunct="1">
                <a:lnSpc>
                  <a:spcPct val="85000"/>
                </a:lnSpc>
                <a:spcBef>
                  <a:spcPct val="0"/>
                </a:spcBef>
                <a:spcAft>
                  <a:spcPct val="0"/>
                </a:spcAft>
                <a:defRPr/>
              </a:pPr>
              <a:r>
                <a:rPr lang="en-US" sz="2000" b="1" dirty="0" smtClean="0">
                  <a:solidFill>
                    <a:srgbClr val="FFFFFF"/>
                  </a:solidFill>
                </a:rPr>
                <a:t>Administration</a:t>
              </a:r>
            </a:p>
          </p:txBody>
        </p:sp>
      </p:grpSp>
      <p:sp>
        <p:nvSpPr>
          <p:cNvPr id="63490" name="Rectangle 1026"/>
          <p:cNvSpPr>
            <a:spLocks noGrp="1" noChangeArrowheads="1"/>
          </p:cNvSpPr>
          <p:nvPr>
            <p:ph type="ctrTitle"/>
          </p:nvPr>
        </p:nvSpPr>
        <p:spPr>
          <a:xfrm>
            <a:off x="490697" y="354436"/>
            <a:ext cx="5481478" cy="1581467"/>
          </a:xfrm>
        </p:spPr>
        <p:txBody>
          <a:bodyPr anchor="t"/>
          <a:lstStyle>
            <a:lvl1pPr>
              <a:defRPr>
                <a:solidFill>
                  <a:schemeClr val="bg1"/>
                </a:solidFill>
              </a:defRPr>
            </a:lvl1pPr>
          </a:lstStyle>
          <a:p>
            <a:r>
              <a:rPr lang="en-US"/>
              <a:t>Select to edit master title</a:t>
            </a:r>
          </a:p>
        </p:txBody>
      </p:sp>
      <p:sp>
        <p:nvSpPr>
          <p:cNvPr id="63491" name="Rectangle 1027"/>
          <p:cNvSpPr>
            <a:spLocks noGrp="1" noChangeArrowheads="1"/>
          </p:cNvSpPr>
          <p:nvPr>
            <p:ph type="subTitle" idx="1"/>
          </p:nvPr>
        </p:nvSpPr>
        <p:spPr>
          <a:xfrm>
            <a:off x="494189" y="1988080"/>
            <a:ext cx="5446553" cy="1986280"/>
          </a:xfrm>
        </p:spPr>
        <p:txBody>
          <a:bodyPr/>
          <a:lstStyle>
            <a:lvl1pPr marL="0" indent="0">
              <a:buFontTx/>
              <a:buNone/>
              <a:defRPr sz="3600">
                <a:solidFill>
                  <a:schemeClr val="bg2"/>
                </a:solidFill>
              </a:defRPr>
            </a:lvl1pPr>
          </a:lstStyle>
          <a:p>
            <a:r>
              <a:rPr lang="en-US"/>
              <a:t>Select to edit master subtitle</a:t>
            </a:r>
          </a:p>
        </p:txBody>
      </p:sp>
    </p:spTree>
    <p:extLst>
      <p:ext uri="{BB962C8B-B14F-4D97-AF65-F5344CB8AC3E}">
        <p14:creationId xmlns:p14="http://schemas.microsoft.com/office/powerpoint/2010/main" val="2199989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1018467" fontAlgn="auto">
              <a:spcAft>
                <a:spcPts val="0"/>
              </a:spcAft>
              <a:defRPr dirty="0"/>
            </a:lvl1pPr>
          </a:lstStyle>
          <a:p>
            <a:pPr>
              <a:defRPr/>
            </a:pPr>
            <a:endParaRPr lang="en-US"/>
          </a:p>
        </p:txBody>
      </p:sp>
      <p:sp>
        <p:nvSpPr>
          <p:cNvPr id="3" name="Rectangle 10"/>
          <p:cNvSpPr>
            <a:spLocks noGrp="1" noChangeArrowheads="1"/>
          </p:cNvSpPr>
          <p:nvPr>
            <p:ph type="ftr" sz="quarter" idx="11"/>
          </p:nvPr>
        </p:nvSpPr>
        <p:spPr/>
        <p:txBody>
          <a:bodyPr/>
          <a:lstStyle>
            <a:lvl1pPr defTabSz="1018467" fontAlgn="auto">
              <a:spcAft>
                <a:spcPts val="0"/>
              </a:spcAft>
              <a:defRPr dirty="0"/>
            </a:lvl1pPr>
          </a:lstStyle>
          <a:p>
            <a:pPr>
              <a:defRPr/>
            </a:pPr>
            <a:endParaRPr lang="en-US"/>
          </a:p>
        </p:txBody>
      </p:sp>
    </p:spTree>
    <p:extLst>
      <p:ext uri="{BB962C8B-B14F-4D97-AF65-F5344CB8AC3E}">
        <p14:creationId xmlns:p14="http://schemas.microsoft.com/office/powerpoint/2010/main" val="3701562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0" y="6851227"/>
            <a:ext cx="10058400" cy="924772"/>
          </a:xfrm>
          <a:prstGeom prst="rect">
            <a:avLst/>
          </a:prstGeom>
          <a:solidFill>
            <a:srgbClr val="1D2F68"/>
          </a:solidFill>
          <a:ln w="9525">
            <a:solidFill>
              <a:srgbClr val="1D2F68"/>
            </a:solidFill>
            <a:miter lim="800000"/>
            <a:headEnd/>
            <a:tailEnd/>
          </a:ln>
        </p:spPr>
        <p:txBody>
          <a:bodyPr wrap="none" lIns="101538" tIns="50771" rIns="101538" bIns="50771" anchor="ctr"/>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endParaRPr lang="en-US" altLang="en-US" sz="1800">
              <a:solidFill>
                <a:srgbClr val="000000"/>
              </a:solidFill>
            </a:endParaRPr>
          </a:p>
        </p:txBody>
      </p:sp>
      <p:sp>
        <p:nvSpPr>
          <p:cNvPr id="5" name="Rectangle 8"/>
          <p:cNvSpPr>
            <a:spLocks noChangeArrowheads="1"/>
          </p:cNvSpPr>
          <p:nvPr/>
        </p:nvSpPr>
        <p:spPr bwMode="auto">
          <a:xfrm>
            <a:off x="7634605" y="7146290"/>
            <a:ext cx="2095500"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38" tIns="50771" rIns="101538" bIns="50771"/>
          <a:lstStyle>
            <a:lvl1pPr defTabSz="911225">
              <a:defRPr>
                <a:solidFill>
                  <a:schemeClr val="tx1"/>
                </a:solidFill>
                <a:latin typeface="Arial" charset="0"/>
              </a:defRPr>
            </a:lvl1pPr>
            <a:lvl2pPr marL="742950" indent="-285750" defTabSz="911225">
              <a:defRPr>
                <a:solidFill>
                  <a:schemeClr val="tx1"/>
                </a:solidFill>
                <a:latin typeface="Arial" charset="0"/>
              </a:defRPr>
            </a:lvl2pPr>
            <a:lvl3pPr marL="1143000" indent="-228600" defTabSz="911225">
              <a:defRPr>
                <a:solidFill>
                  <a:schemeClr val="tx1"/>
                </a:solidFill>
                <a:latin typeface="Arial" charset="0"/>
              </a:defRPr>
            </a:lvl3pPr>
            <a:lvl4pPr marL="1600200" indent="-228600" defTabSz="911225">
              <a:defRPr>
                <a:solidFill>
                  <a:schemeClr val="tx1"/>
                </a:solidFill>
                <a:latin typeface="Arial" charset="0"/>
              </a:defRPr>
            </a:lvl4pPr>
            <a:lvl5pPr marL="2057400" indent="-228600" defTabSz="911225">
              <a:defRPr>
                <a:solidFill>
                  <a:schemeClr val="tx1"/>
                </a:solidFill>
                <a:latin typeface="Arial" charset="0"/>
              </a:defRPr>
            </a:lvl5pPr>
            <a:lvl6pPr marL="2514600" indent="-228600" defTabSz="911225" fontAlgn="base">
              <a:spcBef>
                <a:spcPct val="0"/>
              </a:spcBef>
              <a:spcAft>
                <a:spcPct val="0"/>
              </a:spcAft>
              <a:defRPr>
                <a:solidFill>
                  <a:schemeClr val="tx1"/>
                </a:solidFill>
                <a:latin typeface="Arial" charset="0"/>
              </a:defRPr>
            </a:lvl6pPr>
            <a:lvl7pPr marL="2971800" indent="-228600" defTabSz="911225" fontAlgn="base">
              <a:spcBef>
                <a:spcPct val="0"/>
              </a:spcBef>
              <a:spcAft>
                <a:spcPct val="0"/>
              </a:spcAft>
              <a:defRPr>
                <a:solidFill>
                  <a:schemeClr val="tx1"/>
                </a:solidFill>
                <a:latin typeface="Arial" charset="0"/>
              </a:defRPr>
            </a:lvl7pPr>
            <a:lvl8pPr marL="3429000" indent="-228600" defTabSz="911225" fontAlgn="base">
              <a:spcBef>
                <a:spcPct val="0"/>
              </a:spcBef>
              <a:spcAft>
                <a:spcPct val="0"/>
              </a:spcAft>
              <a:defRPr>
                <a:solidFill>
                  <a:schemeClr val="tx1"/>
                </a:solidFill>
                <a:latin typeface="Arial" charset="0"/>
              </a:defRPr>
            </a:lvl8pPr>
            <a:lvl9pPr marL="3886200" indent="-228600" defTabSz="911225" fontAlgn="base">
              <a:spcBef>
                <a:spcPct val="0"/>
              </a:spcBef>
              <a:spcAft>
                <a:spcPct val="0"/>
              </a:spcAft>
              <a:defRPr>
                <a:solidFill>
                  <a:schemeClr val="tx1"/>
                </a:solidFill>
                <a:latin typeface="Arial" charset="0"/>
              </a:defRPr>
            </a:lvl9pPr>
          </a:lstStyle>
          <a:p>
            <a:pPr algn="r"/>
            <a:fld id="{12E13896-688B-40C1-BAC1-FAAC770E5019}" type="slidenum">
              <a:rPr lang="en-US" altLang="en-US" sz="1300">
                <a:solidFill>
                  <a:srgbClr val="FFFFFF"/>
                </a:solidFill>
              </a:rPr>
              <a:pPr algn="r"/>
              <a:t>‹#›</a:t>
            </a:fld>
            <a:endParaRPr lang="en-US" altLang="en-US" sz="1300">
              <a:solidFill>
                <a:srgbClr val="FFFFFF"/>
              </a:solidFill>
            </a:endParaRPr>
          </a:p>
        </p:txBody>
      </p:sp>
      <p:grpSp>
        <p:nvGrpSpPr>
          <p:cNvPr id="6" name="Group 9"/>
          <p:cNvGrpSpPr>
            <a:grpSpLocks/>
          </p:cNvGrpSpPr>
          <p:nvPr/>
        </p:nvGrpSpPr>
        <p:grpSpPr bwMode="auto">
          <a:xfrm>
            <a:off x="6279515" y="6941185"/>
            <a:ext cx="2219510" cy="750253"/>
            <a:chOff x="3596" y="3858"/>
            <a:chExt cx="1272" cy="417"/>
          </a:xfrm>
        </p:grpSpPr>
        <p:pic>
          <p:nvPicPr>
            <p:cNvPr id="7" name="Picture 10"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p:cNvSpPr txBox="1">
              <a:spLocks noChangeArrowheads="1"/>
            </p:cNvSpPr>
            <p:nvPr userDrawn="1"/>
          </p:nvSpPr>
          <p:spPr bwMode="auto">
            <a:xfrm>
              <a:off x="4023" y="3947"/>
              <a:ext cx="84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defTabSz="1015851" eaLnBrk="1" hangingPunct="1">
                <a:lnSpc>
                  <a:spcPct val="85000"/>
                </a:lnSpc>
                <a:defRPr/>
              </a:pPr>
              <a:r>
                <a:rPr lang="en-US" sz="1300" dirty="0" smtClean="0">
                  <a:solidFill>
                    <a:prstClr val="white"/>
                  </a:solidFill>
                </a:rPr>
                <a:t>Federal Aviation</a:t>
              </a:r>
            </a:p>
            <a:p>
              <a:pPr defTabSz="1015851" eaLnBrk="1" hangingPunct="1">
                <a:lnSpc>
                  <a:spcPct val="85000"/>
                </a:lnSpc>
                <a:defRPr/>
              </a:pPr>
              <a:r>
                <a:rPr lang="en-US" sz="1300" dirty="0" smtClean="0">
                  <a:solidFill>
                    <a:prstClr val="white"/>
                  </a:solidFill>
                </a:rPr>
                <a:t>Administration</a:t>
              </a:r>
            </a:p>
          </p:txBody>
        </p:sp>
      </p:grpSp>
      <p:sp>
        <p:nvSpPr>
          <p:cNvPr id="9" name="TextBox 8"/>
          <p:cNvSpPr txBox="1"/>
          <p:nvPr userDrawn="1"/>
        </p:nvSpPr>
        <p:spPr>
          <a:xfrm>
            <a:off x="303848" y="7034742"/>
            <a:ext cx="2905760" cy="307658"/>
          </a:xfrm>
          <a:prstGeom prst="rect">
            <a:avLst/>
          </a:prstGeom>
          <a:noFill/>
        </p:spPr>
        <p:txBody>
          <a:bodyPr lIns="101538" tIns="50771" rIns="101538" bIns="50771">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defTabSz="910874" fontAlgn="auto">
              <a:lnSpc>
                <a:spcPts val="1600"/>
              </a:lnSpc>
              <a:spcBef>
                <a:spcPts val="0"/>
              </a:spcBef>
              <a:spcAft>
                <a:spcPts val="0"/>
              </a:spcAft>
              <a:defRPr/>
            </a:pPr>
            <a:r>
              <a:rPr lang="en-CA" sz="1400" dirty="0" smtClean="0">
                <a:solidFill>
                  <a:srgbClr val="F4F4F4"/>
                </a:solidFill>
                <a:latin typeface="Calibri Bold"/>
                <a:cs typeface="Calibri Bold"/>
              </a:rPr>
              <a:t>March</a:t>
            </a:r>
            <a:r>
              <a:rPr lang="en-CA" sz="1400" baseline="0" dirty="0" smtClean="0">
                <a:solidFill>
                  <a:srgbClr val="F4F4F4"/>
                </a:solidFill>
                <a:latin typeface="Calibri Bold"/>
                <a:cs typeface="Calibri Bold"/>
              </a:rPr>
              <a:t> </a:t>
            </a:r>
            <a:r>
              <a:rPr lang="en-CA" sz="1400" dirty="0" smtClean="0">
                <a:solidFill>
                  <a:srgbClr val="F4F4F4"/>
                </a:solidFill>
                <a:latin typeface="Calibri Bold"/>
                <a:cs typeface="Calibri Bold"/>
              </a:rPr>
              <a:t>2015</a:t>
            </a:r>
            <a:endParaRPr lang="en-CA" sz="1400" dirty="0">
              <a:solidFill>
                <a:srgbClr val="F4F4F4"/>
              </a:solidFill>
              <a:latin typeface="Calibri Bold"/>
              <a:cs typeface="Calibri Bold"/>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035505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0" y="6840432"/>
            <a:ext cx="10058400" cy="924772"/>
          </a:xfrm>
          <a:prstGeom prst="rect">
            <a:avLst/>
          </a:prstGeom>
          <a:solidFill>
            <a:srgbClr val="1D2F68"/>
          </a:solidFill>
          <a:ln w="9525">
            <a:solidFill>
              <a:srgbClr val="1D2F68"/>
            </a:solidFill>
            <a:miter lim="800000"/>
            <a:headEnd/>
            <a:tailEnd/>
          </a:ln>
        </p:spPr>
        <p:txBody>
          <a:bodyPr wrap="none" lIns="101692" tIns="50847" rIns="101692" bIns="50847" anchor="ctr"/>
          <a:lstStyle/>
          <a:p>
            <a:pPr defTabSz="1017038" fontAlgn="base">
              <a:spcBef>
                <a:spcPct val="0"/>
              </a:spcBef>
              <a:spcAft>
                <a:spcPct val="0"/>
              </a:spcAft>
            </a:pPr>
            <a:endParaRPr lang="en-US" dirty="0">
              <a:solidFill>
                <a:srgbClr val="000000"/>
              </a:solidFill>
              <a:latin typeface="Arial" charset="0"/>
            </a:endParaRPr>
          </a:p>
        </p:txBody>
      </p:sp>
      <p:sp>
        <p:nvSpPr>
          <p:cNvPr id="5" name="Rectangle 8"/>
          <p:cNvSpPr>
            <a:spLocks noChangeArrowheads="1"/>
          </p:cNvSpPr>
          <p:nvPr/>
        </p:nvSpPr>
        <p:spPr bwMode="auto">
          <a:xfrm>
            <a:off x="7634605" y="7146290"/>
            <a:ext cx="2095500"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92" tIns="50847" rIns="101692" bIns="50847"/>
          <a:lstStyle/>
          <a:p>
            <a:pPr algn="r" defTabSz="1017038" fontAlgn="base">
              <a:spcBef>
                <a:spcPct val="0"/>
              </a:spcBef>
              <a:spcAft>
                <a:spcPct val="0"/>
              </a:spcAft>
            </a:pPr>
            <a:fld id="{9B9A344B-95A1-463C-A90B-6AF33D0227FA}" type="slidenum">
              <a:rPr lang="en-US" sz="1300" b="1">
                <a:solidFill>
                  <a:srgbClr val="FFFFFF"/>
                </a:solidFill>
                <a:latin typeface="Arial" charset="0"/>
              </a:rPr>
              <a:pPr algn="r" defTabSz="1017038" fontAlgn="base">
                <a:spcBef>
                  <a:spcPct val="0"/>
                </a:spcBef>
                <a:spcAft>
                  <a:spcPct val="0"/>
                </a:spcAft>
              </a:pPr>
              <a:t>‹#›</a:t>
            </a:fld>
            <a:endParaRPr lang="en-US" sz="1300" b="1" dirty="0">
              <a:solidFill>
                <a:srgbClr val="FFFFFF"/>
              </a:solidFill>
              <a:latin typeface="Arial" charset="0"/>
            </a:endParaRPr>
          </a:p>
        </p:txBody>
      </p:sp>
      <p:grpSp>
        <p:nvGrpSpPr>
          <p:cNvPr id="6" name="Group 9"/>
          <p:cNvGrpSpPr>
            <a:grpSpLocks/>
          </p:cNvGrpSpPr>
          <p:nvPr/>
        </p:nvGrpSpPr>
        <p:grpSpPr bwMode="auto">
          <a:xfrm>
            <a:off x="6279515" y="6941185"/>
            <a:ext cx="2219510" cy="750253"/>
            <a:chOff x="3596" y="3858"/>
            <a:chExt cx="1272" cy="417"/>
          </a:xfrm>
        </p:grpSpPr>
        <p:pic>
          <p:nvPicPr>
            <p:cNvPr id="7" name="Picture 10"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p:cNvSpPr txBox="1">
              <a:spLocks noChangeArrowheads="1"/>
            </p:cNvSpPr>
            <p:nvPr userDrawn="1"/>
          </p:nvSpPr>
          <p:spPr bwMode="auto">
            <a:xfrm>
              <a:off x="4023" y="3947"/>
              <a:ext cx="84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defTabSz="1017038" eaLnBrk="1" fontAlgn="base" hangingPunct="1">
                <a:lnSpc>
                  <a:spcPct val="85000"/>
                </a:lnSpc>
                <a:spcBef>
                  <a:spcPct val="0"/>
                </a:spcBef>
                <a:spcAft>
                  <a:spcPct val="0"/>
                </a:spcAft>
                <a:defRPr/>
              </a:pPr>
              <a:r>
                <a:rPr lang="en-US" sz="1300" dirty="0" smtClean="0">
                  <a:solidFill>
                    <a:srgbClr val="FFFFFF"/>
                  </a:solidFill>
                </a:rPr>
                <a:t>Federal Aviation</a:t>
              </a:r>
            </a:p>
            <a:p>
              <a:pPr defTabSz="1017038" eaLnBrk="1" fontAlgn="base" hangingPunct="1">
                <a:lnSpc>
                  <a:spcPct val="85000"/>
                </a:lnSpc>
                <a:spcBef>
                  <a:spcPct val="0"/>
                </a:spcBef>
                <a:spcAft>
                  <a:spcPct val="0"/>
                </a:spcAft>
                <a:defRPr/>
              </a:pPr>
              <a:r>
                <a:rPr lang="en-US" sz="1300" dirty="0" smtClean="0">
                  <a:solidFill>
                    <a:srgbClr val="FFFFFF"/>
                  </a:solidFill>
                </a:rPr>
                <a:t>Administration</a:t>
              </a:r>
            </a:p>
          </p:txBody>
        </p:sp>
      </p:gr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5665777"/>
      </p:ext>
    </p:extLst>
  </p:cSld>
  <p:clrMapOvr>
    <a:masterClrMapping/>
  </p:clrMapOv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0" y="6840432"/>
            <a:ext cx="10058400" cy="924772"/>
          </a:xfrm>
          <a:prstGeom prst="rect">
            <a:avLst/>
          </a:prstGeom>
          <a:solidFill>
            <a:srgbClr val="1D2F68"/>
          </a:solidFill>
          <a:ln w="9525">
            <a:solidFill>
              <a:srgbClr val="1D2F68"/>
            </a:solidFill>
            <a:miter lim="800000"/>
            <a:headEnd/>
            <a:tailEnd/>
          </a:ln>
        </p:spPr>
        <p:txBody>
          <a:bodyPr wrap="none" lIns="101728" tIns="50865" rIns="101728" bIns="50865" anchor="ctr"/>
          <a:lstStyle/>
          <a:p>
            <a:pPr defTabSz="1017514" fontAlgn="base">
              <a:spcBef>
                <a:spcPct val="0"/>
              </a:spcBef>
              <a:spcAft>
                <a:spcPct val="0"/>
              </a:spcAft>
            </a:pPr>
            <a:endParaRPr lang="en-US" dirty="0">
              <a:solidFill>
                <a:srgbClr val="000000"/>
              </a:solidFill>
              <a:latin typeface="Arial" charset="0"/>
            </a:endParaRPr>
          </a:p>
        </p:txBody>
      </p:sp>
      <p:sp>
        <p:nvSpPr>
          <p:cNvPr id="5" name="Rectangle 8"/>
          <p:cNvSpPr>
            <a:spLocks noChangeArrowheads="1"/>
          </p:cNvSpPr>
          <p:nvPr/>
        </p:nvSpPr>
        <p:spPr bwMode="auto">
          <a:xfrm>
            <a:off x="7634605" y="7146290"/>
            <a:ext cx="2095500"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728" tIns="50865" rIns="101728" bIns="50865"/>
          <a:lstStyle/>
          <a:p>
            <a:pPr algn="r" defTabSz="1017514" fontAlgn="base">
              <a:spcBef>
                <a:spcPct val="0"/>
              </a:spcBef>
              <a:spcAft>
                <a:spcPct val="0"/>
              </a:spcAft>
            </a:pPr>
            <a:fld id="{9B9A344B-95A1-463C-A90B-6AF33D0227FA}" type="slidenum">
              <a:rPr lang="en-US" sz="1300" b="1">
                <a:solidFill>
                  <a:srgbClr val="FFFFFF"/>
                </a:solidFill>
                <a:latin typeface="Arial" charset="0"/>
              </a:rPr>
              <a:pPr algn="r" defTabSz="1017514" fontAlgn="base">
                <a:spcBef>
                  <a:spcPct val="0"/>
                </a:spcBef>
                <a:spcAft>
                  <a:spcPct val="0"/>
                </a:spcAft>
              </a:pPr>
              <a:t>‹#›</a:t>
            </a:fld>
            <a:endParaRPr lang="en-US" sz="1300" b="1" dirty="0">
              <a:solidFill>
                <a:srgbClr val="FFFFFF"/>
              </a:solidFill>
              <a:latin typeface="Arial" charset="0"/>
            </a:endParaRPr>
          </a:p>
        </p:txBody>
      </p:sp>
      <p:grpSp>
        <p:nvGrpSpPr>
          <p:cNvPr id="6" name="Group 9"/>
          <p:cNvGrpSpPr>
            <a:grpSpLocks/>
          </p:cNvGrpSpPr>
          <p:nvPr/>
        </p:nvGrpSpPr>
        <p:grpSpPr bwMode="auto">
          <a:xfrm>
            <a:off x="6279515" y="6941185"/>
            <a:ext cx="2219510" cy="750253"/>
            <a:chOff x="3596" y="3858"/>
            <a:chExt cx="1272" cy="417"/>
          </a:xfrm>
        </p:grpSpPr>
        <p:pic>
          <p:nvPicPr>
            <p:cNvPr id="7" name="Picture 10"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p:cNvSpPr txBox="1">
              <a:spLocks noChangeArrowheads="1"/>
            </p:cNvSpPr>
            <p:nvPr userDrawn="1"/>
          </p:nvSpPr>
          <p:spPr bwMode="auto">
            <a:xfrm>
              <a:off x="4023" y="3947"/>
              <a:ext cx="84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defTabSz="1017514" eaLnBrk="1" fontAlgn="base" hangingPunct="1">
                <a:lnSpc>
                  <a:spcPct val="85000"/>
                </a:lnSpc>
                <a:spcBef>
                  <a:spcPct val="0"/>
                </a:spcBef>
                <a:spcAft>
                  <a:spcPct val="0"/>
                </a:spcAft>
                <a:defRPr/>
              </a:pPr>
              <a:r>
                <a:rPr lang="en-US" sz="1300" dirty="0" smtClean="0">
                  <a:solidFill>
                    <a:srgbClr val="FFFFFF"/>
                  </a:solidFill>
                </a:rPr>
                <a:t>Federal Aviation</a:t>
              </a:r>
            </a:p>
            <a:p>
              <a:pPr defTabSz="1017514" eaLnBrk="1" fontAlgn="base" hangingPunct="1">
                <a:lnSpc>
                  <a:spcPct val="85000"/>
                </a:lnSpc>
                <a:spcBef>
                  <a:spcPct val="0"/>
                </a:spcBef>
                <a:spcAft>
                  <a:spcPct val="0"/>
                </a:spcAft>
                <a:defRPr/>
              </a:pPr>
              <a:r>
                <a:rPr lang="en-US" sz="1300" dirty="0" smtClean="0">
                  <a:solidFill>
                    <a:srgbClr val="FFFFFF"/>
                  </a:solidFill>
                </a:rPr>
                <a:t>Administration</a:t>
              </a:r>
            </a:p>
          </p:txBody>
        </p:sp>
      </p:gr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5665777"/>
      </p:ext>
    </p:extLst>
  </p:cSld>
  <p:clrMapOvr>
    <a:masterClrMapping/>
  </p:clrMapOv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0" y="6840432"/>
            <a:ext cx="10058400" cy="924772"/>
          </a:xfrm>
          <a:prstGeom prst="rect">
            <a:avLst/>
          </a:prstGeom>
          <a:solidFill>
            <a:srgbClr val="1D2F68"/>
          </a:solidFill>
          <a:ln w="9525">
            <a:solidFill>
              <a:srgbClr val="1D2F68"/>
            </a:solidFill>
            <a:miter lim="800000"/>
            <a:headEnd/>
            <a:tailEnd/>
          </a:ln>
        </p:spPr>
        <p:txBody>
          <a:bodyPr wrap="none" lIns="101775" tIns="50888" rIns="101775" bIns="50888" anchor="ctr"/>
          <a:lstStyle/>
          <a:p>
            <a:pPr defTabSz="1018109" fontAlgn="base">
              <a:spcBef>
                <a:spcPct val="0"/>
              </a:spcBef>
              <a:spcAft>
                <a:spcPct val="0"/>
              </a:spcAft>
            </a:pPr>
            <a:endParaRPr lang="en-US" dirty="0">
              <a:solidFill>
                <a:srgbClr val="000000"/>
              </a:solidFill>
              <a:latin typeface="Arial" charset="0"/>
            </a:endParaRPr>
          </a:p>
        </p:txBody>
      </p:sp>
      <p:sp>
        <p:nvSpPr>
          <p:cNvPr id="5" name="Rectangle 8"/>
          <p:cNvSpPr>
            <a:spLocks noChangeArrowheads="1"/>
          </p:cNvSpPr>
          <p:nvPr/>
        </p:nvSpPr>
        <p:spPr bwMode="auto">
          <a:xfrm>
            <a:off x="7634605" y="7146290"/>
            <a:ext cx="2095500"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775" tIns="50888" rIns="101775" bIns="50888"/>
          <a:lstStyle/>
          <a:p>
            <a:pPr algn="r" defTabSz="1018109" fontAlgn="base">
              <a:spcBef>
                <a:spcPct val="0"/>
              </a:spcBef>
              <a:spcAft>
                <a:spcPct val="0"/>
              </a:spcAft>
            </a:pPr>
            <a:fld id="{9B9A344B-95A1-463C-A90B-6AF33D0227FA}" type="slidenum">
              <a:rPr lang="en-US" sz="1300" b="1">
                <a:solidFill>
                  <a:srgbClr val="FFFFFF"/>
                </a:solidFill>
                <a:latin typeface="Arial" charset="0"/>
              </a:rPr>
              <a:pPr algn="r" defTabSz="1018109" fontAlgn="base">
                <a:spcBef>
                  <a:spcPct val="0"/>
                </a:spcBef>
                <a:spcAft>
                  <a:spcPct val="0"/>
                </a:spcAft>
              </a:pPr>
              <a:t>‹#›</a:t>
            </a:fld>
            <a:endParaRPr lang="en-US" sz="1300" b="1" dirty="0">
              <a:solidFill>
                <a:srgbClr val="FFFFFF"/>
              </a:solidFill>
              <a:latin typeface="Arial" charset="0"/>
            </a:endParaRPr>
          </a:p>
        </p:txBody>
      </p:sp>
      <p:grpSp>
        <p:nvGrpSpPr>
          <p:cNvPr id="6" name="Group 9"/>
          <p:cNvGrpSpPr>
            <a:grpSpLocks/>
          </p:cNvGrpSpPr>
          <p:nvPr/>
        </p:nvGrpSpPr>
        <p:grpSpPr bwMode="auto">
          <a:xfrm>
            <a:off x="6279515" y="6941185"/>
            <a:ext cx="2219510" cy="750253"/>
            <a:chOff x="3596" y="3858"/>
            <a:chExt cx="1272" cy="417"/>
          </a:xfrm>
        </p:grpSpPr>
        <p:pic>
          <p:nvPicPr>
            <p:cNvPr id="7" name="Picture 10"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p:cNvSpPr txBox="1">
              <a:spLocks noChangeArrowheads="1"/>
            </p:cNvSpPr>
            <p:nvPr userDrawn="1"/>
          </p:nvSpPr>
          <p:spPr bwMode="auto">
            <a:xfrm>
              <a:off x="4023" y="3947"/>
              <a:ext cx="84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defTabSz="1018109" eaLnBrk="1" fontAlgn="base" hangingPunct="1">
                <a:lnSpc>
                  <a:spcPct val="85000"/>
                </a:lnSpc>
                <a:spcBef>
                  <a:spcPct val="0"/>
                </a:spcBef>
                <a:spcAft>
                  <a:spcPct val="0"/>
                </a:spcAft>
                <a:defRPr/>
              </a:pPr>
              <a:r>
                <a:rPr lang="en-US" sz="1300" dirty="0" smtClean="0">
                  <a:solidFill>
                    <a:srgbClr val="FFFFFF"/>
                  </a:solidFill>
                </a:rPr>
                <a:t>Federal Aviation</a:t>
              </a:r>
            </a:p>
            <a:p>
              <a:pPr defTabSz="1018109" eaLnBrk="1" fontAlgn="base" hangingPunct="1">
                <a:lnSpc>
                  <a:spcPct val="85000"/>
                </a:lnSpc>
                <a:spcBef>
                  <a:spcPct val="0"/>
                </a:spcBef>
                <a:spcAft>
                  <a:spcPct val="0"/>
                </a:spcAft>
                <a:defRPr/>
              </a:pPr>
              <a:r>
                <a:rPr lang="en-US" sz="1300" dirty="0" smtClean="0">
                  <a:solidFill>
                    <a:srgbClr val="FFFFFF"/>
                  </a:solidFill>
                </a:rPr>
                <a:t>Administration</a:t>
              </a:r>
            </a:p>
          </p:txBody>
        </p:sp>
      </p:gr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5665777"/>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1863" y="6153339"/>
            <a:ext cx="6261100" cy="190186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581863" y="4058633"/>
            <a:ext cx="6261100" cy="2094706"/>
          </a:xfrm>
        </p:spPr>
        <p:txBody>
          <a:bodyPr anchor="b"/>
          <a:lstStyle>
            <a:lvl1pPr marL="0" indent="0">
              <a:buNone/>
              <a:defRPr sz="2000">
                <a:solidFill>
                  <a:schemeClr val="tx1">
                    <a:tint val="75000"/>
                  </a:schemeClr>
                </a:solidFill>
              </a:defRPr>
            </a:lvl1pPr>
            <a:lvl2pPr marL="455810" indent="0">
              <a:buNone/>
              <a:defRPr sz="1800">
                <a:solidFill>
                  <a:schemeClr val="tx1">
                    <a:tint val="75000"/>
                  </a:schemeClr>
                </a:solidFill>
              </a:defRPr>
            </a:lvl2pPr>
            <a:lvl3pPr marL="911619" indent="0">
              <a:buNone/>
              <a:defRPr sz="1600">
                <a:solidFill>
                  <a:schemeClr val="tx1">
                    <a:tint val="75000"/>
                  </a:schemeClr>
                </a:solidFill>
              </a:defRPr>
            </a:lvl3pPr>
            <a:lvl4pPr marL="1367434" indent="0">
              <a:buNone/>
              <a:defRPr sz="1400">
                <a:solidFill>
                  <a:schemeClr val="tx1">
                    <a:tint val="75000"/>
                  </a:schemeClr>
                </a:solidFill>
              </a:defRPr>
            </a:lvl4pPr>
            <a:lvl5pPr marL="1823243" indent="0">
              <a:buNone/>
              <a:defRPr sz="1400">
                <a:solidFill>
                  <a:schemeClr val="tx1">
                    <a:tint val="75000"/>
                  </a:schemeClr>
                </a:solidFill>
              </a:defRPr>
            </a:lvl5pPr>
            <a:lvl6pPr marL="2279063" indent="0">
              <a:buNone/>
              <a:defRPr sz="1400">
                <a:solidFill>
                  <a:schemeClr val="tx1">
                    <a:tint val="75000"/>
                  </a:schemeClr>
                </a:solidFill>
              </a:defRPr>
            </a:lvl6pPr>
            <a:lvl7pPr marL="2734874" indent="0">
              <a:buNone/>
              <a:defRPr sz="1400">
                <a:solidFill>
                  <a:schemeClr val="tx1">
                    <a:tint val="75000"/>
                  </a:schemeClr>
                </a:solidFill>
              </a:defRPr>
            </a:lvl7pPr>
            <a:lvl8pPr marL="3190684" indent="0">
              <a:buNone/>
              <a:defRPr sz="1400">
                <a:solidFill>
                  <a:schemeClr val="tx1">
                    <a:tint val="75000"/>
                  </a:schemeClr>
                </a:solidFill>
              </a:defRPr>
            </a:lvl8pPr>
            <a:lvl9pPr marL="364649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88523B-E035-4CAE-A96A-58211FC229D1}" type="datetimeFigureOut">
              <a:rPr lang="en-US" smtClean="0"/>
              <a:pPr/>
              <a:t>2/20/2015</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0" y="6840432"/>
            <a:ext cx="10058400" cy="924772"/>
          </a:xfrm>
          <a:prstGeom prst="rect">
            <a:avLst/>
          </a:prstGeom>
          <a:solidFill>
            <a:srgbClr val="1D2F68"/>
          </a:solidFill>
          <a:ln w="9525">
            <a:solidFill>
              <a:srgbClr val="1D2F68"/>
            </a:solidFill>
            <a:miter lim="800000"/>
            <a:headEnd/>
            <a:tailEnd/>
          </a:ln>
        </p:spPr>
        <p:txBody>
          <a:bodyPr wrap="none" lIns="101835" tIns="50917" rIns="101835" bIns="50917" anchor="ctr"/>
          <a:lstStyle/>
          <a:p>
            <a:pPr defTabSz="1018824" fontAlgn="base">
              <a:spcBef>
                <a:spcPct val="0"/>
              </a:spcBef>
              <a:spcAft>
                <a:spcPct val="0"/>
              </a:spcAft>
            </a:pPr>
            <a:endParaRPr lang="en-US" dirty="0">
              <a:solidFill>
                <a:srgbClr val="000000"/>
              </a:solidFill>
              <a:latin typeface="Arial" charset="0"/>
            </a:endParaRPr>
          </a:p>
        </p:txBody>
      </p:sp>
      <p:sp>
        <p:nvSpPr>
          <p:cNvPr id="5" name="Rectangle 8"/>
          <p:cNvSpPr>
            <a:spLocks noChangeArrowheads="1"/>
          </p:cNvSpPr>
          <p:nvPr/>
        </p:nvSpPr>
        <p:spPr bwMode="auto">
          <a:xfrm>
            <a:off x="7634605" y="7146290"/>
            <a:ext cx="2095500"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5" tIns="50917" rIns="101835" bIns="50917"/>
          <a:lstStyle/>
          <a:p>
            <a:pPr algn="r" defTabSz="1018824" fontAlgn="base">
              <a:spcBef>
                <a:spcPct val="0"/>
              </a:spcBef>
              <a:spcAft>
                <a:spcPct val="0"/>
              </a:spcAft>
            </a:pPr>
            <a:fld id="{9B9A344B-95A1-463C-A90B-6AF33D0227FA}" type="slidenum">
              <a:rPr lang="en-US" sz="1300" b="1">
                <a:solidFill>
                  <a:srgbClr val="FFFFFF"/>
                </a:solidFill>
                <a:latin typeface="Arial" charset="0"/>
              </a:rPr>
              <a:pPr algn="r" defTabSz="1018824" fontAlgn="base">
                <a:spcBef>
                  <a:spcPct val="0"/>
                </a:spcBef>
                <a:spcAft>
                  <a:spcPct val="0"/>
                </a:spcAft>
              </a:pPr>
              <a:t>‹#›</a:t>
            </a:fld>
            <a:endParaRPr lang="en-US" sz="1300" b="1" dirty="0">
              <a:solidFill>
                <a:srgbClr val="FFFFFF"/>
              </a:solidFill>
              <a:latin typeface="Arial" charset="0"/>
            </a:endParaRPr>
          </a:p>
        </p:txBody>
      </p:sp>
      <p:grpSp>
        <p:nvGrpSpPr>
          <p:cNvPr id="6" name="Group 9"/>
          <p:cNvGrpSpPr>
            <a:grpSpLocks/>
          </p:cNvGrpSpPr>
          <p:nvPr/>
        </p:nvGrpSpPr>
        <p:grpSpPr bwMode="auto">
          <a:xfrm>
            <a:off x="6279515" y="6941185"/>
            <a:ext cx="2219510" cy="750253"/>
            <a:chOff x="3596" y="3858"/>
            <a:chExt cx="1272" cy="417"/>
          </a:xfrm>
        </p:grpSpPr>
        <p:pic>
          <p:nvPicPr>
            <p:cNvPr id="7" name="Picture 10"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p:cNvSpPr txBox="1">
              <a:spLocks noChangeArrowheads="1"/>
            </p:cNvSpPr>
            <p:nvPr userDrawn="1"/>
          </p:nvSpPr>
          <p:spPr bwMode="auto">
            <a:xfrm>
              <a:off x="4023" y="3947"/>
              <a:ext cx="84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defTabSz="1018824" eaLnBrk="1" fontAlgn="base" hangingPunct="1">
                <a:lnSpc>
                  <a:spcPct val="85000"/>
                </a:lnSpc>
                <a:spcBef>
                  <a:spcPct val="0"/>
                </a:spcBef>
                <a:spcAft>
                  <a:spcPct val="0"/>
                </a:spcAft>
                <a:defRPr/>
              </a:pPr>
              <a:r>
                <a:rPr lang="en-US" sz="1300" dirty="0" smtClean="0">
                  <a:solidFill>
                    <a:srgbClr val="FFFFFF"/>
                  </a:solidFill>
                </a:rPr>
                <a:t>Federal Aviation</a:t>
              </a:r>
            </a:p>
            <a:p>
              <a:pPr defTabSz="1018824" eaLnBrk="1" fontAlgn="base" hangingPunct="1">
                <a:lnSpc>
                  <a:spcPct val="85000"/>
                </a:lnSpc>
                <a:spcBef>
                  <a:spcPct val="0"/>
                </a:spcBef>
                <a:spcAft>
                  <a:spcPct val="0"/>
                </a:spcAft>
                <a:defRPr/>
              </a:pPr>
              <a:r>
                <a:rPr lang="en-US" sz="1300" dirty="0" smtClean="0">
                  <a:solidFill>
                    <a:srgbClr val="FFFFFF"/>
                  </a:solidFill>
                </a:rPr>
                <a:t>Administration</a:t>
              </a:r>
            </a:p>
          </p:txBody>
        </p:sp>
      </p:gr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5665777"/>
      </p:ext>
    </p:extLst>
  </p:cSld>
  <p:clrMapOvr>
    <a:masterClrMapping/>
  </p:clrMapOv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78" descr="title_imagery_n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0296" y="0"/>
            <a:ext cx="3908108"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080"/>
          <p:cNvGrpSpPr>
            <a:grpSpLocks/>
          </p:cNvGrpSpPr>
          <p:nvPr/>
        </p:nvGrpSpPr>
        <p:grpSpPr bwMode="auto">
          <a:xfrm>
            <a:off x="6461125" y="305862"/>
            <a:ext cx="3185160" cy="1032722"/>
            <a:chOff x="3700" y="170"/>
            <a:chExt cx="1824" cy="574"/>
          </a:xfrm>
        </p:grpSpPr>
        <p:pic>
          <p:nvPicPr>
            <p:cNvPr id="7" name="Picture 1079"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71"/>
            <p:cNvSpPr txBox="1">
              <a:spLocks noChangeArrowheads="1"/>
            </p:cNvSpPr>
            <p:nvPr userDrawn="1"/>
          </p:nvSpPr>
          <p:spPr bwMode="ltGray">
            <a:xfrm>
              <a:off x="4288" y="288"/>
              <a:ext cx="1236" cy="352"/>
            </a:xfrm>
            <a:prstGeom prst="rect">
              <a:avLst/>
            </a:prstGeom>
            <a:noFill/>
            <a:ln>
              <a:noFill/>
            </a:ln>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defTabSz="1016088" eaLnBrk="1" fontAlgn="base" hangingPunct="1">
                <a:lnSpc>
                  <a:spcPct val="85000"/>
                </a:lnSpc>
                <a:spcBef>
                  <a:spcPct val="0"/>
                </a:spcBef>
                <a:spcAft>
                  <a:spcPct val="0"/>
                </a:spcAft>
                <a:defRPr/>
              </a:pPr>
              <a:r>
                <a:rPr lang="en-US" sz="2000" b="1" dirty="0" smtClean="0">
                  <a:solidFill>
                    <a:srgbClr val="FFFFFF"/>
                  </a:solidFill>
                </a:rPr>
                <a:t>Federal Aviation</a:t>
              </a:r>
            </a:p>
            <a:p>
              <a:pPr defTabSz="1016088" eaLnBrk="1" fontAlgn="base" hangingPunct="1">
                <a:lnSpc>
                  <a:spcPct val="85000"/>
                </a:lnSpc>
                <a:spcBef>
                  <a:spcPct val="0"/>
                </a:spcBef>
                <a:spcAft>
                  <a:spcPct val="0"/>
                </a:spcAft>
                <a:defRPr/>
              </a:pPr>
              <a:r>
                <a:rPr lang="en-US" sz="2000" b="1" dirty="0" smtClean="0">
                  <a:solidFill>
                    <a:srgbClr val="FFFFFF"/>
                  </a:solidFill>
                </a:rPr>
                <a:t>Administration</a:t>
              </a:r>
            </a:p>
          </p:txBody>
        </p:sp>
      </p:grpSp>
      <p:sp>
        <p:nvSpPr>
          <p:cNvPr id="63490" name="Rectangle 1026"/>
          <p:cNvSpPr>
            <a:spLocks noGrp="1" noChangeArrowheads="1"/>
          </p:cNvSpPr>
          <p:nvPr>
            <p:ph type="ctrTitle"/>
          </p:nvPr>
        </p:nvSpPr>
        <p:spPr>
          <a:xfrm>
            <a:off x="490697" y="354436"/>
            <a:ext cx="5481478" cy="1581467"/>
          </a:xfrm>
        </p:spPr>
        <p:txBody>
          <a:bodyPr anchor="t"/>
          <a:lstStyle>
            <a:lvl1pPr>
              <a:defRPr>
                <a:solidFill>
                  <a:schemeClr val="bg1"/>
                </a:solidFill>
              </a:defRPr>
            </a:lvl1pPr>
          </a:lstStyle>
          <a:p>
            <a:r>
              <a:rPr lang="en-US"/>
              <a:t>Select to edit master title</a:t>
            </a:r>
          </a:p>
        </p:txBody>
      </p:sp>
      <p:sp>
        <p:nvSpPr>
          <p:cNvPr id="63491" name="Rectangle 1027"/>
          <p:cNvSpPr>
            <a:spLocks noGrp="1" noChangeArrowheads="1"/>
          </p:cNvSpPr>
          <p:nvPr>
            <p:ph type="subTitle" idx="1"/>
          </p:nvPr>
        </p:nvSpPr>
        <p:spPr>
          <a:xfrm>
            <a:off x="494189" y="1988080"/>
            <a:ext cx="5446553" cy="1986280"/>
          </a:xfrm>
        </p:spPr>
        <p:txBody>
          <a:bodyPr/>
          <a:lstStyle>
            <a:lvl1pPr marL="0" indent="0">
              <a:buFontTx/>
              <a:buNone/>
              <a:defRPr sz="3600">
                <a:solidFill>
                  <a:schemeClr val="bg2"/>
                </a:solidFill>
              </a:defRPr>
            </a:lvl1pPr>
          </a:lstStyle>
          <a:p>
            <a:r>
              <a:rPr lang="en-US"/>
              <a:t>Select to edit master subtitle</a:t>
            </a:r>
          </a:p>
        </p:txBody>
      </p:sp>
    </p:spTree>
    <p:extLst>
      <p:ext uri="{BB962C8B-B14F-4D97-AF65-F5344CB8AC3E}">
        <p14:creationId xmlns:p14="http://schemas.microsoft.com/office/powerpoint/2010/main" val="26883325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ide by Side">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567133" y="1333088"/>
            <a:ext cx="4387972" cy="5474698"/>
          </a:xfrm>
          <a:prstGeom prst="rect">
            <a:avLst/>
          </a:prstGeom>
        </p:spPr>
        <p:txBody>
          <a:bodyPr/>
          <a:lstStyle>
            <a:lvl1pPr>
              <a:lnSpc>
                <a:spcPct val="100000"/>
              </a:lnSpc>
              <a:spcBef>
                <a:spcPts val="0"/>
              </a:spcBef>
              <a:spcAft>
                <a:spcPts val="0"/>
              </a:spcAft>
              <a:defRPr/>
            </a:lvl1pPr>
            <a:lvl2pPr marL="601389" indent="-284776">
              <a:lnSpc>
                <a:spcPct val="100000"/>
              </a:lnSpc>
              <a:spcBef>
                <a:spcPts val="0"/>
              </a:spcBef>
              <a:spcAft>
                <a:spcPts val="0"/>
              </a:spcAft>
              <a:defRPr sz="2000"/>
            </a:lvl2pPr>
            <a:lvl3pPr marL="843715" indent="-205180">
              <a:lnSpc>
                <a:spcPct val="100000"/>
              </a:lnSpc>
              <a:spcBef>
                <a:spcPts val="0"/>
              </a:spcBef>
              <a:spcAft>
                <a:spcPts val="0"/>
              </a:spcAft>
              <a:buClr>
                <a:schemeClr val="bg1"/>
              </a:buClr>
              <a:buSzPct val="90000"/>
              <a:buFont typeface="Arial" pitchFamily="34" charset="0"/>
              <a:buChar char="•"/>
              <a:defRPr/>
            </a:lvl3pPr>
            <a:lvl4pPr marL="1140872" indent="0">
              <a:lnSpc>
                <a:spcPct val="100000"/>
              </a:lnSpc>
              <a:spcBef>
                <a:spcPts val="0"/>
              </a:spcBef>
              <a:spcAft>
                <a:spcPts val="0"/>
              </a:spcAft>
              <a:buClr>
                <a:schemeClr val="bg1"/>
              </a:buClr>
              <a:buFont typeface="Arial" pitchFamily="34" charset="0"/>
              <a:buChar char="•"/>
              <a:defRPr/>
            </a:lvl4pPr>
            <a:lvl5pPr marL="1395578" indent="0">
              <a:lnSpc>
                <a:spcPct val="100000"/>
              </a:lnSpc>
              <a:spcBef>
                <a:spcPts val="0"/>
              </a:spcBef>
              <a:spcAft>
                <a:spcPts val="0"/>
              </a:spcAft>
              <a:buClr>
                <a:schemeClr val="bg1"/>
              </a:buClr>
              <a:buSzPct val="85000"/>
              <a:buFont typeface="Arial" pitchFamily="34" charset="0"/>
              <a:buChar char="•"/>
              <a:defRPr sz="1300"/>
            </a:lvl5pPr>
            <a:lvl6pPr>
              <a:buFont typeface="Arial" pitchFamily="34" charset="0"/>
              <a:buChar char="•"/>
              <a:defRPr/>
            </a:lvl6pPr>
          </a:lstStyle>
          <a:p>
            <a:pPr lvl="0"/>
            <a:r>
              <a:rPr lang="en-US" dirty="0" smtClean="0"/>
              <a:t>Click to edit Master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8"/>
          <p:cNvSpPr>
            <a:spLocks noGrp="1"/>
          </p:cNvSpPr>
          <p:nvPr>
            <p:ph type="title"/>
          </p:nvPr>
        </p:nvSpPr>
        <p:spPr>
          <a:xfrm>
            <a:off x="1034580" y="115148"/>
            <a:ext cx="7726811" cy="925921"/>
          </a:xfrm>
        </p:spPr>
        <p:txBody>
          <a:bodyPr/>
          <a:lstStyle/>
          <a:p>
            <a:r>
              <a:rPr lang="en-US" smtClean="0"/>
              <a:t>Click to edit Master title style</a:t>
            </a:r>
            <a:endParaRPr lang="en-US" dirty="0"/>
          </a:p>
        </p:txBody>
      </p:sp>
      <p:sp>
        <p:nvSpPr>
          <p:cNvPr id="5" name="Content Placeholder 7"/>
          <p:cNvSpPr>
            <a:spLocks noGrp="1"/>
          </p:cNvSpPr>
          <p:nvPr>
            <p:ph sz="quarter" idx="11" hasCustomPrompt="1"/>
          </p:nvPr>
        </p:nvSpPr>
        <p:spPr>
          <a:xfrm>
            <a:off x="5193997" y="1321573"/>
            <a:ext cx="4387972" cy="5474698"/>
          </a:xfrm>
          <a:prstGeom prst="rect">
            <a:avLst/>
          </a:prstGeom>
        </p:spPr>
        <p:txBody>
          <a:bodyPr/>
          <a:lstStyle>
            <a:lvl1pPr>
              <a:lnSpc>
                <a:spcPct val="100000"/>
              </a:lnSpc>
              <a:spcBef>
                <a:spcPts val="0"/>
              </a:spcBef>
              <a:spcAft>
                <a:spcPts val="0"/>
              </a:spcAft>
              <a:defRPr/>
            </a:lvl1pPr>
            <a:lvl2pPr marL="601389" indent="-284776">
              <a:lnSpc>
                <a:spcPct val="100000"/>
              </a:lnSpc>
              <a:spcBef>
                <a:spcPts val="0"/>
              </a:spcBef>
              <a:spcAft>
                <a:spcPts val="0"/>
              </a:spcAft>
              <a:defRPr sz="2000"/>
            </a:lvl2pPr>
            <a:lvl3pPr marL="843715" indent="-205180">
              <a:lnSpc>
                <a:spcPct val="100000"/>
              </a:lnSpc>
              <a:spcBef>
                <a:spcPts val="0"/>
              </a:spcBef>
              <a:spcAft>
                <a:spcPts val="0"/>
              </a:spcAft>
              <a:buClr>
                <a:schemeClr val="bg1"/>
              </a:buClr>
              <a:buSzPct val="90000"/>
              <a:buFont typeface="Arial" pitchFamily="34" charset="0"/>
              <a:buChar char="•"/>
              <a:defRPr/>
            </a:lvl3pPr>
            <a:lvl4pPr marL="1140872" indent="0">
              <a:lnSpc>
                <a:spcPct val="100000"/>
              </a:lnSpc>
              <a:spcBef>
                <a:spcPts val="0"/>
              </a:spcBef>
              <a:spcAft>
                <a:spcPts val="0"/>
              </a:spcAft>
              <a:buClr>
                <a:schemeClr val="bg1"/>
              </a:buClr>
              <a:buFont typeface="Arial" pitchFamily="34" charset="0"/>
              <a:buChar char="•"/>
              <a:defRPr/>
            </a:lvl4pPr>
            <a:lvl5pPr marL="1395578" indent="0">
              <a:lnSpc>
                <a:spcPct val="100000"/>
              </a:lnSpc>
              <a:spcBef>
                <a:spcPts val="0"/>
              </a:spcBef>
              <a:spcAft>
                <a:spcPts val="0"/>
              </a:spcAft>
              <a:buClr>
                <a:schemeClr val="bg1"/>
              </a:buClr>
              <a:buSzPct val="85000"/>
              <a:buFont typeface="Arial" pitchFamily="34" charset="0"/>
              <a:buChar char="•"/>
              <a:defRPr sz="1300"/>
            </a:lvl5pPr>
            <a:lvl6pPr>
              <a:buFont typeface="Arial" pitchFamily="34" charset="0"/>
              <a:buChar char="•"/>
              <a:defRPr/>
            </a:lvl6pPr>
          </a:lstStyle>
          <a:p>
            <a:pPr lvl="0"/>
            <a:r>
              <a:rPr lang="en-US" dirty="0" smtClean="0"/>
              <a:t>Click to edit Master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6400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op &amp; Bottom">
    <p:spTree>
      <p:nvGrpSpPr>
        <p:cNvPr id="1" name=""/>
        <p:cNvGrpSpPr/>
        <p:nvPr/>
      </p:nvGrpSpPr>
      <p:grpSpPr>
        <a:xfrm>
          <a:off x="0" y="0"/>
          <a:ext cx="0" cy="0"/>
          <a:chOff x="0" y="0"/>
          <a:chExt cx="0" cy="0"/>
        </a:xfrm>
      </p:grpSpPr>
      <p:sp>
        <p:nvSpPr>
          <p:cNvPr id="4" name="Title 8"/>
          <p:cNvSpPr>
            <a:spLocks noGrp="1"/>
          </p:cNvSpPr>
          <p:nvPr>
            <p:ph type="title"/>
          </p:nvPr>
        </p:nvSpPr>
        <p:spPr>
          <a:xfrm>
            <a:off x="1034580" y="115148"/>
            <a:ext cx="7726811" cy="925921"/>
          </a:xfrm>
        </p:spPr>
        <p:txBody>
          <a:bodyPr/>
          <a:lstStyle/>
          <a:p>
            <a:r>
              <a:rPr lang="en-US" smtClean="0"/>
              <a:t>Click to edit Master title style</a:t>
            </a:r>
            <a:endParaRPr lang="en-US" dirty="0"/>
          </a:p>
        </p:txBody>
      </p:sp>
      <p:sp>
        <p:nvSpPr>
          <p:cNvPr id="3" name="Content Placeholder 7"/>
          <p:cNvSpPr>
            <a:spLocks noGrp="1"/>
          </p:cNvSpPr>
          <p:nvPr>
            <p:ph sz="quarter" idx="10"/>
          </p:nvPr>
        </p:nvSpPr>
        <p:spPr>
          <a:xfrm>
            <a:off x="505665" y="1252485"/>
            <a:ext cx="9007651" cy="2311304"/>
          </a:xfrm>
          <a:prstGeom prst="rect">
            <a:avLst/>
          </a:prstGeom>
        </p:spPr>
        <p:txBody>
          <a:bodyPr/>
          <a:lstStyle>
            <a:lvl1pPr>
              <a:lnSpc>
                <a:spcPct val="100000"/>
              </a:lnSpc>
              <a:spcBef>
                <a:spcPts val="0"/>
              </a:spcBef>
              <a:spcAft>
                <a:spcPts val="0"/>
              </a:spcAft>
              <a:defRPr/>
            </a:lvl1pPr>
            <a:lvl2pPr marL="601389" indent="-284776">
              <a:lnSpc>
                <a:spcPct val="100000"/>
              </a:lnSpc>
              <a:spcBef>
                <a:spcPts val="0"/>
              </a:spcBef>
              <a:spcAft>
                <a:spcPts val="0"/>
              </a:spcAft>
              <a:defRPr sz="2000"/>
            </a:lvl2pPr>
            <a:lvl3pPr marL="843715" indent="-205180">
              <a:lnSpc>
                <a:spcPct val="100000"/>
              </a:lnSpc>
              <a:spcBef>
                <a:spcPts val="0"/>
              </a:spcBef>
              <a:spcAft>
                <a:spcPts val="0"/>
              </a:spcAft>
              <a:buClr>
                <a:schemeClr val="bg1"/>
              </a:buClr>
              <a:buSzPct val="90000"/>
              <a:buFont typeface="Arial" pitchFamily="34" charset="0"/>
              <a:buChar char="•"/>
              <a:defRPr/>
            </a:lvl3pPr>
            <a:lvl4pPr marL="1151272" indent="0">
              <a:lnSpc>
                <a:spcPct val="100000"/>
              </a:lnSpc>
              <a:spcBef>
                <a:spcPts val="0"/>
              </a:spcBef>
              <a:spcAft>
                <a:spcPts val="0"/>
              </a:spcAft>
              <a:buClr>
                <a:schemeClr val="bg1"/>
              </a:buClr>
              <a:buFont typeface="Arial" pitchFamily="34" charset="0"/>
              <a:buChar char="•"/>
              <a:defRPr/>
            </a:lvl4pPr>
            <a:lvl5pPr marL="1399115" indent="0">
              <a:lnSpc>
                <a:spcPct val="100000"/>
              </a:lnSpc>
              <a:spcBef>
                <a:spcPts val="0"/>
              </a:spcBef>
              <a:spcAft>
                <a:spcPts val="0"/>
              </a:spcAft>
              <a:buClr>
                <a:schemeClr val="bg1"/>
              </a:buClr>
              <a:buSzPct val="85000"/>
              <a:buFont typeface="Arial" pitchFamily="34" charset="0"/>
              <a:buChar char="•"/>
              <a:defRPr sz="900"/>
            </a:lvl5pPr>
            <a:lvl6pPr>
              <a:buFont typeface="Arial" pitchFamily="34" charset="0"/>
              <a:buChar char="•"/>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7"/>
          <p:cNvSpPr>
            <a:spLocks noGrp="1"/>
          </p:cNvSpPr>
          <p:nvPr>
            <p:ph sz="quarter" idx="11"/>
          </p:nvPr>
        </p:nvSpPr>
        <p:spPr>
          <a:xfrm>
            <a:off x="533605" y="3802984"/>
            <a:ext cx="9007651" cy="2725832"/>
          </a:xfrm>
          <a:prstGeom prst="rect">
            <a:avLst/>
          </a:prstGeom>
        </p:spPr>
        <p:txBody>
          <a:bodyPr/>
          <a:lstStyle>
            <a:lvl1pPr>
              <a:lnSpc>
                <a:spcPct val="100000"/>
              </a:lnSpc>
              <a:spcBef>
                <a:spcPts val="0"/>
              </a:spcBef>
              <a:spcAft>
                <a:spcPts val="0"/>
              </a:spcAft>
              <a:defRPr/>
            </a:lvl1pPr>
            <a:lvl2pPr marL="601389" indent="-284776">
              <a:lnSpc>
                <a:spcPct val="100000"/>
              </a:lnSpc>
              <a:spcBef>
                <a:spcPts val="0"/>
              </a:spcBef>
              <a:spcAft>
                <a:spcPts val="0"/>
              </a:spcAft>
              <a:defRPr sz="2000"/>
            </a:lvl2pPr>
            <a:lvl3pPr marL="843715" indent="-205180">
              <a:lnSpc>
                <a:spcPct val="100000"/>
              </a:lnSpc>
              <a:spcBef>
                <a:spcPts val="0"/>
              </a:spcBef>
              <a:spcAft>
                <a:spcPts val="0"/>
              </a:spcAft>
              <a:buClr>
                <a:schemeClr val="bg1"/>
              </a:buClr>
              <a:buSzPct val="90000"/>
              <a:buFont typeface="Arial" pitchFamily="34" charset="0"/>
              <a:buChar char="•"/>
              <a:defRPr/>
            </a:lvl3pPr>
            <a:lvl4pPr marL="1151272" indent="0">
              <a:lnSpc>
                <a:spcPct val="100000"/>
              </a:lnSpc>
              <a:spcBef>
                <a:spcPts val="0"/>
              </a:spcBef>
              <a:spcAft>
                <a:spcPts val="0"/>
              </a:spcAft>
              <a:buClr>
                <a:schemeClr val="bg1"/>
              </a:buClr>
              <a:buFont typeface="Arial" pitchFamily="34" charset="0"/>
              <a:buChar char="•"/>
              <a:defRPr/>
            </a:lvl4pPr>
            <a:lvl5pPr marL="1399115" indent="0">
              <a:lnSpc>
                <a:spcPct val="100000"/>
              </a:lnSpc>
              <a:spcBef>
                <a:spcPts val="0"/>
              </a:spcBef>
              <a:spcAft>
                <a:spcPts val="0"/>
              </a:spcAft>
              <a:buClr>
                <a:schemeClr val="bg1"/>
              </a:buClr>
              <a:buSzPct val="85000"/>
              <a:buFont typeface="Arial" pitchFamily="34" charset="0"/>
              <a:buChar char="•"/>
              <a:defRPr sz="900"/>
            </a:lvl5pPr>
            <a:lvl6pPr>
              <a:buFont typeface="Arial" pitchFamily="34" charset="0"/>
              <a:buChar char="•"/>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0274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368329" y="2234355"/>
            <a:ext cx="3253317" cy="6319585"/>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744412" y="2234355"/>
            <a:ext cx="3253317" cy="6319585"/>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5988523B-E035-4CAE-A96A-58211FC229D1}" type="datetimeFigureOut">
              <a:rPr lang="en-US" smtClean="0"/>
              <a:pPr/>
              <a:t>2/20/2015</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368300" y="2143503"/>
            <a:ext cx="3254596" cy="893297"/>
          </a:xfrm>
        </p:spPr>
        <p:txBody>
          <a:bodyPr anchor="b"/>
          <a:lstStyle>
            <a:lvl1pPr marL="0" indent="0">
              <a:buNone/>
              <a:defRPr sz="2500" b="1"/>
            </a:lvl1pPr>
            <a:lvl2pPr marL="455810" indent="0">
              <a:buNone/>
              <a:defRPr sz="2000" b="1"/>
            </a:lvl2pPr>
            <a:lvl3pPr marL="911619" indent="0">
              <a:buNone/>
              <a:defRPr sz="1800" b="1"/>
            </a:lvl3pPr>
            <a:lvl4pPr marL="1367434" indent="0">
              <a:buNone/>
              <a:defRPr sz="1600" b="1"/>
            </a:lvl4pPr>
            <a:lvl5pPr marL="1823243" indent="0">
              <a:buNone/>
              <a:defRPr sz="1600" b="1"/>
            </a:lvl5pPr>
            <a:lvl6pPr marL="2279063" indent="0">
              <a:buNone/>
              <a:defRPr sz="1600" b="1"/>
            </a:lvl6pPr>
            <a:lvl7pPr marL="2734874" indent="0">
              <a:buNone/>
              <a:defRPr sz="1600" b="1"/>
            </a:lvl7pPr>
            <a:lvl8pPr marL="3190684" indent="0">
              <a:buNone/>
              <a:defRPr sz="1600" b="1"/>
            </a:lvl8pPr>
            <a:lvl9pPr marL="36464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68300" y="3036771"/>
            <a:ext cx="3254596" cy="5517169"/>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3741827" y="2143503"/>
            <a:ext cx="3255874" cy="893297"/>
          </a:xfrm>
        </p:spPr>
        <p:txBody>
          <a:bodyPr anchor="b"/>
          <a:lstStyle>
            <a:lvl1pPr marL="0" indent="0">
              <a:buNone/>
              <a:defRPr sz="2500" b="1"/>
            </a:lvl1pPr>
            <a:lvl2pPr marL="455810" indent="0">
              <a:buNone/>
              <a:defRPr sz="2000" b="1"/>
            </a:lvl2pPr>
            <a:lvl3pPr marL="911619" indent="0">
              <a:buNone/>
              <a:defRPr sz="1800" b="1"/>
            </a:lvl3pPr>
            <a:lvl4pPr marL="1367434" indent="0">
              <a:buNone/>
              <a:defRPr sz="1600" b="1"/>
            </a:lvl4pPr>
            <a:lvl5pPr marL="1823243" indent="0">
              <a:buNone/>
              <a:defRPr sz="1600" b="1"/>
            </a:lvl5pPr>
            <a:lvl6pPr marL="2279063" indent="0">
              <a:buNone/>
              <a:defRPr sz="1600" b="1"/>
            </a:lvl6pPr>
            <a:lvl7pPr marL="2734874" indent="0">
              <a:buNone/>
              <a:defRPr sz="1600" b="1"/>
            </a:lvl7pPr>
            <a:lvl8pPr marL="3190684" indent="0">
              <a:buNone/>
              <a:defRPr sz="1600" b="1"/>
            </a:lvl8pPr>
            <a:lvl9pPr marL="36464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741827" y="3036771"/>
            <a:ext cx="3255874" cy="5517169"/>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5988523B-E035-4CAE-A96A-58211FC229D1}" type="datetimeFigureOut">
              <a:rPr lang="en-US" smtClean="0"/>
              <a:pPr/>
              <a:t>2/20/2015</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5988523B-E035-4CAE-A96A-58211FC229D1}" type="datetimeFigureOut">
              <a:rPr lang="en-US" smtClean="0"/>
              <a:pPr/>
              <a:t>2/20/2015</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8523B-E035-4CAE-A96A-58211FC229D1}" type="datetimeFigureOut">
              <a:rPr lang="en-US" smtClean="0"/>
              <a:pPr/>
              <a:t>2/20/2015</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8330" y="381259"/>
            <a:ext cx="2423363" cy="1622566"/>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2879901" y="381259"/>
            <a:ext cx="4117799" cy="8172680"/>
          </a:xfrm>
        </p:spPr>
        <p:txBody>
          <a:bodyPr/>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368330" y="2003825"/>
            <a:ext cx="2423363" cy="6550114"/>
          </a:xfrm>
        </p:spPr>
        <p:txBody>
          <a:bodyPr/>
          <a:lstStyle>
            <a:lvl1pPr marL="0" indent="0">
              <a:buNone/>
              <a:defRPr sz="1400"/>
            </a:lvl1pPr>
            <a:lvl2pPr marL="455810" indent="0">
              <a:buNone/>
              <a:defRPr sz="1200"/>
            </a:lvl2pPr>
            <a:lvl3pPr marL="911619" indent="0">
              <a:buNone/>
              <a:defRPr sz="1000"/>
            </a:lvl3pPr>
            <a:lvl4pPr marL="1367434" indent="0">
              <a:buNone/>
              <a:defRPr sz="900"/>
            </a:lvl4pPr>
            <a:lvl5pPr marL="1823243" indent="0">
              <a:buNone/>
              <a:defRPr sz="900"/>
            </a:lvl5pPr>
            <a:lvl6pPr marL="2279063" indent="0">
              <a:buNone/>
              <a:defRPr sz="900"/>
            </a:lvl6pPr>
            <a:lvl7pPr marL="2734874" indent="0">
              <a:buNone/>
              <a:defRPr sz="900"/>
            </a:lvl7pPr>
            <a:lvl8pPr marL="3190684" indent="0">
              <a:buNone/>
              <a:defRPr sz="900"/>
            </a:lvl8pPr>
            <a:lvl9pPr marL="36464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88523B-E035-4CAE-A96A-58211FC229D1}" type="datetimeFigureOut">
              <a:rPr lang="en-US" smtClean="0"/>
              <a:pPr/>
              <a:t>2/20/2015</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3788" y="6703060"/>
            <a:ext cx="4419600" cy="791334"/>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443788" y="855616"/>
            <a:ext cx="4419600" cy="5745480"/>
          </a:xfrm>
        </p:spPr>
        <p:txBody>
          <a:bodyPr/>
          <a:lstStyle>
            <a:lvl1pPr marL="0" indent="0">
              <a:buNone/>
              <a:defRPr sz="3200"/>
            </a:lvl1pPr>
            <a:lvl2pPr marL="455810" indent="0">
              <a:buNone/>
              <a:defRPr sz="2800"/>
            </a:lvl2pPr>
            <a:lvl3pPr marL="911619" indent="0">
              <a:buNone/>
              <a:defRPr sz="2500"/>
            </a:lvl3pPr>
            <a:lvl4pPr marL="1367434" indent="0">
              <a:buNone/>
              <a:defRPr sz="2000"/>
            </a:lvl4pPr>
            <a:lvl5pPr marL="1823243" indent="0">
              <a:buNone/>
              <a:defRPr sz="2000"/>
            </a:lvl5pPr>
            <a:lvl6pPr marL="2279063" indent="0">
              <a:buNone/>
              <a:defRPr sz="2000"/>
            </a:lvl6pPr>
            <a:lvl7pPr marL="2734874" indent="0">
              <a:buNone/>
              <a:defRPr sz="2000"/>
            </a:lvl7pPr>
            <a:lvl8pPr marL="3190684" indent="0">
              <a:buNone/>
              <a:defRPr sz="2000"/>
            </a:lvl8pPr>
            <a:lvl9pPr marL="3646495" indent="0">
              <a:buNone/>
              <a:defRPr sz="2000"/>
            </a:lvl9pPr>
          </a:lstStyle>
          <a:p>
            <a:endParaRPr lang="en-CA" dirty="0"/>
          </a:p>
        </p:txBody>
      </p:sp>
      <p:sp>
        <p:nvSpPr>
          <p:cNvPr id="4" name="Text Placeholder 3"/>
          <p:cNvSpPr>
            <a:spLocks noGrp="1"/>
          </p:cNvSpPr>
          <p:nvPr>
            <p:ph type="body" sz="half" idx="2"/>
          </p:nvPr>
        </p:nvSpPr>
        <p:spPr>
          <a:xfrm>
            <a:off x="1443788" y="7494396"/>
            <a:ext cx="4419600" cy="1123826"/>
          </a:xfrm>
        </p:spPr>
        <p:txBody>
          <a:bodyPr/>
          <a:lstStyle>
            <a:lvl1pPr marL="0" indent="0">
              <a:buNone/>
              <a:defRPr sz="1400"/>
            </a:lvl1pPr>
            <a:lvl2pPr marL="455810" indent="0">
              <a:buNone/>
              <a:defRPr sz="1200"/>
            </a:lvl2pPr>
            <a:lvl3pPr marL="911619" indent="0">
              <a:buNone/>
              <a:defRPr sz="1000"/>
            </a:lvl3pPr>
            <a:lvl4pPr marL="1367434" indent="0">
              <a:buNone/>
              <a:defRPr sz="900"/>
            </a:lvl4pPr>
            <a:lvl5pPr marL="1823243" indent="0">
              <a:buNone/>
              <a:defRPr sz="900"/>
            </a:lvl5pPr>
            <a:lvl6pPr marL="2279063" indent="0">
              <a:buNone/>
              <a:defRPr sz="900"/>
            </a:lvl6pPr>
            <a:lvl7pPr marL="2734874" indent="0">
              <a:buNone/>
              <a:defRPr sz="900"/>
            </a:lvl7pPr>
            <a:lvl8pPr marL="3190684" indent="0">
              <a:buNone/>
              <a:defRPr sz="900"/>
            </a:lvl8pPr>
            <a:lvl9pPr marL="36464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88523B-E035-4CAE-A96A-58211FC229D1}" type="datetimeFigureOut">
              <a:rPr lang="en-US" smtClean="0"/>
              <a:pPr/>
              <a:t>2/20/2015</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C7DFF54-6BA4-4515-87CA-28703F844993}" type="slidenum">
              <a:rPr lang="en-CA" smtClean="0"/>
              <a:pPr/>
              <a:t>‹#›</a:t>
            </a:fld>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8.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300" y="383478"/>
            <a:ext cx="6629400" cy="1595967"/>
          </a:xfrm>
          <a:prstGeom prst="rect">
            <a:avLst/>
          </a:prstGeom>
        </p:spPr>
        <p:txBody>
          <a:bodyPr vert="horz" lIns="91172" tIns="45584" rIns="91172" bIns="45584"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368300" y="2234355"/>
            <a:ext cx="6629400" cy="6319585"/>
          </a:xfrm>
          <a:prstGeom prst="rect">
            <a:avLst/>
          </a:prstGeom>
        </p:spPr>
        <p:txBody>
          <a:bodyPr vert="horz" lIns="91172" tIns="45584" rIns="91172" bIns="455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368300" y="8875351"/>
            <a:ext cx="1718734" cy="509823"/>
          </a:xfrm>
          <a:prstGeom prst="rect">
            <a:avLst/>
          </a:prstGeom>
        </p:spPr>
        <p:txBody>
          <a:bodyPr vert="horz" lIns="91172" tIns="45584" rIns="91172" bIns="45584" rtlCol="0" anchor="ctr"/>
          <a:lstStyle>
            <a:lvl1pPr algn="l">
              <a:defRPr sz="1200">
                <a:solidFill>
                  <a:schemeClr val="tx1">
                    <a:tint val="75000"/>
                  </a:schemeClr>
                </a:solidFill>
              </a:defRPr>
            </a:lvl1pPr>
          </a:lstStyle>
          <a:p>
            <a:fld id="{5988523B-E035-4CAE-A96A-58211FC229D1}" type="datetimeFigureOut">
              <a:rPr lang="en-US" smtClean="0"/>
              <a:pPr/>
              <a:t>2/20/2015</a:t>
            </a:fld>
            <a:endParaRPr lang="en-CA" dirty="0"/>
          </a:p>
        </p:txBody>
      </p:sp>
      <p:sp>
        <p:nvSpPr>
          <p:cNvPr id="5" name="Footer Placeholder 4"/>
          <p:cNvSpPr>
            <a:spLocks noGrp="1"/>
          </p:cNvSpPr>
          <p:nvPr>
            <p:ph type="ftr" sz="quarter" idx="3"/>
          </p:nvPr>
        </p:nvSpPr>
        <p:spPr>
          <a:xfrm>
            <a:off x="2516745" y="8875351"/>
            <a:ext cx="2332567" cy="509823"/>
          </a:xfrm>
          <a:prstGeom prst="rect">
            <a:avLst/>
          </a:prstGeom>
        </p:spPr>
        <p:txBody>
          <a:bodyPr vert="horz" lIns="91172" tIns="45584" rIns="91172" bIns="45584"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5278967" y="8875351"/>
            <a:ext cx="1718734" cy="509823"/>
          </a:xfrm>
          <a:prstGeom prst="rect">
            <a:avLst/>
          </a:prstGeom>
        </p:spPr>
        <p:txBody>
          <a:bodyPr vert="horz" lIns="91172" tIns="45584" rIns="91172" bIns="45584" rtlCol="0" anchor="ctr"/>
          <a:lstStyle>
            <a:lvl1pPr algn="r">
              <a:defRPr sz="1200">
                <a:solidFill>
                  <a:schemeClr val="tx1">
                    <a:tint val="75000"/>
                  </a:schemeClr>
                </a:solidFill>
              </a:defRPr>
            </a:lvl1pPr>
          </a:lstStyle>
          <a:p>
            <a:fld id="{2C7DFF54-6BA4-4515-87CA-28703F844993}" type="slidenum">
              <a:rPr lang="en-CA" smtClean="0"/>
              <a:pPr/>
              <a:t>‹#›</a:t>
            </a:fld>
            <a:endParaRPr lang="en-CA"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1619" rtl="0" eaLnBrk="1" latinLnBrk="0" hangingPunct="1">
        <a:spcBef>
          <a:spcPct val="0"/>
        </a:spcBef>
        <a:buNone/>
        <a:defRPr sz="4300" kern="1200">
          <a:solidFill>
            <a:schemeClr val="tx1"/>
          </a:solidFill>
          <a:latin typeface="+mj-lt"/>
          <a:ea typeface="+mj-ea"/>
          <a:cs typeface="+mj-cs"/>
        </a:defRPr>
      </a:lvl1pPr>
    </p:titleStyle>
    <p:bodyStyle>
      <a:lvl1pPr marL="341866" indent="-341866" algn="l" defTabSz="91161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692" indent="-284881" algn="l" defTabSz="91161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9530" indent="-227905" algn="l" defTabSz="911619"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595346" indent="-227905" algn="l" defTabSz="91161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154" indent="-227905" algn="l" defTabSz="91161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6972" indent="-227905" algn="l" defTabSz="9116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2779" indent="-227905" algn="l" defTabSz="9116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601" indent="-227905" algn="l" defTabSz="9116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401" indent="-227905" algn="l" defTabSz="9116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619" rtl="0" eaLnBrk="1" latinLnBrk="0" hangingPunct="1">
        <a:defRPr sz="1800" kern="1200">
          <a:solidFill>
            <a:schemeClr val="tx1"/>
          </a:solidFill>
          <a:latin typeface="+mn-lt"/>
          <a:ea typeface="+mn-ea"/>
          <a:cs typeface="+mn-cs"/>
        </a:defRPr>
      </a:lvl1pPr>
      <a:lvl2pPr marL="455810" algn="l" defTabSz="911619" rtl="0" eaLnBrk="1" latinLnBrk="0" hangingPunct="1">
        <a:defRPr sz="1800" kern="1200">
          <a:solidFill>
            <a:schemeClr val="tx1"/>
          </a:solidFill>
          <a:latin typeface="+mn-lt"/>
          <a:ea typeface="+mn-ea"/>
          <a:cs typeface="+mn-cs"/>
        </a:defRPr>
      </a:lvl2pPr>
      <a:lvl3pPr marL="911619" algn="l" defTabSz="911619" rtl="0" eaLnBrk="1" latinLnBrk="0" hangingPunct="1">
        <a:defRPr sz="1800" kern="1200">
          <a:solidFill>
            <a:schemeClr val="tx1"/>
          </a:solidFill>
          <a:latin typeface="+mn-lt"/>
          <a:ea typeface="+mn-ea"/>
          <a:cs typeface="+mn-cs"/>
        </a:defRPr>
      </a:lvl3pPr>
      <a:lvl4pPr marL="1367434" algn="l" defTabSz="911619" rtl="0" eaLnBrk="1" latinLnBrk="0" hangingPunct="1">
        <a:defRPr sz="1800" kern="1200">
          <a:solidFill>
            <a:schemeClr val="tx1"/>
          </a:solidFill>
          <a:latin typeface="+mn-lt"/>
          <a:ea typeface="+mn-ea"/>
          <a:cs typeface="+mn-cs"/>
        </a:defRPr>
      </a:lvl4pPr>
      <a:lvl5pPr marL="1823243" algn="l" defTabSz="911619" rtl="0" eaLnBrk="1" latinLnBrk="0" hangingPunct="1">
        <a:defRPr sz="1800" kern="1200">
          <a:solidFill>
            <a:schemeClr val="tx1"/>
          </a:solidFill>
          <a:latin typeface="+mn-lt"/>
          <a:ea typeface="+mn-ea"/>
          <a:cs typeface="+mn-cs"/>
        </a:defRPr>
      </a:lvl5pPr>
      <a:lvl6pPr marL="2279063" algn="l" defTabSz="911619" rtl="0" eaLnBrk="1" latinLnBrk="0" hangingPunct="1">
        <a:defRPr sz="1800" kern="1200">
          <a:solidFill>
            <a:schemeClr val="tx1"/>
          </a:solidFill>
          <a:latin typeface="+mn-lt"/>
          <a:ea typeface="+mn-ea"/>
          <a:cs typeface="+mn-cs"/>
        </a:defRPr>
      </a:lvl6pPr>
      <a:lvl7pPr marL="2734874" algn="l" defTabSz="911619" rtl="0" eaLnBrk="1" latinLnBrk="0" hangingPunct="1">
        <a:defRPr sz="1800" kern="1200">
          <a:solidFill>
            <a:schemeClr val="tx1"/>
          </a:solidFill>
          <a:latin typeface="+mn-lt"/>
          <a:ea typeface="+mn-ea"/>
          <a:cs typeface="+mn-cs"/>
        </a:defRPr>
      </a:lvl7pPr>
      <a:lvl8pPr marL="3190684" algn="l" defTabSz="911619" rtl="0" eaLnBrk="1" latinLnBrk="0" hangingPunct="1">
        <a:defRPr sz="1800" kern="1200">
          <a:solidFill>
            <a:schemeClr val="tx1"/>
          </a:solidFill>
          <a:latin typeface="+mn-lt"/>
          <a:ea typeface="+mn-ea"/>
          <a:cs typeface="+mn-cs"/>
        </a:defRPr>
      </a:lvl8pPr>
      <a:lvl9pPr marL="3646495" algn="l" defTabSz="91161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0" y="6840432"/>
            <a:ext cx="10058400" cy="924772"/>
          </a:xfrm>
          <a:prstGeom prst="rect">
            <a:avLst/>
          </a:prstGeom>
          <a:solidFill>
            <a:srgbClr val="1D2F68"/>
          </a:solidFill>
          <a:ln w="9525">
            <a:solidFill>
              <a:srgbClr val="1D2F68"/>
            </a:solidFill>
            <a:miter lim="800000"/>
            <a:headEnd/>
            <a:tailEnd/>
          </a:ln>
          <a:effectLst/>
        </p:spPr>
        <p:txBody>
          <a:bodyPr wrap="none" lIns="101573" tIns="50789" rIns="101573" bIns="50789" anchor="ctr"/>
          <a:lstStyle/>
          <a:p>
            <a:pPr fontAlgn="base">
              <a:spcBef>
                <a:spcPct val="50000"/>
              </a:spcBef>
              <a:spcAft>
                <a:spcPct val="0"/>
              </a:spcAft>
              <a:buFontTx/>
              <a:buChar char="•"/>
              <a:defRPr/>
            </a:pPr>
            <a:endParaRPr lang="en-US" b="1" dirty="0">
              <a:solidFill>
                <a:srgbClr val="000000"/>
              </a:solidFill>
            </a:endParaRPr>
          </a:p>
        </p:txBody>
      </p:sp>
      <p:sp>
        <p:nvSpPr>
          <p:cNvPr id="4099" name="Rectangle 3"/>
          <p:cNvSpPr>
            <a:spLocks noGrp="1" noChangeArrowheads="1"/>
          </p:cNvSpPr>
          <p:nvPr>
            <p:ph type="title"/>
          </p:nvPr>
        </p:nvSpPr>
        <p:spPr bwMode="auto">
          <a:xfrm>
            <a:off x="471487" y="237490"/>
            <a:ext cx="9319737" cy="69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73" tIns="50789" rIns="101573" bIns="50789" numCol="1" anchor="ctr" anchorCtr="0" compatLnSpc="1">
            <a:prstTxWarp prst="textNoShape">
              <a:avLst/>
            </a:prstTxWarp>
          </a:bodyPr>
          <a:lstStyle/>
          <a:p>
            <a:pPr lvl="0"/>
            <a:r>
              <a:rPr lang="en-US" smtClean="0"/>
              <a:t>Click to edit Master title style</a:t>
            </a:r>
          </a:p>
        </p:txBody>
      </p:sp>
      <p:sp>
        <p:nvSpPr>
          <p:cNvPr id="4100" name="Rectangle 4"/>
          <p:cNvSpPr>
            <a:spLocks noGrp="1" noChangeArrowheads="1"/>
          </p:cNvSpPr>
          <p:nvPr>
            <p:ph type="body" idx="1"/>
          </p:nvPr>
        </p:nvSpPr>
        <p:spPr bwMode="auto">
          <a:xfrm>
            <a:off x="544835" y="1099293"/>
            <a:ext cx="9134634" cy="5435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73" tIns="50789" rIns="101573" bIns="507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8" name="Rectangle 6"/>
          <p:cNvSpPr>
            <a:spLocks noChangeArrowheads="1"/>
          </p:cNvSpPr>
          <p:nvPr/>
        </p:nvSpPr>
        <p:spPr bwMode="auto">
          <a:xfrm>
            <a:off x="7634605" y="7146290"/>
            <a:ext cx="2095500" cy="518160"/>
          </a:xfrm>
          <a:prstGeom prst="rect">
            <a:avLst/>
          </a:prstGeom>
          <a:noFill/>
          <a:ln w="9525">
            <a:noFill/>
            <a:miter lim="800000"/>
            <a:headEnd/>
            <a:tailEnd/>
          </a:ln>
          <a:effectLst/>
        </p:spPr>
        <p:txBody>
          <a:bodyPr lIns="101573" tIns="50789" rIns="101573" bIns="50789"/>
          <a:lstStyle/>
          <a:p>
            <a:pPr algn="r" fontAlgn="base">
              <a:spcBef>
                <a:spcPct val="0"/>
              </a:spcBef>
              <a:spcAft>
                <a:spcPct val="0"/>
              </a:spcAft>
              <a:defRPr/>
            </a:pPr>
            <a:fld id="{FF8E1924-1927-44A1-88E4-CE814CB01E22}" type="slidenum">
              <a:rPr lang="en-US" sz="1300" b="1">
                <a:solidFill>
                  <a:srgbClr val="FFFFFF"/>
                </a:solidFill>
              </a:rPr>
              <a:pPr algn="r" fontAlgn="base">
                <a:spcBef>
                  <a:spcPct val="0"/>
                </a:spcBef>
                <a:spcAft>
                  <a:spcPct val="0"/>
                </a:spcAft>
                <a:defRPr/>
              </a:pPr>
              <a:t>‹#›</a:t>
            </a:fld>
            <a:endParaRPr lang="en-US" sz="1300" b="1" dirty="0">
              <a:solidFill>
                <a:srgbClr val="FFFFFF"/>
              </a:solidFill>
            </a:endParaRPr>
          </a:p>
        </p:txBody>
      </p:sp>
      <p:grpSp>
        <p:nvGrpSpPr>
          <p:cNvPr id="4103" name="Group 7"/>
          <p:cNvGrpSpPr>
            <a:grpSpLocks/>
          </p:cNvGrpSpPr>
          <p:nvPr/>
        </p:nvGrpSpPr>
        <p:grpSpPr bwMode="auto">
          <a:xfrm>
            <a:off x="6279518" y="6941185"/>
            <a:ext cx="2219487" cy="750253"/>
            <a:chOff x="3596" y="3858"/>
            <a:chExt cx="1271" cy="417"/>
          </a:xfrm>
        </p:grpSpPr>
        <p:pic>
          <p:nvPicPr>
            <p:cNvPr id="4104" name="Picture 8" descr="NEW FAA LOGO"/>
            <p:cNvPicPr>
              <a:picLocks noChangeAspect="1" noChangeArrowheads="1"/>
            </p:cNvPicPr>
            <p:nvPr userDrawn="1"/>
          </p:nvPicPr>
          <p:blipFill>
            <a:blip r:embed="rId14"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Text Box 9"/>
            <p:cNvSpPr txBox="1">
              <a:spLocks noChangeArrowheads="1"/>
            </p:cNvSpPr>
            <p:nvPr userDrawn="1"/>
          </p:nvSpPr>
          <p:spPr bwMode="auto">
            <a:xfrm>
              <a:off x="4023" y="3947"/>
              <a:ext cx="844" cy="240"/>
            </a:xfrm>
            <a:prstGeom prst="rect">
              <a:avLst/>
            </a:prstGeom>
            <a:noFill/>
            <a:ln w="9525">
              <a:noFill/>
              <a:miter lim="800000"/>
              <a:headEnd/>
              <a:tailEnd/>
            </a:ln>
            <a:effectLst/>
          </p:spPr>
          <p:txBody>
            <a:bodyPr wrap="none">
              <a:spAutoFit/>
            </a:bodyPr>
            <a:lstStyle/>
            <a:p>
              <a:pPr fontAlgn="base">
                <a:lnSpc>
                  <a:spcPct val="85000"/>
                </a:lnSpc>
                <a:spcBef>
                  <a:spcPct val="0"/>
                </a:spcBef>
                <a:spcAft>
                  <a:spcPct val="0"/>
                </a:spcAft>
                <a:defRPr/>
              </a:pPr>
              <a:r>
                <a:rPr lang="en-US" sz="1300" b="1" dirty="0">
                  <a:solidFill>
                    <a:srgbClr val="FFFFFF"/>
                  </a:solidFill>
                </a:rPr>
                <a:t>Federal Aviation</a:t>
              </a:r>
            </a:p>
            <a:p>
              <a:pPr fontAlgn="base">
                <a:lnSpc>
                  <a:spcPct val="85000"/>
                </a:lnSpc>
                <a:spcBef>
                  <a:spcPct val="0"/>
                </a:spcBef>
                <a:spcAft>
                  <a:spcPct val="0"/>
                </a:spcAft>
                <a:defRPr/>
              </a:pPr>
              <a:r>
                <a:rPr lang="en-US" sz="1300" b="1" dirty="0">
                  <a:solidFill>
                    <a:srgbClr val="FFFFFF"/>
                  </a:solidFill>
                </a:rPr>
                <a:t>Administration</a:t>
              </a:r>
            </a:p>
          </p:txBody>
        </p:sp>
      </p:grpSp>
    </p:spTree>
    <p:extLst>
      <p:ext uri="{BB962C8B-B14F-4D97-AF65-F5344CB8AC3E}">
        <p14:creationId xmlns:p14="http://schemas.microsoft.com/office/powerpoint/2010/main" val="1249438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3100" b="1">
          <a:solidFill>
            <a:srgbClr val="1D2F68"/>
          </a:solidFill>
          <a:latin typeface="+mj-lt"/>
          <a:ea typeface="+mj-ea"/>
          <a:cs typeface="+mj-cs"/>
        </a:defRPr>
      </a:lvl1pPr>
      <a:lvl2pPr algn="l" rtl="0" eaLnBrk="0" fontAlgn="base" hangingPunct="0">
        <a:spcBef>
          <a:spcPct val="0"/>
        </a:spcBef>
        <a:spcAft>
          <a:spcPct val="0"/>
        </a:spcAft>
        <a:defRPr sz="3100" b="1">
          <a:solidFill>
            <a:srgbClr val="1D2F68"/>
          </a:solidFill>
          <a:latin typeface="Arial" charset="0"/>
        </a:defRPr>
      </a:lvl2pPr>
      <a:lvl3pPr algn="l" rtl="0" eaLnBrk="0" fontAlgn="base" hangingPunct="0">
        <a:spcBef>
          <a:spcPct val="0"/>
        </a:spcBef>
        <a:spcAft>
          <a:spcPct val="0"/>
        </a:spcAft>
        <a:defRPr sz="3100" b="1">
          <a:solidFill>
            <a:srgbClr val="1D2F68"/>
          </a:solidFill>
          <a:latin typeface="Arial" charset="0"/>
        </a:defRPr>
      </a:lvl3pPr>
      <a:lvl4pPr algn="l" rtl="0" eaLnBrk="0" fontAlgn="base" hangingPunct="0">
        <a:spcBef>
          <a:spcPct val="0"/>
        </a:spcBef>
        <a:spcAft>
          <a:spcPct val="0"/>
        </a:spcAft>
        <a:defRPr sz="3100" b="1">
          <a:solidFill>
            <a:srgbClr val="1D2F68"/>
          </a:solidFill>
          <a:latin typeface="Arial" charset="0"/>
        </a:defRPr>
      </a:lvl4pPr>
      <a:lvl5pPr algn="l" rtl="0" eaLnBrk="0" fontAlgn="base" hangingPunct="0">
        <a:spcBef>
          <a:spcPct val="0"/>
        </a:spcBef>
        <a:spcAft>
          <a:spcPct val="0"/>
        </a:spcAft>
        <a:defRPr sz="3100" b="1">
          <a:solidFill>
            <a:srgbClr val="1D2F68"/>
          </a:solidFill>
          <a:latin typeface="Arial" charset="0"/>
        </a:defRPr>
      </a:lvl5pPr>
      <a:lvl6pPr marL="507869" algn="l" rtl="0" eaLnBrk="0" fontAlgn="base" hangingPunct="0">
        <a:spcBef>
          <a:spcPct val="0"/>
        </a:spcBef>
        <a:spcAft>
          <a:spcPct val="0"/>
        </a:spcAft>
        <a:defRPr sz="3100" b="1">
          <a:solidFill>
            <a:srgbClr val="1D2F68"/>
          </a:solidFill>
          <a:latin typeface="Arial" charset="0"/>
        </a:defRPr>
      </a:lvl6pPr>
      <a:lvl7pPr marL="1015733" algn="l" rtl="0" eaLnBrk="0" fontAlgn="base" hangingPunct="0">
        <a:spcBef>
          <a:spcPct val="0"/>
        </a:spcBef>
        <a:spcAft>
          <a:spcPct val="0"/>
        </a:spcAft>
        <a:defRPr sz="3100" b="1">
          <a:solidFill>
            <a:srgbClr val="1D2F68"/>
          </a:solidFill>
          <a:latin typeface="Arial" charset="0"/>
        </a:defRPr>
      </a:lvl7pPr>
      <a:lvl8pPr marL="1523598" algn="l" rtl="0" eaLnBrk="0" fontAlgn="base" hangingPunct="0">
        <a:spcBef>
          <a:spcPct val="0"/>
        </a:spcBef>
        <a:spcAft>
          <a:spcPct val="0"/>
        </a:spcAft>
        <a:defRPr sz="3100" b="1">
          <a:solidFill>
            <a:srgbClr val="1D2F68"/>
          </a:solidFill>
          <a:latin typeface="Arial" charset="0"/>
        </a:defRPr>
      </a:lvl8pPr>
      <a:lvl9pPr marL="2031463" algn="l" rtl="0" eaLnBrk="0" fontAlgn="base" hangingPunct="0">
        <a:spcBef>
          <a:spcPct val="0"/>
        </a:spcBef>
        <a:spcAft>
          <a:spcPct val="0"/>
        </a:spcAft>
        <a:defRPr sz="3100" b="1">
          <a:solidFill>
            <a:srgbClr val="1D2F68"/>
          </a:solidFill>
          <a:latin typeface="Arial" charset="0"/>
        </a:defRPr>
      </a:lvl9pPr>
    </p:titleStyle>
    <p:bodyStyle>
      <a:lvl1pPr marL="380899" indent="-380899" algn="l" rtl="0" eaLnBrk="0" fontAlgn="base" hangingPunct="0">
        <a:spcBef>
          <a:spcPct val="20000"/>
        </a:spcBef>
        <a:spcAft>
          <a:spcPct val="0"/>
        </a:spcAft>
        <a:buClr>
          <a:srgbClr val="1D2F68"/>
        </a:buClr>
        <a:buSzPct val="95000"/>
        <a:buFont typeface="Wingdings" pitchFamily="2" charset="2"/>
        <a:buChar char="§"/>
        <a:defRPr sz="2200" b="1">
          <a:solidFill>
            <a:schemeClr val="tx1"/>
          </a:solidFill>
          <a:latin typeface="+mn-lt"/>
          <a:ea typeface="+mn-ea"/>
          <a:cs typeface="+mn-cs"/>
        </a:defRPr>
      </a:lvl1pPr>
      <a:lvl2pPr marL="825279" indent="-317413" algn="l" rtl="0" eaLnBrk="0" fontAlgn="base" hangingPunct="0">
        <a:spcBef>
          <a:spcPct val="20000"/>
        </a:spcBef>
        <a:spcAft>
          <a:spcPct val="0"/>
        </a:spcAft>
        <a:buClr>
          <a:srgbClr val="1D2F68"/>
        </a:buClr>
        <a:buSzPct val="85000"/>
        <a:buFont typeface="Arial" charset="0"/>
        <a:buChar char="–"/>
        <a:defRPr sz="3100">
          <a:solidFill>
            <a:schemeClr val="tx1"/>
          </a:solidFill>
          <a:latin typeface="+mn-lt"/>
        </a:defRPr>
      </a:lvl2pPr>
      <a:lvl3pPr marL="1269665" indent="-253942" algn="l" rtl="0" eaLnBrk="0" fontAlgn="base" hangingPunct="0">
        <a:spcBef>
          <a:spcPct val="20000"/>
        </a:spcBef>
        <a:spcAft>
          <a:spcPct val="0"/>
        </a:spcAft>
        <a:buFont typeface="Wingdings" pitchFamily="2" charset="2"/>
        <a:buChar char="§"/>
        <a:defRPr sz="1800">
          <a:solidFill>
            <a:schemeClr val="tx1"/>
          </a:solidFill>
          <a:latin typeface="+mn-lt"/>
        </a:defRPr>
      </a:lvl3pPr>
      <a:lvl4pPr marL="1777532" indent="-253942" algn="l" rtl="0" eaLnBrk="0" fontAlgn="base" hangingPunct="0">
        <a:spcBef>
          <a:spcPct val="20000"/>
        </a:spcBef>
        <a:spcAft>
          <a:spcPct val="0"/>
        </a:spcAft>
        <a:buClr>
          <a:srgbClr val="1D2F68"/>
        </a:buClr>
        <a:buSzPct val="90000"/>
        <a:buFont typeface="Arial" charset="0"/>
        <a:buChar char="–"/>
        <a:defRPr sz="1600">
          <a:solidFill>
            <a:schemeClr val="tx1"/>
          </a:solidFill>
          <a:latin typeface="+mn-lt"/>
        </a:defRPr>
      </a:lvl4pPr>
      <a:lvl5pPr marL="2285395" indent="-253942" algn="l" rtl="0" eaLnBrk="0" fontAlgn="base" hangingPunct="0">
        <a:spcBef>
          <a:spcPct val="20000"/>
        </a:spcBef>
        <a:spcAft>
          <a:spcPct val="0"/>
        </a:spcAft>
        <a:buClr>
          <a:srgbClr val="1D2F68"/>
        </a:buClr>
        <a:buSzPct val="80000"/>
        <a:buFont typeface="Wingdings" pitchFamily="2" charset="2"/>
        <a:buChar char="Ø"/>
        <a:defRPr sz="1600">
          <a:solidFill>
            <a:schemeClr val="tx1"/>
          </a:solidFill>
          <a:latin typeface="+mn-lt"/>
        </a:defRPr>
      </a:lvl5pPr>
      <a:lvl6pPr marL="2793265" indent="-253942" algn="l" rtl="0" eaLnBrk="0" fontAlgn="base" hangingPunct="0">
        <a:spcBef>
          <a:spcPct val="20000"/>
        </a:spcBef>
        <a:spcAft>
          <a:spcPct val="0"/>
        </a:spcAft>
        <a:buClr>
          <a:srgbClr val="1D2F68"/>
        </a:buClr>
        <a:buSzPct val="80000"/>
        <a:buFont typeface="Wingdings" pitchFamily="2" charset="2"/>
        <a:buChar char="Ø"/>
        <a:defRPr sz="1600">
          <a:solidFill>
            <a:schemeClr val="tx1"/>
          </a:solidFill>
          <a:latin typeface="+mn-lt"/>
        </a:defRPr>
      </a:lvl6pPr>
      <a:lvl7pPr marL="3301129" indent="-253942" algn="l" rtl="0" eaLnBrk="0" fontAlgn="base" hangingPunct="0">
        <a:spcBef>
          <a:spcPct val="20000"/>
        </a:spcBef>
        <a:spcAft>
          <a:spcPct val="0"/>
        </a:spcAft>
        <a:buClr>
          <a:srgbClr val="1D2F68"/>
        </a:buClr>
        <a:buSzPct val="80000"/>
        <a:buFont typeface="Wingdings" pitchFamily="2" charset="2"/>
        <a:buChar char="Ø"/>
        <a:defRPr sz="1600">
          <a:solidFill>
            <a:schemeClr val="tx1"/>
          </a:solidFill>
          <a:latin typeface="+mn-lt"/>
        </a:defRPr>
      </a:lvl7pPr>
      <a:lvl8pPr marL="3808994" indent="-253942" algn="l" rtl="0" eaLnBrk="0" fontAlgn="base" hangingPunct="0">
        <a:spcBef>
          <a:spcPct val="20000"/>
        </a:spcBef>
        <a:spcAft>
          <a:spcPct val="0"/>
        </a:spcAft>
        <a:buClr>
          <a:srgbClr val="1D2F68"/>
        </a:buClr>
        <a:buSzPct val="80000"/>
        <a:buFont typeface="Wingdings" pitchFamily="2" charset="2"/>
        <a:buChar char="Ø"/>
        <a:defRPr sz="1600">
          <a:solidFill>
            <a:schemeClr val="tx1"/>
          </a:solidFill>
          <a:latin typeface="+mn-lt"/>
        </a:defRPr>
      </a:lvl8pPr>
      <a:lvl9pPr marL="4316858" indent="-253942" algn="l" rtl="0" eaLnBrk="0" fontAlgn="base" hangingPunct="0">
        <a:spcBef>
          <a:spcPct val="20000"/>
        </a:spcBef>
        <a:spcAft>
          <a:spcPct val="0"/>
        </a:spcAft>
        <a:buClr>
          <a:srgbClr val="1D2F68"/>
        </a:buClr>
        <a:buSzPct val="80000"/>
        <a:buFont typeface="Wingdings" pitchFamily="2" charset="2"/>
        <a:buChar char="Ø"/>
        <a:defRPr sz="1600">
          <a:solidFill>
            <a:schemeClr val="tx1"/>
          </a:solidFill>
          <a:latin typeface="+mn-lt"/>
        </a:defRPr>
      </a:lvl9pPr>
    </p:bodyStyle>
    <p:otherStyle>
      <a:defPPr>
        <a:defRPr lang="en-US"/>
      </a:defPPr>
      <a:lvl1pPr marL="0" algn="l" defTabSz="1015733" rtl="0" eaLnBrk="1" latinLnBrk="0" hangingPunct="1">
        <a:defRPr sz="2000" kern="1200">
          <a:solidFill>
            <a:schemeClr val="tx1"/>
          </a:solidFill>
          <a:latin typeface="+mn-lt"/>
          <a:ea typeface="+mn-ea"/>
          <a:cs typeface="+mn-cs"/>
        </a:defRPr>
      </a:lvl1pPr>
      <a:lvl2pPr marL="507869" algn="l" defTabSz="1015733" rtl="0" eaLnBrk="1" latinLnBrk="0" hangingPunct="1">
        <a:defRPr sz="2000" kern="1200">
          <a:solidFill>
            <a:schemeClr val="tx1"/>
          </a:solidFill>
          <a:latin typeface="+mn-lt"/>
          <a:ea typeface="+mn-ea"/>
          <a:cs typeface="+mn-cs"/>
        </a:defRPr>
      </a:lvl2pPr>
      <a:lvl3pPr marL="1015733" algn="l" defTabSz="1015733" rtl="0" eaLnBrk="1" latinLnBrk="0" hangingPunct="1">
        <a:defRPr sz="2000" kern="1200">
          <a:solidFill>
            <a:schemeClr val="tx1"/>
          </a:solidFill>
          <a:latin typeface="+mn-lt"/>
          <a:ea typeface="+mn-ea"/>
          <a:cs typeface="+mn-cs"/>
        </a:defRPr>
      </a:lvl3pPr>
      <a:lvl4pPr marL="1523598" algn="l" defTabSz="1015733" rtl="0" eaLnBrk="1" latinLnBrk="0" hangingPunct="1">
        <a:defRPr sz="2000" kern="1200">
          <a:solidFill>
            <a:schemeClr val="tx1"/>
          </a:solidFill>
          <a:latin typeface="+mn-lt"/>
          <a:ea typeface="+mn-ea"/>
          <a:cs typeface="+mn-cs"/>
        </a:defRPr>
      </a:lvl4pPr>
      <a:lvl5pPr marL="2031463" algn="l" defTabSz="1015733" rtl="0" eaLnBrk="1" latinLnBrk="0" hangingPunct="1">
        <a:defRPr sz="2000" kern="1200">
          <a:solidFill>
            <a:schemeClr val="tx1"/>
          </a:solidFill>
          <a:latin typeface="+mn-lt"/>
          <a:ea typeface="+mn-ea"/>
          <a:cs typeface="+mn-cs"/>
        </a:defRPr>
      </a:lvl5pPr>
      <a:lvl6pPr marL="2539329" algn="l" defTabSz="1015733" rtl="0" eaLnBrk="1" latinLnBrk="0" hangingPunct="1">
        <a:defRPr sz="2000" kern="1200">
          <a:solidFill>
            <a:schemeClr val="tx1"/>
          </a:solidFill>
          <a:latin typeface="+mn-lt"/>
          <a:ea typeface="+mn-ea"/>
          <a:cs typeface="+mn-cs"/>
        </a:defRPr>
      </a:lvl6pPr>
      <a:lvl7pPr marL="3047193" algn="l" defTabSz="1015733" rtl="0" eaLnBrk="1" latinLnBrk="0" hangingPunct="1">
        <a:defRPr sz="2000" kern="1200">
          <a:solidFill>
            <a:schemeClr val="tx1"/>
          </a:solidFill>
          <a:latin typeface="+mn-lt"/>
          <a:ea typeface="+mn-ea"/>
          <a:cs typeface="+mn-cs"/>
        </a:defRPr>
      </a:lvl7pPr>
      <a:lvl8pPr marL="3555062" algn="l" defTabSz="1015733" rtl="0" eaLnBrk="1" latinLnBrk="0" hangingPunct="1">
        <a:defRPr sz="2000" kern="1200">
          <a:solidFill>
            <a:schemeClr val="tx1"/>
          </a:solidFill>
          <a:latin typeface="+mn-lt"/>
          <a:ea typeface="+mn-ea"/>
          <a:cs typeface="+mn-cs"/>
        </a:defRPr>
      </a:lvl8pPr>
      <a:lvl9pPr marL="4062925" algn="l" defTabSz="1015733"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71487" y="390420"/>
            <a:ext cx="9319737" cy="69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9" tIns="50806" rIns="101609" bIns="50806" numCol="1" anchor="ctr" anchorCtr="0" compatLnSpc="1">
            <a:prstTxWarp prst="textNoShape">
              <a:avLst/>
            </a:prstTxWarp>
          </a:bodyPr>
          <a:lstStyle/>
          <a:p>
            <a:pPr lvl="0"/>
            <a:r>
              <a:rPr lang="en-US" smtClean="0"/>
              <a:t>Select to edit master title</a:t>
            </a:r>
          </a:p>
        </p:txBody>
      </p:sp>
      <p:sp>
        <p:nvSpPr>
          <p:cNvPr id="1027" name="Rectangle 8"/>
          <p:cNvSpPr>
            <a:spLocks noGrp="1" noChangeArrowheads="1"/>
          </p:cNvSpPr>
          <p:nvPr>
            <p:ph type="body" idx="1"/>
          </p:nvPr>
        </p:nvSpPr>
        <p:spPr bwMode="auto">
          <a:xfrm>
            <a:off x="544835" y="1709235"/>
            <a:ext cx="8855234" cy="497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9" tIns="50806" rIns="101609" bIns="50806"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754380" y="7081520"/>
            <a:ext cx="2095500" cy="518160"/>
          </a:xfrm>
          <a:prstGeom prst="rect">
            <a:avLst/>
          </a:prstGeom>
          <a:noFill/>
          <a:ln w="9525">
            <a:noFill/>
            <a:miter lim="800000"/>
            <a:headEnd/>
            <a:tailEnd/>
          </a:ln>
          <a:effectLst/>
        </p:spPr>
        <p:txBody>
          <a:bodyPr vert="horz" wrap="square" lIns="101609" tIns="50806" rIns="101609" bIns="50806" numCol="1" anchor="t" anchorCtr="0" compatLnSpc="1">
            <a:prstTxWarp prst="textNoShape">
              <a:avLst/>
            </a:prstTxWarp>
          </a:bodyPr>
          <a:lstStyle>
            <a:lvl1pPr>
              <a:spcBef>
                <a:spcPct val="0"/>
              </a:spcBef>
              <a:buFontTx/>
              <a:buNone/>
              <a:defRPr sz="1600">
                <a:solidFill>
                  <a:srgbClr val="000000"/>
                </a:solidFill>
                <a:latin typeface="Times New Roman" pitchFamily="18" charset="0"/>
                <a:cs typeface="+mn-cs"/>
              </a:defRPr>
            </a:lvl1pPr>
          </a:lstStyle>
          <a:p>
            <a:pPr defTabSz="911940" fontAlgn="base">
              <a:spcAft>
                <a:spcPct val="0"/>
              </a:spcAft>
              <a:defRPr/>
            </a:pPr>
            <a:endParaRPr lang="en-US" dirty="0"/>
          </a:p>
        </p:txBody>
      </p:sp>
      <p:sp>
        <p:nvSpPr>
          <p:cNvPr id="56330" name="Rectangle 10"/>
          <p:cNvSpPr>
            <a:spLocks noGrp="1" noChangeArrowheads="1"/>
          </p:cNvSpPr>
          <p:nvPr>
            <p:ph type="ftr" sz="quarter" idx="3"/>
          </p:nvPr>
        </p:nvSpPr>
        <p:spPr bwMode="auto">
          <a:xfrm>
            <a:off x="3436620" y="7081520"/>
            <a:ext cx="3185160" cy="518160"/>
          </a:xfrm>
          <a:prstGeom prst="rect">
            <a:avLst/>
          </a:prstGeom>
          <a:noFill/>
          <a:ln w="9525">
            <a:noFill/>
            <a:miter lim="800000"/>
            <a:headEnd/>
            <a:tailEnd/>
          </a:ln>
          <a:effectLst/>
        </p:spPr>
        <p:txBody>
          <a:bodyPr vert="horz" wrap="square" lIns="101609" tIns="50806" rIns="101609" bIns="50806" numCol="1" anchor="t" anchorCtr="0" compatLnSpc="1">
            <a:prstTxWarp prst="textNoShape">
              <a:avLst/>
            </a:prstTxWarp>
          </a:bodyPr>
          <a:lstStyle>
            <a:lvl1pPr algn="ctr">
              <a:spcBef>
                <a:spcPct val="0"/>
              </a:spcBef>
              <a:buFontTx/>
              <a:buNone/>
              <a:defRPr sz="1600">
                <a:solidFill>
                  <a:srgbClr val="000000"/>
                </a:solidFill>
                <a:latin typeface="Times New Roman" pitchFamily="18" charset="0"/>
                <a:cs typeface="+mn-cs"/>
              </a:defRPr>
            </a:lvl1pPr>
          </a:lstStyle>
          <a:p>
            <a:pPr defTabSz="911940" fontAlgn="base">
              <a:spcAft>
                <a:spcPct val="0"/>
              </a:spcAft>
              <a:defRPr/>
            </a:pPr>
            <a:endParaRPr lang="en-US" dirty="0"/>
          </a:p>
        </p:txBody>
      </p:sp>
      <p:sp>
        <p:nvSpPr>
          <p:cNvPr id="56331" name="Rectangle 11"/>
          <p:cNvSpPr>
            <a:spLocks noGrp="1" noChangeArrowheads="1"/>
          </p:cNvSpPr>
          <p:nvPr>
            <p:ph type="sldNum" sz="quarter" idx="4"/>
          </p:nvPr>
        </p:nvSpPr>
        <p:spPr bwMode="auto">
          <a:xfrm>
            <a:off x="7208520" y="7081520"/>
            <a:ext cx="2095500" cy="518160"/>
          </a:xfrm>
          <a:prstGeom prst="rect">
            <a:avLst/>
          </a:prstGeom>
          <a:noFill/>
          <a:ln w="9525">
            <a:noFill/>
            <a:miter lim="800000"/>
            <a:headEnd/>
            <a:tailEnd/>
          </a:ln>
          <a:effectLst/>
        </p:spPr>
        <p:txBody>
          <a:bodyPr vert="horz" wrap="square" lIns="101609" tIns="50806" rIns="101609" bIns="50806" numCol="1" anchor="t" anchorCtr="0" compatLnSpc="1">
            <a:prstTxWarp prst="textNoShape">
              <a:avLst/>
            </a:prstTxWarp>
          </a:bodyPr>
          <a:lstStyle>
            <a:lvl1pPr algn="r">
              <a:spcBef>
                <a:spcPct val="0"/>
              </a:spcBef>
              <a:buFontTx/>
              <a:buNone/>
              <a:defRPr sz="1600">
                <a:solidFill>
                  <a:srgbClr val="FFFFFF"/>
                </a:solidFill>
                <a:latin typeface="Times New Roman" pitchFamily="18" charset="0"/>
                <a:cs typeface="+mn-cs"/>
              </a:defRPr>
            </a:lvl1pPr>
          </a:lstStyle>
          <a:p>
            <a:pPr defTabSz="911940" fontAlgn="base">
              <a:spcAft>
                <a:spcPct val="0"/>
              </a:spcAft>
              <a:defRPr/>
            </a:pPr>
            <a:fld id="{BE31D4CB-B2C0-4209-891B-AAB78DAD8F14}" type="slidenum">
              <a:rPr lang="en-US" smtClean="0"/>
              <a:pPr defTabSz="911940" fontAlgn="base">
                <a:spcAft>
                  <a:spcPct val="0"/>
                </a:spcAft>
                <a:defRPr/>
              </a:pPr>
              <a:t>‹#›</a:t>
            </a:fld>
            <a:endParaRPr lang="en-US" dirty="0"/>
          </a:p>
        </p:txBody>
      </p:sp>
      <p:sp>
        <p:nvSpPr>
          <p:cNvPr id="1031" name="Rectangle 12"/>
          <p:cNvSpPr>
            <a:spLocks noChangeArrowheads="1"/>
          </p:cNvSpPr>
          <p:nvPr/>
        </p:nvSpPr>
        <p:spPr bwMode="auto">
          <a:xfrm>
            <a:off x="0" y="6840432"/>
            <a:ext cx="10058400" cy="924772"/>
          </a:xfrm>
          <a:prstGeom prst="rect">
            <a:avLst/>
          </a:prstGeom>
          <a:solidFill>
            <a:srgbClr val="1D2F68"/>
          </a:solidFill>
          <a:ln w="9525">
            <a:solidFill>
              <a:srgbClr val="1D2F68"/>
            </a:solidFill>
            <a:miter lim="800000"/>
            <a:headEnd/>
            <a:tailEnd/>
          </a:ln>
        </p:spPr>
        <p:txBody>
          <a:bodyPr wrap="none" lIns="101609" tIns="50806" rIns="101609" bIns="50806" anchor="ctr"/>
          <a:lstStyle/>
          <a:p>
            <a:pPr defTabSz="911940" fontAlgn="base">
              <a:spcBef>
                <a:spcPct val="50000"/>
              </a:spcBef>
              <a:spcAft>
                <a:spcPct val="0"/>
              </a:spcAft>
              <a:buFontTx/>
              <a:buChar char="•"/>
            </a:pPr>
            <a:endParaRPr lang="en-US" sz="2700" dirty="0">
              <a:solidFill>
                <a:srgbClr val="000000"/>
              </a:solidFill>
              <a:cs typeface="Arial" charset="0"/>
            </a:endParaRPr>
          </a:p>
        </p:txBody>
      </p:sp>
      <p:sp>
        <p:nvSpPr>
          <p:cNvPr id="1032" name="Rectangle 17"/>
          <p:cNvSpPr>
            <a:spLocks noChangeArrowheads="1"/>
          </p:cNvSpPr>
          <p:nvPr/>
        </p:nvSpPr>
        <p:spPr bwMode="auto">
          <a:xfrm>
            <a:off x="7634605" y="7146290"/>
            <a:ext cx="2095500"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9" tIns="50806" rIns="101609" bIns="50806"/>
          <a:lstStyle/>
          <a:p>
            <a:pPr algn="r" defTabSz="911940" fontAlgn="base">
              <a:spcBef>
                <a:spcPct val="0"/>
              </a:spcBef>
              <a:spcAft>
                <a:spcPct val="0"/>
              </a:spcAft>
            </a:pPr>
            <a:fld id="{74F2964A-5BB2-4BC4-8699-03935CD3F22A}" type="slidenum">
              <a:rPr lang="en-US" sz="1300" b="1">
                <a:solidFill>
                  <a:srgbClr val="FFFFFF"/>
                </a:solidFill>
                <a:cs typeface="Arial" charset="0"/>
              </a:rPr>
              <a:pPr algn="r" defTabSz="911940" fontAlgn="base">
                <a:spcBef>
                  <a:spcPct val="0"/>
                </a:spcBef>
                <a:spcAft>
                  <a:spcPct val="0"/>
                </a:spcAft>
              </a:pPr>
              <a:t>‹#›</a:t>
            </a:fld>
            <a:endParaRPr lang="en-US" sz="1300" b="1" dirty="0">
              <a:solidFill>
                <a:srgbClr val="FFFFFF"/>
              </a:solidFill>
              <a:cs typeface="Arial" charset="0"/>
            </a:endParaRPr>
          </a:p>
        </p:txBody>
      </p:sp>
      <p:grpSp>
        <p:nvGrpSpPr>
          <p:cNvPr id="1033" name="Group 25"/>
          <p:cNvGrpSpPr>
            <a:grpSpLocks/>
          </p:cNvGrpSpPr>
          <p:nvPr/>
        </p:nvGrpSpPr>
        <p:grpSpPr bwMode="auto">
          <a:xfrm>
            <a:off x="6279518" y="6941185"/>
            <a:ext cx="2219487" cy="750253"/>
            <a:chOff x="3596" y="3858"/>
            <a:chExt cx="1271" cy="417"/>
          </a:xfrm>
        </p:grpSpPr>
        <p:pic>
          <p:nvPicPr>
            <p:cNvPr id="1035" name="Picture 26" descr="NEW FAA LOGO"/>
            <p:cNvPicPr>
              <a:picLocks noChangeAspect="1" noChangeArrowheads="1"/>
            </p:cNvPicPr>
            <p:nvPr userDrawn="1"/>
          </p:nvPicPr>
          <p:blipFill>
            <a:blip r:embed="rId5">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27"/>
            <p:cNvSpPr txBox="1">
              <a:spLocks noChangeArrowheads="1"/>
            </p:cNvSpPr>
            <p:nvPr userDrawn="1"/>
          </p:nvSpPr>
          <p:spPr bwMode="auto">
            <a:xfrm>
              <a:off x="4023" y="3947"/>
              <a:ext cx="844" cy="240"/>
            </a:xfrm>
            <a:prstGeom prst="rect">
              <a:avLst/>
            </a:prstGeom>
            <a:noFill/>
            <a:ln>
              <a:noFill/>
            </a:ln>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defTabSz="911940" eaLnBrk="1" fontAlgn="base" hangingPunct="1">
                <a:lnSpc>
                  <a:spcPct val="85000"/>
                </a:lnSpc>
                <a:spcBef>
                  <a:spcPct val="0"/>
                </a:spcBef>
                <a:spcAft>
                  <a:spcPct val="0"/>
                </a:spcAft>
                <a:defRPr/>
              </a:pPr>
              <a:r>
                <a:rPr lang="en-US" sz="1300" b="1" dirty="0" smtClean="0">
                  <a:solidFill>
                    <a:srgbClr val="FFFFFF"/>
                  </a:solidFill>
                </a:rPr>
                <a:t>Federal Aviation</a:t>
              </a:r>
            </a:p>
            <a:p>
              <a:pPr defTabSz="911940" eaLnBrk="1" fontAlgn="base" hangingPunct="1">
                <a:lnSpc>
                  <a:spcPct val="85000"/>
                </a:lnSpc>
                <a:spcBef>
                  <a:spcPct val="0"/>
                </a:spcBef>
                <a:spcAft>
                  <a:spcPct val="0"/>
                </a:spcAft>
                <a:defRPr/>
              </a:pPr>
              <a:r>
                <a:rPr lang="en-US" sz="1300" b="1" dirty="0" smtClean="0">
                  <a:solidFill>
                    <a:srgbClr val="FFFFFF"/>
                  </a:solidFill>
                </a:rPr>
                <a:t>Administration</a:t>
              </a:r>
            </a:p>
          </p:txBody>
        </p:sp>
      </p:grpSp>
    </p:spTree>
  </p:cSld>
  <p:clrMap bg1="lt1" tx1="dk1" bg2="lt2" tx2="dk2" accent1="accent1" accent2="accent2" accent3="accent3" accent4="accent4" accent5="accent5" accent6="accent6" hlink="hlink" folHlink="folHlink"/>
  <p:sldLayoutIdLst>
    <p:sldLayoutId id="2147483674" r:id="rId1"/>
    <p:sldLayoutId id="2147483690" r:id="rId2"/>
    <p:sldLayoutId id="2147483691" r:id="rId3"/>
  </p:sldLayoutIdLst>
  <p:hf hdr="0" ftr="0" dt="0"/>
  <p:txStyles>
    <p:titleStyle>
      <a:lvl1pPr algn="l" rtl="0" eaLnBrk="0" fontAlgn="base" hangingPunct="0">
        <a:spcBef>
          <a:spcPct val="0"/>
        </a:spcBef>
        <a:spcAft>
          <a:spcPct val="0"/>
        </a:spcAft>
        <a:defRPr sz="4500" b="1">
          <a:solidFill>
            <a:srgbClr val="1D2F68"/>
          </a:solidFill>
          <a:latin typeface="+mj-lt"/>
          <a:ea typeface="+mj-ea"/>
          <a:cs typeface="+mj-cs"/>
        </a:defRPr>
      </a:lvl1pPr>
      <a:lvl2pPr algn="l" rtl="0" eaLnBrk="0" fontAlgn="base" hangingPunct="0">
        <a:spcBef>
          <a:spcPct val="0"/>
        </a:spcBef>
        <a:spcAft>
          <a:spcPct val="0"/>
        </a:spcAft>
        <a:defRPr sz="4500" b="1">
          <a:solidFill>
            <a:srgbClr val="1D2F68"/>
          </a:solidFill>
          <a:latin typeface="Arial" charset="0"/>
        </a:defRPr>
      </a:lvl2pPr>
      <a:lvl3pPr algn="l" rtl="0" eaLnBrk="0" fontAlgn="base" hangingPunct="0">
        <a:spcBef>
          <a:spcPct val="0"/>
        </a:spcBef>
        <a:spcAft>
          <a:spcPct val="0"/>
        </a:spcAft>
        <a:defRPr sz="4500" b="1">
          <a:solidFill>
            <a:srgbClr val="1D2F68"/>
          </a:solidFill>
          <a:latin typeface="Arial" charset="0"/>
        </a:defRPr>
      </a:lvl3pPr>
      <a:lvl4pPr algn="l" rtl="0" eaLnBrk="0" fontAlgn="base" hangingPunct="0">
        <a:spcBef>
          <a:spcPct val="0"/>
        </a:spcBef>
        <a:spcAft>
          <a:spcPct val="0"/>
        </a:spcAft>
        <a:defRPr sz="4500" b="1">
          <a:solidFill>
            <a:srgbClr val="1D2F68"/>
          </a:solidFill>
          <a:latin typeface="Arial" charset="0"/>
        </a:defRPr>
      </a:lvl4pPr>
      <a:lvl5pPr algn="l" rtl="0" eaLnBrk="0" fontAlgn="base" hangingPunct="0">
        <a:spcBef>
          <a:spcPct val="0"/>
        </a:spcBef>
        <a:spcAft>
          <a:spcPct val="0"/>
        </a:spcAft>
        <a:defRPr sz="4500" b="1">
          <a:solidFill>
            <a:srgbClr val="1D2F68"/>
          </a:solidFill>
          <a:latin typeface="Arial" charset="0"/>
        </a:defRPr>
      </a:lvl5pPr>
      <a:lvl6pPr marL="508048" algn="l" rtl="0" fontAlgn="base">
        <a:spcBef>
          <a:spcPct val="0"/>
        </a:spcBef>
        <a:spcAft>
          <a:spcPct val="0"/>
        </a:spcAft>
        <a:defRPr sz="4500" b="1">
          <a:solidFill>
            <a:srgbClr val="1D2F68"/>
          </a:solidFill>
          <a:latin typeface="Arial" charset="0"/>
        </a:defRPr>
      </a:lvl6pPr>
      <a:lvl7pPr marL="1016088" algn="l" rtl="0" fontAlgn="base">
        <a:spcBef>
          <a:spcPct val="0"/>
        </a:spcBef>
        <a:spcAft>
          <a:spcPct val="0"/>
        </a:spcAft>
        <a:defRPr sz="4500" b="1">
          <a:solidFill>
            <a:srgbClr val="1D2F68"/>
          </a:solidFill>
          <a:latin typeface="Arial" charset="0"/>
        </a:defRPr>
      </a:lvl7pPr>
      <a:lvl8pPr marL="1524133" algn="l" rtl="0" fontAlgn="base">
        <a:spcBef>
          <a:spcPct val="0"/>
        </a:spcBef>
        <a:spcAft>
          <a:spcPct val="0"/>
        </a:spcAft>
        <a:defRPr sz="4500" b="1">
          <a:solidFill>
            <a:srgbClr val="1D2F68"/>
          </a:solidFill>
          <a:latin typeface="Arial" charset="0"/>
        </a:defRPr>
      </a:lvl8pPr>
      <a:lvl9pPr marL="2032175" algn="l" rtl="0" fontAlgn="base">
        <a:spcBef>
          <a:spcPct val="0"/>
        </a:spcBef>
        <a:spcAft>
          <a:spcPct val="0"/>
        </a:spcAft>
        <a:defRPr sz="4500" b="1">
          <a:solidFill>
            <a:srgbClr val="1D2F68"/>
          </a:solidFill>
          <a:latin typeface="Arial" charset="0"/>
        </a:defRPr>
      </a:lvl9pPr>
    </p:titleStyle>
    <p:bodyStyle>
      <a:lvl1pPr marL="381033" indent="-381033" algn="l" rtl="0" eaLnBrk="0" fontAlgn="base" hangingPunct="0">
        <a:spcBef>
          <a:spcPct val="20000"/>
        </a:spcBef>
        <a:spcAft>
          <a:spcPct val="0"/>
        </a:spcAft>
        <a:buChar char="•"/>
        <a:defRPr sz="3100" b="1">
          <a:solidFill>
            <a:schemeClr val="tx1"/>
          </a:solidFill>
          <a:latin typeface="+mn-lt"/>
          <a:ea typeface="+mn-ea"/>
          <a:cs typeface="+mn-cs"/>
        </a:defRPr>
      </a:lvl1pPr>
      <a:lvl2pPr marL="825569" indent="-317524" algn="l" rtl="0" eaLnBrk="0" fontAlgn="base" hangingPunct="0">
        <a:spcBef>
          <a:spcPct val="20000"/>
        </a:spcBef>
        <a:spcAft>
          <a:spcPct val="0"/>
        </a:spcAft>
        <a:buChar char="–"/>
        <a:defRPr sz="2700">
          <a:solidFill>
            <a:schemeClr val="tx1"/>
          </a:solidFill>
          <a:latin typeface="+mn-lt"/>
        </a:defRPr>
      </a:lvl2pPr>
      <a:lvl3pPr marL="1270110" indent="-254030" algn="l" rtl="0" eaLnBrk="0" fontAlgn="base" hangingPunct="0">
        <a:spcBef>
          <a:spcPct val="20000"/>
        </a:spcBef>
        <a:spcAft>
          <a:spcPct val="0"/>
        </a:spcAft>
        <a:buChar char="•"/>
        <a:defRPr sz="2200">
          <a:solidFill>
            <a:schemeClr val="tx1"/>
          </a:solidFill>
          <a:latin typeface="+mn-lt"/>
        </a:defRPr>
      </a:lvl3pPr>
      <a:lvl4pPr marL="1778155" indent="-254030" algn="l" rtl="0" eaLnBrk="0" fontAlgn="base" hangingPunct="0">
        <a:spcBef>
          <a:spcPct val="20000"/>
        </a:spcBef>
        <a:spcAft>
          <a:spcPct val="0"/>
        </a:spcAft>
        <a:buChar char="–"/>
        <a:defRPr>
          <a:solidFill>
            <a:schemeClr val="tx1"/>
          </a:solidFill>
          <a:latin typeface="+mn-lt"/>
        </a:defRPr>
      </a:lvl4pPr>
      <a:lvl5pPr marL="2286197" indent="-254030" algn="l" rtl="0" eaLnBrk="0" fontAlgn="base" hangingPunct="0">
        <a:spcBef>
          <a:spcPct val="20000"/>
        </a:spcBef>
        <a:spcAft>
          <a:spcPct val="0"/>
        </a:spcAft>
        <a:buChar char="»"/>
        <a:defRPr>
          <a:solidFill>
            <a:schemeClr val="tx1"/>
          </a:solidFill>
          <a:latin typeface="+mn-lt"/>
        </a:defRPr>
      </a:lvl5pPr>
      <a:lvl6pPr marL="2794244" indent="-254030" algn="l" rtl="0" fontAlgn="base">
        <a:spcBef>
          <a:spcPct val="20000"/>
        </a:spcBef>
        <a:spcAft>
          <a:spcPct val="0"/>
        </a:spcAft>
        <a:buChar char="»"/>
        <a:defRPr>
          <a:solidFill>
            <a:schemeClr val="tx1"/>
          </a:solidFill>
          <a:latin typeface="+mn-lt"/>
        </a:defRPr>
      </a:lvl6pPr>
      <a:lvl7pPr marL="3302288" indent="-254030" algn="l" rtl="0" fontAlgn="base">
        <a:spcBef>
          <a:spcPct val="20000"/>
        </a:spcBef>
        <a:spcAft>
          <a:spcPct val="0"/>
        </a:spcAft>
        <a:buChar char="»"/>
        <a:defRPr>
          <a:solidFill>
            <a:schemeClr val="tx1"/>
          </a:solidFill>
          <a:latin typeface="+mn-lt"/>
        </a:defRPr>
      </a:lvl7pPr>
      <a:lvl8pPr marL="3810331" indent="-254030" algn="l" rtl="0" fontAlgn="base">
        <a:spcBef>
          <a:spcPct val="20000"/>
        </a:spcBef>
        <a:spcAft>
          <a:spcPct val="0"/>
        </a:spcAft>
        <a:buChar char="»"/>
        <a:defRPr>
          <a:solidFill>
            <a:schemeClr val="tx1"/>
          </a:solidFill>
          <a:latin typeface="+mn-lt"/>
        </a:defRPr>
      </a:lvl8pPr>
      <a:lvl9pPr marL="4318372" indent="-254030" algn="l" rtl="0" fontAlgn="base">
        <a:spcBef>
          <a:spcPct val="20000"/>
        </a:spcBef>
        <a:spcAft>
          <a:spcPct val="0"/>
        </a:spcAft>
        <a:buChar char="»"/>
        <a:defRPr>
          <a:solidFill>
            <a:schemeClr val="tx1"/>
          </a:solidFill>
          <a:latin typeface="+mn-lt"/>
        </a:defRPr>
      </a:lvl9pPr>
    </p:bodyStyle>
    <p:otherStyle>
      <a:defPPr>
        <a:defRPr lang="en-US"/>
      </a:defPPr>
      <a:lvl1pPr marL="0" algn="l" defTabSz="1016088" rtl="0" eaLnBrk="1" latinLnBrk="0" hangingPunct="1">
        <a:defRPr sz="2000" kern="1200">
          <a:solidFill>
            <a:schemeClr val="tx1"/>
          </a:solidFill>
          <a:latin typeface="+mn-lt"/>
          <a:ea typeface="+mn-ea"/>
          <a:cs typeface="+mn-cs"/>
        </a:defRPr>
      </a:lvl1pPr>
      <a:lvl2pPr marL="508048" algn="l" defTabSz="1016088" rtl="0" eaLnBrk="1" latinLnBrk="0" hangingPunct="1">
        <a:defRPr sz="2000" kern="1200">
          <a:solidFill>
            <a:schemeClr val="tx1"/>
          </a:solidFill>
          <a:latin typeface="+mn-lt"/>
          <a:ea typeface="+mn-ea"/>
          <a:cs typeface="+mn-cs"/>
        </a:defRPr>
      </a:lvl2pPr>
      <a:lvl3pPr marL="1016088" algn="l" defTabSz="1016088" rtl="0" eaLnBrk="1" latinLnBrk="0" hangingPunct="1">
        <a:defRPr sz="2000" kern="1200">
          <a:solidFill>
            <a:schemeClr val="tx1"/>
          </a:solidFill>
          <a:latin typeface="+mn-lt"/>
          <a:ea typeface="+mn-ea"/>
          <a:cs typeface="+mn-cs"/>
        </a:defRPr>
      </a:lvl3pPr>
      <a:lvl4pPr marL="1524133" algn="l" defTabSz="1016088" rtl="0" eaLnBrk="1" latinLnBrk="0" hangingPunct="1">
        <a:defRPr sz="2000" kern="1200">
          <a:solidFill>
            <a:schemeClr val="tx1"/>
          </a:solidFill>
          <a:latin typeface="+mn-lt"/>
          <a:ea typeface="+mn-ea"/>
          <a:cs typeface="+mn-cs"/>
        </a:defRPr>
      </a:lvl4pPr>
      <a:lvl5pPr marL="2032175" algn="l" defTabSz="1016088" rtl="0" eaLnBrk="1" latinLnBrk="0" hangingPunct="1">
        <a:defRPr sz="2000" kern="1200">
          <a:solidFill>
            <a:schemeClr val="tx1"/>
          </a:solidFill>
          <a:latin typeface="+mn-lt"/>
          <a:ea typeface="+mn-ea"/>
          <a:cs typeface="+mn-cs"/>
        </a:defRPr>
      </a:lvl5pPr>
      <a:lvl6pPr marL="2540219" algn="l" defTabSz="1016088" rtl="0" eaLnBrk="1" latinLnBrk="0" hangingPunct="1">
        <a:defRPr sz="2000" kern="1200">
          <a:solidFill>
            <a:schemeClr val="tx1"/>
          </a:solidFill>
          <a:latin typeface="+mn-lt"/>
          <a:ea typeface="+mn-ea"/>
          <a:cs typeface="+mn-cs"/>
        </a:defRPr>
      </a:lvl6pPr>
      <a:lvl7pPr marL="3048263" algn="l" defTabSz="1016088" rtl="0" eaLnBrk="1" latinLnBrk="0" hangingPunct="1">
        <a:defRPr sz="2000" kern="1200">
          <a:solidFill>
            <a:schemeClr val="tx1"/>
          </a:solidFill>
          <a:latin typeface="+mn-lt"/>
          <a:ea typeface="+mn-ea"/>
          <a:cs typeface="+mn-cs"/>
        </a:defRPr>
      </a:lvl7pPr>
      <a:lvl8pPr marL="3556309" algn="l" defTabSz="1016088" rtl="0" eaLnBrk="1" latinLnBrk="0" hangingPunct="1">
        <a:defRPr sz="2000" kern="1200">
          <a:solidFill>
            <a:schemeClr val="tx1"/>
          </a:solidFill>
          <a:latin typeface="+mn-lt"/>
          <a:ea typeface="+mn-ea"/>
          <a:cs typeface="+mn-cs"/>
        </a:defRPr>
      </a:lvl8pPr>
      <a:lvl9pPr marL="4064351" algn="l" defTabSz="1016088"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bwMode="auto">
          <a:xfrm>
            <a:off x="471487" y="390420"/>
            <a:ext cx="9319737" cy="69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21" tIns="50812" rIns="101621" bIns="50812" numCol="1" anchor="ctr" anchorCtr="0" compatLnSpc="1">
            <a:prstTxWarp prst="textNoShape">
              <a:avLst/>
            </a:prstTxWarp>
          </a:bodyPr>
          <a:lstStyle/>
          <a:p>
            <a:pPr lvl="0"/>
            <a:r>
              <a:rPr lang="en-US" smtClean="0"/>
              <a:t>Select to edit master title</a:t>
            </a:r>
          </a:p>
        </p:txBody>
      </p:sp>
      <p:sp>
        <p:nvSpPr>
          <p:cNvPr id="2051" name="Rectangle 8"/>
          <p:cNvSpPr>
            <a:spLocks noGrp="1" noChangeArrowheads="1"/>
          </p:cNvSpPr>
          <p:nvPr>
            <p:ph type="body" idx="1"/>
          </p:nvPr>
        </p:nvSpPr>
        <p:spPr bwMode="auto">
          <a:xfrm>
            <a:off x="544835" y="1709234"/>
            <a:ext cx="8855234" cy="497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21" tIns="50812" rIns="101621" bIns="50812"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754380" y="7081520"/>
            <a:ext cx="2095500" cy="518160"/>
          </a:xfrm>
          <a:prstGeom prst="rect">
            <a:avLst/>
          </a:prstGeom>
          <a:noFill/>
          <a:ln w="9525">
            <a:noFill/>
            <a:miter lim="800000"/>
            <a:headEnd/>
            <a:tailEnd/>
          </a:ln>
          <a:effectLst/>
        </p:spPr>
        <p:txBody>
          <a:bodyPr vert="horz" wrap="square" lIns="101621" tIns="50812" rIns="101621" bIns="50812" numCol="1" anchor="t" anchorCtr="0" compatLnSpc="1">
            <a:prstTxWarp prst="textNoShape">
              <a:avLst/>
            </a:prstTxWarp>
          </a:bodyPr>
          <a:lstStyle>
            <a:lvl1pPr>
              <a:spcBef>
                <a:spcPct val="0"/>
              </a:spcBef>
              <a:buFontTx/>
              <a:buNone/>
              <a:defRPr sz="1600">
                <a:solidFill>
                  <a:srgbClr val="000000"/>
                </a:solidFill>
                <a:latin typeface="Times New Roman" pitchFamily="18" charset="0"/>
                <a:cs typeface="+mn-cs"/>
              </a:defRPr>
            </a:lvl1pPr>
          </a:lstStyle>
          <a:p>
            <a:pPr defTabSz="912154" fontAlgn="base">
              <a:spcAft>
                <a:spcPct val="0"/>
              </a:spcAft>
              <a:defRPr/>
            </a:pPr>
            <a:endParaRPr lang="en-US" dirty="0"/>
          </a:p>
        </p:txBody>
      </p:sp>
      <p:sp>
        <p:nvSpPr>
          <p:cNvPr id="56330" name="Rectangle 10"/>
          <p:cNvSpPr>
            <a:spLocks noGrp="1" noChangeArrowheads="1"/>
          </p:cNvSpPr>
          <p:nvPr>
            <p:ph type="ftr" sz="quarter" idx="3"/>
          </p:nvPr>
        </p:nvSpPr>
        <p:spPr bwMode="auto">
          <a:xfrm>
            <a:off x="3436620" y="7081520"/>
            <a:ext cx="3185160" cy="518160"/>
          </a:xfrm>
          <a:prstGeom prst="rect">
            <a:avLst/>
          </a:prstGeom>
          <a:noFill/>
          <a:ln w="9525">
            <a:noFill/>
            <a:miter lim="800000"/>
            <a:headEnd/>
            <a:tailEnd/>
          </a:ln>
          <a:effectLst/>
        </p:spPr>
        <p:txBody>
          <a:bodyPr vert="horz" wrap="square" lIns="101621" tIns="50812" rIns="101621" bIns="50812" numCol="1" anchor="t" anchorCtr="0" compatLnSpc="1">
            <a:prstTxWarp prst="textNoShape">
              <a:avLst/>
            </a:prstTxWarp>
          </a:bodyPr>
          <a:lstStyle>
            <a:lvl1pPr algn="ctr">
              <a:spcBef>
                <a:spcPct val="0"/>
              </a:spcBef>
              <a:buFontTx/>
              <a:buNone/>
              <a:defRPr sz="1600">
                <a:solidFill>
                  <a:srgbClr val="000000"/>
                </a:solidFill>
                <a:latin typeface="Times New Roman" pitchFamily="18" charset="0"/>
                <a:cs typeface="+mn-cs"/>
              </a:defRPr>
            </a:lvl1pPr>
          </a:lstStyle>
          <a:p>
            <a:pPr defTabSz="912154" fontAlgn="base">
              <a:spcAft>
                <a:spcPct val="0"/>
              </a:spcAft>
              <a:defRPr/>
            </a:pPr>
            <a:endParaRPr lang="en-US" dirty="0"/>
          </a:p>
        </p:txBody>
      </p:sp>
      <p:sp>
        <p:nvSpPr>
          <p:cNvPr id="56331" name="Rectangle 11"/>
          <p:cNvSpPr>
            <a:spLocks noGrp="1" noChangeArrowheads="1"/>
          </p:cNvSpPr>
          <p:nvPr>
            <p:ph type="sldNum" sz="quarter" idx="4"/>
          </p:nvPr>
        </p:nvSpPr>
        <p:spPr bwMode="auto">
          <a:xfrm>
            <a:off x="7208520" y="7081520"/>
            <a:ext cx="2095500" cy="518160"/>
          </a:xfrm>
          <a:prstGeom prst="rect">
            <a:avLst/>
          </a:prstGeom>
          <a:noFill/>
          <a:ln w="9525">
            <a:noFill/>
            <a:miter lim="800000"/>
            <a:headEnd/>
            <a:tailEnd/>
          </a:ln>
          <a:effectLst/>
        </p:spPr>
        <p:txBody>
          <a:bodyPr vert="horz" wrap="square" lIns="101621" tIns="50812" rIns="101621" bIns="50812" numCol="1" anchor="t" anchorCtr="0" compatLnSpc="1">
            <a:prstTxWarp prst="textNoShape">
              <a:avLst/>
            </a:prstTxWarp>
          </a:bodyPr>
          <a:lstStyle>
            <a:lvl1pPr algn="r">
              <a:spcBef>
                <a:spcPct val="0"/>
              </a:spcBef>
              <a:buFontTx/>
              <a:buNone/>
              <a:defRPr sz="1600">
                <a:solidFill>
                  <a:srgbClr val="FFFFFF"/>
                </a:solidFill>
                <a:latin typeface="Times New Roman" pitchFamily="18" charset="0"/>
                <a:cs typeface="+mn-cs"/>
              </a:defRPr>
            </a:lvl1pPr>
          </a:lstStyle>
          <a:p>
            <a:pPr defTabSz="912154" fontAlgn="base">
              <a:spcAft>
                <a:spcPct val="0"/>
              </a:spcAft>
              <a:defRPr/>
            </a:pPr>
            <a:fld id="{FBDC0C91-6726-48C3-A3EB-E424B12AA3AB}" type="slidenum">
              <a:rPr lang="en-US" smtClean="0"/>
              <a:pPr defTabSz="912154" fontAlgn="base">
                <a:spcAft>
                  <a:spcPct val="0"/>
                </a:spcAft>
                <a:defRPr/>
              </a:pPr>
              <a:t>‹#›</a:t>
            </a:fld>
            <a:endParaRPr lang="en-US" dirty="0"/>
          </a:p>
        </p:txBody>
      </p:sp>
      <p:sp>
        <p:nvSpPr>
          <p:cNvPr id="2055" name="Rectangle 12"/>
          <p:cNvSpPr>
            <a:spLocks noChangeArrowheads="1"/>
          </p:cNvSpPr>
          <p:nvPr/>
        </p:nvSpPr>
        <p:spPr bwMode="auto">
          <a:xfrm>
            <a:off x="0" y="6840432"/>
            <a:ext cx="10058400" cy="924772"/>
          </a:xfrm>
          <a:prstGeom prst="rect">
            <a:avLst/>
          </a:prstGeom>
          <a:solidFill>
            <a:srgbClr val="1D2F68"/>
          </a:solidFill>
          <a:ln w="9525">
            <a:solidFill>
              <a:srgbClr val="1D2F68"/>
            </a:solidFill>
            <a:miter lim="800000"/>
            <a:headEnd/>
            <a:tailEnd/>
          </a:ln>
        </p:spPr>
        <p:txBody>
          <a:bodyPr wrap="none" lIns="101621" tIns="50812" rIns="101621" bIns="50812" anchor="ctr"/>
          <a:lstStyle/>
          <a:p>
            <a:pPr defTabSz="912154" fontAlgn="base">
              <a:spcBef>
                <a:spcPct val="50000"/>
              </a:spcBef>
              <a:spcAft>
                <a:spcPct val="0"/>
              </a:spcAft>
              <a:buFontTx/>
              <a:buChar char="•"/>
            </a:pPr>
            <a:endParaRPr lang="en-US" sz="2700" dirty="0">
              <a:solidFill>
                <a:srgbClr val="000000"/>
              </a:solidFill>
              <a:cs typeface="Arial" charset="0"/>
            </a:endParaRPr>
          </a:p>
        </p:txBody>
      </p:sp>
      <p:sp>
        <p:nvSpPr>
          <p:cNvPr id="2056" name="Rectangle 17"/>
          <p:cNvSpPr>
            <a:spLocks noChangeArrowheads="1"/>
          </p:cNvSpPr>
          <p:nvPr/>
        </p:nvSpPr>
        <p:spPr bwMode="auto">
          <a:xfrm>
            <a:off x="7634605" y="7146290"/>
            <a:ext cx="2095500"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21" tIns="50812" rIns="101621" bIns="50812"/>
          <a:lstStyle/>
          <a:p>
            <a:pPr algn="r" defTabSz="912154" fontAlgn="base">
              <a:spcBef>
                <a:spcPct val="0"/>
              </a:spcBef>
              <a:spcAft>
                <a:spcPct val="0"/>
              </a:spcAft>
            </a:pPr>
            <a:endParaRPr lang="en-US" sz="1300" b="1" dirty="0">
              <a:solidFill>
                <a:srgbClr val="FFFFFF"/>
              </a:solidFill>
              <a:cs typeface="Arial" charset="0"/>
            </a:endParaRPr>
          </a:p>
        </p:txBody>
      </p:sp>
      <p:grpSp>
        <p:nvGrpSpPr>
          <p:cNvPr id="2057" name="Group 25"/>
          <p:cNvGrpSpPr>
            <a:grpSpLocks/>
          </p:cNvGrpSpPr>
          <p:nvPr/>
        </p:nvGrpSpPr>
        <p:grpSpPr bwMode="auto">
          <a:xfrm>
            <a:off x="6279518" y="6941185"/>
            <a:ext cx="2219487" cy="750253"/>
            <a:chOff x="3596" y="3858"/>
            <a:chExt cx="1271" cy="417"/>
          </a:xfrm>
        </p:grpSpPr>
        <p:pic>
          <p:nvPicPr>
            <p:cNvPr id="2059" name="Picture 26"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27"/>
            <p:cNvSpPr txBox="1">
              <a:spLocks noChangeArrowheads="1"/>
            </p:cNvSpPr>
            <p:nvPr userDrawn="1"/>
          </p:nvSpPr>
          <p:spPr bwMode="auto">
            <a:xfrm>
              <a:off x="4023" y="3947"/>
              <a:ext cx="844" cy="240"/>
            </a:xfrm>
            <a:prstGeom prst="rect">
              <a:avLst/>
            </a:prstGeom>
            <a:noFill/>
            <a:ln>
              <a:noFill/>
            </a:ln>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defTabSz="912154" eaLnBrk="1" fontAlgn="base" hangingPunct="1">
                <a:lnSpc>
                  <a:spcPct val="85000"/>
                </a:lnSpc>
                <a:spcBef>
                  <a:spcPct val="0"/>
                </a:spcBef>
                <a:spcAft>
                  <a:spcPct val="0"/>
                </a:spcAft>
                <a:defRPr/>
              </a:pPr>
              <a:r>
                <a:rPr lang="en-US" sz="1300" b="1" dirty="0" smtClean="0">
                  <a:solidFill>
                    <a:srgbClr val="FFFFFF"/>
                  </a:solidFill>
                </a:rPr>
                <a:t>Federal Aviation</a:t>
              </a:r>
            </a:p>
            <a:p>
              <a:pPr defTabSz="912154" eaLnBrk="1" fontAlgn="base" hangingPunct="1">
                <a:lnSpc>
                  <a:spcPct val="85000"/>
                </a:lnSpc>
                <a:spcBef>
                  <a:spcPct val="0"/>
                </a:spcBef>
                <a:spcAft>
                  <a:spcPct val="0"/>
                </a:spcAft>
                <a:defRPr/>
              </a:pPr>
              <a:r>
                <a:rPr lang="en-US" sz="1300" b="1" dirty="0" smtClean="0">
                  <a:solidFill>
                    <a:srgbClr val="FFFFFF"/>
                  </a:solidFill>
                </a:rPr>
                <a:t>Administration</a:t>
              </a:r>
            </a:p>
          </p:txBody>
        </p:sp>
      </p:grpSp>
    </p:spTree>
  </p:cSld>
  <p:clrMap bg1="lt1" tx1="dk1" bg2="lt2" tx2="dk2" accent1="accent1" accent2="accent2" accent3="accent3" accent4="accent4" accent5="accent5" accent6="accent6" hlink="hlink" folHlink="folHlink"/>
  <p:hf hdr="0" ftr="0" dt="0"/>
  <p:txStyles>
    <p:titleStyle>
      <a:lvl1pPr algn="l" rtl="0" eaLnBrk="0" fontAlgn="base" hangingPunct="0">
        <a:spcBef>
          <a:spcPct val="0"/>
        </a:spcBef>
        <a:spcAft>
          <a:spcPct val="0"/>
        </a:spcAft>
        <a:defRPr sz="4500" b="1">
          <a:solidFill>
            <a:srgbClr val="1D2F68"/>
          </a:solidFill>
          <a:latin typeface="+mj-lt"/>
          <a:ea typeface="+mj-ea"/>
          <a:cs typeface="+mj-cs"/>
        </a:defRPr>
      </a:lvl1pPr>
      <a:lvl2pPr algn="l" rtl="0" eaLnBrk="0" fontAlgn="base" hangingPunct="0">
        <a:spcBef>
          <a:spcPct val="0"/>
        </a:spcBef>
        <a:spcAft>
          <a:spcPct val="0"/>
        </a:spcAft>
        <a:defRPr sz="4500" b="1">
          <a:solidFill>
            <a:srgbClr val="1D2F68"/>
          </a:solidFill>
          <a:latin typeface="Arial" charset="0"/>
        </a:defRPr>
      </a:lvl2pPr>
      <a:lvl3pPr algn="l" rtl="0" eaLnBrk="0" fontAlgn="base" hangingPunct="0">
        <a:spcBef>
          <a:spcPct val="0"/>
        </a:spcBef>
        <a:spcAft>
          <a:spcPct val="0"/>
        </a:spcAft>
        <a:defRPr sz="4500" b="1">
          <a:solidFill>
            <a:srgbClr val="1D2F68"/>
          </a:solidFill>
          <a:latin typeface="Arial" charset="0"/>
        </a:defRPr>
      </a:lvl3pPr>
      <a:lvl4pPr algn="l" rtl="0" eaLnBrk="0" fontAlgn="base" hangingPunct="0">
        <a:spcBef>
          <a:spcPct val="0"/>
        </a:spcBef>
        <a:spcAft>
          <a:spcPct val="0"/>
        </a:spcAft>
        <a:defRPr sz="4500" b="1">
          <a:solidFill>
            <a:srgbClr val="1D2F68"/>
          </a:solidFill>
          <a:latin typeface="Arial" charset="0"/>
        </a:defRPr>
      </a:lvl4pPr>
      <a:lvl5pPr algn="l" rtl="0" eaLnBrk="0" fontAlgn="base" hangingPunct="0">
        <a:spcBef>
          <a:spcPct val="0"/>
        </a:spcBef>
        <a:spcAft>
          <a:spcPct val="0"/>
        </a:spcAft>
        <a:defRPr sz="4500" b="1">
          <a:solidFill>
            <a:srgbClr val="1D2F68"/>
          </a:solidFill>
          <a:latin typeface="Arial" charset="0"/>
        </a:defRPr>
      </a:lvl5pPr>
      <a:lvl6pPr marL="508108" algn="l" rtl="0" fontAlgn="base">
        <a:spcBef>
          <a:spcPct val="0"/>
        </a:spcBef>
        <a:spcAft>
          <a:spcPct val="0"/>
        </a:spcAft>
        <a:defRPr sz="4500" b="1">
          <a:solidFill>
            <a:srgbClr val="1D2F68"/>
          </a:solidFill>
          <a:latin typeface="Arial" charset="0"/>
        </a:defRPr>
      </a:lvl6pPr>
      <a:lvl7pPr marL="1016207" algn="l" rtl="0" fontAlgn="base">
        <a:spcBef>
          <a:spcPct val="0"/>
        </a:spcBef>
        <a:spcAft>
          <a:spcPct val="0"/>
        </a:spcAft>
        <a:defRPr sz="4500" b="1">
          <a:solidFill>
            <a:srgbClr val="1D2F68"/>
          </a:solidFill>
          <a:latin typeface="Arial" charset="0"/>
        </a:defRPr>
      </a:lvl7pPr>
      <a:lvl8pPr marL="1524311" algn="l" rtl="0" fontAlgn="base">
        <a:spcBef>
          <a:spcPct val="0"/>
        </a:spcBef>
        <a:spcAft>
          <a:spcPct val="0"/>
        </a:spcAft>
        <a:defRPr sz="4500" b="1">
          <a:solidFill>
            <a:srgbClr val="1D2F68"/>
          </a:solidFill>
          <a:latin typeface="Arial" charset="0"/>
        </a:defRPr>
      </a:lvl8pPr>
      <a:lvl9pPr marL="2032413" algn="l" rtl="0" fontAlgn="base">
        <a:spcBef>
          <a:spcPct val="0"/>
        </a:spcBef>
        <a:spcAft>
          <a:spcPct val="0"/>
        </a:spcAft>
        <a:defRPr sz="4500" b="1">
          <a:solidFill>
            <a:srgbClr val="1D2F68"/>
          </a:solidFill>
          <a:latin typeface="Arial" charset="0"/>
        </a:defRPr>
      </a:lvl9pPr>
    </p:titleStyle>
    <p:bodyStyle>
      <a:lvl1pPr marL="381078" indent="-381078" algn="l" rtl="0" eaLnBrk="0" fontAlgn="base" hangingPunct="0">
        <a:spcBef>
          <a:spcPct val="20000"/>
        </a:spcBef>
        <a:spcAft>
          <a:spcPct val="0"/>
        </a:spcAft>
        <a:buChar char="•"/>
        <a:defRPr sz="3100" b="1">
          <a:solidFill>
            <a:schemeClr val="tx1"/>
          </a:solidFill>
          <a:latin typeface="+mn-lt"/>
          <a:ea typeface="+mn-ea"/>
          <a:cs typeface="+mn-cs"/>
        </a:defRPr>
      </a:lvl1pPr>
      <a:lvl2pPr marL="825665" indent="-317561" algn="l" rtl="0" eaLnBrk="0" fontAlgn="base" hangingPunct="0">
        <a:spcBef>
          <a:spcPct val="20000"/>
        </a:spcBef>
        <a:spcAft>
          <a:spcPct val="0"/>
        </a:spcAft>
        <a:buChar char="–"/>
        <a:defRPr sz="2700">
          <a:solidFill>
            <a:schemeClr val="tx1"/>
          </a:solidFill>
          <a:latin typeface="+mn-lt"/>
        </a:defRPr>
      </a:lvl2pPr>
      <a:lvl3pPr marL="1270258" indent="-254059" algn="l" rtl="0" eaLnBrk="0" fontAlgn="base" hangingPunct="0">
        <a:spcBef>
          <a:spcPct val="20000"/>
        </a:spcBef>
        <a:spcAft>
          <a:spcPct val="0"/>
        </a:spcAft>
        <a:buChar char="•"/>
        <a:defRPr sz="2200">
          <a:solidFill>
            <a:schemeClr val="tx1"/>
          </a:solidFill>
          <a:latin typeface="+mn-lt"/>
        </a:defRPr>
      </a:lvl3pPr>
      <a:lvl4pPr marL="1778363" indent="-254059" algn="l" rtl="0" eaLnBrk="0" fontAlgn="base" hangingPunct="0">
        <a:spcBef>
          <a:spcPct val="20000"/>
        </a:spcBef>
        <a:spcAft>
          <a:spcPct val="0"/>
        </a:spcAft>
        <a:buChar char="–"/>
        <a:defRPr>
          <a:solidFill>
            <a:schemeClr val="tx1"/>
          </a:solidFill>
          <a:latin typeface="+mn-lt"/>
        </a:defRPr>
      </a:lvl4pPr>
      <a:lvl5pPr marL="2286464" indent="-254059" algn="l" rtl="0" eaLnBrk="0" fontAlgn="base" hangingPunct="0">
        <a:spcBef>
          <a:spcPct val="20000"/>
        </a:spcBef>
        <a:spcAft>
          <a:spcPct val="0"/>
        </a:spcAft>
        <a:buChar char="»"/>
        <a:defRPr>
          <a:solidFill>
            <a:schemeClr val="tx1"/>
          </a:solidFill>
          <a:latin typeface="+mn-lt"/>
        </a:defRPr>
      </a:lvl5pPr>
      <a:lvl6pPr marL="2794571" indent="-254059" algn="l" rtl="0" fontAlgn="base">
        <a:spcBef>
          <a:spcPct val="20000"/>
        </a:spcBef>
        <a:spcAft>
          <a:spcPct val="0"/>
        </a:spcAft>
        <a:buChar char="»"/>
        <a:defRPr>
          <a:solidFill>
            <a:schemeClr val="tx1"/>
          </a:solidFill>
          <a:latin typeface="+mn-lt"/>
        </a:defRPr>
      </a:lvl6pPr>
      <a:lvl7pPr marL="3302674" indent="-254059" algn="l" rtl="0" fontAlgn="base">
        <a:spcBef>
          <a:spcPct val="20000"/>
        </a:spcBef>
        <a:spcAft>
          <a:spcPct val="0"/>
        </a:spcAft>
        <a:buChar char="»"/>
        <a:defRPr>
          <a:solidFill>
            <a:schemeClr val="tx1"/>
          </a:solidFill>
          <a:latin typeface="+mn-lt"/>
        </a:defRPr>
      </a:lvl7pPr>
      <a:lvl8pPr marL="3810777" indent="-254059" algn="l" rtl="0" fontAlgn="base">
        <a:spcBef>
          <a:spcPct val="20000"/>
        </a:spcBef>
        <a:spcAft>
          <a:spcPct val="0"/>
        </a:spcAft>
        <a:buChar char="»"/>
        <a:defRPr>
          <a:solidFill>
            <a:schemeClr val="tx1"/>
          </a:solidFill>
          <a:latin typeface="+mn-lt"/>
        </a:defRPr>
      </a:lvl8pPr>
      <a:lvl9pPr marL="4318877" indent="-254059" algn="l" rtl="0" fontAlgn="base">
        <a:spcBef>
          <a:spcPct val="20000"/>
        </a:spcBef>
        <a:spcAft>
          <a:spcPct val="0"/>
        </a:spcAft>
        <a:buChar char="»"/>
        <a:defRPr>
          <a:solidFill>
            <a:schemeClr val="tx1"/>
          </a:solidFill>
          <a:latin typeface="+mn-lt"/>
        </a:defRPr>
      </a:lvl9pPr>
    </p:bodyStyle>
    <p:otherStyle>
      <a:defPPr>
        <a:defRPr lang="en-US"/>
      </a:defPPr>
      <a:lvl1pPr marL="0" algn="l" defTabSz="1016207" rtl="0" eaLnBrk="1" latinLnBrk="0" hangingPunct="1">
        <a:defRPr sz="2000" kern="1200">
          <a:solidFill>
            <a:schemeClr val="tx1"/>
          </a:solidFill>
          <a:latin typeface="+mn-lt"/>
          <a:ea typeface="+mn-ea"/>
          <a:cs typeface="+mn-cs"/>
        </a:defRPr>
      </a:lvl1pPr>
      <a:lvl2pPr marL="508108" algn="l" defTabSz="1016207" rtl="0" eaLnBrk="1" latinLnBrk="0" hangingPunct="1">
        <a:defRPr sz="2000" kern="1200">
          <a:solidFill>
            <a:schemeClr val="tx1"/>
          </a:solidFill>
          <a:latin typeface="+mn-lt"/>
          <a:ea typeface="+mn-ea"/>
          <a:cs typeface="+mn-cs"/>
        </a:defRPr>
      </a:lvl2pPr>
      <a:lvl3pPr marL="1016207" algn="l" defTabSz="1016207" rtl="0" eaLnBrk="1" latinLnBrk="0" hangingPunct="1">
        <a:defRPr sz="2000" kern="1200">
          <a:solidFill>
            <a:schemeClr val="tx1"/>
          </a:solidFill>
          <a:latin typeface="+mn-lt"/>
          <a:ea typeface="+mn-ea"/>
          <a:cs typeface="+mn-cs"/>
        </a:defRPr>
      </a:lvl3pPr>
      <a:lvl4pPr marL="1524311" algn="l" defTabSz="1016207" rtl="0" eaLnBrk="1" latinLnBrk="0" hangingPunct="1">
        <a:defRPr sz="2000" kern="1200">
          <a:solidFill>
            <a:schemeClr val="tx1"/>
          </a:solidFill>
          <a:latin typeface="+mn-lt"/>
          <a:ea typeface="+mn-ea"/>
          <a:cs typeface="+mn-cs"/>
        </a:defRPr>
      </a:lvl4pPr>
      <a:lvl5pPr marL="2032413" algn="l" defTabSz="1016207" rtl="0" eaLnBrk="1" latinLnBrk="0" hangingPunct="1">
        <a:defRPr sz="2000" kern="1200">
          <a:solidFill>
            <a:schemeClr val="tx1"/>
          </a:solidFill>
          <a:latin typeface="+mn-lt"/>
          <a:ea typeface="+mn-ea"/>
          <a:cs typeface="+mn-cs"/>
        </a:defRPr>
      </a:lvl5pPr>
      <a:lvl6pPr marL="2540516" algn="l" defTabSz="1016207" rtl="0" eaLnBrk="1" latinLnBrk="0" hangingPunct="1">
        <a:defRPr sz="2000" kern="1200">
          <a:solidFill>
            <a:schemeClr val="tx1"/>
          </a:solidFill>
          <a:latin typeface="+mn-lt"/>
          <a:ea typeface="+mn-ea"/>
          <a:cs typeface="+mn-cs"/>
        </a:defRPr>
      </a:lvl6pPr>
      <a:lvl7pPr marL="3048619" algn="l" defTabSz="1016207" rtl="0" eaLnBrk="1" latinLnBrk="0" hangingPunct="1">
        <a:defRPr sz="2000" kern="1200">
          <a:solidFill>
            <a:schemeClr val="tx1"/>
          </a:solidFill>
          <a:latin typeface="+mn-lt"/>
          <a:ea typeface="+mn-ea"/>
          <a:cs typeface="+mn-cs"/>
        </a:defRPr>
      </a:lvl7pPr>
      <a:lvl8pPr marL="3556725" algn="l" defTabSz="1016207" rtl="0" eaLnBrk="1" latinLnBrk="0" hangingPunct="1">
        <a:defRPr sz="2000" kern="1200">
          <a:solidFill>
            <a:schemeClr val="tx1"/>
          </a:solidFill>
          <a:latin typeface="+mn-lt"/>
          <a:ea typeface="+mn-ea"/>
          <a:cs typeface="+mn-cs"/>
        </a:defRPr>
      </a:lvl8pPr>
      <a:lvl9pPr marL="4064826" algn="l" defTabSz="1016207"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71487" y="390420"/>
            <a:ext cx="9319737" cy="69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04" tIns="50853" rIns="101704" bIns="50853" numCol="1" anchor="ctr" anchorCtr="0" compatLnSpc="1">
            <a:prstTxWarp prst="textNoShape">
              <a:avLst/>
            </a:prstTxWarp>
          </a:bodyPr>
          <a:lstStyle/>
          <a:p>
            <a:pPr lvl="0"/>
            <a:r>
              <a:rPr lang="en-US" smtClean="0"/>
              <a:t>Select to edit master title</a:t>
            </a:r>
          </a:p>
        </p:txBody>
      </p:sp>
      <p:sp>
        <p:nvSpPr>
          <p:cNvPr id="2051" name="Rectangle 3"/>
          <p:cNvSpPr>
            <a:spLocks noGrp="1" noChangeArrowheads="1"/>
          </p:cNvSpPr>
          <p:nvPr>
            <p:ph type="body" idx="1"/>
          </p:nvPr>
        </p:nvSpPr>
        <p:spPr bwMode="auto">
          <a:xfrm>
            <a:off x="544835" y="1709226"/>
            <a:ext cx="8855234" cy="497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04" tIns="50853" rIns="101704" bIns="50853"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82" r:id="rId1"/>
  </p:sldLayoutIdLst>
  <p:transition/>
  <p:timing>
    <p:tnLst>
      <p:par>
        <p:cTn id="1" dur="indefinite" restart="never" nodeType="tmRoot"/>
      </p:par>
    </p:tnLst>
  </p:timing>
  <p:hf hdr="0"/>
  <p:txStyles>
    <p:titleStyle>
      <a:lvl1pPr algn="l" rtl="0" eaLnBrk="0" fontAlgn="base" hangingPunct="0">
        <a:spcBef>
          <a:spcPct val="0"/>
        </a:spcBef>
        <a:spcAft>
          <a:spcPct val="0"/>
        </a:spcAft>
        <a:defRPr sz="3600" b="1">
          <a:solidFill>
            <a:srgbClr val="1D2F68"/>
          </a:solidFill>
          <a:latin typeface="Arial" charset="0"/>
          <a:ea typeface="+mj-ea"/>
          <a:cs typeface="+mj-cs"/>
        </a:defRPr>
      </a:lvl1pPr>
      <a:lvl2pPr algn="l" rtl="0" eaLnBrk="0" fontAlgn="base" hangingPunct="0">
        <a:spcBef>
          <a:spcPct val="0"/>
        </a:spcBef>
        <a:spcAft>
          <a:spcPct val="0"/>
        </a:spcAft>
        <a:defRPr sz="3600" b="1">
          <a:solidFill>
            <a:srgbClr val="1D2F68"/>
          </a:solidFill>
          <a:latin typeface="Arial" charset="0"/>
        </a:defRPr>
      </a:lvl2pPr>
      <a:lvl3pPr algn="l" rtl="0" eaLnBrk="0" fontAlgn="base" hangingPunct="0">
        <a:spcBef>
          <a:spcPct val="0"/>
        </a:spcBef>
        <a:spcAft>
          <a:spcPct val="0"/>
        </a:spcAft>
        <a:defRPr sz="3600" b="1">
          <a:solidFill>
            <a:srgbClr val="1D2F68"/>
          </a:solidFill>
          <a:latin typeface="Arial" charset="0"/>
        </a:defRPr>
      </a:lvl3pPr>
      <a:lvl4pPr algn="l" rtl="0" eaLnBrk="0" fontAlgn="base" hangingPunct="0">
        <a:spcBef>
          <a:spcPct val="0"/>
        </a:spcBef>
        <a:spcAft>
          <a:spcPct val="0"/>
        </a:spcAft>
        <a:defRPr sz="3600" b="1">
          <a:solidFill>
            <a:srgbClr val="1D2F68"/>
          </a:solidFill>
          <a:latin typeface="Arial" charset="0"/>
        </a:defRPr>
      </a:lvl4pPr>
      <a:lvl5pPr algn="l" rtl="0" eaLnBrk="0" fontAlgn="base" hangingPunct="0">
        <a:spcBef>
          <a:spcPct val="0"/>
        </a:spcBef>
        <a:spcAft>
          <a:spcPct val="0"/>
        </a:spcAft>
        <a:defRPr sz="3600" b="1">
          <a:solidFill>
            <a:srgbClr val="1D2F68"/>
          </a:solidFill>
          <a:latin typeface="Arial" charset="0"/>
        </a:defRPr>
      </a:lvl5pPr>
      <a:lvl6pPr marL="508521" algn="l" rtl="0" fontAlgn="base">
        <a:spcBef>
          <a:spcPct val="0"/>
        </a:spcBef>
        <a:spcAft>
          <a:spcPct val="0"/>
        </a:spcAft>
        <a:defRPr sz="3600" b="1">
          <a:solidFill>
            <a:srgbClr val="1D2F68"/>
          </a:solidFill>
          <a:latin typeface="Arial" charset="0"/>
        </a:defRPr>
      </a:lvl6pPr>
      <a:lvl7pPr marL="1017038" algn="l" rtl="0" fontAlgn="base">
        <a:spcBef>
          <a:spcPct val="0"/>
        </a:spcBef>
        <a:spcAft>
          <a:spcPct val="0"/>
        </a:spcAft>
        <a:defRPr sz="3600" b="1">
          <a:solidFill>
            <a:srgbClr val="1D2F68"/>
          </a:solidFill>
          <a:latin typeface="Arial" charset="0"/>
        </a:defRPr>
      </a:lvl7pPr>
      <a:lvl8pPr marL="1525559" algn="l" rtl="0" fontAlgn="base">
        <a:spcBef>
          <a:spcPct val="0"/>
        </a:spcBef>
        <a:spcAft>
          <a:spcPct val="0"/>
        </a:spcAft>
        <a:defRPr sz="3600" b="1">
          <a:solidFill>
            <a:srgbClr val="1D2F68"/>
          </a:solidFill>
          <a:latin typeface="Arial" charset="0"/>
        </a:defRPr>
      </a:lvl8pPr>
      <a:lvl9pPr marL="2034077" algn="l" rtl="0" fontAlgn="base">
        <a:spcBef>
          <a:spcPct val="0"/>
        </a:spcBef>
        <a:spcAft>
          <a:spcPct val="0"/>
        </a:spcAft>
        <a:defRPr sz="3600" b="1">
          <a:solidFill>
            <a:srgbClr val="1D2F68"/>
          </a:solidFill>
          <a:latin typeface="Arial" charset="0"/>
        </a:defRPr>
      </a:lvl9pPr>
    </p:titleStyle>
    <p:bodyStyle>
      <a:lvl1pPr marL="381390" indent="-381390" algn="l" rtl="0" eaLnBrk="0" fontAlgn="base" hangingPunct="0">
        <a:spcBef>
          <a:spcPct val="20000"/>
        </a:spcBef>
        <a:spcAft>
          <a:spcPct val="0"/>
        </a:spcAft>
        <a:buChar char="•"/>
        <a:defRPr sz="2700" b="1">
          <a:solidFill>
            <a:schemeClr val="tx1"/>
          </a:solidFill>
          <a:latin typeface="Arial" charset="0"/>
          <a:ea typeface="+mn-ea"/>
          <a:cs typeface="+mn-cs"/>
        </a:defRPr>
      </a:lvl1pPr>
      <a:lvl2pPr marL="826343" indent="-317823" algn="l" rtl="0" eaLnBrk="0" fontAlgn="base" hangingPunct="0">
        <a:spcBef>
          <a:spcPct val="20000"/>
        </a:spcBef>
        <a:spcAft>
          <a:spcPct val="0"/>
        </a:spcAft>
        <a:buChar char="–"/>
        <a:defRPr sz="2200">
          <a:solidFill>
            <a:schemeClr val="tx1"/>
          </a:solidFill>
          <a:latin typeface="Arial" charset="0"/>
        </a:defRPr>
      </a:lvl2pPr>
      <a:lvl3pPr marL="1271299" indent="-254264" algn="l" rtl="0" eaLnBrk="0" fontAlgn="base" hangingPunct="0">
        <a:spcBef>
          <a:spcPct val="20000"/>
        </a:spcBef>
        <a:spcAft>
          <a:spcPct val="0"/>
        </a:spcAft>
        <a:buChar char="•"/>
        <a:defRPr>
          <a:solidFill>
            <a:schemeClr val="tx1"/>
          </a:solidFill>
          <a:latin typeface="Arial" charset="0"/>
        </a:defRPr>
      </a:lvl3pPr>
      <a:lvl4pPr marL="1779819" indent="-254264" algn="l" rtl="0" eaLnBrk="0" fontAlgn="base" hangingPunct="0">
        <a:spcBef>
          <a:spcPct val="20000"/>
        </a:spcBef>
        <a:spcAft>
          <a:spcPct val="0"/>
        </a:spcAft>
        <a:buChar char="–"/>
        <a:defRPr>
          <a:solidFill>
            <a:schemeClr val="tx1"/>
          </a:solidFill>
          <a:latin typeface="Arial" charset="0"/>
        </a:defRPr>
      </a:lvl4pPr>
      <a:lvl5pPr marL="2288336" indent="-254264" algn="l" rtl="0" eaLnBrk="0" fontAlgn="base" hangingPunct="0">
        <a:spcBef>
          <a:spcPct val="20000"/>
        </a:spcBef>
        <a:spcAft>
          <a:spcPct val="0"/>
        </a:spcAft>
        <a:buChar char="»"/>
        <a:defRPr>
          <a:solidFill>
            <a:schemeClr val="tx1"/>
          </a:solidFill>
          <a:latin typeface="Arial" charset="0"/>
        </a:defRPr>
      </a:lvl5pPr>
      <a:lvl6pPr marL="2796858" indent="-254264" algn="l" rtl="0" fontAlgn="base">
        <a:spcBef>
          <a:spcPct val="20000"/>
        </a:spcBef>
        <a:spcAft>
          <a:spcPct val="0"/>
        </a:spcAft>
        <a:buChar char="»"/>
        <a:defRPr>
          <a:solidFill>
            <a:schemeClr val="tx1"/>
          </a:solidFill>
          <a:latin typeface="+mn-lt"/>
        </a:defRPr>
      </a:lvl6pPr>
      <a:lvl7pPr marL="3305379" indent="-254264" algn="l" rtl="0" fontAlgn="base">
        <a:spcBef>
          <a:spcPct val="20000"/>
        </a:spcBef>
        <a:spcAft>
          <a:spcPct val="0"/>
        </a:spcAft>
        <a:buChar char="»"/>
        <a:defRPr>
          <a:solidFill>
            <a:schemeClr val="tx1"/>
          </a:solidFill>
          <a:latin typeface="+mn-lt"/>
        </a:defRPr>
      </a:lvl7pPr>
      <a:lvl8pPr marL="3813897" indent="-254264" algn="l" rtl="0" fontAlgn="base">
        <a:spcBef>
          <a:spcPct val="20000"/>
        </a:spcBef>
        <a:spcAft>
          <a:spcPct val="0"/>
        </a:spcAft>
        <a:buChar char="»"/>
        <a:defRPr>
          <a:solidFill>
            <a:schemeClr val="tx1"/>
          </a:solidFill>
          <a:latin typeface="+mn-lt"/>
        </a:defRPr>
      </a:lvl8pPr>
      <a:lvl9pPr marL="4322414" indent="-254264" algn="l" rtl="0" fontAlgn="base">
        <a:spcBef>
          <a:spcPct val="20000"/>
        </a:spcBef>
        <a:spcAft>
          <a:spcPct val="0"/>
        </a:spcAft>
        <a:buChar char="»"/>
        <a:defRPr>
          <a:solidFill>
            <a:schemeClr val="tx1"/>
          </a:solidFill>
          <a:latin typeface="+mn-lt"/>
        </a:defRPr>
      </a:lvl9pPr>
    </p:bodyStyle>
    <p:otherStyle>
      <a:defPPr>
        <a:defRPr lang="en-US"/>
      </a:defPPr>
      <a:lvl1pPr marL="0" algn="l" defTabSz="1017038" rtl="0" eaLnBrk="1" latinLnBrk="0" hangingPunct="1">
        <a:defRPr sz="2000" kern="1200">
          <a:solidFill>
            <a:schemeClr val="tx1"/>
          </a:solidFill>
          <a:latin typeface="+mn-lt"/>
          <a:ea typeface="+mn-ea"/>
          <a:cs typeface="+mn-cs"/>
        </a:defRPr>
      </a:lvl1pPr>
      <a:lvl2pPr marL="508521" algn="l" defTabSz="1017038" rtl="0" eaLnBrk="1" latinLnBrk="0" hangingPunct="1">
        <a:defRPr sz="2000" kern="1200">
          <a:solidFill>
            <a:schemeClr val="tx1"/>
          </a:solidFill>
          <a:latin typeface="+mn-lt"/>
          <a:ea typeface="+mn-ea"/>
          <a:cs typeface="+mn-cs"/>
        </a:defRPr>
      </a:lvl2pPr>
      <a:lvl3pPr marL="1017038" algn="l" defTabSz="1017038" rtl="0" eaLnBrk="1" latinLnBrk="0" hangingPunct="1">
        <a:defRPr sz="2000" kern="1200">
          <a:solidFill>
            <a:schemeClr val="tx1"/>
          </a:solidFill>
          <a:latin typeface="+mn-lt"/>
          <a:ea typeface="+mn-ea"/>
          <a:cs typeface="+mn-cs"/>
        </a:defRPr>
      </a:lvl3pPr>
      <a:lvl4pPr marL="1525559" algn="l" defTabSz="1017038" rtl="0" eaLnBrk="1" latinLnBrk="0" hangingPunct="1">
        <a:defRPr sz="2000" kern="1200">
          <a:solidFill>
            <a:schemeClr val="tx1"/>
          </a:solidFill>
          <a:latin typeface="+mn-lt"/>
          <a:ea typeface="+mn-ea"/>
          <a:cs typeface="+mn-cs"/>
        </a:defRPr>
      </a:lvl4pPr>
      <a:lvl5pPr marL="2034077" algn="l" defTabSz="1017038" rtl="0" eaLnBrk="1" latinLnBrk="0" hangingPunct="1">
        <a:defRPr sz="2000" kern="1200">
          <a:solidFill>
            <a:schemeClr val="tx1"/>
          </a:solidFill>
          <a:latin typeface="+mn-lt"/>
          <a:ea typeface="+mn-ea"/>
          <a:cs typeface="+mn-cs"/>
        </a:defRPr>
      </a:lvl5pPr>
      <a:lvl6pPr marL="2542599" algn="l" defTabSz="1017038" rtl="0" eaLnBrk="1" latinLnBrk="0" hangingPunct="1">
        <a:defRPr sz="2000" kern="1200">
          <a:solidFill>
            <a:schemeClr val="tx1"/>
          </a:solidFill>
          <a:latin typeface="+mn-lt"/>
          <a:ea typeface="+mn-ea"/>
          <a:cs typeface="+mn-cs"/>
        </a:defRPr>
      </a:lvl6pPr>
      <a:lvl7pPr marL="3051115" algn="l" defTabSz="1017038" rtl="0" eaLnBrk="1" latinLnBrk="0" hangingPunct="1">
        <a:defRPr sz="2000" kern="1200">
          <a:solidFill>
            <a:schemeClr val="tx1"/>
          </a:solidFill>
          <a:latin typeface="+mn-lt"/>
          <a:ea typeface="+mn-ea"/>
          <a:cs typeface="+mn-cs"/>
        </a:defRPr>
      </a:lvl7pPr>
      <a:lvl8pPr marL="3559637" algn="l" defTabSz="1017038" rtl="0" eaLnBrk="1" latinLnBrk="0" hangingPunct="1">
        <a:defRPr sz="2000" kern="1200">
          <a:solidFill>
            <a:schemeClr val="tx1"/>
          </a:solidFill>
          <a:latin typeface="+mn-lt"/>
          <a:ea typeface="+mn-ea"/>
          <a:cs typeface="+mn-cs"/>
        </a:defRPr>
      </a:lvl8pPr>
      <a:lvl9pPr marL="4068155" algn="l" defTabSz="1017038"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71487" y="390420"/>
            <a:ext cx="9319737" cy="69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39" tIns="50871" rIns="101739" bIns="50871" numCol="1" anchor="ctr" anchorCtr="0" compatLnSpc="1">
            <a:prstTxWarp prst="textNoShape">
              <a:avLst/>
            </a:prstTxWarp>
          </a:bodyPr>
          <a:lstStyle/>
          <a:p>
            <a:pPr lvl="0"/>
            <a:r>
              <a:rPr lang="en-US" smtClean="0"/>
              <a:t>Select to edit master title</a:t>
            </a:r>
          </a:p>
        </p:txBody>
      </p:sp>
      <p:sp>
        <p:nvSpPr>
          <p:cNvPr id="2051" name="Rectangle 3"/>
          <p:cNvSpPr>
            <a:spLocks noGrp="1" noChangeArrowheads="1"/>
          </p:cNvSpPr>
          <p:nvPr>
            <p:ph type="body" idx="1"/>
          </p:nvPr>
        </p:nvSpPr>
        <p:spPr bwMode="auto">
          <a:xfrm>
            <a:off x="544835" y="1709223"/>
            <a:ext cx="8855234" cy="497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39" tIns="50871" rIns="101739" bIns="50871"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84" r:id="rId1"/>
  </p:sldLayoutIdLst>
  <p:transition/>
  <p:timing>
    <p:tnLst>
      <p:par>
        <p:cTn id="1" dur="indefinite" restart="never" nodeType="tmRoot"/>
      </p:par>
    </p:tnLst>
  </p:timing>
  <p:hf hdr="0"/>
  <p:txStyles>
    <p:titleStyle>
      <a:lvl1pPr algn="l" rtl="0" eaLnBrk="0" fontAlgn="base" hangingPunct="0">
        <a:spcBef>
          <a:spcPct val="0"/>
        </a:spcBef>
        <a:spcAft>
          <a:spcPct val="0"/>
        </a:spcAft>
        <a:defRPr sz="3600" b="1">
          <a:solidFill>
            <a:srgbClr val="1D2F68"/>
          </a:solidFill>
          <a:latin typeface="Arial" charset="0"/>
          <a:ea typeface="+mj-ea"/>
          <a:cs typeface="+mj-cs"/>
        </a:defRPr>
      </a:lvl1pPr>
      <a:lvl2pPr algn="l" rtl="0" eaLnBrk="0" fontAlgn="base" hangingPunct="0">
        <a:spcBef>
          <a:spcPct val="0"/>
        </a:spcBef>
        <a:spcAft>
          <a:spcPct val="0"/>
        </a:spcAft>
        <a:defRPr sz="3600" b="1">
          <a:solidFill>
            <a:srgbClr val="1D2F68"/>
          </a:solidFill>
          <a:latin typeface="Arial" charset="0"/>
        </a:defRPr>
      </a:lvl2pPr>
      <a:lvl3pPr algn="l" rtl="0" eaLnBrk="0" fontAlgn="base" hangingPunct="0">
        <a:spcBef>
          <a:spcPct val="0"/>
        </a:spcBef>
        <a:spcAft>
          <a:spcPct val="0"/>
        </a:spcAft>
        <a:defRPr sz="3600" b="1">
          <a:solidFill>
            <a:srgbClr val="1D2F68"/>
          </a:solidFill>
          <a:latin typeface="Arial" charset="0"/>
        </a:defRPr>
      </a:lvl3pPr>
      <a:lvl4pPr algn="l" rtl="0" eaLnBrk="0" fontAlgn="base" hangingPunct="0">
        <a:spcBef>
          <a:spcPct val="0"/>
        </a:spcBef>
        <a:spcAft>
          <a:spcPct val="0"/>
        </a:spcAft>
        <a:defRPr sz="3600" b="1">
          <a:solidFill>
            <a:srgbClr val="1D2F68"/>
          </a:solidFill>
          <a:latin typeface="Arial" charset="0"/>
        </a:defRPr>
      </a:lvl4pPr>
      <a:lvl5pPr algn="l" rtl="0" eaLnBrk="0" fontAlgn="base" hangingPunct="0">
        <a:spcBef>
          <a:spcPct val="0"/>
        </a:spcBef>
        <a:spcAft>
          <a:spcPct val="0"/>
        </a:spcAft>
        <a:defRPr sz="3600" b="1">
          <a:solidFill>
            <a:srgbClr val="1D2F68"/>
          </a:solidFill>
          <a:latin typeface="Arial" charset="0"/>
        </a:defRPr>
      </a:lvl5pPr>
      <a:lvl6pPr marL="508699" algn="l" rtl="0" fontAlgn="base">
        <a:spcBef>
          <a:spcPct val="0"/>
        </a:spcBef>
        <a:spcAft>
          <a:spcPct val="0"/>
        </a:spcAft>
        <a:defRPr sz="3600" b="1">
          <a:solidFill>
            <a:srgbClr val="1D2F68"/>
          </a:solidFill>
          <a:latin typeface="Arial" charset="0"/>
        </a:defRPr>
      </a:lvl6pPr>
      <a:lvl7pPr marL="1017395" algn="l" rtl="0" fontAlgn="base">
        <a:spcBef>
          <a:spcPct val="0"/>
        </a:spcBef>
        <a:spcAft>
          <a:spcPct val="0"/>
        </a:spcAft>
        <a:defRPr sz="3600" b="1">
          <a:solidFill>
            <a:srgbClr val="1D2F68"/>
          </a:solidFill>
          <a:latin typeface="Arial" charset="0"/>
        </a:defRPr>
      </a:lvl7pPr>
      <a:lvl8pPr marL="1526094" algn="l" rtl="0" fontAlgn="base">
        <a:spcBef>
          <a:spcPct val="0"/>
        </a:spcBef>
        <a:spcAft>
          <a:spcPct val="0"/>
        </a:spcAft>
        <a:defRPr sz="3600" b="1">
          <a:solidFill>
            <a:srgbClr val="1D2F68"/>
          </a:solidFill>
          <a:latin typeface="Arial" charset="0"/>
        </a:defRPr>
      </a:lvl8pPr>
      <a:lvl9pPr marL="2034791" algn="l" rtl="0" fontAlgn="base">
        <a:spcBef>
          <a:spcPct val="0"/>
        </a:spcBef>
        <a:spcAft>
          <a:spcPct val="0"/>
        </a:spcAft>
        <a:defRPr sz="3600" b="1">
          <a:solidFill>
            <a:srgbClr val="1D2F68"/>
          </a:solidFill>
          <a:latin typeface="Arial" charset="0"/>
        </a:defRPr>
      </a:lvl9pPr>
    </p:titleStyle>
    <p:bodyStyle>
      <a:lvl1pPr marL="381523" indent="-381523" algn="l" rtl="0" eaLnBrk="0" fontAlgn="base" hangingPunct="0">
        <a:spcBef>
          <a:spcPct val="20000"/>
        </a:spcBef>
        <a:spcAft>
          <a:spcPct val="0"/>
        </a:spcAft>
        <a:buChar char="•"/>
        <a:defRPr sz="2700" b="1">
          <a:solidFill>
            <a:schemeClr val="tx1"/>
          </a:solidFill>
          <a:latin typeface="Arial" charset="0"/>
          <a:ea typeface="+mn-ea"/>
          <a:cs typeface="+mn-cs"/>
        </a:defRPr>
      </a:lvl1pPr>
      <a:lvl2pPr marL="826634" indent="-317935" algn="l" rtl="0" eaLnBrk="0" fontAlgn="base" hangingPunct="0">
        <a:spcBef>
          <a:spcPct val="20000"/>
        </a:spcBef>
        <a:spcAft>
          <a:spcPct val="0"/>
        </a:spcAft>
        <a:buChar char="–"/>
        <a:defRPr sz="2200">
          <a:solidFill>
            <a:schemeClr val="tx1"/>
          </a:solidFill>
          <a:latin typeface="Arial" charset="0"/>
        </a:defRPr>
      </a:lvl2pPr>
      <a:lvl3pPr marL="1271746" indent="-254352" algn="l" rtl="0" eaLnBrk="0" fontAlgn="base" hangingPunct="0">
        <a:spcBef>
          <a:spcPct val="20000"/>
        </a:spcBef>
        <a:spcAft>
          <a:spcPct val="0"/>
        </a:spcAft>
        <a:buChar char="•"/>
        <a:defRPr>
          <a:solidFill>
            <a:schemeClr val="tx1"/>
          </a:solidFill>
          <a:latin typeface="Arial" charset="0"/>
        </a:defRPr>
      </a:lvl3pPr>
      <a:lvl4pPr marL="1780443" indent="-254352" algn="l" rtl="0" eaLnBrk="0" fontAlgn="base" hangingPunct="0">
        <a:spcBef>
          <a:spcPct val="20000"/>
        </a:spcBef>
        <a:spcAft>
          <a:spcPct val="0"/>
        </a:spcAft>
        <a:buChar char="–"/>
        <a:defRPr>
          <a:solidFill>
            <a:schemeClr val="tx1"/>
          </a:solidFill>
          <a:latin typeface="Arial" charset="0"/>
        </a:defRPr>
      </a:lvl4pPr>
      <a:lvl5pPr marL="2289139" indent="-254352" algn="l" rtl="0" eaLnBrk="0" fontAlgn="base" hangingPunct="0">
        <a:spcBef>
          <a:spcPct val="20000"/>
        </a:spcBef>
        <a:spcAft>
          <a:spcPct val="0"/>
        </a:spcAft>
        <a:buChar char="»"/>
        <a:defRPr>
          <a:solidFill>
            <a:schemeClr val="tx1"/>
          </a:solidFill>
          <a:latin typeface="Arial" charset="0"/>
        </a:defRPr>
      </a:lvl5pPr>
      <a:lvl6pPr marL="2797839" indent="-254352" algn="l" rtl="0" fontAlgn="base">
        <a:spcBef>
          <a:spcPct val="20000"/>
        </a:spcBef>
        <a:spcAft>
          <a:spcPct val="0"/>
        </a:spcAft>
        <a:buChar char="»"/>
        <a:defRPr>
          <a:solidFill>
            <a:schemeClr val="tx1"/>
          </a:solidFill>
          <a:latin typeface="+mn-lt"/>
        </a:defRPr>
      </a:lvl6pPr>
      <a:lvl7pPr marL="3306538" indent="-254352" algn="l" rtl="0" fontAlgn="base">
        <a:spcBef>
          <a:spcPct val="20000"/>
        </a:spcBef>
        <a:spcAft>
          <a:spcPct val="0"/>
        </a:spcAft>
        <a:buChar char="»"/>
        <a:defRPr>
          <a:solidFill>
            <a:schemeClr val="tx1"/>
          </a:solidFill>
          <a:latin typeface="+mn-lt"/>
        </a:defRPr>
      </a:lvl7pPr>
      <a:lvl8pPr marL="3815234" indent="-254352" algn="l" rtl="0" fontAlgn="base">
        <a:spcBef>
          <a:spcPct val="20000"/>
        </a:spcBef>
        <a:spcAft>
          <a:spcPct val="0"/>
        </a:spcAft>
        <a:buChar char="»"/>
        <a:defRPr>
          <a:solidFill>
            <a:schemeClr val="tx1"/>
          </a:solidFill>
          <a:latin typeface="+mn-lt"/>
        </a:defRPr>
      </a:lvl8pPr>
      <a:lvl9pPr marL="4323929" indent="-254352" algn="l" rtl="0" fontAlgn="base">
        <a:spcBef>
          <a:spcPct val="20000"/>
        </a:spcBef>
        <a:spcAft>
          <a:spcPct val="0"/>
        </a:spcAft>
        <a:buChar char="»"/>
        <a:defRPr>
          <a:solidFill>
            <a:schemeClr val="tx1"/>
          </a:solidFill>
          <a:latin typeface="+mn-lt"/>
        </a:defRPr>
      </a:lvl9pPr>
    </p:bodyStyle>
    <p:otherStyle>
      <a:defPPr>
        <a:defRPr lang="en-US"/>
      </a:defPPr>
      <a:lvl1pPr marL="0" algn="l" defTabSz="1017395" rtl="0" eaLnBrk="1" latinLnBrk="0" hangingPunct="1">
        <a:defRPr sz="2000" kern="1200">
          <a:solidFill>
            <a:schemeClr val="tx1"/>
          </a:solidFill>
          <a:latin typeface="+mn-lt"/>
          <a:ea typeface="+mn-ea"/>
          <a:cs typeface="+mn-cs"/>
        </a:defRPr>
      </a:lvl1pPr>
      <a:lvl2pPr marL="508699" algn="l" defTabSz="1017395" rtl="0" eaLnBrk="1" latinLnBrk="0" hangingPunct="1">
        <a:defRPr sz="2000" kern="1200">
          <a:solidFill>
            <a:schemeClr val="tx1"/>
          </a:solidFill>
          <a:latin typeface="+mn-lt"/>
          <a:ea typeface="+mn-ea"/>
          <a:cs typeface="+mn-cs"/>
        </a:defRPr>
      </a:lvl2pPr>
      <a:lvl3pPr marL="1017395" algn="l" defTabSz="1017395" rtl="0" eaLnBrk="1" latinLnBrk="0" hangingPunct="1">
        <a:defRPr sz="2000" kern="1200">
          <a:solidFill>
            <a:schemeClr val="tx1"/>
          </a:solidFill>
          <a:latin typeface="+mn-lt"/>
          <a:ea typeface="+mn-ea"/>
          <a:cs typeface="+mn-cs"/>
        </a:defRPr>
      </a:lvl3pPr>
      <a:lvl4pPr marL="1526094" algn="l" defTabSz="1017395" rtl="0" eaLnBrk="1" latinLnBrk="0" hangingPunct="1">
        <a:defRPr sz="2000" kern="1200">
          <a:solidFill>
            <a:schemeClr val="tx1"/>
          </a:solidFill>
          <a:latin typeface="+mn-lt"/>
          <a:ea typeface="+mn-ea"/>
          <a:cs typeface="+mn-cs"/>
        </a:defRPr>
      </a:lvl4pPr>
      <a:lvl5pPr marL="2034791" algn="l" defTabSz="1017395" rtl="0" eaLnBrk="1" latinLnBrk="0" hangingPunct="1">
        <a:defRPr sz="2000" kern="1200">
          <a:solidFill>
            <a:schemeClr val="tx1"/>
          </a:solidFill>
          <a:latin typeface="+mn-lt"/>
          <a:ea typeface="+mn-ea"/>
          <a:cs typeface="+mn-cs"/>
        </a:defRPr>
      </a:lvl5pPr>
      <a:lvl6pPr marL="2543491" algn="l" defTabSz="1017395" rtl="0" eaLnBrk="1" latinLnBrk="0" hangingPunct="1">
        <a:defRPr sz="2000" kern="1200">
          <a:solidFill>
            <a:schemeClr val="tx1"/>
          </a:solidFill>
          <a:latin typeface="+mn-lt"/>
          <a:ea typeface="+mn-ea"/>
          <a:cs typeface="+mn-cs"/>
        </a:defRPr>
      </a:lvl6pPr>
      <a:lvl7pPr marL="3052186" algn="l" defTabSz="1017395" rtl="0" eaLnBrk="1" latinLnBrk="0" hangingPunct="1">
        <a:defRPr sz="2000" kern="1200">
          <a:solidFill>
            <a:schemeClr val="tx1"/>
          </a:solidFill>
          <a:latin typeface="+mn-lt"/>
          <a:ea typeface="+mn-ea"/>
          <a:cs typeface="+mn-cs"/>
        </a:defRPr>
      </a:lvl7pPr>
      <a:lvl8pPr marL="3560886" algn="l" defTabSz="1017395" rtl="0" eaLnBrk="1" latinLnBrk="0" hangingPunct="1">
        <a:defRPr sz="2000" kern="1200">
          <a:solidFill>
            <a:schemeClr val="tx1"/>
          </a:solidFill>
          <a:latin typeface="+mn-lt"/>
          <a:ea typeface="+mn-ea"/>
          <a:cs typeface="+mn-cs"/>
        </a:defRPr>
      </a:lvl8pPr>
      <a:lvl9pPr marL="4069582" algn="l" defTabSz="1017395"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71487" y="390420"/>
            <a:ext cx="9319737" cy="69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87" tIns="50894" rIns="101787" bIns="50894" numCol="1" anchor="ctr" anchorCtr="0" compatLnSpc="1">
            <a:prstTxWarp prst="textNoShape">
              <a:avLst/>
            </a:prstTxWarp>
          </a:bodyPr>
          <a:lstStyle/>
          <a:p>
            <a:pPr lvl="0"/>
            <a:r>
              <a:rPr lang="en-US" smtClean="0"/>
              <a:t>Select to edit master title</a:t>
            </a:r>
          </a:p>
        </p:txBody>
      </p:sp>
      <p:sp>
        <p:nvSpPr>
          <p:cNvPr id="2051" name="Rectangle 3"/>
          <p:cNvSpPr>
            <a:spLocks noGrp="1" noChangeArrowheads="1"/>
          </p:cNvSpPr>
          <p:nvPr>
            <p:ph type="body" idx="1"/>
          </p:nvPr>
        </p:nvSpPr>
        <p:spPr bwMode="auto">
          <a:xfrm>
            <a:off x="544835" y="1709218"/>
            <a:ext cx="8855234" cy="497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87" tIns="50894" rIns="101787" bIns="50894"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86" r:id="rId1"/>
  </p:sldLayoutIdLst>
  <p:transition/>
  <p:timing>
    <p:tnLst>
      <p:par>
        <p:cTn id="1" dur="indefinite" restart="never" nodeType="tmRoot"/>
      </p:par>
    </p:tnLst>
  </p:timing>
  <p:hf hdr="0"/>
  <p:txStyles>
    <p:titleStyle>
      <a:lvl1pPr algn="l" rtl="0" eaLnBrk="0" fontAlgn="base" hangingPunct="0">
        <a:spcBef>
          <a:spcPct val="0"/>
        </a:spcBef>
        <a:spcAft>
          <a:spcPct val="0"/>
        </a:spcAft>
        <a:defRPr sz="3600" b="1">
          <a:solidFill>
            <a:srgbClr val="1D2F68"/>
          </a:solidFill>
          <a:latin typeface="Arial" charset="0"/>
          <a:ea typeface="+mj-ea"/>
          <a:cs typeface="+mj-cs"/>
        </a:defRPr>
      </a:lvl1pPr>
      <a:lvl2pPr algn="l" rtl="0" eaLnBrk="0" fontAlgn="base" hangingPunct="0">
        <a:spcBef>
          <a:spcPct val="0"/>
        </a:spcBef>
        <a:spcAft>
          <a:spcPct val="0"/>
        </a:spcAft>
        <a:defRPr sz="3600" b="1">
          <a:solidFill>
            <a:srgbClr val="1D2F68"/>
          </a:solidFill>
          <a:latin typeface="Arial" charset="0"/>
        </a:defRPr>
      </a:lvl2pPr>
      <a:lvl3pPr algn="l" rtl="0" eaLnBrk="0" fontAlgn="base" hangingPunct="0">
        <a:spcBef>
          <a:spcPct val="0"/>
        </a:spcBef>
        <a:spcAft>
          <a:spcPct val="0"/>
        </a:spcAft>
        <a:defRPr sz="3600" b="1">
          <a:solidFill>
            <a:srgbClr val="1D2F68"/>
          </a:solidFill>
          <a:latin typeface="Arial" charset="0"/>
        </a:defRPr>
      </a:lvl3pPr>
      <a:lvl4pPr algn="l" rtl="0" eaLnBrk="0" fontAlgn="base" hangingPunct="0">
        <a:spcBef>
          <a:spcPct val="0"/>
        </a:spcBef>
        <a:spcAft>
          <a:spcPct val="0"/>
        </a:spcAft>
        <a:defRPr sz="3600" b="1">
          <a:solidFill>
            <a:srgbClr val="1D2F68"/>
          </a:solidFill>
          <a:latin typeface="Arial" charset="0"/>
        </a:defRPr>
      </a:lvl4pPr>
      <a:lvl5pPr algn="l" rtl="0" eaLnBrk="0" fontAlgn="base" hangingPunct="0">
        <a:spcBef>
          <a:spcPct val="0"/>
        </a:spcBef>
        <a:spcAft>
          <a:spcPct val="0"/>
        </a:spcAft>
        <a:defRPr sz="3600" b="1">
          <a:solidFill>
            <a:srgbClr val="1D2F68"/>
          </a:solidFill>
          <a:latin typeface="Arial" charset="0"/>
        </a:defRPr>
      </a:lvl5pPr>
      <a:lvl6pPr marL="508938" algn="l" rtl="0" fontAlgn="base">
        <a:spcBef>
          <a:spcPct val="0"/>
        </a:spcBef>
        <a:spcAft>
          <a:spcPct val="0"/>
        </a:spcAft>
        <a:defRPr sz="3600" b="1">
          <a:solidFill>
            <a:srgbClr val="1D2F68"/>
          </a:solidFill>
          <a:latin typeface="Arial" charset="0"/>
        </a:defRPr>
      </a:lvl6pPr>
      <a:lvl7pPr marL="1017871" algn="l" rtl="0" fontAlgn="base">
        <a:spcBef>
          <a:spcPct val="0"/>
        </a:spcBef>
        <a:spcAft>
          <a:spcPct val="0"/>
        </a:spcAft>
        <a:defRPr sz="3600" b="1">
          <a:solidFill>
            <a:srgbClr val="1D2F68"/>
          </a:solidFill>
          <a:latin typeface="Arial" charset="0"/>
        </a:defRPr>
      </a:lvl7pPr>
      <a:lvl8pPr marL="1526809" algn="l" rtl="0" fontAlgn="base">
        <a:spcBef>
          <a:spcPct val="0"/>
        </a:spcBef>
        <a:spcAft>
          <a:spcPct val="0"/>
        </a:spcAft>
        <a:defRPr sz="3600" b="1">
          <a:solidFill>
            <a:srgbClr val="1D2F68"/>
          </a:solidFill>
          <a:latin typeface="Arial" charset="0"/>
        </a:defRPr>
      </a:lvl8pPr>
      <a:lvl9pPr marL="2035743" algn="l" rtl="0" fontAlgn="base">
        <a:spcBef>
          <a:spcPct val="0"/>
        </a:spcBef>
        <a:spcAft>
          <a:spcPct val="0"/>
        </a:spcAft>
        <a:defRPr sz="3600" b="1">
          <a:solidFill>
            <a:srgbClr val="1D2F68"/>
          </a:solidFill>
          <a:latin typeface="Arial" charset="0"/>
        </a:defRPr>
      </a:lvl9pPr>
    </p:titleStyle>
    <p:bodyStyle>
      <a:lvl1pPr marL="381702" indent="-381702" algn="l" rtl="0" eaLnBrk="0" fontAlgn="base" hangingPunct="0">
        <a:spcBef>
          <a:spcPct val="20000"/>
        </a:spcBef>
        <a:spcAft>
          <a:spcPct val="0"/>
        </a:spcAft>
        <a:buChar char="•"/>
        <a:defRPr sz="2700" b="1">
          <a:solidFill>
            <a:schemeClr val="tx1"/>
          </a:solidFill>
          <a:latin typeface="Arial" charset="0"/>
          <a:ea typeface="+mn-ea"/>
          <a:cs typeface="+mn-cs"/>
        </a:defRPr>
      </a:lvl1pPr>
      <a:lvl2pPr marL="827019" indent="-318084" algn="l" rtl="0" eaLnBrk="0" fontAlgn="base" hangingPunct="0">
        <a:spcBef>
          <a:spcPct val="20000"/>
        </a:spcBef>
        <a:spcAft>
          <a:spcPct val="0"/>
        </a:spcAft>
        <a:buChar char="–"/>
        <a:defRPr sz="2200">
          <a:solidFill>
            <a:schemeClr val="tx1"/>
          </a:solidFill>
          <a:latin typeface="Arial" charset="0"/>
        </a:defRPr>
      </a:lvl2pPr>
      <a:lvl3pPr marL="1272341" indent="-254469" algn="l" rtl="0" eaLnBrk="0" fontAlgn="base" hangingPunct="0">
        <a:spcBef>
          <a:spcPct val="20000"/>
        </a:spcBef>
        <a:spcAft>
          <a:spcPct val="0"/>
        </a:spcAft>
        <a:buChar char="•"/>
        <a:defRPr>
          <a:solidFill>
            <a:schemeClr val="tx1"/>
          </a:solidFill>
          <a:latin typeface="Arial" charset="0"/>
        </a:defRPr>
      </a:lvl3pPr>
      <a:lvl4pPr marL="1781275" indent="-254469" algn="l" rtl="0" eaLnBrk="0" fontAlgn="base" hangingPunct="0">
        <a:spcBef>
          <a:spcPct val="20000"/>
        </a:spcBef>
        <a:spcAft>
          <a:spcPct val="0"/>
        </a:spcAft>
        <a:buChar char="–"/>
        <a:defRPr>
          <a:solidFill>
            <a:schemeClr val="tx1"/>
          </a:solidFill>
          <a:latin typeface="Arial" charset="0"/>
        </a:defRPr>
      </a:lvl4pPr>
      <a:lvl5pPr marL="2290211" indent="-254469" algn="l" rtl="0" eaLnBrk="0" fontAlgn="base" hangingPunct="0">
        <a:spcBef>
          <a:spcPct val="20000"/>
        </a:spcBef>
        <a:spcAft>
          <a:spcPct val="0"/>
        </a:spcAft>
        <a:buChar char="»"/>
        <a:defRPr>
          <a:solidFill>
            <a:schemeClr val="tx1"/>
          </a:solidFill>
          <a:latin typeface="Arial" charset="0"/>
        </a:defRPr>
      </a:lvl5pPr>
      <a:lvl6pPr marL="2799147" indent="-254469" algn="l" rtl="0" fontAlgn="base">
        <a:spcBef>
          <a:spcPct val="20000"/>
        </a:spcBef>
        <a:spcAft>
          <a:spcPct val="0"/>
        </a:spcAft>
        <a:buChar char="»"/>
        <a:defRPr>
          <a:solidFill>
            <a:schemeClr val="tx1"/>
          </a:solidFill>
          <a:latin typeface="+mn-lt"/>
        </a:defRPr>
      </a:lvl6pPr>
      <a:lvl7pPr marL="3308084" indent="-254469" algn="l" rtl="0" fontAlgn="base">
        <a:spcBef>
          <a:spcPct val="20000"/>
        </a:spcBef>
        <a:spcAft>
          <a:spcPct val="0"/>
        </a:spcAft>
        <a:buChar char="»"/>
        <a:defRPr>
          <a:solidFill>
            <a:schemeClr val="tx1"/>
          </a:solidFill>
          <a:latin typeface="+mn-lt"/>
        </a:defRPr>
      </a:lvl7pPr>
      <a:lvl8pPr marL="3817019" indent="-254469" algn="l" rtl="0" fontAlgn="base">
        <a:spcBef>
          <a:spcPct val="20000"/>
        </a:spcBef>
        <a:spcAft>
          <a:spcPct val="0"/>
        </a:spcAft>
        <a:buChar char="»"/>
        <a:defRPr>
          <a:solidFill>
            <a:schemeClr val="tx1"/>
          </a:solidFill>
          <a:latin typeface="+mn-lt"/>
        </a:defRPr>
      </a:lvl8pPr>
      <a:lvl9pPr marL="4325953" indent="-254469" algn="l" rtl="0" fontAlgn="base">
        <a:spcBef>
          <a:spcPct val="20000"/>
        </a:spcBef>
        <a:spcAft>
          <a:spcPct val="0"/>
        </a:spcAft>
        <a:buChar char="»"/>
        <a:defRPr>
          <a:solidFill>
            <a:schemeClr val="tx1"/>
          </a:solidFill>
          <a:latin typeface="+mn-lt"/>
        </a:defRPr>
      </a:lvl9pPr>
    </p:bodyStyle>
    <p:otherStyle>
      <a:defPPr>
        <a:defRPr lang="en-US"/>
      </a:defPPr>
      <a:lvl1pPr marL="0" algn="l" defTabSz="1017871" rtl="0" eaLnBrk="1" latinLnBrk="0" hangingPunct="1">
        <a:defRPr sz="2000" kern="1200">
          <a:solidFill>
            <a:schemeClr val="tx1"/>
          </a:solidFill>
          <a:latin typeface="+mn-lt"/>
          <a:ea typeface="+mn-ea"/>
          <a:cs typeface="+mn-cs"/>
        </a:defRPr>
      </a:lvl1pPr>
      <a:lvl2pPr marL="508938" algn="l" defTabSz="1017871" rtl="0" eaLnBrk="1" latinLnBrk="0" hangingPunct="1">
        <a:defRPr sz="2000" kern="1200">
          <a:solidFill>
            <a:schemeClr val="tx1"/>
          </a:solidFill>
          <a:latin typeface="+mn-lt"/>
          <a:ea typeface="+mn-ea"/>
          <a:cs typeface="+mn-cs"/>
        </a:defRPr>
      </a:lvl2pPr>
      <a:lvl3pPr marL="1017871" algn="l" defTabSz="1017871" rtl="0" eaLnBrk="1" latinLnBrk="0" hangingPunct="1">
        <a:defRPr sz="2000" kern="1200">
          <a:solidFill>
            <a:schemeClr val="tx1"/>
          </a:solidFill>
          <a:latin typeface="+mn-lt"/>
          <a:ea typeface="+mn-ea"/>
          <a:cs typeface="+mn-cs"/>
        </a:defRPr>
      </a:lvl3pPr>
      <a:lvl4pPr marL="1526809" algn="l" defTabSz="1017871" rtl="0" eaLnBrk="1" latinLnBrk="0" hangingPunct="1">
        <a:defRPr sz="2000" kern="1200">
          <a:solidFill>
            <a:schemeClr val="tx1"/>
          </a:solidFill>
          <a:latin typeface="+mn-lt"/>
          <a:ea typeface="+mn-ea"/>
          <a:cs typeface="+mn-cs"/>
        </a:defRPr>
      </a:lvl4pPr>
      <a:lvl5pPr marL="2035743" algn="l" defTabSz="1017871" rtl="0" eaLnBrk="1" latinLnBrk="0" hangingPunct="1">
        <a:defRPr sz="2000" kern="1200">
          <a:solidFill>
            <a:schemeClr val="tx1"/>
          </a:solidFill>
          <a:latin typeface="+mn-lt"/>
          <a:ea typeface="+mn-ea"/>
          <a:cs typeface="+mn-cs"/>
        </a:defRPr>
      </a:lvl5pPr>
      <a:lvl6pPr marL="2544681" algn="l" defTabSz="1017871" rtl="0" eaLnBrk="1" latinLnBrk="0" hangingPunct="1">
        <a:defRPr sz="2000" kern="1200">
          <a:solidFill>
            <a:schemeClr val="tx1"/>
          </a:solidFill>
          <a:latin typeface="+mn-lt"/>
          <a:ea typeface="+mn-ea"/>
          <a:cs typeface="+mn-cs"/>
        </a:defRPr>
      </a:lvl6pPr>
      <a:lvl7pPr marL="3053614" algn="l" defTabSz="1017871" rtl="0" eaLnBrk="1" latinLnBrk="0" hangingPunct="1">
        <a:defRPr sz="2000" kern="1200">
          <a:solidFill>
            <a:schemeClr val="tx1"/>
          </a:solidFill>
          <a:latin typeface="+mn-lt"/>
          <a:ea typeface="+mn-ea"/>
          <a:cs typeface="+mn-cs"/>
        </a:defRPr>
      </a:lvl7pPr>
      <a:lvl8pPr marL="3562552" algn="l" defTabSz="1017871" rtl="0" eaLnBrk="1" latinLnBrk="0" hangingPunct="1">
        <a:defRPr sz="2000" kern="1200">
          <a:solidFill>
            <a:schemeClr val="tx1"/>
          </a:solidFill>
          <a:latin typeface="+mn-lt"/>
          <a:ea typeface="+mn-ea"/>
          <a:cs typeface="+mn-cs"/>
        </a:defRPr>
      </a:lvl8pPr>
      <a:lvl9pPr marL="4071486" algn="l" defTabSz="1017871" rtl="0" eaLnBrk="1" latinLnBrk="0" hangingPunct="1">
        <a:defRPr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71487" y="390420"/>
            <a:ext cx="9319737" cy="69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46" tIns="50923" rIns="101846" bIns="50923" numCol="1" anchor="ctr" anchorCtr="0" compatLnSpc="1">
            <a:prstTxWarp prst="textNoShape">
              <a:avLst/>
            </a:prstTxWarp>
          </a:bodyPr>
          <a:lstStyle/>
          <a:p>
            <a:pPr lvl="0"/>
            <a:r>
              <a:rPr lang="en-US" smtClean="0"/>
              <a:t>Select to edit master title</a:t>
            </a:r>
          </a:p>
        </p:txBody>
      </p:sp>
      <p:sp>
        <p:nvSpPr>
          <p:cNvPr id="2051" name="Rectangle 3"/>
          <p:cNvSpPr>
            <a:spLocks noGrp="1" noChangeArrowheads="1"/>
          </p:cNvSpPr>
          <p:nvPr>
            <p:ph type="body" idx="1"/>
          </p:nvPr>
        </p:nvSpPr>
        <p:spPr bwMode="auto">
          <a:xfrm>
            <a:off x="544834" y="1709212"/>
            <a:ext cx="8855234" cy="497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46" tIns="50923" rIns="101846" bIns="50923"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88" r:id="rId1"/>
    <p:sldLayoutId id="2147483692" r:id="rId2"/>
    <p:sldLayoutId id="2147483693" r:id="rId3"/>
    <p:sldLayoutId id="2147483694" r:id="rId4"/>
  </p:sldLayoutIdLst>
  <p:transition/>
  <p:timing>
    <p:tnLst>
      <p:par>
        <p:cTn id="1" dur="indefinite" restart="never" nodeType="tmRoot"/>
      </p:par>
    </p:tnLst>
  </p:timing>
  <p:hf hdr="0"/>
  <p:txStyles>
    <p:titleStyle>
      <a:lvl1pPr algn="l" rtl="0" eaLnBrk="0" fontAlgn="base" hangingPunct="0">
        <a:spcBef>
          <a:spcPct val="0"/>
        </a:spcBef>
        <a:spcAft>
          <a:spcPct val="0"/>
        </a:spcAft>
        <a:defRPr sz="3600" b="1">
          <a:solidFill>
            <a:srgbClr val="1D2F68"/>
          </a:solidFill>
          <a:latin typeface="Arial" charset="0"/>
          <a:ea typeface="+mj-ea"/>
          <a:cs typeface="+mj-cs"/>
        </a:defRPr>
      </a:lvl1pPr>
      <a:lvl2pPr algn="l" rtl="0" eaLnBrk="0" fontAlgn="base" hangingPunct="0">
        <a:spcBef>
          <a:spcPct val="0"/>
        </a:spcBef>
        <a:spcAft>
          <a:spcPct val="0"/>
        </a:spcAft>
        <a:defRPr sz="3600" b="1">
          <a:solidFill>
            <a:srgbClr val="1D2F68"/>
          </a:solidFill>
          <a:latin typeface="Arial" charset="0"/>
        </a:defRPr>
      </a:lvl2pPr>
      <a:lvl3pPr algn="l" rtl="0" eaLnBrk="0" fontAlgn="base" hangingPunct="0">
        <a:spcBef>
          <a:spcPct val="0"/>
        </a:spcBef>
        <a:spcAft>
          <a:spcPct val="0"/>
        </a:spcAft>
        <a:defRPr sz="3600" b="1">
          <a:solidFill>
            <a:srgbClr val="1D2F68"/>
          </a:solidFill>
          <a:latin typeface="Arial" charset="0"/>
        </a:defRPr>
      </a:lvl3pPr>
      <a:lvl4pPr algn="l" rtl="0" eaLnBrk="0" fontAlgn="base" hangingPunct="0">
        <a:spcBef>
          <a:spcPct val="0"/>
        </a:spcBef>
        <a:spcAft>
          <a:spcPct val="0"/>
        </a:spcAft>
        <a:defRPr sz="3600" b="1">
          <a:solidFill>
            <a:srgbClr val="1D2F68"/>
          </a:solidFill>
          <a:latin typeface="Arial" charset="0"/>
        </a:defRPr>
      </a:lvl4pPr>
      <a:lvl5pPr algn="l" rtl="0" eaLnBrk="0" fontAlgn="base" hangingPunct="0">
        <a:spcBef>
          <a:spcPct val="0"/>
        </a:spcBef>
        <a:spcAft>
          <a:spcPct val="0"/>
        </a:spcAft>
        <a:defRPr sz="3600" b="1">
          <a:solidFill>
            <a:srgbClr val="1D2F68"/>
          </a:solidFill>
          <a:latin typeface="Arial" charset="0"/>
        </a:defRPr>
      </a:lvl5pPr>
      <a:lvl6pPr marL="509233" algn="l" rtl="0" fontAlgn="base">
        <a:spcBef>
          <a:spcPct val="0"/>
        </a:spcBef>
        <a:spcAft>
          <a:spcPct val="0"/>
        </a:spcAft>
        <a:defRPr sz="3600" b="1">
          <a:solidFill>
            <a:srgbClr val="1D2F68"/>
          </a:solidFill>
          <a:latin typeface="Arial" charset="0"/>
        </a:defRPr>
      </a:lvl6pPr>
      <a:lvl7pPr marL="1018467" algn="l" rtl="0" fontAlgn="base">
        <a:spcBef>
          <a:spcPct val="0"/>
        </a:spcBef>
        <a:spcAft>
          <a:spcPct val="0"/>
        </a:spcAft>
        <a:defRPr sz="3600" b="1">
          <a:solidFill>
            <a:srgbClr val="1D2F68"/>
          </a:solidFill>
          <a:latin typeface="Arial" charset="0"/>
        </a:defRPr>
      </a:lvl7pPr>
      <a:lvl8pPr marL="1527701" algn="l" rtl="0" fontAlgn="base">
        <a:spcBef>
          <a:spcPct val="0"/>
        </a:spcBef>
        <a:spcAft>
          <a:spcPct val="0"/>
        </a:spcAft>
        <a:defRPr sz="3600" b="1">
          <a:solidFill>
            <a:srgbClr val="1D2F68"/>
          </a:solidFill>
          <a:latin typeface="Arial" charset="0"/>
        </a:defRPr>
      </a:lvl8pPr>
      <a:lvl9pPr marL="2036935" algn="l" rtl="0" fontAlgn="base">
        <a:spcBef>
          <a:spcPct val="0"/>
        </a:spcBef>
        <a:spcAft>
          <a:spcPct val="0"/>
        </a:spcAft>
        <a:defRPr sz="3600" b="1">
          <a:solidFill>
            <a:srgbClr val="1D2F68"/>
          </a:solidFill>
          <a:latin typeface="Arial" charset="0"/>
        </a:defRPr>
      </a:lvl9pPr>
    </p:titleStyle>
    <p:bodyStyle>
      <a:lvl1pPr marL="381925" indent="-381925" algn="l" rtl="0" eaLnBrk="0" fontAlgn="base" hangingPunct="0">
        <a:spcBef>
          <a:spcPct val="20000"/>
        </a:spcBef>
        <a:spcAft>
          <a:spcPct val="0"/>
        </a:spcAft>
        <a:buChar char="•"/>
        <a:defRPr sz="2700" b="1">
          <a:solidFill>
            <a:schemeClr val="tx1"/>
          </a:solidFill>
          <a:latin typeface="Arial" charset="0"/>
          <a:ea typeface="+mn-ea"/>
          <a:cs typeface="+mn-cs"/>
        </a:defRPr>
      </a:lvl1pPr>
      <a:lvl2pPr marL="827504" indent="-318271" algn="l" rtl="0" eaLnBrk="0" fontAlgn="base" hangingPunct="0">
        <a:spcBef>
          <a:spcPct val="20000"/>
        </a:spcBef>
        <a:spcAft>
          <a:spcPct val="0"/>
        </a:spcAft>
        <a:buChar char="–"/>
        <a:defRPr sz="2200">
          <a:solidFill>
            <a:schemeClr val="tx1"/>
          </a:solidFill>
          <a:latin typeface="Arial" charset="0"/>
        </a:defRPr>
      </a:lvl2pPr>
      <a:lvl3pPr marL="1273084" indent="-254616" algn="l" rtl="0" eaLnBrk="0" fontAlgn="base" hangingPunct="0">
        <a:spcBef>
          <a:spcPct val="20000"/>
        </a:spcBef>
        <a:spcAft>
          <a:spcPct val="0"/>
        </a:spcAft>
        <a:buChar char="•"/>
        <a:defRPr>
          <a:solidFill>
            <a:schemeClr val="tx1"/>
          </a:solidFill>
          <a:latin typeface="Arial" charset="0"/>
        </a:defRPr>
      </a:lvl3pPr>
      <a:lvl4pPr marL="1782317" indent="-254616" algn="l" rtl="0" eaLnBrk="0" fontAlgn="base" hangingPunct="0">
        <a:spcBef>
          <a:spcPct val="20000"/>
        </a:spcBef>
        <a:spcAft>
          <a:spcPct val="0"/>
        </a:spcAft>
        <a:buChar char="–"/>
        <a:defRPr>
          <a:solidFill>
            <a:schemeClr val="tx1"/>
          </a:solidFill>
          <a:latin typeface="Arial" charset="0"/>
        </a:defRPr>
      </a:lvl4pPr>
      <a:lvl5pPr marL="2291551" indent="-254616" algn="l" rtl="0" eaLnBrk="0" fontAlgn="base" hangingPunct="0">
        <a:spcBef>
          <a:spcPct val="20000"/>
        </a:spcBef>
        <a:spcAft>
          <a:spcPct val="0"/>
        </a:spcAft>
        <a:buChar char="»"/>
        <a:defRPr>
          <a:solidFill>
            <a:schemeClr val="tx1"/>
          </a:solidFill>
          <a:latin typeface="Arial" charset="0"/>
        </a:defRPr>
      </a:lvl5pPr>
      <a:lvl6pPr marL="2800785" indent="-254616" algn="l" rtl="0" fontAlgn="base">
        <a:spcBef>
          <a:spcPct val="20000"/>
        </a:spcBef>
        <a:spcAft>
          <a:spcPct val="0"/>
        </a:spcAft>
        <a:buChar char="»"/>
        <a:defRPr>
          <a:solidFill>
            <a:schemeClr val="tx1"/>
          </a:solidFill>
          <a:latin typeface="+mn-lt"/>
        </a:defRPr>
      </a:lvl6pPr>
      <a:lvl7pPr marL="3310019" indent="-254616" algn="l" rtl="0" fontAlgn="base">
        <a:spcBef>
          <a:spcPct val="20000"/>
        </a:spcBef>
        <a:spcAft>
          <a:spcPct val="0"/>
        </a:spcAft>
        <a:buChar char="»"/>
        <a:defRPr>
          <a:solidFill>
            <a:schemeClr val="tx1"/>
          </a:solidFill>
          <a:latin typeface="+mn-lt"/>
        </a:defRPr>
      </a:lvl7pPr>
      <a:lvl8pPr marL="3819251" indent="-254616" algn="l" rtl="0" fontAlgn="base">
        <a:spcBef>
          <a:spcPct val="20000"/>
        </a:spcBef>
        <a:spcAft>
          <a:spcPct val="0"/>
        </a:spcAft>
        <a:buChar char="»"/>
        <a:defRPr>
          <a:solidFill>
            <a:schemeClr val="tx1"/>
          </a:solidFill>
          <a:latin typeface="+mn-lt"/>
        </a:defRPr>
      </a:lvl8pPr>
      <a:lvl9pPr marL="4328485" indent="-254616" algn="l" rtl="0" fontAlgn="base">
        <a:spcBef>
          <a:spcPct val="20000"/>
        </a:spcBef>
        <a:spcAft>
          <a:spcPct val="0"/>
        </a:spcAft>
        <a:buChar char="»"/>
        <a:defRPr>
          <a:solidFill>
            <a:schemeClr val="tx1"/>
          </a:solidFill>
          <a:latin typeface="+mn-lt"/>
        </a:defRPr>
      </a:lvl9pPr>
    </p:bodyStyle>
    <p:otherStyle>
      <a:defPPr>
        <a:defRPr lang="en-US"/>
      </a:defPPr>
      <a:lvl1pPr marL="0" algn="l" defTabSz="1018467" rtl="0" eaLnBrk="1" latinLnBrk="0" hangingPunct="1">
        <a:defRPr sz="2000" kern="1200">
          <a:solidFill>
            <a:schemeClr val="tx1"/>
          </a:solidFill>
          <a:latin typeface="+mn-lt"/>
          <a:ea typeface="+mn-ea"/>
          <a:cs typeface="+mn-cs"/>
        </a:defRPr>
      </a:lvl1pPr>
      <a:lvl2pPr marL="509233" algn="l" defTabSz="1018467" rtl="0" eaLnBrk="1" latinLnBrk="0" hangingPunct="1">
        <a:defRPr sz="2000" kern="1200">
          <a:solidFill>
            <a:schemeClr val="tx1"/>
          </a:solidFill>
          <a:latin typeface="+mn-lt"/>
          <a:ea typeface="+mn-ea"/>
          <a:cs typeface="+mn-cs"/>
        </a:defRPr>
      </a:lvl2pPr>
      <a:lvl3pPr marL="1018467" algn="l" defTabSz="1018467" rtl="0" eaLnBrk="1" latinLnBrk="0" hangingPunct="1">
        <a:defRPr sz="2000" kern="1200">
          <a:solidFill>
            <a:schemeClr val="tx1"/>
          </a:solidFill>
          <a:latin typeface="+mn-lt"/>
          <a:ea typeface="+mn-ea"/>
          <a:cs typeface="+mn-cs"/>
        </a:defRPr>
      </a:lvl3pPr>
      <a:lvl4pPr marL="1527701" algn="l" defTabSz="1018467" rtl="0" eaLnBrk="1" latinLnBrk="0" hangingPunct="1">
        <a:defRPr sz="2000" kern="1200">
          <a:solidFill>
            <a:schemeClr val="tx1"/>
          </a:solidFill>
          <a:latin typeface="+mn-lt"/>
          <a:ea typeface="+mn-ea"/>
          <a:cs typeface="+mn-cs"/>
        </a:defRPr>
      </a:lvl4pPr>
      <a:lvl5pPr marL="2036935" algn="l" defTabSz="1018467" rtl="0" eaLnBrk="1" latinLnBrk="0" hangingPunct="1">
        <a:defRPr sz="2000" kern="1200">
          <a:solidFill>
            <a:schemeClr val="tx1"/>
          </a:solidFill>
          <a:latin typeface="+mn-lt"/>
          <a:ea typeface="+mn-ea"/>
          <a:cs typeface="+mn-cs"/>
        </a:defRPr>
      </a:lvl5pPr>
      <a:lvl6pPr marL="2546169" algn="l" defTabSz="1018467" rtl="0" eaLnBrk="1" latinLnBrk="0" hangingPunct="1">
        <a:defRPr sz="2000" kern="1200">
          <a:solidFill>
            <a:schemeClr val="tx1"/>
          </a:solidFill>
          <a:latin typeface="+mn-lt"/>
          <a:ea typeface="+mn-ea"/>
          <a:cs typeface="+mn-cs"/>
        </a:defRPr>
      </a:lvl6pPr>
      <a:lvl7pPr marL="3055400" algn="l" defTabSz="1018467" rtl="0" eaLnBrk="1" latinLnBrk="0" hangingPunct="1">
        <a:defRPr sz="2000" kern="1200">
          <a:solidFill>
            <a:schemeClr val="tx1"/>
          </a:solidFill>
          <a:latin typeface="+mn-lt"/>
          <a:ea typeface="+mn-ea"/>
          <a:cs typeface="+mn-cs"/>
        </a:defRPr>
      </a:lvl7pPr>
      <a:lvl8pPr marL="3564636" algn="l" defTabSz="1018467" rtl="0" eaLnBrk="1" latinLnBrk="0" hangingPunct="1">
        <a:defRPr sz="2000" kern="1200">
          <a:solidFill>
            <a:schemeClr val="tx1"/>
          </a:solidFill>
          <a:latin typeface="+mn-lt"/>
          <a:ea typeface="+mn-ea"/>
          <a:cs typeface="+mn-cs"/>
        </a:defRPr>
      </a:lvl8pPr>
      <a:lvl9pPr marL="4073867" algn="l" defTabSz="1018467"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3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33.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rotWithShape="1">
          <a:blip r:embed="rId3" cstate="print"/>
          <a:srcRect t="1813" b="1813"/>
          <a:stretch/>
        </p:blipFill>
        <p:spPr>
          <a:xfrm>
            <a:off x="0" y="0"/>
            <a:ext cx="10058400" cy="7772400"/>
          </a:xfrm>
          <a:prstGeom prst="rect">
            <a:avLst/>
          </a:prstGeom>
        </p:spPr>
      </p:pic>
      <p:sp>
        <p:nvSpPr>
          <p:cNvPr id="3" name="TextBox 3"/>
          <p:cNvSpPr txBox="1"/>
          <p:nvPr/>
        </p:nvSpPr>
        <p:spPr>
          <a:xfrm>
            <a:off x="348680" y="357808"/>
            <a:ext cx="5012591" cy="3398366"/>
          </a:xfrm>
          <a:prstGeom prst="rect">
            <a:avLst/>
          </a:prstGeom>
          <a:noFill/>
        </p:spPr>
        <p:txBody>
          <a:bodyPr vert="horz" wrap="none" lIns="0" tIns="0" rIns="0" bIns="0" rtlCol="0">
            <a:spAutoFit/>
          </a:bodyPr>
          <a:lstStyle/>
          <a:p>
            <a:pPr>
              <a:lnSpc>
                <a:spcPts val="5297"/>
              </a:lnSpc>
            </a:pPr>
            <a:r>
              <a:rPr lang="en-CA" sz="4000" b="1" dirty="0">
                <a:solidFill>
                  <a:srgbClr val="FFFFFF"/>
                </a:solidFill>
                <a:latin typeface="Arial Bold"/>
                <a:cs typeface="Arial Bold"/>
              </a:rPr>
              <a:t>Technology</a:t>
            </a:r>
          </a:p>
          <a:p>
            <a:pPr>
              <a:lnSpc>
                <a:spcPts val="5297"/>
              </a:lnSpc>
            </a:pPr>
            <a:r>
              <a:rPr lang="en-CA" sz="4000" b="1" dirty="0" smtClean="0">
                <a:solidFill>
                  <a:srgbClr val="FFFFFF"/>
                </a:solidFill>
                <a:latin typeface="Arial Bold"/>
                <a:cs typeface="Arial Bold"/>
              </a:rPr>
              <a:t>Development </a:t>
            </a:r>
            <a:r>
              <a:rPr lang="en-CA" sz="4000" b="1" dirty="0">
                <a:solidFill>
                  <a:srgbClr val="FFFFFF"/>
                </a:solidFill>
                <a:latin typeface="Arial Bold"/>
                <a:cs typeface="Arial Bold"/>
              </a:rPr>
              <a:t>&amp;</a:t>
            </a:r>
            <a:r>
              <a:rPr lang="en-CA" sz="4000" dirty="0">
                <a:solidFill>
                  <a:srgbClr val="000000"/>
                </a:solidFill>
                <a:latin typeface="Times New Roman"/>
              </a:rPr>
              <a:t/>
            </a:r>
            <a:br>
              <a:rPr lang="en-CA" sz="4000" dirty="0">
                <a:solidFill>
                  <a:srgbClr val="000000"/>
                </a:solidFill>
                <a:latin typeface="Times New Roman"/>
              </a:rPr>
            </a:br>
            <a:r>
              <a:rPr lang="en-CA" sz="4000" b="1" dirty="0">
                <a:solidFill>
                  <a:srgbClr val="FFFFFF"/>
                </a:solidFill>
                <a:latin typeface="Arial Bold"/>
                <a:cs typeface="Arial Bold"/>
              </a:rPr>
              <a:t>Prototyping </a:t>
            </a:r>
            <a:r>
              <a:rPr lang="en-CA" sz="4000" b="1" dirty="0" smtClean="0">
                <a:solidFill>
                  <a:srgbClr val="FFFFFF"/>
                </a:solidFill>
                <a:latin typeface="Arial Bold"/>
                <a:cs typeface="Arial Bold"/>
              </a:rPr>
              <a:t>Division</a:t>
            </a:r>
          </a:p>
          <a:p>
            <a:pPr>
              <a:lnSpc>
                <a:spcPts val="5297"/>
              </a:lnSpc>
            </a:pPr>
            <a:r>
              <a:rPr lang="en-CA" sz="4000" b="1" dirty="0" smtClean="0">
                <a:solidFill>
                  <a:srgbClr val="FFFFFF"/>
                </a:solidFill>
                <a:latin typeface="Arial Bold"/>
                <a:cs typeface="Arial Bold"/>
              </a:rPr>
              <a:t>ANG-C5</a:t>
            </a:r>
            <a:endParaRPr lang="en-CA" sz="4000" b="1" dirty="0">
              <a:solidFill>
                <a:srgbClr val="FFFFFF"/>
              </a:solidFill>
              <a:latin typeface="Arial Bold"/>
              <a:cs typeface="Arial Bold"/>
            </a:endParaRPr>
          </a:p>
          <a:p>
            <a:pPr>
              <a:lnSpc>
                <a:spcPts val="5275"/>
              </a:lnSpc>
            </a:pPr>
            <a:endParaRPr lang="en-CA" sz="4000" dirty="0">
              <a:solidFill>
                <a:srgbClr val="000000"/>
              </a:solidFill>
            </a:endParaRPr>
          </a:p>
        </p:txBody>
      </p:sp>
      <p:sp>
        <p:nvSpPr>
          <p:cNvPr id="4" name="TextBox 4"/>
          <p:cNvSpPr txBox="1"/>
          <p:nvPr/>
        </p:nvSpPr>
        <p:spPr>
          <a:xfrm>
            <a:off x="473132" y="4635529"/>
            <a:ext cx="2770361" cy="654025"/>
          </a:xfrm>
          <a:prstGeom prst="rect">
            <a:avLst/>
          </a:prstGeom>
          <a:noFill/>
        </p:spPr>
        <p:txBody>
          <a:bodyPr vert="horz" wrap="none" lIns="0" tIns="0" rIns="0" bIns="0" rtlCol="0">
            <a:spAutoFit/>
          </a:bodyPr>
          <a:lstStyle/>
          <a:p>
            <a:pPr>
              <a:lnSpc>
                <a:spcPts val="2500"/>
              </a:lnSpc>
            </a:pPr>
            <a:r>
              <a:rPr lang="en-CA" sz="2200" dirty="0">
                <a:solidFill>
                  <a:srgbClr val="FFFFFF"/>
                </a:solidFill>
                <a:latin typeface="Arial"/>
                <a:cs typeface="Arial"/>
              </a:rPr>
              <a:t>RIRP Portfolio Update</a:t>
            </a:r>
          </a:p>
          <a:p>
            <a:pPr>
              <a:lnSpc>
                <a:spcPts val="2529"/>
              </a:lnSpc>
            </a:pPr>
            <a:endParaRPr lang="en-CA" sz="2200" dirty="0">
              <a:solidFill>
                <a:srgbClr val="000000"/>
              </a:solidFill>
            </a:endParaRPr>
          </a:p>
        </p:txBody>
      </p:sp>
      <p:sp>
        <p:nvSpPr>
          <p:cNvPr id="5" name="TextBox 5"/>
          <p:cNvSpPr txBox="1"/>
          <p:nvPr/>
        </p:nvSpPr>
        <p:spPr>
          <a:xfrm>
            <a:off x="473127" y="5033073"/>
            <a:ext cx="2244204" cy="512961"/>
          </a:xfrm>
          <a:prstGeom prst="rect">
            <a:avLst/>
          </a:prstGeom>
          <a:noFill/>
        </p:spPr>
        <p:txBody>
          <a:bodyPr vert="horz" wrap="none" lIns="0" tIns="0" rIns="0" bIns="0" rtlCol="0">
            <a:spAutoFit/>
          </a:bodyPr>
          <a:lstStyle/>
          <a:p>
            <a:pPr>
              <a:lnSpc>
                <a:spcPts val="2000"/>
              </a:lnSpc>
            </a:pPr>
            <a:r>
              <a:rPr lang="en-CA" dirty="0">
                <a:solidFill>
                  <a:srgbClr val="FFFFFF"/>
                </a:solidFill>
                <a:latin typeface="Arial"/>
                <a:cs typeface="Arial"/>
              </a:rPr>
              <a:t>Presented to: </a:t>
            </a:r>
            <a:r>
              <a:rPr lang="en-CA" dirty="0" smtClean="0">
                <a:solidFill>
                  <a:srgbClr val="FFFFFF"/>
                </a:solidFill>
                <a:latin typeface="Arial"/>
                <a:cs typeface="Arial"/>
              </a:rPr>
              <a:t>REDAC</a:t>
            </a:r>
            <a:endParaRPr lang="en-CA" dirty="0">
              <a:solidFill>
                <a:srgbClr val="FFFFFF"/>
              </a:solidFill>
              <a:latin typeface="Arial"/>
              <a:cs typeface="Arial"/>
            </a:endParaRPr>
          </a:p>
          <a:p>
            <a:pPr>
              <a:lnSpc>
                <a:spcPts val="2010"/>
              </a:lnSpc>
            </a:pPr>
            <a:endParaRPr lang="en-CA" dirty="0">
              <a:solidFill>
                <a:srgbClr val="000000"/>
              </a:solidFill>
            </a:endParaRPr>
          </a:p>
        </p:txBody>
      </p:sp>
      <p:sp>
        <p:nvSpPr>
          <p:cNvPr id="6" name="TextBox 6"/>
          <p:cNvSpPr txBox="1"/>
          <p:nvPr/>
        </p:nvSpPr>
        <p:spPr>
          <a:xfrm>
            <a:off x="473130" y="5398395"/>
            <a:ext cx="1962076" cy="512961"/>
          </a:xfrm>
          <a:prstGeom prst="rect">
            <a:avLst/>
          </a:prstGeom>
          <a:noFill/>
        </p:spPr>
        <p:txBody>
          <a:bodyPr vert="horz" wrap="none" lIns="0" tIns="0" rIns="0" bIns="0" rtlCol="0">
            <a:spAutoFit/>
          </a:bodyPr>
          <a:lstStyle/>
          <a:p>
            <a:pPr>
              <a:lnSpc>
                <a:spcPts val="2000"/>
              </a:lnSpc>
            </a:pPr>
            <a:r>
              <a:rPr lang="en-CA" dirty="0">
                <a:solidFill>
                  <a:srgbClr val="FFFFFF"/>
                </a:solidFill>
                <a:latin typeface="Arial"/>
                <a:cs typeface="Arial"/>
              </a:rPr>
              <a:t>Date:  </a:t>
            </a:r>
            <a:r>
              <a:rPr lang="en-CA" dirty="0" smtClean="0">
                <a:solidFill>
                  <a:srgbClr val="FFFFFF"/>
                </a:solidFill>
                <a:latin typeface="Arial"/>
                <a:cs typeface="Arial"/>
              </a:rPr>
              <a:t>March 2015</a:t>
            </a:r>
            <a:endParaRPr lang="en-CA" dirty="0">
              <a:solidFill>
                <a:srgbClr val="FFFFFF"/>
              </a:solidFill>
              <a:latin typeface="Arial"/>
              <a:cs typeface="Arial"/>
            </a:endParaRPr>
          </a:p>
          <a:p>
            <a:pPr>
              <a:lnSpc>
                <a:spcPts val="2010"/>
              </a:lnSpc>
            </a:pPr>
            <a:endParaRPr lang="en-CA" dirty="0">
              <a:solidFill>
                <a:srgbClr val="000000"/>
              </a:solidFill>
            </a:endParaRPr>
          </a:p>
        </p:txBody>
      </p:sp>
      <p:sp>
        <p:nvSpPr>
          <p:cNvPr id="7" name="TextBox 7"/>
          <p:cNvSpPr txBox="1"/>
          <p:nvPr/>
        </p:nvSpPr>
        <p:spPr>
          <a:xfrm>
            <a:off x="7581901" y="647707"/>
            <a:ext cx="1975156" cy="769441"/>
          </a:xfrm>
          <a:prstGeom prst="rect">
            <a:avLst/>
          </a:prstGeom>
          <a:noFill/>
        </p:spPr>
        <p:txBody>
          <a:bodyPr vert="horz" wrap="none" lIns="0" tIns="0" rIns="0" bIns="0" rtlCol="0">
            <a:spAutoFit/>
          </a:bodyPr>
          <a:lstStyle/>
          <a:p>
            <a:pPr>
              <a:lnSpc>
                <a:spcPts val="2000"/>
              </a:lnSpc>
            </a:pPr>
            <a:r>
              <a:rPr lang="en-CA" sz="2000" b="1" dirty="0">
                <a:solidFill>
                  <a:srgbClr val="FFFFFF"/>
                </a:solidFill>
                <a:latin typeface="Arial Bold"/>
                <a:cs typeface="Arial Bold"/>
              </a:rPr>
              <a:t>Federal Aviation</a:t>
            </a:r>
            <a:r>
              <a:rPr lang="en-CA" sz="2000" dirty="0">
                <a:solidFill>
                  <a:srgbClr val="000000"/>
                </a:solidFill>
                <a:latin typeface="Times New Roman"/>
              </a:rPr>
              <a:t/>
            </a:r>
            <a:br>
              <a:rPr lang="en-CA" sz="2000" dirty="0">
                <a:solidFill>
                  <a:srgbClr val="000000"/>
                </a:solidFill>
                <a:latin typeface="Times New Roman"/>
              </a:rPr>
            </a:br>
            <a:r>
              <a:rPr lang="en-CA" sz="2000" b="1" dirty="0">
                <a:solidFill>
                  <a:srgbClr val="FFFFFF"/>
                </a:solidFill>
                <a:latin typeface="Arial Bold"/>
                <a:cs typeface="Arial Bold"/>
              </a:rPr>
              <a:t>Administration</a:t>
            </a:r>
          </a:p>
          <a:p>
            <a:pPr>
              <a:lnSpc>
                <a:spcPts val="2020"/>
              </a:lnSpc>
            </a:pPr>
            <a:endParaRPr lang="en-CA" sz="2000" dirty="0">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4294967295"/>
          </p:nvPr>
        </p:nvSpPr>
        <p:spPr>
          <a:xfrm>
            <a:off x="613954" y="1450203"/>
            <a:ext cx="8712926" cy="4929225"/>
          </a:xfrm>
        </p:spPr>
        <p:txBody>
          <a:bodyPr/>
          <a:lstStyle/>
          <a:p>
            <a:pPr>
              <a:lnSpc>
                <a:spcPct val="80000"/>
              </a:lnSpc>
            </a:pPr>
            <a:endParaRPr lang="en-US" sz="2200" dirty="0"/>
          </a:p>
          <a:p>
            <a:pPr marL="0" indent="0" algn="just">
              <a:lnSpc>
                <a:spcPct val="80000"/>
              </a:lnSpc>
              <a:buNone/>
            </a:pPr>
            <a:r>
              <a:rPr lang="en-US" sz="2000" b="0" dirty="0"/>
              <a:t>Enhanced-Final Approach Runway Occupancy Signal (eFAROS) uses </a:t>
            </a:r>
            <a:r>
              <a:rPr lang="en-US" sz="2000" b="0" u="sng" dirty="0"/>
              <a:t>surface surveillance with augmented safety logic </a:t>
            </a:r>
            <a:r>
              <a:rPr lang="en-US" sz="2000" b="0" dirty="0"/>
              <a:t>to provide a visual warning to pilots on final approach that the runway is occupied and unsafe for landing.  It does this by flashing the Precision Approach Path Indicator (PAPI) lights.</a:t>
            </a:r>
          </a:p>
          <a:p>
            <a:pPr algn="just">
              <a:lnSpc>
                <a:spcPct val="80000"/>
              </a:lnSpc>
              <a:buFontTx/>
              <a:buNone/>
            </a:pPr>
            <a:endParaRPr lang="en-US" sz="2000" b="0" dirty="0"/>
          </a:p>
          <a:p>
            <a:pPr marL="0" indent="0" algn="just">
              <a:lnSpc>
                <a:spcPct val="80000"/>
              </a:lnSpc>
              <a:buNone/>
            </a:pPr>
            <a:r>
              <a:rPr lang="en-US" sz="2000" b="0" dirty="0" smtClean="0"/>
              <a:t>AJW-143 </a:t>
            </a:r>
            <a:r>
              <a:rPr lang="en-US" sz="2000" b="0" dirty="0"/>
              <a:t>is providing design and engineering support for the development and implementation of eFAROS at RWSL test locations</a:t>
            </a:r>
          </a:p>
          <a:p>
            <a:pPr>
              <a:lnSpc>
                <a:spcPct val="80000"/>
              </a:lnSpc>
              <a:buFontTx/>
              <a:buNone/>
            </a:pPr>
            <a:endParaRPr lang="en-US" sz="2000" b="0" dirty="0"/>
          </a:p>
          <a:p>
            <a:pPr marL="0" indent="0">
              <a:lnSpc>
                <a:spcPct val="80000"/>
              </a:lnSpc>
              <a:buNone/>
            </a:pPr>
            <a:endParaRPr lang="en-US" sz="1800" b="0" dirty="0"/>
          </a:p>
          <a:p>
            <a:pPr marL="0" indent="0">
              <a:lnSpc>
                <a:spcPct val="80000"/>
              </a:lnSpc>
              <a:buNone/>
            </a:pPr>
            <a:r>
              <a:rPr lang="en-US" sz="1800" b="0" dirty="0"/>
              <a:t>Partners / Stakeholders</a:t>
            </a:r>
          </a:p>
          <a:p>
            <a:pPr marL="0" indent="0">
              <a:lnSpc>
                <a:spcPct val="80000"/>
              </a:lnSpc>
              <a:buNone/>
            </a:pPr>
            <a:endParaRPr lang="en-US" sz="1800" b="0" dirty="0"/>
          </a:p>
          <a:p>
            <a:pPr lvl="1">
              <a:lnSpc>
                <a:spcPct val="80000"/>
              </a:lnSpc>
              <a:buFont typeface="Arial" pitchFamily="34" charset="0"/>
              <a:buChar char="•"/>
            </a:pPr>
            <a:r>
              <a:rPr lang="en-US" sz="1800" dirty="0"/>
              <a:t>Air Traffic Controllers</a:t>
            </a:r>
          </a:p>
          <a:p>
            <a:pPr lvl="1">
              <a:lnSpc>
                <a:spcPct val="80000"/>
              </a:lnSpc>
              <a:buFont typeface="Arial" pitchFamily="34" charset="0"/>
              <a:buChar char="•"/>
            </a:pPr>
            <a:r>
              <a:rPr lang="en-US" sz="1800" dirty="0"/>
              <a:t>AJW-14</a:t>
            </a:r>
          </a:p>
          <a:p>
            <a:pPr lvl="1">
              <a:lnSpc>
                <a:spcPct val="80000"/>
              </a:lnSpc>
              <a:buFont typeface="Arial" pitchFamily="34" charset="0"/>
              <a:buChar char="•"/>
            </a:pPr>
            <a:r>
              <a:rPr lang="en-US" sz="1800" dirty="0"/>
              <a:t>Airport Authorities (DFW, BOS)</a:t>
            </a:r>
          </a:p>
          <a:p>
            <a:pPr lvl="1">
              <a:lnSpc>
                <a:spcPct val="80000"/>
              </a:lnSpc>
              <a:buFont typeface="Arial" pitchFamily="34" charset="0"/>
              <a:buChar char="•"/>
            </a:pPr>
            <a:r>
              <a:rPr lang="en-US" sz="1800" dirty="0"/>
              <a:t>Local Tech-Ops personnel</a:t>
            </a:r>
          </a:p>
        </p:txBody>
      </p:sp>
      <p:sp>
        <p:nvSpPr>
          <p:cNvPr id="4" name="Rectangle 2"/>
          <p:cNvSpPr>
            <a:spLocks noGrp="1" noChangeArrowheads="1"/>
          </p:cNvSpPr>
          <p:nvPr>
            <p:ph type="title"/>
          </p:nvPr>
        </p:nvSpPr>
        <p:spPr>
          <a:xfrm>
            <a:off x="419101" y="494927"/>
            <a:ext cx="9319737" cy="690880"/>
          </a:xfrm>
        </p:spPr>
        <p:txBody>
          <a:bodyPr/>
          <a:lstStyle/>
          <a:p>
            <a:pPr algn="ctr"/>
            <a:r>
              <a:rPr lang="en-US" dirty="0" smtClean="0"/>
              <a:t>Enhanced Final Approach Runway Occupancy Signal  (eFAROS)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r>
              <a:rPr lang="en-US" sz="4000" dirty="0"/>
              <a:t>Milestone Schedule</a:t>
            </a:r>
          </a:p>
        </p:txBody>
      </p:sp>
      <p:graphicFrame>
        <p:nvGraphicFramePr>
          <p:cNvPr id="4" name="Group 56"/>
          <p:cNvGraphicFramePr>
            <a:graphicFrameLocks noGrp="1"/>
          </p:cNvGraphicFramePr>
          <p:nvPr>
            <p:ph sz="half" idx="4294967295"/>
            <p:extLst>
              <p:ext uri="{D42A27DB-BD31-4B8C-83A1-F6EECF244321}">
                <p14:modId xmlns:p14="http://schemas.microsoft.com/office/powerpoint/2010/main" val="3692567248"/>
              </p:ext>
            </p:extLst>
          </p:nvPr>
        </p:nvGraphicFramePr>
        <p:xfrm>
          <a:off x="427298" y="2374032"/>
          <a:ext cx="9206951" cy="2759799"/>
        </p:xfrm>
        <a:graphic>
          <a:graphicData uri="http://schemas.openxmlformats.org/drawingml/2006/table">
            <a:tbl>
              <a:tblPr/>
              <a:tblGrid>
                <a:gridCol w="4913046"/>
                <a:gridCol w="924844"/>
                <a:gridCol w="1137949"/>
                <a:gridCol w="1298471"/>
                <a:gridCol w="932641"/>
              </a:tblGrid>
              <a:tr h="8578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500" kern="1200" dirty="0" smtClean="0">
                          <a:solidFill>
                            <a:schemeClr val="tx1"/>
                          </a:solidFill>
                          <a:effectLst/>
                          <a:latin typeface="+mn-lt"/>
                          <a:ea typeface="+mn-ea"/>
                          <a:cs typeface="+mn-cs"/>
                        </a:rPr>
                        <a:t>Develop quicklook report on shadow operations testing of the prototype eFAROS system at BOS.</a:t>
                      </a:r>
                    </a:p>
                  </a:txBody>
                  <a:tcPr marL="100584" marR="100584" marT="51816" marB="518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Complete</a:t>
                      </a: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7865">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500" kern="1200" dirty="0" smtClean="0">
                          <a:solidFill>
                            <a:schemeClr val="tx1"/>
                          </a:solidFill>
                          <a:effectLst/>
                          <a:latin typeface="+mn-lt"/>
                          <a:ea typeface="+mn-ea"/>
                          <a:cs typeface="+mn-cs"/>
                        </a:rPr>
                        <a:t>Complete installation of the FPAPI units at BOS.</a:t>
                      </a:r>
                    </a:p>
                  </a:txBody>
                  <a:tcPr marL="100584" marR="100584" marT="51816" marB="518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Complete</a:t>
                      </a: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Arial" charset="0"/>
                        </a:rPr>
                        <a:t>Complete</a:t>
                      </a: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406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500" kern="1200" dirty="0" smtClean="0">
                          <a:solidFill>
                            <a:schemeClr val="tx1"/>
                          </a:solidFill>
                          <a:effectLst/>
                          <a:latin typeface="+mn-lt"/>
                          <a:ea typeface="+mn-ea"/>
                          <a:cs typeface="+mn-cs"/>
                        </a:rPr>
                        <a:t>Conduct flight check of the FPAPI units installed at BOS, and commence 90-day Operational Evaluation of the prototype eFAROS system at BOS</a:t>
                      </a:r>
                    </a:p>
                  </a:txBody>
                  <a:tcPr marL="100584" marR="100584" marT="51816" marB="518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Flight check Completed 06/22/2014</a:t>
                      </a: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Text Box 48"/>
          <p:cNvSpPr txBox="1">
            <a:spLocks noChangeArrowheads="1"/>
          </p:cNvSpPr>
          <p:nvPr/>
        </p:nvSpPr>
        <p:spPr bwMode="auto">
          <a:xfrm>
            <a:off x="544831" y="1739640"/>
            <a:ext cx="2628107" cy="41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75" tIns="50888" rIns="101775" bIns="508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defTabSz="1018109" eaLnBrk="1" fontAlgn="base" hangingPunct="1">
              <a:spcBef>
                <a:spcPct val="0"/>
              </a:spcBef>
              <a:spcAft>
                <a:spcPct val="0"/>
              </a:spcAft>
            </a:pPr>
            <a:r>
              <a:rPr lang="en-US" dirty="0">
                <a:solidFill>
                  <a:srgbClr val="000000"/>
                </a:solidFill>
              </a:rPr>
              <a:t>FY </a:t>
            </a:r>
            <a:r>
              <a:rPr lang="en-US" dirty="0" smtClean="0">
                <a:solidFill>
                  <a:srgbClr val="000000"/>
                </a:solidFill>
              </a:rPr>
              <a:t>14 </a:t>
            </a:r>
            <a:r>
              <a:rPr lang="en-US" dirty="0">
                <a:solidFill>
                  <a:srgbClr val="000000"/>
                </a:solidFill>
              </a:rPr>
              <a:t>Milestones</a:t>
            </a:r>
          </a:p>
        </p:txBody>
      </p:sp>
      <p:sp>
        <p:nvSpPr>
          <p:cNvPr id="6" name="Text Box 57"/>
          <p:cNvSpPr txBox="1">
            <a:spLocks noChangeArrowheads="1"/>
          </p:cNvSpPr>
          <p:nvPr/>
        </p:nvSpPr>
        <p:spPr bwMode="auto">
          <a:xfrm>
            <a:off x="5504813" y="1757634"/>
            <a:ext cx="1424940" cy="41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75" tIns="50888" rIns="101775" bIns="508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defTabSz="1018109" eaLnBrk="1" fontAlgn="base" hangingPunct="1">
              <a:spcBef>
                <a:spcPct val="0"/>
              </a:spcBef>
              <a:spcAft>
                <a:spcPct val="0"/>
              </a:spcAft>
            </a:pPr>
            <a:r>
              <a:rPr lang="en-US" dirty="0">
                <a:solidFill>
                  <a:srgbClr val="000000"/>
                </a:solidFill>
              </a:rPr>
              <a:t>Q1</a:t>
            </a:r>
          </a:p>
        </p:txBody>
      </p:sp>
      <p:sp>
        <p:nvSpPr>
          <p:cNvPr id="7" name="Text Box 58"/>
          <p:cNvSpPr txBox="1">
            <a:spLocks noChangeArrowheads="1"/>
          </p:cNvSpPr>
          <p:nvPr/>
        </p:nvSpPr>
        <p:spPr bwMode="auto">
          <a:xfrm>
            <a:off x="6528115" y="1759433"/>
            <a:ext cx="1424940" cy="41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75" tIns="50888" rIns="101775" bIns="508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defTabSz="1018109" eaLnBrk="1" fontAlgn="base" hangingPunct="1">
              <a:spcBef>
                <a:spcPct val="0"/>
              </a:spcBef>
              <a:spcAft>
                <a:spcPct val="0"/>
              </a:spcAft>
            </a:pPr>
            <a:r>
              <a:rPr lang="en-US" dirty="0">
                <a:solidFill>
                  <a:srgbClr val="000000"/>
                </a:solidFill>
              </a:rPr>
              <a:t>Q2</a:t>
            </a:r>
          </a:p>
        </p:txBody>
      </p:sp>
      <p:sp>
        <p:nvSpPr>
          <p:cNvPr id="8" name="Text Box 59"/>
          <p:cNvSpPr txBox="1">
            <a:spLocks noChangeArrowheads="1"/>
          </p:cNvSpPr>
          <p:nvPr/>
        </p:nvSpPr>
        <p:spPr bwMode="auto">
          <a:xfrm>
            <a:off x="7598567" y="1761230"/>
            <a:ext cx="1424940" cy="41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75" tIns="50888" rIns="101775" bIns="508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defTabSz="1018109" eaLnBrk="1" fontAlgn="base" hangingPunct="1">
              <a:spcBef>
                <a:spcPct val="0"/>
              </a:spcBef>
              <a:spcAft>
                <a:spcPct val="0"/>
              </a:spcAft>
            </a:pPr>
            <a:r>
              <a:rPr lang="en-US" dirty="0">
                <a:solidFill>
                  <a:srgbClr val="000000"/>
                </a:solidFill>
              </a:rPr>
              <a:t>Q3</a:t>
            </a:r>
          </a:p>
        </p:txBody>
      </p:sp>
      <p:sp>
        <p:nvSpPr>
          <p:cNvPr id="9" name="Text Box 60"/>
          <p:cNvSpPr txBox="1">
            <a:spLocks noChangeArrowheads="1"/>
          </p:cNvSpPr>
          <p:nvPr/>
        </p:nvSpPr>
        <p:spPr bwMode="auto">
          <a:xfrm>
            <a:off x="8655543" y="1795416"/>
            <a:ext cx="1424940" cy="41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775" tIns="50888" rIns="101775" bIns="5088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defTabSz="1018109" eaLnBrk="1" fontAlgn="base" hangingPunct="1">
              <a:spcBef>
                <a:spcPct val="0"/>
              </a:spcBef>
              <a:spcAft>
                <a:spcPct val="0"/>
              </a:spcAft>
            </a:pPr>
            <a:r>
              <a:rPr lang="en-US" dirty="0">
                <a:solidFill>
                  <a:srgbClr val="000000"/>
                </a:solidFill>
              </a:rPr>
              <a:t>Q4</a:t>
            </a:r>
          </a:p>
        </p:txBody>
      </p:sp>
      <p:sp>
        <p:nvSpPr>
          <p:cNvPr id="10" name="TextBox 6"/>
          <p:cNvSpPr txBox="1"/>
          <p:nvPr/>
        </p:nvSpPr>
        <p:spPr>
          <a:xfrm>
            <a:off x="444442" y="7198568"/>
            <a:ext cx="1657772" cy="410369"/>
          </a:xfrm>
          <a:prstGeom prst="rect">
            <a:avLst/>
          </a:prstGeom>
          <a:noFill/>
        </p:spPr>
        <p:txBody>
          <a:bodyPr wrap="square" lIns="0" tIns="0" rIns="0" bIns="0" anchor="ctr">
            <a:spAutoFit/>
          </a:bodyPr>
          <a:lstStyle/>
          <a:p>
            <a:pPr algn="ctr">
              <a:lnSpc>
                <a:spcPts val="1600"/>
              </a:lnSpc>
              <a:defRPr/>
            </a:pPr>
            <a:r>
              <a:rPr lang="en-CA" sz="1600" b="1" dirty="0">
                <a:solidFill>
                  <a:srgbClr val="F4F4F4"/>
                </a:solidFill>
                <a:latin typeface="Calibri Bold"/>
                <a:cs typeface="Calibri Bold"/>
              </a:rPr>
              <a:t>August  2014</a:t>
            </a:r>
          </a:p>
          <a:p>
            <a:pPr>
              <a:lnSpc>
                <a:spcPts val="1610"/>
              </a:lnSpc>
              <a:defRPr/>
            </a:pPr>
            <a:endParaRPr lang="en-CA" sz="1400" dirty="0">
              <a:solidFill>
                <a:srgbClr val="000000"/>
              </a:solidFill>
            </a:endParaRPr>
          </a:p>
        </p:txBody>
      </p:sp>
    </p:spTree>
    <p:extLst>
      <p:ext uri="{BB962C8B-B14F-4D97-AF65-F5344CB8AC3E}">
        <p14:creationId xmlns:p14="http://schemas.microsoft.com/office/powerpoint/2010/main" val="211345079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r>
              <a:rPr lang="en-US" sz="4000" dirty="0"/>
              <a:t>Milestone Schedule</a:t>
            </a:r>
          </a:p>
        </p:txBody>
      </p:sp>
      <p:graphicFrame>
        <p:nvGraphicFramePr>
          <p:cNvPr id="4" name="Group 56"/>
          <p:cNvGraphicFramePr>
            <a:graphicFrameLocks noGrp="1"/>
          </p:cNvGraphicFramePr>
          <p:nvPr>
            <p:ph sz="half" idx="4294967295"/>
            <p:extLst>
              <p:ext uri="{D42A27DB-BD31-4B8C-83A1-F6EECF244321}">
                <p14:modId xmlns:p14="http://schemas.microsoft.com/office/powerpoint/2010/main" val="2162305887"/>
              </p:ext>
            </p:extLst>
          </p:nvPr>
        </p:nvGraphicFramePr>
        <p:xfrm>
          <a:off x="574765" y="2392093"/>
          <a:ext cx="8732798" cy="2350052"/>
        </p:xfrm>
        <a:graphic>
          <a:graphicData uri="http://schemas.openxmlformats.org/drawingml/2006/table">
            <a:tbl>
              <a:tblPr/>
              <a:tblGrid>
                <a:gridCol w="4567769"/>
                <a:gridCol w="1048341"/>
                <a:gridCol w="1048340"/>
                <a:gridCol w="1062508"/>
                <a:gridCol w="1005840"/>
              </a:tblGrid>
              <a:tr h="757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500" kern="1200" dirty="0" smtClean="0">
                          <a:solidFill>
                            <a:schemeClr val="tx1"/>
                          </a:solidFill>
                          <a:effectLst/>
                          <a:latin typeface="+mn-lt"/>
                          <a:ea typeface="+mn-ea"/>
                          <a:cs typeface="+mn-cs"/>
                        </a:rPr>
                        <a:t>Commence operational evaluation </a:t>
                      </a:r>
                      <a:r>
                        <a:rPr lang="en-US" sz="1500" kern="1200" baseline="0" dirty="0" smtClean="0">
                          <a:solidFill>
                            <a:schemeClr val="tx1"/>
                          </a:solidFill>
                          <a:effectLst/>
                          <a:latin typeface="+mn-lt"/>
                          <a:ea typeface="+mn-ea"/>
                          <a:cs typeface="+mn-cs"/>
                        </a:rPr>
                        <a:t>at BOS (pending final AFS consultation/decision).</a:t>
                      </a:r>
                      <a:endParaRPr lang="en-US" sz="1500" kern="1200" dirty="0" smtClean="0">
                        <a:solidFill>
                          <a:schemeClr val="tx1"/>
                        </a:solidFill>
                        <a:effectLst/>
                        <a:latin typeface="+mn-lt"/>
                        <a:ea typeface="+mn-ea"/>
                        <a:cs typeface="+mn-cs"/>
                      </a:endParaRPr>
                    </a:p>
                  </a:txBody>
                  <a:tcPr marL="100584" marR="100584" marT="51816" marB="518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rgbClr val="009900"/>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745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500" kern="1200" dirty="0" smtClean="0">
                          <a:solidFill>
                            <a:schemeClr val="tx1"/>
                          </a:solidFill>
                          <a:effectLst/>
                          <a:latin typeface="+mn-lt"/>
                          <a:ea typeface="+mn-ea"/>
                          <a:cs typeface="+mn-cs"/>
                        </a:rPr>
                        <a:t>Complete</a:t>
                      </a:r>
                      <a:r>
                        <a:rPr lang="en-US" sz="1500" kern="1200" baseline="0" dirty="0" smtClean="0">
                          <a:solidFill>
                            <a:schemeClr val="tx1"/>
                          </a:solidFill>
                          <a:effectLst/>
                          <a:latin typeface="+mn-lt"/>
                          <a:ea typeface="+mn-ea"/>
                          <a:cs typeface="+mn-cs"/>
                        </a:rPr>
                        <a:t> report on 90-day prototype Operational Evaluation test of eFAROS at BOS.</a:t>
                      </a:r>
                      <a:endParaRPr lang="en-US" sz="1500" kern="1200" dirty="0" smtClean="0">
                        <a:solidFill>
                          <a:schemeClr val="tx1"/>
                        </a:solidFill>
                        <a:effectLst/>
                        <a:latin typeface="+mn-lt"/>
                        <a:ea typeface="+mn-ea"/>
                        <a:cs typeface="+mn-cs"/>
                      </a:endParaRPr>
                    </a:p>
                  </a:txBody>
                  <a:tcPr marL="100584" marR="100584" marT="51816" marB="518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9056">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b="0" kern="1200" dirty="0" smtClean="0"/>
                        <a:t>Develop preliminary requirements document, final benefit/cost analysis report (BCAR) and IARD documents for JRC readiness decision.</a:t>
                      </a:r>
                      <a:endParaRPr lang="en-US" sz="1600" b="0" kern="1200" dirty="0" smtClean="0">
                        <a:solidFill>
                          <a:schemeClr val="tx1"/>
                        </a:solidFill>
                        <a:effectLst/>
                        <a:latin typeface="+mn-lt"/>
                        <a:ea typeface="+mn-ea"/>
                        <a:cs typeface="+mn-cs"/>
                      </a:endParaRPr>
                    </a:p>
                  </a:txBody>
                  <a:tcPr marL="100584" marR="100584" marT="51816" marB="518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
        <p:nvSpPr>
          <p:cNvPr id="5" name="Text Box 48"/>
          <p:cNvSpPr txBox="1">
            <a:spLocks noChangeArrowheads="1"/>
          </p:cNvSpPr>
          <p:nvPr/>
        </p:nvSpPr>
        <p:spPr bwMode="auto">
          <a:xfrm>
            <a:off x="544830" y="1739633"/>
            <a:ext cx="2628107" cy="41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dirty="0"/>
              <a:t>FY </a:t>
            </a:r>
            <a:r>
              <a:rPr lang="en-US" dirty="0" smtClean="0"/>
              <a:t>15 </a:t>
            </a:r>
            <a:r>
              <a:rPr lang="en-US" dirty="0"/>
              <a:t>Milestones</a:t>
            </a:r>
          </a:p>
        </p:txBody>
      </p:sp>
      <p:sp>
        <p:nvSpPr>
          <p:cNvPr id="6" name="Text Box 57"/>
          <p:cNvSpPr txBox="1">
            <a:spLocks noChangeArrowheads="1"/>
          </p:cNvSpPr>
          <p:nvPr/>
        </p:nvSpPr>
        <p:spPr bwMode="auto">
          <a:xfrm>
            <a:off x="5504813" y="1757624"/>
            <a:ext cx="1424940" cy="41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dirty="0"/>
              <a:t>Q1</a:t>
            </a:r>
          </a:p>
        </p:txBody>
      </p:sp>
      <p:sp>
        <p:nvSpPr>
          <p:cNvPr id="7" name="Text Box 58"/>
          <p:cNvSpPr txBox="1">
            <a:spLocks noChangeArrowheads="1"/>
          </p:cNvSpPr>
          <p:nvPr/>
        </p:nvSpPr>
        <p:spPr bwMode="auto">
          <a:xfrm>
            <a:off x="6528115" y="1759424"/>
            <a:ext cx="1424940" cy="41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dirty="0"/>
              <a:t>Q2</a:t>
            </a:r>
          </a:p>
        </p:txBody>
      </p:sp>
      <p:sp>
        <p:nvSpPr>
          <p:cNvPr id="8" name="Text Box 59"/>
          <p:cNvSpPr txBox="1">
            <a:spLocks noChangeArrowheads="1"/>
          </p:cNvSpPr>
          <p:nvPr/>
        </p:nvSpPr>
        <p:spPr bwMode="auto">
          <a:xfrm>
            <a:off x="7598567" y="1761223"/>
            <a:ext cx="1424940" cy="41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dirty="0"/>
              <a:t>Q3</a:t>
            </a:r>
          </a:p>
        </p:txBody>
      </p:sp>
      <p:sp>
        <p:nvSpPr>
          <p:cNvPr id="9" name="Text Box 60"/>
          <p:cNvSpPr txBox="1">
            <a:spLocks noChangeArrowheads="1"/>
          </p:cNvSpPr>
          <p:nvPr/>
        </p:nvSpPr>
        <p:spPr bwMode="auto">
          <a:xfrm>
            <a:off x="8655543" y="1795407"/>
            <a:ext cx="1424940" cy="41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dirty="0"/>
              <a:t>Q4</a:t>
            </a:r>
          </a:p>
        </p:txBody>
      </p:sp>
    </p:spTree>
    <p:extLst>
      <p:ext uri="{BB962C8B-B14F-4D97-AF65-F5344CB8AC3E}">
        <p14:creationId xmlns:p14="http://schemas.microsoft.com/office/powerpoint/2010/main" val="96991075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idx="4294967295"/>
          </p:nvPr>
        </p:nvSpPr>
        <p:spPr>
          <a:xfrm>
            <a:off x="471487" y="216861"/>
            <a:ext cx="9319737" cy="690880"/>
          </a:xfrm>
        </p:spPr>
        <p:txBody>
          <a:bodyPr/>
          <a:lstStyle/>
          <a:p>
            <a:r>
              <a:rPr lang="en-US" smtClean="0"/>
              <a:t>FY14/15 </a:t>
            </a:r>
            <a:r>
              <a:rPr lang="en-US" dirty="0" smtClean="0"/>
              <a:t>eFAROS Activities</a:t>
            </a:r>
          </a:p>
        </p:txBody>
      </p:sp>
      <p:sp>
        <p:nvSpPr>
          <p:cNvPr id="11267" name="Text Box 5"/>
          <p:cNvSpPr txBox="1">
            <a:spLocks noChangeArrowheads="1"/>
          </p:cNvSpPr>
          <p:nvPr/>
        </p:nvSpPr>
        <p:spPr bwMode="auto">
          <a:xfrm>
            <a:off x="339638" y="933872"/>
            <a:ext cx="9037729" cy="657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35" tIns="50917" rIns="101835" bIns="50917">
            <a:spAutoFit/>
          </a:bodyPr>
          <a:lstStyle>
            <a:lvl1pPr indent="179388"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marL="124748" indent="0" defTabSz="1018824" eaLnBrk="1" fontAlgn="base" hangingPunct="1">
              <a:spcAft>
                <a:spcPts val="669"/>
              </a:spcAft>
              <a:defRPr/>
            </a:pPr>
            <a:r>
              <a:rPr lang="en-US" sz="2400" b="0" dirty="0" smtClean="0">
                <a:solidFill>
                  <a:srgbClr val="000000"/>
                </a:solidFill>
              </a:rPr>
              <a:t>FY14 Completed:</a:t>
            </a:r>
            <a:endParaRPr lang="en-US" sz="2400" b="0" dirty="0" smtClean="0">
              <a:solidFill>
                <a:srgbClr val="000000"/>
              </a:solidFill>
            </a:endParaRPr>
          </a:p>
          <a:p>
            <a:pPr marL="442981" indent="-318233" defTabSz="1018824" eaLnBrk="1" fontAlgn="base" hangingPunct="1">
              <a:spcAft>
                <a:spcPts val="669"/>
              </a:spcAft>
              <a:buFont typeface="Arial" pitchFamily="34" charset="0"/>
              <a:buChar char="•"/>
              <a:defRPr/>
            </a:pPr>
            <a:r>
              <a:rPr lang="en-US" b="0" dirty="0" smtClean="0">
                <a:solidFill>
                  <a:srgbClr val="000000"/>
                </a:solidFill>
              </a:rPr>
              <a:t>Conducted </a:t>
            </a:r>
            <a:r>
              <a:rPr lang="en-US" b="0" dirty="0">
                <a:solidFill>
                  <a:srgbClr val="000000"/>
                </a:solidFill>
              </a:rPr>
              <a:t>ATC training and pilot outreach for eFAROS at BOS – May/Jun  2014</a:t>
            </a:r>
          </a:p>
          <a:p>
            <a:pPr marL="442981" indent="-318233" defTabSz="1018824" eaLnBrk="1" fontAlgn="base" hangingPunct="1">
              <a:spcAft>
                <a:spcPts val="669"/>
              </a:spcAft>
              <a:buFont typeface="Arial" pitchFamily="34" charset="0"/>
              <a:buChar char="•"/>
              <a:defRPr/>
            </a:pPr>
            <a:r>
              <a:rPr lang="en-US" b="0" dirty="0">
                <a:solidFill>
                  <a:srgbClr val="000000"/>
                </a:solidFill>
              </a:rPr>
              <a:t>Conducted </a:t>
            </a:r>
            <a:r>
              <a:rPr lang="en-US" b="0" dirty="0" smtClean="0">
                <a:solidFill>
                  <a:srgbClr val="000000"/>
                </a:solidFill>
              </a:rPr>
              <a:t>successful Flight  Check Test of </a:t>
            </a:r>
            <a:r>
              <a:rPr lang="en-US" b="0" dirty="0">
                <a:solidFill>
                  <a:srgbClr val="000000"/>
                </a:solidFill>
              </a:rPr>
              <a:t>eFAROS at BOS – Jun 21-22, </a:t>
            </a:r>
            <a:r>
              <a:rPr lang="en-US" b="0" dirty="0" smtClean="0">
                <a:solidFill>
                  <a:srgbClr val="000000"/>
                </a:solidFill>
              </a:rPr>
              <a:t>2014</a:t>
            </a:r>
          </a:p>
          <a:p>
            <a:pPr marL="442981" indent="-318233" defTabSz="1018824" eaLnBrk="1" fontAlgn="base" hangingPunct="1">
              <a:spcAft>
                <a:spcPts val="669"/>
              </a:spcAft>
              <a:buFont typeface="Arial" pitchFamily="34" charset="0"/>
              <a:buChar char="•"/>
              <a:defRPr/>
            </a:pPr>
            <a:endParaRPr lang="en-US" b="0" dirty="0" smtClean="0">
              <a:solidFill>
                <a:srgbClr val="000000"/>
              </a:solidFill>
            </a:endParaRPr>
          </a:p>
          <a:p>
            <a:pPr marL="124748" indent="0" defTabSz="1018824" eaLnBrk="1" fontAlgn="base" hangingPunct="1">
              <a:spcAft>
                <a:spcPts val="669"/>
              </a:spcAft>
              <a:defRPr/>
            </a:pPr>
            <a:r>
              <a:rPr lang="en-US" sz="2400" b="0" dirty="0" smtClean="0">
                <a:solidFill>
                  <a:srgbClr val="000000"/>
                </a:solidFill>
              </a:rPr>
              <a:t>FY15 Planned</a:t>
            </a:r>
            <a:r>
              <a:rPr lang="en-US" sz="2400" b="0" dirty="0" smtClean="0">
                <a:solidFill>
                  <a:srgbClr val="000000"/>
                </a:solidFill>
              </a:rPr>
              <a:t>:</a:t>
            </a:r>
            <a:endParaRPr lang="en-US" sz="2400" b="0" dirty="0">
              <a:solidFill>
                <a:srgbClr val="000000"/>
              </a:solidFill>
            </a:endParaRPr>
          </a:p>
          <a:p>
            <a:pPr marL="442981" indent="-318233" defTabSz="1018824" eaLnBrk="1" fontAlgn="base" hangingPunct="1">
              <a:spcAft>
                <a:spcPts val="669"/>
              </a:spcAft>
              <a:buFont typeface="Arial" pitchFamily="34" charset="0"/>
              <a:buChar char="•"/>
              <a:defRPr/>
            </a:pPr>
            <a:r>
              <a:rPr lang="en-US" b="0" dirty="0" smtClean="0">
                <a:solidFill>
                  <a:srgbClr val="000000"/>
                </a:solidFill>
              </a:rPr>
              <a:t>Commence “live” Operational Evaluation test of eFAROS at BOS – </a:t>
            </a:r>
            <a:r>
              <a:rPr lang="en-US" b="0" dirty="0" smtClean="0">
                <a:solidFill>
                  <a:srgbClr val="000000"/>
                </a:solidFill>
              </a:rPr>
              <a:t>Mar 2015 (pending </a:t>
            </a:r>
            <a:r>
              <a:rPr lang="en-US" b="0" dirty="0" smtClean="0">
                <a:solidFill>
                  <a:srgbClr val="000000"/>
                </a:solidFill>
              </a:rPr>
              <a:t>AFS-400 </a:t>
            </a:r>
            <a:r>
              <a:rPr lang="en-US" b="0" dirty="0" smtClean="0">
                <a:solidFill>
                  <a:srgbClr val="000000"/>
                </a:solidFill>
              </a:rPr>
              <a:t>approval)</a:t>
            </a:r>
            <a:endParaRPr lang="en-US" b="0" dirty="0" smtClean="0">
              <a:solidFill>
                <a:srgbClr val="000000"/>
              </a:solidFill>
            </a:endParaRPr>
          </a:p>
          <a:p>
            <a:pPr marL="442981" indent="-318233" defTabSz="1018824" eaLnBrk="1" fontAlgn="base" hangingPunct="1">
              <a:spcAft>
                <a:spcPts val="669"/>
              </a:spcAft>
              <a:buFont typeface="Arial" pitchFamily="34" charset="0"/>
              <a:buChar char="•"/>
              <a:defRPr/>
            </a:pPr>
            <a:endParaRPr lang="en-US" b="0" dirty="0">
              <a:solidFill>
                <a:srgbClr val="000000"/>
              </a:solidFill>
            </a:endParaRPr>
          </a:p>
          <a:p>
            <a:pPr marL="397764" indent="-285750" eaLnBrk="1" hangingPunct="1">
              <a:spcBef>
                <a:spcPts val="0"/>
              </a:spcBef>
              <a:spcAft>
                <a:spcPts val="600"/>
              </a:spcAft>
              <a:buFont typeface="Arial" pitchFamily="34" charset="0"/>
              <a:buChar char="•"/>
              <a:defRPr/>
            </a:pPr>
            <a:r>
              <a:rPr lang="en-US" b="0" dirty="0"/>
              <a:t>Publish initial Preliminary Requirements Document (PRD) for eFAROS – Sep 2015</a:t>
            </a:r>
          </a:p>
          <a:p>
            <a:pPr marL="397764" indent="-285750" eaLnBrk="1" hangingPunct="1">
              <a:spcBef>
                <a:spcPts val="0"/>
              </a:spcBef>
              <a:spcAft>
                <a:spcPts val="600"/>
              </a:spcAft>
              <a:buFont typeface="Arial" pitchFamily="34" charset="0"/>
              <a:buChar char="•"/>
              <a:defRPr/>
            </a:pPr>
            <a:endParaRPr lang="en-US" b="0" dirty="0"/>
          </a:p>
          <a:p>
            <a:pPr marL="397764" indent="-285750" eaLnBrk="1" hangingPunct="1">
              <a:spcBef>
                <a:spcPts val="0"/>
              </a:spcBef>
              <a:spcAft>
                <a:spcPts val="600"/>
              </a:spcAft>
              <a:buFont typeface="Arial" pitchFamily="34" charset="0"/>
              <a:buChar char="•"/>
              <a:defRPr/>
            </a:pPr>
            <a:r>
              <a:rPr lang="en-US" b="0" dirty="0"/>
              <a:t>Publish updated Cost-Benefit Analysis (CBA) for eFAROS – Sep 2015</a:t>
            </a:r>
            <a:endParaRPr lang="en-US" sz="1800" b="0" dirty="0"/>
          </a:p>
          <a:p>
            <a:pPr marL="442981" indent="-318233" defTabSz="1018824" eaLnBrk="1" fontAlgn="base" hangingPunct="1">
              <a:spcAft>
                <a:spcPts val="669"/>
              </a:spcAft>
              <a:buFont typeface="Arial" pitchFamily="34" charset="0"/>
              <a:buChar char="•"/>
              <a:defRPr/>
            </a:pPr>
            <a:endParaRPr lang="en-US" b="0" dirty="0">
              <a:solidFill>
                <a:srgbClr val="000000"/>
              </a:solidFill>
            </a:endParaRPr>
          </a:p>
          <a:p>
            <a:pPr marL="318233" indent="-193486" defTabSz="1018824" eaLnBrk="1" fontAlgn="base" hangingPunct="1">
              <a:lnSpc>
                <a:spcPct val="125000"/>
              </a:lnSpc>
              <a:spcAft>
                <a:spcPts val="669"/>
              </a:spcAft>
              <a:buFont typeface="Arial" pitchFamily="34" charset="0"/>
              <a:buChar char="•"/>
              <a:defRPr/>
            </a:pPr>
            <a:endParaRPr lang="en-US" sz="1800" b="0" dirty="0">
              <a:solidFill>
                <a:srgbClr val="000000"/>
              </a:solidFill>
            </a:endParaRPr>
          </a:p>
          <a:p>
            <a:pPr marL="318233" indent="-193486" defTabSz="1018824" eaLnBrk="1" fontAlgn="base" hangingPunct="1">
              <a:lnSpc>
                <a:spcPct val="125000"/>
              </a:lnSpc>
              <a:spcAft>
                <a:spcPts val="669"/>
              </a:spcAft>
              <a:buFont typeface="Arial" pitchFamily="34" charset="0"/>
              <a:buChar char="•"/>
              <a:defRPr/>
            </a:pPr>
            <a:endParaRPr lang="en-US" sz="1800" b="0" dirty="0">
              <a:solidFill>
                <a:srgbClr val="000000"/>
              </a:solidFill>
            </a:endParaRPr>
          </a:p>
        </p:txBody>
      </p:sp>
      <p:sp>
        <p:nvSpPr>
          <p:cNvPr id="4" name="TextBox 6"/>
          <p:cNvSpPr txBox="1"/>
          <p:nvPr/>
        </p:nvSpPr>
        <p:spPr>
          <a:xfrm>
            <a:off x="444442" y="7198568"/>
            <a:ext cx="1657772" cy="410369"/>
          </a:xfrm>
          <a:prstGeom prst="rect">
            <a:avLst/>
          </a:prstGeom>
          <a:noFill/>
        </p:spPr>
        <p:txBody>
          <a:bodyPr wrap="square" lIns="0" tIns="0" rIns="0" bIns="0" anchor="ctr">
            <a:spAutoFit/>
          </a:bodyPr>
          <a:lstStyle/>
          <a:p>
            <a:pPr algn="ctr">
              <a:lnSpc>
                <a:spcPts val="1600"/>
              </a:lnSpc>
              <a:defRPr/>
            </a:pPr>
            <a:r>
              <a:rPr lang="en-CA" sz="1600" b="1" dirty="0">
                <a:solidFill>
                  <a:srgbClr val="F4F4F4"/>
                </a:solidFill>
                <a:latin typeface="Calibri Bold"/>
                <a:cs typeface="Calibri Bold"/>
              </a:rPr>
              <a:t>August  2014</a:t>
            </a:r>
          </a:p>
          <a:p>
            <a:pPr>
              <a:lnSpc>
                <a:spcPts val="1610"/>
              </a:lnSpc>
              <a:defRPr/>
            </a:pPr>
            <a:endParaRPr lang="en-CA" sz="1400" dirty="0">
              <a:solidFill>
                <a:srgbClr val="000000"/>
              </a:solidFill>
            </a:endParaRPr>
          </a:p>
        </p:txBody>
      </p:sp>
    </p:spTree>
    <p:extLst>
      <p:ext uri="{BB962C8B-B14F-4D97-AF65-F5344CB8AC3E}">
        <p14:creationId xmlns:p14="http://schemas.microsoft.com/office/powerpoint/2010/main" val="89769703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D2F68"/>
        </a:solidFill>
        <a:effectLst/>
      </p:bgPr>
    </p:bg>
    <p:spTree>
      <p:nvGrpSpPr>
        <p:cNvPr id="1" name=""/>
        <p:cNvGrpSpPr/>
        <p:nvPr/>
      </p:nvGrpSpPr>
      <p:grpSpPr>
        <a:xfrm>
          <a:off x="0" y="0"/>
          <a:ext cx="0" cy="0"/>
          <a:chOff x="0" y="0"/>
          <a:chExt cx="0" cy="0"/>
        </a:xfrm>
      </p:grpSpPr>
      <p:sp>
        <p:nvSpPr>
          <p:cNvPr id="8194" name="Rectangle 11"/>
          <p:cNvSpPr>
            <a:spLocks noGrp="1" noChangeArrowheads="1"/>
          </p:cNvSpPr>
          <p:nvPr>
            <p:ph type="ctrTitle"/>
          </p:nvPr>
        </p:nvSpPr>
        <p:spPr/>
        <p:txBody>
          <a:bodyPr/>
          <a:lstStyle/>
          <a:p>
            <a:pPr eaLnBrk="1" hangingPunct="1"/>
            <a:r>
              <a:rPr lang="en-US" sz="4000" b="0" dirty="0"/>
              <a:t/>
            </a:r>
            <a:br>
              <a:rPr lang="en-US" sz="4000" b="0" dirty="0"/>
            </a:br>
            <a:r>
              <a:rPr lang="en-US" sz="4000" b="0" dirty="0" smtClean="0"/>
              <a:t>Runway Safety Assessment (RSA)</a:t>
            </a:r>
            <a:endParaRPr lang="en-US" sz="4000" b="0" dirty="0"/>
          </a:p>
        </p:txBody>
      </p:sp>
      <p:sp>
        <p:nvSpPr>
          <p:cNvPr id="7" name="TextBox 4"/>
          <p:cNvSpPr txBox="1"/>
          <p:nvPr/>
        </p:nvSpPr>
        <p:spPr>
          <a:xfrm>
            <a:off x="564707" y="4678309"/>
            <a:ext cx="2770361" cy="654025"/>
          </a:xfrm>
          <a:prstGeom prst="rect">
            <a:avLst/>
          </a:prstGeom>
          <a:noFill/>
        </p:spPr>
        <p:txBody>
          <a:bodyPr vert="horz" wrap="none" lIns="0" tIns="0" rIns="0" bIns="0" rtlCol="0">
            <a:spAutoFit/>
          </a:bodyPr>
          <a:lstStyle/>
          <a:p>
            <a:pPr>
              <a:lnSpc>
                <a:spcPts val="2500"/>
              </a:lnSpc>
            </a:pPr>
            <a:r>
              <a:rPr lang="en-CA" sz="2200" dirty="0">
                <a:solidFill>
                  <a:srgbClr val="FFFFFF"/>
                </a:solidFill>
                <a:cs typeface="Arial"/>
              </a:rPr>
              <a:t>RIRP Portfolio Update</a:t>
            </a:r>
          </a:p>
          <a:p>
            <a:pPr>
              <a:lnSpc>
                <a:spcPts val="2529"/>
              </a:lnSpc>
            </a:pPr>
            <a:endParaRPr lang="en-CA" sz="2200" dirty="0">
              <a:solidFill>
                <a:srgbClr val="000000"/>
              </a:solidFill>
            </a:endParaRPr>
          </a:p>
        </p:txBody>
      </p:sp>
      <p:sp>
        <p:nvSpPr>
          <p:cNvPr id="8" name="TextBox 5"/>
          <p:cNvSpPr txBox="1"/>
          <p:nvPr/>
        </p:nvSpPr>
        <p:spPr>
          <a:xfrm>
            <a:off x="564705" y="5182365"/>
            <a:ext cx="2244204" cy="512961"/>
          </a:xfrm>
          <a:prstGeom prst="rect">
            <a:avLst/>
          </a:prstGeom>
          <a:noFill/>
        </p:spPr>
        <p:txBody>
          <a:bodyPr vert="horz" wrap="none" lIns="0" tIns="0" rIns="0" bIns="0" rtlCol="0">
            <a:spAutoFit/>
          </a:bodyPr>
          <a:lstStyle/>
          <a:p>
            <a:pPr>
              <a:lnSpc>
                <a:spcPts val="2000"/>
              </a:lnSpc>
            </a:pPr>
            <a:r>
              <a:rPr lang="en-CA" dirty="0">
                <a:solidFill>
                  <a:srgbClr val="FFFFFF"/>
                </a:solidFill>
                <a:cs typeface="Arial"/>
              </a:rPr>
              <a:t>Presented to: </a:t>
            </a:r>
            <a:r>
              <a:rPr lang="en-CA" dirty="0" smtClean="0">
                <a:solidFill>
                  <a:srgbClr val="FFFFFF"/>
                </a:solidFill>
                <a:cs typeface="Arial"/>
              </a:rPr>
              <a:t>REDAC</a:t>
            </a:r>
            <a:endParaRPr lang="en-CA" dirty="0">
              <a:solidFill>
                <a:srgbClr val="FFFFFF"/>
              </a:solidFill>
              <a:cs typeface="Arial"/>
            </a:endParaRPr>
          </a:p>
          <a:p>
            <a:pPr>
              <a:lnSpc>
                <a:spcPts val="2010"/>
              </a:lnSpc>
            </a:pPr>
            <a:endParaRPr lang="en-CA" dirty="0">
              <a:solidFill>
                <a:srgbClr val="000000"/>
              </a:solidFill>
            </a:endParaRPr>
          </a:p>
        </p:txBody>
      </p:sp>
      <p:sp>
        <p:nvSpPr>
          <p:cNvPr id="9" name="TextBox 6"/>
          <p:cNvSpPr txBox="1"/>
          <p:nvPr/>
        </p:nvSpPr>
        <p:spPr>
          <a:xfrm>
            <a:off x="564705" y="5614413"/>
            <a:ext cx="1897955" cy="512961"/>
          </a:xfrm>
          <a:prstGeom prst="rect">
            <a:avLst/>
          </a:prstGeom>
          <a:noFill/>
        </p:spPr>
        <p:txBody>
          <a:bodyPr vert="horz" wrap="none" lIns="0" tIns="0" rIns="0" bIns="0" rtlCol="0">
            <a:spAutoFit/>
          </a:bodyPr>
          <a:lstStyle/>
          <a:p>
            <a:pPr>
              <a:lnSpc>
                <a:spcPts val="2000"/>
              </a:lnSpc>
            </a:pPr>
            <a:r>
              <a:rPr lang="en-CA" dirty="0">
                <a:solidFill>
                  <a:srgbClr val="FFFFFF"/>
                </a:solidFill>
                <a:cs typeface="Arial"/>
              </a:rPr>
              <a:t>Date:  </a:t>
            </a:r>
            <a:r>
              <a:rPr lang="en-CA" dirty="0" smtClean="0">
                <a:solidFill>
                  <a:srgbClr val="FFFFFF"/>
                </a:solidFill>
                <a:cs typeface="Arial"/>
              </a:rPr>
              <a:t>March 2015</a:t>
            </a:r>
            <a:endParaRPr lang="en-CA" dirty="0">
              <a:solidFill>
                <a:srgbClr val="FFFFFF"/>
              </a:solidFill>
              <a:cs typeface="Arial"/>
            </a:endParaRPr>
          </a:p>
          <a:p>
            <a:pPr>
              <a:lnSpc>
                <a:spcPts val="2010"/>
              </a:lnSpc>
            </a:pPr>
            <a:endParaRPr lang="en-CA" dirty="0">
              <a:solidFill>
                <a:srgbClr val="000000"/>
              </a:solidFill>
            </a:endParaRPr>
          </a:p>
        </p:txBody>
      </p:sp>
    </p:spTree>
    <p:extLst>
      <p:ext uri="{BB962C8B-B14F-4D97-AF65-F5344CB8AC3E}">
        <p14:creationId xmlns:p14="http://schemas.microsoft.com/office/powerpoint/2010/main" val="366172660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338831" y="390420"/>
            <a:ext cx="9586913" cy="690880"/>
          </a:xfrm>
        </p:spPr>
        <p:txBody>
          <a:bodyPr/>
          <a:lstStyle/>
          <a:p>
            <a:r>
              <a:rPr lang="en-US" sz="4400" dirty="0" smtClean="0">
                <a:latin typeface="Arial" pitchFamily="34" charset="0"/>
              </a:rPr>
              <a:t>Runway Safety Assessment (RSA)</a:t>
            </a:r>
            <a:endParaRPr lang="en-US" sz="1600" dirty="0">
              <a:latin typeface="Arial" pitchFamily="34" charset="0"/>
            </a:endParaRPr>
          </a:p>
        </p:txBody>
      </p:sp>
      <p:sp>
        <p:nvSpPr>
          <p:cNvPr id="6147" name="Content Placeholder 4"/>
          <p:cNvSpPr>
            <a:spLocks noGrp="1"/>
          </p:cNvSpPr>
          <p:nvPr>
            <p:ph idx="1"/>
          </p:nvPr>
        </p:nvSpPr>
        <p:spPr>
          <a:xfrm>
            <a:off x="544831" y="1628966"/>
            <a:ext cx="8855234" cy="4368377"/>
          </a:xfrm>
        </p:spPr>
        <p:txBody>
          <a:bodyPr/>
          <a:lstStyle/>
          <a:p>
            <a:r>
              <a:rPr lang="en-US" sz="2200" b="0" dirty="0">
                <a:latin typeface="Arial" pitchFamily="34" charset="0"/>
              </a:rPr>
              <a:t>RSA is intended to address the NTSB recommendation A-00-66 that states: “Require, at all airports with scheduled passenger service, a ground movement safety system that will prevent runway incursions; the system should provide a direct warning capability to flight crews.  In addition, demonstrate through computer simulations or other means that the system will, in fact, prevent incursions.”</a:t>
            </a:r>
          </a:p>
          <a:p>
            <a:endParaRPr lang="en-US" sz="2200" b="0" dirty="0">
              <a:latin typeface="Arial" pitchFamily="34" charset="0"/>
            </a:endParaRPr>
          </a:p>
        </p:txBody>
      </p:sp>
    </p:spTree>
    <p:extLst>
      <p:ext uri="{BB962C8B-B14F-4D97-AF65-F5344CB8AC3E}">
        <p14:creationId xmlns:p14="http://schemas.microsoft.com/office/powerpoint/2010/main" val="281920562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 y="317587"/>
            <a:ext cx="9319737" cy="690880"/>
          </a:xfrm>
        </p:spPr>
        <p:txBody>
          <a:bodyPr/>
          <a:lstStyle/>
          <a:p>
            <a:pPr algn="ctr"/>
            <a:r>
              <a:rPr lang="en-US" dirty="0" smtClean="0"/>
              <a:t>ANG-C Market Survey - Overview</a:t>
            </a:r>
            <a:endParaRPr lang="en-US" dirty="0"/>
          </a:p>
        </p:txBody>
      </p:sp>
      <p:sp>
        <p:nvSpPr>
          <p:cNvPr id="3" name="Content Placeholder 2"/>
          <p:cNvSpPr>
            <a:spLocks noGrp="1"/>
          </p:cNvSpPr>
          <p:nvPr>
            <p:ph idx="1"/>
          </p:nvPr>
        </p:nvSpPr>
        <p:spPr>
          <a:xfrm>
            <a:off x="276672" y="1149896"/>
            <a:ext cx="9505056" cy="4976495"/>
          </a:xfrm>
        </p:spPr>
        <p:txBody>
          <a:bodyPr/>
          <a:lstStyle/>
          <a:p>
            <a:pPr>
              <a:spcBef>
                <a:spcPts val="0"/>
              </a:spcBef>
              <a:spcAft>
                <a:spcPts val="600"/>
              </a:spcAft>
            </a:pPr>
            <a:r>
              <a:rPr lang="en-US" sz="2400" b="0" dirty="0"/>
              <a:t>ANG-C5  issued a Market Survey on July 23, 2013  for Runway Incursion Reduction </a:t>
            </a:r>
            <a:r>
              <a:rPr lang="en-US" sz="2400" b="0" dirty="0" smtClean="0"/>
              <a:t>Technologies </a:t>
            </a:r>
            <a:r>
              <a:rPr lang="en-US" sz="2400" b="0" dirty="0"/>
              <a:t>(Contract Opportunity ID: 14673).  </a:t>
            </a:r>
          </a:p>
          <a:p>
            <a:pPr>
              <a:spcBef>
                <a:spcPts val="0"/>
              </a:spcBef>
              <a:spcAft>
                <a:spcPts val="600"/>
              </a:spcAft>
            </a:pPr>
            <a:r>
              <a:rPr lang="en-US" sz="2400" b="0" dirty="0"/>
              <a:t>The Market Survey solicits input on feasible technologies from industry partners and interested vendors</a:t>
            </a:r>
            <a:r>
              <a:rPr lang="en-US" sz="2400" b="0" dirty="0" smtClean="0"/>
              <a:t>.  This survey is not a formal contract solicitation and is not intended to result in a contract award.</a:t>
            </a:r>
            <a:endParaRPr lang="en-US" sz="2400" b="0" dirty="0"/>
          </a:p>
          <a:p>
            <a:pPr>
              <a:spcBef>
                <a:spcPts val="0"/>
              </a:spcBef>
              <a:spcAft>
                <a:spcPts val="600"/>
              </a:spcAft>
            </a:pPr>
            <a:r>
              <a:rPr lang="en-US" sz="2400" b="0" dirty="0"/>
              <a:t>The </a:t>
            </a:r>
            <a:r>
              <a:rPr lang="en-US" sz="2400" b="0" dirty="0" smtClean="0"/>
              <a:t>intended outcome of the Market </a:t>
            </a:r>
            <a:r>
              <a:rPr lang="en-US" sz="2400" b="0" dirty="0"/>
              <a:t>Survey is </a:t>
            </a:r>
            <a:r>
              <a:rPr lang="en-US" sz="2400" b="0" dirty="0" smtClean="0"/>
              <a:t>to </a:t>
            </a:r>
            <a:r>
              <a:rPr lang="en-US" sz="2400" b="0" dirty="0"/>
              <a:t>evaluate </a:t>
            </a:r>
            <a:r>
              <a:rPr lang="en-US" sz="2400" b="0" dirty="0" smtClean="0"/>
              <a:t>one or more technologies </a:t>
            </a:r>
            <a:r>
              <a:rPr lang="en-US" sz="2400" b="0" dirty="0"/>
              <a:t>which may be applied, or enhanced through additional research, to prevent runway incursions</a:t>
            </a:r>
            <a:r>
              <a:rPr lang="en-US" sz="2400" b="0" dirty="0" smtClean="0"/>
              <a:t>.</a:t>
            </a:r>
            <a:endParaRPr lang="en-US" sz="2400" b="0" dirty="0"/>
          </a:p>
          <a:p>
            <a:pPr>
              <a:spcBef>
                <a:spcPts val="0"/>
              </a:spcBef>
              <a:spcAft>
                <a:spcPts val="600"/>
              </a:spcAft>
            </a:pPr>
            <a:r>
              <a:rPr lang="en-US" sz="2400" b="0" dirty="0"/>
              <a:t>Market Survey closed on Aug 23, 2013; </a:t>
            </a:r>
            <a:r>
              <a:rPr lang="en-US" sz="2400" b="0" dirty="0" smtClean="0"/>
              <a:t>a </a:t>
            </a:r>
            <a:r>
              <a:rPr lang="en-US" sz="2400" b="0" dirty="0"/>
              <a:t>total of 30 qualifying responses </a:t>
            </a:r>
            <a:r>
              <a:rPr lang="en-US" sz="2400" b="0" dirty="0" smtClean="0"/>
              <a:t>were received.</a:t>
            </a:r>
          </a:p>
          <a:p>
            <a:pPr>
              <a:spcBef>
                <a:spcPts val="0"/>
              </a:spcBef>
              <a:spcAft>
                <a:spcPts val="600"/>
              </a:spcAft>
            </a:pPr>
            <a:endParaRPr lang="en-US" sz="2400" b="0" dirty="0"/>
          </a:p>
          <a:p>
            <a:pPr>
              <a:spcBef>
                <a:spcPts val="0"/>
              </a:spcBef>
              <a:spcAft>
                <a:spcPts val="600"/>
              </a:spcAft>
            </a:pPr>
            <a:endParaRPr lang="en-US" sz="2400" b="0" dirty="0"/>
          </a:p>
        </p:txBody>
      </p:sp>
      <p:sp>
        <p:nvSpPr>
          <p:cNvPr id="4" name="Slide Number Placeholder 3"/>
          <p:cNvSpPr>
            <a:spLocks noGrp="1"/>
          </p:cNvSpPr>
          <p:nvPr>
            <p:ph type="sldNum" sz="quarter" idx="4294967295"/>
          </p:nvPr>
        </p:nvSpPr>
        <p:spPr>
          <a:xfrm>
            <a:off x="7299325" y="7081520"/>
            <a:ext cx="2095500" cy="518160"/>
          </a:xfrm>
          <a:prstGeom prst="rect">
            <a:avLst/>
          </a:prstGeom>
        </p:spPr>
        <p:txBody>
          <a:bodyPr lIns="101882" tIns="50941" rIns="101882" bIns="50941"/>
          <a:lstStyle/>
          <a:p>
            <a:pPr>
              <a:defRPr/>
            </a:pPr>
            <a:fld id="{3B284961-8192-4AE6-875C-CD9CAF77C83E}" type="slidenum">
              <a:rPr lang="en-US" smtClean="0"/>
              <a:pPr>
                <a:defRPr/>
              </a:pPr>
              <a:t>16</a:t>
            </a:fld>
            <a:endParaRPr lang="en-US" dirty="0"/>
          </a:p>
        </p:txBody>
      </p:sp>
      <p:sp>
        <p:nvSpPr>
          <p:cNvPr id="5" name="TextBox 6"/>
          <p:cNvSpPr txBox="1"/>
          <p:nvPr/>
        </p:nvSpPr>
        <p:spPr>
          <a:xfrm>
            <a:off x="444442" y="7198568"/>
            <a:ext cx="1657772" cy="410369"/>
          </a:xfrm>
          <a:prstGeom prst="rect">
            <a:avLst/>
          </a:prstGeom>
          <a:noFill/>
        </p:spPr>
        <p:txBody>
          <a:bodyPr wrap="square" lIns="0" tIns="0" rIns="0" bIns="0" anchor="ctr">
            <a:spAutoFit/>
          </a:bodyPr>
          <a:lstStyle/>
          <a:p>
            <a:pPr algn="ctr">
              <a:lnSpc>
                <a:spcPts val="1600"/>
              </a:lnSpc>
              <a:defRPr/>
            </a:pPr>
            <a:r>
              <a:rPr lang="en-CA" sz="1600" b="1" dirty="0">
                <a:solidFill>
                  <a:srgbClr val="F4F4F4"/>
                </a:solidFill>
                <a:latin typeface="Calibri Bold"/>
                <a:cs typeface="Calibri Bold"/>
              </a:rPr>
              <a:t>August   2014</a:t>
            </a:r>
          </a:p>
          <a:p>
            <a:pPr>
              <a:lnSpc>
                <a:spcPts val="1610"/>
              </a:lnSpc>
              <a:defRPr/>
            </a:pPr>
            <a:endParaRPr lang="en-CA" sz="1400" dirty="0">
              <a:solidFill>
                <a:srgbClr val="000000"/>
              </a:solidFill>
            </a:endParaRPr>
          </a:p>
        </p:txBody>
      </p:sp>
    </p:spTree>
    <p:extLst>
      <p:ext uri="{BB962C8B-B14F-4D97-AF65-F5344CB8AC3E}">
        <p14:creationId xmlns:p14="http://schemas.microsoft.com/office/powerpoint/2010/main" val="358471265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 y="317587"/>
            <a:ext cx="9319737" cy="690880"/>
          </a:xfrm>
        </p:spPr>
        <p:txBody>
          <a:bodyPr/>
          <a:lstStyle/>
          <a:p>
            <a:pPr algn="ctr"/>
            <a:r>
              <a:rPr lang="en-US" dirty="0" smtClean="0"/>
              <a:t>ANG-C Market Survey - Assessment</a:t>
            </a:r>
            <a:endParaRPr lang="en-US" dirty="0"/>
          </a:p>
        </p:txBody>
      </p:sp>
      <p:sp>
        <p:nvSpPr>
          <p:cNvPr id="3" name="Content Placeholder 2"/>
          <p:cNvSpPr>
            <a:spLocks noGrp="1"/>
          </p:cNvSpPr>
          <p:nvPr>
            <p:ph idx="1"/>
          </p:nvPr>
        </p:nvSpPr>
        <p:spPr>
          <a:xfrm>
            <a:off x="544831" y="1236239"/>
            <a:ext cx="8855234" cy="4976495"/>
          </a:xfrm>
        </p:spPr>
        <p:txBody>
          <a:bodyPr/>
          <a:lstStyle/>
          <a:p>
            <a:pPr>
              <a:spcBef>
                <a:spcPts val="0"/>
              </a:spcBef>
              <a:spcAft>
                <a:spcPts val="600"/>
              </a:spcAft>
            </a:pPr>
            <a:r>
              <a:rPr lang="en-US" sz="2400" b="0" dirty="0" smtClean="0"/>
              <a:t>Evaluation </a:t>
            </a:r>
            <a:r>
              <a:rPr lang="en-US" sz="2400" b="0" dirty="0"/>
              <a:t>of the </a:t>
            </a:r>
            <a:r>
              <a:rPr lang="en-US" sz="2400" b="0" dirty="0" smtClean="0"/>
              <a:t>responses was conducted from 10/31/13 to 12/6/13.</a:t>
            </a:r>
            <a:endParaRPr lang="en-US" sz="2400" b="0" dirty="0"/>
          </a:p>
          <a:p>
            <a:pPr>
              <a:spcBef>
                <a:spcPts val="0"/>
              </a:spcBef>
              <a:spcAft>
                <a:spcPts val="600"/>
              </a:spcAft>
            </a:pPr>
            <a:r>
              <a:rPr lang="en-US" sz="2400" b="0" dirty="0" smtClean="0"/>
              <a:t>The responses received were evaluated by a team of 8 FAA employees and contractors from ANG-C and AJI, consisting of SME’s in:</a:t>
            </a:r>
          </a:p>
          <a:p>
            <a:pPr lvl="1">
              <a:spcBef>
                <a:spcPts val="0"/>
              </a:spcBef>
              <a:spcAft>
                <a:spcPts val="600"/>
              </a:spcAft>
            </a:pPr>
            <a:r>
              <a:rPr lang="en-US" sz="2000" dirty="0" smtClean="0"/>
              <a:t>ATC</a:t>
            </a:r>
          </a:p>
          <a:p>
            <a:pPr lvl="1">
              <a:spcBef>
                <a:spcPts val="0"/>
              </a:spcBef>
              <a:spcAft>
                <a:spcPts val="600"/>
              </a:spcAft>
            </a:pPr>
            <a:r>
              <a:rPr lang="en-US" sz="2000" dirty="0" smtClean="0"/>
              <a:t>Engineering &amp; Technology</a:t>
            </a:r>
          </a:p>
          <a:p>
            <a:pPr lvl="1">
              <a:spcBef>
                <a:spcPts val="0"/>
              </a:spcBef>
              <a:spcAft>
                <a:spcPts val="600"/>
              </a:spcAft>
            </a:pPr>
            <a:r>
              <a:rPr lang="en-US" sz="2000" dirty="0" smtClean="0"/>
              <a:t>Program Management</a:t>
            </a:r>
          </a:p>
          <a:p>
            <a:pPr lvl="1">
              <a:spcBef>
                <a:spcPts val="0"/>
              </a:spcBef>
              <a:spcAft>
                <a:spcPts val="600"/>
              </a:spcAft>
            </a:pPr>
            <a:r>
              <a:rPr lang="en-US" sz="2000" dirty="0" smtClean="0"/>
              <a:t>Runway </a:t>
            </a:r>
            <a:r>
              <a:rPr lang="en-US" sz="2000" dirty="0"/>
              <a:t>Safety </a:t>
            </a:r>
            <a:endParaRPr lang="en-US" sz="2000" b="0" dirty="0" smtClean="0"/>
          </a:p>
          <a:p>
            <a:pPr>
              <a:spcBef>
                <a:spcPts val="0"/>
              </a:spcBef>
              <a:spcAft>
                <a:spcPts val="600"/>
              </a:spcAft>
            </a:pPr>
            <a:r>
              <a:rPr lang="en-US" sz="2400" b="0" dirty="0" smtClean="0"/>
              <a:t>The outcome of the evaluation process is focused on categorizing the responses by:</a:t>
            </a:r>
          </a:p>
          <a:p>
            <a:pPr lvl="1">
              <a:spcBef>
                <a:spcPts val="0"/>
              </a:spcBef>
              <a:spcAft>
                <a:spcPts val="600"/>
              </a:spcAft>
            </a:pPr>
            <a:r>
              <a:rPr lang="en-US" sz="2000" dirty="0" smtClean="0"/>
              <a:t>the technical maturity of the proposal</a:t>
            </a:r>
          </a:p>
          <a:p>
            <a:pPr lvl="1">
              <a:spcBef>
                <a:spcPts val="0"/>
              </a:spcBef>
              <a:spcAft>
                <a:spcPts val="600"/>
              </a:spcAft>
            </a:pPr>
            <a:r>
              <a:rPr lang="en-US" sz="2000" dirty="0" smtClean="0"/>
              <a:t>research viability within a 3-year timeframe</a:t>
            </a:r>
          </a:p>
          <a:p>
            <a:pPr>
              <a:spcBef>
                <a:spcPts val="0"/>
              </a:spcBef>
              <a:spcAft>
                <a:spcPts val="600"/>
              </a:spcAft>
            </a:pPr>
            <a:endParaRPr lang="en-US" sz="2400" b="0" dirty="0" smtClean="0"/>
          </a:p>
          <a:p>
            <a:pPr>
              <a:spcBef>
                <a:spcPts val="0"/>
              </a:spcBef>
              <a:spcAft>
                <a:spcPts val="600"/>
              </a:spcAft>
            </a:pPr>
            <a:endParaRPr lang="en-US" sz="2400" b="0" dirty="0"/>
          </a:p>
        </p:txBody>
      </p:sp>
      <p:sp>
        <p:nvSpPr>
          <p:cNvPr id="4" name="Slide Number Placeholder 3"/>
          <p:cNvSpPr>
            <a:spLocks noGrp="1"/>
          </p:cNvSpPr>
          <p:nvPr>
            <p:ph type="sldNum" sz="quarter" idx="4294967295"/>
          </p:nvPr>
        </p:nvSpPr>
        <p:spPr>
          <a:xfrm>
            <a:off x="7299325" y="7081520"/>
            <a:ext cx="2095500" cy="518160"/>
          </a:xfrm>
          <a:prstGeom prst="rect">
            <a:avLst/>
          </a:prstGeom>
        </p:spPr>
        <p:txBody>
          <a:bodyPr lIns="101882" tIns="50941" rIns="101882" bIns="50941"/>
          <a:lstStyle/>
          <a:p>
            <a:pPr>
              <a:defRPr/>
            </a:pPr>
            <a:fld id="{3B284961-8192-4AE6-875C-CD9CAF77C83E}" type="slidenum">
              <a:rPr lang="en-US" smtClean="0"/>
              <a:pPr>
                <a:defRPr/>
              </a:pPr>
              <a:t>17</a:t>
            </a:fld>
            <a:endParaRPr lang="en-US" dirty="0"/>
          </a:p>
        </p:txBody>
      </p:sp>
      <p:sp>
        <p:nvSpPr>
          <p:cNvPr id="5" name="TextBox 6"/>
          <p:cNvSpPr txBox="1"/>
          <p:nvPr/>
        </p:nvSpPr>
        <p:spPr>
          <a:xfrm>
            <a:off x="444442" y="7198568"/>
            <a:ext cx="1657772" cy="410369"/>
          </a:xfrm>
          <a:prstGeom prst="rect">
            <a:avLst/>
          </a:prstGeom>
          <a:noFill/>
        </p:spPr>
        <p:txBody>
          <a:bodyPr wrap="square" lIns="0" tIns="0" rIns="0" bIns="0" anchor="ctr">
            <a:spAutoFit/>
          </a:bodyPr>
          <a:lstStyle/>
          <a:p>
            <a:pPr algn="ctr">
              <a:lnSpc>
                <a:spcPts val="1600"/>
              </a:lnSpc>
              <a:defRPr/>
            </a:pPr>
            <a:r>
              <a:rPr lang="en-CA" sz="1600" b="1" dirty="0">
                <a:solidFill>
                  <a:srgbClr val="F4F4F4"/>
                </a:solidFill>
                <a:latin typeface="Calibri Bold"/>
                <a:cs typeface="Calibri Bold"/>
              </a:rPr>
              <a:t>August   2014</a:t>
            </a:r>
          </a:p>
          <a:p>
            <a:pPr>
              <a:lnSpc>
                <a:spcPts val="1610"/>
              </a:lnSpc>
              <a:defRPr/>
            </a:pPr>
            <a:endParaRPr lang="en-CA" sz="1400" dirty="0">
              <a:solidFill>
                <a:srgbClr val="000000"/>
              </a:solidFill>
            </a:endParaRPr>
          </a:p>
        </p:txBody>
      </p:sp>
    </p:spTree>
    <p:extLst>
      <p:ext uri="{BB962C8B-B14F-4D97-AF65-F5344CB8AC3E}">
        <p14:creationId xmlns:p14="http://schemas.microsoft.com/office/powerpoint/2010/main" val="13437138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r>
              <a:rPr lang="en-US" sz="4000" dirty="0"/>
              <a:t>Milestone Schedule</a:t>
            </a:r>
          </a:p>
        </p:txBody>
      </p:sp>
      <p:graphicFrame>
        <p:nvGraphicFramePr>
          <p:cNvPr id="4" name="Group 56"/>
          <p:cNvGraphicFramePr>
            <a:graphicFrameLocks noGrp="1"/>
          </p:cNvGraphicFramePr>
          <p:nvPr>
            <p:ph sz="half" idx="4294967295"/>
            <p:extLst>
              <p:ext uri="{D42A27DB-BD31-4B8C-83A1-F6EECF244321}">
                <p14:modId xmlns:p14="http://schemas.microsoft.com/office/powerpoint/2010/main" val="1571185325"/>
              </p:ext>
            </p:extLst>
          </p:nvPr>
        </p:nvGraphicFramePr>
        <p:xfrm>
          <a:off x="574766" y="2624970"/>
          <a:ext cx="8825299" cy="2346452"/>
        </p:xfrm>
        <a:graphic>
          <a:graphicData uri="http://schemas.openxmlformats.org/drawingml/2006/table">
            <a:tbl>
              <a:tblPr/>
              <a:tblGrid>
                <a:gridCol w="4709387"/>
                <a:gridCol w="1004994"/>
                <a:gridCol w="1006686"/>
                <a:gridCol w="1057934"/>
                <a:gridCol w="1046298"/>
              </a:tblGrid>
              <a:tr h="75745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kern="1200" dirty="0" smtClean="0">
                          <a:solidFill>
                            <a:schemeClr val="tx1"/>
                          </a:solidFill>
                          <a:effectLst/>
                          <a:latin typeface="+mn-lt"/>
                          <a:ea typeface="+mn-ea"/>
                          <a:cs typeface="+mn-cs"/>
                        </a:rPr>
                        <a:t>Perform technical evaluation of feasible technologies</a:t>
                      </a:r>
                      <a:r>
                        <a:rPr lang="en-US" sz="1600" kern="1200" baseline="0" dirty="0" smtClean="0">
                          <a:solidFill>
                            <a:schemeClr val="tx1"/>
                          </a:solidFill>
                          <a:effectLst/>
                          <a:latin typeface="+mn-lt"/>
                          <a:ea typeface="+mn-ea"/>
                          <a:cs typeface="+mn-cs"/>
                        </a:rPr>
                        <a:t> identified in </a:t>
                      </a:r>
                      <a:r>
                        <a:rPr lang="en-US" sz="1600" kern="1200" dirty="0" smtClean="0">
                          <a:solidFill>
                            <a:schemeClr val="tx1"/>
                          </a:solidFill>
                          <a:effectLst/>
                          <a:latin typeface="+mn-lt"/>
                          <a:ea typeface="+mn-ea"/>
                          <a:cs typeface="+mn-cs"/>
                        </a:rPr>
                        <a:t>Market Survey responses.</a:t>
                      </a:r>
                    </a:p>
                  </a:txBody>
                  <a:tcPr marL="100584" marR="100584" marT="51816" marB="518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565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dirty="0" smtClean="0">
                          <a:latin typeface="Arial" pitchFamily="34" charset="0"/>
                        </a:rPr>
                        <a:t>Develop Runway Incursion Prevention Shortfall Analysis report.</a:t>
                      </a:r>
                      <a:endParaRPr lang="en-US" sz="1600" kern="1200" dirty="0" smtClean="0">
                        <a:solidFill>
                          <a:schemeClr val="tx1"/>
                        </a:solidFill>
                        <a:effectLst/>
                        <a:latin typeface="+mn-lt"/>
                        <a:ea typeface="+mn-ea"/>
                        <a:cs typeface="+mn-cs"/>
                      </a:endParaRPr>
                    </a:p>
                  </a:txBody>
                  <a:tcPr marL="100584" marR="100584" marT="51816" marB="518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kern="1200" cap="none" normalizeH="0" baseline="0" dirty="0" smtClean="0">
                        <a:ln>
                          <a:noFill/>
                        </a:ln>
                        <a:solidFill>
                          <a:schemeClr val="tx1"/>
                        </a:solidFill>
                        <a:effectLst/>
                        <a:latin typeface="Arial" charset="0"/>
                        <a:ea typeface="+mn-ea"/>
                        <a:cs typeface="+mn-cs"/>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565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dirty="0" smtClean="0">
                          <a:latin typeface="Arial" pitchFamily="34" charset="0"/>
                        </a:rPr>
                        <a:t>Develop report on proposed solution set for new Runway Incursion reduction technologies</a:t>
                      </a:r>
                      <a:r>
                        <a:rPr lang="en-US" sz="1600" kern="1200" dirty="0" smtClean="0">
                          <a:solidFill>
                            <a:schemeClr val="tx1"/>
                          </a:solidFill>
                          <a:effectLst/>
                          <a:latin typeface="+mn-lt"/>
                          <a:ea typeface="+mn-ea"/>
                          <a:cs typeface="+mn-cs"/>
                        </a:rPr>
                        <a:t>.</a:t>
                      </a:r>
                    </a:p>
                  </a:txBody>
                  <a:tcPr marL="100584" marR="100584" marT="51816" marB="518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bl>
          </a:graphicData>
        </a:graphic>
      </p:graphicFrame>
      <p:sp>
        <p:nvSpPr>
          <p:cNvPr id="5" name="Text Box 48"/>
          <p:cNvSpPr txBox="1">
            <a:spLocks noChangeArrowheads="1"/>
          </p:cNvSpPr>
          <p:nvPr/>
        </p:nvSpPr>
        <p:spPr bwMode="auto">
          <a:xfrm>
            <a:off x="544830" y="1739633"/>
            <a:ext cx="2628107" cy="41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dirty="0"/>
              <a:t>FY </a:t>
            </a:r>
            <a:r>
              <a:rPr lang="en-US" dirty="0" smtClean="0"/>
              <a:t>15 Milestones</a:t>
            </a:r>
            <a:endParaRPr lang="en-US" sz="1600" i="1" dirty="0"/>
          </a:p>
        </p:txBody>
      </p:sp>
      <p:sp>
        <p:nvSpPr>
          <p:cNvPr id="6" name="Text Box 57"/>
          <p:cNvSpPr txBox="1">
            <a:spLocks noChangeArrowheads="1"/>
          </p:cNvSpPr>
          <p:nvPr/>
        </p:nvSpPr>
        <p:spPr bwMode="auto">
          <a:xfrm>
            <a:off x="5504813" y="1757624"/>
            <a:ext cx="1424940" cy="41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dirty="0"/>
              <a:t>Q1</a:t>
            </a:r>
          </a:p>
        </p:txBody>
      </p:sp>
      <p:sp>
        <p:nvSpPr>
          <p:cNvPr id="7" name="Text Box 58"/>
          <p:cNvSpPr txBox="1">
            <a:spLocks noChangeArrowheads="1"/>
          </p:cNvSpPr>
          <p:nvPr/>
        </p:nvSpPr>
        <p:spPr bwMode="auto">
          <a:xfrm>
            <a:off x="6528115" y="1759424"/>
            <a:ext cx="1424940" cy="41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dirty="0"/>
              <a:t>Q2</a:t>
            </a:r>
          </a:p>
        </p:txBody>
      </p:sp>
      <p:sp>
        <p:nvSpPr>
          <p:cNvPr id="8" name="Text Box 59"/>
          <p:cNvSpPr txBox="1">
            <a:spLocks noChangeArrowheads="1"/>
          </p:cNvSpPr>
          <p:nvPr/>
        </p:nvSpPr>
        <p:spPr bwMode="auto">
          <a:xfrm>
            <a:off x="7598567" y="1761223"/>
            <a:ext cx="1424940" cy="41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dirty="0"/>
              <a:t>Q3</a:t>
            </a:r>
          </a:p>
        </p:txBody>
      </p:sp>
      <p:sp>
        <p:nvSpPr>
          <p:cNvPr id="9" name="Text Box 60"/>
          <p:cNvSpPr txBox="1">
            <a:spLocks noChangeArrowheads="1"/>
          </p:cNvSpPr>
          <p:nvPr/>
        </p:nvSpPr>
        <p:spPr bwMode="auto">
          <a:xfrm>
            <a:off x="8655543" y="1795407"/>
            <a:ext cx="1424940" cy="41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dirty="0"/>
              <a:t>Q4</a:t>
            </a:r>
          </a:p>
        </p:txBody>
      </p:sp>
    </p:spTree>
    <p:extLst>
      <p:ext uri="{BB962C8B-B14F-4D97-AF65-F5344CB8AC3E}">
        <p14:creationId xmlns:p14="http://schemas.microsoft.com/office/powerpoint/2010/main" val="317886058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idx="4294967295"/>
          </p:nvPr>
        </p:nvSpPr>
        <p:spPr>
          <a:xfrm>
            <a:off x="471487" y="252244"/>
            <a:ext cx="9319737" cy="690880"/>
          </a:xfrm>
        </p:spPr>
        <p:txBody>
          <a:bodyPr/>
          <a:lstStyle/>
          <a:p>
            <a:r>
              <a:rPr lang="en-US" dirty="0" smtClean="0">
                <a:latin typeface="Arial" pitchFamily="34" charset="0"/>
              </a:rPr>
              <a:t>FY15 </a:t>
            </a:r>
            <a:r>
              <a:rPr lang="en-US" dirty="0" smtClean="0">
                <a:latin typeface="Arial" pitchFamily="34" charset="0"/>
              </a:rPr>
              <a:t>Activities</a:t>
            </a:r>
            <a:endParaRPr lang="en-US" sz="1800" dirty="0">
              <a:latin typeface="Arial" pitchFamily="34" charset="0"/>
            </a:endParaRPr>
          </a:p>
        </p:txBody>
      </p:sp>
      <p:sp>
        <p:nvSpPr>
          <p:cNvPr id="17411" name="Content Placeholder 4"/>
          <p:cNvSpPr>
            <a:spLocks noGrp="1"/>
          </p:cNvSpPr>
          <p:nvPr>
            <p:ph idx="4294967295"/>
          </p:nvPr>
        </p:nvSpPr>
        <p:spPr>
          <a:xfrm>
            <a:off x="282805" y="856135"/>
            <a:ext cx="8855234" cy="4976495"/>
          </a:xfrm>
        </p:spPr>
        <p:txBody>
          <a:bodyPr/>
          <a:lstStyle/>
          <a:p>
            <a:pPr>
              <a:defRPr/>
            </a:pPr>
            <a:endParaRPr lang="en-US" b="0" dirty="0" smtClean="0">
              <a:latin typeface="Arial" pitchFamily="34" charset="0"/>
            </a:endParaRPr>
          </a:p>
          <a:p>
            <a:pPr eaLnBrk="1" hangingPunct="1">
              <a:defRPr/>
            </a:pPr>
            <a:r>
              <a:rPr lang="en-US" sz="2000" b="0" dirty="0">
                <a:solidFill>
                  <a:srgbClr val="000000"/>
                </a:solidFill>
              </a:rPr>
              <a:t>Conduct </a:t>
            </a:r>
            <a:r>
              <a:rPr lang="en-US" sz="2000" b="0" dirty="0"/>
              <a:t>Technical Feasibility Assessment of Candidate RI prevention technologies identified during market survey evaluation </a:t>
            </a:r>
            <a:r>
              <a:rPr lang="en-US" sz="2000" b="0" dirty="0" smtClean="0"/>
              <a:t>process. Q1-Q3FY15</a:t>
            </a:r>
            <a:endParaRPr lang="en-US" sz="2000" b="0" dirty="0"/>
          </a:p>
          <a:p>
            <a:pPr eaLnBrk="1" hangingPunct="1">
              <a:defRPr/>
            </a:pPr>
            <a:endParaRPr lang="en-US" sz="2000" b="0" dirty="0"/>
          </a:p>
          <a:p>
            <a:pPr eaLnBrk="1" hangingPunct="1">
              <a:defRPr/>
            </a:pPr>
            <a:r>
              <a:rPr lang="en-US" sz="2000" b="0" dirty="0"/>
              <a:t>Undertake data-driven analysis of coded historical Runway Incursion incidents to categorize RIs by causal </a:t>
            </a:r>
            <a:r>
              <a:rPr lang="en-US" sz="2000" b="0" dirty="0" smtClean="0"/>
              <a:t>factors. Q2-Q3FY15</a:t>
            </a:r>
            <a:endParaRPr lang="en-US" sz="2000" b="0" dirty="0"/>
          </a:p>
          <a:p>
            <a:pPr eaLnBrk="1" hangingPunct="1">
              <a:defRPr/>
            </a:pPr>
            <a:endParaRPr lang="en-US" sz="2000" b="0" dirty="0"/>
          </a:p>
          <a:p>
            <a:pPr eaLnBrk="1" hangingPunct="1">
              <a:defRPr/>
            </a:pPr>
            <a:r>
              <a:rPr lang="en-US" sz="2000" b="0" dirty="0"/>
              <a:t>Develop Runway Incursion Prevention Shortfall Analysis (RIPSA) report. </a:t>
            </a:r>
            <a:r>
              <a:rPr lang="en-US" sz="2000" b="0" dirty="0" smtClean="0"/>
              <a:t>Q3FY15</a:t>
            </a:r>
            <a:endParaRPr lang="en-US" sz="2000" b="0" dirty="0"/>
          </a:p>
          <a:p>
            <a:pPr eaLnBrk="1" hangingPunct="1">
              <a:defRPr/>
            </a:pPr>
            <a:endParaRPr lang="en-US" sz="2000" b="0" dirty="0"/>
          </a:p>
          <a:p>
            <a:pPr eaLnBrk="1" hangingPunct="1">
              <a:defRPr/>
            </a:pPr>
            <a:r>
              <a:rPr lang="en-US" sz="2000" b="0" dirty="0"/>
              <a:t>Develop </a:t>
            </a:r>
            <a:r>
              <a:rPr lang="en-US" sz="2000" dirty="0"/>
              <a:t>“right-site-right-size” </a:t>
            </a:r>
            <a:r>
              <a:rPr lang="en-US" sz="2000" b="0" dirty="0"/>
              <a:t>report on proposed solution set for new Runway Incursion reduction technologies based on RIPSA report and candidate technologies deemed feasible for </a:t>
            </a:r>
            <a:r>
              <a:rPr lang="en-US" sz="2000" b="0" dirty="0" smtClean="0"/>
              <a:t>evaluation. Q4FY15</a:t>
            </a:r>
            <a:endParaRPr lang="en-US" sz="2000" b="0" dirty="0"/>
          </a:p>
          <a:p>
            <a:pPr marL="445736" lvl="1" indent="0" eaLnBrk="1" hangingPunct="1">
              <a:buNone/>
              <a:defRPr/>
            </a:pPr>
            <a:endParaRPr lang="en-US" sz="1800" dirty="0"/>
          </a:p>
        </p:txBody>
      </p:sp>
    </p:spTree>
    <p:extLst>
      <p:ext uri="{BB962C8B-B14F-4D97-AF65-F5344CB8AC3E}">
        <p14:creationId xmlns:p14="http://schemas.microsoft.com/office/powerpoint/2010/main" val="392552233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656" y="141788"/>
            <a:ext cx="9649072" cy="584521"/>
          </a:xfrm>
          <a:prstGeom prst="rect">
            <a:avLst/>
          </a:prstGeom>
          <a:noFill/>
        </p:spPr>
        <p:txBody>
          <a:bodyPr wrap="square" lIns="91192" tIns="45594" rIns="91192" bIns="45594" rtlCol="0">
            <a:spAutoFit/>
          </a:bodyPr>
          <a:lstStyle/>
          <a:p>
            <a:pPr algn="ctr"/>
            <a:r>
              <a:rPr lang="en-US" sz="3200" b="1" dirty="0"/>
              <a:t>Runway Incursion Reduction Program (RIRP)</a:t>
            </a:r>
          </a:p>
        </p:txBody>
      </p:sp>
      <p:sp>
        <p:nvSpPr>
          <p:cNvPr id="4" name="TextBox 3"/>
          <p:cNvSpPr txBox="1"/>
          <p:nvPr/>
        </p:nvSpPr>
        <p:spPr>
          <a:xfrm>
            <a:off x="8458" y="803167"/>
            <a:ext cx="10049941" cy="7140162"/>
          </a:xfrm>
          <a:prstGeom prst="rect">
            <a:avLst/>
          </a:prstGeom>
          <a:noFill/>
        </p:spPr>
        <p:txBody>
          <a:bodyPr wrap="square" lIns="91192" tIns="45594" rIns="91192" bIns="45594" rtlCol="0">
            <a:spAutoFit/>
          </a:bodyPr>
          <a:lstStyle/>
          <a:p>
            <a:pPr marL="166223"/>
            <a:r>
              <a:rPr lang="en-US" sz="2800" b="1" i="1" dirty="0"/>
              <a:t>Why do we do what we do?</a:t>
            </a:r>
          </a:p>
          <a:p>
            <a:pPr marL="166223"/>
            <a:endParaRPr lang="en-US" sz="1000" b="1" i="1" dirty="0"/>
          </a:p>
          <a:p>
            <a:pPr marL="341944" indent="-341944">
              <a:buFont typeface="Arial" panose="020B0604020202020204" pitchFamily="34" charset="0"/>
              <a:buChar char="•"/>
            </a:pPr>
            <a:r>
              <a:rPr lang="en-US" sz="2500" dirty="0"/>
              <a:t>FAA Strategic Priority 1 – Make Aviation Safer and Smarter</a:t>
            </a:r>
          </a:p>
          <a:p>
            <a:pPr marL="341944" indent="-341944">
              <a:buFont typeface="Arial" panose="020B0604020202020204" pitchFamily="34" charset="0"/>
              <a:buChar char="•"/>
            </a:pPr>
            <a:r>
              <a:rPr lang="en-US" sz="2500" dirty="0"/>
              <a:t>FAA Performance Metric 4 – Reduce Category A &amp; B (most serious) runway incursions to a rate of no more than 0.395 per million operations, and maintain or improve through FY 2018.</a:t>
            </a:r>
          </a:p>
          <a:p>
            <a:pPr marL="341944" indent="-341944">
              <a:buFont typeface="Arial" panose="020B0604020202020204" pitchFamily="34" charset="0"/>
              <a:buChar char="•"/>
            </a:pPr>
            <a:endParaRPr lang="en-US" sz="2500" dirty="0" smtClean="0"/>
          </a:p>
          <a:p>
            <a:pPr marL="341944" indent="-341944">
              <a:buFont typeface="Arial" panose="020B0604020202020204" pitchFamily="34" charset="0"/>
              <a:buChar char="•"/>
            </a:pPr>
            <a:r>
              <a:rPr lang="en-US" sz="2500" dirty="0" smtClean="0"/>
              <a:t>FAA </a:t>
            </a:r>
            <a:r>
              <a:rPr lang="en-US" sz="2500" dirty="0"/>
              <a:t>Mission Needs Statement </a:t>
            </a:r>
            <a:r>
              <a:rPr lang="en-US" sz="2500" dirty="0" smtClean="0"/>
              <a:t>323 (circa 1998):</a:t>
            </a:r>
            <a:endParaRPr lang="en-US" sz="2500" dirty="0"/>
          </a:p>
          <a:p>
            <a:pPr marL="797748" lvl="1" indent="-341944">
              <a:buFont typeface="Arial" panose="020B0604020202020204" pitchFamily="34" charset="0"/>
              <a:buChar char="•"/>
            </a:pPr>
            <a:r>
              <a:rPr lang="en-US" sz="2000" dirty="0"/>
              <a:t>Runway Incursions (RIs) are a major problem affecting the safe operations of the nation’s airports.</a:t>
            </a:r>
          </a:p>
          <a:p>
            <a:pPr marL="455804" lvl="1"/>
            <a:endParaRPr lang="en-US" sz="2000" dirty="0"/>
          </a:p>
          <a:p>
            <a:pPr marL="341944" indent="-341944">
              <a:buFont typeface="Arial" panose="020B0604020202020204" pitchFamily="34" charset="0"/>
              <a:buChar char="•"/>
            </a:pPr>
            <a:r>
              <a:rPr lang="en-US" sz="2500" dirty="0"/>
              <a:t>Destination 2025 (2011)</a:t>
            </a:r>
          </a:p>
          <a:p>
            <a:pPr marL="797748" lvl="1" indent="-341944">
              <a:buFont typeface="Arial" panose="020B0604020202020204" pitchFamily="34" charset="0"/>
              <a:buChar char="•"/>
            </a:pPr>
            <a:r>
              <a:rPr lang="en-US" sz="2000" dirty="0" smtClean="0"/>
              <a:t>2018 Performance Metrics: Maintain </a:t>
            </a:r>
            <a:r>
              <a:rPr lang="en-US" sz="2000" dirty="0"/>
              <a:t>the rate of serious runway incursions at or below 20 per 1000 events.</a:t>
            </a:r>
            <a:endParaRPr lang="en-US" sz="2500" dirty="0"/>
          </a:p>
          <a:p>
            <a:pPr marL="455804" lvl="1"/>
            <a:endParaRPr lang="en-US" sz="2500" dirty="0"/>
          </a:p>
          <a:p>
            <a:pPr marL="341944" indent="-341944">
              <a:buFont typeface="Arial" panose="020B0604020202020204" pitchFamily="34" charset="0"/>
              <a:buChar char="•"/>
            </a:pPr>
            <a:r>
              <a:rPr lang="en-US" sz="2500" dirty="0"/>
              <a:t>NTSB Recommendation A-91-30 </a:t>
            </a:r>
          </a:p>
          <a:p>
            <a:pPr marL="797748" lvl="1" indent="-341944">
              <a:buFont typeface="Arial" panose="020B0604020202020204" pitchFamily="34" charset="0"/>
              <a:buChar char="•"/>
            </a:pPr>
            <a:r>
              <a:rPr lang="en-US" sz="2000" dirty="0" smtClean="0"/>
              <a:t>Calls </a:t>
            </a:r>
            <a:r>
              <a:rPr lang="en-US" sz="2000" dirty="0"/>
              <a:t>for the FAA to implement equipment aimed at reducing runway incursions</a:t>
            </a:r>
          </a:p>
          <a:p>
            <a:pPr marL="797748" lvl="1" indent="-341944">
              <a:buFont typeface="Arial" panose="020B0604020202020204" pitchFamily="34" charset="0"/>
              <a:buChar char="•"/>
            </a:pPr>
            <a:endParaRPr lang="en-US" sz="2500" dirty="0"/>
          </a:p>
          <a:p>
            <a:pPr marL="341944" indent="-341944">
              <a:buFont typeface="Arial" panose="020B0604020202020204" pitchFamily="34" charset="0"/>
              <a:buChar char="•"/>
            </a:pPr>
            <a:endParaRPr lang="en-US" sz="2500" b="1" i="1" dirty="0" smtClean="0"/>
          </a:p>
          <a:p>
            <a:pPr marL="451171" indent="-284948">
              <a:buFont typeface="Arial" pitchFamily="34" charset="0"/>
              <a:buChar char="•"/>
            </a:pPr>
            <a:endParaRPr lang="en-US" sz="2500" dirty="0"/>
          </a:p>
        </p:txBody>
      </p:sp>
    </p:spTree>
    <p:extLst>
      <p:ext uri="{BB962C8B-B14F-4D97-AF65-F5344CB8AC3E}">
        <p14:creationId xmlns:p14="http://schemas.microsoft.com/office/powerpoint/2010/main" val="2415355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236447" y="2075890"/>
            <a:ext cx="9539764" cy="690880"/>
          </a:xfrm>
        </p:spPr>
        <p:txBody>
          <a:bodyPr/>
          <a:lstStyle/>
          <a:p>
            <a:pPr algn="ctr" eaLnBrk="1" hangingPunct="1"/>
            <a:r>
              <a:rPr lang="en-US" dirty="0"/>
              <a:t>Candidate RI prevention </a:t>
            </a:r>
            <a:r>
              <a:rPr lang="en-US" dirty="0" smtClean="0"/>
              <a:t>technologies for Technical Evaluation</a:t>
            </a:r>
          </a:p>
        </p:txBody>
      </p:sp>
      <p:sp>
        <p:nvSpPr>
          <p:cNvPr id="3" name="TextBox 6"/>
          <p:cNvSpPr txBox="1"/>
          <p:nvPr/>
        </p:nvSpPr>
        <p:spPr>
          <a:xfrm>
            <a:off x="444442" y="7198568"/>
            <a:ext cx="1657772" cy="410369"/>
          </a:xfrm>
          <a:prstGeom prst="rect">
            <a:avLst/>
          </a:prstGeom>
          <a:noFill/>
        </p:spPr>
        <p:txBody>
          <a:bodyPr wrap="square" lIns="0" tIns="0" rIns="0" bIns="0" anchor="ctr">
            <a:spAutoFit/>
          </a:bodyPr>
          <a:lstStyle/>
          <a:p>
            <a:pPr algn="ctr">
              <a:lnSpc>
                <a:spcPts val="1600"/>
              </a:lnSpc>
              <a:defRPr/>
            </a:pPr>
            <a:r>
              <a:rPr lang="en-CA" sz="1600" b="1" dirty="0">
                <a:solidFill>
                  <a:srgbClr val="F4F4F4"/>
                </a:solidFill>
                <a:latin typeface="Calibri Bold"/>
                <a:cs typeface="Calibri Bold"/>
              </a:rPr>
              <a:t>August   2014</a:t>
            </a:r>
          </a:p>
          <a:p>
            <a:pPr>
              <a:lnSpc>
                <a:spcPts val="1610"/>
              </a:lnSpc>
              <a:defRPr/>
            </a:pPr>
            <a:endParaRPr lang="en-CA" sz="1400" dirty="0">
              <a:solidFill>
                <a:srgbClr val="000000"/>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 y="44862"/>
            <a:ext cx="9319737" cy="690880"/>
          </a:xfrm>
        </p:spPr>
        <p:txBody>
          <a:bodyPr/>
          <a:lstStyle/>
          <a:p>
            <a:pPr marL="445736" algn="ctr">
              <a:spcBef>
                <a:spcPts val="669"/>
              </a:spcBef>
              <a:spcAft>
                <a:spcPts val="0"/>
              </a:spcAft>
            </a:pPr>
            <a:r>
              <a:rPr lang="en-US" dirty="0">
                <a:ea typeface="Times New Roman"/>
              </a:rPr>
              <a:t>Searidge </a:t>
            </a:r>
            <a:r>
              <a:rPr lang="en-US" dirty="0" smtClean="0">
                <a:ea typeface="Times New Roman"/>
              </a:rPr>
              <a:t>Technologies</a:t>
            </a:r>
            <a:endParaRPr lang="en-US" dirty="0">
              <a:ea typeface="Times New Roman"/>
            </a:endParaRPr>
          </a:p>
        </p:txBody>
      </p:sp>
      <p:sp>
        <p:nvSpPr>
          <p:cNvPr id="4" name="Slide Number Placeholder 3"/>
          <p:cNvSpPr>
            <a:spLocks noGrp="1"/>
          </p:cNvSpPr>
          <p:nvPr>
            <p:ph type="sldNum" sz="quarter" idx="4294967295"/>
          </p:nvPr>
        </p:nvSpPr>
        <p:spPr>
          <a:xfrm>
            <a:off x="7299325" y="7081520"/>
            <a:ext cx="2095500" cy="518160"/>
          </a:xfrm>
          <a:prstGeom prst="rect">
            <a:avLst/>
          </a:prstGeom>
        </p:spPr>
        <p:txBody>
          <a:bodyPr lIns="101882" tIns="50941" rIns="101882" bIns="50941"/>
          <a:lstStyle/>
          <a:p>
            <a:pPr>
              <a:defRPr/>
            </a:pPr>
            <a:fld id="{3B284961-8192-4AE6-875C-CD9CAF77C83E}" type="slidenum">
              <a:rPr lang="en-US" smtClean="0"/>
              <a:pPr>
                <a:defRPr/>
              </a:pPr>
              <a:t>21</a:t>
            </a:fld>
            <a:endParaRPr lang="en-US" dirty="0"/>
          </a:p>
        </p:txBody>
      </p:sp>
      <p:pic>
        <p:nvPicPr>
          <p:cNvPr id="7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73" y="2720937"/>
            <a:ext cx="9660255" cy="399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99072" y="501824"/>
            <a:ext cx="9660255" cy="4976495"/>
          </a:xfrm>
        </p:spPr>
        <p:txBody>
          <a:bodyPr/>
          <a:lstStyle/>
          <a:p>
            <a:pPr marL="63811" indent="0">
              <a:spcBef>
                <a:spcPts val="669"/>
              </a:spcBef>
              <a:spcAft>
                <a:spcPts val="0"/>
              </a:spcAft>
              <a:buNone/>
            </a:pPr>
            <a:r>
              <a:rPr lang="en-US" sz="2400" dirty="0" smtClean="0">
                <a:solidFill>
                  <a:srgbClr val="000000"/>
                </a:solidFill>
                <a:ea typeface="Times New Roman"/>
              </a:rPr>
              <a:t>IntelliDAR</a:t>
            </a:r>
            <a:endParaRPr lang="en-US" sz="2400" dirty="0">
              <a:solidFill>
                <a:srgbClr val="000000"/>
              </a:solidFill>
              <a:ea typeface="Times New Roman"/>
            </a:endParaRPr>
          </a:p>
          <a:p>
            <a:pPr marL="573200" lvl="1" indent="0">
              <a:spcBef>
                <a:spcPts val="669"/>
              </a:spcBef>
              <a:spcAft>
                <a:spcPts val="0"/>
              </a:spcAft>
              <a:buNone/>
            </a:pPr>
            <a:r>
              <a:rPr lang="en-US" sz="2000" dirty="0" smtClean="0">
                <a:solidFill>
                  <a:srgbClr val="000000"/>
                </a:solidFill>
                <a:ea typeface="Times New Roman"/>
              </a:rPr>
              <a:t>This </a:t>
            </a:r>
            <a:r>
              <a:rPr lang="en-US" sz="2000" dirty="0">
                <a:solidFill>
                  <a:srgbClr val="000000"/>
                </a:solidFill>
                <a:ea typeface="Times New Roman"/>
              </a:rPr>
              <a:t>system is based on real time video capture and processing for zone detection. It is primarily a surveillance tool with HMI capabilities for ATC, and is already being used in gate areas of airports in </a:t>
            </a:r>
            <a:r>
              <a:rPr lang="en-US" sz="2000" dirty="0" smtClean="0">
                <a:solidFill>
                  <a:srgbClr val="000000"/>
                </a:solidFill>
                <a:ea typeface="Times New Roman"/>
              </a:rPr>
              <a:t>Canada such as Ottawa. </a:t>
            </a:r>
            <a:r>
              <a:rPr lang="en-US" sz="2000" dirty="0">
                <a:solidFill>
                  <a:srgbClr val="000000"/>
                </a:solidFill>
                <a:ea typeface="Times New Roman"/>
              </a:rPr>
              <a:t>It is currently under evaluation for Non-Movement Area (NMA) application at WJHTC.</a:t>
            </a:r>
            <a:endParaRPr lang="en-US" sz="2000" dirty="0">
              <a:solidFill>
                <a:srgbClr val="000000"/>
              </a:solidFill>
            </a:endParaRPr>
          </a:p>
          <a:p>
            <a:endParaRPr lang="en-US" sz="2400" dirty="0"/>
          </a:p>
        </p:txBody>
      </p:sp>
      <p:sp>
        <p:nvSpPr>
          <p:cNvPr id="6" name="TextBox 6"/>
          <p:cNvSpPr txBox="1"/>
          <p:nvPr/>
        </p:nvSpPr>
        <p:spPr>
          <a:xfrm>
            <a:off x="444442" y="7198568"/>
            <a:ext cx="1657772" cy="410369"/>
          </a:xfrm>
          <a:prstGeom prst="rect">
            <a:avLst/>
          </a:prstGeom>
          <a:noFill/>
        </p:spPr>
        <p:txBody>
          <a:bodyPr wrap="square" lIns="0" tIns="0" rIns="0" bIns="0" anchor="ctr">
            <a:spAutoFit/>
          </a:bodyPr>
          <a:lstStyle/>
          <a:p>
            <a:pPr algn="ctr">
              <a:lnSpc>
                <a:spcPts val="1600"/>
              </a:lnSpc>
              <a:defRPr/>
            </a:pPr>
            <a:r>
              <a:rPr lang="en-CA" sz="1600" b="1" dirty="0">
                <a:solidFill>
                  <a:srgbClr val="F4F4F4"/>
                </a:solidFill>
                <a:latin typeface="Calibri Bold"/>
                <a:cs typeface="Calibri Bold"/>
              </a:rPr>
              <a:t>August   2014</a:t>
            </a:r>
          </a:p>
          <a:p>
            <a:pPr>
              <a:lnSpc>
                <a:spcPts val="1610"/>
              </a:lnSpc>
              <a:defRPr/>
            </a:pPr>
            <a:endParaRPr lang="en-CA" sz="1400" dirty="0">
              <a:solidFill>
                <a:srgbClr val="000000"/>
              </a:solidFill>
            </a:endParaRPr>
          </a:p>
        </p:txBody>
      </p:sp>
    </p:spTree>
    <p:extLst>
      <p:ext uri="{BB962C8B-B14F-4D97-AF65-F5344CB8AC3E}">
        <p14:creationId xmlns:p14="http://schemas.microsoft.com/office/powerpoint/2010/main" val="401223793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 y="44862"/>
            <a:ext cx="9319737" cy="690880"/>
          </a:xfrm>
        </p:spPr>
        <p:txBody>
          <a:bodyPr/>
          <a:lstStyle/>
          <a:p>
            <a:pPr marL="445736" algn="ctr">
              <a:spcBef>
                <a:spcPts val="669"/>
              </a:spcBef>
              <a:spcAft>
                <a:spcPts val="0"/>
              </a:spcAft>
            </a:pPr>
            <a:r>
              <a:rPr lang="en-US" dirty="0" err="1" smtClean="0">
                <a:ea typeface="Times New Roman"/>
              </a:rPr>
              <a:t>Neptec</a:t>
            </a:r>
            <a:r>
              <a:rPr lang="en-US" dirty="0" smtClean="0">
                <a:ea typeface="Times New Roman"/>
              </a:rPr>
              <a:t> Technologies</a:t>
            </a:r>
            <a:endParaRPr lang="en-US" dirty="0">
              <a:ea typeface="Times New Roman"/>
            </a:endParaRPr>
          </a:p>
        </p:txBody>
      </p:sp>
      <p:sp>
        <p:nvSpPr>
          <p:cNvPr id="4" name="Slide Number Placeholder 3"/>
          <p:cNvSpPr>
            <a:spLocks noGrp="1"/>
          </p:cNvSpPr>
          <p:nvPr>
            <p:ph type="sldNum" sz="quarter" idx="4294967295"/>
          </p:nvPr>
        </p:nvSpPr>
        <p:spPr>
          <a:xfrm>
            <a:off x="7299325" y="7081520"/>
            <a:ext cx="2095500" cy="518160"/>
          </a:xfrm>
          <a:prstGeom prst="rect">
            <a:avLst/>
          </a:prstGeom>
        </p:spPr>
        <p:txBody>
          <a:bodyPr lIns="101882" tIns="50941" rIns="101882" bIns="50941"/>
          <a:lstStyle/>
          <a:p>
            <a:pPr>
              <a:defRPr/>
            </a:pPr>
            <a:fld id="{3B284961-8192-4AE6-875C-CD9CAF77C83E}" type="slidenum">
              <a:rPr lang="en-US" smtClean="0"/>
              <a:pPr>
                <a:defRPr/>
              </a:pPr>
              <a:t>22</a:t>
            </a:fld>
            <a:endParaRPr lang="en-US" dirty="0"/>
          </a:p>
        </p:txBody>
      </p:sp>
      <p:sp>
        <p:nvSpPr>
          <p:cNvPr id="3" name="Content Placeholder 2"/>
          <p:cNvSpPr>
            <a:spLocks noGrp="1"/>
          </p:cNvSpPr>
          <p:nvPr>
            <p:ph idx="1"/>
          </p:nvPr>
        </p:nvSpPr>
        <p:spPr>
          <a:xfrm>
            <a:off x="199072" y="501824"/>
            <a:ext cx="9660255" cy="4976495"/>
          </a:xfrm>
        </p:spPr>
        <p:txBody>
          <a:bodyPr/>
          <a:lstStyle/>
          <a:p>
            <a:pPr marL="63811" indent="0">
              <a:spcBef>
                <a:spcPts val="669"/>
              </a:spcBef>
              <a:spcAft>
                <a:spcPts val="0"/>
              </a:spcAft>
              <a:buNone/>
            </a:pPr>
            <a:r>
              <a:rPr lang="en-US" sz="2400" dirty="0" smtClean="0">
                <a:solidFill>
                  <a:srgbClr val="000000"/>
                </a:solidFill>
                <a:ea typeface="Times New Roman"/>
              </a:rPr>
              <a:t>LiDAR</a:t>
            </a:r>
            <a:endParaRPr lang="en-US" sz="2400" dirty="0">
              <a:solidFill>
                <a:srgbClr val="000000"/>
              </a:solidFill>
              <a:ea typeface="Times New Roman"/>
            </a:endParaRPr>
          </a:p>
          <a:p>
            <a:pPr marL="573200" lvl="1" indent="0">
              <a:spcBef>
                <a:spcPts val="669"/>
              </a:spcBef>
              <a:spcAft>
                <a:spcPts val="0"/>
              </a:spcAft>
              <a:buNone/>
            </a:pPr>
            <a:r>
              <a:rPr lang="en-US" sz="2000" dirty="0" err="1"/>
              <a:t>Neptec</a:t>
            </a:r>
            <a:r>
              <a:rPr lang="en-US" sz="2000" dirty="0"/>
              <a:t> proposes using its </a:t>
            </a:r>
            <a:r>
              <a:rPr lang="en-US" sz="2000" dirty="0" smtClean="0"/>
              <a:t>Opal family of LiDAR sensors </a:t>
            </a:r>
            <a:r>
              <a:rPr lang="en-US" sz="2000" dirty="0"/>
              <a:t>in conjunction with its 3D change-detection software as a sensor system </a:t>
            </a:r>
            <a:r>
              <a:rPr lang="en-US" sz="2000" dirty="0" smtClean="0"/>
              <a:t>for runway </a:t>
            </a:r>
            <a:r>
              <a:rPr lang="en-US" sz="2000" dirty="0"/>
              <a:t>incursion prevention </a:t>
            </a:r>
            <a:r>
              <a:rPr lang="en-US" sz="2000" dirty="0" smtClean="0"/>
              <a:t>systems. </a:t>
            </a:r>
            <a:r>
              <a:rPr lang="en-US" sz="2000" dirty="0"/>
              <a:t>This proposed technology </a:t>
            </a:r>
            <a:r>
              <a:rPr lang="en-US" sz="2000" dirty="0" smtClean="0"/>
              <a:t>can </a:t>
            </a:r>
            <a:r>
              <a:rPr lang="en-US" sz="2000" dirty="0"/>
              <a:t>collect points at a high resolution, can collect object shape information, and can detect any object, regardless of whether it is equipped with a transponder or </a:t>
            </a:r>
            <a:r>
              <a:rPr lang="en-US" sz="2000" dirty="0" smtClean="0"/>
              <a:t>not. </a:t>
            </a:r>
            <a:endParaRPr lang="en-US" sz="2400" dirty="0"/>
          </a:p>
        </p:txBody>
      </p:sp>
      <p:sp>
        <p:nvSpPr>
          <p:cNvPr id="6" name="TextBox 6"/>
          <p:cNvSpPr txBox="1"/>
          <p:nvPr/>
        </p:nvSpPr>
        <p:spPr>
          <a:xfrm>
            <a:off x="444442" y="7198568"/>
            <a:ext cx="1657772" cy="410369"/>
          </a:xfrm>
          <a:prstGeom prst="rect">
            <a:avLst/>
          </a:prstGeom>
          <a:noFill/>
        </p:spPr>
        <p:txBody>
          <a:bodyPr wrap="square" lIns="0" tIns="0" rIns="0" bIns="0" anchor="ctr">
            <a:spAutoFit/>
          </a:bodyPr>
          <a:lstStyle/>
          <a:p>
            <a:pPr algn="ctr">
              <a:lnSpc>
                <a:spcPts val="1600"/>
              </a:lnSpc>
              <a:defRPr/>
            </a:pPr>
            <a:r>
              <a:rPr lang="en-CA" sz="1600" b="1" dirty="0">
                <a:solidFill>
                  <a:srgbClr val="F4F4F4"/>
                </a:solidFill>
                <a:latin typeface="Calibri Bold"/>
                <a:cs typeface="Calibri Bold"/>
              </a:rPr>
              <a:t>August   2014</a:t>
            </a:r>
          </a:p>
          <a:p>
            <a:pPr>
              <a:lnSpc>
                <a:spcPts val="1610"/>
              </a:lnSpc>
              <a:defRPr/>
            </a:pPr>
            <a:endParaRPr lang="en-CA" sz="1400" dirty="0">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808" y="2662064"/>
            <a:ext cx="7180088" cy="4180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567064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 y="44862"/>
            <a:ext cx="9319737" cy="690880"/>
          </a:xfrm>
        </p:spPr>
        <p:txBody>
          <a:bodyPr/>
          <a:lstStyle/>
          <a:p>
            <a:pPr marL="445736" algn="ctr">
              <a:spcBef>
                <a:spcPts val="669"/>
              </a:spcBef>
              <a:spcAft>
                <a:spcPts val="0"/>
              </a:spcAft>
            </a:pPr>
            <a:r>
              <a:rPr lang="en-US" dirty="0" err="1" smtClean="0">
                <a:ea typeface="Times New Roman"/>
              </a:rPr>
              <a:t>Aeropath</a:t>
            </a:r>
            <a:r>
              <a:rPr lang="en-US" dirty="0" smtClean="0">
                <a:ea typeface="Times New Roman"/>
              </a:rPr>
              <a:t> Technologies</a:t>
            </a:r>
            <a:endParaRPr lang="en-US" dirty="0">
              <a:ea typeface="Times New Roman"/>
            </a:endParaRPr>
          </a:p>
        </p:txBody>
      </p:sp>
      <p:sp>
        <p:nvSpPr>
          <p:cNvPr id="4" name="Slide Number Placeholder 3"/>
          <p:cNvSpPr>
            <a:spLocks noGrp="1"/>
          </p:cNvSpPr>
          <p:nvPr>
            <p:ph type="sldNum" sz="quarter" idx="4294967295"/>
          </p:nvPr>
        </p:nvSpPr>
        <p:spPr>
          <a:xfrm>
            <a:off x="7299325" y="7081520"/>
            <a:ext cx="2095500" cy="518160"/>
          </a:xfrm>
          <a:prstGeom prst="rect">
            <a:avLst/>
          </a:prstGeom>
        </p:spPr>
        <p:txBody>
          <a:bodyPr lIns="101882" tIns="50941" rIns="101882" bIns="50941"/>
          <a:lstStyle/>
          <a:p>
            <a:pPr>
              <a:defRPr/>
            </a:pPr>
            <a:fld id="{3B284961-8192-4AE6-875C-CD9CAF77C83E}" type="slidenum">
              <a:rPr lang="en-US" smtClean="0"/>
              <a:pPr>
                <a:defRPr/>
              </a:pPr>
              <a:t>23</a:t>
            </a:fld>
            <a:endParaRPr lang="en-US" dirty="0"/>
          </a:p>
        </p:txBody>
      </p:sp>
      <p:sp>
        <p:nvSpPr>
          <p:cNvPr id="3" name="Content Placeholder 2"/>
          <p:cNvSpPr>
            <a:spLocks noGrp="1"/>
          </p:cNvSpPr>
          <p:nvPr>
            <p:ph idx="1"/>
          </p:nvPr>
        </p:nvSpPr>
        <p:spPr>
          <a:xfrm>
            <a:off x="199072" y="501824"/>
            <a:ext cx="9660255" cy="4976495"/>
          </a:xfrm>
        </p:spPr>
        <p:txBody>
          <a:bodyPr/>
          <a:lstStyle/>
          <a:p>
            <a:pPr marL="63811" indent="0">
              <a:spcBef>
                <a:spcPts val="669"/>
              </a:spcBef>
              <a:spcAft>
                <a:spcPts val="0"/>
              </a:spcAft>
              <a:buNone/>
            </a:pPr>
            <a:r>
              <a:rPr lang="en-US" sz="2400" dirty="0" smtClean="0">
                <a:solidFill>
                  <a:srgbClr val="000000"/>
                </a:solidFill>
                <a:ea typeface="Times New Roman"/>
              </a:rPr>
              <a:t>ARTI (Airport Real Time Information)</a:t>
            </a:r>
            <a:endParaRPr lang="en-US" sz="2400" dirty="0">
              <a:solidFill>
                <a:srgbClr val="000000"/>
              </a:solidFill>
              <a:ea typeface="Times New Roman"/>
            </a:endParaRPr>
          </a:p>
          <a:p>
            <a:pPr marL="573200" lvl="1" indent="0">
              <a:spcBef>
                <a:spcPts val="669"/>
              </a:spcBef>
              <a:spcAft>
                <a:spcPts val="0"/>
              </a:spcAft>
              <a:buNone/>
            </a:pPr>
            <a:r>
              <a:rPr lang="en-US" sz="2000" dirty="0" err="1"/>
              <a:t>Aeropath</a:t>
            </a:r>
            <a:r>
              <a:rPr lang="en-US" sz="2000" dirty="0"/>
              <a:t> proposes using its ARTI system for ground surveillance at small to medium-sized airports. ARTI is based on a Garmin TCAS transponder unit </a:t>
            </a:r>
            <a:r>
              <a:rPr lang="en-US" sz="2000" dirty="0" smtClean="0"/>
              <a:t>that detects </a:t>
            </a:r>
            <a:r>
              <a:rPr lang="en-US" sz="2000" dirty="0"/>
              <a:t>local airplane traffic via the </a:t>
            </a:r>
            <a:r>
              <a:rPr lang="en-US" sz="2000" dirty="0" smtClean="0"/>
              <a:t>airplane’s transponder</a:t>
            </a:r>
            <a:r>
              <a:rPr lang="en-US" sz="2000" dirty="0"/>
              <a:t>. This is done in the airport control </a:t>
            </a:r>
            <a:r>
              <a:rPr lang="en-US" sz="2000" dirty="0" smtClean="0"/>
              <a:t>zone, defined </a:t>
            </a:r>
            <a:r>
              <a:rPr lang="en-US" sz="2000" dirty="0"/>
              <a:t>as 5 to 10 miles and altitudes up to 3,000 </a:t>
            </a:r>
            <a:r>
              <a:rPr lang="en-US" sz="2000" dirty="0" smtClean="0"/>
              <a:t>feet AGL.</a:t>
            </a:r>
            <a:endParaRPr lang="en-US" sz="2400" dirty="0"/>
          </a:p>
        </p:txBody>
      </p:sp>
      <p:sp>
        <p:nvSpPr>
          <p:cNvPr id="6" name="TextBox 6"/>
          <p:cNvSpPr txBox="1"/>
          <p:nvPr/>
        </p:nvSpPr>
        <p:spPr>
          <a:xfrm>
            <a:off x="444442" y="7198568"/>
            <a:ext cx="1657772" cy="410369"/>
          </a:xfrm>
          <a:prstGeom prst="rect">
            <a:avLst/>
          </a:prstGeom>
          <a:noFill/>
        </p:spPr>
        <p:txBody>
          <a:bodyPr wrap="square" lIns="0" tIns="0" rIns="0" bIns="0" anchor="ctr">
            <a:spAutoFit/>
          </a:bodyPr>
          <a:lstStyle/>
          <a:p>
            <a:pPr algn="ctr">
              <a:lnSpc>
                <a:spcPts val="1600"/>
              </a:lnSpc>
              <a:defRPr/>
            </a:pPr>
            <a:r>
              <a:rPr lang="en-CA" sz="1600" b="1" dirty="0">
                <a:solidFill>
                  <a:srgbClr val="F4F4F4"/>
                </a:solidFill>
                <a:latin typeface="Calibri Bold"/>
                <a:cs typeface="Calibri Bold"/>
              </a:rPr>
              <a:t>August   2014</a:t>
            </a:r>
          </a:p>
          <a:p>
            <a:pPr>
              <a:lnSpc>
                <a:spcPts val="1610"/>
              </a:lnSpc>
              <a:defRPr/>
            </a:pPr>
            <a:endParaRPr lang="en-CA" sz="1400" dirty="0">
              <a:solidFill>
                <a:srgbClr val="00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976" y="2356470"/>
            <a:ext cx="4002410" cy="2394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952" y="4966319"/>
            <a:ext cx="4485134" cy="1649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040658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 y="44862"/>
            <a:ext cx="9319737" cy="690880"/>
          </a:xfrm>
        </p:spPr>
        <p:txBody>
          <a:bodyPr/>
          <a:lstStyle/>
          <a:p>
            <a:pPr marL="445736" algn="ctr">
              <a:spcBef>
                <a:spcPts val="669"/>
              </a:spcBef>
              <a:spcAft>
                <a:spcPts val="0"/>
              </a:spcAft>
            </a:pPr>
            <a:r>
              <a:rPr lang="en-US" dirty="0" smtClean="0">
                <a:ea typeface="Times New Roman"/>
              </a:rPr>
              <a:t>Thales</a:t>
            </a:r>
            <a:endParaRPr lang="en-US" dirty="0">
              <a:ea typeface="Times New Roman"/>
            </a:endParaRPr>
          </a:p>
        </p:txBody>
      </p:sp>
      <p:sp>
        <p:nvSpPr>
          <p:cNvPr id="4" name="Slide Number Placeholder 3"/>
          <p:cNvSpPr>
            <a:spLocks noGrp="1"/>
          </p:cNvSpPr>
          <p:nvPr>
            <p:ph type="sldNum" sz="quarter" idx="4294967295"/>
          </p:nvPr>
        </p:nvSpPr>
        <p:spPr>
          <a:xfrm>
            <a:off x="7299325" y="7081520"/>
            <a:ext cx="2095500" cy="518160"/>
          </a:xfrm>
          <a:prstGeom prst="rect">
            <a:avLst/>
          </a:prstGeom>
        </p:spPr>
        <p:txBody>
          <a:bodyPr lIns="101882" tIns="50941" rIns="101882" bIns="50941"/>
          <a:lstStyle/>
          <a:p>
            <a:pPr>
              <a:defRPr/>
            </a:pPr>
            <a:fld id="{3B284961-8192-4AE6-875C-CD9CAF77C83E}" type="slidenum">
              <a:rPr lang="en-US" smtClean="0"/>
              <a:pPr>
                <a:defRPr/>
              </a:pPr>
              <a:t>24</a:t>
            </a:fld>
            <a:endParaRPr lang="en-US" dirty="0"/>
          </a:p>
        </p:txBody>
      </p:sp>
      <p:sp>
        <p:nvSpPr>
          <p:cNvPr id="3" name="Content Placeholder 2"/>
          <p:cNvSpPr>
            <a:spLocks noGrp="1"/>
          </p:cNvSpPr>
          <p:nvPr>
            <p:ph idx="1"/>
          </p:nvPr>
        </p:nvSpPr>
        <p:spPr>
          <a:xfrm>
            <a:off x="199072" y="501824"/>
            <a:ext cx="9660255" cy="4976495"/>
          </a:xfrm>
        </p:spPr>
        <p:txBody>
          <a:bodyPr/>
          <a:lstStyle/>
          <a:p>
            <a:pPr marL="63811" indent="0">
              <a:spcBef>
                <a:spcPts val="669"/>
              </a:spcBef>
              <a:spcAft>
                <a:spcPts val="0"/>
              </a:spcAft>
              <a:buNone/>
            </a:pPr>
            <a:r>
              <a:rPr lang="en-US" sz="2400" dirty="0" smtClean="0">
                <a:solidFill>
                  <a:srgbClr val="000000"/>
                </a:solidFill>
                <a:ea typeface="Times New Roman"/>
              </a:rPr>
              <a:t>XSight</a:t>
            </a:r>
            <a:endParaRPr lang="en-US" sz="2400" dirty="0">
              <a:solidFill>
                <a:srgbClr val="000000"/>
              </a:solidFill>
              <a:ea typeface="Times New Roman"/>
            </a:endParaRPr>
          </a:p>
          <a:p>
            <a:pPr marL="573200" lvl="1" indent="0">
              <a:spcBef>
                <a:spcPts val="669"/>
              </a:spcBef>
              <a:spcAft>
                <a:spcPts val="0"/>
              </a:spcAft>
              <a:buNone/>
            </a:pPr>
            <a:r>
              <a:rPr lang="en-US" sz="2000" dirty="0"/>
              <a:t>Thales and its partner, </a:t>
            </a:r>
            <a:r>
              <a:rPr lang="en-US" sz="2000" dirty="0" err="1"/>
              <a:t>Xsight</a:t>
            </a:r>
            <a:r>
              <a:rPr lang="en-US" sz="2000" dirty="0"/>
              <a:t> Systems, provide </a:t>
            </a:r>
            <a:r>
              <a:rPr lang="en-US" sz="2000" dirty="0" smtClean="0"/>
              <a:t>Foreign </a:t>
            </a:r>
            <a:r>
              <a:rPr lang="en-US" sz="2000" dirty="0"/>
              <a:t>Object Debris </a:t>
            </a:r>
            <a:r>
              <a:rPr lang="en-US" sz="2000" dirty="0" smtClean="0"/>
              <a:t>Detection technologies </a:t>
            </a:r>
            <a:r>
              <a:rPr lang="en-US" sz="2000" dirty="0"/>
              <a:t>to airports </a:t>
            </a:r>
            <a:r>
              <a:rPr lang="en-US" sz="2000" dirty="0" smtClean="0"/>
              <a:t>such as BOS</a:t>
            </a:r>
            <a:r>
              <a:rPr lang="en-US" sz="2000" dirty="0"/>
              <a:t>. </a:t>
            </a:r>
            <a:r>
              <a:rPr lang="en-US" sz="2000" dirty="0" smtClean="0"/>
              <a:t>They propose using this system that utilizes </a:t>
            </a:r>
            <a:r>
              <a:rPr lang="en-US" sz="2000" dirty="0"/>
              <a:t>Surface Detection Units (SDUs) </a:t>
            </a:r>
            <a:r>
              <a:rPr lang="en-US" sz="2000" dirty="0" smtClean="0"/>
              <a:t>installed </a:t>
            </a:r>
            <a:r>
              <a:rPr lang="en-US" sz="2000" dirty="0"/>
              <a:t>along both sides of the airport </a:t>
            </a:r>
            <a:r>
              <a:rPr lang="en-US" sz="2000" dirty="0" smtClean="0"/>
              <a:t>runway, </a:t>
            </a:r>
            <a:r>
              <a:rPr lang="en-US" sz="2000" dirty="0"/>
              <a:t>as a runway surveillance sensor </a:t>
            </a:r>
            <a:r>
              <a:rPr lang="en-US" sz="2000" dirty="0" smtClean="0"/>
              <a:t>. </a:t>
            </a:r>
            <a:r>
              <a:rPr lang="en-US" sz="2000" dirty="0"/>
              <a:t>Each SDU has a dual sensor head (DSH) that combines a Millimeter-Wave Radar sensor with a day/night Vision </a:t>
            </a:r>
            <a:r>
              <a:rPr lang="en-US" sz="2000" dirty="0" smtClean="0"/>
              <a:t>sensor.</a:t>
            </a:r>
            <a:endParaRPr lang="en-US" sz="2400" dirty="0"/>
          </a:p>
        </p:txBody>
      </p:sp>
      <p:sp>
        <p:nvSpPr>
          <p:cNvPr id="6" name="TextBox 6"/>
          <p:cNvSpPr txBox="1"/>
          <p:nvPr/>
        </p:nvSpPr>
        <p:spPr>
          <a:xfrm>
            <a:off x="444442" y="7198568"/>
            <a:ext cx="1657772" cy="410369"/>
          </a:xfrm>
          <a:prstGeom prst="rect">
            <a:avLst/>
          </a:prstGeom>
          <a:noFill/>
        </p:spPr>
        <p:txBody>
          <a:bodyPr wrap="square" lIns="0" tIns="0" rIns="0" bIns="0" anchor="ctr">
            <a:spAutoFit/>
          </a:bodyPr>
          <a:lstStyle/>
          <a:p>
            <a:pPr algn="ctr">
              <a:lnSpc>
                <a:spcPts val="1600"/>
              </a:lnSpc>
              <a:defRPr/>
            </a:pPr>
            <a:r>
              <a:rPr lang="en-CA" sz="1600" b="1" dirty="0">
                <a:solidFill>
                  <a:srgbClr val="F4F4F4"/>
                </a:solidFill>
                <a:latin typeface="Calibri Bold"/>
                <a:cs typeface="Calibri Bold"/>
              </a:rPr>
              <a:t>August   2014</a:t>
            </a:r>
          </a:p>
          <a:p>
            <a:pPr>
              <a:lnSpc>
                <a:spcPts val="1610"/>
              </a:lnSpc>
              <a:defRPr/>
            </a:pPr>
            <a:endParaRPr lang="en-CA" sz="1400" dirty="0">
              <a:solidFill>
                <a:srgbClr val="00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776" y="3361283"/>
            <a:ext cx="2476500"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724" y="3361284"/>
            <a:ext cx="4829197" cy="3261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585264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1"/>
          <p:cNvSpPr>
            <a:spLocks noGrp="1" noChangeArrowheads="1"/>
          </p:cNvSpPr>
          <p:nvPr>
            <p:ph type="ctrTitle"/>
          </p:nvPr>
        </p:nvSpPr>
        <p:spPr/>
        <p:txBody>
          <a:bodyPr/>
          <a:lstStyle/>
          <a:p>
            <a:pPr eaLnBrk="1" hangingPunct="1"/>
            <a:r>
              <a:rPr lang="en-US" sz="4000" b="0" dirty="0"/>
              <a:t/>
            </a:r>
            <a:br>
              <a:rPr lang="en-US" sz="4000" b="0" dirty="0"/>
            </a:br>
            <a:r>
              <a:rPr lang="en-US" sz="4000" dirty="0"/>
              <a:t>Small Airport Surveillance System (SASS)</a:t>
            </a:r>
            <a:endParaRPr lang="en-US" sz="4000" b="0" dirty="0"/>
          </a:p>
        </p:txBody>
      </p:sp>
      <p:sp>
        <p:nvSpPr>
          <p:cNvPr id="7" name="TextBox 4"/>
          <p:cNvSpPr txBox="1"/>
          <p:nvPr/>
        </p:nvSpPr>
        <p:spPr>
          <a:xfrm>
            <a:off x="564707" y="4678309"/>
            <a:ext cx="2770361" cy="654025"/>
          </a:xfrm>
          <a:prstGeom prst="rect">
            <a:avLst/>
          </a:prstGeom>
          <a:noFill/>
        </p:spPr>
        <p:txBody>
          <a:bodyPr vert="horz" wrap="none" lIns="0" tIns="0" rIns="0" bIns="0" rtlCol="0">
            <a:spAutoFit/>
          </a:bodyPr>
          <a:lstStyle/>
          <a:p>
            <a:pPr>
              <a:lnSpc>
                <a:spcPts val="2500"/>
              </a:lnSpc>
            </a:pPr>
            <a:r>
              <a:rPr lang="en-CA" sz="2200" dirty="0">
                <a:solidFill>
                  <a:srgbClr val="FFFFFF"/>
                </a:solidFill>
                <a:cs typeface="Arial"/>
              </a:rPr>
              <a:t>RIRP Portfolio Update</a:t>
            </a:r>
          </a:p>
          <a:p>
            <a:pPr>
              <a:lnSpc>
                <a:spcPts val="2529"/>
              </a:lnSpc>
            </a:pPr>
            <a:endParaRPr lang="en-CA" sz="2200" dirty="0">
              <a:solidFill>
                <a:srgbClr val="000000"/>
              </a:solidFill>
            </a:endParaRPr>
          </a:p>
        </p:txBody>
      </p:sp>
      <p:sp>
        <p:nvSpPr>
          <p:cNvPr id="8" name="TextBox 5"/>
          <p:cNvSpPr txBox="1"/>
          <p:nvPr/>
        </p:nvSpPr>
        <p:spPr>
          <a:xfrm>
            <a:off x="564705" y="5182365"/>
            <a:ext cx="2244204" cy="512961"/>
          </a:xfrm>
          <a:prstGeom prst="rect">
            <a:avLst/>
          </a:prstGeom>
          <a:noFill/>
        </p:spPr>
        <p:txBody>
          <a:bodyPr vert="horz" wrap="none" lIns="0" tIns="0" rIns="0" bIns="0" rtlCol="0">
            <a:spAutoFit/>
          </a:bodyPr>
          <a:lstStyle/>
          <a:p>
            <a:pPr>
              <a:lnSpc>
                <a:spcPts val="2000"/>
              </a:lnSpc>
            </a:pPr>
            <a:r>
              <a:rPr lang="en-CA" dirty="0">
                <a:solidFill>
                  <a:srgbClr val="FFFFFF"/>
                </a:solidFill>
                <a:cs typeface="Arial"/>
              </a:rPr>
              <a:t>Presented to: </a:t>
            </a:r>
            <a:r>
              <a:rPr lang="en-CA" dirty="0" smtClean="0">
                <a:solidFill>
                  <a:srgbClr val="FFFFFF"/>
                </a:solidFill>
                <a:cs typeface="Arial"/>
              </a:rPr>
              <a:t>REDAC</a:t>
            </a:r>
            <a:endParaRPr lang="en-CA" dirty="0">
              <a:solidFill>
                <a:srgbClr val="FFFFFF"/>
              </a:solidFill>
              <a:cs typeface="Arial"/>
            </a:endParaRPr>
          </a:p>
          <a:p>
            <a:pPr>
              <a:lnSpc>
                <a:spcPts val="2010"/>
              </a:lnSpc>
            </a:pPr>
            <a:endParaRPr lang="en-CA" dirty="0">
              <a:solidFill>
                <a:srgbClr val="000000"/>
              </a:solidFill>
            </a:endParaRPr>
          </a:p>
        </p:txBody>
      </p:sp>
      <p:sp>
        <p:nvSpPr>
          <p:cNvPr id="9" name="TextBox 6"/>
          <p:cNvSpPr txBox="1"/>
          <p:nvPr/>
        </p:nvSpPr>
        <p:spPr>
          <a:xfrm>
            <a:off x="564705" y="5614413"/>
            <a:ext cx="1897955" cy="512961"/>
          </a:xfrm>
          <a:prstGeom prst="rect">
            <a:avLst/>
          </a:prstGeom>
          <a:noFill/>
        </p:spPr>
        <p:txBody>
          <a:bodyPr vert="horz" wrap="none" lIns="0" tIns="0" rIns="0" bIns="0" rtlCol="0">
            <a:spAutoFit/>
          </a:bodyPr>
          <a:lstStyle/>
          <a:p>
            <a:pPr>
              <a:lnSpc>
                <a:spcPts val="2000"/>
              </a:lnSpc>
            </a:pPr>
            <a:r>
              <a:rPr lang="en-CA" dirty="0">
                <a:solidFill>
                  <a:srgbClr val="FFFFFF"/>
                </a:solidFill>
                <a:cs typeface="Arial"/>
              </a:rPr>
              <a:t>Date:  </a:t>
            </a:r>
            <a:r>
              <a:rPr lang="en-CA" dirty="0" smtClean="0">
                <a:solidFill>
                  <a:srgbClr val="FFFFFF"/>
                </a:solidFill>
                <a:cs typeface="Arial"/>
              </a:rPr>
              <a:t>March 2015</a:t>
            </a:r>
            <a:endParaRPr lang="en-CA" dirty="0">
              <a:solidFill>
                <a:srgbClr val="FFFFFF"/>
              </a:solidFill>
              <a:cs typeface="Arial"/>
            </a:endParaRPr>
          </a:p>
          <a:p>
            <a:pPr>
              <a:lnSpc>
                <a:spcPts val="2010"/>
              </a:lnSpc>
            </a:pPr>
            <a:endParaRPr lang="en-CA" dirty="0">
              <a:solidFill>
                <a:srgbClr val="000000"/>
              </a:solidFill>
            </a:endParaRPr>
          </a:p>
        </p:txBody>
      </p:sp>
    </p:spTree>
    <p:extLst>
      <p:ext uri="{BB962C8B-B14F-4D97-AF65-F5344CB8AC3E}">
        <p14:creationId xmlns:p14="http://schemas.microsoft.com/office/powerpoint/2010/main" val="267408060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433021" y="825826"/>
            <a:ext cx="9007651" cy="6030541"/>
          </a:xfrm>
          <a:prstGeom prst="rect">
            <a:avLst/>
          </a:prstGeom>
        </p:spPr>
        <p:txBody>
          <a:bodyPr/>
          <a:lstStyle/>
          <a:p>
            <a:pPr>
              <a:spcBef>
                <a:spcPts val="557"/>
              </a:spcBef>
            </a:pPr>
            <a:r>
              <a:rPr lang="en-US" sz="2200" dirty="0"/>
              <a:t>SASS is a low-cost secondary surveillance solution</a:t>
            </a:r>
          </a:p>
          <a:p>
            <a:pPr lvl="1">
              <a:spcBef>
                <a:spcPts val="557"/>
              </a:spcBef>
            </a:pPr>
            <a:r>
              <a:rPr lang="en-US" sz="2000" dirty="0"/>
              <a:t>Provides surface &amp; airborne surveillance in airport vicinity</a:t>
            </a:r>
          </a:p>
          <a:p>
            <a:pPr lvl="1">
              <a:spcBef>
                <a:spcPts val="557"/>
              </a:spcBef>
            </a:pPr>
            <a:r>
              <a:rPr lang="en-US" sz="2000" dirty="0"/>
              <a:t>Expected Surface accuracy ~30’, airborne targets ~20 nm out</a:t>
            </a:r>
          </a:p>
          <a:p>
            <a:pPr>
              <a:spcBef>
                <a:spcPts val="557"/>
              </a:spcBef>
            </a:pPr>
            <a:r>
              <a:rPr lang="en-US" sz="2200" dirty="0"/>
              <a:t>Potential benefits</a:t>
            </a:r>
          </a:p>
          <a:p>
            <a:pPr lvl="1">
              <a:spcBef>
                <a:spcPts val="557"/>
              </a:spcBef>
            </a:pPr>
            <a:r>
              <a:rPr lang="en-US" sz="2000" dirty="0"/>
              <a:t>Provides improved controller traffic situation awareness</a:t>
            </a:r>
          </a:p>
          <a:p>
            <a:pPr lvl="1">
              <a:spcBef>
                <a:spcPts val="557"/>
              </a:spcBef>
            </a:pPr>
            <a:r>
              <a:rPr lang="en-US" sz="2000" dirty="0"/>
              <a:t>Improved safety &amp; efficiency at towered airports </a:t>
            </a:r>
          </a:p>
          <a:p>
            <a:pPr lvl="1">
              <a:spcBef>
                <a:spcPts val="557"/>
              </a:spcBef>
            </a:pPr>
            <a:r>
              <a:rPr lang="en-US" sz="2000" dirty="0"/>
              <a:t>Portability for disaster response (Haiti) &amp; special events (Oshkosh)</a:t>
            </a:r>
          </a:p>
          <a:p>
            <a:pPr>
              <a:spcBef>
                <a:spcPts val="557"/>
              </a:spcBef>
            </a:pPr>
            <a:r>
              <a:rPr lang="en-US" sz="2200" dirty="0"/>
              <a:t>Key design features</a:t>
            </a:r>
          </a:p>
          <a:p>
            <a:pPr lvl="1">
              <a:spcBef>
                <a:spcPts val="557"/>
              </a:spcBef>
            </a:pPr>
            <a:r>
              <a:rPr lang="en-US" sz="2000" dirty="0"/>
              <a:t>High accuracy phased array antenna design</a:t>
            </a:r>
          </a:p>
          <a:p>
            <a:pPr lvl="1">
              <a:spcBef>
                <a:spcPts val="557"/>
              </a:spcBef>
            </a:pPr>
            <a:r>
              <a:rPr lang="en-US" sz="2000" dirty="0"/>
              <a:t>COTS equipment use - Software Defined Radio  (SDR) modules</a:t>
            </a:r>
          </a:p>
          <a:p>
            <a:pPr lvl="1">
              <a:spcBef>
                <a:spcPts val="557"/>
              </a:spcBef>
            </a:pPr>
            <a:r>
              <a:rPr lang="en-US" sz="2000" dirty="0"/>
              <a:t>State-of-the-art digital signal processing leveraged from DoD work</a:t>
            </a:r>
          </a:p>
          <a:p>
            <a:pPr lvl="1">
              <a:spcBef>
                <a:spcPts val="557"/>
              </a:spcBef>
            </a:pPr>
            <a:r>
              <a:rPr lang="en-US" sz="2000" dirty="0"/>
              <a:t>Requires only two sensors installed on airport property</a:t>
            </a:r>
          </a:p>
          <a:p>
            <a:pPr>
              <a:spcBef>
                <a:spcPts val="557"/>
              </a:spcBef>
            </a:pPr>
            <a:r>
              <a:rPr lang="en-US" sz="2200" dirty="0"/>
              <a:t>Target airports</a:t>
            </a:r>
          </a:p>
          <a:p>
            <a:pPr lvl="1">
              <a:spcBef>
                <a:spcPts val="557"/>
              </a:spcBef>
            </a:pPr>
            <a:r>
              <a:rPr lang="en-US" sz="2000" dirty="0"/>
              <a:t>GA airports with Class D airspace towers </a:t>
            </a:r>
          </a:p>
          <a:p>
            <a:pPr lvl="1">
              <a:spcBef>
                <a:spcPts val="557"/>
              </a:spcBef>
            </a:pPr>
            <a:r>
              <a:rPr lang="en-US" sz="2000" dirty="0"/>
              <a:t>High traffic non-towered airports</a:t>
            </a:r>
          </a:p>
          <a:p>
            <a:pPr lvl="1">
              <a:spcBef>
                <a:spcPts val="223"/>
              </a:spcBef>
            </a:pPr>
            <a:endParaRPr lang="en-US" sz="2000" dirty="0"/>
          </a:p>
          <a:p>
            <a:endParaRPr lang="en-US" sz="2200" dirty="0"/>
          </a:p>
          <a:p>
            <a:pPr lvl="1"/>
            <a:endParaRPr lang="en-US" sz="2000" dirty="0"/>
          </a:p>
        </p:txBody>
      </p:sp>
      <p:sp>
        <p:nvSpPr>
          <p:cNvPr id="4" name="Title 3"/>
          <p:cNvSpPr>
            <a:spLocks noGrp="1"/>
          </p:cNvSpPr>
          <p:nvPr>
            <p:ph type="title"/>
          </p:nvPr>
        </p:nvSpPr>
        <p:spPr>
          <a:xfrm>
            <a:off x="471487" y="35877"/>
            <a:ext cx="9319737" cy="690880"/>
          </a:xfrm>
        </p:spPr>
        <p:txBody>
          <a:bodyPr/>
          <a:lstStyle/>
          <a:p>
            <a:r>
              <a:rPr lang="en-US" dirty="0" smtClean="0"/>
              <a:t>Small Airport Surveillance Sensor (SASS)</a:t>
            </a:r>
            <a:endParaRPr lang="en-US" dirty="0"/>
          </a:p>
        </p:txBody>
      </p:sp>
    </p:spTree>
    <p:extLst>
      <p:ext uri="{BB962C8B-B14F-4D97-AF65-F5344CB8AC3E}">
        <p14:creationId xmlns:p14="http://schemas.microsoft.com/office/powerpoint/2010/main" val="118623527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SASS System Diagram</a:t>
            </a:r>
            <a:endParaRPr lang="en-US" dirty="0"/>
          </a:p>
        </p:txBody>
      </p:sp>
      <p:pic>
        <p:nvPicPr>
          <p:cNvPr id="4" name="Picture 1"/>
          <p:cNvPicPr>
            <a:picLocks noGrp="1" noChangeAspect="1" noChangeArrowheads="1"/>
          </p:cNvPicPr>
          <p:nvPr>
            <p:ph idx="1"/>
          </p:nvPr>
        </p:nvPicPr>
        <p:blipFill>
          <a:blip r:embed="rId2" cstate="print"/>
          <a:srcRect t="3783"/>
          <a:stretch>
            <a:fillRect/>
          </a:stretch>
        </p:blipFill>
        <p:spPr bwMode="auto">
          <a:xfrm>
            <a:off x="664614" y="1491029"/>
            <a:ext cx="8615666" cy="4976495"/>
          </a:xfrm>
          <a:prstGeom prst="rect">
            <a:avLst/>
          </a:prstGeom>
          <a:noFill/>
          <a:ln w="9525">
            <a:noFill/>
            <a:miter lim="800000"/>
            <a:headEnd/>
            <a:tailEnd/>
          </a:ln>
        </p:spPr>
      </p:pic>
    </p:spTree>
    <p:extLst>
      <p:ext uri="{BB962C8B-B14F-4D97-AF65-F5344CB8AC3E}">
        <p14:creationId xmlns:p14="http://schemas.microsoft.com/office/powerpoint/2010/main" val="65629144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9727" y="16193"/>
            <a:ext cx="9319737" cy="690880"/>
          </a:xfrm>
        </p:spPr>
        <p:txBody>
          <a:bodyPr/>
          <a:lstStyle/>
          <a:p>
            <a:r>
              <a:rPr lang="en-US" dirty="0" smtClean="0"/>
              <a:t>SASS Design Features</a:t>
            </a:r>
            <a:endParaRPr lang="en-US" dirty="0"/>
          </a:p>
        </p:txBody>
      </p:sp>
      <p:pic>
        <p:nvPicPr>
          <p:cNvPr id="28674" name="Picture 2"/>
          <p:cNvPicPr>
            <a:picLocks noChangeAspect="1" noChangeArrowheads="1"/>
          </p:cNvPicPr>
          <p:nvPr/>
        </p:nvPicPr>
        <p:blipFill>
          <a:blip r:embed="rId2" cstate="print"/>
          <a:srcRect/>
          <a:stretch>
            <a:fillRect/>
          </a:stretch>
        </p:blipFill>
        <p:spPr bwMode="auto">
          <a:xfrm>
            <a:off x="189992" y="2215373"/>
            <a:ext cx="2911349" cy="1274716"/>
          </a:xfrm>
          <a:prstGeom prst="rect">
            <a:avLst/>
          </a:prstGeom>
          <a:noFill/>
          <a:ln w="9525">
            <a:noFill/>
            <a:miter lim="800000"/>
            <a:headEnd/>
            <a:tailEnd/>
          </a:ln>
        </p:spPr>
      </p:pic>
      <p:sp>
        <p:nvSpPr>
          <p:cNvPr id="900" name="TextBox 899"/>
          <p:cNvSpPr txBox="1"/>
          <p:nvPr/>
        </p:nvSpPr>
        <p:spPr>
          <a:xfrm>
            <a:off x="228841" y="1244812"/>
            <a:ext cx="2467214" cy="941797"/>
          </a:xfrm>
          <a:prstGeom prst="rect">
            <a:avLst/>
          </a:prstGeom>
          <a:noFill/>
        </p:spPr>
        <p:txBody>
          <a:bodyPr wrap="none" lIns="101882" tIns="50941" rIns="101882" bIns="50941" rtlCol="0">
            <a:spAutoFit/>
          </a:bodyPr>
          <a:lstStyle/>
          <a:p>
            <a:pPr algn="ctr">
              <a:spcAft>
                <a:spcPts val="669"/>
              </a:spcAft>
            </a:pPr>
            <a:r>
              <a:rPr lang="en-US" sz="1600" b="1" u="sng" dirty="0"/>
              <a:t>Phased Array Antenna</a:t>
            </a:r>
            <a:r>
              <a:rPr lang="en-US" sz="1600" b="1" dirty="0"/>
              <a:t> </a:t>
            </a:r>
            <a:endParaRPr lang="en-US" sz="1300" b="1" dirty="0"/>
          </a:p>
          <a:p>
            <a:pPr>
              <a:spcAft>
                <a:spcPts val="669"/>
              </a:spcAft>
              <a:buFont typeface="Arial" pitchFamily="34" charset="0"/>
              <a:buChar char="•"/>
            </a:pPr>
            <a:r>
              <a:rPr lang="en-US" sz="1300" b="1" dirty="0"/>
              <a:t> 0.4</a:t>
            </a:r>
            <a:r>
              <a:rPr lang="en-US" sz="1300" b="1" dirty="0">
                <a:sym typeface="Symbol"/>
              </a:rPr>
              <a:t> azimuth accuracy</a:t>
            </a:r>
          </a:p>
          <a:p>
            <a:pPr>
              <a:spcAft>
                <a:spcPts val="669"/>
              </a:spcAft>
              <a:buFont typeface="Arial" pitchFamily="34" charset="0"/>
              <a:buChar char="•"/>
            </a:pPr>
            <a:r>
              <a:rPr lang="en-US" sz="1300" b="1" dirty="0"/>
              <a:t> Omni-directional reception</a:t>
            </a:r>
          </a:p>
        </p:txBody>
      </p:sp>
      <p:cxnSp>
        <p:nvCxnSpPr>
          <p:cNvPr id="902" name="Straight Arrow Connector 901"/>
          <p:cNvCxnSpPr/>
          <p:nvPr/>
        </p:nvCxnSpPr>
        <p:spPr>
          <a:xfrm>
            <a:off x="227013" y="3669368"/>
            <a:ext cx="2790508" cy="0"/>
          </a:xfrm>
          <a:prstGeom prst="straightConnector1">
            <a:avLst/>
          </a:prstGeom>
          <a:ln w="127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05" name="TextBox 904"/>
          <p:cNvSpPr txBox="1"/>
          <p:nvPr/>
        </p:nvSpPr>
        <p:spPr>
          <a:xfrm>
            <a:off x="1403420" y="3571729"/>
            <a:ext cx="379152" cy="191847"/>
          </a:xfrm>
          <a:prstGeom prst="rect">
            <a:avLst/>
          </a:prstGeom>
          <a:solidFill>
            <a:schemeClr val="bg1"/>
          </a:solidFill>
        </p:spPr>
        <p:txBody>
          <a:bodyPr wrap="square" lIns="0" tIns="0" rIns="0" bIns="0" rtlCol="0">
            <a:spAutoFit/>
          </a:bodyPr>
          <a:lstStyle/>
          <a:p>
            <a:pPr algn="ctr"/>
            <a:r>
              <a:rPr lang="en-US" sz="1200" b="1" dirty="0"/>
              <a:t>1 m</a:t>
            </a:r>
          </a:p>
        </p:txBody>
      </p:sp>
      <p:sp>
        <p:nvSpPr>
          <p:cNvPr id="908" name="TextBox 907"/>
          <p:cNvSpPr txBox="1"/>
          <p:nvPr/>
        </p:nvSpPr>
        <p:spPr>
          <a:xfrm>
            <a:off x="3815601" y="1250569"/>
            <a:ext cx="3074403" cy="941797"/>
          </a:xfrm>
          <a:prstGeom prst="rect">
            <a:avLst/>
          </a:prstGeom>
          <a:noFill/>
        </p:spPr>
        <p:txBody>
          <a:bodyPr wrap="square" lIns="101882" tIns="50941" rIns="101882" bIns="50941" rtlCol="0">
            <a:spAutoFit/>
          </a:bodyPr>
          <a:lstStyle/>
          <a:p>
            <a:pPr>
              <a:spcAft>
                <a:spcPts val="669"/>
              </a:spcAft>
            </a:pPr>
            <a:r>
              <a:rPr lang="en-US" sz="1600" b="1" u="sng" dirty="0"/>
              <a:t>Software Defined Radio</a:t>
            </a:r>
            <a:endParaRPr lang="en-US" sz="1300" b="1" dirty="0"/>
          </a:p>
          <a:p>
            <a:pPr marL="125585" indent="-125585">
              <a:spcAft>
                <a:spcPts val="669"/>
              </a:spcAft>
              <a:buFont typeface="Arial" pitchFamily="34" charset="0"/>
              <a:buChar char="•"/>
            </a:pPr>
            <a:r>
              <a:rPr lang="en-US" sz="1300" b="1" dirty="0"/>
              <a:t> Inexpensive COTS modules</a:t>
            </a:r>
          </a:p>
          <a:p>
            <a:pPr marL="125585" indent="-125585">
              <a:spcAft>
                <a:spcPts val="669"/>
              </a:spcAft>
              <a:buFont typeface="Arial" pitchFamily="34" charset="0"/>
              <a:buChar char="•"/>
            </a:pPr>
            <a:r>
              <a:rPr lang="en-US" sz="1300" b="1" dirty="0">
                <a:sym typeface="Symbol"/>
              </a:rPr>
              <a:t> Receiver, DDC, FPGA, I/Q output </a:t>
            </a:r>
          </a:p>
        </p:txBody>
      </p:sp>
      <p:pic>
        <p:nvPicPr>
          <p:cNvPr id="28677"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65728" y="2160227"/>
            <a:ext cx="3352800" cy="1554480"/>
          </a:xfrm>
          <a:prstGeom prst="rect">
            <a:avLst/>
          </a:prstGeom>
          <a:noFill/>
          <a:ln w="9525">
            <a:noFill/>
            <a:miter lim="800000"/>
            <a:headEnd/>
            <a:tailEnd/>
          </a:ln>
        </p:spPr>
      </p:pic>
      <p:sp>
        <p:nvSpPr>
          <p:cNvPr id="911" name="TextBox 910"/>
          <p:cNvSpPr txBox="1"/>
          <p:nvPr/>
        </p:nvSpPr>
        <p:spPr>
          <a:xfrm>
            <a:off x="3802383" y="3519087"/>
            <a:ext cx="2936252" cy="296491"/>
          </a:xfrm>
          <a:prstGeom prst="rect">
            <a:avLst/>
          </a:prstGeom>
          <a:noFill/>
        </p:spPr>
        <p:txBody>
          <a:bodyPr wrap="none" lIns="101882" tIns="50941" rIns="101882" bIns="50941" rtlCol="0">
            <a:spAutoFit/>
          </a:bodyPr>
          <a:lstStyle/>
          <a:p>
            <a:pPr algn="ctr"/>
            <a:r>
              <a:rPr lang="en-US" sz="1200" b="1" dirty="0"/>
              <a:t>Ettus X300 USRP dual channel  ($4K)</a:t>
            </a:r>
          </a:p>
        </p:txBody>
      </p:sp>
      <p:sp>
        <p:nvSpPr>
          <p:cNvPr id="912" name="TextBox 911"/>
          <p:cNvSpPr txBox="1"/>
          <p:nvPr/>
        </p:nvSpPr>
        <p:spPr>
          <a:xfrm>
            <a:off x="7391921" y="1245892"/>
            <a:ext cx="2264143" cy="854593"/>
          </a:xfrm>
          <a:prstGeom prst="rect">
            <a:avLst/>
          </a:prstGeom>
          <a:noFill/>
        </p:spPr>
        <p:txBody>
          <a:bodyPr wrap="square" lIns="101882" tIns="50941" rIns="101882" bIns="50941" rtlCol="0">
            <a:spAutoFit/>
          </a:bodyPr>
          <a:lstStyle/>
          <a:p>
            <a:pPr>
              <a:spcAft>
                <a:spcPts val="669"/>
              </a:spcAft>
            </a:pPr>
            <a:r>
              <a:rPr lang="en-US" sz="1600" b="1" u="sng" dirty="0"/>
              <a:t>TCAS Interrogator</a:t>
            </a:r>
            <a:endParaRPr lang="en-US" sz="1300" b="1" dirty="0"/>
          </a:p>
          <a:p>
            <a:pPr marL="125585" indent="-125585">
              <a:spcAft>
                <a:spcPts val="669"/>
              </a:spcAft>
              <a:buFont typeface="Arial" pitchFamily="34" charset="0"/>
              <a:buChar char="•"/>
            </a:pPr>
            <a:r>
              <a:rPr lang="en-US" sz="1300" b="1" dirty="0"/>
              <a:t>Transponder disabled    to prevent interference</a:t>
            </a:r>
          </a:p>
        </p:txBody>
      </p:sp>
      <p:pic>
        <p:nvPicPr>
          <p:cNvPr id="28680" name="Picture 8"/>
          <p:cNvPicPr>
            <a:picLocks noChangeAspect="1" noChangeArrowheads="1"/>
          </p:cNvPicPr>
          <p:nvPr/>
        </p:nvPicPr>
        <p:blipFill>
          <a:blip r:embed="rId4" cstate="print"/>
          <a:srcRect/>
          <a:stretch>
            <a:fillRect/>
          </a:stretch>
        </p:blipFill>
        <p:spPr bwMode="auto">
          <a:xfrm>
            <a:off x="8110006" y="2091460"/>
            <a:ext cx="686885" cy="1384286"/>
          </a:xfrm>
          <a:prstGeom prst="rect">
            <a:avLst/>
          </a:prstGeom>
          <a:noFill/>
          <a:ln w="9525">
            <a:noFill/>
            <a:miter lim="800000"/>
            <a:headEnd/>
            <a:tailEnd/>
          </a:ln>
        </p:spPr>
      </p:pic>
      <p:sp>
        <p:nvSpPr>
          <p:cNvPr id="917" name="TextBox 916"/>
          <p:cNvSpPr txBox="1"/>
          <p:nvPr/>
        </p:nvSpPr>
        <p:spPr>
          <a:xfrm>
            <a:off x="7716914" y="3521123"/>
            <a:ext cx="1567930" cy="296491"/>
          </a:xfrm>
          <a:prstGeom prst="rect">
            <a:avLst/>
          </a:prstGeom>
          <a:noFill/>
        </p:spPr>
        <p:txBody>
          <a:bodyPr wrap="none" lIns="101882" tIns="50941" rIns="101882" bIns="50941" rtlCol="0">
            <a:spAutoFit/>
          </a:bodyPr>
          <a:lstStyle/>
          <a:p>
            <a:pPr algn="ctr"/>
            <a:r>
              <a:rPr lang="en-US" sz="1200" b="1" dirty="0"/>
              <a:t>COTS unit (~$20K)</a:t>
            </a:r>
          </a:p>
        </p:txBody>
      </p:sp>
      <p:sp>
        <p:nvSpPr>
          <p:cNvPr id="919" name="TextBox 918"/>
          <p:cNvSpPr txBox="1"/>
          <p:nvPr/>
        </p:nvSpPr>
        <p:spPr>
          <a:xfrm>
            <a:off x="7011434" y="4337645"/>
            <a:ext cx="2798333" cy="1534779"/>
          </a:xfrm>
          <a:prstGeom prst="rect">
            <a:avLst/>
          </a:prstGeom>
          <a:noFill/>
        </p:spPr>
        <p:txBody>
          <a:bodyPr wrap="square" lIns="101882" tIns="50941" rIns="101882" bIns="50941" rtlCol="0">
            <a:spAutoFit/>
          </a:bodyPr>
          <a:lstStyle/>
          <a:p>
            <a:pPr>
              <a:spcAft>
                <a:spcPts val="669"/>
              </a:spcAft>
            </a:pPr>
            <a:r>
              <a:rPr lang="en-US" sz="1600" b="1" u="sng" dirty="0"/>
              <a:t>Installation &amp; Maintenance</a:t>
            </a:r>
            <a:endParaRPr lang="en-US" sz="1300" b="1" dirty="0"/>
          </a:p>
          <a:p>
            <a:pPr marL="125585" indent="-125585">
              <a:spcAft>
                <a:spcPts val="669"/>
              </a:spcAft>
              <a:buFont typeface="Arial" pitchFamily="34" charset="0"/>
              <a:buChar char="•"/>
            </a:pPr>
            <a:r>
              <a:rPr lang="en-US" sz="1300" b="1" dirty="0"/>
              <a:t>Only two sensors required</a:t>
            </a:r>
          </a:p>
          <a:p>
            <a:pPr marL="125585" indent="-125585">
              <a:spcAft>
                <a:spcPts val="669"/>
              </a:spcAft>
              <a:buFont typeface="Arial" pitchFamily="34" charset="0"/>
              <a:buChar char="•"/>
            </a:pPr>
            <a:r>
              <a:rPr lang="en-US" sz="1300" b="1" dirty="0"/>
              <a:t>Installed on airport property </a:t>
            </a:r>
          </a:p>
          <a:p>
            <a:pPr marL="125585" indent="-125585">
              <a:spcAft>
                <a:spcPts val="669"/>
              </a:spcAft>
              <a:buFont typeface="Arial" pitchFamily="34" charset="0"/>
              <a:buChar char="•"/>
            </a:pPr>
            <a:r>
              <a:rPr lang="en-US" sz="1300" b="1" dirty="0"/>
              <a:t>Simplifies maintenance</a:t>
            </a:r>
          </a:p>
          <a:p>
            <a:pPr marL="125585" indent="-125585">
              <a:spcAft>
                <a:spcPts val="669"/>
              </a:spcAft>
              <a:buFont typeface="Arial" pitchFamily="34" charset="0"/>
              <a:buChar char="•"/>
            </a:pPr>
            <a:r>
              <a:rPr lang="en-US" sz="1300" b="1" dirty="0"/>
              <a:t>Eligible for AIP funding</a:t>
            </a:r>
          </a:p>
        </p:txBody>
      </p:sp>
      <p:sp>
        <p:nvSpPr>
          <p:cNvPr id="922" name="TextBox 921"/>
          <p:cNvSpPr txBox="1"/>
          <p:nvPr/>
        </p:nvSpPr>
        <p:spPr>
          <a:xfrm>
            <a:off x="3741802" y="4337644"/>
            <a:ext cx="3391664" cy="1831271"/>
          </a:xfrm>
          <a:prstGeom prst="rect">
            <a:avLst/>
          </a:prstGeom>
          <a:noFill/>
        </p:spPr>
        <p:txBody>
          <a:bodyPr wrap="square" lIns="101882" tIns="50941" rIns="101882" bIns="50941" rtlCol="0">
            <a:spAutoFit/>
          </a:bodyPr>
          <a:lstStyle/>
          <a:p>
            <a:pPr>
              <a:spcAft>
                <a:spcPts val="669"/>
              </a:spcAft>
            </a:pPr>
            <a:r>
              <a:rPr lang="en-US" sz="1600" b="1" u="sng" dirty="0"/>
              <a:t>Surveillance Capabilities</a:t>
            </a:r>
            <a:endParaRPr lang="en-US" sz="1300" b="1" dirty="0"/>
          </a:p>
          <a:p>
            <a:pPr marL="125585" indent="-125585">
              <a:spcAft>
                <a:spcPts val="669"/>
              </a:spcAft>
              <a:buFont typeface="Arial" pitchFamily="34" charset="0"/>
              <a:buChar char="•"/>
            </a:pPr>
            <a:r>
              <a:rPr lang="en-US" sz="1300" b="1" dirty="0"/>
              <a:t>30’ accuracy on airport surface</a:t>
            </a:r>
          </a:p>
          <a:p>
            <a:pPr marL="125585" indent="-125585">
              <a:spcAft>
                <a:spcPts val="669"/>
              </a:spcAft>
              <a:buFont typeface="Arial" pitchFamily="34" charset="0"/>
              <a:buChar char="•"/>
            </a:pPr>
            <a:r>
              <a:rPr lang="en-US" sz="1300" b="1" dirty="0"/>
              <a:t>Airborne surveillance to 20 nm</a:t>
            </a:r>
          </a:p>
          <a:p>
            <a:pPr marL="125585" indent="-125585">
              <a:spcAft>
                <a:spcPts val="669"/>
              </a:spcAft>
              <a:buFont typeface="Arial" pitchFamily="34" charset="0"/>
              <a:buChar char="•"/>
            </a:pPr>
            <a:r>
              <a:rPr lang="en-US" sz="1300" b="1" dirty="0"/>
              <a:t>Omni-directional reception</a:t>
            </a:r>
          </a:p>
          <a:p>
            <a:pPr marL="125585" indent="-125585">
              <a:spcAft>
                <a:spcPts val="669"/>
              </a:spcAft>
              <a:buFont typeface="Arial" pitchFamily="34" charset="0"/>
              <a:buChar char="•"/>
            </a:pPr>
            <a:r>
              <a:rPr lang="en-US" sz="1300" b="1" dirty="0"/>
              <a:t>ADS-B (1090ES &amp; UAT)</a:t>
            </a:r>
          </a:p>
          <a:p>
            <a:pPr marL="125585" indent="-125585">
              <a:spcAft>
                <a:spcPts val="669"/>
              </a:spcAft>
              <a:buFont typeface="Arial" pitchFamily="34" charset="0"/>
              <a:buChar char="•"/>
            </a:pPr>
            <a:endParaRPr lang="en-US" sz="1300" b="1" dirty="0"/>
          </a:p>
        </p:txBody>
      </p:sp>
      <p:sp>
        <p:nvSpPr>
          <p:cNvPr id="923" name="TextBox 922"/>
          <p:cNvSpPr txBox="1"/>
          <p:nvPr/>
        </p:nvSpPr>
        <p:spPr>
          <a:xfrm>
            <a:off x="155146" y="4333500"/>
            <a:ext cx="3213813" cy="1866152"/>
          </a:xfrm>
          <a:prstGeom prst="rect">
            <a:avLst/>
          </a:prstGeom>
          <a:noFill/>
        </p:spPr>
        <p:txBody>
          <a:bodyPr wrap="square" lIns="101882" tIns="50941" rIns="101882" bIns="50941" rtlCol="0">
            <a:spAutoFit/>
          </a:bodyPr>
          <a:lstStyle/>
          <a:p>
            <a:pPr>
              <a:spcAft>
                <a:spcPts val="669"/>
              </a:spcAft>
            </a:pPr>
            <a:r>
              <a:rPr lang="en-US" sz="1600" b="1" u="sng" dirty="0"/>
              <a:t>Runway Incursion Alerting</a:t>
            </a:r>
          </a:p>
          <a:p>
            <a:pPr marL="125585" indent="-125585">
              <a:spcAft>
                <a:spcPts val="669"/>
              </a:spcAft>
              <a:buFont typeface="Arial" pitchFamily="34" charset="0"/>
              <a:buChar char="•"/>
            </a:pPr>
            <a:r>
              <a:rPr lang="en-US" sz="1300" b="1" dirty="0"/>
              <a:t>Reuse existing Safety Logic   software (no development cost)</a:t>
            </a:r>
          </a:p>
          <a:p>
            <a:pPr marL="125585" indent="-125585">
              <a:spcAft>
                <a:spcPts val="669"/>
              </a:spcAft>
              <a:buFont typeface="Arial" pitchFamily="34" charset="0"/>
              <a:buChar char="•"/>
            </a:pPr>
            <a:r>
              <a:rPr lang="en-US" sz="1300" b="1" dirty="0"/>
              <a:t>Leverage expertise in developing eFAROS systems including extensive field testing experience</a:t>
            </a:r>
          </a:p>
          <a:p>
            <a:pPr marL="125585" indent="-125585">
              <a:spcAft>
                <a:spcPts val="669"/>
              </a:spcAft>
              <a:buFont typeface="Arial" pitchFamily="34" charset="0"/>
              <a:buChar char="•"/>
            </a:pPr>
            <a:endParaRPr lang="en-US" sz="1300" b="1" dirty="0"/>
          </a:p>
        </p:txBody>
      </p:sp>
    </p:spTree>
    <p:extLst>
      <p:ext uri="{BB962C8B-B14F-4D97-AF65-F5344CB8AC3E}">
        <p14:creationId xmlns:p14="http://schemas.microsoft.com/office/powerpoint/2010/main" val="38993861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371" y="-18668"/>
            <a:ext cx="9319737" cy="690880"/>
          </a:xfrm>
        </p:spPr>
        <p:txBody>
          <a:bodyPr/>
          <a:lstStyle/>
          <a:p>
            <a:r>
              <a:rPr lang="en-US" dirty="0" smtClean="0"/>
              <a:t>How SASS Works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5114" y="1300121"/>
            <a:ext cx="8373489" cy="4976495"/>
          </a:xfrm>
        </p:spPr>
      </p:pic>
      <p:pic>
        <p:nvPicPr>
          <p:cNvPr id="5" name="Picture 10"/>
          <p:cNvPicPr>
            <a:picLocks noChangeAspect="1" noChangeArrowheads="1"/>
          </p:cNvPicPr>
          <p:nvPr/>
        </p:nvPicPr>
        <p:blipFill>
          <a:blip r:embed="rId3" cstate="print"/>
          <a:srcRect l="1290"/>
          <a:stretch>
            <a:fillRect/>
          </a:stretch>
        </p:blipFill>
        <p:spPr bwMode="auto">
          <a:xfrm>
            <a:off x="3040729" y="4067218"/>
            <a:ext cx="3745188" cy="2096894"/>
          </a:xfrm>
          <a:prstGeom prst="rect">
            <a:avLst/>
          </a:prstGeom>
          <a:noFill/>
          <a:ln w="9525">
            <a:noFill/>
            <a:miter lim="800000"/>
            <a:headEnd/>
            <a:tailEnd/>
          </a:ln>
        </p:spPr>
      </p:pic>
      <p:sp>
        <p:nvSpPr>
          <p:cNvPr id="6" name="TextBox 5"/>
          <p:cNvSpPr txBox="1"/>
          <p:nvPr/>
        </p:nvSpPr>
        <p:spPr>
          <a:xfrm>
            <a:off x="802591" y="6309717"/>
            <a:ext cx="8534741" cy="453458"/>
          </a:xfrm>
          <a:prstGeom prst="rect">
            <a:avLst/>
          </a:prstGeom>
          <a:solidFill>
            <a:schemeClr val="accent1">
              <a:lumMod val="20000"/>
              <a:lumOff val="80000"/>
            </a:schemeClr>
          </a:solidFill>
          <a:ln w="12700">
            <a:solidFill>
              <a:schemeClr val="tx1"/>
            </a:solidFill>
          </a:ln>
          <a:effectLst>
            <a:outerShdw blurRad="50800" dist="38100" dir="2700000" algn="tl" rotWithShape="0">
              <a:prstClr val="black">
                <a:alpha val="40000"/>
              </a:prstClr>
            </a:outerShdw>
          </a:effectLst>
        </p:spPr>
        <p:txBody>
          <a:bodyPr wrap="none" lIns="101882" tIns="50941" rIns="101882" bIns="50941" rtlCol="0">
            <a:spAutoFit/>
          </a:bodyPr>
          <a:lstStyle/>
          <a:p>
            <a:pPr algn="ctr"/>
            <a:r>
              <a:rPr lang="en-US" sz="2200" b="1" i="1" dirty="0"/>
              <a:t>Range bias determined from one interrogation and two replies</a:t>
            </a:r>
            <a:endParaRPr lang="en-US" sz="2200" b="1" i="1" dirty="0">
              <a:solidFill>
                <a:schemeClr val="tx2"/>
              </a:solidFill>
            </a:endParaRPr>
          </a:p>
        </p:txBody>
      </p:sp>
    </p:spTree>
    <p:extLst>
      <p:ext uri="{BB962C8B-B14F-4D97-AF65-F5344CB8AC3E}">
        <p14:creationId xmlns:p14="http://schemas.microsoft.com/office/powerpoint/2010/main" val="8414943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672" y="141788"/>
            <a:ext cx="9361039" cy="584521"/>
          </a:xfrm>
          <a:prstGeom prst="rect">
            <a:avLst/>
          </a:prstGeom>
          <a:noFill/>
        </p:spPr>
        <p:txBody>
          <a:bodyPr wrap="square" lIns="91192" tIns="45594" rIns="91192" bIns="45594" rtlCol="0">
            <a:spAutoFit/>
          </a:bodyPr>
          <a:lstStyle/>
          <a:p>
            <a:pPr algn="ctr"/>
            <a:r>
              <a:rPr lang="en-US" sz="3200" b="1" dirty="0"/>
              <a:t>Runway Incursion Reduction Program (RIRP)</a:t>
            </a:r>
          </a:p>
        </p:txBody>
      </p:sp>
      <p:sp>
        <p:nvSpPr>
          <p:cNvPr id="4" name="TextBox 3"/>
          <p:cNvSpPr txBox="1"/>
          <p:nvPr/>
        </p:nvSpPr>
        <p:spPr>
          <a:xfrm>
            <a:off x="-146595" y="1149896"/>
            <a:ext cx="9925744" cy="5678223"/>
          </a:xfrm>
          <a:prstGeom prst="rect">
            <a:avLst/>
          </a:prstGeom>
          <a:noFill/>
        </p:spPr>
        <p:txBody>
          <a:bodyPr wrap="square" lIns="91192" tIns="45594" rIns="91192" bIns="45594" rtlCol="0">
            <a:spAutoFit/>
          </a:bodyPr>
          <a:lstStyle/>
          <a:p>
            <a:pPr marL="166223"/>
            <a:r>
              <a:rPr lang="en-US" sz="2800" b="1" i="1" dirty="0"/>
              <a:t>Why do we do what we do?</a:t>
            </a:r>
          </a:p>
          <a:p>
            <a:pPr marL="166223"/>
            <a:endParaRPr lang="en-US" sz="1000" b="1" i="1" dirty="0"/>
          </a:p>
          <a:p>
            <a:pPr lvl="1"/>
            <a:r>
              <a:rPr lang="en-US" sz="2500" dirty="0"/>
              <a:t>March 27, 1977: Fatal collision between two Boeing 747 passenger aircraft </a:t>
            </a:r>
            <a:r>
              <a:rPr lang="en-US" sz="2500" b="1" i="1" dirty="0"/>
              <a:t>on the runway </a:t>
            </a:r>
            <a:r>
              <a:rPr lang="en-US" sz="2500" dirty="0"/>
              <a:t>of Los Rodeos Airport on Tenerife, one of the Canary Islands. </a:t>
            </a:r>
            <a:r>
              <a:rPr lang="en-US" sz="2500" dirty="0" smtClean="0"/>
              <a:t>This </a:t>
            </a:r>
            <a:r>
              <a:rPr lang="en-US" sz="2500" dirty="0"/>
              <a:t>crash killed 583 people, making it the deadliest accident in aviation history.</a:t>
            </a:r>
          </a:p>
          <a:p>
            <a:pPr lvl="1"/>
            <a:endParaRPr lang="en-US" sz="2500" dirty="0"/>
          </a:p>
          <a:p>
            <a:pPr lvl="1"/>
            <a:r>
              <a:rPr lang="en-US" sz="2500" dirty="0"/>
              <a:t>August 27, 2006: Comair Flight 5191 Lexington, KY, to Atlanta, GA, crashed on takeoff, just past the end of the runway, killing all 47 passengers and two of the three crew. The aircraft was </a:t>
            </a:r>
            <a:r>
              <a:rPr lang="en-US" sz="2500" b="1" i="1" dirty="0"/>
              <a:t>assigned Runway 22 for the takeoff, but used Runway 26 </a:t>
            </a:r>
            <a:r>
              <a:rPr lang="en-US" sz="2500" dirty="0"/>
              <a:t>instead.</a:t>
            </a:r>
          </a:p>
          <a:p>
            <a:pPr lvl="1"/>
            <a:endParaRPr lang="en-US" sz="2500" dirty="0"/>
          </a:p>
          <a:p>
            <a:endParaRPr lang="en-US" sz="2500" b="1" i="1" dirty="0"/>
          </a:p>
          <a:p>
            <a:pPr marL="451171" indent="-284948">
              <a:buFont typeface="Arial" pitchFamily="34" charset="0"/>
              <a:buChar char="•"/>
            </a:pPr>
            <a:endParaRPr lang="en-US" sz="2500" dirty="0"/>
          </a:p>
        </p:txBody>
      </p:sp>
    </p:spTree>
    <p:extLst>
      <p:ext uri="{BB962C8B-B14F-4D97-AF65-F5344CB8AC3E}">
        <p14:creationId xmlns:p14="http://schemas.microsoft.com/office/powerpoint/2010/main" val="13238508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86195" y="8604"/>
            <a:ext cx="9319737" cy="690880"/>
          </a:xfrm>
        </p:spPr>
        <p:txBody>
          <a:bodyPr/>
          <a:lstStyle/>
          <a:p>
            <a:r>
              <a:rPr lang="en-US" dirty="0"/>
              <a:t>SASS Master &amp; Slave Hardware Design</a:t>
            </a:r>
          </a:p>
        </p:txBody>
      </p:sp>
      <p:grpSp>
        <p:nvGrpSpPr>
          <p:cNvPr id="94" name="Group 15"/>
          <p:cNvGrpSpPr/>
          <p:nvPr/>
        </p:nvGrpSpPr>
        <p:grpSpPr>
          <a:xfrm>
            <a:off x="1401484" y="2841495"/>
            <a:ext cx="1132894" cy="281806"/>
            <a:chOff x="4302492" y="3108951"/>
            <a:chExt cx="1684421" cy="529398"/>
          </a:xfrm>
        </p:grpSpPr>
        <p:sp>
          <p:nvSpPr>
            <p:cNvPr id="95" name="Oval 94"/>
            <p:cNvSpPr/>
            <p:nvPr/>
          </p:nvSpPr>
          <p:spPr>
            <a:xfrm>
              <a:off x="4302492" y="3291840"/>
              <a:ext cx="1684421" cy="346509"/>
            </a:xfrm>
            <a:prstGeom prst="ellipse">
              <a:avLst/>
            </a:prstGeom>
            <a:solidFill>
              <a:srgbClr val="D2DCF2"/>
            </a:solidFill>
            <a:ln w="1905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cxnSp>
          <p:nvCxnSpPr>
            <p:cNvPr id="96" name="Straight Connector 95"/>
            <p:cNvCxnSpPr/>
            <p:nvPr/>
          </p:nvCxnSpPr>
          <p:spPr>
            <a:xfrm flipV="1">
              <a:off x="4677887" y="3108951"/>
              <a:ext cx="0" cy="327259"/>
            </a:xfrm>
            <a:prstGeom prst="line">
              <a:avLst/>
            </a:prstGeom>
            <a:ln w="190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4899044" y="3126601"/>
              <a:ext cx="0" cy="327260"/>
            </a:xfrm>
            <a:prstGeom prst="line">
              <a:avLst/>
            </a:prstGeom>
            <a:ln w="190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5103012" y="3144251"/>
              <a:ext cx="0" cy="327260"/>
            </a:xfrm>
            <a:prstGeom prst="line">
              <a:avLst/>
            </a:prstGeom>
            <a:ln w="190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4834276" y="3195466"/>
              <a:ext cx="0" cy="327260"/>
            </a:xfrm>
            <a:prstGeom prst="line">
              <a:avLst/>
            </a:prstGeom>
            <a:ln w="190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5210136" y="3213116"/>
              <a:ext cx="0" cy="327260"/>
            </a:xfrm>
            <a:prstGeom prst="line">
              <a:avLst/>
            </a:prstGeom>
            <a:ln w="190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5439886" y="3141260"/>
              <a:ext cx="0" cy="327260"/>
            </a:xfrm>
            <a:prstGeom prst="line">
              <a:avLst/>
            </a:prstGeom>
            <a:ln w="190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5592287" y="3214851"/>
              <a:ext cx="0" cy="327259"/>
            </a:xfrm>
            <a:prstGeom prst="line">
              <a:avLst/>
            </a:prstGeom>
            <a:ln w="190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grpSp>
      <p:cxnSp>
        <p:nvCxnSpPr>
          <p:cNvPr id="103" name="Straight Connector 102"/>
          <p:cNvCxnSpPr>
            <a:stCxn id="95" idx="2"/>
            <a:endCxn id="105" idx="2"/>
          </p:cNvCxnSpPr>
          <p:nvPr/>
        </p:nvCxnSpPr>
        <p:spPr>
          <a:xfrm flipH="1" flipV="1">
            <a:off x="684007" y="2827414"/>
            <a:ext cx="717477" cy="203663"/>
          </a:xfrm>
          <a:prstGeom prst="line">
            <a:avLst/>
          </a:prstGeom>
          <a:ln w="28575">
            <a:solidFill>
              <a:srgbClr val="0000FF"/>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52" idx="2"/>
            <a:endCxn id="105" idx="2"/>
          </p:cNvCxnSpPr>
          <p:nvPr/>
        </p:nvCxnSpPr>
        <p:spPr>
          <a:xfrm flipH="1" flipV="1">
            <a:off x="684006" y="2827414"/>
            <a:ext cx="723259" cy="2278309"/>
          </a:xfrm>
          <a:prstGeom prst="line">
            <a:avLst/>
          </a:prstGeom>
          <a:ln w="28575">
            <a:solidFill>
              <a:srgbClr val="0000FF"/>
            </a:solidFill>
            <a:headEnd type="arrow"/>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112266" y="2548363"/>
            <a:ext cx="1143481" cy="279050"/>
          </a:xfrm>
          <a:prstGeom prst="rect">
            <a:avLst/>
          </a:prstGeom>
          <a:solidFill>
            <a:schemeClr val="accent1">
              <a:lumMod val="60000"/>
              <a:lumOff val="40000"/>
            </a:schemeClr>
          </a:solidFill>
          <a:ln w="12700">
            <a:solidFill>
              <a:schemeClr val="tx1"/>
            </a:solidFill>
          </a:ln>
        </p:spPr>
        <p:txBody>
          <a:bodyPr wrap="square" lIns="101882" tIns="50941" rIns="101882" bIns="50941" rtlCol="0">
            <a:spAutoFit/>
          </a:bodyPr>
          <a:lstStyle/>
          <a:p>
            <a:r>
              <a:rPr lang="en-US" sz="1100" b="1" dirty="0"/>
              <a:t>1090 XPNDR</a:t>
            </a:r>
          </a:p>
        </p:txBody>
      </p:sp>
      <p:sp>
        <p:nvSpPr>
          <p:cNvPr id="106" name="TextBox 105"/>
          <p:cNvSpPr txBox="1"/>
          <p:nvPr/>
        </p:nvSpPr>
        <p:spPr>
          <a:xfrm>
            <a:off x="5264416" y="1557148"/>
            <a:ext cx="2486832" cy="265817"/>
          </a:xfrm>
          <a:prstGeom prst="rect">
            <a:avLst/>
          </a:prstGeom>
          <a:solidFill>
            <a:schemeClr val="accent1">
              <a:lumMod val="60000"/>
              <a:lumOff val="40000"/>
            </a:schemeClr>
          </a:solidFill>
          <a:ln w="12700">
            <a:solidFill>
              <a:schemeClr val="tx1"/>
            </a:solidFill>
          </a:ln>
        </p:spPr>
        <p:txBody>
          <a:bodyPr wrap="none" lIns="101882" tIns="50941" rIns="101882" bIns="50941" rtlCol="0" anchor="ctr" anchorCtr="0">
            <a:noAutofit/>
          </a:bodyPr>
          <a:lstStyle/>
          <a:p>
            <a:pPr algn="ctr"/>
            <a:r>
              <a:rPr lang="en-US" sz="1000" b="1" dirty="0"/>
              <a:t>X300 USRP 1030 MHz  @ 100 Msps</a:t>
            </a:r>
          </a:p>
        </p:txBody>
      </p:sp>
      <p:cxnSp>
        <p:nvCxnSpPr>
          <p:cNvPr id="107" name="Elbow Connector 176"/>
          <p:cNvCxnSpPr>
            <a:stCxn id="118" idx="2"/>
            <a:endCxn id="106" idx="1"/>
          </p:cNvCxnSpPr>
          <p:nvPr/>
        </p:nvCxnSpPr>
        <p:spPr>
          <a:xfrm rot="16200000" flipH="1">
            <a:off x="4522224" y="947863"/>
            <a:ext cx="108078" cy="1376308"/>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5800362" y="1977852"/>
            <a:ext cx="1428628" cy="229128"/>
          </a:xfrm>
          <a:prstGeom prst="rect">
            <a:avLst/>
          </a:prstGeom>
          <a:solidFill>
            <a:schemeClr val="accent1">
              <a:lumMod val="60000"/>
              <a:lumOff val="40000"/>
            </a:schemeClr>
          </a:solidFill>
          <a:ln w="12700">
            <a:solidFill>
              <a:schemeClr val="tx1"/>
            </a:solidFill>
          </a:ln>
        </p:spPr>
        <p:txBody>
          <a:bodyPr wrap="none" lIns="101882" tIns="50941" rIns="101882" bIns="50941" rtlCol="0" anchor="ctr" anchorCtr="0">
            <a:noAutofit/>
          </a:bodyPr>
          <a:lstStyle/>
          <a:p>
            <a:pPr algn="ctr"/>
            <a:r>
              <a:rPr lang="en-US" sz="1100" b="1" dirty="0"/>
              <a:t>GPS Time</a:t>
            </a:r>
          </a:p>
        </p:txBody>
      </p:sp>
      <p:cxnSp>
        <p:nvCxnSpPr>
          <p:cNvPr id="109" name="Elbow Connector 529"/>
          <p:cNvCxnSpPr>
            <a:stCxn id="110" idx="3"/>
            <a:endCxn id="116" idx="1"/>
          </p:cNvCxnSpPr>
          <p:nvPr/>
        </p:nvCxnSpPr>
        <p:spPr>
          <a:xfrm rot="5400000" flipH="1" flipV="1">
            <a:off x="2579302" y="1529162"/>
            <a:ext cx="538780" cy="190957"/>
          </a:xfrm>
          <a:prstGeom prst="bentConnector2">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0" name="Isosceles Triangle 109"/>
          <p:cNvSpPr/>
          <p:nvPr/>
        </p:nvSpPr>
        <p:spPr>
          <a:xfrm flipV="1">
            <a:off x="2647337" y="1894029"/>
            <a:ext cx="211754" cy="211133"/>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cxnSp>
        <p:nvCxnSpPr>
          <p:cNvPr id="111" name="Elbow Connector 110"/>
          <p:cNvCxnSpPr>
            <a:stCxn id="95" idx="6"/>
            <a:endCxn id="113" idx="1"/>
          </p:cNvCxnSpPr>
          <p:nvPr/>
        </p:nvCxnSpPr>
        <p:spPr>
          <a:xfrm>
            <a:off x="2534378" y="3031076"/>
            <a:ext cx="2022316" cy="258144"/>
          </a:xfrm>
          <a:prstGeom prst="bentConnector3">
            <a:avLst>
              <a:gd name="adj1" fmla="val 50000"/>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6276426" y="3124105"/>
            <a:ext cx="2070668" cy="330232"/>
          </a:xfrm>
          <a:prstGeom prst="rect">
            <a:avLst/>
          </a:prstGeom>
          <a:solidFill>
            <a:schemeClr val="accent1">
              <a:lumMod val="60000"/>
              <a:lumOff val="40000"/>
            </a:schemeClr>
          </a:solidFill>
          <a:ln w="12700">
            <a:solidFill>
              <a:schemeClr val="tx1"/>
            </a:solidFill>
          </a:ln>
        </p:spPr>
        <p:txBody>
          <a:bodyPr wrap="square" lIns="101882" tIns="50941" rIns="101882" bIns="50941" rtlCol="0" anchor="ctr" anchorCtr="0">
            <a:noAutofit/>
          </a:bodyPr>
          <a:lstStyle/>
          <a:p>
            <a:pPr algn="ctr"/>
            <a:r>
              <a:rPr lang="en-US" sz="1100" b="1" dirty="0"/>
              <a:t>8 x N200 USRPs @ 10Msps</a:t>
            </a:r>
          </a:p>
        </p:txBody>
      </p:sp>
      <p:sp>
        <p:nvSpPr>
          <p:cNvPr id="113" name="TextBox 112"/>
          <p:cNvSpPr txBox="1">
            <a:spLocks noChangeAspect="1"/>
          </p:cNvSpPr>
          <p:nvPr/>
        </p:nvSpPr>
        <p:spPr>
          <a:xfrm>
            <a:off x="4556694" y="2895572"/>
            <a:ext cx="1312461" cy="787297"/>
          </a:xfrm>
          <a:prstGeom prst="rect">
            <a:avLst/>
          </a:prstGeom>
          <a:solidFill>
            <a:schemeClr val="accent1">
              <a:lumMod val="60000"/>
              <a:lumOff val="40000"/>
            </a:schemeClr>
          </a:solidFill>
          <a:ln w="12700">
            <a:solidFill>
              <a:schemeClr val="tx1"/>
            </a:solidFill>
          </a:ln>
        </p:spPr>
        <p:txBody>
          <a:bodyPr wrap="square" lIns="101882" tIns="50941" rIns="101882" bIns="50941" rtlCol="0">
            <a:noAutofit/>
          </a:bodyPr>
          <a:lstStyle/>
          <a:p>
            <a:pPr algn="ctr"/>
            <a:r>
              <a:rPr lang="en-US" sz="1100" b="1" dirty="0"/>
              <a:t>1090  Receiver</a:t>
            </a:r>
          </a:p>
        </p:txBody>
      </p:sp>
      <p:cxnSp>
        <p:nvCxnSpPr>
          <p:cNvPr id="114" name="Straight Arrow Connector 113"/>
          <p:cNvCxnSpPr>
            <a:stCxn id="112" idx="1"/>
            <a:endCxn id="113" idx="3"/>
          </p:cNvCxnSpPr>
          <p:nvPr/>
        </p:nvCxnSpPr>
        <p:spPr>
          <a:xfrm flipH="1" flipV="1">
            <a:off x="5869155" y="3289221"/>
            <a:ext cx="407272" cy="1"/>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2099184" y="2131324"/>
            <a:ext cx="1103436" cy="410654"/>
          </a:xfrm>
          <a:prstGeom prst="rect">
            <a:avLst/>
          </a:prstGeom>
        </p:spPr>
        <p:txBody>
          <a:bodyPr wrap="none" lIns="101882" tIns="50941" rIns="101882" bIns="50941">
            <a:spAutoFit/>
          </a:bodyPr>
          <a:lstStyle/>
          <a:p>
            <a:pPr algn="ctr"/>
            <a:r>
              <a:rPr lang="en-US" sz="1000" b="1" dirty="0"/>
              <a:t>Omni Blade</a:t>
            </a:r>
          </a:p>
          <a:p>
            <a:pPr algn="ctr"/>
            <a:r>
              <a:rPr lang="en-US" sz="1000" b="1" dirty="0"/>
              <a:t>TCAS Antenna</a:t>
            </a:r>
            <a:endParaRPr lang="en-US" sz="1100" b="1" dirty="0"/>
          </a:p>
        </p:txBody>
      </p:sp>
      <p:sp>
        <p:nvSpPr>
          <p:cNvPr id="116" name="TextBox 115"/>
          <p:cNvSpPr txBox="1"/>
          <p:nvPr/>
        </p:nvSpPr>
        <p:spPr>
          <a:xfrm>
            <a:off x="2944171" y="1128520"/>
            <a:ext cx="1273457" cy="453458"/>
          </a:xfrm>
          <a:prstGeom prst="rect">
            <a:avLst/>
          </a:prstGeom>
          <a:solidFill>
            <a:schemeClr val="accent1">
              <a:lumMod val="60000"/>
              <a:lumOff val="40000"/>
            </a:schemeClr>
          </a:solidFill>
          <a:ln w="12700">
            <a:solidFill>
              <a:schemeClr val="tx1"/>
            </a:solidFill>
          </a:ln>
        </p:spPr>
        <p:txBody>
          <a:bodyPr wrap="none" lIns="101882" tIns="50941" rIns="101882" bIns="50941" rtlCol="0">
            <a:spAutoFit/>
          </a:bodyPr>
          <a:lstStyle/>
          <a:p>
            <a:pPr algn="ctr"/>
            <a:r>
              <a:rPr lang="en-US" sz="1100" b="1" dirty="0"/>
              <a:t>Dual Directional</a:t>
            </a:r>
          </a:p>
          <a:p>
            <a:pPr algn="ctr"/>
            <a:r>
              <a:rPr lang="en-US" sz="1100" b="1" dirty="0"/>
              <a:t>Coupler</a:t>
            </a:r>
          </a:p>
        </p:txBody>
      </p:sp>
      <p:sp>
        <p:nvSpPr>
          <p:cNvPr id="117" name="Rectangle 116"/>
          <p:cNvSpPr/>
          <p:nvPr/>
        </p:nvSpPr>
        <p:spPr>
          <a:xfrm>
            <a:off x="2866743" y="1451073"/>
            <a:ext cx="524847" cy="13090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sp>
        <p:nvSpPr>
          <p:cNvPr id="118" name="Rectangle 117"/>
          <p:cNvSpPr/>
          <p:nvPr/>
        </p:nvSpPr>
        <p:spPr>
          <a:xfrm>
            <a:off x="3625685" y="1451073"/>
            <a:ext cx="524847" cy="13090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cxnSp>
        <p:nvCxnSpPr>
          <p:cNvPr id="119" name="Elbow Connector 176"/>
          <p:cNvCxnSpPr>
            <a:stCxn id="117" idx="2"/>
            <a:endCxn id="120" idx="1"/>
          </p:cNvCxnSpPr>
          <p:nvPr/>
        </p:nvCxnSpPr>
        <p:spPr>
          <a:xfrm rot="16200000" flipH="1">
            <a:off x="3743596" y="967548"/>
            <a:ext cx="924902" cy="2153762"/>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5282928" y="2367355"/>
            <a:ext cx="2474490" cy="279050"/>
          </a:xfrm>
          <a:prstGeom prst="rect">
            <a:avLst/>
          </a:prstGeom>
          <a:solidFill>
            <a:schemeClr val="accent1">
              <a:lumMod val="60000"/>
              <a:lumOff val="40000"/>
            </a:schemeClr>
          </a:solidFill>
          <a:ln w="12700">
            <a:solidFill>
              <a:schemeClr val="tx1"/>
            </a:solidFill>
          </a:ln>
        </p:spPr>
        <p:txBody>
          <a:bodyPr wrap="none" lIns="101882" tIns="50941" rIns="101882" bIns="50941" rtlCol="0" anchor="ctr" anchorCtr="0">
            <a:noAutofit/>
          </a:bodyPr>
          <a:lstStyle/>
          <a:p>
            <a:pPr algn="ctr"/>
            <a:r>
              <a:rPr lang="en-US" sz="1000" b="1" dirty="0"/>
              <a:t>X300 USRP 1090 MHz @ 100 Msps</a:t>
            </a:r>
          </a:p>
        </p:txBody>
      </p:sp>
      <p:sp>
        <p:nvSpPr>
          <p:cNvPr id="121" name="TextBox 120"/>
          <p:cNvSpPr txBox="1"/>
          <p:nvPr/>
        </p:nvSpPr>
        <p:spPr>
          <a:xfrm>
            <a:off x="5262273" y="4536968"/>
            <a:ext cx="2498884" cy="238682"/>
          </a:xfrm>
          <a:prstGeom prst="rect">
            <a:avLst/>
          </a:prstGeom>
          <a:solidFill>
            <a:schemeClr val="accent1">
              <a:lumMod val="60000"/>
              <a:lumOff val="40000"/>
            </a:schemeClr>
          </a:solidFill>
          <a:ln w="12700">
            <a:solidFill>
              <a:schemeClr val="tx1"/>
            </a:solidFill>
          </a:ln>
        </p:spPr>
        <p:txBody>
          <a:bodyPr wrap="none" lIns="101882" tIns="50941" rIns="101882" bIns="50941" rtlCol="0" anchor="ctr" anchorCtr="0">
            <a:noAutofit/>
          </a:bodyPr>
          <a:lstStyle/>
          <a:p>
            <a:pPr algn="ctr"/>
            <a:r>
              <a:rPr lang="en-US" sz="1000" b="1" dirty="0"/>
              <a:t>X300 USRP 1090 MHz @ 100 Msps </a:t>
            </a:r>
          </a:p>
        </p:txBody>
      </p:sp>
      <p:sp>
        <p:nvSpPr>
          <p:cNvPr id="122" name="Isosceles Triangle 121"/>
          <p:cNvSpPr/>
          <p:nvPr/>
        </p:nvSpPr>
        <p:spPr>
          <a:xfrm flipV="1">
            <a:off x="2656165" y="4785615"/>
            <a:ext cx="211754" cy="211133"/>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cxnSp>
        <p:nvCxnSpPr>
          <p:cNvPr id="123" name="Elbow Connector 647"/>
          <p:cNvCxnSpPr>
            <a:stCxn id="122" idx="3"/>
            <a:endCxn id="121" idx="1"/>
          </p:cNvCxnSpPr>
          <p:nvPr/>
        </p:nvCxnSpPr>
        <p:spPr>
          <a:xfrm rot="5400000" flipH="1" flipV="1">
            <a:off x="3947505" y="3470848"/>
            <a:ext cx="129305" cy="2500231"/>
          </a:xfrm>
          <a:prstGeom prst="bentConnector2">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2756554" y="4641115"/>
            <a:ext cx="1182688" cy="472209"/>
          </a:xfrm>
          <a:prstGeom prst="rect">
            <a:avLst/>
          </a:prstGeom>
        </p:spPr>
        <p:txBody>
          <a:bodyPr wrap="none" lIns="101882" tIns="50941" rIns="101882" bIns="50941">
            <a:spAutoFit/>
          </a:bodyPr>
          <a:lstStyle/>
          <a:p>
            <a:pPr algn="ctr"/>
            <a:r>
              <a:rPr lang="en-US" sz="1200" b="1" dirty="0"/>
              <a:t>Monopole</a:t>
            </a:r>
          </a:p>
          <a:p>
            <a:pPr algn="ctr"/>
            <a:r>
              <a:rPr lang="en-US" sz="1200" b="1" dirty="0"/>
              <a:t>AUX Antenna</a:t>
            </a:r>
          </a:p>
        </p:txBody>
      </p:sp>
      <p:cxnSp>
        <p:nvCxnSpPr>
          <p:cNvPr id="125" name="Straight Arrow Connector 124"/>
          <p:cNvCxnSpPr>
            <a:stCxn id="160" idx="1"/>
            <a:endCxn id="169" idx="3"/>
          </p:cNvCxnSpPr>
          <p:nvPr/>
        </p:nvCxnSpPr>
        <p:spPr>
          <a:xfrm flipH="1" flipV="1">
            <a:off x="5876233" y="5363188"/>
            <a:ext cx="413558" cy="1"/>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8741187" y="1463327"/>
            <a:ext cx="1072442" cy="453458"/>
          </a:xfrm>
          <a:prstGeom prst="rect">
            <a:avLst/>
          </a:prstGeom>
          <a:noFill/>
          <a:ln w="3175">
            <a:noFill/>
          </a:ln>
        </p:spPr>
        <p:txBody>
          <a:bodyPr wrap="none" lIns="101882" tIns="50941" rIns="101882" bIns="50941" rtlCol="0">
            <a:spAutoFit/>
          </a:bodyPr>
          <a:lstStyle/>
          <a:p>
            <a:r>
              <a:rPr lang="en-US" sz="1100" b="1" dirty="0"/>
              <a:t>Interrogation</a:t>
            </a:r>
          </a:p>
          <a:p>
            <a:pPr algn="ctr"/>
            <a:r>
              <a:rPr lang="en-US" sz="1100" b="1" dirty="0"/>
              <a:t>time</a:t>
            </a:r>
          </a:p>
        </p:txBody>
      </p:sp>
      <p:cxnSp>
        <p:nvCxnSpPr>
          <p:cNvPr id="127" name="Straight Arrow Connector 126"/>
          <p:cNvCxnSpPr>
            <a:stCxn id="126" idx="1"/>
            <a:endCxn id="106" idx="3"/>
          </p:cNvCxnSpPr>
          <p:nvPr/>
        </p:nvCxnSpPr>
        <p:spPr>
          <a:xfrm flipH="1">
            <a:off x="7751248" y="1690056"/>
            <a:ext cx="989938"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29" idx="1"/>
            <a:endCxn id="112" idx="3"/>
          </p:cNvCxnSpPr>
          <p:nvPr/>
        </p:nvCxnSpPr>
        <p:spPr>
          <a:xfrm flipH="1">
            <a:off x="8347094" y="3269870"/>
            <a:ext cx="402640" cy="19351"/>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8749734" y="3079932"/>
            <a:ext cx="402924" cy="379876"/>
          </a:xfrm>
          <a:prstGeom prst="rect">
            <a:avLst/>
          </a:prstGeom>
        </p:spPr>
        <p:txBody>
          <a:bodyPr wrap="none" lIns="101882" tIns="50941" rIns="101882" bIns="50941">
            <a:spAutoFit/>
          </a:bodyPr>
          <a:lstStyle/>
          <a:p>
            <a:pPr algn="ctr"/>
            <a:r>
              <a:rPr lang="en-US" b="1" dirty="0" smtClean="0">
                <a:latin typeface="Symbol" pitchFamily="18" charset="2"/>
              </a:rPr>
              <a:t>q</a:t>
            </a:r>
            <a:r>
              <a:rPr lang="en-US" b="1" baseline="-25000" dirty="0" smtClean="0">
                <a:latin typeface="Symbol" pitchFamily="18" charset="2"/>
              </a:rPr>
              <a:t>1</a:t>
            </a:r>
            <a:endParaRPr lang="en-US" b="1" baseline="-25000" dirty="0">
              <a:latin typeface="Symbol" pitchFamily="18" charset="2"/>
            </a:endParaRPr>
          </a:p>
        </p:txBody>
      </p:sp>
      <p:cxnSp>
        <p:nvCxnSpPr>
          <p:cNvPr id="130" name="Straight Arrow Connector 129"/>
          <p:cNvCxnSpPr>
            <a:stCxn id="131" idx="1"/>
          </p:cNvCxnSpPr>
          <p:nvPr/>
        </p:nvCxnSpPr>
        <p:spPr>
          <a:xfrm flipH="1">
            <a:off x="8230634" y="5351013"/>
            <a:ext cx="519100" cy="19352"/>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Rectangle 130"/>
          <p:cNvSpPr/>
          <p:nvPr/>
        </p:nvSpPr>
        <p:spPr>
          <a:xfrm>
            <a:off x="8749734" y="5161075"/>
            <a:ext cx="402924" cy="379876"/>
          </a:xfrm>
          <a:prstGeom prst="rect">
            <a:avLst/>
          </a:prstGeom>
        </p:spPr>
        <p:txBody>
          <a:bodyPr wrap="none" lIns="101882" tIns="50941" rIns="101882" bIns="50941">
            <a:spAutoFit/>
          </a:bodyPr>
          <a:lstStyle/>
          <a:p>
            <a:pPr algn="ctr"/>
            <a:r>
              <a:rPr lang="en-US" b="1" dirty="0" smtClean="0">
                <a:latin typeface="Symbol" pitchFamily="18" charset="2"/>
              </a:rPr>
              <a:t>q</a:t>
            </a:r>
            <a:r>
              <a:rPr lang="en-US" b="1" baseline="-25000" dirty="0" smtClean="0">
                <a:latin typeface="Symbol" pitchFamily="18" charset="2"/>
              </a:rPr>
              <a:t>2</a:t>
            </a:r>
            <a:endParaRPr lang="en-US" b="1" baseline="-25000" dirty="0">
              <a:latin typeface="Symbol" pitchFamily="18" charset="2"/>
            </a:endParaRPr>
          </a:p>
        </p:txBody>
      </p:sp>
      <p:cxnSp>
        <p:nvCxnSpPr>
          <p:cNvPr id="132" name="Straight Arrow Connector 131"/>
          <p:cNvCxnSpPr>
            <a:stCxn id="134" idx="1"/>
            <a:endCxn id="120" idx="3"/>
          </p:cNvCxnSpPr>
          <p:nvPr/>
        </p:nvCxnSpPr>
        <p:spPr>
          <a:xfrm flipH="1">
            <a:off x="7757419" y="2506880"/>
            <a:ext cx="995866"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135" idx="1"/>
            <a:endCxn id="121" idx="3"/>
          </p:cNvCxnSpPr>
          <p:nvPr/>
        </p:nvCxnSpPr>
        <p:spPr>
          <a:xfrm flipH="1" flipV="1">
            <a:off x="7761157" y="4656310"/>
            <a:ext cx="992127" cy="1"/>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8753284" y="2349914"/>
            <a:ext cx="621529" cy="313932"/>
          </a:xfrm>
          <a:prstGeom prst="rect">
            <a:avLst/>
          </a:prstGeom>
          <a:noFill/>
          <a:ln w="3175">
            <a:noFill/>
          </a:ln>
        </p:spPr>
        <p:txBody>
          <a:bodyPr wrap="none" lIns="101882" tIns="50941" rIns="101882" bIns="50941" rtlCol="0">
            <a:spAutoFit/>
          </a:bodyPr>
          <a:lstStyle/>
          <a:p>
            <a:pPr algn="ctr"/>
            <a:r>
              <a:rPr lang="en-US" sz="1300" b="1" dirty="0"/>
              <a:t>TOA</a:t>
            </a:r>
            <a:r>
              <a:rPr lang="en-US" sz="1300" b="1" baseline="-25000" dirty="0"/>
              <a:t>1</a:t>
            </a:r>
          </a:p>
        </p:txBody>
      </p:sp>
      <p:sp>
        <p:nvSpPr>
          <p:cNvPr id="135" name="TextBox 134"/>
          <p:cNvSpPr txBox="1"/>
          <p:nvPr/>
        </p:nvSpPr>
        <p:spPr>
          <a:xfrm>
            <a:off x="8753284" y="4499344"/>
            <a:ext cx="621529" cy="313932"/>
          </a:xfrm>
          <a:prstGeom prst="rect">
            <a:avLst/>
          </a:prstGeom>
          <a:noFill/>
          <a:ln w="3175">
            <a:noFill/>
          </a:ln>
        </p:spPr>
        <p:txBody>
          <a:bodyPr wrap="none" lIns="101882" tIns="50941" rIns="101882" bIns="50941" rtlCol="0">
            <a:spAutoFit/>
          </a:bodyPr>
          <a:lstStyle/>
          <a:p>
            <a:pPr algn="ctr"/>
            <a:r>
              <a:rPr lang="en-US" sz="1300" b="1" dirty="0"/>
              <a:t>TOA</a:t>
            </a:r>
            <a:r>
              <a:rPr lang="en-US" sz="1300" b="1" baseline="-25000" dirty="0"/>
              <a:t>2</a:t>
            </a:r>
          </a:p>
        </p:txBody>
      </p:sp>
      <p:cxnSp>
        <p:nvCxnSpPr>
          <p:cNvPr id="136" name="Elbow Connector 135"/>
          <p:cNvCxnSpPr/>
          <p:nvPr/>
        </p:nvCxnSpPr>
        <p:spPr>
          <a:xfrm>
            <a:off x="2534378" y="5104483"/>
            <a:ext cx="2020550" cy="265881"/>
          </a:xfrm>
          <a:prstGeom prst="bentConnector3">
            <a:avLst>
              <a:gd name="adj1" fmla="val 50000"/>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5804179" y="4170481"/>
            <a:ext cx="1419133" cy="222648"/>
          </a:xfrm>
          <a:prstGeom prst="rect">
            <a:avLst/>
          </a:prstGeom>
          <a:solidFill>
            <a:schemeClr val="accent1">
              <a:lumMod val="60000"/>
              <a:lumOff val="40000"/>
            </a:schemeClr>
          </a:solidFill>
          <a:ln w="12700">
            <a:solidFill>
              <a:schemeClr val="tx1"/>
            </a:solidFill>
          </a:ln>
        </p:spPr>
        <p:txBody>
          <a:bodyPr wrap="square" lIns="101882" tIns="50941" rIns="101882" bIns="50941" rtlCol="0" anchor="ctr" anchorCtr="0">
            <a:noAutofit/>
          </a:bodyPr>
          <a:lstStyle/>
          <a:p>
            <a:pPr algn="ctr"/>
            <a:r>
              <a:rPr lang="en-US" sz="1100" b="1" dirty="0"/>
              <a:t>GPS Time</a:t>
            </a:r>
          </a:p>
        </p:txBody>
      </p:sp>
      <p:cxnSp>
        <p:nvCxnSpPr>
          <p:cNvPr id="138" name="Straight Arrow Connector 137"/>
          <p:cNvCxnSpPr>
            <a:stCxn id="121" idx="0"/>
            <a:endCxn id="137" idx="2"/>
          </p:cNvCxnSpPr>
          <p:nvPr/>
        </p:nvCxnSpPr>
        <p:spPr>
          <a:xfrm flipV="1">
            <a:off x="6511715" y="4393129"/>
            <a:ext cx="2031" cy="143839"/>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120" idx="0"/>
            <a:endCxn id="108" idx="2"/>
          </p:cNvCxnSpPr>
          <p:nvPr/>
        </p:nvCxnSpPr>
        <p:spPr>
          <a:xfrm flipH="1" flipV="1">
            <a:off x="6514677" y="2206980"/>
            <a:ext cx="5497" cy="160375"/>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a:stCxn id="106" idx="2"/>
            <a:endCxn id="108" idx="0"/>
          </p:cNvCxnSpPr>
          <p:nvPr/>
        </p:nvCxnSpPr>
        <p:spPr>
          <a:xfrm>
            <a:off x="6507832" y="1822965"/>
            <a:ext cx="6844" cy="154887"/>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5242753" y="871672"/>
            <a:ext cx="847158" cy="505523"/>
          </a:xfrm>
          <a:prstGeom prst="rect">
            <a:avLst/>
          </a:prstGeom>
          <a:solidFill>
            <a:schemeClr val="accent1">
              <a:lumMod val="60000"/>
              <a:lumOff val="40000"/>
            </a:schemeClr>
          </a:solidFill>
          <a:ln w="12700">
            <a:solidFill>
              <a:schemeClr val="tx1"/>
            </a:solidFill>
          </a:ln>
        </p:spPr>
        <p:txBody>
          <a:bodyPr wrap="square" lIns="101882" tIns="50941" rIns="101882" bIns="50941" rtlCol="0" anchor="ctr" anchorCtr="0">
            <a:noAutofit/>
          </a:bodyPr>
          <a:lstStyle/>
          <a:p>
            <a:pPr algn="ctr"/>
            <a:r>
              <a:rPr lang="en-US" sz="1100" b="1" dirty="0"/>
              <a:t>TCAS</a:t>
            </a:r>
          </a:p>
          <a:p>
            <a:pPr algn="ctr"/>
            <a:r>
              <a:rPr lang="en-US" sz="1100" b="1" dirty="0"/>
              <a:t>Unit</a:t>
            </a:r>
          </a:p>
        </p:txBody>
      </p:sp>
      <p:cxnSp>
        <p:nvCxnSpPr>
          <p:cNvPr id="142" name="Straight Arrow Connector 141"/>
          <p:cNvCxnSpPr>
            <a:stCxn id="116" idx="3"/>
            <a:endCxn id="118" idx="2"/>
          </p:cNvCxnSpPr>
          <p:nvPr/>
        </p:nvCxnSpPr>
        <p:spPr>
          <a:xfrm flipH="1">
            <a:off x="3888109" y="1355250"/>
            <a:ext cx="329519" cy="226729"/>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stCxn id="116" idx="1"/>
            <a:endCxn id="117" idx="2"/>
          </p:cNvCxnSpPr>
          <p:nvPr/>
        </p:nvCxnSpPr>
        <p:spPr>
          <a:xfrm>
            <a:off x="2944171" y="1355250"/>
            <a:ext cx="184996" cy="226729"/>
          </a:xfrm>
          <a:prstGeom prst="straightConnector1">
            <a:avLst/>
          </a:prstGeom>
          <a:ln w="127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stCxn id="116" idx="3"/>
            <a:endCxn id="116" idx="1"/>
          </p:cNvCxnSpPr>
          <p:nvPr/>
        </p:nvCxnSpPr>
        <p:spPr>
          <a:xfrm flipH="1">
            <a:off x="2944171" y="1355249"/>
            <a:ext cx="1273457" cy="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5" name="Isosceles Triangle 144"/>
          <p:cNvSpPr/>
          <p:nvPr/>
        </p:nvSpPr>
        <p:spPr>
          <a:xfrm flipV="1">
            <a:off x="568776" y="1777238"/>
            <a:ext cx="211754" cy="211133"/>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cxnSp>
        <p:nvCxnSpPr>
          <p:cNvPr id="146" name="Straight Arrow Connector 145"/>
          <p:cNvCxnSpPr>
            <a:stCxn id="105" idx="0"/>
            <a:endCxn id="145" idx="0"/>
          </p:cNvCxnSpPr>
          <p:nvPr/>
        </p:nvCxnSpPr>
        <p:spPr>
          <a:xfrm flipH="1" flipV="1">
            <a:off x="674654" y="1988371"/>
            <a:ext cx="9353" cy="559991"/>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7" name="Freeform 146"/>
          <p:cNvSpPr/>
          <p:nvPr/>
        </p:nvSpPr>
        <p:spPr>
          <a:xfrm>
            <a:off x="806377" y="1874525"/>
            <a:ext cx="1784556" cy="167149"/>
          </a:xfrm>
          <a:custGeom>
            <a:avLst/>
            <a:gdLst>
              <a:gd name="connsiteX0" fmla="*/ 0 w 1342103"/>
              <a:gd name="connsiteY0" fmla="*/ 0 h 117987"/>
              <a:gd name="connsiteX1" fmla="*/ 671051 w 1342103"/>
              <a:gd name="connsiteY1" fmla="*/ 7374 h 117987"/>
              <a:gd name="connsiteX2" fmla="*/ 464574 w 1342103"/>
              <a:gd name="connsiteY2" fmla="*/ 117987 h 117987"/>
              <a:gd name="connsiteX3" fmla="*/ 1342103 w 1342103"/>
              <a:gd name="connsiteY3" fmla="*/ 117987 h 117987"/>
              <a:gd name="connsiteX4" fmla="*/ 1342103 w 1342103"/>
              <a:gd name="connsiteY4" fmla="*/ 117987 h 117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103" h="117987">
                <a:moveTo>
                  <a:pt x="0" y="0"/>
                </a:moveTo>
                <a:lnTo>
                  <a:pt x="671051" y="7374"/>
                </a:lnTo>
                <a:lnTo>
                  <a:pt x="464574" y="117987"/>
                </a:lnTo>
                <a:lnTo>
                  <a:pt x="1342103" y="117987"/>
                </a:lnTo>
                <a:lnTo>
                  <a:pt x="1342103" y="117987"/>
                </a:lnTo>
              </a:path>
            </a:pathLst>
          </a:cu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lIns="101882" tIns="50941" rIns="101882" bIns="50941" rtlCol="0" anchor="ctr"/>
          <a:lstStyle/>
          <a:p>
            <a:pPr algn="ctr"/>
            <a:endParaRPr lang="en-US" dirty="0"/>
          </a:p>
        </p:txBody>
      </p:sp>
      <p:cxnSp>
        <p:nvCxnSpPr>
          <p:cNvPr id="148" name="Straight Arrow Connector 142"/>
          <p:cNvCxnSpPr>
            <a:stCxn id="141" idx="1"/>
          </p:cNvCxnSpPr>
          <p:nvPr/>
        </p:nvCxnSpPr>
        <p:spPr>
          <a:xfrm rot="10800000" flipV="1">
            <a:off x="4245456" y="1124433"/>
            <a:ext cx="997297" cy="239476"/>
          </a:xfrm>
          <a:prstGeom prst="bentConnector3">
            <a:avLst>
              <a:gd name="adj1" fmla="val 50000"/>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9" name="Rectangle 148"/>
          <p:cNvSpPr/>
          <p:nvPr/>
        </p:nvSpPr>
        <p:spPr>
          <a:xfrm>
            <a:off x="1200500" y="727788"/>
            <a:ext cx="1938601" cy="349098"/>
          </a:xfrm>
          <a:prstGeom prst="rect">
            <a:avLst/>
          </a:prstGeom>
        </p:spPr>
        <p:txBody>
          <a:bodyPr wrap="none" lIns="101882" tIns="50941" rIns="101882" bIns="50941">
            <a:spAutoFit/>
          </a:bodyPr>
          <a:lstStyle/>
          <a:p>
            <a:pPr algn="ctr"/>
            <a:r>
              <a:rPr lang="en-US" sz="1600" b="1" u="sng" dirty="0"/>
              <a:t>SASS Master Unit</a:t>
            </a:r>
          </a:p>
        </p:txBody>
      </p:sp>
      <p:sp>
        <p:nvSpPr>
          <p:cNvPr id="150" name="Rectangle 149"/>
          <p:cNvSpPr/>
          <p:nvPr/>
        </p:nvSpPr>
        <p:spPr>
          <a:xfrm>
            <a:off x="1279745" y="4082945"/>
            <a:ext cx="1814792" cy="348814"/>
          </a:xfrm>
          <a:prstGeom prst="rect">
            <a:avLst/>
          </a:prstGeom>
        </p:spPr>
        <p:txBody>
          <a:bodyPr wrap="none" lIns="101882" tIns="50941" rIns="101882" bIns="50941">
            <a:spAutoFit/>
          </a:bodyPr>
          <a:lstStyle/>
          <a:p>
            <a:pPr algn="ctr"/>
            <a:r>
              <a:rPr lang="en-US" sz="1600" b="1" u="sng" dirty="0"/>
              <a:t>SASS Slave Unit</a:t>
            </a:r>
          </a:p>
        </p:txBody>
      </p:sp>
      <p:grpSp>
        <p:nvGrpSpPr>
          <p:cNvPr id="151" name="Group 15"/>
          <p:cNvGrpSpPr/>
          <p:nvPr/>
        </p:nvGrpSpPr>
        <p:grpSpPr>
          <a:xfrm>
            <a:off x="1407265" y="4916141"/>
            <a:ext cx="1132894" cy="281806"/>
            <a:chOff x="4302492" y="3108951"/>
            <a:chExt cx="1684421" cy="529398"/>
          </a:xfrm>
        </p:grpSpPr>
        <p:sp>
          <p:nvSpPr>
            <p:cNvPr id="152" name="Oval 151"/>
            <p:cNvSpPr/>
            <p:nvPr/>
          </p:nvSpPr>
          <p:spPr>
            <a:xfrm>
              <a:off x="4302492" y="3291840"/>
              <a:ext cx="1684421" cy="346509"/>
            </a:xfrm>
            <a:prstGeom prst="ellipse">
              <a:avLst/>
            </a:prstGeom>
            <a:solidFill>
              <a:srgbClr val="D2DCF2"/>
            </a:solidFill>
            <a:ln w="1905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cxnSp>
          <p:nvCxnSpPr>
            <p:cNvPr id="153" name="Straight Connector 152"/>
            <p:cNvCxnSpPr/>
            <p:nvPr/>
          </p:nvCxnSpPr>
          <p:spPr>
            <a:xfrm flipV="1">
              <a:off x="4677887" y="3108951"/>
              <a:ext cx="0" cy="327259"/>
            </a:xfrm>
            <a:prstGeom prst="line">
              <a:avLst/>
            </a:prstGeom>
            <a:ln w="190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V="1">
              <a:off x="4899044" y="3126601"/>
              <a:ext cx="0" cy="327260"/>
            </a:xfrm>
            <a:prstGeom prst="line">
              <a:avLst/>
            </a:prstGeom>
            <a:ln w="190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5103012" y="3144251"/>
              <a:ext cx="0" cy="327260"/>
            </a:xfrm>
            <a:prstGeom prst="line">
              <a:avLst/>
            </a:prstGeom>
            <a:ln w="190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4834276" y="3195466"/>
              <a:ext cx="0" cy="327260"/>
            </a:xfrm>
            <a:prstGeom prst="line">
              <a:avLst/>
            </a:prstGeom>
            <a:ln w="190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5210136" y="3213116"/>
              <a:ext cx="0" cy="327260"/>
            </a:xfrm>
            <a:prstGeom prst="line">
              <a:avLst/>
            </a:prstGeom>
            <a:ln w="190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V="1">
              <a:off x="5439886" y="3141260"/>
              <a:ext cx="0" cy="327260"/>
            </a:xfrm>
            <a:prstGeom prst="line">
              <a:avLst/>
            </a:prstGeom>
            <a:ln w="190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5592287" y="3214851"/>
              <a:ext cx="0" cy="327259"/>
            </a:xfrm>
            <a:prstGeom prst="line">
              <a:avLst/>
            </a:prstGeom>
            <a:ln w="19050">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grpSp>
      <p:sp>
        <p:nvSpPr>
          <p:cNvPr id="160" name="TextBox 159"/>
          <p:cNvSpPr txBox="1"/>
          <p:nvPr/>
        </p:nvSpPr>
        <p:spPr>
          <a:xfrm>
            <a:off x="6289792" y="5198072"/>
            <a:ext cx="2070668" cy="330232"/>
          </a:xfrm>
          <a:prstGeom prst="rect">
            <a:avLst/>
          </a:prstGeom>
          <a:solidFill>
            <a:schemeClr val="accent1">
              <a:lumMod val="60000"/>
              <a:lumOff val="40000"/>
            </a:schemeClr>
          </a:solidFill>
          <a:ln w="12700">
            <a:solidFill>
              <a:schemeClr val="tx1"/>
            </a:solidFill>
          </a:ln>
        </p:spPr>
        <p:txBody>
          <a:bodyPr wrap="square" lIns="101882" tIns="50941" rIns="101882" bIns="50941" rtlCol="0" anchor="ctr" anchorCtr="0">
            <a:noAutofit/>
          </a:bodyPr>
          <a:lstStyle/>
          <a:p>
            <a:pPr algn="ctr"/>
            <a:r>
              <a:rPr lang="en-US" sz="1100" b="1" dirty="0"/>
              <a:t>8 x N200 USRPs @ 10Msps</a:t>
            </a:r>
          </a:p>
        </p:txBody>
      </p:sp>
      <p:grpSp>
        <p:nvGrpSpPr>
          <p:cNvPr id="161" name="Group 52"/>
          <p:cNvGrpSpPr/>
          <p:nvPr/>
        </p:nvGrpSpPr>
        <p:grpSpPr>
          <a:xfrm>
            <a:off x="4859752" y="3187435"/>
            <a:ext cx="660105" cy="423589"/>
            <a:chOff x="1078028" y="2825047"/>
            <a:chExt cx="967433" cy="813301"/>
          </a:xfrm>
        </p:grpSpPr>
        <p:cxnSp>
          <p:nvCxnSpPr>
            <p:cNvPr id="162" name="Straight Arrow Connector 161"/>
            <p:cNvCxnSpPr/>
            <p:nvPr/>
          </p:nvCxnSpPr>
          <p:spPr>
            <a:xfrm flipH="1">
              <a:off x="1078028" y="2825047"/>
              <a:ext cx="967433" cy="0"/>
            </a:xfrm>
            <a:prstGeom prst="straightConnector1">
              <a:avLst/>
            </a:prstGeom>
            <a:ln w="3175">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flipH="1">
              <a:off x="1078028" y="2960597"/>
              <a:ext cx="967433" cy="0"/>
            </a:xfrm>
            <a:prstGeom prst="straightConnector1">
              <a:avLst/>
            </a:prstGeom>
            <a:ln w="3175">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flipH="1">
              <a:off x="1078028" y="3096147"/>
              <a:ext cx="967433" cy="0"/>
            </a:xfrm>
            <a:prstGeom prst="straightConnector1">
              <a:avLst/>
            </a:prstGeom>
            <a:ln w="3175">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flipH="1">
              <a:off x="1078028" y="3231698"/>
              <a:ext cx="967433" cy="0"/>
            </a:xfrm>
            <a:prstGeom prst="straightConnector1">
              <a:avLst/>
            </a:prstGeom>
            <a:ln w="3175">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flipH="1">
              <a:off x="1078028" y="3367248"/>
              <a:ext cx="967433" cy="0"/>
            </a:xfrm>
            <a:prstGeom prst="straightConnector1">
              <a:avLst/>
            </a:prstGeom>
            <a:ln w="3175">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flipH="1">
              <a:off x="1078028" y="3502798"/>
              <a:ext cx="967433" cy="0"/>
            </a:xfrm>
            <a:prstGeom prst="straightConnector1">
              <a:avLst/>
            </a:prstGeom>
            <a:ln w="3175">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flipH="1">
              <a:off x="1078028" y="3638348"/>
              <a:ext cx="967433" cy="0"/>
            </a:xfrm>
            <a:prstGeom prst="straightConnector1">
              <a:avLst/>
            </a:prstGeom>
            <a:ln w="3175">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cxnSp>
      </p:grpSp>
      <p:sp>
        <p:nvSpPr>
          <p:cNvPr id="169" name="TextBox 168"/>
          <p:cNvSpPr txBox="1">
            <a:spLocks noChangeAspect="1"/>
          </p:cNvSpPr>
          <p:nvPr/>
        </p:nvSpPr>
        <p:spPr>
          <a:xfrm>
            <a:off x="4563772" y="4969539"/>
            <a:ext cx="1312461" cy="787297"/>
          </a:xfrm>
          <a:prstGeom prst="rect">
            <a:avLst/>
          </a:prstGeom>
          <a:solidFill>
            <a:schemeClr val="accent1">
              <a:lumMod val="60000"/>
              <a:lumOff val="40000"/>
            </a:schemeClr>
          </a:solidFill>
          <a:ln w="12700">
            <a:solidFill>
              <a:schemeClr val="tx1"/>
            </a:solidFill>
          </a:ln>
        </p:spPr>
        <p:txBody>
          <a:bodyPr wrap="square" lIns="101882" tIns="50941" rIns="101882" bIns="50941" rtlCol="0">
            <a:noAutofit/>
          </a:bodyPr>
          <a:lstStyle/>
          <a:p>
            <a:pPr algn="ctr"/>
            <a:r>
              <a:rPr lang="en-US" sz="1100" b="1" dirty="0"/>
              <a:t>1090  Receiver</a:t>
            </a:r>
          </a:p>
        </p:txBody>
      </p:sp>
      <p:grpSp>
        <p:nvGrpSpPr>
          <p:cNvPr id="170" name="Group 52"/>
          <p:cNvGrpSpPr/>
          <p:nvPr/>
        </p:nvGrpSpPr>
        <p:grpSpPr>
          <a:xfrm>
            <a:off x="4866830" y="5261402"/>
            <a:ext cx="660105" cy="423589"/>
            <a:chOff x="1078028" y="2825047"/>
            <a:chExt cx="967433" cy="813301"/>
          </a:xfrm>
        </p:grpSpPr>
        <p:cxnSp>
          <p:nvCxnSpPr>
            <p:cNvPr id="171" name="Straight Arrow Connector 170"/>
            <p:cNvCxnSpPr/>
            <p:nvPr/>
          </p:nvCxnSpPr>
          <p:spPr>
            <a:xfrm flipH="1">
              <a:off x="1078028" y="2825047"/>
              <a:ext cx="967433" cy="0"/>
            </a:xfrm>
            <a:prstGeom prst="straightConnector1">
              <a:avLst/>
            </a:prstGeom>
            <a:ln w="3175">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flipH="1">
              <a:off x="1078028" y="2960597"/>
              <a:ext cx="967433" cy="0"/>
            </a:xfrm>
            <a:prstGeom prst="straightConnector1">
              <a:avLst/>
            </a:prstGeom>
            <a:ln w="3175">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flipH="1">
              <a:off x="1078028" y="3096147"/>
              <a:ext cx="967433" cy="0"/>
            </a:xfrm>
            <a:prstGeom prst="straightConnector1">
              <a:avLst/>
            </a:prstGeom>
            <a:ln w="3175">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flipH="1">
              <a:off x="1078028" y="3231698"/>
              <a:ext cx="967433" cy="0"/>
            </a:xfrm>
            <a:prstGeom prst="straightConnector1">
              <a:avLst/>
            </a:prstGeom>
            <a:ln w="3175">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H="1">
              <a:off x="1078028" y="3367248"/>
              <a:ext cx="967433" cy="0"/>
            </a:xfrm>
            <a:prstGeom prst="straightConnector1">
              <a:avLst/>
            </a:prstGeom>
            <a:ln w="3175">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flipH="1">
              <a:off x="1078028" y="3502798"/>
              <a:ext cx="967433" cy="0"/>
            </a:xfrm>
            <a:prstGeom prst="straightConnector1">
              <a:avLst/>
            </a:prstGeom>
            <a:ln w="3175">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H="1">
              <a:off x="1078028" y="3638348"/>
              <a:ext cx="967433" cy="0"/>
            </a:xfrm>
            <a:prstGeom prst="straightConnector1">
              <a:avLst/>
            </a:prstGeom>
            <a:ln w="3175">
              <a:solidFill>
                <a:schemeClr val="tx1"/>
              </a:solidFill>
              <a:headEnd type="triangle" w="sm" len="sm"/>
              <a:tailEnd type="none" w="med" len="med"/>
            </a:ln>
          </p:spPr>
          <p:style>
            <a:lnRef idx="1">
              <a:schemeClr val="accent1"/>
            </a:lnRef>
            <a:fillRef idx="0">
              <a:schemeClr val="accent1"/>
            </a:fillRef>
            <a:effectRef idx="0">
              <a:schemeClr val="accent1"/>
            </a:effectRef>
            <a:fontRef idx="minor">
              <a:schemeClr val="tx1"/>
            </a:fontRef>
          </p:style>
        </p:cxnSp>
      </p:grpSp>
      <p:sp>
        <p:nvSpPr>
          <p:cNvPr id="178" name="TextBox 177"/>
          <p:cNvSpPr txBox="1"/>
          <p:nvPr/>
        </p:nvSpPr>
        <p:spPr>
          <a:xfrm>
            <a:off x="1875778" y="6063266"/>
            <a:ext cx="5923288" cy="453458"/>
          </a:xfrm>
          <a:prstGeom prst="rect">
            <a:avLst/>
          </a:prstGeom>
          <a:solidFill>
            <a:srgbClr val="D2DCF2"/>
          </a:solidFill>
          <a:ln>
            <a:solidFill>
              <a:schemeClr val="tx1"/>
            </a:solidFill>
          </a:ln>
        </p:spPr>
        <p:txBody>
          <a:bodyPr wrap="none" lIns="101882" tIns="50941" rIns="101882" bIns="50941" rtlCol="0">
            <a:spAutoFit/>
          </a:bodyPr>
          <a:lstStyle/>
          <a:p>
            <a:pPr algn="ctr"/>
            <a:r>
              <a:rPr lang="en-US" sz="2200" b="1" i="1" dirty="0"/>
              <a:t>New design uses low-cost USRP* modules</a:t>
            </a:r>
          </a:p>
        </p:txBody>
      </p:sp>
      <p:sp>
        <p:nvSpPr>
          <p:cNvPr id="179" name="TextBox 178"/>
          <p:cNvSpPr txBox="1"/>
          <p:nvPr/>
        </p:nvSpPr>
        <p:spPr>
          <a:xfrm>
            <a:off x="6871877" y="6514567"/>
            <a:ext cx="3017365" cy="296491"/>
          </a:xfrm>
          <a:prstGeom prst="rect">
            <a:avLst/>
          </a:prstGeom>
          <a:noFill/>
        </p:spPr>
        <p:txBody>
          <a:bodyPr wrap="none" lIns="101882" tIns="50941" rIns="101882" bIns="50941" rtlCol="0">
            <a:spAutoFit/>
          </a:bodyPr>
          <a:lstStyle/>
          <a:p>
            <a:pPr algn="ctr"/>
            <a:r>
              <a:rPr lang="en-US" sz="1200" b="1" dirty="0"/>
              <a:t>*Universal Software Radio Peripheral </a:t>
            </a:r>
          </a:p>
        </p:txBody>
      </p:sp>
    </p:spTree>
    <p:extLst>
      <p:ext uri="{BB962C8B-B14F-4D97-AF65-F5344CB8AC3E}">
        <p14:creationId xmlns:p14="http://schemas.microsoft.com/office/powerpoint/2010/main" val="186979670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ctangle 186"/>
          <p:cNvSpPr/>
          <p:nvPr/>
        </p:nvSpPr>
        <p:spPr>
          <a:xfrm>
            <a:off x="2834871" y="909650"/>
            <a:ext cx="7101079" cy="5187357"/>
          </a:xfrm>
          <a:prstGeom prst="rect">
            <a:avLst/>
          </a:prstGeom>
          <a:solidFill>
            <a:srgbClr val="FDFFE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cxnSp>
        <p:nvCxnSpPr>
          <p:cNvPr id="175" name="Straight Connector 174"/>
          <p:cNvCxnSpPr/>
          <p:nvPr/>
        </p:nvCxnSpPr>
        <p:spPr>
          <a:xfrm flipV="1">
            <a:off x="5877188" y="2173906"/>
            <a:ext cx="0" cy="2464565"/>
          </a:xfrm>
          <a:prstGeom prst="line">
            <a:avLst/>
          </a:prstGeom>
          <a:ln w="1143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4128931" y="2874057"/>
            <a:ext cx="1093293" cy="244170"/>
          </a:xfrm>
          <a:prstGeom prst="rect">
            <a:avLst/>
          </a:prstGeom>
          <a:noFill/>
        </p:spPr>
        <p:txBody>
          <a:bodyPr wrap="square" lIns="101882" tIns="50941" rIns="101882" bIns="50941" rtlCol="0">
            <a:spAutoFit/>
          </a:bodyPr>
          <a:lstStyle/>
          <a:p>
            <a:pPr algn="ctr"/>
            <a:r>
              <a:rPr lang="en-US" sz="900" b="1" dirty="0"/>
              <a:t>3.2 Gbps</a:t>
            </a:r>
          </a:p>
        </p:txBody>
      </p:sp>
      <p:sp>
        <p:nvSpPr>
          <p:cNvPr id="3" name="Title 2"/>
          <p:cNvSpPr>
            <a:spLocks noGrp="1"/>
          </p:cNvSpPr>
          <p:nvPr>
            <p:ph type="title"/>
          </p:nvPr>
        </p:nvSpPr>
        <p:spPr>
          <a:xfrm>
            <a:off x="471487" y="131331"/>
            <a:ext cx="9319737" cy="690880"/>
          </a:xfrm>
        </p:spPr>
        <p:txBody>
          <a:bodyPr/>
          <a:lstStyle/>
          <a:p>
            <a:r>
              <a:rPr lang="en-US" dirty="0" smtClean="0"/>
              <a:t>SASS Data Collection System</a:t>
            </a:r>
            <a:endParaRPr lang="en-US" dirty="0"/>
          </a:p>
        </p:txBody>
      </p:sp>
      <p:sp>
        <p:nvSpPr>
          <p:cNvPr id="6" name="Rectangle 5"/>
          <p:cNvSpPr/>
          <p:nvPr/>
        </p:nvSpPr>
        <p:spPr>
          <a:xfrm>
            <a:off x="985805" y="2959254"/>
            <a:ext cx="1704097" cy="268843"/>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900" b="1" dirty="0">
                <a:solidFill>
                  <a:schemeClr val="bg1"/>
                </a:solidFill>
              </a:rPr>
              <a:t>1 X300 (50 Msps)</a:t>
            </a:r>
          </a:p>
        </p:txBody>
      </p:sp>
      <p:sp>
        <p:nvSpPr>
          <p:cNvPr id="7" name="Rectangle 6"/>
          <p:cNvSpPr/>
          <p:nvPr/>
        </p:nvSpPr>
        <p:spPr>
          <a:xfrm>
            <a:off x="978940" y="2336212"/>
            <a:ext cx="1704097" cy="268843"/>
          </a:xfrm>
          <a:prstGeom prst="rect">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900" b="1" dirty="0">
                <a:solidFill>
                  <a:schemeClr val="bg1"/>
                </a:solidFill>
              </a:rPr>
              <a:t>GPS (10 MHz Ref, PPS)</a:t>
            </a:r>
          </a:p>
        </p:txBody>
      </p:sp>
      <p:sp>
        <p:nvSpPr>
          <p:cNvPr id="9" name="Rectangle 8"/>
          <p:cNvSpPr/>
          <p:nvPr/>
        </p:nvSpPr>
        <p:spPr>
          <a:xfrm>
            <a:off x="2999287" y="2641851"/>
            <a:ext cx="1375119" cy="268843"/>
          </a:xfrm>
          <a:prstGeom prst="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900" b="1" dirty="0">
                <a:solidFill>
                  <a:schemeClr val="tx1"/>
                </a:solidFill>
              </a:rPr>
              <a:t>1-GigE port 10</a:t>
            </a:r>
          </a:p>
        </p:txBody>
      </p:sp>
      <p:sp>
        <p:nvSpPr>
          <p:cNvPr id="10" name="Rectangle 9"/>
          <p:cNvSpPr/>
          <p:nvPr/>
        </p:nvSpPr>
        <p:spPr>
          <a:xfrm>
            <a:off x="2990542" y="3256871"/>
            <a:ext cx="1375119" cy="268843"/>
          </a:xfrm>
          <a:prstGeom prst="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900" b="1" dirty="0">
                <a:solidFill>
                  <a:schemeClr val="tx1"/>
                </a:solidFill>
              </a:rPr>
              <a:t>10-GigE port 2</a:t>
            </a:r>
          </a:p>
        </p:txBody>
      </p:sp>
      <p:sp>
        <p:nvSpPr>
          <p:cNvPr id="11" name="Isosceles Triangle 10"/>
          <p:cNvSpPr/>
          <p:nvPr/>
        </p:nvSpPr>
        <p:spPr>
          <a:xfrm rot="10800000">
            <a:off x="1139831" y="1369721"/>
            <a:ext cx="108418" cy="297380"/>
          </a:xfrm>
          <a:prstGeom prst="triangle">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sp>
        <p:nvSpPr>
          <p:cNvPr id="12" name="Isosceles Triangle 11"/>
          <p:cNvSpPr/>
          <p:nvPr/>
        </p:nvSpPr>
        <p:spPr>
          <a:xfrm rot="10800000">
            <a:off x="1491148" y="1369722"/>
            <a:ext cx="108418" cy="297380"/>
          </a:xfrm>
          <a:prstGeom prst="triangle">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sp>
        <p:nvSpPr>
          <p:cNvPr id="13" name="Isosceles Triangle 12"/>
          <p:cNvSpPr/>
          <p:nvPr/>
        </p:nvSpPr>
        <p:spPr>
          <a:xfrm rot="10800000">
            <a:off x="1316217" y="1369721"/>
            <a:ext cx="108418" cy="297380"/>
          </a:xfrm>
          <a:prstGeom prst="triangle">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sp>
        <p:nvSpPr>
          <p:cNvPr id="14" name="Isosceles Triangle 13"/>
          <p:cNvSpPr/>
          <p:nvPr/>
        </p:nvSpPr>
        <p:spPr>
          <a:xfrm rot="10800000">
            <a:off x="1674823" y="1369721"/>
            <a:ext cx="108418" cy="297380"/>
          </a:xfrm>
          <a:prstGeom prst="triangle">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sp>
        <p:nvSpPr>
          <p:cNvPr id="15" name="Isosceles Triangle 14"/>
          <p:cNvSpPr/>
          <p:nvPr/>
        </p:nvSpPr>
        <p:spPr>
          <a:xfrm rot="10800000">
            <a:off x="1860776" y="1369721"/>
            <a:ext cx="108418" cy="297380"/>
          </a:xfrm>
          <a:prstGeom prst="triangle">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sp>
        <p:nvSpPr>
          <p:cNvPr id="16" name="Isosceles Triangle 15"/>
          <p:cNvSpPr/>
          <p:nvPr/>
        </p:nvSpPr>
        <p:spPr>
          <a:xfrm rot="10800000">
            <a:off x="2212092" y="1369722"/>
            <a:ext cx="108418" cy="297380"/>
          </a:xfrm>
          <a:prstGeom prst="triangle">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sp>
        <p:nvSpPr>
          <p:cNvPr id="17" name="Isosceles Triangle 16"/>
          <p:cNvSpPr/>
          <p:nvPr/>
        </p:nvSpPr>
        <p:spPr>
          <a:xfrm rot="10800000">
            <a:off x="2037162" y="1369721"/>
            <a:ext cx="108418" cy="297380"/>
          </a:xfrm>
          <a:prstGeom prst="triangle">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sp>
        <p:nvSpPr>
          <p:cNvPr id="18" name="Isosceles Triangle 17"/>
          <p:cNvSpPr/>
          <p:nvPr/>
        </p:nvSpPr>
        <p:spPr>
          <a:xfrm rot="10800000">
            <a:off x="2395767" y="1369721"/>
            <a:ext cx="108418" cy="297380"/>
          </a:xfrm>
          <a:prstGeom prst="triangle">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cxnSp>
        <p:nvCxnSpPr>
          <p:cNvPr id="20" name="Straight Connector 19"/>
          <p:cNvCxnSpPr>
            <a:stCxn id="11" idx="0"/>
          </p:cNvCxnSpPr>
          <p:nvPr/>
        </p:nvCxnSpPr>
        <p:spPr>
          <a:xfrm flipH="1">
            <a:off x="1194040" y="1667101"/>
            <a:ext cx="1" cy="361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3" idx="0"/>
          </p:cNvCxnSpPr>
          <p:nvPr/>
        </p:nvCxnSpPr>
        <p:spPr>
          <a:xfrm flipH="1">
            <a:off x="1370426" y="1667101"/>
            <a:ext cx="1" cy="361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2" idx="0"/>
          </p:cNvCxnSpPr>
          <p:nvPr/>
        </p:nvCxnSpPr>
        <p:spPr>
          <a:xfrm flipH="1">
            <a:off x="1545357" y="1667102"/>
            <a:ext cx="1" cy="3612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4" idx="0"/>
          </p:cNvCxnSpPr>
          <p:nvPr/>
        </p:nvCxnSpPr>
        <p:spPr>
          <a:xfrm>
            <a:off x="1729032" y="1667101"/>
            <a:ext cx="0" cy="361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5" idx="0"/>
          </p:cNvCxnSpPr>
          <p:nvPr/>
        </p:nvCxnSpPr>
        <p:spPr>
          <a:xfrm>
            <a:off x="1914985" y="1667101"/>
            <a:ext cx="0" cy="495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7" idx="0"/>
          </p:cNvCxnSpPr>
          <p:nvPr/>
        </p:nvCxnSpPr>
        <p:spPr>
          <a:xfrm>
            <a:off x="2091371" y="1667101"/>
            <a:ext cx="0" cy="361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6" idx="0"/>
          </p:cNvCxnSpPr>
          <p:nvPr/>
        </p:nvCxnSpPr>
        <p:spPr>
          <a:xfrm>
            <a:off x="2266301" y="1667102"/>
            <a:ext cx="0" cy="3612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8" idx="0"/>
          </p:cNvCxnSpPr>
          <p:nvPr/>
        </p:nvCxnSpPr>
        <p:spPr>
          <a:xfrm>
            <a:off x="2449976" y="1667101"/>
            <a:ext cx="0" cy="361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78940" y="2028308"/>
            <a:ext cx="1704097" cy="268843"/>
          </a:xfrm>
          <a:prstGeom prst="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900" b="1" dirty="0">
                <a:solidFill>
                  <a:schemeClr val="bg1"/>
                </a:solidFill>
              </a:rPr>
              <a:t>8 N200s (10 Msps)</a:t>
            </a:r>
          </a:p>
        </p:txBody>
      </p:sp>
      <p:sp>
        <p:nvSpPr>
          <p:cNvPr id="36" name="Isosceles Triangle 35"/>
          <p:cNvSpPr/>
          <p:nvPr/>
        </p:nvSpPr>
        <p:spPr>
          <a:xfrm rot="10800000">
            <a:off x="340473" y="1377076"/>
            <a:ext cx="108418" cy="297380"/>
          </a:xfrm>
          <a:prstGeom prst="triangl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cxnSp>
        <p:nvCxnSpPr>
          <p:cNvPr id="38" name="Elbow Connector 37"/>
          <p:cNvCxnSpPr>
            <a:stCxn id="36" idx="0"/>
            <a:endCxn id="6" idx="1"/>
          </p:cNvCxnSpPr>
          <p:nvPr/>
        </p:nvCxnSpPr>
        <p:spPr>
          <a:xfrm rot="16200000" flipH="1">
            <a:off x="-19366" y="2088504"/>
            <a:ext cx="1419220" cy="591122"/>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Isosceles Triangle 38"/>
          <p:cNvSpPr/>
          <p:nvPr/>
        </p:nvSpPr>
        <p:spPr>
          <a:xfrm rot="10800000">
            <a:off x="795305" y="1380744"/>
            <a:ext cx="108418" cy="297380"/>
          </a:xfrm>
          <a:prstGeom prst="triangle">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cxnSp>
        <p:nvCxnSpPr>
          <p:cNvPr id="41" name="Elbow Connector 40"/>
          <p:cNvCxnSpPr>
            <a:stCxn id="39" idx="0"/>
            <a:endCxn id="7" idx="1"/>
          </p:cNvCxnSpPr>
          <p:nvPr/>
        </p:nvCxnSpPr>
        <p:spPr>
          <a:xfrm rot="16200000" flipH="1">
            <a:off x="517973" y="2009666"/>
            <a:ext cx="792509" cy="129426"/>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2999287" y="2028308"/>
            <a:ext cx="1375119" cy="268843"/>
          </a:xfrm>
          <a:prstGeom prst="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900" b="1" dirty="0">
                <a:solidFill>
                  <a:schemeClr val="tx1"/>
                </a:solidFill>
              </a:rPr>
              <a:t>1-GigE ports 1-8</a:t>
            </a:r>
          </a:p>
        </p:txBody>
      </p:sp>
      <p:sp>
        <p:nvSpPr>
          <p:cNvPr id="45" name="Rectangle 44"/>
          <p:cNvSpPr/>
          <p:nvPr/>
        </p:nvSpPr>
        <p:spPr>
          <a:xfrm>
            <a:off x="2990542" y="2959254"/>
            <a:ext cx="1375119" cy="268843"/>
          </a:xfrm>
          <a:prstGeom prst="rect">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900" b="1" dirty="0">
                <a:solidFill>
                  <a:schemeClr val="tx1"/>
                </a:solidFill>
              </a:rPr>
              <a:t>10-GigE port 1</a:t>
            </a:r>
          </a:p>
        </p:txBody>
      </p:sp>
      <p:cxnSp>
        <p:nvCxnSpPr>
          <p:cNvPr id="47" name="Straight Connector 46"/>
          <p:cNvCxnSpPr>
            <a:stCxn id="5" idx="3"/>
            <a:endCxn id="44" idx="1"/>
          </p:cNvCxnSpPr>
          <p:nvPr/>
        </p:nvCxnSpPr>
        <p:spPr>
          <a:xfrm>
            <a:off x="2683037" y="2162730"/>
            <a:ext cx="31625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2990543" y="2336212"/>
            <a:ext cx="1384391" cy="268843"/>
          </a:xfrm>
          <a:prstGeom prst="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900" b="1" dirty="0">
                <a:solidFill>
                  <a:schemeClr val="tx1"/>
                </a:solidFill>
              </a:rPr>
              <a:t>1-GigE port 9</a:t>
            </a:r>
          </a:p>
        </p:txBody>
      </p:sp>
      <p:cxnSp>
        <p:nvCxnSpPr>
          <p:cNvPr id="55" name="Straight Connector 54"/>
          <p:cNvCxnSpPr>
            <a:stCxn id="7" idx="3"/>
            <a:endCxn id="53" idx="1"/>
          </p:cNvCxnSpPr>
          <p:nvPr/>
        </p:nvCxnSpPr>
        <p:spPr>
          <a:xfrm>
            <a:off x="2683037" y="2470634"/>
            <a:ext cx="3075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6" idx="3"/>
            <a:endCxn id="45" idx="1"/>
          </p:cNvCxnSpPr>
          <p:nvPr/>
        </p:nvCxnSpPr>
        <p:spPr>
          <a:xfrm>
            <a:off x="2689902" y="3093676"/>
            <a:ext cx="3006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44" idx="3"/>
            <a:endCxn id="64" idx="1"/>
          </p:cNvCxnSpPr>
          <p:nvPr/>
        </p:nvCxnSpPr>
        <p:spPr>
          <a:xfrm>
            <a:off x="4374406" y="2162730"/>
            <a:ext cx="1704382" cy="2165"/>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Elbow Connector 67"/>
          <p:cNvCxnSpPr>
            <a:stCxn id="45" idx="3"/>
            <a:endCxn id="64" idx="1"/>
          </p:cNvCxnSpPr>
          <p:nvPr/>
        </p:nvCxnSpPr>
        <p:spPr>
          <a:xfrm flipV="1">
            <a:off x="4365661" y="2164895"/>
            <a:ext cx="1713127" cy="928781"/>
          </a:xfrm>
          <a:prstGeom prst="bentConnector3">
            <a:avLst>
              <a:gd name="adj1" fmla="val 3938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7548165" y="1059118"/>
            <a:ext cx="2239087" cy="2211553"/>
          </a:xfrm>
          <a:prstGeom prst="rect">
            <a:avLst/>
          </a:prstGeom>
          <a:solidFill>
            <a:srgbClr val="FFE6E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t" anchorCtr="0"/>
          <a:lstStyle/>
          <a:p>
            <a:pPr algn="ctr"/>
            <a:r>
              <a:rPr lang="en-US" sz="1600" b="1" dirty="0">
                <a:solidFill>
                  <a:schemeClr val="tx1"/>
                </a:solidFill>
              </a:rPr>
              <a:t>RAID SSDs</a:t>
            </a:r>
          </a:p>
          <a:p>
            <a:pPr algn="ctr"/>
            <a:r>
              <a:rPr lang="en-US" sz="900" b="1" dirty="0">
                <a:solidFill>
                  <a:schemeClr val="tx1"/>
                </a:solidFill>
              </a:rPr>
              <a:t>(2.5 TB ≈ 55 min continuous recording for these 10 channels)</a:t>
            </a:r>
          </a:p>
        </p:txBody>
      </p:sp>
      <p:sp>
        <p:nvSpPr>
          <p:cNvPr id="75" name="Flowchart: Magnetic Disk 74"/>
          <p:cNvSpPr/>
          <p:nvPr/>
        </p:nvSpPr>
        <p:spPr>
          <a:xfrm>
            <a:off x="7684102" y="1789035"/>
            <a:ext cx="489801" cy="401763"/>
          </a:xfrm>
          <a:prstGeom prst="flowChartMagneticDisk">
            <a:avLst/>
          </a:prstGeom>
          <a:solidFill>
            <a:srgbClr val="FEC7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600" b="1" dirty="0">
                <a:solidFill>
                  <a:schemeClr val="tx1"/>
                </a:solidFill>
              </a:rPr>
              <a:t>512 GB</a:t>
            </a:r>
          </a:p>
        </p:txBody>
      </p:sp>
      <p:sp>
        <p:nvSpPr>
          <p:cNvPr id="76" name="Flowchart: Magnetic Disk 75"/>
          <p:cNvSpPr/>
          <p:nvPr/>
        </p:nvSpPr>
        <p:spPr>
          <a:xfrm>
            <a:off x="7684102" y="2257263"/>
            <a:ext cx="489801" cy="401763"/>
          </a:xfrm>
          <a:prstGeom prst="flowChartMagneticDisk">
            <a:avLst/>
          </a:prstGeom>
          <a:solidFill>
            <a:srgbClr val="FEC7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600" b="1" dirty="0">
                <a:solidFill>
                  <a:schemeClr val="tx1"/>
                </a:solidFill>
              </a:rPr>
              <a:t>512 GB</a:t>
            </a:r>
          </a:p>
        </p:txBody>
      </p:sp>
      <p:sp>
        <p:nvSpPr>
          <p:cNvPr id="77" name="Flowchart: Magnetic Disk 76"/>
          <p:cNvSpPr/>
          <p:nvPr/>
        </p:nvSpPr>
        <p:spPr>
          <a:xfrm>
            <a:off x="7684102" y="2740872"/>
            <a:ext cx="489801" cy="401763"/>
          </a:xfrm>
          <a:prstGeom prst="flowChartMagneticDisk">
            <a:avLst/>
          </a:prstGeom>
          <a:solidFill>
            <a:srgbClr val="FEC7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600" b="1" dirty="0">
                <a:solidFill>
                  <a:schemeClr val="tx1"/>
                </a:solidFill>
              </a:rPr>
              <a:t>512 GB</a:t>
            </a:r>
          </a:p>
        </p:txBody>
      </p:sp>
      <p:sp>
        <p:nvSpPr>
          <p:cNvPr id="79" name="Flowchart: Magnetic Disk 78"/>
          <p:cNvSpPr/>
          <p:nvPr/>
        </p:nvSpPr>
        <p:spPr>
          <a:xfrm>
            <a:off x="8325509" y="2257262"/>
            <a:ext cx="489801" cy="401763"/>
          </a:xfrm>
          <a:prstGeom prst="flowChartMagneticDisk">
            <a:avLst/>
          </a:prstGeom>
          <a:solidFill>
            <a:srgbClr val="FEC7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600" b="1" dirty="0">
                <a:solidFill>
                  <a:schemeClr val="tx1"/>
                </a:solidFill>
              </a:rPr>
              <a:t>512 GB</a:t>
            </a:r>
          </a:p>
        </p:txBody>
      </p:sp>
      <p:sp>
        <p:nvSpPr>
          <p:cNvPr id="80" name="Flowchart: Magnetic Disk 79"/>
          <p:cNvSpPr/>
          <p:nvPr/>
        </p:nvSpPr>
        <p:spPr>
          <a:xfrm>
            <a:off x="8325509" y="2735999"/>
            <a:ext cx="489801" cy="401763"/>
          </a:xfrm>
          <a:prstGeom prst="flowChartMagneticDisk">
            <a:avLst/>
          </a:prstGeom>
          <a:solidFill>
            <a:srgbClr val="FEC7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600" b="1" dirty="0">
                <a:solidFill>
                  <a:schemeClr val="tx1"/>
                </a:solidFill>
              </a:rPr>
              <a:t>512 GB</a:t>
            </a:r>
          </a:p>
        </p:txBody>
      </p:sp>
      <p:cxnSp>
        <p:nvCxnSpPr>
          <p:cNvPr id="86" name="Straight Connector 85"/>
          <p:cNvCxnSpPr>
            <a:stCxn id="64" idx="3"/>
            <a:endCxn id="85" idx="1"/>
          </p:cNvCxnSpPr>
          <p:nvPr/>
        </p:nvCxnSpPr>
        <p:spPr>
          <a:xfrm>
            <a:off x="6865968" y="2164894"/>
            <a:ext cx="682197" cy="0"/>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4164502" y="1914807"/>
            <a:ext cx="1093293" cy="244170"/>
          </a:xfrm>
          <a:prstGeom prst="rect">
            <a:avLst/>
          </a:prstGeom>
          <a:noFill/>
        </p:spPr>
        <p:txBody>
          <a:bodyPr wrap="square" lIns="101882" tIns="50941" rIns="101882" bIns="50941" rtlCol="0">
            <a:spAutoFit/>
          </a:bodyPr>
          <a:lstStyle/>
          <a:p>
            <a:pPr algn="ctr"/>
            <a:r>
              <a:rPr lang="en-US" sz="900" b="1" dirty="0"/>
              <a:t>2.56 Gbps</a:t>
            </a:r>
          </a:p>
        </p:txBody>
      </p:sp>
      <p:sp>
        <p:nvSpPr>
          <p:cNvPr id="91" name="TextBox 90"/>
          <p:cNvSpPr txBox="1"/>
          <p:nvPr/>
        </p:nvSpPr>
        <p:spPr>
          <a:xfrm>
            <a:off x="6658088" y="1892697"/>
            <a:ext cx="1093293" cy="244170"/>
          </a:xfrm>
          <a:prstGeom prst="rect">
            <a:avLst/>
          </a:prstGeom>
          <a:noFill/>
        </p:spPr>
        <p:txBody>
          <a:bodyPr wrap="square" lIns="101882" tIns="50941" rIns="101882" bIns="50941" rtlCol="0">
            <a:spAutoFit/>
          </a:bodyPr>
          <a:lstStyle/>
          <a:p>
            <a:pPr algn="ctr"/>
            <a:r>
              <a:rPr lang="en-US" sz="900" b="1" dirty="0"/>
              <a:t>5.76 Gbps</a:t>
            </a:r>
          </a:p>
        </p:txBody>
      </p:sp>
      <p:cxnSp>
        <p:nvCxnSpPr>
          <p:cNvPr id="170" name="Straight Connector 169"/>
          <p:cNvCxnSpPr/>
          <p:nvPr/>
        </p:nvCxnSpPr>
        <p:spPr>
          <a:xfrm flipV="1">
            <a:off x="5231556" y="2164894"/>
            <a:ext cx="0" cy="2202477"/>
          </a:xfrm>
          <a:prstGeom prst="line">
            <a:avLst/>
          </a:prstGeom>
          <a:ln w="1143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2" name="Group 96"/>
          <p:cNvGrpSpPr/>
          <p:nvPr/>
        </p:nvGrpSpPr>
        <p:grpSpPr>
          <a:xfrm>
            <a:off x="3181299" y="3947087"/>
            <a:ext cx="2588291" cy="2004290"/>
            <a:chOff x="2892090" y="3919611"/>
            <a:chExt cx="2352992" cy="1768491"/>
          </a:xfrm>
        </p:grpSpPr>
        <p:cxnSp>
          <p:nvCxnSpPr>
            <p:cNvPr id="178" name="Straight Connector 177"/>
            <p:cNvCxnSpPr>
              <a:stCxn id="141" idx="3"/>
              <a:endCxn id="129" idx="1"/>
            </p:cNvCxnSpPr>
            <p:nvPr/>
          </p:nvCxnSpPr>
          <p:spPr>
            <a:xfrm>
              <a:off x="4927624" y="4803857"/>
              <a:ext cx="317458" cy="3432"/>
            </a:xfrm>
            <a:prstGeom prst="line">
              <a:avLst/>
            </a:prstGeom>
            <a:ln w="1143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4" name="Group 181"/>
            <p:cNvGrpSpPr/>
            <p:nvPr/>
          </p:nvGrpSpPr>
          <p:grpSpPr>
            <a:xfrm>
              <a:off x="2892090" y="3919611"/>
              <a:ext cx="2035534" cy="1768491"/>
              <a:chOff x="2892090" y="3975491"/>
              <a:chExt cx="2035534" cy="1768491"/>
            </a:xfrm>
          </p:grpSpPr>
          <p:sp>
            <p:nvSpPr>
              <p:cNvPr id="141" name="Rectangle 140"/>
              <p:cNvSpPr/>
              <p:nvPr/>
            </p:nvSpPr>
            <p:spPr>
              <a:xfrm>
                <a:off x="2892090" y="3975491"/>
                <a:ext cx="2035534" cy="1768491"/>
              </a:xfrm>
              <a:prstGeom prst="rect">
                <a:avLst/>
              </a:prstGeom>
              <a:solidFill>
                <a:schemeClr val="tx2">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600" b="1" dirty="0">
                    <a:solidFill>
                      <a:schemeClr val="bg1"/>
                    </a:solidFill>
                  </a:rPr>
                  <a:t>RAM</a:t>
                </a:r>
              </a:p>
              <a:p>
                <a:pPr algn="ctr"/>
                <a:r>
                  <a:rPr lang="en-US" sz="900" b="1" dirty="0">
                    <a:solidFill>
                      <a:schemeClr val="bg1"/>
                    </a:solidFill>
                  </a:rPr>
                  <a:t>(64 GB ≈ 90 sec recording)</a:t>
                </a:r>
              </a:p>
            </p:txBody>
          </p:sp>
          <p:sp>
            <p:nvSpPr>
              <p:cNvPr id="142" name="Flowchart: Magnetic Disk 141"/>
              <p:cNvSpPr/>
              <p:nvPr/>
            </p:nvSpPr>
            <p:spPr>
              <a:xfrm>
                <a:off x="3122677" y="4472217"/>
                <a:ext cx="445274" cy="354497"/>
              </a:xfrm>
              <a:prstGeom prst="flowChartMagneticDisk">
                <a:avLst/>
              </a:prstGeom>
              <a:solidFill>
                <a:schemeClr val="bg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tx1"/>
                    </a:solidFill>
                  </a:rPr>
                  <a:t>8 GB</a:t>
                </a:r>
              </a:p>
            </p:txBody>
          </p:sp>
          <p:sp>
            <p:nvSpPr>
              <p:cNvPr id="143" name="Flowchart: Magnetic Disk 142"/>
              <p:cNvSpPr/>
              <p:nvPr/>
            </p:nvSpPr>
            <p:spPr>
              <a:xfrm>
                <a:off x="3122677" y="4885359"/>
                <a:ext cx="445274" cy="354497"/>
              </a:xfrm>
              <a:prstGeom prst="flowChartMagneticDisk">
                <a:avLst/>
              </a:prstGeom>
              <a:solidFill>
                <a:schemeClr val="bg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tx1"/>
                    </a:solidFill>
                  </a:rPr>
                  <a:t>8 GB</a:t>
                </a:r>
              </a:p>
            </p:txBody>
          </p:sp>
          <p:sp>
            <p:nvSpPr>
              <p:cNvPr id="144" name="Flowchart: Magnetic Disk 143"/>
              <p:cNvSpPr/>
              <p:nvPr/>
            </p:nvSpPr>
            <p:spPr>
              <a:xfrm>
                <a:off x="3122677" y="5312073"/>
                <a:ext cx="445274" cy="354497"/>
              </a:xfrm>
              <a:prstGeom prst="flowChartMagneticDisk">
                <a:avLst/>
              </a:prstGeom>
              <a:solidFill>
                <a:schemeClr val="bg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tx1"/>
                    </a:solidFill>
                  </a:rPr>
                  <a:t>8 GB</a:t>
                </a:r>
              </a:p>
            </p:txBody>
          </p:sp>
          <p:sp>
            <p:nvSpPr>
              <p:cNvPr id="145" name="Flowchart: Magnetic Disk 144"/>
              <p:cNvSpPr/>
              <p:nvPr/>
            </p:nvSpPr>
            <p:spPr>
              <a:xfrm>
                <a:off x="3705774" y="4460953"/>
                <a:ext cx="445274" cy="354497"/>
              </a:xfrm>
              <a:prstGeom prst="flowChartMagneticDisk">
                <a:avLst/>
              </a:prstGeom>
              <a:solidFill>
                <a:schemeClr val="bg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tx1"/>
                    </a:solidFill>
                  </a:rPr>
                  <a:t>8 GB</a:t>
                </a:r>
              </a:p>
            </p:txBody>
          </p:sp>
          <p:sp>
            <p:nvSpPr>
              <p:cNvPr id="146" name="Flowchart: Magnetic Disk 145"/>
              <p:cNvSpPr/>
              <p:nvPr/>
            </p:nvSpPr>
            <p:spPr>
              <a:xfrm>
                <a:off x="3705774" y="4885358"/>
                <a:ext cx="445274" cy="354497"/>
              </a:xfrm>
              <a:prstGeom prst="flowChartMagneticDisk">
                <a:avLst/>
              </a:prstGeom>
              <a:solidFill>
                <a:schemeClr val="bg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tx1"/>
                    </a:solidFill>
                  </a:rPr>
                  <a:t>8 GB</a:t>
                </a:r>
              </a:p>
            </p:txBody>
          </p:sp>
          <p:sp>
            <p:nvSpPr>
              <p:cNvPr id="147" name="Flowchart: Magnetic Disk 146"/>
              <p:cNvSpPr/>
              <p:nvPr/>
            </p:nvSpPr>
            <p:spPr>
              <a:xfrm>
                <a:off x="3705774" y="5307773"/>
                <a:ext cx="445274" cy="354497"/>
              </a:xfrm>
              <a:prstGeom prst="flowChartMagneticDisk">
                <a:avLst/>
              </a:prstGeom>
              <a:solidFill>
                <a:schemeClr val="bg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tx1"/>
                    </a:solidFill>
                  </a:rPr>
                  <a:t>8 GB</a:t>
                </a:r>
              </a:p>
            </p:txBody>
          </p:sp>
          <p:sp>
            <p:nvSpPr>
              <p:cNvPr id="148" name="Flowchart: Magnetic Disk 147"/>
              <p:cNvSpPr/>
              <p:nvPr/>
            </p:nvSpPr>
            <p:spPr>
              <a:xfrm>
                <a:off x="4275621" y="4460627"/>
                <a:ext cx="445274" cy="354497"/>
              </a:xfrm>
              <a:prstGeom prst="flowChartMagneticDisk">
                <a:avLst/>
              </a:prstGeom>
              <a:solidFill>
                <a:schemeClr val="bg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tx1"/>
                    </a:solidFill>
                  </a:rPr>
                  <a:t>8 GB</a:t>
                </a:r>
              </a:p>
            </p:txBody>
          </p:sp>
          <p:sp>
            <p:nvSpPr>
              <p:cNvPr id="151" name="Flowchart: Magnetic Disk 150"/>
              <p:cNvSpPr/>
              <p:nvPr/>
            </p:nvSpPr>
            <p:spPr>
              <a:xfrm>
                <a:off x="4275621" y="4885357"/>
                <a:ext cx="445274" cy="354497"/>
              </a:xfrm>
              <a:prstGeom prst="flowChartMagneticDisk">
                <a:avLst/>
              </a:prstGeom>
              <a:solidFill>
                <a:schemeClr val="bg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b="1" dirty="0">
                    <a:solidFill>
                      <a:schemeClr val="tx1"/>
                    </a:solidFill>
                  </a:rPr>
                  <a:t>8 GB</a:t>
                </a:r>
              </a:p>
            </p:txBody>
          </p:sp>
        </p:grpSp>
      </p:grpSp>
      <p:cxnSp>
        <p:nvCxnSpPr>
          <p:cNvPr id="172" name="Straight Connector 171"/>
          <p:cNvCxnSpPr/>
          <p:nvPr/>
        </p:nvCxnSpPr>
        <p:spPr>
          <a:xfrm flipH="1">
            <a:off x="5046691" y="2173906"/>
            <a:ext cx="1075829" cy="0"/>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6078788" y="1883748"/>
            <a:ext cx="787180" cy="562292"/>
          </a:xfrm>
          <a:prstGeom prst="rect">
            <a:avLst/>
          </a:prstGeom>
          <a:solidFill>
            <a:srgbClr val="B308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900" b="1" dirty="0">
                <a:solidFill>
                  <a:schemeClr val="bg1"/>
                </a:solidFill>
              </a:rPr>
              <a:t>Raid </a:t>
            </a:r>
          </a:p>
          <a:p>
            <a:pPr algn="ctr"/>
            <a:r>
              <a:rPr lang="en-US" sz="900" b="1" dirty="0">
                <a:solidFill>
                  <a:schemeClr val="bg1"/>
                </a:solidFill>
              </a:rPr>
              <a:t>Controller </a:t>
            </a:r>
          </a:p>
          <a:p>
            <a:pPr algn="ctr"/>
            <a:r>
              <a:rPr lang="en-US" sz="900" b="1" dirty="0">
                <a:solidFill>
                  <a:schemeClr val="bg1"/>
                </a:solidFill>
              </a:rPr>
              <a:t>(6 Gbps)</a:t>
            </a:r>
          </a:p>
        </p:txBody>
      </p:sp>
      <p:sp>
        <p:nvSpPr>
          <p:cNvPr id="188" name="TextBox 187"/>
          <p:cNvSpPr txBox="1"/>
          <p:nvPr/>
        </p:nvSpPr>
        <p:spPr>
          <a:xfrm>
            <a:off x="2883404" y="1109408"/>
            <a:ext cx="3302512" cy="453458"/>
          </a:xfrm>
          <a:prstGeom prst="rect">
            <a:avLst/>
          </a:prstGeom>
          <a:noFill/>
        </p:spPr>
        <p:txBody>
          <a:bodyPr wrap="square" lIns="101882" tIns="50941" rIns="101882" bIns="50941" rtlCol="0">
            <a:spAutoFit/>
          </a:bodyPr>
          <a:lstStyle/>
          <a:p>
            <a:pPr algn="ctr"/>
            <a:r>
              <a:rPr lang="en-US" sz="2200" b="1" dirty="0"/>
              <a:t>Thinkmate Server</a:t>
            </a:r>
          </a:p>
        </p:txBody>
      </p:sp>
      <p:sp>
        <p:nvSpPr>
          <p:cNvPr id="190" name="Rectangle 189"/>
          <p:cNvSpPr/>
          <p:nvPr/>
        </p:nvSpPr>
        <p:spPr>
          <a:xfrm>
            <a:off x="985804" y="3259597"/>
            <a:ext cx="1704097" cy="268843"/>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900" b="1" dirty="0">
                <a:solidFill>
                  <a:schemeClr val="bg1"/>
                </a:solidFill>
              </a:rPr>
              <a:t>1 X300 (50 Msps)</a:t>
            </a:r>
          </a:p>
        </p:txBody>
      </p:sp>
      <p:sp>
        <p:nvSpPr>
          <p:cNvPr id="191" name="Isosceles Triangle 190"/>
          <p:cNvSpPr/>
          <p:nvPr/>
        </p:nvSpPr>
        <p:spPr>
          <a:xfrm rot="10800000">
            <a:off x="166440" y="1372683"/>
            <a:ext cx="108418" cy="297380"/>
          </a:xfrm>
          <a:prstGeom prst="triangle">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cxnSp>
        <p:nvCxnSpPr>
          <p:cNvPr id="192" name="Elbow Connector 191"/>
          <p:cNvCxnSpPr>
            <a:stCxn id="191" idx="0"/>
            <a:endCxn id="190" idx="1"/>
          </p:cNvCxnSpPr>
          <p:nvPr/>
        </p:nvCxnSpPr>
        <p:spPr>
          <a:xfrm rot="16200000" flipH="1">
            <a:off x="-258751" y="2149463"/>
            <a:ext cx="1723955" cy="76515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190" idx="3"/>
          </p:cNvCxnSpPr>
          <p:nvPr/>
        </p:nvCxnSpPr>
        <p:spPr>
          <a:xfrm>
            <a:off x="2689900" y="3394018"/>
            <a:ext cx="3113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6" name="Rectangle 195"/>
          <p:cNvSpPr/>
          <p:nvPr/>
        </p:nvSpPr>
        <p:spPr>
          <a:xfrm>
            <a:off x="985805" y="2653747"/>
            <a:ext cx="1704097" cy="268843"/>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900" b="1" dirty="0">
                <a:solidFill>
                  <a:schemeClr val="bg1"/>
                </a:solidFill>
              </a:rPr>
              <a:t>GPS (10 MHz Ref, PPS)</a:t>
            </a:r>
          </a:p>
        </p:txBody>
      </p:sp>
      <p:sp>
        <p:nvSpPr>
          <p:cNvPr id="197" name="Isosceles Triangle 196"/>
          <p:cNvSpPr/>
          <p:nvPr/>
        </p:nvSpPr>
        <p:spPr>
          <a:xfrm rot="10800000">
            <a:off x="620256" y="1378553"/>
            <a:ext cx="108418" cy="297380"/>
          </a:xfrm>
          <a:prstGeom prst="triangl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cxnSp>
        <p:nvCxnSpPr>
          <p:cNvPr id="198" name="Elbow Connector 197"/>
          <p:cNvCxnSpPr>
            <a:stCxn id="197" idx="0"/>
            <a:endCxn id="196" idx="1"/>
          </p:cNvCxnSpPr>
          <p:nvPr/>
        </p:nvCxnSpPr>
        <p:spPr>
          <a:xfrm rot="16200000" flipH="1">
            <a:off x="274018" y="2076380"/>
            <a:ext cx="1112236" cy="311340"/>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a:stCxn id="196" idx="3"/>
          </p:cNvCxnSpPr>
          <p:nvPr/>
        </p:nvCxnSpPr>
        <p:spPr>
          <a:xfrm>
            <a:off x="2689902" y="2788169"/>
            <a:ext cx="3075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Rectangle 199"/>
          <p:cNvSpPr/>
          <p:nvPr/>
        </p:nvSpPr>
        <p:spPr>
          <a:xfrm>
            <a:off x="7548165" y="3394837"/>
            <a:ext cx="2239087" cy="754844"/>
          </a:xfrm>
          <a:prstGeom prst="rect">
            <a:avLst/>
          </a:prstGeom>
          <a:solidFill>
            <a:srgbClr val="FFE6E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t" anchorCtr="0"/>
          <a:lstStyle/>
          <a:p>
            <a:pPr algn="ctr"/>
            <a:r>
              <a:rPr lang="en-US" sz="1600" b="1" dirty="0">
                <a:solidFill>
                  <a:schemeClr val="tx1"/>
                </a:solidFill>
              </a:rPr>
              <a:t>Boot SSDs</a:t>
            </a:r>
          </a:p>
        </p:txBody>
      </p:sp>
      <p:sp>
        <p:nvSpPr>
          <p:cNvPr id="82" name="Flowchart: Magnetic Disk 81"/>
          <p:cNvSpPr/>
          <p:nvPr/>
        </p:nvSpPr>
        <p:spPr>
          <a:xfrm>
            <a:off x="8097964" y="3758376"/>
            <a:ext cx="489801" cy="279683"/>
          </a:xfrm>
          <a:prstGeom prst="flowChartMagneticDisk">
            <a:avLst/>
          </a:prstGeom>
          <a:solidFill>
            <a:srgbClr val="FEC7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600" b="1" dirty="0">
                <a:solidFill>
                  <a:schemeClr val="tx1"/>
                </a:solidFill>
              </a:rPr>
              <a:t>256GB</a:t>
            </a:r>
          </a:p>
        </p:txBody>
      </p:sp>
      <p:sp>
        <p:nvSpPr>
          <p:cNvPr id="83" name="Flowchart: Magnetic Disk 82"/>
          <p:cNvSpPr/>
          <p:nvPr/>
        </p:nvSpPr>
        <p:spPr>
          <a:xfrm>
            <a:off x="8721180" y="3755353"/>
            <a:ext cx="489801" cy="279683"/>
          </a:xfrm>
          <a:prstGeom prst="flowChartMagneticDisk">
            <a:avLst/>
          </a:prstGeom>
          <a:solidFill>
            <a:srgbClr val="FEC7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600" b="1" dirty="0">
                <a:solidFill>
                  <a:schemeClr val="tx1"/>
                </a:solidFill>
              </a:rPr>
              <a:t>256GB</a:t>
            </a:r>
          </a:p>
        </p:txBody>
      </p:sp>
      <p:sp>
        <p:nvSpPr>
          <p:cNvPr id="201" name="Rectangle 200"/>
          <p:cNvSpPr/>
          <p:nvPr/>
        </p:nvSpPr>
        <p:spPr>
          <a:xfrm>
            <a:off x="8933977" y="1733250"/>
            <a:ext cx="758869" cy="1464510"/>
          </a:xfrm>
          <a:prstGeom prst="rect">
            <a:avLst/>
          </a:prstGeom>
          <a:solidFill>
            <a:srgbClr val="FFE6E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t" anchorCtr="0"/>
          <a:lstStyle/>
          <a:p>
            <a:pPr algn="ctr"/>
            <a:r>
              <a:rPr lang="en-US" sz="900" b="1" dirty="0">
                <a:solidFill>
                  <a:schemeClr val="tx1"/>
                </a:solidFill>
              </a:rPr>
              <a:t>RAID Overhead</a:t>
            </a:r>
          </a:p>
        </p:txBody>
      </p:sp>
      <p:sp>
        <p:nvSpPr>
          <p:cNvPr id="78" name="Flowchart: Magnetic Disk 77"/>
          <p:cNvSpPr/>
          <p:nvPr/>
        </p:nvSpPr>
        <p:spPr>
          <a:xfrm>
            <a:off x="9070049" y="2735998"/>
            <a:ext cx="489801" cy="401763"/>
          </a:xfrm>
          <a:prstGeom prst="flowChartMagneticDisk">
            <a:avLst/>
          </a:prstGeom>
          <a:solidFill>
            <a:srgbClr val="FEC7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600" b="1" dirty="0">
                <a:solidFill>
                  <a:schemeClr val="tx1"/>
                </a:solidFill>
              </a:rPr>
              <a:t>512 GB</a:t>
            </a:r>
          </a:p>
        </p:txBody>
      </p:sp>
      <p:sp>
        <p:nvSpPr>
          <p:cNvPr id="81" name="Flowchart: Magnetic Disk 80"/>
          <p:cNvSpPr/>
          <p:nvPr/>
        </p:nvSpPr>
        <p:spPr>
          <a:xfrm>
            <a:off x="9070049" y="2251985"/>
            <a:ext cx="489801" cy="401763"/>
          </a:xfrm>
          <a:prstGeom prst="flowChartMagneticDisk">
            <a:avLst/>
          </a:prstGeom>
          <a:solidFill>
            <a:srgbClr val="FEC7C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600" b="1" dirty="0">
                <a:solidFill>
                  <a:schemeClr val="tx1"/>
                </a:solidFill>
              </a:rPr>
              <a:t>512 GB</a:t>
            </a:r>
          </a:p>
        </p:txBody>
      </p:sp>
      <p:grpSp>
        <p:nvGrpSpPr>
          <p:cNvPr id="8" name="Group 182"/>
          <p:cNvGrpSpPr/>
          <p:nvPr/>
        </p:nvGrpSpPr>
        <p:grpSpPr>
          <a:xfrm>
            <a:off x="5697991" y="4223943"/>
            <a:ext cx="2448994" cy="1462092"/>
            <a:chOff x="5179992" y="4458536"/>
            <a:chExt cx="2226358" cy="1290081"/>
          </a:xfrm>
        </p:grpSpPr>
        <p:sp>
          <p:nvSpPr>
            <p:cNvPr id="152" name="Rectangle 151"/>
            <p:cNvSpPr/>
            <p:nvPr/>
          </p:nvSpPr>
          <p:spPr>
            <a:xfrm>
              <a:off x="5179992" y="4458536"/>
              <a:ext cx="2226358" cy="1290081"/>
            </a:xfrm>
            <a:prstGeom prst="rect">
              <a:avLst/>
            </a:prstGeom>
            <a:solidFill>
              <a:schemeClr val="tx2">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129" name="Rectangle 128"/>
            <p:cNvSpPr/>
            <p:nvPr/>
          </p:nvSpPr>
          <p:spPr>
            <a:xfrm>
              <a:off x="5245082" y="4543277"/>
              <a:ext cx="987826" cy="1117304"/>
            </a:xfrm>
            <a:prstGeom prst="rect">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rPr>
                <a:t>Intel Xeon Quad Core (2.5 GHz)</a:t>
              </a:r>
            </a:p>
          </p:txBody>
        </p:sp>
        <p:sp>
          <p:nvSpPr>
            <p:cNvPr id="131" name="Rectangle 130"/>
            <p:cNvSpPr/>
            <p:nvPr/>
          </p:nvSpPr>
          <p:spPr>
            <a:xfrm>
              <a:off x="5308851" y="4599026"/>
              <a:ext cx="365760" cy="365760"/>
            </a:xfrm>
            <a:prstGeom prst="rect">
              <a:avLst/>
            </a:prstGeom>
            <a:solidFill>
              <a:schemeClr val="bg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132" name="Rectangle 131"/>
            <p:cNvSpPr/>
            <p:nvPr/>
          </p:nvSpPr>
          <p:spPr>
            <a:xfrm>
              <a:off x="5804795" y="4599026"/>
              <a:ext cx="365760" cy="365760"/>
            </a:xfrm>
            <a:prstGeom prst="rect">
              <a:avLst/>
            </a:prstGeom>
            <a:solidFill>
              <a:schemeClr val="bg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133" name="Rectangle 132"/>
            <p:cNvSpPr/>
            <p:nvPr/>
          </p:nvSpPr>
          <p:spPr>
            <a:xfrm>
              <a:off x="5300342" y="5239163"/>
              <a:ext cx="365760" cy="365760"/>
            </a:xfrm>
            <a:prstGeom prst="rect">
              <a:avLst/>
            </a:prstGeom>
            <a:solidFill>
              <a:schemeClr val="bg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134" name="Rectangle 133"/>
            <p:cNvSpPr/>
            <p:nvPr/>
          </p:nvSpPr>
          <p:spPr>
            <a:xfrm>
              <a:off x="5796286" y="5239163"/>
              <a:ext cx="365760" cy="365760"/>
            </a:xfrm>
            <a:prstGeom prst="rect">
              <a:avLst/>
            </a:prstGeom>
            <a:solidFill>
              <a:schemeClr val="bg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135" name="Rectangle 134"/>
            <p:cNvSpPr/>
            <p:nvPr/>
          </p:nvSpPr>
          <p:spPr>
            <a:xfrm>
              <a:off x="6360056" y="4543277"/>
              <a:ext cx="987826" cy="1117304"/>
            </a:xfrm>
            <a:prstGeom prst="rect">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bg1"/>
                  </a:solidFill>
                </a:rPr>
                <a:t>Intel Xeon Quad Core (2.5 GHz)</a:t>
              </a:r>
            </a:p>
          </p:txBody>
        </p:sp>
        <p:sp>
          <p:nvSpPr>
            <p:cNvPr id="136" name="Rectangle 135"/>
            <p:cNvSpPr/>
            <p:nvPr/>
          </p:nvSpPr>
          <p:spPr>
            <a:xfrm>
              <a:off x="6423825" y="4599026"/>
              <a:ext cx="365760" cy="365760"/>
            </a:xfrm>
            <a:prstGeom prst="rect">
              <a:avLst/>
            </a:prstGeom>
            <a:solidFill>
              <a:schemeClr val="bg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137" name="Rectangle 136"/>
            <p:cNvSpPr/>
            <p:nvPr/>
          </p:nvSpPr>
          <p:spPr>
            <a:xfrm>
              <a:off x="6919769" y="4599026"/>
              <a:ext cx="365760" cy="365760"/>
            </a:xfrm>
            <a:prstGeom prst="rect">
              <a:avLst/>
            </a:prstGeom>
            <a:solidFill>
              <a:schemeClr val="bg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138" name="Rectangle 137"/>
            <p:cNvSpPr/>
            <p:nvPr/>
          </p:nvSpPr>
          <p:spPr>
            <a:xfrm>
              <a:off x="6415316" y="5239163"/>
              <a:ext cx="365760" cy="365760"/>
            </a:xfrm>
            <a:prstGeom prst="rect">
              <a:avLst/>
            </a:prstGeom>
            <a:solidFill>
              <a:schemeClr val="bg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139" name="Rectangle 138"/>
            <p:cNvSpPr/>
            <p:nvPr/>
          </p:nvSpPr>
          <p:spPr>
            <a:xfrm>
              <a:off x="6911260" y="5239163"/>
              <a:ext cx="365760" cy="365760"/>
            </a:xfrm>
            <a:prstGeom prst="rect">
              <a:avLst/>
            </a:prstGeom>
            <a:solidFill>
              <a:schemeClr val="bg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grpSp>
      <p:sp>
        <p:nvSpPr>
          <p:cNvPr id="105" name="TextBox 104"/>
          <p:cNvSpPr txBox="1"/>
          <p:nvPr/>
        </p:nvSpPr>
        <p:spPr>
          <a:xfrm>
            <a:off x="254405" y="6268206"/>
            <a:ext cx="9522408" cy="441431"/>
          </a:xfrm>
          <a:prstGeom prst="rect">
            <a:avLst/>
          </a:prstGeom>
          <a:solidFill>
            <a:srgbClr val="D2DCF2"/>
          </a:solidFill>
          <a:ln>
            <a:solidFill>
              <a:schemeClr val="tx1"/>
            </a:solidFill>
          </a:ln>
        </p:spPr>
        <p:txBody>
          <a:bodyPr wrap="none" lIns="101882" tIns="50941" rIns="101882" bIns="50941" rtlCol="0">
            <a:spAutoFit/>
          </a:bodyPr>
          <a:lstStyle/>
          <a:p>
            <a:pPr algn="ctr"/>
            <a:r>
              <a:rPr lang="en-US" sz="2200" b="1" i="1" dirty="0"/>
              <a:t>Data collection system design supports very high data recording rate</a:t>
            </a:r>
          </a:p>
        </p:txBody>
      </p:sp>
      <p:sp>
        <p:nvSpPr>
          <p:cNvPr id="92" name="TextBox 91"/>
          <p:cNvSpPr txBox="1"/>
          <p:nvPr/>
        </p:nvSpPr>
        <p:spPr>
          <a:xfrm>
            <a:off x="1012309" y="3655898"/>
            <a:ext cx="1654332" cy="636584"/>
          </a:xfrm>
          <a:prstGeom prst="rect">
            <a:avLst/>
          </a:prstGeom>
          <a:noFill/>
        </p:spPr>
        <p:txBody>
          <a:bodyPr wrap="none" lIns="101882" tIns="50941" rIns="101882" bIns="50941" rtlCol="0">
            <a:spAutoFit/>
          </a:bodyPr>
          <a:lstStyle/>
          <a:p>
            <a:pPr algn="ctr"/>
            <a:r>
              <a:rPr lang="en-US" sz="1200" b="1" dirty="0"/>
              <a:t> </a:t>
            </a:r>
            <a:r>
              <a:rPr lang="en-US" sz="1100" b="1" dirty="0"/>
              <a:t>Additional channel </a:t>
            </a:r>
          </a:p>
          <a:p>
            <a:pPr algn="ctr"/>
            <a:r>
              <a:rPr lang="en-US" sz="1100" b="1" dirty="0"/>
              <a:t> needed for receiving </a:t>
            </a:r>
          </a:p>
          <a:p>
            <a:pPr algn="ctr"/>
            <a:r>
              <a:rPr lang="en-US" sz="1100" b="1" dirty="0"/>
              <a:t>UAT messages</a:t>
            </a:r>
          </a:p>
        </p:txBody>
      </p:sp>
    </p:spTree>
    <p:extLst>
      <p:ext uri="{BB962C8B-B14F-4D97-AF65-F5344CB8AC3E}">
        <p14:creationId xmlns:p14="http://schemas.microsoft.com/office/powerpoint/2010/main" val="80532774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5655056" y="3679583"/>
            <a:ext cx="3075422" cy="2298596"/>
          </a:xfrm>
          <a:prstGeom prst="rect">
            <a:avLst/>
          </a:prstGeom>
          <a:noFill/>
          <a:ln w="9525">
            <a:noFill/>
            <a:miter lim="800000"/>
            <a:headEnd/>
            <a:tailEnd/>
          </a:ln>
        </p:spPr>
      </p:pic>
      <p:sp>
        <p:nvSpPr>
          <p:cNvPr id="3" name="Title 2"/>
          <p:cNvSpPr>
            <a:spLocks noGrp="1"/>
          </p:cNvSpPr>
          <p:nvPr>
            <p:ph type="title"/>
          </p:nvPr>
        </p:nvSpPr>
        <p:spPr>
          <a:xfrm>
            <a:off x="471487" y="144676"/>
            <a:ext cx="9319737" cy="690880"/>
          </a:xfrm>
        </p:spPr>
        <p:txBody>
          <a:bodyPr/>
          <a:lstStyle/>
          <a:p>
            <a:r>
              <a:rPr lang="en-US" dirty="0" smtClean="0"/>
              <a:t>SASS Data Collection</a:t>
            </a:r>
            <a:br>
              <a:rPr lang="en-US" dirty="0" smtClean="0"/>
            </a:br>
            <a:r>
              <a:rPr lang="en-US" sz="2200" dirty="0"/>
              <a:t>(Hanscom Field, 15 December 2014)</a:t>
            </a:r>
          </a:p>
        </p:txBody>
      </p:sp>
      <p:pic>
        <p:nvPicPr>
          <p:cNvPr id="1027" name="Picture 3"/>
          <p:cNvPicPr>
            <a:picLocks noChangeAspect="1" noChangeArrowheads="1"/>
          </p:cNvPicPr>
          <p:nvPr/>
        </p:nvPicPr>
        <p:blipFill>
          <a:blip r:embed="rId4" cstate="print"/>
          <a:srcRect t="9382"/>
          <a:stretch>
            <a:fillRect/>
          </a:stretch>
        </p:blipFill>
        <p:spPr bwMode="auto">
          <a:xfrm>
            <a:off x="3425445" y="1152340"/>
            <a:ext cx="2675320" cy="2113889"/>
          </a:xfrm>
          <a:prstGeom prst="rect">
            <a:avLst/>
          </a:prstGeom>
          <a:noFill/>
          <a:ln w="9525">
            <a:noFill/>
            <a:miter lim="800000"/>
            <a:headEnd/>
            <a:tailEnd/>
          </a:ln>
        </p:spPr>
      </p:pic>
      <p:sp>
        <p:nvSpPr>
          <p:cNvPr id="10" name="Rectangular Callout 9"/>
          <p:cNvSpPr/>
          <p:nvPr/>
        </p:nvSpPr>
        <p:spPr>
          <a:xfrm>
            <a:off x="3824873" y="1226287"/>
            <a:ext cx="507126" cy="296491"/>
          </a:xfrm>
          <a:prstGeom prst="wedgeRectCallout">
            <a:avLst>
              <a:gd name="adj1" fmla="val 47029"/>
              <a:gd name="adj2" fmla="val -4154"/>
            </a:avLst>
          </a:prstGeom>
          <a:solidFill>
            <a:schemeClr val="accent3"/>
          </a:solidFill>
          <a:ln w="6350">
            <a:solidFill>
              <a:schemeClr val="tx1"/>
            </a:solidFill>
          </a:ln>
        </p:spPr>
        <p:txBody>
          <a:bodyPr wrap="none" lIns="50941" tIns="50941" rIns="50941" bIns="50941" rtlCol="0" anchor="ctr">
            <a:spAutoFit/>
          </a:bodyPr>
          <a:lstStyle/>
          <a:p>
            <a:pPr algn="ctr"/>
            <a:r>
              <a:rPr lang="en-US" sz="1200" b="1" dirty="0"/>
              <a:t>Array</a:t>
            </a:r>
          </a:p>
        </p:txBody>
      </p:sp>
      <p:sp>
        <p:nvSpPr>
          <p:cNvPr id="12" name="Rectangle 11"/>
          <p:cNvSpPr/>
          <p:nvPr/>
        </p:nvSpPr>
        <p:spPr>
          <a:xfrm>
            <a:off x="641249" y="851883"/>
            <a:ext cx="2003254" cy="313932"/>
          </a:xfrm>
          <a:prstGeom prst="rect">
            <a:avLst/>
          </a:prstGeom>
        </p:spPr>
        <p:txBody>
          <a:bodyPr wrap="none" lIns="101882" tIns="50941" rIns="101882" bIns="50941">
            <a:spAutoFit/>
          </a:bodyPr>
          <a:lstStyle/>
          <a:p>
            <a:pPr algn="ctr"/>
            <a:r>
              <a:rPr lang="en-US" sz="1300" b="1" dirty="0"/>
              <a:t>Phased Array Antenna</a:t>
            </a:r>
          </a:p>
        </p:txBody>
      </p:sp>
      <p:pic>
        <p:nvPicPr>
          <p:cNvPr id="1028" name="Picture 4"/>
          <p:cNvPicPr>
            <a:picLocks noChangeAspect="1" noChangeArrowheads="1"/>
          </p:cNvPicPr>
          <p:nvPr/>
        </p:nvPicPr>
        <p:blipFill>
          <a:blip r:embed="rId5" cstate="print"/>
          <a:srcRect/>
          <a:stretch>
            <a:fillRect/>
          </a:stretch>
        </p:blipFill>
        <p:spPr bwMode="auto">
          <a:xfrm>
            <a:off x="6493257" y="1154192"/>
            <a:ext cx="2897029" cy="2123552"/>
          </a:xfrm>
          <a:prstGeom prst="rect">
            <a:avLst/>
          </a:prstGeom>
          <a:noFill/>
          <a:ln w="9525">
            <a:noFill/>
            <a:miter lim="800000"/>
            <a:headEnd/>
            <a:tailEnd/>
          </a:ln>
        </p:spPr>
      </p:pic>
      <p:sp>
        <p:nvSpPr>
          <p:cNvPr id="14" name="Rectangle 13"/>
          <p:cNvSpPr/>
          <p:nvPr/>
        </p:nvSpPr>
        <p:spPr>
          <a:xfrm>
            <a:off x="7317080" y="851883"/>
            <a:ext cx="1168718" cy="313932"/>
          </a:xfrm>
          <a:prstGeom prst="rect">
            <a:avLst/>
          </a:prstGeom>
        </p:spPr>
        <p:txBody>
          <a:bodyPr wrap="none" lIns="101882" tIns="50941" rIns="101882" bIns="50941">
            <a:spAutoFit/>
          </a:bodyPr>
          <a:lstStyle/>
          <a:p>
            <a:pPr algn="ctr"/>
            <a:r>
              <a:rPr lang="en-US" sz="1300" b="1" dirty="0"/>
              <a:t>Test Vehicle</a:t>
            </a:r>
          </a:p>
        </p:txBody>
      </p:sp>
      <p:sp>
        <p:nvSpPr>
          <p:cNvPr id="15" name="TextBox 14"/>
          <p:cNvSpPr txBox="1"/>
          <p:nvPr/>
        </p:nvSpPr>
        <p:spPr>
          <a:xfrm>
            <a:off x="8415528" y="1245406"/>
            <a:ext cx="916432" cy="538609"/>
          </a:xfrm>
          <a:prstGeom prst="rect">
            <a:avLst/>
          </a:prstGeom>
          <a:solidFill>
            <a:schemeClr val="accent3"/>
          </a:solidFill>
        </p:spPr>
        <p:txBody>
          <a:bodyPr wrap="square" lIns="0" tIns="0" rIns="0" bIns="0" rtlCol="0">
            <a:spAutoFit/>
          </a:bodyPr>
          <a:lstStyle/>
          <a:p>
            <a:pPr algn="ctr"/>
            <a:r>
              <a:rPr lang="en-US" sz="1200" b="1" dirty="0"/>
              <a:t>Transponder</a:t>
            </a:r>
          </a:p>
          <a:p>
            <a:pPr algn="ctr"/>
            <a:r>
              <a:rPr lang="en-US" sz="1100" b="1" dirty="0"/>
              <a:t>Antenna</a:t>
            </a:r>
            <a:endParaRPr lang="en-US" sz="1200" b="1" dirty="0"/>
          </a:p>
        </p:txBody>
      </p:sp>
      <p:sp>
        <p:nvSpPr>
          <p:cNvPr id="19" name="TextBox 18"/>
          <p:cNvSpPr txBox="1"/>
          <p:nvPr/>
        </p:nvSpPr>
        <p:spPr>
          <a:xfrm>
            <a:off x="8458525" y="1729022"/>
            <a:ext cx="694619" cy="348814"/>
          </a:xfrm>
          <a:prstGeom prst="rect">
            <a:avLst/>
          </a:prstGeom>
          <a:solidFill>
            <a:schemeClr val="accent3"/>
          </a:solidFill>
        </p:spPr>
        <p:txBody>
          <a:bodyPr wrap="square" lIns="0" tIns="0" rIns="0" bIns="0" rtlCol="0">
            <a:spAutoFit/>
          </a:bodyPr>
          <a:lstStyle/>
          <a:p>
            <a:pPr algn="ctr"/>
            <a:r>
              <a:rPr lang="en-US" sz="1100" b="1" dirty="0"/>
              <a:t>GPS</a:t>
            </a:r>
          </a:p>
          <a:p>
            <a:pPr algn="ctr"/>
            <a:r>
              <a:rPr lang="en-US" sz="1100" b="1" dirty="0"/>
              <a:t>Antenna</a:t>
            </a:r>
          </a:p>
        </p:txBody>
      </p:sp>
      <p:cxnSp>
        <p:nvCxnSpPr>
          <p:cNvPr id="23" name="Straight Arrow Connector 22"/>
          <p:cNvCxnSpPr>
            <a:stCxn id="19" idx="1"/>
          </p:cNvCxnSpPr>
          <p:nvPr/>
        </p:nvCxnSpPr>
        <p:spPr>
          <a:xfrm flipH="1" flipV="1">
            <a:off x="8057896" y="1872958"/>
            <a:ext cx="400629" cy="30471"/>
          </a:xfrm>
          <a:prstGeom prst="straightConnector1">
            <a:avLst/>
          </a:prstGeom>
          <a:ln w="25400">
            <a:solidFill>
              <a:schemeClr val="bg1"/>
            </a:solidFill>
            <a:tailEnd type="stealth"/>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5" idx="1"/>
          </p:cNvCxnSpPr>
          <p:nvPr/>
        </p:nvCxnSpPr>
        <p:spPr>
          <a:xfrm flipH="1" flipV="1">
            <a:off x="8074660" y="1412369"/>
            <a:ext cx="340868" cy="102342"/>
          </a:xfrm>
          <a:prstGeom prst="straightConnector1">
            <a:avLst/>
          </a:prstGeom>
          <a:ln w="25400">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344393" y="856707"/>
            <a:ext cx="1011995" cy="313932"/>
          </a:xfrm>
          <a:prstGeom prst="rect">
            <a:avLst/>
          </a:prstGeom>
        </p:spPr>
        <p:txBody>
          <a:bodyPr wrap="none" lIns="101882" tIns="50941" rIns="101882" bIns="50941">
            <a:spAutoFit/>
          </a:bodyPr>
          <a:lstStyle/>
          <a:p>
            <a:pPr algn="ctr"/>
            <a:r>
              <a:rPr lang="en-US" sz="1300" b="1" dirty="0"/>
              <a:t>SASS Van</a:t>
            </a:r>
          </a:p>
        </p:txBody>
      </p:sp>
      <p:sp>
        <p:nvSpPr>
          <p:cNvPr id="18" name="TextBox 17"/>
          <p:cNvSpPr txBox="1"/>
          <p:nvPr/>
        </p:nvSpPr>
        <p:spPr>
          <a:xfrm>
            <a:off x="1935500" y="3387068"/>
            <a:ext cx="2135995" cy="313932"/>
          </a:xfrm>
          <a:prstGeom prst="rect">
            <a:avLst/>
          </a:prstGeom>
          <a:noFill/>
        </p:spPr>
        <p:txBody>
          <a:bodyPr wrap="none" lIns="101882" tIns="50941" rIns="101882" bIns="50941" rtlCol="0">
            <a:spAutoFit/>
          </a:bodyPr>
          <a:lstStyle/>
          <a:p>
            <a:pPr algn="ctr"/>
            <a:r>
              <a:rPr lang="en-US" sz="1300" b="1" dirty="0"/>
              <a:t>Vehicle Azimuth (DGPS)</a:t>
            </a:r>
          </a:p>
        </p:txBody>
      </p:sp>
      <p:sp>
        <p:nvSpPr>
          <p:cNvPr id="34" name="Rectangle 33"/>
          <p:cNvSpPr/>
          <p:nvPr/>
        </p:nvSpPr>
        <p:spPr>
          <a:xfrm>
            <a:off x="480568" y="6103775"/>
            <a:ext cx="9248140" cy="662745"/>
          </a:xfrm>
          <a:prstGeom prst="rect">
            <a:avLst/>
          </a:prstGeom>
        </p:spPr>
        <p:txBody>
          <a:bodyPr wrap="square" lIns="101882" tIns="50941" rIns="101882" bIns="50941">
            <a:spAutoFit/>
          </a:bodyPr>
          <a:lstStyle/>
          <a:p>
            <a:pPr marL="130891" indent="-130891">
              <a:buFont typeface="Arial" pitchFamily="34" charset="0"/>
              <a:buChar char="•"/>
            </a:pPr>
            <a:r>
              <a:rPr lang="en-US" b="1" dirty="0"/>
              <a:t>Test vehicle with Mode S transponder &amp; DGPS driven slowly around array</a:t>
            </a:r>
          </a:p>
          <a:p>
            <a:pPr marL="130891" indent="-130891">
              <a:buFont typeface="Arial" pitchFamily="34" charset="0"/>
              <a:buChar char="•"/>
            </a:pPr>
            <a:r>
              <a:rPr lang="en-US" b="1" dirty="0"/>
              <a:t>8-channel I &amp; Q data from phased array collected using borrowed equipment</a:t>
            </a:r>
          </a:p>
        </p:txBody>
      </p:sp>
      <p:sp>
        <p:nvSpPr>
          <p:cNvPr id="53" name="TextBox 52"/>
          <p:cNvSpPr txBox="1"/>
          <p:nvPr/>
        </p:nvSpPr>
        <p:spPr>
          <a:xfrm>
            <a:off x="6974587" y="4751623"/>
            <a:ext cx="156464" cy="139526"/>
          </a:xfrm>
          <a:prstGeom prst="rect">
            <a:avLst/>
          </a:prstGeom>
          <a:solidFill>
            <a:schemeClr val="bg1"/>
          </a:solidFill>
          <a:effectLst/>
        </p:spPr>
        <p:txBody>
          <a:bodyPr wrap="square" lIns="0" tIns="0" rIns="0" bIns="0" rtlCol="0">
            <a:spAutoFit/>
          </a:bodyPr>
          <a:lstStyle/>
          <a:p>
            <a:pPr algn="ctr"/>
            <a:r>
              <a:rPr lang="en-US" sz="900" b="1" dirty="0"/>
              <a:t>o</a:t>
            </a:r>
          </a:p>
        </p:txBody>
      </p:sp>
      <p:cxnSp>
        <p:nvCxnSpPr>
          <p:cNvPr id="50" name="Straight Arrow Connector 49"/>
          <p:cNvCxnSpPr/>
          <p:nvPr/>
        </p:nvCxnSpPr>
        <p:spPr>
          <a:xfrm flipV="1">
            <a:off x="8382000" y="4152859"/>
            <a:ext cx="307340" cy="259080"/>
          </a:xfrm>
          <a:prstGeom prst="straightConnector1">
            <a:avLst/>
          </a:prstGeom>
          <a:ln w="1270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924295" y="5018562"/>
            <a:ext cx="581152" cy="244170"/>
          </a:xfrm>
          <a:prstGeom prst="rect">
            <a:avLst/>
          </a:prstGeom>
          <a:noFill/>
          <a:effectLst/>
        </p:spPr>
        <p:txBody>
          <a:bodyPr wrap="square" lIns="0" tIns="50941" rIns="0" bIns="50941" rtlCol="0">
            <a:spAutoFit/>
          </a:bodyPr>
          <a:lstStyle/>
          <a:p>
            <a:pPr algn="ctr"/>
            <a:r>
              <a:rPr lang="en-US" sz="900" b="1" dirty="0"/>
              <a:t>Array</a:t>
            </a:r>
          </a:p>
        </p:txBody>
      </p:sp>
      <p:cxnSp>
        <p:nvCxnSpPr>
          <p:cNvPr id="55" name="Straight Arrow Connector 54"/>
          <p:cNvCxnSpPr/>
          <p:nvPr/>
        </p:nvCxnSpPr>
        <p:spPr>
          <a:xfrm>
            <a:off x="7063995" y="4862362"/>
            <a:ext cx="117348" cy="184987"/>
          </a:xfrm>
          <a:prstGeom prst="straightConnector1">
            <a:avLst/>
          </a:prstGeom>
          <a:ln w="1270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58" name="Arc 57"/>
          <p:cNvSpPr/>
          <p:nvPr/>
        </p:nvSpPr>
        <p:spPr>
          <a:xfrm>
            <a:off x="3889249" y="1364254"/>
            <a:ext cx="916032" cy="320765"/>
          </a:xfrm>
          <a:prstGeom prst="arc">
            <a:avLst/>
          </a:prstGeom>
          <a:ln w="22225">
            <a:solidFill>
              <a:schemeClr val="bg1"/>
            </a:solidFill>
            <a:tailEnd type="stealth"/>
          </a:ln>
        </p:spPr>
        <p:style>
          <a:lnRef idx="1">
            <a:schemeClr val="accent1"/>
          </a:lnRef>
          <a:fillRef idx="0">
            <a:schemeClr val="accent1"/>
          </a:fillRef>
          <a:effectRef idx="0">
            <a:schemeClr val="accent1"/>
          </a:effectRef>
          <a:fontRef idx="minor">
            <a:schemeClr val="tx1"/>
          </a:fontRef>
        </p:style>
        <p:txBody>
          <a:bodyPr lIns="101882" tIns="50941" rIns="101882" bIns="50941" rtlCol="0" anchor="ctr"/>
          <a:lstStyle/>
          <a:p>
            <a:pPr algn="ctr"/>
            <a:endParaRPr lang="en-US" dirty="0"/>
          </a:p>
        </p:txBody>
      </p:sp>
      <p:pic>
        <p:nvPicPr>
          <p:cNvPr id="32770" name="Picture 2"/>
          <p:cNvPicPr>
            <a:picLocks noChangeAspect="1" noChangeArrowheads="1"/>
          </p:cNvPicPr>
          <p:nvPr/>
        </p:nvPicPr>
        <p:blipFill>
          <a:blip r:embed="rId6" cstate="print"/>
          <a:srcRect/>
          <a:stretch>
            <a:fillRect/>
          </a:stretch>
        </p:blipFill>
        <p:spPr bwMode="auto">
          <a:xfrm>
            <a:off x="257049" y="1147532"/>
            <a:ext cx="2712041" cy="2095668"/>
          </a:xfrm>
          <a:prstGeom prst="rect">
            <a:avLst/>
          </a:prstGeom>
          <a:noFill/>
          <a:ln w="9525">
            <a:noFill/>
            <a:miter lim="800000"/>
            <a:headEnd/>
            <a:tailEnd/>
          </a:ln>
        </p:spPr>
      </p:pic>
      <p:sp>
        <p:nvSpPr>
          <p:cNvPr id="38" name="TextBox 37"/>
          <p:cNvSpPr txBox="1"/>
          <p:nvPr/>
        </p:nvSpPr>
        <p:spPr>
          <a:xfrm>
            <a:off x="8672576" y="3786495"/>
            <a:ext cx="587503" cy="523220"/>
          </a:xfrm>
          <a:prstGeom prst="rect">
            <a:avLst/>
          </a:prstGeom>
          <a:noFill/>
          <a:effectLst/>
        </p:spPr>
        <p:txBody>
          <a:bodyPr wrap="square" lIns="0" tIns="50941" rIns="0" bIns="50941" rtlCol="0">
            <a:spAutoFit/>
          </a:bodyPr>
          <a:lstStyle/>
          <a:p>
            <a:pPr algn="ctr"/>
            <a:r>
              <a:rPr lang="en-US" sz="900" b="1" dirty="0"/>
              <a:t>Test vehicle</a:t>
            </a:r>
          </a:p>
          <a:p>
            <a:pPr algn="ctr"/>
            <a:r>
              <a:rPr lang="en-US" sz="900" b="1" dirty="0"/>
              <a:t>path</a:t>
            </a:r>
          </a:p>
        </p:txBody>
      </p:sp>
      <p:pic>
        <p:nvPicPr>
          <p:cNvPr id="29697" name="Picture 1"/>
          <p:cNvPicPr>
            <a:picLocks noChangeAspect="1" noChangeArrowheads="1"/>
          </p:cNvPicPr>
          <p:nvPr/>
        </p:nvPicPr>
        <p:blipFill>
          <a:blip r:embed="rId7" cstate="print"/>
          <a:srcRect/>
          <a:stretch>
            <a:fillRect/>
          </a:stretch>
        </p:blipFill>
        <p:spPr bwMode="auto">
          <a:xfrm>
            <a:off x="1290828" y="3682133"/>
            <a:ext cx="3173097" cy="2330344"/>
          </a:xfrm>
          <a:prstGeom prst="rect">
            <a:avLst/>
          </a:prstGeom>
          <a:noFill/>
          <a:ln w="9525">
            <a:noFill/>
            <a:miter lim="800000"/>
            <a:headEnd/>
            <a:tailEnd/>
          </a:ln>
        </p:spPr>
      </p:pic>
      <p:sp>
        <p:nvSpPr>
          <p:cNvPr id="47" name="TextBox 46"/>
          <p:cNvSpPr txBox="1"/>
          <p:nvPr/>
        </p:nvSpPr>
        <p:spPr>
          <a:xfrm>
            <a:off x="6318056" y="3392826"/>
            <a:ext cx="2144036" cy="313932"/>
          </a:xfrm>
          <a:prstGeom prst="rect">
            <a:avLst/>
          </a:prstGeom>
          <a:noFill/>
        </p:spPr>
        <p:txBody>
          <a:bodyPr wrap="none" lIns="101882" tIns="50941" rIns="101882" bIns="50941" rtlCol="0">
            <a:spAutoFit/>
          </a:bodyPr>
          <a:lstStyle/>
          <a:p>
            <a:pPr algn="ctr"/>
            <a:r>
              <a:rPr lang="en-US" sz="1300" b="1" dirty="0"/>
              <a:t>Vehicle Position (DGPS)</a:t>
            </a:r>
          </a:p>
        </p:txBody>
      </p:sp>
    </p:spTree>
    <p:extLst>
      <p:ext uri="{BB962C8B-B14F-4D97-AF65-F5344CB8AC3E}">
        <p14:creationId xmlns:p14="http://schemas.microsoft.com/office/powerpoint/2010/main" val="291858705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srcRect/>
          <a:stretch>
            <a:fillRect/>
          </a:stretch>
        </p:blipFill>
        <p:spPr bwMode="auto">
          <a:xfrm>
            <a:off x="1413765" y="1365403"/>
            <a:ext cx="7113175" cy="3992401"/>
          </a:xfrm>
          <a:prstGeom prst="rect">
            <a:avLst/>
          </a:prstGeom>
          <a:noFill/>
          <a:ln w="9525">
            <a:noFill/>
            <a:miter lim="800000"/>
            <a:headEnd/>
            <a:tailEnd/>
          </a:ln>
        </p:spPr>
      </p:pic>
      <p:sp>
        <p:nvSpPr>
          <p:cNvPr id="40" name="Rectangle 39"/>
          <p:cNvSpPr/>
          <p:nvPr/>
        </p:nvSpPr>
        <p:spPr>
          <a:xfrm>
            <a:off x="83821" y="945629"/>
            <a:ext cx="2039620" cy="1893340"/>
          </a:xfrm>
          <a:prstGeom prst="rect">
            <a:avLst/>
          </a:prstGeom>
          <a:solidFill>
            <a:srgbClr val="D2D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sp>
        <p:nvSpPr>
          <p:cNvPr id="2" name="Title 1"/>
          <p:cNvSpPr>
            <a:spLocks noGrp="1"/>
          </p:cNvSpPr>
          <p:nvPr>
            <p:ph type="title"/>
          </p:nvPr>
        </p:nvSpPr>
        <p:spPr>
          <a:xfrm>
            <a:off x="1034579" y="-74240"/>
            <a:ext cx="8457314" cy="925921"/>
          </a:xfrm>
        </p:spPr>
        <p:txBody>
          <a:bodyPr/>
          <a:lstStyle/>
          <a:p>
            <a:r>
              <a:rPr lang="en-US" dirty="0" smtClean="0"/>
              <a:t>FY15 Hanscom Data Collection</a:t>
            </a:r>
            <a:endParaRPr lang="en-US" sz="2000" dirty="0"/>
          </a:p>
        </p:txBody>
      </p:sp>
      <p:pic>
        <p:nvPicPr>
          <p:cNvPr id="22" name="Picture 21" descr="800px-Green_pickup_truck.png"/>
          <p:cNvPicPr>
            <a:picLocks noChangeAspect="1"/>
          </p:cNvPicPr>
          <p:nvPr/>
        </p:nvPicPr>
        <p:blipFill>
          <a:blip r:embed="rId4" cstate="print"/>
          <a:stretch>
            <a:fillRect/>
          </a:stretch>
        </p:blipFill>
        <p:spPr>
          <a:xfrm>
            <a:off x="5766816" y="2890475"/>
            <a:ext cx="334827" cy="115566"/>
          </a:xfrm>
          <a:prstGeom prst="rect">
            <a:avLst/>
          </a:prstGeom>
        </p:spPr>
      </p:pic>
      <p:cxnSp>
        <p:nvCxnSpPr>
          <p:cNvPr id="24" name="Straight Arrow Connector 23"/>
          <p:cNvCxnSpPr/>
          <p:nvPr/>
        </p:nvCxnSpPr>
        <p:spPr>
          <a:xfrm flipH="1">
            <a:off x="6074156" y="2261882"/>
            <a:ext cx="551898" cy="594360"/>
          </a:xfrm>
          <a:prstGeom prst="straightConnector1">
            <a:avLst/>
          </a:prstGeom>
          <a:ln w="28575">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445563" y="1718063"/>
            <a:ext cx="1460130" cy="703041"/>
          </a:xfrm>
          <a:prstGeom prst="rect">
            <a:avLst/>
          </a:prstGeom>
          <a:noFill/>
        </p:spPr>
        <p:txBody>
          <a:bodyPr wrap="square" lIns="101882" tIns="50941" rIns="101882" bIns="50941" rtlCol="0">
            <a:spAutoFit/>
          </a:bodyPr>
          <a:lstStyle/>
          <a:p>
            <a:pPr algn="ctr"/>
            <a:r>
              <a:rPr lang="en-US" sz="1300" b="1" dirty="0">
                <a:solidFill>
                  <a:schemeClr val="bg1"/>
                </a:solidFill>
              </a:rPr>
              <a:t>Test vehicle with DGPS &amp; </a:t>
            </a:r>
          </a:p>
          <a:p>
            <a:pPr algn="ctr"/>
            <a:r>
              <a:rPr lang="en-US" sz="1300" b="1" dirty="0">
                <a:solidFill>
                  <a:schemeClr val="bg1"/>
                </a:solidFill>
              </a:rPr>
              <a:t>transponder</a:t>
            </a:r>
          </a:p>
        </p:txBody>
      </p:sp>
      <p:pic>
        <p:nvPicPr>
          <p:cNvPr id="30" name="Picture 7" descr="http://www.ll.mit.edu/mission/aviation/surveillanceandnav/images/tcas.jpg"/>
          <p:cNvPicPr>
            <a:picLocks noChangeAspect="1" noChangeArrowheads="1"/>
          </p:cNvPicPr>
          <p:nvPr/>
        </p:nvPicPr>
        <p:blipFill>
          <a:blip r:embed="rId5" cstate="print"/>
          <a:srcRect/>
          <a:stretch>
            <a:fillRect/>
          </a:stretch>
        </p:blipFill>
        <p:spPr bwMode="auto">
          <a:xfrm>
            <a:off x="8227616" y="3216949"/>
            <a:ext cx="1651968" cy="3228991"/>
          </a:xfrm>
          <a:prstGeom prst="rect">
            <a:avLst/>
          </a:prstGeom>
          <a:noFill/>
        </p:spPr>
      </p:pic>
      <p:sp>
        <p:nvSpPr>
          <p:cNvPr id="31" name="Rectangle 30"/>
          <p:cNvSpPr/>
          <p:nvPr/>
        </p:nvSpPr>
        <p:spPr>
          <a:xfrm>
            <a:off x="8545828" y="6412250"/>
            <a:ext cx="1302208" cy="502986"/>
          </a:xfrm>
          <a:prstGeom prst="rect">
            <a:avLst/>
          </a:prstGeom>
        </p:spPr>
        <p:txBody>
          <a:bodyPr wrap="none" lIns="101882" tIns="50941" rIns="101882" bIns="50941">
            <a:spAutoFit/>
          </a:bodyPr>
          <a:lstStyle/>
          <a:p>
            <a:pPr algn="ctr"/>
            <a:r>
              <a:rPr lang="en-US" sz="1300" b="1" dirty="0"/>
              <a:t>MODSEF</a:t>
            </a:r>
          </a:p>
          <a:p>
            <a:pPr algn="ctr"/>
            <a:r>
              <a:rPr lang="en-US" sz="1300" b="1" dirty="0"/>
              <a:t>(1.3 nm away)</a:t>
            </a:r>
          </a:p>
        </p:txBody>
      </p:sp>
      <p:grpSp>
        <p:nvGrpSpPr>
          <p:cNvPr id="3" name="Group 31"/>
          <p:cNvGrpSpPr/>
          <p:nvPr/>
        </p:nvGrpSpPr>
        <p:grpSpPr>
          <a:xfrm>
            <a:off x="173345" y="1054248"/>
            <a:ext cx="1761300" cy="1690962"/>
            <a:chOff x="140532" y="1269320"/>
            <a:chExt cx="1645388" cy="1492025"/>
          </a:xfrm>
        </p:grpSpPr>
        <p:pic>
          <p:nvPicPr>
            <p:cNvPr id="33" name="Picture 32" descr="Gulfstream.png"/>
            <p:cNvPicPr>
              <a:picLocks noChangeAspect="1"/>
            </p:cNvPicPr>
            <p:nvPr/>
          </p:nvPicPr>
          <p:blipFill>
            <a:blip r:embed="rId6" cstate="print"/>
            <a:srcRect l="22432" r="22432"/>
            <a:stretch>
              <a:fillRect/>
            </a:stretch>
          </p:blipFill>
          <p:spPr>
            <a:xfrm>
              <a:off x="140532" y="1269320"/>
              <a:ext cx="1214739" cy="741228"/>
            </a:xfrm>
            <a:prstGeom prst="rect">
              <a:avLst/>
            </a:prstGeom>
          </p:spPr>
        </p:pic>
        <p:sp>
          <p:nvSpPr>
            <p:cNvPr id="34" name="Rectangle 33"/>
            <p:cNvSpPr/>
            <p:nvPr/>
          </p:nvSpPr>
          <p:spPr>
            <a:xfrm>
              <a:off x="610138" y="2150318"/>
              <a:ext cx="868854" cy="611027"/>
            </a:xfrm>
            <a:prstGeom prst="rect">
              <a:avLst/>
            </a:prstGeom>
          </p:spPr>
          <p:txBody>
            <a:bodyPr wrap="none">
              <a:spAutoFit/>
            </a:bodyPr>
            <a:lstStyle/>
            <a:p>
              <a:pPr algn="ctr"/>
              <a:r>
                <a:rPr lang="en-US" sz="1300" b="1" dirty="0"/>
                <a:t>ADS-B </a:t>
              </a:r>
            </a:p>
            <a:p>
              <a:pPr algn="ctr"/>
              <a:r>
                <a:rPr lang="en-US" sz="1300" b="1" dirty="0"/>
                <a:t>equipped</a:t>
              </a:r>
            </a:p>
            <a:p>
              <a:pPr algn="ctr"/>
              <a:r>
                <a:rPr lang="en-US" sz="1300" b="1" dirty="0"/>
                <a:t>aircraft</a:t>
              </a:r>
            </a:p>
          </p:txBody>
        </p:sp>
        <p:grpSp>
          <p:nvGrpSpPr>
            <p:cNvPr id="4" name="Group 26"/>
            <p:cNvGrpSpPr/>
            <p:nvPr/>
          </p:nvGrpSpPr>
          <p:grpSpPr>
            <a:xfrm rot="938525">
              <a:off x="1276513" y="1740559"/>
              <a:ext cx="509407" cy="468782"/>
              <a:chOff x="1723636" y="2181769"/>
              <a:chExt cx="754404" cy="530164"/>
            </a:xfrm>
          </p:grpSpPr>
          <p:sp>
            <p:nvSpPr>
              <p:cNvPr id="36" name="Arc 35"/>
              <p:cNvSpPr/>
              <p:nvPr/>
            </p:nvSpPr>
            <p:spPr bwMode="auto">
              <a:xfrm rot="2585222">
                <a:off x="1796910" y="2276312"/>
                <a:ext cx="277153" cy="277130"/>
              </a:xfrm>
              <a:prstGeom prst="arc">
                <a:avLst>
                  <a:gd name="adj1" fmla="val 16200000"/>
                  <a:gd name="adj2" fmla="val 702807"/>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txBody>
              <a:bodyPr anchor="ctr"/>
              <a:lstStyle/>
              <a:p>
                <a:pPr algn="ctr" defTabSz="891268">
                  <a:defRPr/>
                </a:pPr>
                <a:endParaRPr lang="en-US" dirty="0">
                  <a:solidFill>
                    <a:prstClr val="white"/>
                  </a:solidFill>
                  <a:latin typeface="Corbel"/>
                </a:endParaRPr>
              </a:p>
            </p:txBody>
          </p:sp>
          <p:sp>
            <p:nvSpPr>
              <p:cNvPr id="37" name="Arc 36"/>
              <p:cNvSpPr/>
              <p:nvPr/>
            </p:nvSpPr>
            <p:spPr bwMode="auto">
              <a:xfrm rot="2585222">
                <a:off x="1723636" y="2321772"/>
                <a:ext cx="187744" cy="187729"/>
              </a:xfrm>
              <a:prstGeom prst="arc">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txBody>
              <a:bodyPr anchor="ctr"/>
              <a:lstStyle/>
              <a:p>
                <a:pPr algn="ctr" defTabSz="891268">
                  <a:defRPr/>
                </a:pPr>
                <a:endParaRPr lang="en-US" dirty="0">
                  <a:solidFill>
                    <a:prstClr val="white"/>
                  </a:solidFill>
                  <a:latin typeface="Corbel"/>
                </a:endParaRPr>
              </a:p>
            </p:txBody>
          </p:sp>
          <p:sp>
            <p:nvSpPr>
              <p:cNvPr id="38" name="Arc 37"/>
              <p:cNvSpPr/>
              <p:nvPr/>
            </p:nvSpPr>
            <p:spPr bwMode="auto">
              <a:xfrm rot="2585222">
                <a:off x="1871906" y="2231052"/>
                <a:ext cx="400247" cy="400214"/>
              </a:xfrm>
              <a:prstGeom prst="arc">
                <a:avLst>
                  <a:gd name="adj1" fmla="val 16200000"/>
                  <a:gd name="adj2" fmla="val 702807"/>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txBody>
              <a:bodyPr anchor="ctr"/>
              <a:lstStyle/>
              <a:p>
                <a:pPr algn="ctr" defTabSz="891268">
                  <a:defRPr/>
                </a:pPr>
                <a:endParaRPr lang="en-US" dirty="0">
                  <a:solidFill>
                    <a:prstClr val="white"/>
                  </a:solidFill>
                  <a:latin typeface="Corbel"/>
                </a:endParaRPr>
              </a:p>
            </p:txBody>
          </p:sp>
          <p:sp>
            <p:nvSpPr>
              <p:cNvPr id="39" name="Arc 38"/>
              <p:cNvSpPr/>
              <p:nvPr/>
            </p:nvSpPr>
            <p:spPr bwMode="auto">
              <a:xfrm rot="2585222">
                <a:off x="1947832" y="2181769"/>
                <a:ext cx="530208" cy="530164"/>
              </a:xfrm>
              <a:prstGeom prst="arc">
                <a:avLst>
                  <a:gd name="adj1" fmla="val 16200000"/>
                  <a:gd name="adj2" fmla="val 702807"/>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txBody>
              <a:bodyPr anchor="ctr"/>
              <a:lstStyle/>
              <a:p>
                <a:pPr algn="ctr" defTabSz="891268">
                  <a:defRPr/>
                </a:pPr>
                <a:endParaRPr lang="en-US" dirty="0">
                  <a:solidFill>
                    <a:prstClr val="white"/>
                  </a:solidFill>
                  <a:latin typeface="Corbel"/>
                </a:endParaRPr>
              </a:p>
            </p:txBody>
          </p:sp>
        </p:grpSp>
      </p:grpSp>
      <p:sp>
        <p:nvSpPr>
          <p:cNvPr id="21" name="Content Placeholder 20"/>
          <p:cNvSpPr>
            <a:spLocks noGrp="1"/>
          </p:cNvSpPr>
          <p:nvPr>
            <p:ph sz="quarter" idx="4294967295"/>
          </p:nvPr>
        </p:nvSpPr>
        <p:spPr>
          <a:xfrm>
            <a:off x="577108" y="5446569"/>
            <a:ext cx="7436085" cy="1535975"/>
          </a:xfrm>
          <a:prstGeom prst="rect">
            <a:avLst/>
          </a:prstGeom>
        </p:spPr>
        <p:txBody>
          <a:bodyPr lIns="101882" tIns="50941" rIns="101882" bIns="50941"/>
          <a:lstStyle/>
          <a:p>
            <a:pPr>
              <a:spcBef>
                <a:spcPts val="669"/>
              </a:spcBef>
            </a:pPr>
            <a:r>
              <a:rPr lang="en-US" sz="2000" dirty="0"/>
              <a:t>Installing sensors in vehicles with generators for FY15 data collection pending semi-permanent </a:t>
            </a:r>
            <a:r>
              <a:rPr lang="en-US" sz="2000" dirty="0" smtClean="0"/>
              <a:t>installations</a:t>
            </a:r>
            <a:endParaRPr lang="en-US" sz="2000" dirty="0"/>
          </a:p>
          <a:p>
            <a:pPr>
              <a:spcBef>
                <a:spcPts val="669"/>
              </a:spcBef>
            </a:pPr>
            <a:r>
              <a:rPr lang="en-US" sz="2000" dirty="0"/>
              <a:t>Truth sources: DGPS, Lincoln Mode S radar (MODSEF), ADS-B equipped targets of opportunity &amp; video cameras</a:t>
            </a:r>
          </a:p>
        </p:txBody>
      </p:sp>
      <p:sp>
        <p:nvSpPr>
          <p:cNvPr id="32" name="Freeform 31"/>
          <p:cNvSpPr/>
          <p:nvPr/>
        </p:nvSpPr>
        <p:spPr>
          <a:xfrm rot="19755436" flipH="1">
            <a:off x="5098150" y="3818655"/>
            <a:ext cx="2232021" cy="637378"/>
          </a:xfrm>
          <a:custGeom>
            <a:avLst/>
            <a:gdLst>
              <a:gd name="connsiteX0" fmla="*/ 0 w 2098040"/>
              <a:gd name="connsiteY0" fmla="*/ 606213 h 606213"/>
              <a:gd name="connsiteX1" fmla="*/ 929640 w 2098040"/>
              <a:gd name="connsiteY1" fmla="*/ 42333 h 606213"/>
              <a:gd name="connsiteX2" fmla="*/ 741680 w 2098040"/>
              <a:gd name="connsiteY2" fmla="*/ 352213 h 606213"/>
              <a:gd name="connsiteX3" fmla="*/ 2098040 w 2098040"/>
              <a:gd name="connsiteY3" fmla="*/ 47413 h 606213"/>
              <a:gd name="connsiteX0" fmla="*/ 0 w 2098040"/>
              <a:gd name="connsiteY0" fmla="*/ 608753 h 608753"/>
              <a:gd name="connsiteX1" fmla="*/ 929640 w 2098040"/>
              <a:gd name="connsiteY1" fmla="*/ 44873 h 608753"/>
              <a:gd name="connsiteX2" fmla="*/ 1071880 w 2098040"/>
              <a:gd name="connsiteY2" fmla="*/ 339513 h 608753"/>
              <a:gd name="connsiteX3" fmla="*/ 2098040 w 2098040"/>
              <a:gd name="connsiteY3" fmla="*/ 49953 h 608753"/>
              <a:gd name="connsiteX0" fmla="*/ 0 w 2098040"/>
              <a:gd name="connsiteY0" fmla="*/ 608753 h 608753"/>
              <a:gd name="connsiteX1" fmla="*/ 1127760 w 2098040"/>
              <a:gd name="connsiteY1" fmla="*/ 44873 h 608753"/>
              <a:gd name="connsiteX2" fmla="*/ 1071880 w 2098040"/>
              <a:gd name="connsiteY2" fmla="*/ 339513 h 608753"/>
              <a:gd name="connsiteX3" fmla="*/ 2098040 w 2098040"/>
              <a:gd name="connsiteY3" fmla="*/ 49953 h 608753"/>
              <a:gd name="connsiteX0" fmla="*/ 0 w 2098040"/>
              <a:gd name="connsiteY0" fmla="*/ 608753 h 608753"/>
              <a:gd name="connsiteX1" fmla="*/ 1127760 w 2098040"/>
              <a:gd name="connsiteY1" fmla="*/ 44873 h 608753"/>
              <a:gd name="connsiteX2" fmla="*/ 1071880 w 2098040"/>
              <a:gd name="connsiteY2" fmla="*/ 339513 h 608753"/>
              <a:gd name="connsiteX3" fmla="*/ 2098040 w 2098040"/>
              <a:gd name="connsiteY3" fmla="*/ 49953 h 608753"/>
              <a:gd name="connsiteX0" fmla="*/ 0 w 2098040"/>
              <a:gd name="connsiteY0" fmla="*/ 608753 h 608753"/>
              <a:gd name="connsiteX1" fmla="*/ 1127760 w 2098040"/>
              <a:gd name="connsiteY1" fmla="*/ 44873 h 608753"/>
              <a:gd name="connsiteX2" fmla="*/ 1097280 w 2098040"/>
              <a:gd name="connsiteY2" fmla="*/ 380153 h 608753"/>
              <a:gd name="connsiteX3" fmla="*/ 2098040 w 2098040"/>
              <a:gd name="connsiteY3" fmla="*/ 49953 h 608753"/>
              <a:gd name="connsiteX0" fmla="*/ 0 w 2098040"/>
              <a:gd name="connsiteY0" fmla="*/ 583353 h 583353"/>
              <a:gd name="connsiteX1" fmla="*/ 1178560 w 2098040"/>
              <a:gd name="connsiteY1" fmla="*/ 44873 h 583353"/>
              <a:gd name="connsiteX2" fmla="*/ 1097280 w 2098040"/>
              <a:gd name="connsiteY2" fmla="*/ 354753 h 583353"/>
              <a:gd name="connsiteX3" fmla="*/ 2098040 w 2098040"/>
              <a:gd name="connsiteY3" fmla="*/ 24553 h 583353"/>
              <a:gd name="connsiteX0" fmla="*/ 0 w 2098040"/>
              <a:gd name="connsiteY0" fmla="*/ 558800 h 558800"/>
              <a:gd name="connsiteX1" fmla="*/ 1178560 w 2098040"/>
              <a:gd name="connsiteY1" fmla="*/ 20320 h 558800"/>
              <a:gd name="connsiteX2" fmla="*/ 1097280 w 2098040"/>
              <a:gd name="connsiteY2" fmla="*/ 330200 h 558800"/>
              <a:gd name="connsiteX3" fmla="*/ 2098040 w 2098040"/>
              <a:gd name="connsiteY3" fmla="*/ 0 h 558800"/>
              <a:gd name="connsiteX0" fmla="*/ 0 w 2098040"/>
              <a:gd name="connsiteY0" fmla="*/ 558800 h 558800"/>
              <a:gd name="connsiteX1" fmla="*/ 1178560 w 2098040"/>
              <a:gd name="connsiteY1" fmla="*/ 20320 h 558800"/>
              <a:gd name="connsiteX2" fmla="*/ 1097280 w 2098040"/>
              <a:gd name="connsiteY2" fmla="*/ 330200 h 558800"/>
              <a:gd name="connsiteX3" fmla="*/ 2098040 w 2098040"/>
              <a:gd name="connsiteY3" fmla="*/ 0 h 558800"/>
              <a:gd name="connsiteX0" fmla="*/ 0 w 2098040"/>
              <a:gd name="connsiteY0" fmla="*/ 558800 h 558800"/>
              <a:gd name="connsiteX1" fmla="*/ 1178560 w 2098040"/>
              <a:gd name="connsiteY1" fmla="*/ 20320 h 558800"/>
              <a:gd name="connsiteX2" fmla="*/ 1132840 w 2098040"/>
              <a:gd name="connsiteY2" fmla="*/ 243839 h 558800"/>
              <a:gd name="connsiteX3" fmla="*/ 1097280 w 2098040"/>
              <a:gd name="connsiteY3" fmla="*/ 330200 h 558800"/>
              <a:gd name="connsiteX4" fmla="*/ 2098040 w 2098040"/>
              <a:gd name="connsiteY4" fmla="*/ 0 h 558800"/>
              <a:gd name="connsiteX0" fmla="*/ 0 w 2098040"/>
              <a:gd name="connsiteY0" fmla="*/ 558800 h 558800"/>
              <a:gd name="connsiteX1" fmla="*/ 1178560 w 2098040"/>
              <a:gd name="connsiteY1" fmla="*/ 20320 h 558800"/>
              <a:gd name="connsiteX2" fmla="*/ 1097280 w 2098040"/>
              <a:gd name="connsiteY2" fmla="*/ 330200 h 558800"/>
              <a:gd name="connsiteX3" fmla="*/ 2098040 w 2098040"/>
              <a:gd name="connsiteY3" fmla="*/ 0 h 558800"/>
              <a:gd name="connsiteX0" fmla="*/ 0 w 2098040"/>
              <a:gd name="connsiteY0" fmla="*/ 558800 h 558800"/>
              <a:gd name="connsiteX1" fmla="*/ 1178560 w 2098040"/>
              <a:gd name="connsiteY1" fmla="*/ 20320 h 558800"/>
              <a:gd name="connsiteX2" fmla="*/ 1097280 w 2098040"/>
              <a:gd name="connsiteY2" fmla="*/ 355600 h 558800"/>
              <a:gd name="connsiteX3" fmla="*/ 2098040 w 2098040"/>
              <a:gd name="connsiteY3" fmla="*/ 0 h 558800"/>
              <a:gd name="connsiteX0" fmla="*/ 0 w 2098040"/>
              <a:gd name="connsiteY0" fmla="*/ 558800 h 558800"/>
              <a:gd name="connsiteX1" fmla="*/ 1224280 w 2098040"/>
              <a:gd name="connsiteY1" fmla="*/ 20320 h 558800"/>
              <a:gd name="connsiteX2" fmla="*/ 1097280 w 2098040"/>
              <a:gd name="connsiteY2" fmla="*/ 355600 h 558800"/>
              <a:gd name="connsiteX3" fmla="*/ 2098040 w 2098040"/>
              <a:gd name="connsiteY3" fmla="*/ 0 h 558800"/>
              <a:gd name="connsiteX0" fmla="*/ 0 w 2098040"/>
              <a:gd name="connsiteY0" fmla="*/ 558800 h 558800"/>
              <a:gd name="connsiteX1" fmla="*/ 1275080 w 2098040"/>
              <a:gd name="connsiteY1" fmla="*/ 66040 h 558800"/>
              <a:gd name="connsiteX2" fmla="*/ 1097280 w 2098040"/>
              <a:gd name="connsiteY2" fmla="*/ 355600 h 558800"/>
              <a:gd name="connsiteX3" fmla="*/ 2098040 w 2098040"/>
              <a:gd name="connsiteY3" fmla="*/ 0 h 558800"/>
              <a:gd name="connsiteX0" fmla="*/ 0 w 2098040"/>
              <a:gd name="connsiteY0" fmla="*/ 558800 h 558800"/>
              <a:gd name="connsiteX1" fmla="*/ 1275080 w 2098040"/>
              <a:gd name="connsiteY1" fmla="*/ 66040 h 558800"/>
              <a:gd name="connsiteX2" fmla="*/ 1056640 w 2098040"/>
              <a:gd name="connsiteY2" fmla="*/ 370840 h 558800"/>
              <a:gd name="connsiteX3" fmla="*/ 2098040 w 2098040"/>
              <a:gd name="connsiteY3" fmla="*/ 0 h 558800"/>
              <a:gd name="connsiteX0" fmla="*/ 0 w 2098040"/>
              <a:gd name="connsiteY0" fmla="*/ 558800 h 558800"/>
              <a:gd name="connsiteX1" fmla="*/ 1346200 w 2098040"/>
              <a:gd name="connsiteY1" fmla="*/ 91440 h 558800"/>
              <a:gd name="connsiteX2" fmla="*/ 1056640 w 2098040"/>
              <a:gd name="connsiteY2" fmla="*/ 370840 h 558800"/>
              <a:gd name="connsiteX3" fmla="*/ 2098040 w 2098040"/>
              <a:gd name="connsiteY3" fmla="*/ 0 h 558800"/>
            </a:gdLst>
            <a:ahLst/>
            <a:cxnLst>
              <a:cxn ang="0">
                <a:pos x="connsiteX0" y="connsiteY0"/>
              </a:cxn>
              <a:cxn ang="0">
                <a:pos x="connsiteX1" y="connsiteY1"/>
              </a:cxn>
              <a:cxn ang="0">
                <a:pos x="connsiteX2" y="connsiteY2"/>
              </a:cxn>
              <a:cxn ang="0">
                <a:pos x="connsiteX3" y="connsiteY3"/>
              </a:cxn>
            </a:cxnLst>
            <a:rect l="l" t="t" r="r" b="b"/>
            <a:pathLst>
              <a:path w="2098040" h="558800">
                <a:moveTo>
                  <a:pt x="0" y="558800"/>
                </a:moveTo>
                <a:lnTo>
                  <a:pt x="1346200" y="91440"/>
                </a:lnTo>
                <a:lnTo>
                  <a:pt x="1056640" y="370840"/>
                </a:lnTo>
                <a:lnTo>
                  <a:pt x="2098040" y="0"/>
                </a:lnTo>
              </a:path>
            </a:pathLst>
          </a:custGeom>
          <a:ln w="12700">
            <a:solidFill>
              <a:schemeClr val="accent1">
                <a:lumMod val="60000"/>
                <a:lumOff val="40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txBody>
          <a:bodyPr lIns="101882" tIns="50941" rIns="101882" bIns="50941" rtlCol="0" anchor="ctr"/>
          <a:lstStyle/>
          <a:p>
            <a:pPr algn="ctr"/>
            <a:endParaRPr lang="en-US" dirty="0"/>
          </a:p>
        </p:txBody>
      </p:sp>
      <p:sp>
        <p:nvSpPr>
          <p:cNvPr id="35" name="Freeform 34"/>
          <p:cNvSpPr/>
          <p:nvPr/>
        </p:nvSpPr>
        <p:spPr>
          <a:xfrm rot="1632142">
            <a:off x="2377419" y="3786647"/>
            <a:ext cx="2558160" cy="807821"/>
          </a:xfrm>
          <a:custGeom>
            <a:avLst/>
            <a:gdLst>
              <a:gd name="connsiteX0" fmla="*/ 0 w 2098040"/>
              <a:gd name="connsiteY0" fmla="*/ 606213 h 606213"/>
              <a:gd name="connsiteX1" fmla="*/ 929640 w 2098040"/>
              <a:gd name="connsiteY1" fmla="*/ 42333 h 606213"/>
              <a:gd name="connsiteX2" fmla="*/ 741680 w 2098040"/>
              <a:gd name="connsiteY2" fmla="*/ 352213 h 606213"/>
              <a:gd name="connsiteX3" fmla="*/ 2098040 w 2098040"/>
              <a:gd name="connsiteY3" fmla="*/ 47413 h 606213"/>
              <a:gd name="connsiteX0" fmla="*/ 0 w 2098040"/>
              <a:gd name="connsiteY0" fmla="*/ 608753 h 608753"/>
              <a:gd name="connsiteX1" fmla="*/ 929640 w 2098040"/>
              <a:gd name="connsiteY1" fmla="*/ 44873 h 608753"/>
              <a:gd name="connsiteX2" fmla="*/ 1071880 w 2098040"/>
              <a:gd name="connsiteY2" fmla="*/ 339513 h 608753"/>
              <a:gd name="connsiteX3" fmla="*/ 2098040 w 2098040"/>
              <a:gd name="connsiteY3" fmla="*/ 49953 h 608753"/>
              <a:gd name="connsiteX0" fmla="*/ 0 w 2098040"/>
              <a:gd name="connsiteY0" fmla="*/ 608753 h 608753"/>
              <a:gd name="connsiteX1" fmla="*/ 1127760 w 2098040"/>
              <a:gd name="connsiteY1" fmla="*/ 44873 h 608753"/>
              <a:gd name="connsiteX2" fmla="*/ 1071880 w 2098040"/>
              <a:gd name="connsiteY2" fmla="*/ 339513 h 608753"/>
              <a:gd name="connsiteX3" fmla="*/ 2098040 w 2098040"/>
              <a:gd name="connsiteY3" fmla="*/ 49953 h 608753"/>
              <a:gd name="connsiteX0" fmla="*/ 0 w 2098040"/>
              <a:gd name="connsiteY0" fmla="*/ 608753 h 608753"/>
              <a:gd name="connsiteX1" fmla="*/ 1127760 w 2098040"/>
              <a:gd name="connsiteY1" fmla="*/ 44873 h 608753"/>
              <a:gd name="connsiteX2" fmla="*/ 1071880 w 2098040"/>
              <a:gd name="connsiteY2" fmla="*/ 339513 h 608753"/>
              <a:gd name="connsiteX3" fmla="*/ 2098040 w 2098040"/>
              <a:gd name="connsiteY3" fmla="*/ 49953 h 608753"/>
              <a:gd name="connsiteX0" fmla="*/ 0 w 2098040"/>
              <a:gd name="connsiteY0" fmla="*/ 608753 h 608753"/>
              <a:gd name="connsiteX1" fmla="*/ 1127760 w 2098040"/>
              <a:gd name="connsiteY1" fmla="*/ 44873 h 608753"/>
              <a:gd name="connsiteX2" fmla="*/ 1097280 w 2098040"/>
              <a:gd name="connsiteY2" fmla="*/ 380153 h 608753"/>
              <a:gd name="connsiteX3" fmla="*/ 2098040 w 2098040"/>
              <a:gd name="connsiteY3" fmla="*/ 49953 h 608753"/>
              <a:gd name="connsiteX0" fmla="*/ 0 w 2098040"/>
              <a:gd name="connsiteY0" fmla="*/ 583353 h 583353"/>
              <a:gd name="connsiteX1" fmla="*/ 1178560 w 2098040"/>
              <a:gd name="connsiteY1" fmla="*/ 44873 h 583353"/>
              <a:gd name="connsiteX2" fmla="*/ 1097280 w 2098040"/>
              <a:gd name="connsiteY2" fmla="*/ 354753 h 583353"/>
              <a:gd name="connsiteX3" fmla="*/ 2098040 w 2098040"/>
              <a:gd name="connsiteY3" fmla="*/ 24553 h 583353"/>
              <a:gd name="connsiteX0" fmla="*/ 0 w 2098040"/>
              <a:gd name="connsiteY0" fmla="*/ 558800 h 558800"/>
              <a:gd name="connsiteX1" fmla="*/ 1178560 w 2098040"/>
              <a:gd name="connsiteY1" fmla="*/ 20320 h 558800"/>
              <a:gd name="connsiteX2" fmla="*/ 1097280 w 2098040"/>
              <a:gd name="connsiteY2" fmla="*/ 330200 h 558800"/>
              <a:gd name="connsiteX3" fmla="*/ 2098040 w 2098040"/>
              <a:gd name="connsiteY3" fmla="*/ 0 h 558800"/>
              <a:gd name="connsiteX0" fmla="*/ 0 w 2098040"/>
              <a:gd name="connsiteY0" fmla="*/ 558800 h 558800"/>
              <a:gd name="connsiteX1" fmla="*/ 1178560 w 2098040"/>
              <a:gd name="connsiteY1" fmla="*/ 20320 h 558800"/>
              <a:gd name="connsiteX2" fmla="*/ 1097280 w 2098040"/>
              <a:gd name="connsiteY2" fmla="*/ 330200 h 558800"/>
              <a:gd name="connsiteX3" fmla="*/ 2098040 w 2098040"/>
              <a:gd name="connsiteY3" fmla="*/ 0 h 558800"/>
              <a:gd name="connsiteX0" fmla="*/ 0 w 2098040"/>
              <a:gd name="connsiteY0" fmla="*/ 558800 h 558800"/>
              <a:gd name="connsiteX1" fmla="*/ 1178560 w 2098040"/>
              <a:gd name="connsiteY1" fmla="*/ 20320 h 558800"/>
              <a:gd name="connsiteX2" fmla="*/ 1132840 w 2098040"/>
              <a:gd name="connsiteY2" fmla="*/ 243839 h 558800"/>
              <a:gd name="connsiteX3" fmla="*/ 1097280 w 2098040"/>
              <a:gd name="connsiteY3" fmla="*/ 330200 h 558800"/>
              <a:gd name="connsiteX4" fmla="*/ 2098040 w 2098040"/>
              <a:gd name="connsiteY4" fmla="*/ 0 h 558800"/>
              <a:gd name="connsiteX0" fmla="*/ 0 w 2098040"/>
              <a:gd name="connsiteY0" fmla="*/ 558800 h 558800"/>
              <a:gd name="connsiteX1" fmla="*/ 1178560 w 2098040"/>
              <a:gd name="connsiteY1" fmla="*/ 20320 h 558800"/>
              <a:gd name="connsiteX2" fmla="*/ 1097280 w 2098040"/>
              <a:gd name="connsiteY2" fmla="*/ 330200 h 558800"/>
              <a:gd name="connsiteX3" fmla="*/ 2098040 w 2098040"/>
              <a:gd name="connsiteY3" fmla="*/ 0 h 558800"/>
              <a:gd name="connsiteX0" fmla="*/ 0 w 2098040"/>
              <a:gd name="connsiteY0" fmla="*/ 558800 h 558800"/>
              <a:gd name="connsiteX1" fmla="*/ 1178560 w 2098040"/>
              <a:gd name="connsiteY1" fmla="*/ 20320 h 558800"/>
              <a:gd name="connsiteX2" fmla="*/ 1097280 w 2098040"/>
              <a:gd name="connsiteY2" fmla="*/ 355600 h 558800"/>
              <a:gd name="connsiteX3" fmla="*/ 2098040 w 2098040"/>
              <a:gd name="connsiteY3" fmla="*/ 0 h 558800"/>
              <a:gd name="connsiteX0" fmla="*/ 0 w 2098040"/>
              <a:gd name="connsiteY0" fmla="*/ 558800 h 558800"/>
              <a:gd name="connsiteX1" fmla="*/ 1224280 w 2098040"/>
              <a:gd name="connsiteY1" fmla="*/ 20320 h 558800"/>
              <a:gd name="connsiteX2" fmla="*/ 1097280 w 2098040"/>
              <a:gd name="connsiteY2" fmla="*/ 355600 h 558800"/>
              <a:gd name="connsiteX3" fmla="*/ 2098040 w 2098040"/>
              <a:gd name="connsiteY3" fmla="*/ 0 h 558800"/>
              <a:gd name="connsiteX0" fmla="*/ 0 w 2098040"/>
              <a:gd name="connsiteY0" fmla="*/ 558800 h 558800"/>
              <a:gd name="connsiteX1" fmla="*/ 1275080 w 2098040"/>
              <a:gd name="connsiteY1" fmla="*/ 66040 h 558800"/>
              <a:gd name="connsiteX2" fmla="*/ 1097280 w 2098040"/>
              <a:gd name="connsiteY2" fmla="*/ 355600 h 558800"/>
              <a:gd name="connsiteX3" fmla="*/ 2098040 w 2098040"/>
              <a:gd name="connsiteY3" fmla="*/ 0 h 558800"/>
              <a:gd name="connsiteX0" fmla="*/ 0 w 2098040"/>
              <a:gd name="connsiteY0" fmla="*/ 558800 h 558800"/>
              <a:gd name="connsiteX1" fmla="*/ 1275080 w 2098040"/>
              <a:gd name="connsiteY1" fmla="*/ 66040 h 558800"/>
              <a:gd name="connsiteX2" fmla="*/ 1056640 w 2098040"/>
              <a:gd name="connsiteY2" fmla="*/ 370840 h 558800"/>
              <a:gd name="connsiteX3" fmla="*/ 2098040 w 2098040"/>
              <a:gd name="connsiteY3" fmla="*/ 0 h 558800"/>
              <a:gd name="connsiteX0" fmla="*/ 0 w 2098040"/>
              <a:gd name="connsiteY0" fmla="*/ 558800 h 558800"/>
              <a:gd name="connsiteX1" fmla="*/ 1346200 w 2098040"/>
              <a:gd name="connsiteY1" fmla="*/ 91440 h 558800"/>
              <a:gd name="connsiteX2" fmla="*/ 1056640 w 2098040"/>
              <a:gd name="connsiteY2" fmla="*/ 370840 h 558800"/>
              <a:gd name="connsiteX3" fmla="*/ 2098040 w 2098040"/>
              <a:gd name="connsiteY3" fmla="*/ 0 h 558800"/>
            </a:gdLst>
            <a:ahLst/>
            <a:cxnLst>
              <a:cxn ang="0">
                <a:pos x="connsiteX0" y="connsiteY0"/>
              </a:cxn>
              <a:cxn ang="0">
                <a:pos x="connsiteX1" y="connsiteY1"/>
              </a:cxn>
              <a:cxn ang="0">
                <a:pos x="connsiteX2" y="connsiteY2"/>
              </a:cxn>
              <a:cxn ang="0">
                <a:pos x="connsiteX3" y="connsiteY3"/>
              </a:cxn>
            </a:cxnLst>
            <a:rect l="l" t="t" r="r" b="b"/>
            <a:pathLst>
              <a:path w="2098040" h="558800">
                <a:moveTo>
                  <a:pt x="0" y="558800"/>
                </a:moveTo>
                <a:lnTo>
                  <a:pt x="1346200" y="91440"/>
                </a:lnTo>
                <a:lnTo>
                  <a:pt x="1056640" y="370840"/>
                </a:lnTo>
                <a:lnTo>
                  <a:pt x="2098040" y="0"/>
                </a:lnTo>
              </a:path>
            </a:pathLst>
          </a:custGeom>
          <a:ln w="12700">
            <a:solidFill>
              <a:schemeClr val="accent1">
                <a:lumMod val="60000"/>
                <a:lumOff val="40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txBody>
          <a:bodyPr lIns="101882" tIns="50941" rIns="101882" bIns="50941" rtlCol="0" anchor="ctr"/>
          <a:lstStyle/>
          <a:p>
            <a:pPr algn="ctr"/>
            <a:endParaRPr lang="en-US" dirty="0"/>
          </a:p>
        </p:txBody>
      </p:sp>
      <p:sp>
        <p:nvSpPr>
          <p:cNvPr id="41" name="TextBox 40"/>
          <p:cNvSpPr txBox="1"/>
          <p:nvPr/>
        </p:nvSpPr>
        <p:spPr>
          <a:xfrm rot="20822117">
            <a:off x="4858570" y="4104559"/>
            <a:ext cx="1460130" cy="296491"/>
          </a:xfrm>
          <a:prstGeom prst="rect">
            <a:avLst/>
          </a:prstGeom>
          <a:noFill/>
        </p:spPr>
        <p:txBody>
          <a:bodyPr wrap="square" lIns="101882" tIns="50941" rIns="101882" bIns="50941" rtlCol="0">
            <a:spAutoFit/>
          </a:bodyPr>
          <a:lstStyle/>
          <a:p>
            <a:pPr algn="ctr"/>
            <a:r>
              <a:rPr lang="en-US" sz="1200" b="1" dirty="0">
                <a:solidFill>
                  <a:schemeClr val="bg1"/>
                </a:solidFill>
              </a:rPr>
              <a:t>WiFi</a:t>
            </a:r>
          </a:p>
        </p:txBody>
      </p:sp>
      <p:sp>
        <p:nvSpPr>
          <p:cNvPr id="42" name="TextBox 41"/>
          <p:cNvSpPr txBox="1"/>
          <p:nvPr/>
        </p:nvSpPr>
        <p:spPr>
          <a:xfrm rot="246700">
            <a:off x="3718619" y="4130553"/>
            <a:ext cx="1460130" cy="279050"/>
          </a:xfrm>
          <a:prstGeom prst="rect">
            <a:avLst/>
          </a:prstGeom>
          <a:noFill/>
        </p:spPr>
        <p:txBody>
          <a:bodyPr wrap="square" lIns="101882" tIns="50941" rIns="101882" bIns="50941" rtlCol="0">
            <a:spAutoFit/>
          </a:bodyPr>
          <a:lstStyle/>
          <a:p>
            <a:pPr algn="ctr"/>
            <a:r>
              <a:rPr lang="en-US" sz="1100" b="1" dirty="0">
                <a:solidFill>
                  <a:schemeClr val="bg1"/>
                </a:solidFill>
              </a:rPr>
              <a:t>WiFi</a:t>
            </a:r>
          </a:p>
        </p:txBody>
      </p:sp>
    </p:spTree>
    <p:extLst>
      <p:ext uri="{BB962C8B-B14F-4D97-AF65-F5344CB8AC3E}">
        <p14:creationId xmlns:p14="http://schemas.microsoft.com/office/powerpoint/2010/main" val="312624618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r>
              <a:rPr lang="en-US" sz="4000" dirty="0"/>
              <a:t>Milestone Schedule</a:t>
            </a:r>
          </a:p>
        </p:txBody>
      </p:sp>
      <p:graphicFrame>
        <p:nvGraphicFramePr>
          <p:cNvPr id="4" name="Group 56"/>
          <p:cNvGraphicFramePr>
            <a:graphicFrameLocks noGrp="1"/>
          </p:cNvGraphicFramePr>
          <p:nvPr>
            <p:ph sz="half" idx="4294967295"/>
            <p:extLst>
              <p:ext uri="{D42A27DB-BD31-4B8C-83A1-F6EECF244321}">
                <p14:modId xmlns:p14="http://schemas.microsoft.com/office/powerpoint/2010/main" val="3889642883"/>
              </p:ext>
            </p:extLst>
          </p:nvPr>
        </p:nvGraphicFramePr>
        <p:xfrm>
          <a:off x="574766" y="2662064"/>
          <a:ext cx="8825301" cy="3855256"/>
        </p:xfrm>
        <a:graphic>
          <a:graphicData uri="http://schemas.openxmlformats.org/drawingml/2006/table">
            <a:tbl>
              <a:tblPr/>
              <a:tblGrid>
                <a:gridCol w="4210236"/>
                <a:gridCol w="898475"/>
                <a:gridCol w="899987"/>
                <a:gridCol w="945803"/>
                <a:gridCol w="935400"/>
                <a:gridCol w="935400"/>
              </a:tblGrid>
              <a:tr h="75745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kern="1200" dirty="0" smtClean="0">
                          <a:solidFill>
                            <a:schemeClr val="tx1"/>
                          </a:solidFill>
                          <a:effectLst/>
                          <a:latin typeface="+mn-lt"/>
                          <a:ea typeface="+mn-ea"/>
                          <a:cs typeface="+mn-cs"/>
                        </a:rPr>
                        <a:t>Develop SOW and create new TASK for SASS project</a:t>
                      </a:r>
                      <a:r>
                        <a:rPr lang="en-US" sz="1600" kern="1200" baseline="0" dirty="0" smtClean="0">
                          <a:solidFill>
                            <a:schemeClr val="tx1"/>
                          </a:solidFill>
                          <a:effectLst/>
                          <a:latin typeface="+mn-lt"/>
                          <a:ea typeface="+mn-ea"/>
                          <a:cs typeface="+mn-cs"/>
                        </a:rPr>
                        <a:t> under current MIT LL contract</a:t>
                      </a:r>
                      <a:endParaRPr lang="en-US" sz="1600" kern="1200" dirty="0" smtClean="0">
                        <a:solidFill>
                          <a:schemeClr val="tx1"/>
                        </a:solidFill>
                        <a:effectLst/>
                        <a:latin typeface="+mn-lt"/>
                        <a:ea typeface="+mn-ea"/>
                        <a:cs typeface="+mn-cs"/>
                      </a:endParaRPr>
                    </a:p>
                  </a:txBody>
                  <a:tcPr marL="100584" marR="100584" marT="51816" marB="518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745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kern="1200" dirty="0" smtClean="0">
                          <a:solidFill>
                            <a:schemeClr val="tx1"/>
                          </a:solidFill>
                          <a:effectLst/>
                          <a:latin typeface="+mn-lt"/>
                          <a:ea typeface="+mn-ea"/>
                          <a:cs typeface="+mn-cs"/>
                        </a:rPr>
                        <a:t>Build and test SASS hardware platform </a:t>
                      </a:r>
                    </a:p>
                  </a:txBody>
                  <a:tcPr marL="100584" marR="100584" marT="51816" marB="518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565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dirty="0" smtClean="0">
                          <a:latin typeface="Arial" pitchFamily="34" charset="0"/>
                        </a:rPr>
                        <a:t>Develop real-time signal processing software</a:t>
                      </a:r>
                    </a:p>
                  </a:txBody>
                  <a:tcPr marL="100584" marR="100584" marT="51816" marB="518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kern="1200" cap="none" normalizeH="0" baseline="0" dirty="0" smtClean="0">
                        <a:ln>
                          <a:noFill/>
                        </a:ln>
                        <a:solidFill>
                          <a:schemeClr val="tx1"/>
                        </a:solidFill>
                        <a:effectLst/>
                        <a:latin typeface="Arial" charset="0"/>
                        <a:ea typeface="+mn-ea"/>
                        <a:cs typeface="+mn-cs"/>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565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dirty="0" smtClean="0">
                          <a:latin typeface="Arial" pitchFamily="34" charset="0"/>
                        </a:rPr>
                        <a:t>Perform surveillance data collection at BED</a:t>
                      </a:r>
                    </a:p>
                  </a:txBody>
                  <a:tcPr marL="100584" marR="100584" marT="51816" marB="518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9056">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kern="1200" dirty="0" smtClean="0">
                          <a:solidFill>
                            <a:schemeClr val="tx1"/>
                          </a:solidFill>
                          <a:effectLst/>
                          <a:latin typeface="Arial" pitchFamily="34" charset="0"/>
                          <a:ea typeface="+mn-ea"/>
                          <a:cs typeface="+mn-cs"/>
                        </a:rPr>
                        <a:t>Demo</a:t>
                      </a:r>
                      <a:r>
                        <a:rPr lang="en-US" sz="1600" kern="1200" baseline="0" dirty="0" smtClean="0">
                          <a:solidFill>
                            <a:schemeClr val="tx1"/>
                          </a:solidFill>
                          <a:effectLst/>
                          <a:latin typeface="Arial" pitchFamily="34" charset="0"/>
                          <a:ea typeface="+mn-ea"/>
                          <a:cs typeface="+mn-cs"/>
                        </a:rPr>
                        <a:t> real-time surface surveillance at BED using SASS.</a:t>
                      </a:r>
                      <a:endParaRPr lang="en-US" sz="1600" kern="1200" dirty="0" smtClean="0">
                        <a:solidFill>
                          <a:schemeClr val="tx1"/>
                        </a:solidFill>
                        <a:effectLst/>
                        <a:latin typeface="+mn-lt"/>
                        <a:ea typeface="+mn-ea"/>
                        <a:cs typeface="+mn-cs"/>
                      </a:endParaRPr>
                    </a:p>
                  </a:txBody>
                  <a:tcPr marL="100584" marR="100584" marT="51816" marB="518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1" i="0" u="none" strike="noStrike" cap="none" normalizeH="0" baseline="0" dirty="0" smtClean="0">
                        <a:ln>
                          <a:noFill/>
                        </a:ln>
                        <a:solidFill>
                          <a:schemeClr val="tx1"/>
                        </a:solidFill>
                        <a:effectLst/>
                        <a:latin typeface="Arial" charset="0"/>
                      </a:endParaRPr>
                    </a:p>
                  </a:txBody>
                  <a:tcPr marL="100584" marR="100584" marT="51816" marB="518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bl>
          </a:graphicData>
        </a:graphic>
      </p:graphicFrame>
      <p:sp>
        <p:nvSpPr>
          <p:cNvPr id="5" name="Text Box 48"/>
          <p:cNvSpPr txBox="1">
            <a:spLocks noChangeArrowheads="1"/>
          </p:cNvSpPr>
          <p:nvPr/>
        </p:nvSpPr>
        <p:spPr bwMode="auto">
          <a:xfrm>
            <a:off x="544830" y="1739633"/>
            <a:ext cx="2628107" cy="41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dirty="0">
                <a:solidFill>
                  <a:srgbClr val="000000"/>
                </a:solidFill>
              </a:rPr>
              <a:t>FY </a:t>
            </a:r>
            <a:r>
              <a:rPr lang="en-US" dirty="0" smtClean="0">
                <a:solidFill>
                  <a:srgbClr val="000000"/>
                </a:solidFill>
              </a:rPr>
              <a:t>15 Milestones</a:t>
            </a:r>
            <a:endParaRPr lang="en-US" sz="1600" i="1" dirty="0">
              <a:solidFill>
                <a:srgbClr val="000000"/>
              </a:solidFill>
            </a:endParaRPr>
          </a:p>
        </p:txBody>
      </p:sp>
      <p:sp>
        <p:nvSpPr>
          <p:cNvPr id="6" name="Text Box 57"/>
          <p:cNvSpPr txBox="1">
            <a:spLocks noChangeArrowheads="1"/>
          </p:cNvSpPr>
          <p:nvPr/>
        </p:nvSpPr>
        <p:spPr bwMode="auto">
          <a:xfrm>
            <a:off x="4843053" y="1757624"/>
            <a:ext cx="689068" cy="41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82" tIns="50941" rIns="101882" bIns="50941">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dirty="0" smtClean="0">
                <a:solidFill>
                  <a:srgbClr val="000000"/>
                </a:solidFill>
              </a:rPr>
              <a:t>Q1</a:t>
            </a:r>
            <a:endParaRPr lang="en-US" dirty="0">
              <a:solidFill>
                <a:srgbClr val="000000"/>
              </a:solidFill>
            </a:endParaRPr>
          </a:p>
        </p:txBody>
      </p:sp>
      <p:sp>
        <p:nvSpPr>
          <p:cNvPr id="7" name="Text Box 58"/>
          <p:cNvSpPr txBox="1">
            <a:spLocks noChangeArrowheads="1"/>
          </p:cNvSpPr>
          <p:nvPr/>
        </p:nvSpPr>
        <p:spPr bwMode="auto">
          <a:xfrm>
            <a:off x="5813414" y="1759424"/>
            <a:ext cx="605433" cy="41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82" tIns="50941" rIns="101882" bIns="50941">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dirty="0">
                <a:solidFill>
                  <a:srgbClr val="000000"/>
                </a:solidFill>
              </a:rPr>
              <a:t>Q2</a:t>
            </a:r>
          </a:p>
        </p:txBody>
      </p:sp>
      <p:sp>
        <p:nvSpPr>
          <p:cNvPr id="8" name="Text Box 59"/>
          <p:cNvSpPr txBox="1">
            <a:spLocks noChangeArrowheads="1"/>
          </p:cNvSpPr>
          <p:nvPr/>
        </p:nvSpPr>
        <p:spPr bwMode="auto">
          <a:xfrm>
            <a:off x="6764749" y="1761223"/>
            <a:ext cx="712470" cy="41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82" tIns="50941" rIns="101882" bIns="50941">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dirty="0">
                <a:solidFill>
                  <a:srgbClr val="000000"/>
                </a:solidFill>
              </a:rPr>
              <a:t>Q3</a:t>
            </a:r>
          </a:p>
        </p:txBody>
      </p:sp>
      <p:sp>
        <p:nvSpPr>
          <p:cNvPr id="9" name="Text Box 60"/>
          <p:cNvSpPr txBox="1">
            <a:spLocks noChangeArrowheads="1"/>
          </p:cNvSpPr>
          <p:nvPr/>
        </p:nvSpPr>
        <p:spPr bwMode="auto">
          <a:xfrm>
            <a:off x="7742314" y="1795407"/>
            <a:ext cx="661731" cy="41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82" tIns="50941" rIns="101882" bIns="50941">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dirty="0">
                <a:solidFill>
                  <a:srgbClr val="000000"/>
                </a:solidFill>
              </a:rPr>
              <a:t>Q4</a:t>
            </a:r>
          </a:p>
        </p:txBody>
      </p:sp>
      <p:sp>
        <p:nvSpPr>
          <p:cNvPr id="10" name="Text Box 57"/>
          <p:cNvSpPr txBox="1">
            <a:spLocks noChangeArrowheads="1"/>
          </p:cNvSpPr>
          <p:nvPr/>
        </p:nvSpPr>
        <p:spPr bwMode="auto">
          <a:xfrm>
            <a:off x="8597432" y="1807618"/>
            <a:ext cx="689068" cy="41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1882" tIns="50941" rIns="101882" bIns="50941">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hangingPunct="1"/>
            <a:r>
              <a:rPr lang="en-US" dirty="0" smtClean="0">
                <a:solidFill>
                  <a:srgbClr val="000000"/>
                </a:solidFill>
              </a:rPr>
              <a:t>Q1</a:t>
            </a:r>
            <a:endParaRPr lang="en-US" dirty="0">
              <a:solidFill>
                <a:srgbClr val="000000"/>
              </a:solidFill>
            </a:endParaRPr>
          </a:p>
        </p:txBody>
      </p:sp>
    </p:spTree>
    <p:extLst>
      <p:ext uri="{BB962C8B-B14F-4D97-AF65-F5344CB8AC3E}">
        <p14:creationId xmlns:p14="http://schemas.microsoft.com/office/powerpoint/2010/main" val="46217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idx="4294967295"/>
          </p:nvPr>
        </p:nvSpPr>
        <p:spPr>
          <a:xfrm>
            <a:off x="471487" y="252244"/>
            <a:ext cx="9319737" cy="690880"/>
          </a:xfrm>
        </p:spPr>
        <p:txBody>
          <a:bodyPr/>
          <a:lstStyle/>
          <a:p>
            <a:r>
              <a:rPr lang="en-US" dirty="0" smtClean="0">
                <a:latin typeface="Arial" pitchFamily="34" charset="0"/>
              </a:rPr>
              <a:t>FY15 </a:t>
            </a:r>
            <a:r>
              <a:rPr lang="en-US" dirty="0" smtClean="0">
                <a:latin typeface="Arial" pitchFamily="34" charset="0"/>
              </a:rPr>
              <a:t>Activities</a:t>
            </a:r>
            <a:endParaRPr lang="en-US" sz="1800" dirty="0">
              <a:latin typeface="Arial" pitchFamily="34" charset="0"/>
            </a:endParaRPr>
          </a:p>
        </p:txBody>
      </p:sp>
      <p:sp>
        <p:nvSpPr>
          <p:cNvPr id="17411" name="Content Placeholder 4"/>
          <p:cNvSpPr>
            <a:spLocks noGrp="1"/>
          </p:cNvSpPr>
          <p:nvPr>
            <p:ph idx="4294967295"/>
          </p:nvPr>
        </p:nvSpPr>
        <p:spPr>
          <a:xfrm>
            <a:off x="282805" y="856135"/>
            <a:ext cx="8855234" cy="4976495"/>
          </a:xfrm>
        </p:spPr>
        <p:txBody>
          <a:bodyPr/>
          <a:lstStyle/>
          <a:p>
            <a:pPr marL="0" indent="0" eaLnBrk="1" hangingPunct="1">
              <a:buNone/>
              <a:defRPr/>
            </a:pPr>
            <a:endParaRPr lang="en-US" sz="2000" b="0" dirty="0"/>
          </a:p>
          <a:p>
            <a:pPr eaLnBrk="1" hangingPunct="1">
              <a:defRPr/>
            </a:pPr>
            <a:r>
              <a:rPr lang="en-US" sz="2000" b="0" dirty="0"/>
              <a:t>Build and test SASS Master and Slave mobile </a:t>
            </a:r>
            <a:r>
              <a:rPr lang="en-US" sz="2000" b="0" dirty="0" smtClean="0"/>
              <a:t>units</a:t>
            </a:r>
            <a:r>
              <a:rPr lang="en-US" sz="2000" b="0" dirty="0"/>
              <a:t>. Q2FY15</a:t>
            </a:r>
          </a:p>
          <a:p>
            <a:pPr eaLnBrk="1" hangingPunct="1">
              <a:defRPr/>
            </a:pPr>
            <a:endParaRPr lang="en-US" sz="2000" b="0" dirty="0"/>
          </a:p>
          <a:p>
            <a:pPr eaLnBrk="1" hangingPunct="1">
              <a:defRPr/>
            </a:pPr>
            <a:r>
              <a:rPr lang="en-US" sz="2000" b="0" dirty="0"/>
              <a:t>Develop and test real-time signal processing </a:t>
            </a:r>
            <a:r>
              <a:rPr lang="en-US" sz="2000" b="0" dirty="0" smtClean="0"/>
              <a:t>software</a:t>
            </a:r>
            <a:r>
              <a:rPr lang="en-US" sz="2000" b="0" dirty="0"/>
              <a:t>. </a:t>
            </a:r>
            <a:r>
              <a:rPr lang="en-US" sz="2000" b="0" dirty="0" smtClean="0"/>
              <a:t>Q2-Q3FY15</a:t>
            </a:r>
            <a:endParaRPr lang="en-US" sz="2000" b="0" dirty="0"/>
          </a:p>
          <a:p>
            <a:pPr eaLnBrk="1" hangingPunct="1">
              <a:defRPr/>
            </a:pPr>
            <a:endParaRPr lang="en-US" sz="2000" b="0" dirty="0"/>
          </a:p>
          <a:p>
            <a:pPr eaLnBrk="1" hangingPunct="1">
              <a:defRPr/>
            </a:pPr>
            <a:r>
              <a:rPr lang="en-US" sz="2000" b="0" dirty="0"/>
              <a:t>Conduct field tests at Hanscom Field (BED) using SASS Master &amp; Slave mobile </a:t>
            </a:r>
            <a:r>
              <a:rPr lang="en-US" sz="2000" b="0" dirty="0" smtClean="0"/>
              <a:t>units</a:t>
            </a:r>
            <a:r>
              <a:rPr lang="en-US" sz="2000" b="0" dirty="0"/>
              <a:t>. Q4FY15</a:t>
            </a:r>
            <a:endParaRPr lang="en-US" sz="1800" dirty="0"/>
          </a:p>
          <a:p>
            <a:pPr marL="0" indent="0" eaLnBrk="1" hangingPunct="1">
              <a:buNone/>
              <a:defRPr/>
            </a:pPr>
            <a:endParaRPr lang="en-US" sz="1800" b="0" dirty="0"/>
          </a:p>
          <a:p>
            <a:pPr eaLnBrk="1" hangingPunct="1">
              <a:defRPr/>
            </a:pPr>
            <a:r>
              <a:rPr lang="en-US" sz="2000" b="0" dirty="0"/>
              <a:t>Perform analysis to evaluate the performance of the SASS system against truth </a:t>
            </a:r>
            <a:r>
              <a:rPr lang="en-US" sz="2000" b="0" dirty="0" smtClean="0"/>
              <a:t>data</a:t>
            </a:r>
            <a:r>
              <a:rPr lang="en-US" sz="2000" b="0" dirty="0"/>
              <a:t>. Q4FY15</a:t>
            </a:r>
          </a:p>
          <a:p>
            <a:pPr eaLnBrk="1" hangingPunct="1">
              <a:defRPr/>
            </a:pPr>
            <a:endParaRPr lang="en-US" sz="2000" b="0" dirty="0"/>
          </a:p>
          <a:p>
            <a:pPr eaLnBrk="1" hangingPunct="1">
              <a:defRPr/>
            </a:pPr>
            <a:r>
              <a:rPr lang="en-US" sz="2000" b="0" dirty="0"/>
              <a:t>Develop report on the performance of the SASS system against truth </a:t>
            </a:r>
            <a:r>
              <a:rPr lang="en-US" sz="2000" b="0" dirty="0" smtClean="0"/>
              <a:t>data</a:t>
            </a:r>
            <a:r>
              <a:rPr lang="en-US" sz="2000" b="0" dirty="0"/>
              <a:t>. Q1FY16</a:t>
            </a:r>
          </a:p>
          <a:p>
            <a:pPr eaLnBrk="1" hangingPunct="1">
              <a:defRPr/>
            </a:pPr>
            <a:endParaRPr lang="en-US" sz="2000" b="0" dirty="0"/>
          </a:p>
        </p:txBody>
      </p:sp>
    </p:spTree>
    <p:extLst>
      <p:ext uri="{BB962C8B-B14F-4D97-AF65-F5344CB8AC3E}">
        <p14:creationId xmlns:p14="http://schemas.microsoft.com/office/powerpoint/2010/main" val="152286522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8456" y="2936240"/>
            <a:ext cx="7195120" cy="1489152"/>
          </a:xfrm>
          <a:prstGeom prst="rect">
            <a:avLst/>
          </a:prstGeom>
        </p:spPr>
        <p:txBody>
          <a:bodyPr wrap="square" lIns="91418" tIns="45710" rIns="91418" bIns="45710">
            <a:spAutoFit/>
          </a:bodyPr>
          <a:lstStyle/>
          <a:p>
            <a:pPr algn="ctr" defTabSz="911407"/>
            <a:r>
              <a:rPr lang="en-US" sz="4500" b="1" kern="0" dirty="0">
                <a:solidFill>
                  <a:srgbClr val="1D2F68"/>
                </a:solidFill>
                <a:latin typeface="Arial" pitchFamily="34" charset="0"/>
              </a:rPr>
              <a:t>FY16 </a:t>
            </a:r>
            <a:r>
              <a:rPr lang="en-US" sz="4500" b="1" kern="0" dirty="0">
                <a:solidFill>
                  <a:srgbClr val="1D2F68"/>
                </a:solidFill>
                <a:latin typeface="Arial" pitchFamily="34" charset="0"/>
              </a:rPr>
              <a:t>RIRP Proposed </a:t>
            </a:r>
            <a:r>
              <a:rPr lang="en-US" sz="4500" b="1" kern="0" dirty="0">
                <a:solidFill>
                  <a:srgbClr val="1D2F68"/>
                </a:solidFill>
                <a:latin typeface="Arial" pitchFamily="34" charset="0"/>
              </a:rPr>
              <a:t>Activities</a:t>
            </a:r>
            <a:endParaRPr lang="en-US" sz="2700" dirty="0">
              <a:solidFill>
                <a:srgbClr val="000000"/>
              </a:solidFill>
            </a:endParaRPr>
          </a:p>
        </p:txBody>
      </p:sp>
    </p:spTree>
    <p:extLst>
      <p:ext uri="{BB962C8B-B14F-4D97-AF65-F5344CB8AC3E}">
        <p14:creationId xmlns:p14="http://schemas.microsoft.com/office/powerpoint/2010/main" val="289742067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4"/>
          <p:cNvSpPr>
            <a:spLocks noGrp="1"/>
          </p:cNvSpPr>
          <p:nvPr>
            <p:ph idx="4294967295"/>
          </p:nvPr>
        </p:nvSpPr>
        <p:spPr>
          <a:xfrm>
            <a:off x="282805" y="431800"/>
            <a:ext cx="8855234" cy="6131560"/>
          </a:xfrm>
        </p:spPr>
        <p:txBody>
          <a:bodyPr/>
          <a:lstStyle/>
          <a:p>
            <a:r>
              <a:rPr lang="en-US" sz="2000" b="0" dirty="0"/>
              <a:t>Complete </a:t>
            </a:r>
            <a:r>
              <a:rPr lang="en-US" sz="2000" b="0" dirty="0"/>
              <a:t>annual technical and operational evaluation report of existing RIRP prototype systems.</a:t>
            </a:r>
          </a:p>
          <a:p>
            <a:endParaRPr lang="en-US" sz="2000" b="0" dirty="0"/>
          </a:p>
          <a:p>
            <a:r>
              <a:rPr lang="en-US" sz="2000" b="0" dirty="0"/>
              <a:t>Complete </a:t>
            </a:r>
            <a:r>
              <a:rPr lang="en-US" sz="2000" b="0" dirty="0"/>
              <a:t>annual report documenting results of human-in-the-loop (HITL) testing Human Factors (HF), safety logic, aircraft performance, or any uncertainty or deficiency pertaining to surface based RI indications. </a:t>
            </a:r>
          </a:p>
          <a:p>
            <a:endParaRPr lang="en-US" sz="2000" b="0" dirty="0"/>
          </a:p>
          <a:p>
            <a:r>
              <a:rPr lang="en-US" sz="2000" b="0" dirty="0"/>
              <a:t>Complete </a:t>
            </a:r>
            <a:r>
              <a:rPr lang="en-US" sz="2000" b="0" dirty="0"/>
              <a:t>annual report on Runway Incursion (RI) prevention shortfall analysis.</a:t>
            </a:r>
          </a:p>
          <a:p>
            <a:endParaRPr lang="en-US" sz="2000" b="0" dirty="0"/>
          </a:p>
          <a:p>
            <a:r>
              <a:rPr lang="en-US" sz="2000" b="0" dirty="0"/>
              <a:t>Complete </a:t>
            </a:r>
            <a:r>
              <a:rPr lang="en-US" sz="2000" b="0" dirty="0"/>
              <a:t>annual report on testing of safety logic enhancements to Runway Incursion (RI) detection and prevention products.</a:t>
            </a:r>
          </a:p>
          <a:p>
            <a:endParaRPr lang="en-US" sz="2000" b="0" dirty="0"/>
          </a:p>
          <a:p>
            <a:r>
              <a:rPr lang="en-US" sz="2000" b="0" dirty="0"/>
              <a:t>Publish </a:t>
            </a:r>
            <a:r>
              <a:rPr lang="en-US" sz="2000" b="0" dirty="0"/>
              <a:t>the Project Plan and Resource Management Plan (RMP) for the </a:t>
            </a:r>
            <a:r>
              <a:rPr lang="en-US" sz="2000" b="0" dirty="0" smtClean="0"/>
              <a:t>utilization of </a:t>
            </a:r>
            <a:r>
              <a:rPr lang="en-US" sz="2000" b="0" dirty="0"/>
              <a:t>a Small Airport Surveillance Sensor (SASS) as a sensor to drive the activation of direct to pilot alerting safety </a:t>
            </a:r>
            <a:r>
              <a:rPr lang="en-US" sz="2000" b="0" dirty="0" smtClean="0"/>
              <a:t>logic.</a:t>
            </a:r>
            <a:endParaRPr lang="en-US" sz="2000" b="0" dirty="0"/>
          </a:p>
          <a:p>
            <a:pPr eaLnBrk="1" hangingPunct="1">
              <a:defRPr/>
            </a:pPr>
            <a:endParaRPr lang="en-US" sz="2000" b="0" dirty="0"/>
          </a:p>
        </p:txBody>
      </p:sp>
    </p:spTree>
    <p:extLst>
      <p:ext uri="{BB962C8B-B14F-4D97-AF65-F5344CB8AC3E}">
        <p14:creationId xmlns:p14="http://schemas.microsoft.com/office/powerpoint/2010/main" val="253013842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2020" y="2936240"/>
            <a:ext cx="7879080" cy="1489152"/>
          </a:xfrm>
          <a:prstGeom prst="rect">
            <a:avLst/>
          </a:prstGeom>
        </p:spPr>
        <p:txBody>
          <a:bodyPr wrap="square" lIns="91418" tIns="45710" rIns="91418" bIns="45710">
            <a:spAutoFit/>
          </a:bodyPr>
          <a:lstStyle/>
          <a:p>
            <a:pPr algn="ctr" defTabSz="911407"/>
            <a:r>
              <a:rPr lang="en-US" sz="4500" b="1" kern="0" dirty="0">
                <a:solidFill>
                  <a:srgbClr val="1D2F68"/>
                </a:solidFill>
                <a:latin typeface="Arial" pitchFamily="34" charset="0"/>
              </a:rPr>
              <a:t>FY17 RIRP Proposed Activities</a:t>
            </a:r>
            <a:endParaRPr lang="en-US" sz="4500" dirty="0">
              <a:solidFill>
                <a:srgbClr val="000000"/>
              </a:solidFill>
            </a:endParaRPr>
          </a:p>
        </p:txBody>
      </p:sp>
    </p:spTree>
    <p:extLst>
      <p:ext uri="{BB962C8B-B14F-4D97-AF65-F5344CB8AC3E}">
        <p14:creationId xmlns:p14="http://schemas.microsoft.com/office/powerpoint/2010/main" val="288236118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4"/>
          <p:cNvSpPr>
            <a:spLocks noGrp="1"/>
          </p:cNvSpPr>
          <p:nvPr>
            <p:ph idx="4294967295"/>
          </p:nvPr>
        </p:nvSpPr>
        <p:spPr>
          <a:xfrm>
            <a:off x="282805" y="259080"/>
            <a:ext cx="8855234" cy="6131560"/>
          </a:xfrm>
        </p:spPr>
        <p:txBody>
          <a:bodyPr/>
          <a:lstStyle/>
          <a:p>
            <a:pPr marL="0" indent="0" eaLnBrk="1" hangingPunct="1">
              <a:buNone/>
              <a:defRPr/>
            </a:pPr>
            <a:endParaRPr lang="en-US" sz="2000" b="0" dirty="0"/>
          </a:p>
          <a:p>
            <a:pPr eaLnBrk="1" hangingPunct="1">
              <a:defRPr/>
            </a:pPr>
            <a:r>
              <a:rPr lang="en-US" sz="2000" b="0" dirty="0"/>
              <a:t>Complete annual technical and operational evaluation report of existing RIRP prototype systems</a:t>
            </a:r>
            <a:r>
              <a:rPr lang="en-US" sz="2000" b="0" dirty="0"/>
              <a:t>.</a:t>
            </a:r>
            <a:endParaRPr lang="en-US" sz="2000" b="0" dirty="0"/>
          </a:p>
          <a:p>
            <a:pPr eaLnBrk="1" hangingPunct="1">
              <a:defRPr/>
            </a:pPr>
            <a:r>
              <a:rPr lang="en-US" sz="2000" b="0" dirty="0"/>
              <a:t>Complete annual report documenting results of human-in-the-loop (HITL) testing HF, safety logic, aircraft performance, or any uncertainty or deficiency pertaining to surface based RI indications. </a:t>
            </a:r>
          </a:p>
          <a:p>
            <a:pPr eaLnBrk="1" hangingPunct="1">
              <a:defRPr/>
            </a:pPr>
            <a:r>
              <a:rPr lang="en-US" sz="2000" b="0" dirty="0"/>
              <a:t>Complete </a:t>
            </a:r>
            <a:r>
              <a:rPr lang="en-US" sz="2000" b="0" dirty="0"/>
              <a:t>annual report on testing of safety logic enhancements to Runway Incursion (RI) detection and prevention products.</a:t>
            </a:r>
          </a:p>
          <a:p>
            <a:pPr eaLnBrk="1" hangingPunct="1">
              <a:defRPr/>
            </a:pPr>
            <a:r>
              <a:rPr lang="en-US" sz="2000" b="0" dirty="0"/>
              <a:t>Complete report documenting candidate site selection for a system to test the utilization of a Small Airport Surveillance Sensor (SASS) as a sensor to drive the activation of direct to pilot alerting safety logic.</a:t>
            </a:r>
          </a:p>
          <a:p>
            <a:pPr eaLnBrk="1" hangingPunct="1">
              <a:defRPr/>
            </a:pPr>
            <a:r>
              <a:rPr lang="en-US" sz="2000" b="0" dirty="0"/>
              <a:t>Complete report on integration of a system to test the utilization of a Small Airport Surveillance Sensor (SASS) as a sensor to drive the activation of direct to pilot alerting safety logic.</a:t>
            </a:r>
          </a:p>
          <a:p>
            <a:pPr eaLnBrk="1" hangingPunct="1">
              <a:defRPr/>
            </a:pPr>
            <a:r>
              <a:rPr lang="en-US" sz="2000" b="0" dirty="0"/>
              <a:t>Publish the initial Project Plan and Resource Management Plan (RMP) for the utilization of an advanced ground surveillance sensor to drive the activation of direct to pilot alerting safety logic</a:t>
            </a:r>
          </a:p>
          <a:p>
            <a:pPr eaLnBrk="1" hangingPunct="1">
              <a:defRPr/>
            </a:pPr>
            <a:endParaRPr lang="en-US" sz="2000" b="0" dirty="0"/>
          </a:p>
          <a:p>
            <a:pPr eaLnBrk="1" hangingPunct="1">
              <a:defRPr/>
            </a:pPr>
            <a:endParaRPr lang="en-US" sz="2000" b="0" dirty="0"/>
          </a:p>
        </p:txBody>
      </p:sp>
    </p:spTree>
    <p:extLst>
      <p:ext uri="{BB962C8B-B14F-4D97-AF65-F5344CB8AC3E}">
        <p14:creationId xmlns:p14="http://schemas.microsoft.com/office/powerpoint/2010/main" val="189723481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442" y="141788"/>
            <a:ext cx="9193270" cy="646076"/>
          </a:xfrm>
          <a:prstGeom prst="rect">
            <a:avLst/>
          </a:prstGeom>
          <a:noFill/>
        </p:spPr>
        <p:txBody>
          <a:bodyPr wrap="square" lIns="91192" tIns="45594" rIns="91192" bIns="45594" rtlCol="0">
            <a:spAutoFit/>
          </a:bodyPr>
          <a:lstStyle/>
          <a:p>
            <a:pPr algn="ctr"/>
            <a:r>
              <a:rPr lang="en-US" sz="3600" b="1" dirty="0"/>
              <a:t>Runway Incursion Reduction Program (RIRP)</a:t>
            </a:r>
          </a:p>
        </p:txBody>
      </p:sp>
      <p:sp>
        <p:nvSpPr>
          <p:cNvPr id="4" name="TextBox 3"/>
          <p:cNvSpPr txBox="1"/>
          <p:nvPr/>
        </p:nvSpPr>
        <p:spPr>
          <a:xfrm>
            <a:off x="134169" y="933872"/>
            <a:ext cx="9925744" cy="4754893"/>
          </a:xfrm>
          <a:prstGeom prst="rect">
            <a:avLst/>
          </a:prstGeom>
          <a:noFill/>
        </p:spPr>
        <p:txBody>
          <a:bodyPr wrap="square" lIns="91192" tIns="45594" rIns="91192" bIns="45594" rtlCol="0">
            <a:spAutoFit/>
          </a:bodyPr>
          <a:lstStyle/>
          <a:p>
            <a:pPr marL="166223"/>
            <a:r>
              <a:rPr lang="en-US" sz="2800" b="1" i="1" dirty="0">
                <a:latin typeface="Arial" panose="020B0604020202020204" pitchFamily="34" charset="0"/>
                <a:cs typeface="Arial" panose="020B0604020202020204" pitchFamily="34" charset="0"/>
              </a:rPr>
              <a:t>Why do we do what we do?</a:t>
            </a:r>
          </a:p>
          <a:p>
            <a:pPr marL="166223"/>
            <a:endParaRPr lang="en-US" sz="1000" b="1" i="1" dirty="0"/>
          </a:p>
          <a:p>
            <a:pPr lvl="1"/>
            <a:r>
              <a:rPr lang="en-US" sz="2000" dirty="0">
                <a:latin typeface="Arial" panose="020B0604020202020204" pitchFamily="34" charset="0"/>
                <a:cs typeface="Arial" panose="020B0604020202020204" pitchFamily="34" charset="0"/>
              </a:rPr>
              <a:t>April 24, 2014: Two planes </a:t>
            </a:r>
            <a:r>
              <a:rPr lang="en-US" sz="2000" dirty="0" smtClean="0">
                <a:latin typeface="Arial" panose="020B0604020202020204" pitchFamily="34" charset="0"/>
                <a:cs typeface="Arial" panose="020B0604020202020204" pitchFamily="34" charset="0"/>
              </a:rPr>
              <a:t>nearly </a:t>
            </a:r>
            <a:r>
              <a:rPr lang="en-US" sz="2000" dirty="0">
                <a:latin typeface="Arial" panose="020B0604020202020204" pitchFamily="34" charset="0"/>
                <a:cs typeface="Arial" panose="020B0604020202020204" pitchFamily="34" charset="0"/>
              </a:rPr>
              <a:t>collided at Newark Liberty International </a:t>
            </a:r>
            <a:r>
              <a:rPr lang="en-US" sz="2000" dirty="0" smtClean="0">
                <a:latin typeface="Arial" panose="020B0604020202020204" pitchFamily="34" charset="0"/>
                <a:cs typeface="Arial" panose="020B0604020202020204" pitchFamily="34" charset="0"/>
              </a:rPr>
              <a:t>Airport.  United </a:t>
            </a:r>
            <a:r>
              <a:rPr lang="en-US" sz="2000" dirty="0">
                <a:latin typeface="Arial" panose="020B0604020202020204" pitchFamily="34" charset="0"/>
                <a:cs typeface="Arial" panose="020B0604020202020204" pitchFamily="34" charset="0"/>
              </a:rPr>
              <a:t>Express Flight 4100 was cleared to take off on runway 4R at the same time United Airlines Flight 1243 was landing on the intersecting Runway 29</a:t>
            </a:r>
            <a:r>
              <a:rPr lang="en-US" sz="2000" dirty="0" smtClean="0">
                <a:latin typeface="Arial" panose="020B0604020202020204" pitchFamily="34" charset="0"/>
                <a:cs typeface="Arial" panose="020B0604020202020204" pitchFamily="34" charset="0"/>
              </a:rPr>
              <a:t>.  The two aircraft passed within yards of each other.</a:t>
            </a:r>
            <a:endParaRPr lang="en-US" sz="2000" dirty="0">
              <a:latin typeface="Arial" panose="020B0604020202020204" pitchFamily="34" charset="0"/>
              <a:cs typeface="Arial" panose="020B0604020202020204" pitchFamily="34" charset="0"/>
            </a:endParaRPr>
          </a:p>
          <a:p>
            <a:pPr lvl="1"/>
            <a:endParaRPr lang="en-US" sz="25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July 6, 2014: A passenger jetliner preparing to leave Barcelona’s El Prat </a:t>
            </a:r>
            <a:r>
              <a:rPr lang="en-US" sz="2000" dirty="0" smtClean="0">
                <a:latin typeface="Arial" panose="020B0604020202020204" pitchFamily="34" charset="0"/>
                <a:cs typeface="Arial" panose="020B0604020202020204" pitchFamily="34" charset="0"/>
              </a:rPr>
              <a:t>airport </a:t>
            </a:r>
            <a:r>
              <a:rPr lang="en-US" sz="2000" dirty="0">
                <a:latin typeface="Arial" panose="020B0604020202020204" pitchFamily="34" charset="0"/>
                <a:cs typeface="Arial" panose="020B0604020202020204" pitchFamily="34" charset="0"/>
              </a:rPr>
              <a:t>taxied across a runway where another was about to land, forcing the arriving plane to abort its landing and climb sharply to avoid a possible disaster.</a:t>
            </a:r>
          </a:p>
          <a:p>
            <a:pPr lvl="1"/>
            <a:endParaRPr lang="en-US" sz="2500" dirty="0"/>
          </a:p>
          <a:p>
            <a:pPr lvl="1"/>
            <a:endParaRPr lang="en-US" sz="2500" dirty="0"/>
          </a:p>
          <a:p>
            <a:endParaRPr lang="en-US" sz="2500" b="1" i="1" dirty="0"/>
          </a:p>
          <a:p>
            <a:pPr marL="451171" indent="-284948">
              <a:buFont typeface="Arial" pitchFamily="34" charset="0"/>
              <a:buChar char="•"/>
            </a:pPr>
            <a:endParaRPr lang="en-US" sz="2500" dirty="0"/>
          </a:p>
        </p:txBody>
      </p:sp>
      <p:sp>
        <p:nvSpPr>
          <p:cNvPr id="5" name="TextBox 6"/>
          <p:cNvSpPr txBox="1"/>
          <p:nvPr/>
        </p:nvSpPr>
        <p:spPr>
          <a:xfrm>
            <a:off x="444442" y="7198568"/>
            <a:ext cx="1657772" cy="410369"/>
          </a:xfrm>
          <a:prstGeom prst="rect">
            <a:avLst/>
          </a:prstGeom>
          <a:noFill/>
        </p:spPr>
        <p:txBody>
          <a:bodyPr wrap="square" lIns="0" tIns="0" rIns="0" bIns="0" anchor="ctr">
            <a:spAutoFit/>
          </a:bodyPr>
          <a:lstStyle/>
          <a:p>
            <a:pPr algn="ctr">
              <a:lnSpc>
                <a:spcPts val="1600"/>
              </a:lnSpc>
              <a:defRPr/>
            </a:pPr>
            <a:r>
              <a:rPr lang="en-CA" sz="1600" b="1" dirty="0" smtClean="0">
                <a:solidFill>
                  <a:srgbClr val="F4F4F4"/>
                </a:solidFill>
                <a:latin typeface="Calibri Bold"/>
                <a:cs typeface="Calibri Bold"/>
              </a:rPr>
              <a:t>March 2015</a:t>
            </a:r>
            <a:endParaRPr lang="en-CA" sz="1600" b="1" dirty="0">
              <a:solidFill>
                <a:srgbClr val="F4F4F4"/>
              </a:solidFill>
              <a:latin typeface="Calibri Bold"/>
              <a:cs typeface="Calibri Bold"/>
            </a:endParaRPr>
          </a:p>
          <a:p>
            <a:pPr>
              <a:lnSpc>
                <a:spcPts val="1610"/>
              </a:lnSpc>
              <a:defRPr/>
            </a:pPr>
            <a:endParaRPr lang="en-CA" sz="1400" dirty="0">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920" y="4750296"/>
            <a:ext cx="4680520" cy="2548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30435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4"/>
          <p:cNvSpPr>
            <a:spLocks noGrp="1"/>
          </p:cNvSpPr>
          <p:nvPr>
            <p:ph idx="4294967295"/>
          </p:nvPr>
        </p:nvSpPr>
        <p:spPr>
          <a:xfrm>
            <a:off x="1074893" y="3088383"/>
            <a:ext cx="7770731" cy="1085849"/>
          </a:xfrm>
        </p:spPr>
        <p:txBody>
          <a:bodyPr/>
          <a:lstStyle/>
          <a:p>
            <a:pPr marL="0" indent="0" algn="ctr" eaLnBrk="1" hangingPunct="1">
              <a:buNone/>
              <a:defRPr/>
            </a:pPr>
            <a:r>
              <a:rPr lang="en-US" sz="3600" b="0" dirty="0" smtClean="0"/>
              <a:t>BACKUP SLIDES</a:t>
            </a:r>
            <a:endParaRPr lang="en-US" sz="3600" b="0" dirty="0"/>
          </a:p>
        </p:txBody>
      </p:sp>
    </p:spTree>
    <p:extLst>
      <p:ext uri="{BB962C8B-B14F-4D97-AF65-F5344CB8AC3E}">
        <p14:creationId xmlns:p14="http://schemas.microsoft.com/office/powerpoint/2010/main" val="255517217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12228" y="103634"/>
            <a:ext cx="7726811" cy="925921"/>
          </a:xfrm>
        </p:spPr>
        <p:txBody>
          <a:bodyPr/>
          <a:lstStyle/>
          <a:p>
            <a:r>
              <a:rPr lang="en-US" sz="2700" dirty="0"/>
              <a:t>Modeled Surface Surveillance Error (ft)</a:t>
            </a:r>
            <a:br>
              <a:rPr lang="en-US" sz="2700" dirty="0"/>
            </a:br>
            <a:r>
              <a:rPr lang="en-US" sz="2200" dirty="0"/>
              <a:t>(Hanscom Field in Bedford, MA)</a:t>
            </a:r>
          </a:p>
        </p:txBody>
      </p:sp>
      <p:sp>
        <p:nvSpPr>
          <p:cNvPr id="13" name="TextBox 12"/>
          <p:cNvSpPr txBox="1"/>
          <p:nvPr/>
        </p:nvSpPr>
        <p:spPr>
          <a:xfrm>
            <a:off x="913003" y="6636987"/>
            <a:ext cx="8224541" cy="453458"/>
          </a:xfrm>
          <a:prstGeom prst="rect">
            <a:avLst/>
          </a:prstGeom>
          <a:solidFill>
            <a:schemeClr val="accent1">
              <a:lumMod val="20000"/>
              <a:lumOff val="80000"/>
            </a:schemeClr>
          </a:solidFill>
          <a:ln w="12700">
            <a:solidFill>
              <a:schemeClr val="tx1"/>
            </a:solidFill>
          </a:ln>
          <a:effectLst>
            <a:outerShdw blurRad="50800" dist="38100" dir="2700000" algn="tl" rotWithShape="0">
              <a:prstClr val="black">
                <a:alpha val="40000"/>
              </a:prstClr>
            </a:outerShdw>
          </a:effectLst>
        </p:spPr>
        <p:txBody>
          <a:bodyPr wrap="none" lIns="101882" tIns="50941" rIns="101882" bIns="50941" rtlCol="0">
            <a:spAutoFit/>
          </a:bodyPr>
          <a:lstStyle/>
          <a:p>
            <a:pPr algn="ctr"/>
            <a:r>
              <a:rPr lang="en-US" sz="2200" b="1" i="1" dirty="0"/>
              <a:t>30’ position error or less over entire surface movement area</a:t>
            </a:r>
            <a:endParaRPr lang="en-US" sz="2200" b="1" i="1" dirty="0">
              <a:solidFill>
                <a:schemeClr val="tx2"/>
              </a:solidFill>
            </a:endParaRPr>
          </a:p>
        </p:txBody>
      </p:sp>
      <p:sp>
        <p:nvSpPr>
          <p:cNvPr id="25" name="Rectangle 24"/>
          <p:cNvSpPr/>
          <p:nvPr/>
        </p:nvSpPr>
        <p:spPr>
          <a:xfrm>
            <a:off x="6687639" y="5024918"/>
            <a:ext cx="290576" cy="11514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600" b="1" dirty="0">
              <a:solidFill>
                <a:schemeClr val="tx1"/>
              </a:solidFill>
            </a:endParaRPr>
          </a:p>
        </p:txBody>
      </p:sp>
      <p:sp>
        <p:nvSpPr>
          <p:cNvPr id="8" name="Rectangular Callout 7"/>
          <p:cNvSpPr/>
          <p:nvPr/>
        </p:nvSpPr>
        <p:spPr>
          <a:xfrm>
            <a:off x="7024116" y="2723219"/>
            <a:ext cx="910844" cy="598763"/>
          </a:xfrm>
          <a:prstGeom prst="wedgeRectCallout">
            <a:avLst>
              <a:gd name="adj1" fmla="val -59483"/>
              <a:gd name="adj2" fmla="val 94231"/>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1600" b="1" dirty="0">
                <a:solidFill>
                  <a:schemeClr val="tx1"/>
                </a:solidFill>
              </a:rPr>
              <a:t>SASS Sensor</a:t>
            </a:r>
          </a:p>
        </p:txBody>
      </p:sp>
      <p:sp>
        <p:nvSpPr>
          <p:cNvPr id="9" name="Rectangular Callout 8"/>
          <p:cNvSpPr/>
          <p:nvPr/>
        </p:nvSpPr>
        <p:spPr>
          <a:xfrm>
            <a:off x="1810512" y="2567771"/>
            <a:ext cx="910844" cy="598763"/>
          </a:xfrm>
          <a:prstGeom prst="wedgeRectCallout">
            <a:avLst>
              <a:gd name="adj1" fmla="val 73646"/>
              <a:gd name="adj2" fmla="val 132693"/>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r>
              <a:rPr lang="en-US" sz="1600" b="1" dirty="0">
                <a:solidFill>
                  <a:schemeClr val="tx1"/>
                </a:solidFill>
              </a:rPr>
              <a:t>SASS </a:t>
            </a:r>
          </a:p>
          <a:p>
            <a:pPr algn="ctr"/>
            <a:r>
              <a:rPr lang="en-US" sz="1600" b="1" dirty="0">
                <a:solidFill>
                  <a:schemeClr val="tx1"/>
                </a:solidFill>
              </a:rPr>
              <a:t>Sensor</a:t>
            </a:r>
          </a:p>
        </p:txBody>
      </p:sp>
      <p:sp>
        <p:nvSpPr>
          <p:cNvPr id="10" name="TextBox 9"/>
          <p:cNvSpPr txBox="1"/>
          <p:nvPr/>
        </p:nvSpPr>
        <p:spPr>
          <a:xfrm>
            <a:off x="3523392" y="5561584"/>
            <a:ext cx="2869280" cy="83715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101882" tIns="50941" rIns="101882" bIns="50941" rtlCol="0">
            <a:spAutoFit/>
          </a:bodyPr>
          <a:lstStyle/>
          <a:p>
            <a:r>
              <a:rPr lang="en-US" sz="1600" b="1" dirty="0"/>
              <a:t>Model Assumptions</a:t>
            </a:r>
          </a:p>
          <a:p>
            <a:pPr>
              <a:tabLst>
                <a:tab pos="254706" algn="l"/>
              </a:tabLst>
            </a:pPr>
            <a:r>
              <a:rPr lang="en-US" sz="1600" b="1" dirty="0"/>
              <a:t>	Range error:      10’ (1 </a:t>
            </a:r>
            <a:r>
              <a:rPr lang="en-US" sz="1600" b="1" dirty="0">
                <a:sym typeface="Symbol"/>
              </a:rPr>
              <a:t>)	Azimuth error: 0.4 (1 )</a:t>
            </a:r>
            <a:endParaRPr lang="en-US" sz="1600" b="1" dirty="0"/>
          </a:p>
        </p:txBody>
      </p:sp>
      <p:grpSp>
        <p:nvGrpSpPr>
          <p:cNvPr id="14" name="Group 13"/>
          <p:cNvGrpSpPr/>
          <p:nvPr/>
        </p:nvGrpSpPr>
        <p:grpSpPr>
          <a:xfrm>
            <a:off x="2346960" y="1727200"/>
            <a:ext cx="5947986" cy="3160776"/>
            <a:chOff x="2133600" y="1524000"/>
            <a:chExt cx="5407260" cy="2788920"/>
          </a:xfrm>
        </p:grpSpPr>
        <p:pic>
          <p:nvPicPr>
            <p:cNvPr id="29700" name="Picture 4"/>
            <p:cNvPicPr>
              <a:picLocks noChangeAspect="1" noChangeArrowheads="1"/>
            </p:cNvPicPr>
            <p:nvPr/>
          </p:nvPicPr>
          <p:blipFill>
            <a:blip r:embed="rId3" cstate="print">
              <a:clrChange>
                <a:clrFrom>
                  <a:srgbClr val="FFFFFF"/>
                </a:clrFrom>
                <a:clrTo>
                  <a:srgbClr val="FFFFFF">
                    <a:alpha val="0"/>
                  </a:srgbClr>
                </a:clrTo>
              </a:clrChange>
            </a:blip>
            <a:srcRect t="8843" r="-17455" b="5896"/>
            <a:stretch>
              <a:fillRect/>
            </a:stretch>
          </p:blipFill>
          <p:spPr bwMode="auto">
            <a:xfrm>
              <a:off x="2133600" y="1524000"/>
              <a:ext cx="5407260" cy="2788920"/>
            </a:xfrm>
            <a:prstGeom prst="rect">
              <a:avLst/>
            </a:prstGeom>
            <a:noFill/>
            <a:ln w="9525">
              <a:noFill/>
              <a:miter lim="800000"/>
              <a:headEnd/>
              <a:tailEnd/>
            </a:ln>
          </p:spPr>
        </p:pic>
        <p:sp>
          <p:nvSpPr>
            <p:cNvPr id="11" name="Oval 10"/>
            <p:cNvSpPr/>
            <p:nvPr/>
          </p:nvSpPr>
          <p:spPr>
            <a:xfrm>
              <a:off x="6233160" y="3144520"/>
              <a:ext cx="60960" cy="71120"/>
            </a:xfrm>
            <a:prstGeom prst="ellipse">
              <a:avLst/>
            </a:prstGeom>
            <a:solidFill>
              <a:srgbClr val="D2D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sp>
          <p:nvSpPr>
            <p:cNvPr id="12" name="Oval 11"/>
            <p:cNvSpPr/>
            <p:nvPr/>
          </p:nvSpPr>
          <p:spPr>
            <a:xfrm>
              <a:off x="2672080" y="3215640"/>
              <a:ext cx="60960" cy="71120"/>
            </a:xfrm>
            <a:prstGeom prst="ellipse">
              <a:avLst/>
            </a:prstGeom>
            <a:solidFill>
              <a:srgbClr val="D2D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p:txBody>
        </p:sp>
      </p:grpSp>
      <p:pic>
        <p:nvPicPr>
          <p:cNvPr id="26626"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5340000">
            <a:off x="2900585" y="1390581"/>
            <a:ext cx="4141985" cy="4393783"/>
          </a:xfrm>
          <a:prstGeom prst="rect">
            <a:avLst/>
          </a:prstGeom>
          <a:noFill/>
          <a:ln w="9525">
            <a:noFill/>
            <a:miter lim="800000"/>
            <a:headEnd/>
            <a:tailEnd/>
          </a:ln>
        </p:spPr>
      </p:pic>
    </p:spTree>
    <p:extLst>
      <p:ext uri="{BB962C8B-B14F-4D97-AF65-F5344CB8AC3E}">
        <p14:creationId xmlns:p14="http://schemas.microsoft.com/office/powerpoint/2010/main" val="38263984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4579" y="115148"/>
            <a:ext cx="8224736" cy="925921"/>
          </a:xfrm>
        </p:spPr>
        <p:txBody>
          <a:bodyPr/>
          <a:lstStyle/>
          <a:p>
            <a:r>
              <a:rPr lang="en-US" dirty="0" smtClean="0"/>
              <a:t>Siting Options with Obstruction Surfaces</a:t>
            </a:r>
            <a:endParaRPr lang="en-US" dirty="0"/>
          </a:p>
        </p:txBody>
      </p:sp>
      <p:pic>
        <p:nvPicPr>
          <p:cNvPr id="4" name="Picture 3"/>
          <p:cNvPicPr>
            <a:picLocks noChangeAspect="1"/>
          </p:cNvPicPr>
          <p:nvPr/>
        </p:nvPicPr>
        <p:blipFill>
          <a:blip r:embed="rId2" cstate="print"/>
          <a:srcRect t="4693"/>
          <a:stretch>
            <a:fillRect/>
          </a:stretch>
        </p:blipFill>
        <p:spPr bwMode="auto">
          <a:xfrm>
            <a:off x="206338" y="1157349"/>
            <a:ext cx="9405022" cy="5938413"/>
          </a:xfrm>
          <a:prstGeom prst="rect">
            <a:avLst/>
          </a:prstGeom>
          <a:noFill/>
          <a:ln w="9525">
            <a:noFill/>
            <a:miter lim="800000"/>
            <a:headEnd/>
            <a:tailEnd/>
          </a:ln>
        </p:spPr>
      </p:pic>
    </p:spTree>
    <p:extLst>
      <p:ext uri="{BB962C8B-B14F-4D97-AF65-F5344CB8AC3E}">
        <p14:creationId xmlns:p14="http://schemas.microsoft.com/office/powerpoint/2010/main" val="381891667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02920" y="311256"/>
            <a:ext cx="9052560" cy="897784"/>
          </a:xfrm>
        </p:spPr>
        <p:txBody>
          <a:bodyPr/>
          <a:lstStyle/>
          <a:p>
            <a:r>
              <a:rPr lang="en-US" altLang="en-US" smtClean="0">
                <a:latin typeface="Arial" charset="0"/>
                <a:cs typeface="Arial" charset="0"/>
              </a:rPr>
              <a:t>Steps For Site Breakdown</a:t>
            </a:r>
          </a:p>
        </p:txBody>
      </p:sp>
      <p:sp>
        <p:nvSpPr>
          <p:cNvPr id="12291" name="Content Placeholder 2"/>
          <p:cNvSpPr>
            <a:spLocks noGrp="1"/>
          </p:cNvSpPr>
          <p:nvPr>
            <p:ph idx="1"/>
          </p:nvPr>
        </p:nvSpPr>
        <p:spPr>
          <a:xfrm>
            <a:off x="502920" y="1468120"/>
            <a:ext cx="9052560" cy="5129425"/>
          </a:xfrm>
        </p:spPr>
        <p:txBody>
          <a:bodyPr/>
          <a:lstStyle/>
          <a:p>
            <a:pPr marL="0" indent="0">
              <a:spcBef>
                <a:spcPts val="1198"/>
              </a:spcBef>
              <a:buNone/>
            </a:pPr>
            <a:r>
              <a:rPr lang="en-US" altLang="en-US" sz="2000" smtClean="0">
                <a:latin typeface="Arial" charset="0"/>
                <a:cs typeface="Arial" charset="0"/>
              </a:rPr>
              <a:t>1) Removal/Relocation of existing equipment racks located in shelter</a:t>
            </a:r>
          </a:p>
          <a:p>
            <a:pPr marL="0" indent="0">
              <a:spcBef>
                <a:spcPts val="1198"/>
              </a:spcBef>
              <a:buNone/>
            </a:pPr>
            <a:r>
              <a:rPr lang="en-US" altLang="en-US" sz="2000" smtClean="0">
                <a:latin typeface="Arial" charset="0"/>
                <a:cs typeface="Arial" charset="0"/>
              </a:rPr>
              <a:t>2) Removal / crating of existing radar equipment located in shelter, including the disconnection of radar waveguide/transceiver/motor controller</a:t>
            </a:r>
          </a:p>
          <a:p>
            <a:pPr marL="0" indent="0">
              <a:spcBef>
                <a:spcPts val="1198"/>
              </a:spcBef>
              <a:buNone/>
            </a:pPr>
            <a:r>
              <a:rPr lang="en-US" altLang="en-US" sz="2000" smtClean="0">
                <a:latin typeface="Arial" charset="0"/>
                <a:cs typeface="Arial" charset="0"/>
              </a:rPr>
              <a:t>3) Removal of electrical conduits between LCGS radar tower and shelter</a:t>
            </a:r>
          </a:p>
          <a:p>
            <a:pPr marL="0" indent="0">
              <a:spcBef>
                <a:spcPts val="1198"/>
              </a:spcBef>
              <a:buNone/>
            </a:pPr>
            <a:r>
              <a:rPr lang="en-US" altLang="en-US" sz="2000" smtClean="0">
                <a:latin typeface="Arial" charset="0"/>
                <a:cs typeface="Arial" charset="0"/>
              </a:rPr>
              <a:t>4) Removal of copper ground leads to ground counterpoise</a:t>
            </a:r>
          </a:p>
          <a:p>
            <a:pPr marL="0" indent="0">
              <a:spcBef>
                <a:spcPts val="1198"/>
              </a:spcBef>
              <a:buNone/>
            </a:pPr>
            <a:r>
              <a:rPr lang="en-US" altLang="en-US" sz="2000" smtClean="0">
                <a:latin typeface="Arial" charset="0"/>
                <a:cs typeface="Arial" charset="0"/>
              </a:rPr>
              <a:t>5) Removal of Ice Bridge connecting LCGS tower to shelter </a:t>
            </a:r>
          </a:p>
          <a:p>
            <a:pPr marL="0" indent="0">
              <a:spcBef>
                <a:spcPts val="1198"/>
              </a:spcBef>
              <a:buNone/>
            </a:pPr>
            <a:r>
              <a:rPr lang="en-US" altLang="en-US" sz="2000" smtClean="0">
                <a:latin typeface="Arial" charset="0"/>
                <a:cs typeface="Arial" charset="0"/>
              </a:rPr>
              <a:t>6) Pull back of FAA single mode fiber from the shelter back to nearest pull box</a:t>
            </a:r>
          </a:p>
          <a:p>
            <a:pPr marL="0" indent="0">
              <a:spcBef>
                <a:spcPts val="1198"/>
              </a:spcBef>
              <a:buNone/>
            </a:pPr>
            <a:r>
              <a:rPr lang="en-US" altLang="en-US" sz="2000" smtClean="0">
                <a:latin typeface="Arial" charset="0"/>
                <a:cs typeface="Arial" charset="0"/>
              </a:rPr>
              <a:t>7) Termination of existing power feed to FAA  ATCT location  (This will require support from the local Service Area)</a:t>
            </a:r>
          </a:p>
          <a:p>
            <a:pPr marL="0" indent="0">
              <a:spcBef>
                <a:spcPts val="1198"/>
              </a:spcBef>
              <a:buNone/>
            </a:pPr>
            <a:r>
              <a:rPr lang="en-US" altLang="en-US" sz="2000" smtClean="0">
                <a:latin typeface="Arial" charset="0"/>
                <a:cs typeface="Arial" charset="0"/>
              </a:rPr>
              <a:t>8) Installation of Battery Operated Obstruction lights on LCGS radar tower until tower can be removed</a:t>
            </a:r>
          </a:p>
          <a:p>
            <a:pPr marL="0" indent="0">
              <a:buNone/>
            </a:pPr>
            <a:endParaRPr lang="en-US" altLang="en-US" sz="2000">
              <a:latin typeface="Arial" charset="0"/>
              <a:cs typeface="Arial" charset="0"/>
            </a:endParaRPr>
          </a:p>
        </p:txBody>
      </p:sp>
    </p:spTree>
    <p:extLst>
      <p:ext uri="{BB962C8B-B14F-4D97-AF65-F5344CB8AC3E}">
        <p14:creationId xmlns:p14="http://schemas.microsoft.com/office/powerpoint/2010/main" val="212314857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Site #1: Pine Hill T-Hangars</a:t>
            </a:r>
            <a:endParaRPr lang="en-US" dirty="0"/>
          </a:p>
        </p:txBody>
      </p:sp>
      <p:pic>
        <p:nvPicPr>
          <p:cNvPr id="12" name="Content Placeholder 11" descr="TT-1845-Mobile-Telescoping-Tower-Trailer.jpg"/>
          <p:cNvPicPr>
            <a:picLocks noGrp="1" noChangeAspect="1"/>
          </p:cNvPicPr>
          <p:nvPr>
            <p:ph sz="quarter" idx="10"/>
          </p:nvPr>
        </p:nvPicPr>
        <p:blipFill>
          <a:blip r:embed="rId2" cstate="print"/>
          <a:stretch>
            <a:fillRect/>
          </a:stretch>
        </p:blipFill>
        <p:spPr>
          <a:xfrm>
            <a:off x="3831273" y="1458225"/>
            <a:ext cx="2357438" cy="1899920"/>
          </a:xfrm>
        </p:spPr>
      </p:pic>
      <p:pic>
        <p:nvPicPr>
          <p:cNvPr id="6" name="Picture 5" descr="IMG_0059.JPG"/>
          <p:cNvPicPr>
            <a:picLocks noChangeAspect="1"/>
          </p:cNvPicPr>
          <p:nvPr/>
        </p:nvPicPr>
        <p:blipFill>
          <a:blip r:embed="rId3" cstate="print"/>
          <a:srcRect t="11033" r="8824" b="28686"/>
          <a:stretch>
            <a:fillRect/>
          </a:stretch>
        </p:blipFill>
        <p:spPr>
          <a:xfrm>
            <a:off x="6931898" y="1209731"/>
            <a:ext cx="2769492" cy="2515264"/>
          </a:xfrm>
          <a:prstGeom prst="rect">
            <a:avLst/>
          </a:prstGeom>
        </p:spPr>
      </p:pic>
      <p:pic>
        <p:nvPicPr>
          <p:cNvPr id="58370" name="Picture 2"/>
          <p:cNvPicPr>
            <a:picLocks noChangeAspect="1" noChangeArrowheads="1"/>
          </p:cNvPicPr>
          <p:nvPr/>
        </p:nvPicPr>
        <p:blipFill>
          <a:blip r:embed="rId4" cstate="print"/>
          <a:srcRect t="4638" r="10817" b="15459"/>
          <a:stretch>
            <a:fillRect/>
          </a:stretch>
        </p:blipFill>
        <p:spPr bwMode="auto">
          <a:xfrm>
            <a:off x="3478545" y="1201138"/>
            <a:ext cx="3118827" cy="2518100"/>
          </a:xfrm>
          <a:prstGeom prst="rect">
            <a:avLst/>
          </a:prstGeom>
          <a:noFill/>
          <a:ln w="9525">
            <a:noFill/>
            <a:miter lim="800000"/>
            <a:headEnd/>
            <a:tailEnd/>
          </a:ln>
        </p:spPr>
      </p:pic>
      <p:pic>
        <p:nvPicPr>
          <p:cNvPr id="5" name="Picture 4" descr="IMG_0058.JPG"/>
          <p:cNvPicPr>
            <a:picLocks noChangeAspect="1"/>
          </p:cNvPicPr>
          <p:nvPr/>
        </p:nvPicPr>
        <p:blipFill>
          <a:blip r:embed="rId5" cstate="print"/>
          <a:srcRect l="8824" b="41926"/>
          <a:stretch>
            <a:fillRect/>
          </a:stretch>
        </p:blipFill>
        <p:spPr>
          <a:xfrm>
            <a:off x="391351" y="1177534"/>
            <a:ext cx="2839121" cy="2484131"/>
          </a:xfrm>
          <a:prstGeom prst="rect">
            <a:avLst/>
          </a:prstGeom>
        </p:spPr>
      </p:pic>
      <p:sp>
        <p:nvSpPr>
          <p:cNvPr id="16" name="Content Placeholder 13"/>
          <p:cNvSpPr txBox="1">
            <a:spLocks/>
          </p:cNvSpPr>
          <p:nvPr/>
        </p:nvSpPr>
        <p:spPr>
          <a:xfrm>
            <a:off x="4579317" y="6189134"/>
            <a:ext cx="5020868" cy="1007533"/>
          </a:xfrm>
          <a:prstGeom prst="rect">
            <a:avLst/>
          </a:prstGeom>
        </p:spPr>
        <p:txBody>
          <a:bodyPr lIns="101882" tIns="50941" rIns="101882" bIns="50941"/>
          <a:lstStyle/>
          <a:p>
            <a:pPr marL="260013" indent="-260013" defTabSz="1018824">
              <a:defRPr/>
            </a:pPr>
            <a:r>
              <a:rPr lang="en-US" b="1" kern="0" dirty="0">
                <a:solidFill>
                  <a:sysClr val="windowText" lastClr="000000"/>
                </a:solidFill>
                <a:latin typeface="Arial" pitchFamily="34" charset="0"/>
                <a:cs typeface="Arial" pitchFamily="34" charset="0"/>
              </a:rPr>
              <a:t>Box truck obtained for second SASS unit</a:t>
            </a:r>
          </a:p>
          <a:p>
            <a:pPr lvl="1" indent="-192799" defTabSz="1018824">
              <a:buFont typeface="Arial" pitchFamily="34" charset="0"/>
              <a:buChar char="•"/>
              <a:defRPr/>
            </a:pPr>
            <a:r>
              <a:rPr lang="en-US" b="1" kern="0" dirty="0">
                <a:solidFill>
                  <a:sysClr val="windowText" lastClr="000000"/>
                </a:solidFill>
                <a:latin typeface="Arial" pitchFamily="34" charset="0"/>
                <a:cs typeface="Arial" pitchFamily="34" charset="0"/>
              </a:rPr>
              <a:t>Allows identical tall rack to be installed</a:t>
            </a:r>
          </a:p>
          <a:p>
            <a:pPr lvl="1" indent="-192799" defTabSz="1018824">
              <a:buFont typeface="Arial" pitchFamily="34" charset="0"/>
              <a:buChar char="•"/>
              <a:defRPr/>
            </a:pPr>
            <a:r>
              <a:rPr lang="en-US" b="1" kern="0" dirty="0">
                <a:solidFill>
                  <a:sysClr val="windowText" lastClr="000000"/>
                </a:solidFill>
                <a:latin typeface="Arial" pitchFamily="34" charset="0"/>
                <a:cs typeface="Arial" pitchFamily="34" charset="0"/>
              </a:rPr>
              <a:t>Towed generator for power</a:t>
            </a:r>
          </a:p>
        </p:txBody>
      </p:sp>
      <p:pic>
        <p:nvPicPr>
          <p:cNvPr id="15" name="Picture 14" descr="TT-1845-Mobile-Telescoping-Tower-Trailer.jpg"/>
          <p:cNvPicPr>
            <a:picLocks noChangeAspect="1"/>
          </p:cNvPicPr>
          <p:nvPr/>
        </p:nvPicPr>
        <p:blipFill>
          <a:blip r:embed="rId2" cstate="print"/>
          <a:stretch>
            <a:fillRect/>
          </a:stretch>
        </p:blipFill>
        <p:spPr>
          <a:xfrm>
            <a:off x="1018985" y="3891957"/>
            <a:ext cx="2775268" cy="2236661"/>
          </a:xfrm>
          <a:prstGeom prst="rect">
            <a:avLst/>
          </a:prstGeom>
        </p:spPr>
      </p:pic>
      <p:sp>
        <p:nvSpPr>
          <p:cNvPr id="19" name="Content Placeholder 13"/>
          <p:cNvSpPr txBox="1">
            <a:spLocks/>
          </p:cNvSpPr>
          <p:nvPr/>
        </p:nvSpPr>
        <p:spPr>
          <a:xfrm>
            <a:off x="701245" y="6177619"/>
            <a:ext cx="3478580" cy="961475"/>
          </a:xfrm>
          <a:prstGeom prst="rect">
            <a:avLst/>
          </a:prstGeom>
        </p:spPr>
        <p:txBody>
          <a:bodyPr lIns="101882" tIns="50941" rIns="101882" bIns="50941"/>
          <a:lstStyle/>
          <a:p>
            <a:pPr marL="260013" indent="-260013" defTabSz="1018824">
              <a:defRPr/>
            </a:pPr>
            <a:r>
              <a:rPr lang="en-US" b="1" kern="0" dirty="0">
                <a:solidFill>
                  <a:sysClr val="windowText" lastClr="000000"/>
                </a:solidFill>
                <a:latin typeface="Arial" pitchFamily="34" charset="0"/>
                <a:cs typeface="Arial" pitchFamily="34" charset="0"/>
              </a:rPr>
              <a:t>Telescoping tower with trailer</a:t>
            </a:r>
          </a:p>
          <a:p>
            <a:pPr lvl="1" indent="-192799" defTabSz="1018824">
              <a:buFont typeface="Arial" pitchFamily="34" charset="0"/>
              <a:buChar char="•"/>
              <a:defRPr/>
            </a:pPr>
            <a:r>
              <a:rPr lang="en-US" b="1" kern="0" dirty="0">
                <a:solidFill>
                  <a:sysClr val="windowText" lastClr="000000"/>
                </a:solidFill>
                <a:latin typeface="Arial" pitchFamily="34" charset="0"/>
                <a:cs typeface="Arial" pitchFamily="34" charset="0"/>
              </a:rPr>
              <a:t>50’ extended height</a:t>
            </a:r>
          </a:p>
          <a:p>
            <a:pPr lvl="1" indent="-192799" defTabSz="1018824">
              <a:buFont typeface="Arial" pitchFamily="34" charset="0"/>
              <a:buChar char="•"/>
              <a:defRPr/>
            </a:pPr>
            <a:r>
              <a:rPr lang="en-US" b="1" kern="0" dirty="0">
                <a:solidFill>
                  <a:sysClr val="windowText" lastClr="000000"/>
                </a:solidFill>
                <a:latin typeface="Arial" pitchFamily="34" charset="0"/>
                <a:cs typeface="Arial" pitchFamily="34" charset="0"/>
              </a:rPr>
              <a:t>15’ retracted height</a:t>
            </a:r>
          </a:p>
        </p:txBody>
      </p:sp>
      <p:pic>
        <p:nvPicPr>
          <p:cNvPr id="1026" name="Picture 2"/>
          <p:cNvPicPr>
            <a:picLocks noChangeAspect="1" noChangeArrowheads="1"/>
          </p:cNvPicPr>
          <p:nvPr/>
        </p:nvPicPr>
        <p:blipFill>
          <a:blip r:embed="rId6" cstate="print"/>
          <a:srcRect/>
          <a:stretch>
            <a:fillRect/>
          </a:stretch>
        </p:blipFill>
        <p:spPr bwMode="auto">
          <a:xfrm>
            <a:off x="4699508" y="3905646"/>
            <a:ext cx="2284909" cy="2096160"/>
          </a:xfrm>
          <a:prstGeom prst="rect">
            <a:avLst/>
          </a:prstGeom>
          <a:noFill/>
          <a:ln w="9525">
            <a:noFill/>
            <a:miter lim="800000"/>
            <a:headEnd/>
            <a:tailEnd/>
          </a:ln>
        </p:spPr>
      </p:pic>
      <p:pic>
        <p:nvPicPr>
          <p:cNvPr id="1027" name="Picture 3"/>
          <p:cNvPicPr>
            <a:picLocks noChangeAspect="1" noChangeArrowheads="1"/>
          </p:cNvPicPr>
          <p:nvPr/>
        </p:nvPicPr>
        <p:blipFill>
          <a:blip r:embed="rId7" cstate="print"/>
          <a:srcRect t="4475"/>
          <a:stretch>
            <a:fillRect/>
          </a:stretch>
        </p:blipFill>
        <p:spPr bwMode="auto">
          <a:xfrm>
            <a:off x="7599172" y="3890425"/>
            <a:ext cx="1201928" cy="2102960"/>
          </a:xfrm>
          <a:prstGeom prst="rect">
            <a:avLst/>
          </a:prstGeom>
          <a:noFill/>
          <a:ln w="9525">
            <a:noFill/>
            <a:miter lim="800000"/>
            <a:headEnd/>
            <a:tailEnd/>
          </a:ln>
        </p:spPr>
      </p:pic>
    </p:spTree>
    <p:extLst>
      <p:ext uri="{BB962C8B-B14F-4D97-AF65-F5344CB8AC3E}">
        <p14:creationId xmlns:p14="http://schemas.microsoft.com/office/powerpoint/2010/main" val="16545353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0040.JPG"/>
          <p:cNvPicPr>
            <a:picLocks noChangeAspect="1"/>
          </p:cNvPicPr>
          <p:nvPr/>
        </p:nvPicPr>
        <p:blipFill>
          <a:blip r:embed="rId2" cstate="print"/>
          <a:srcRect t="13235" b="39706"/>
          <a:stretch>
            <a:fillRect/>
          </a:stretch>
        </p:blipFill>
        <p:spPr>
          <a:xfrm>
            <a:off x="5263896" y="1171979"/>
            <a:ext cx="4656759" cy="3010442"/>
          </a:xfrm>
          <a:prstGeom prst="rect">
            <a:avLst/>
          </a:prstGeom>
        </p:spPr>
      </p:pic>
      <p:sp>
        <p:nvSpPr>
          <p:cNvPr id="3" name="Title 2"/>
          <p:cNvSpPr>
            <a:spLocks noGrp="1"/>
          </p:cNvSpPr>
          <p:nvPr>
            <p:ph type="title"/>
          </p:nvPr>
        </p:nvSpPr>
        <p:spPr/>
        <p:txBody>
          <a:bodyPr/>
          <a:lstStyle/>
          <a:p>
            <a:r>
              <a:rPr lang="en-US" dirty="0" smtClean="0"/>
              <a:t>Site #2: Salt Shed</a:t>
            </a:r>
            <a:endParaRPr lang="en-US" dirty="0"/>
          </a:p>
        </p:txBody>
      </p:sp>
      <p:pic>
        <p:nvPicPr>
          <p:cNvPr id="4" name="Content Placeholder 3" descr="SASS #2 (FAA Bldg).png"/>
          <p:cNvPicPr>
            <a:picLocks noGrp="1" noChangeAspect="1"/>
          </p:cNvPicPr>
          <p:nvPr>
            <p:ph sz="quarter" idx="10"/>
          </p:nvPr>
        </p:nvPicPr>
        <p:blipFill>
          <a:blip r:embed="rId3" cstate="print"/>
          <a:srcRect l="21309" t="13595" r="7306" b="14444"/>
          <a:stretch>
            <a:fillRect/>
          </a:stretch>
        </p:blipFill>
        <p:spPr>
          <a:xfrm>
            <a:off x="610452" y="1210264"/>
            <a:ext cx="4055528" cy="3018368"/>
          </a:xfrm>
        </p:spPr>
      </p:pic>
      <p:sp>
        <p:nvSpPr>
          <p:cNvPr id="9" name="Content Placeholder 8"/>
          <p:cNvSpPr>
            <a:spLocks noGrp="1"/>
          </p:cNvSpPr>
          <p:nvPr>
            <p:ph sz="quarter" idx="11"/>
          </p:nvPr>
        </p:nvSpPr>
        <p:spPr>
          <a:xfrm>
            <a:off x="516841" y="4384474"/>
            <a:ext cx="4629708" cy="2789163"/>
          </a:xfrm>
        </p:spPr>
        <p:txBody>
          <a:bodyPr/>
          <a:lstStyle/>
          <a:p>
            <a:r>
              <a:rPr lang="en-US" dirty="0" smtClean="0"/>
              <a:t>Antenna attached to truck</a:t>
            </a:r>
          </a:p>
          <a:p>
            <a:pPr lvl="1"/>
            <a:r>
              <a:rPr lang="en-US" dirty="0" smtClean="0"/>
              <a:t>50’ extended, 20’ retracted</a:t>
            </a:r>
          </a:p>
          <a:p>
            <a:pPr lvl="1"/>
            <a:r>
              <a:rPr lang="en-US" dirty="0" smtClean="0"/>
              <a:t>Set up at SE corner of salt shed</a:t>
            </a:r>
          </a:p>
          <a:p>
            <a:pPr lvl="1"/>
            <a:r>
              <a:rPr lang="en-US" dirty="0" smtClean="0"/>
              <a:t>May attach antenna to shed (MassPort suggestion)</a:t>
            </a:r>
          </a:p>
          <a:p>
            <a:pPr lvl="4"/>
            <a:endParaRPr lang="en-US" dirty="0" smtClean="0"/>
          </a:p>
          <a:p>
            <a:r>
              <a:rPr lang="en-US" dirty="0" smtClean="0"/>
              <a:t>Truck</a:t>
            </a:r>
          </a:p>
          <a:p>
            <a:pPr lvl="1"/>
            <a:r>
              <a:rPr lang="en-US" dirty="0" smtClean="0"/>
              <a:t>Contains data recording system</a:t>
            </a:r>
          </a:p>
          <a:p>
            <a:pPr lvl="1"/>
            <a:r>
              <a:rPr lang="en-US" dirty="0" smtClean="0"/>
              <a:t>Towed generator for power</a:t>
            </a:r>
            <a:endParaRPr lang="en-US" dirty="0"/>
          </a:p>
        </p:txBody>
      </p:sp>
      <p:pic>
        <p:nvPicPr>
          <p:cNvPr id="5" name="Picture 3"/>
          <p:cNvPicPr>
            <a:picLocks noChangeAspect="1" noChangeArrowheads="1"/>
          </p:cNvPicPr>
          <p:nvPr/>
        </p:nvPicPr>
        <p:blipFill>
          <a:blip r:embed="rId4" cstate="print"/>
          <a:srcRect t="9382"/>
          <a:stretch>
            <a:fillRect/>
          </a:stretch>
        </p:blipFill>
        <p:spPr bwMode="auto">
          <a:xfrm>
            <a:off x="5480600" y="4348742"/>
            <a:ext cx="3398732" cy="2685491"/>
          </a:xfrm>
          <a:prstGeom prst="rect">
            <a:avLst/>
          </a:prstGeom>
          <a:noFill/>
          <a:ln w="9525">
            <a:noFill/>
            <a:miter lim="800000"/>
            <a:headEnd/>
            <a:tailEnd/>
          </a:ln>
        </p:spPr>
      </p:pic>
    </p:spTree>
    <p:extLst>
      <p:ext uri="{BB962C8B-B14F-4D97-AF65-F5344CB8AC3E}">
        <p14:creationId xmlns:p14="http://schemas.microsoft.com/office/powerpoint/2010/main" val="36312917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ut window.jpg"/>
          <p:cNvPicPr>
            <a:picLocks noGrp="1" noChangeAspect="1"/>
          </p:cNvPicPr>
          <p:nvPr>
            <p:ph sz="quarter" idx="10"/>
          </p:nvPr>
        </p:nvPicPr>
        <p:blipFill>
          <a:blip r:embed="rId2" cstate="print"/>
          <a:srcRect b="12222"/>
          <a:stretch>
            <a:fillRect/>
          </a:stretch>
        </p:blipFill>
        <p:spPr>
          <a:xfrm>
            <a:off x="1835310" y="1119847"/>
            <a:ext cx="6379051" cy="4326829"/>
          </a:xfrm>
        </p:spPr>
      </p:pic>
      <p:sp>
        <p:nvSpPr>
          <p:cNvPr id="7" name="Title 6"/>
          <p:cNvSpPr>
            <a:spLocks noGrp="1"/>
          </p:cNvSpPr>
          <p:nvPr>
            <p:ph type="title"/>
          </p:nvPr>
        </p:nvSpPr>
        <p:spPr/>
        <p:txBody>
          <a:bodyPr/>
          <a:lstStyle/>
          <a:p>
            <a:r>
              <a:rPr lang="en-US" dirty="0" smtClean="0"/>
              <a:t>Flight Facility Tower Cab</a:t>
            </a:r>
            <a:endParaRPr lang="en-US" dirty="0"/>
          </a:p>
        </p:txBody>
      </p:sp>
      <p:sp>
        <p:nvSpPr>
          <p:cNvPr id="17" name="Content Placeholder 16"/>
          <p:cNvSpPr>
            <a:spLocks noGrp="1"/>
          </p:cNvSpPr>
          <p:nvPr>
            <p:ph sz="quarter" idx="4294967295"/>
          </p:nvPr>
        </p:nvSpPr>
        <p:spPr>
          <a:xfrm>
            <a:off x="726441" y="5953083"/>
            <a:ext cx="8910748" cy="1151467"/>
          </a:xfrm>
          <a:prstGeom prst="rect">
            <a:avLst/>
          </a:prstGeom>
        </p:spPr>
        <p:txBody>
          <a:bodyPr/>
          <a:lstStyle/>
          <a:p>
            <a:r>
              <a:rPr lang="en-US" dirty="0" smtClean="0"/>
              <a:t>Will be used to mimic BED tower </a:t>
            </a:r>
          </a:p>
          <a:p>
            <a:pPr lvl="1"/>
            <a:r>
              <a:rPr lang="en-US" dirty="0" smtClean="0"/>
              <a:t>Good view of runways &amp; taxiways (85’ tall)</a:t>
            </a:r>
          </a:p>
          <a:p>
            <a:pPr lvl="1"/>
            <a:r>
              <a:rPr lang="en-US" dirty="0" smtClean="0"/>
              <a:t>Near actual tower (550’)</a:t>
            </a:r>
            <a:endParaRPr lang="en-US" dirty="0"/>
          </a:p>
        </p:txBody>
      </p:sp>
      <p:sp>
        <p:nvSpPr>
          <p:cNvPr id="18" name="TextBox 17"/>
          <p:cNvSpPr txBox="1"/>
          <p:nvPr/>
        </p:nvSpPr>
        <p:spPr>
          <a:xfrm>
            <a:off x="2026436" y="5515526"/>
            <a:ext cx="5482327" cy="349098"/>
          </a:xfrm>
          <a:prstGeom prst="rect">
            <a:avLst/>
          </a:prstGeom>
          <a:noFill/>
        </p:spPr>
        <p:txBody>
          <a:bodyPr wrap="none" lIns="101882" tIns="50941" rIns="101882" bIns="50941" rtlCol="0">
            <a:spAutoFit/>
          </a:bodyPr>
          <a:lstStyle/>
          <a:p>
            <a:pPr algn="ctr"/>
            <a:r>
              <a:rPr lang="en-US" sz="1600" b="1" dirty="0"/>
              <a:t>View of airfield to North from Flight Facility tower cab </a:t>
            </a:r>
          </a:p>
        </p:txBody>
      </p:sp>
    </p:spTree>
    <p:extLst>
      <p:ext uri="{BB962C8B-B14F-4D97-AF65-F5344CB8AC3E}">
        <p14:creationId xmlns:p14="http://schemas.microsoft.com/office/powerpoint/2010/main" val="214267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4664" y="69776"/>
            <a:ext cx="9577064" cy="1076964"/>
          </a:xfrm>
          <a:prstGeom prst="rect">
            <a:avLst/>
          </a:prstGeom>
          <a:noFill/>
        </p:spPr>
        <p:txBody>
          <a:bodyPr wrap="square" lIns="91192" tIns="45594" rIns="91192" bIns="45594" rtlCol="0">
            <a:spAutoFit/>
          </a:bodyPr>
          <a:lstStyle/>
          <a:p>
            <a:pPr algn="ctr"/>
            <a:r>
              <a:rPr lang="en-US" sz="3200" b="1" dirty="0"/>
              <a:t>Runway Incursion Reduction Program (RIRP) Projects</a:t>
            </a:r>
          </a:p>
        </p:txBody>
      </p:sp>
      <p:sp>
        <p:nvSpPr>
          <p:cNvPr id="4" name="TextBox 3"/>
          <p:cNvSpPr txBox="1"/>
          <p:nvPr/>
        </p:nvSpPr>
        <p:spPr>
          <a:xfrm>
            <a:off x="60648" y="1221904"/>
            <a:ext cx="9925744" cy="3785397"/>
          </a:xfrm>
          <a:prstGeom prst="rect">
            <a:avLst/>
          </a:prstGeom>
          <a:noFill/>
        </p:spPr>
        <p:txBody>
          <a:bodyPr wrap="square" lIns="91192" tIns="45594" rIns="91192" bIns="45594" rtlCol="0">
            <a:spAutoFit/>
          </a:bodyPr>
          <a:lstStyle/>
          <a:p>
            <a:pPr marL="508165" indent="-284948">
              <a:spcAft>
                <a:spcPts val="600"/>
              </a:spcAft>
              <a:buFont typeface="Arial" panose="020B0604020202020204" pitchFamily="34" charset="0"/>
              <a:buChar char="•"/>
            </a:pPr>
            <a:r>
              <a:rPr lang="en-US" sz="2500" dirty="0" smtClean="0">
                <a:solidFill>
                  <a:schemeClr val="bg1">
                    <a:lumMod val="65000"/>
                  </a:schemeClr>
                </a:solidFill>
              </a:rPr>
              <a:t>Low </a:t>
            </a:r>
            <a:r>
              <a:rPr lang="en-US" sz="2500" dirty="0">
                <a:solidFill>
                  <a:schemeClr val="bg1">
                    <a:lumMod val="65000"/>
                  </a:schemeClr>
                </a:solidFill>
              </a:rPr>
              <a:t>Cost Ground Surveillance (LCGS) - Cancelled by JRC</a:t>
            </a:r>
          </a:p>
          <a:p>
            <a:pPr marL="508165" indent="-284948">
              <a:spcAft>
                <a:spcPts val="600"/>
              </a:spcAft>
              <a:buFont typeface="Arial" panose="020B0604020202020204" pitchFamily="34" charset="0"/>
              <a:buChar char="•"/>
            </a:pPr>
            <a:r>
              <a:rPr lang="en-US" sz="2500" dirty="0" smtClean="0"/>
              <a:t>Enhanced </a:t>
            </a:r>
            <a:r>
              <a:rPr lang="en-US" sz="2500" dirty="0"/>
              <a:t>FAROS (eFAROS) </a:t>
            </a:r>
            <a:r>
              <a:rPr lang="en-US" sz="2500" dirty="0" smtClean="0"/>
              <a:t>– Successful June </a:t>
            </a:r>
            <a:r>
              <a:rPr lang="en-US" sz="2500" dirty="0"/>
              <a:t>2014 Flight Check at </a:t>
            </a:r>
            <a:r>
              <a:rPr lang="en-US" sz="2500" dirty="0" smtClean="0"/>
              <a:t>BOS; pending approval for OpEval test from AFS.</a:t>
            </a:r>
            <a:endParaRPr lang="en-US" sz="2500" dirty="0"/>
          </a:p>
          <a:p>
            <a:pPr marL="508165" indent="-284948">
              <a:spcAft>
                <a:spcPts val="600"/>
              </a:spcAft>
              <a:buFont typeface="Arial" panose="020B0604020202020204" pitchFamily="34" charset="0"/>
              <a:buChar char="•"/>
            </a:pPr>
            <a:r>
              <a:rPr lang="en-US" sz="2500" dirty="0"/>
              <a:t>Runway Safety Assessment (RSA) – </a:t>
            </a:r>
            <a:r>
              <a:rPr lang="en-US" sz="2500" dirty="0" smtClean="0"/>
              <a:t>conducting RI Prevention Shortfall Analysis; conducting on-site technical assessments for technologies selected from FY14 Market Survey.</a:t>
            </a:r>
          </a:p>
          <a:p>
            <a:pPr marL="508165" indent="-284948">
              <a:spcAft>
                <a:spcPts val="600"/>
              </a:spcAft>
              <a:buFont typeface="Arial" panose="020B0604020202020204" pitchFamily="34" charset="0"/>
              <a:buChar char="•"/>
            </a:pPr>
            <a:r>
              <a:rPr lang="en-US" sz="2500" dirty="0" smtClean="0"/>
              <a:t>Small Airport Surveillance Sensor (SASS) – evaluating technical performance of phased array surveillance sensor developed by MIT Lincoln Lab for real-time movement area coverage.</a:t>
            </a:r>
            <a:endParaRPr lang="en-US" sz="2500" dirty="0"/>
          </a:p>
        </p:txBody>
      </p:sp>
    </p:spTree>
    <p:extLst>
      <p:ext uri="{BB962C8B-B14F-4D97-AF65-F5344CB8AC3E}">
        <p14:creationId xmlns:p14="http://schemas.microsoft.com/office/powerpoint/2010/main" val="38955900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D2F68"/>
        </a:solidFill>
        <a:effectLst/>
      </p:bgPr>
    </p:bg>
    <p:spTree>
      <p:nvGrpSpPr>
        <p:cNvPr id="1" name=""/>
        <p:cNvGrpSpPr/>
        <p:nvPr/>
      </p:nvGrpSpPr>
      <p:grpSpPr>
        <a:xfrm>
          <a:off x="0" y="0"/>
          <a:ext cx="0" cy="0"/>
          <a:chOff x="0" y="0"/>
          <a:chExt cx="0" cy="0"/>
        </a:xfrm>
      </p:grpSpPr>
      <p:sp>
        <p:nvSpPr>
          <p:cNvPr id="8194" name="Rectangle 11"/>
          <p:cNvSpPr>
            <a:spLocks noGrp="1" noChangeArrowheads="1"/>
          </p:cNvSpPr>
          <p:nvPr>
            <p:ph type="ctrTitle"/>
          </p:nvPr>
        </p:nvSpPr>
        <p:spPr/>
        <p:txBody>
          <a:bodyPr/>
          <a:lstStyle/>
          <a:p>
            <a:pPr eaLnBrk="1" hangingPunct="1"/>
            <a:r>
              <a:rPr lang="en-US" sz="4000" b="0" dirty="0"/>
              <a:t/>
            </a:r>
            <a:br>
              <a:rPr lang="en-US" sz="4000" b="0" dirty="0"/>
            </a:br>
            <a:r>
              <a:rPr lang="en-US" sz="4000" b="0" dirty="0"/>
              <a:t>Low Cost Ground Surveillance (LCGS)</a:t>
            </a:r>
          </a:p>
        </p:txBody>
      </p:sp>
      <p:sp>
        <p:nvSpPr>
          <p:cNvPr id="7" name="TextBox 4"/>
          <p:cNvSpPr txBox="1"/>
          <p:nvPr/>
        </p:nvSpPr>
        <p:spPr>
          <a:xfrm>
            <a:off x="564707" y="4678309"/>
            <a:ext cx="2770361" cy="654025"/>
          </a:xfrm>
          <a:prstGeom prst="rect">
            <a:avLst/>
          </a:prstGeom>
          <a:noFill/>
        </p:spPr>
        <p:txBody>
          <a:bodyPr vert="horz" wrap="none" lIns="0" tIns="0" rIns="0" bIns="0" rtlCol="0">
            <a:spAutoFit/>
          </a:bodyPr>
          <a:lstStyle/>
          <a:p>
            <a:pPr>
              <a:lnSpc>
                <a:spcPts val="2500"/>
              </a:lnSpc>
            </a:pPr>
            <a:r>
              <a:rPr lang="en-CA" sz="2200" dirty="0">
                <a:solidFill>
                  <a:srgbClr val="FFFFFF"/>
                </a:solidFill>
                <a:latin typeface="Arial"/>
                <a:cs typeface="Arial"/>
              </a:rPr>
              <a:t>RIRP Portfolio Update</a:t>
            </a:r>
          </a:p>
          <a:p>
            <a:pPr>
              <a:lnSpc>
                <a:spcPts val="2529"/>
              </a:lnSpc>
            </a:pPr>
            <a:endParaRPr lang="en-CA" sz="2200" dirty="0">
              <a:solidFill>
                <a:srgbClr val="000000"/>
              </a:solidFill>
            </a:endParaRPr>
          </a:p>
        </p:txBody>
      </p:sp>
      <p:sp>
        <p:nvSpPr>
          <p:cNvPr id="8" name="TextBox 5"/>
          <p:cNvSpPr txBox="1"/>
          <p:nvPr/>
        </p:nvSpPr>
        <p:spPr>
          <a:xfrm>
            <a:off x="564705" y="5182365"/>
            <a:ext cx="2244204" cy="512961"/>
          </a:xfrm>
          <a:prstGeom prst="rect">
            <a:avLst/>
          </a:prstGeom>
          <a:noFill/>
        </p:spPr>
        <p:txBody>
          <a:bodyPr vert="horz" wrap="none" lIns="0" tIns="0" rIns="0" bIns="0" rtlCol="0">
            <a:spAutoFit/>
          </a:bodyPr>
          <a:lstStyle/>
          <a:p>
            <a:pPr>
              <a:lnSpc>
                <a:spcPts val="2000"/>
              </a:lnSpc>
            </a:pPr>
            <a:r>
              <a:rPr lang="en-CA" dirty="0">
                <a:solidFill>
                  <a:srgbClr val="FFFFFF"/>
                </a:solidFill>
                <a:latin typeface="Arial"/>
                <a:cs typeface="Arial"/>
              </a:rPr>
              <a:t>Presented to: </a:t>
            </a:r>
            <a:r>
              <a:rPr lang="en-CA" dirty="0" smtClean="0">
                <a:solidFill>
                  <a:srgbClr val="FFFFFF"/>
                </a:solidFill>
                <a:latin typeface="Arial"/>
                <a:cs typeface="Arial"/>
              </a:rPr>
              <a:t>REDAC</a:t>
            </a:r>
            <a:endParaRPr lang="en-CA" dirty="0">
              <a:solidFill>
                <a:srgbClr val="FFFFFF"/>
              </a:solidFill>
              <a:latin typeface="Arial"/>
              <a:cs typeface="Arial"/>
            </a:endParaRPr>
          </a:p>
          <a:p>
            <a:pPr>
              <a:lnSpc>
                <a:spcPts val="2010"/>
              </a:lnSpc>
            </a:pPr>
            <a:endParaRPr lang="en-CA" dirty="0">
              <a:solidFill>
                <a:srgbClr val="000000"/>
              </a:solidFill>
            </a:endParaRPr>
          </a:p>
        </p:txBody>
      </p:sp>
      <p:sp>
        <p:nvSpPr>
          <p:cNvPr id="9" name="TextBox 6"/>
          <p:cNvSpPr txBox="1"/>
          <p:nvPr/>
        </p:nvSpPr>
        <p:spPr>
          <a:xfrm>
            <a:off x="564705" y="5614413"/>
            <a:ext cx="1897955" cy="512961"/>
          </a:xfrm>
          <a:prstGeom prst="rect">
            <a:avLst/>
          </a:prstGeom>
          <a:noFill/>
        </p:spPr>
        <p:txBody>
          <a:bodyPr vert="horz" wrap="none" lIns="0" tIns="0" rIns="0" bIns="0" rtlCol="0">
            <a:spAutoFit/>
          </a:bodyPr>
          <a:lstStyle/>
          <a:p>
            <a:pPr>
              <a:lnSpc>
                <a:spcPts val="2000"/>
              </a:lnSpc>
            </a:pPr>
            <a:r>
              <a:rPr lang="en-CA" dirty="0">
                <a:solidFill>
                  <a:srgbClr val="FFFFFF"/>
                </a:solidFill>
                <a:latin typeface="Arial"/>
                <a:cs typeface="Arial"/>
              </a:rPr>
              <a:t>Date:  </a:t>
            </a:r>
            <a:r>
              <a:rPr lang="en-CA" dirty="0" smtClean="0">
                <a:solidFill>
                  <a:srgbClr val="FFFFFF"/>
                </a:solidFill>
                <a:latin typeface="Arial"/>
                <a:cs typeface="Arial"/>
              </a:rPr>
              <a:t>March 2015</a:t>
            </a:r>
            <a:endParaRPr lang="en-CA" dirty="0">
              <a:solidFill>
                <a:srgbClr val="FFFFFF"/>
              </a:solidFill>
              <a:latin typeface="Arial"/>
              <a:cs typeface="Arial"/>
            </a:endParaRPr>
          </a:p>
          <a:p>
            <a:pPr>
              <a:lnSpc>
                <a:spcPts val="2010"/>
              </a:lnSpc>
            </a:pPr>
            <a:endParaRPr lang="en-CA" dirty="0">
              <a:solidFill>
                <a:srgbClr val="000000"/>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 y="690880"/>
            <a:ext cx="9723120" cy="5417069"/>
          </a:xfrm>
          <a:prstGeom prst="rect">
            <a:avLst/>
          </a:prstGeom>
          <a:noFill/>
        </p:spPr>
        <p:txBody>
          <a:bodyPr lIns="101799" tIns="50900" rIns="101799" bIns="50900">
            <a:spAutoFit/>
          </a:bodyPr>
          <a:lstStyle/>
          <a:p>
            <a:pPr defTabSz="508997">
              <a:buSzPct val="50000"/>
              <a:defRPr/>
            </a:pPr>
            <a:endParaRPr lang="en-US" dirty="0">
              <a:solidFill>
                <a:prstClr val="black"/>
              </a:solidFill>
              <a:latin typeface="+mn-lt"/>
              <a:cs typeface="+mn-cs"/>
            </a:endParaRPr>
          </a:p>
          <a:p>
            <a:pPr marL="190874" indent="-190874" defTabSz="508997">
              <a:buSzPct val="50000"/>
              <a:buFont typeface="Arial" pitchFamily="34" charset="0"/>
              <a:buChar char="•"/>
              <a:defRPr/>
            </a:pPr>
            <a:r>
              <a:rPr lang="en-US" dirty="0">
                <a:solidFill>
                  <a:prstClr val="black"/>
                </a:solidFill>
                <a:latin typeface="+mn-lt"/>
                <a:cs typeface="+mn-cs"/>
              </a:rPr>
              <a:t>In August 2007, Runway Safety Call to Action identified LCGS as potential technical solution to increase in Runway Incursions</a:t>
            </a:r>
          </a:p>
          <a:p>
            <a:pPr marL="190874" indent="-190874" defTabSz="508997">
              <a:buSzPct val="50000"/>
              <a:buFont typeface="Arial" pitchFamily="34" charset="0"/>
              <a:buChar char="•"/>
              <a:defRPr/>
            </a:pPr>
            <a:endParaRPr lang="en-US" sz="900" dirty="0">
              <a:solidFill>
                <a:prstClr val="black"/>
              </a:solidFill>
            </a:endParaRPr>
          </a:p>
          <a:p>
            <a:pPr marL="190874" indent="-190874" defTabSz="508997">
              <a:buSzPct val="50000"/>
              <a:buFont typeface="Arial" pitchFamily="34" charset="0"/>
              <a:buChar char="•"/>
              <a:defRPr/>
            </a:pPr>
            <a:r>
              <a:rPr lang="en-US" dirty="0">
                <a:solidFill>
                  <a:prstClr val="black"/>
                </a:solidFill>
                <a:latin typeface="+mn-lt"/>
                <a:cs typeface="+mn-cs"/>
              </a:rPr>
              <a:t>Runway Incursion Reduction Program Office requested LCGS Investment Analysis Readiness Decision (IARD) from the Executive Council on May 26, 2009.</a:t>
            </a:r>
          </a:p>
          <a:p>
            <a:pPr marL="190874" indent="-190874" defTabSz="508997">
              <a:buSzPct val="50000"/>
              <a:buFont typeface="Arial" pitchFamily="34" charset="0"/>
              <a:buChar char="•"/>
              <a:defRPr/>
            </a:pPr>
            <a:endParaRPr lang="en-US" sz="900" dirty="0">
              <a:solidFill>
                <a:prstClr val="black"/>
              </a:solidFill>
            </a:endParaRPr>
          </a:p>
          <a:p>
            <a:pPr marL="190874" indent="-190874" defTabSz="508997">
              <a:buSzPct val="50000"/>
              <a:buFont typeface="Arial" pitchFamily="34" charset="0"/>
              <a:buChar char="•"/>
              <a:defRPr/>
            </a:pPr>
            <a:r>
              <a:rPr lang="en-US" dirty="0">
                <a:solidFill>
                  <a:prstClr val="black"/>
                </a:solidFill>
                <a:latin typeface="+mn-lt"/>
                <a:cs typeface="+mn-cs"/>
              </a:rPr>
              <a:t>ATO EC delayed making a final decision; EC met again on July 7, 2009, and made the following decision: </a:t>
            </a:r>
          </a:p>
          <a:p>
            <a:pPr marL="699868" lvl="2" indent="-190874" defTabSz="508997">
              <a:buSzPct val="50000"/>
              <a:buFont typeface="Arial" pitchFamily="34" charset="0"/>
              <a:buChar char="•"/>
              <a:defRPr/>
            </a:pPr>
            <a:r>
              <a:rPr lang="en-US" sz="1600" i="1" dirty="0">
                <a:solidFill>
                  <a:prstClr val="black"/>
                </a:solidFill>
              </a:rPr>
              <a:t>Directed team to continue with contract awards for the prototype systems </a:t>
            </a:r>
          </a:p>
          <a:p>
            <a:pPr marL="699868" lvl="2" indent="-190874" defTabSz="508997">
              <a:buSzPct val="50000"/>
              <a:buFont typeface="Arial" pitchFamily="34" charset="0"/>
              <a:buChar char="•"/>
              <a:defRPr/>
            </a:pPr>
            <a:r>
              <a:rPr lang="en-US" sz="1600" i="1" dirty="0">
                <a:solidFill>
                  <a:prstClr val="black"/>
                </a:solidFill>
              </a:rPr>
              <a:t>Directed team to operate the prototype systems for two years</a:t>
            </a:r>
          </a:p>
          <a:p>
            <a:pPr marL="699868" lvl="2" indent="-190874" defTabSz="508997">
              <a:buSzPct val="50000"/>
              <a:buFont typeface="Arial" pitchFamily="34" charset="0"/>
              <a:buChar char="•"/>
              <a:defRPr/>
            </a:pPr>
            <a:r>
              <a:rPr lang="en-US" sz="1600" i="1" dirty="0">
                <a:solidFill>
                  <a:prstClr val="black"/>
                </a:solidFill>
              </a:rPr>
              <a:t>Directed team to return to the EC with results of the operational evaluation</a:t>
            </a:r>
          </a:p>
          <a:p>
            <a:pPr marL="190874" indent="-190874" defTabSz="508997">
              <a:buSzPct val="50000"/>
              <a:buFont typeface="Arial" pitchFamily="34" charset="0"/>
              <a:buChar char="•"/>
              <a:defRPr/>
            </a:pPr>
            <a:endParaRPr lang="en-US" dirty="0">
              <a:solidFill>
                <a:prstClr val="black"/>
              </a:solidFill>
              <a:latin typeface="+mn-lt"/>
              <a:cs typeface="+mn-cs"/>
            </a:endParaRPr>
          </a:p>
          <a:p>
            <a:pPr indent="-190874" defTabSz="508997">
              <a:spcAft>
                <a:spcPts val="669"/>
              </a:spcAft>
              <a:buSzPct val="50000"/>
              <a:buFont typeface="Arial" pitchFamily="34" charset="0"/>
              <a:buChar char="•"/>
              <a:defRPr/>
            </a:pPr>
            <a:r>
              <a:rPr lang="en-US" sz="2200" b="1" dirty="0">
                <a:solidFill>
                  <a:srgbClr val="FF0000"/>
                </a:solidFill>
              </a:rPr>
              <a:t>JRC meeting 6/19/2013 determined that LCGS not viable as a program</a:t>
            </a:r>
          </a:p>
          <a:p>
            <a:pPr indent="-190874" defTabSz="508997">
              <a:spcAft>
                <a:spcPts val="669"/>
              </a:spcAft>
              <a:buSzPct val="50000"/>
              <a:buFont typeface="Arial" pitchFamily="34" charset="0"/>
              <a:buChar char="•"/>
              <a:defRPr/>
            </a:pPr>
            <a:r>
              <a:rPr lang="en-US" dirty="0">
                <a:solidFill>
                  <a:prstClr val="black"/>
                </a:solidFill>
                <a:latin typeface="+mn-lt"/>
                <a:cs typeface="+mn-cs"/>
              </a:rPr>
              <a:t>All 5 sites were powered down by 09/01/2013</a:t>
            </a:r>
          </a:p>
          <a:p>
            <a:pPr indent="-190874" defTabSz="508997">
              <a:spcAft>
                <a:spcPts val="669"/>
              </a:spcAft>
              <a:buSzPct val="50000"/>
              <a:buFont typeface="Arial" pitchFamily="34" charset="0"/>
              <a:buChar char="•"/>
              <a:defRPr/>
            </a:pPr>
            <a:r>
              <a:rPr lang="en-US" dirty="0">
                <a:solidFill>
                  <a:prstClr val="black"/>
                </a:solidFill>
                <a:latin typeface="+mn-lt"/>
                <a:cs typeface="+mn-cs"/>
              </a:rPr>
              <a:t>All LCGS displays were removed from ATCT cabs as of 9/30/2013</a:t>
            </a:r>
          </a:p>
          <a:p>
            <a:pPr indent="-190874" defTabSz="508997">
              <a:spcAft>
                <a:spcPts val="669"/>
              </a:spcAft>
              <a:buSzPct val="50000"/>
              <a:buFont typeface="Arial" pitchFamily="34" charset="0"/>
              <a:buChar char="•"/>
              <a:defRPr/>
            </a:pPr>
            <a:r>
              <a:rPr lang="en-US" dirty="0">
                <a:solidFill>
                  <a:prstClr val="black"/>
                </a:solidFill>
                <a:latin typeface="+mn-lt"/>
                <a:cs typeface="+mn-cs"/>
              </a:rPr>
              <a:t>All LCGS cameras were removed from ATCT and radar towers as of 2/28/2014</a:t>
            </a:r>
          </a:p>
          <a:p>
            <a:pPr indent="-190874" defTabSz="508997">
              <a:spcAft>
                <a:spcPts val="669"/>
              </a:spcAft>
              <a:buSzPct val="50000"/>
              <a:buFont typeface="Arial" pitchFamily="34" charset="0"/>
              <a:buChar char="•"/>
              <a:defRPr/>
            </a:pPr>
            <a:r>
              <a:rPr lang="en-US" dirty="0">
                <a:solidFill>
                  <a:prstClr val="black"/>
                </a:solidFill>
                <a:latin typeface="+mn-lt"/>
                <a:cs typeface="+mn-cs"/>
              </a:rPr>
              <a:t>Final equipment and infrastructure inventory and bar coding was completed as of 11/01/2014</a:t>
            </a:r>
          </a:p>
        </p:txBody>
      </p:sp>
      <p:sp>
        <p:nvSpPr>
          <p:cNvPr id="10243" name="Rectangle 2"/>
          <p:cNvSpPr txBox="1">
            <a:spLocks noChangeArrowheads="1"/>
          </p:cNvSpPr>
          <p:nvPr/>
        </p:nvSpPr>
        <p:spPr bwMode="auto">
          <a:xfrm>
            <a:off x="787559" y="284269"/>
            <a:ext cx="8472805" cy="88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799" tIns="50900" rIns="101799" bIns="50900"/>
          <a:lstStyle>
            <a:lvl1pPr defTabSz="815975">
              <a:defRPr>
                <a:solidFill>
                  <a:schemeClr val="tx1"/>
                </a:solidFill>
                <a:latin typeface="Arial" charset="0"/>
              </a:defRPr>
            </a:lvl1pPr>
            <a:lvl2pPr marL="742950" indent="-285750" defTabSz="815975">
              <a:defRPr>
                <a:solidFill>
                  <a:schemeClr val="tx1"/>
                </a:solidFill>
                <a:latin typeface="Arial" charset="0"/>
              </a:defRPr>
            </a:lvl2pPr>
            <a:lvl3pPr marL="1143000" indent="-228600" defTabSz="815975">
              <a:defRPr>
                <a:solidFill>
                  <a:schemeClr val="tx1"/>
                </a:solidFill>
                <a:latin typeface="Arial" charset="0"/>
              </a:defRPr>
            </a:lvl3pPr>
            <a:lvl4pPr marL="1600200" indent="-228600" defTabSz="815975">
              <a:defRPr>
                <a:solidFill>
                  <a:schemeClr val="tx1"/>
                </a:solidFill>
                <a:latin typeface="Arial" charset="0"/>
              </a:defRPr>
            </a:lvl4pPr>
            <a:lvl5pPr marL="2057400" indent="-228600" defTabSz="815975">
              <a:defRPr>
                <a:solidFill>
                  <a:schemeClr val="tx1"/>
                </a:solidFill>
                <a:latin typeface="Arial" charset="0"/>
              </a:defRPr>
            </a:lvl5pPr>
            <a:lvl6pPr marL="2514600" indent="-228600" defTabSz="815975" fontAlgn="base">
              <a:spcBef>
                <a:spcPct val="0"/>
              </a:spcBef>
              <a:spcAft>
                <a:spcPct val="0"/>
              </a:spcAft>
              <a:defRPr>
                <a:solidFill>
                  <a:schemeClr val="tx1"/>
                </a:solidFill>
                <a:latin typeface="Arial" charset="0"/>
              </a:defRPr>
            </a:lvl6pPr>
            <a:lvl7pPr marL="2971800" indent="-228600" defTabSz="815975" fontAlgn="base">
              <a:spcBef>
                <a:spcPct val="0"/>
              </a:spcBef>
              <a:spcAft>
                <a:spcPct val="0"/>
              </a:spcAft>
              <a:defRPr>
                <a:solidFill>
                  <a:schemeClr val="tx1"/>
                </a:solidFill>
                <a:latin typeface="Arial" charset="0"/>
              </a:defRPr>
            </a:lvl7pPr>
            <a:lvl8pPr marL="3429000" indent="-228600" defTabSz="815975" fontAlgn="base">
              <a:spcBef>
                <a:spcPct val="0"/>
              </a:spcBef>
              <a:spcAft>
                <a:spcPct val="0"/>
              </a:spcAft>
              <a:defRPr>
                <a:solidFill>
                  <a:schemeClr val="tx1"/>
                </a:solidFill>
                <a:latin typeface="Arial" charset="0"/>
              </a:defRPr>
            </a:lvl8pPr>
            <a:lvl9pPr marL="3886200" indent="-228600" defTabSz="815975" fontAlgn="base">
              <a:spcBef>
                <a:spcPct val="0"/>
              </a:spcBef>
              <a:spcAft>
                <a:spcPct val="0"/>
              </a:spcAft>
              <a:defRPr>
                <a:solidFill>
                  <a:schemeClr val="tx1"/>
                </a:solidFill>
                <a:latin typeface="Arial" charset="0"/>
              </a:defRPr>
            </a:lvl9pPr>
          </a:lstStyle>
          <a:p>
            <a:pPr eaLnBrk="0" hangingPunct="0"/>
            <a:r>
              <a:rPr lang="en-US" altLang="en-US" sz="2700" b="1">
                <a:solidFill>
                  <a:srgbClr val="1D2F68"/>
                </a:solidFill>
              </a:rPr>
              <a:t>LCGS Pilot Program History and Status</a:t>
            </a:r>
          </a:p>
        </p:txBody>
      </p:sp>
    </p:spTree>
    <p:extLst>
      <p:ext uri="{BB962C8B-B14F-4D97-AF65-F5344CB8AC3E}">
        <p14:creationId xmlns:p14="http://schemas.microsoft.com/office/powerpoint/2010/main" val="8990070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p:txBody>
          <a:bodyPr/>
          <a:lstStyle/>
          <a:p>
            <a:endParaRPr lang="en-US" altLang="en-US" smtClean="0">
              <a:latin typeface="Arial" charset="0"/>
              <a:cs typeface="Arial" charset="0"/>
            </a:endParaRP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l="4877" t="13303" r="53883" b="32690"/>
          <a:stretch>
            <a:fillRect/>
          </a:stretch>
        </p:blipFill>
        <p:spPr bwMode="auto">
          <a:xfrm>
            <a:off x="0" y="645902"/>
            <a:ext cx="10058400" cy="5291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Title 1"/>
          <p:cNvSpPr>
            <a:spLocks noGrp="1"/>
          </p:cNvSpPr>
          <p:nvPr>
            <p:ph type="title"/>
          </p:nvPr>
        </p:nvSpPr>
        <p:spPr>
          <a:xfrm>
            <a:off x="502920" y="311257"/>
            <a:ext cx="9052560" cy="46778"/>
          </a:xfrm>
        </p:spPr>
        <p:txBody>
          <a:bodyPr/>
          <a:lstStyle/>
          <a:p>
            <a:r>
              <a:rPr lang="en-US" altLang="en-US" smtClean="0">
                <a:latin typeface="Arial" charset="0"/>
                <a:cs typeface="Arial" charset="0"/>
              </a:rPr>
              <a:t>Notional Removal Schedule</a:t>
            </a:r>
          </a:p>
        </p:txBody>
      </p:sp>
      <p:pic>
        <p:nvPicPr>
          <p:cNvPr id="11269" name="Picture 3"/>
          <p:cNvPicPr>
            <a:picLocks noChangeAspect="1" noChangeArrowheads="1"/>
          </p:cNvPicPr>
          <p:nvPr/>
        </p:nvPicPr>
        <p:blipFill>
          <a:blip r:embed="rId3">
            <a:extLst>
              <a:ext uri="{28A0092B-C50C-407E-A947-70E740481C1C}">
                <a14:useLocalDpi xmlns:a14="http://schemas.microsoft.com/office/drawing/2010/main" val="0"/>
              </a:ext>
            </a:extLst>
          </a:blip>
          <a:srcRect l="4787" t="12975" r="53842" b="67860"/>
          <a:stretch>
            <a:fillRect/>
          </a:stretch>
        </p:blipFill>
        <p:spPr bwMode="auto">
          <a:xfrm>
            <a:off x="0" y="5903066"/>
            <a:ext cx="10058400" cy="186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57139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19101" y="494927"/>
            <a:ext cx="9319737" cy="690880"/>
          </a:xfrm>
        </p:spPr>
        <p:txBody>
          <a:bodyPr/>
          <a:lstStyle/>
          <a:p>
            <a:pPr algn="ctr"/>
            <a:r>
              <a:rPr lang="en-US" dirty="0" smtClean="0"/>
              <a:t>Enhanced Final Approach Runway Occupancy Signal  (eFAROS)</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57" y="5483878"/>
            <a:ext cx="8915567" cy="1090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443" y="1650563"/>
            <a:ext cx="3710193" cy="3749463"/>
          </a:xfrm>
          <a:prstGeom prst="rect">
            <a:avLst/>
          </a:prstGeom>
        </p:spPr>
      </p:pic>
      <p:sp>
        <p:nvSpPr>
          <p:cNvPr id="6" name="TextBox 4"/>
          <p:cNvSpPr txBox="1"/>
          <p:nvPr/>
        </p:nvSpPr>
        <p:spPr>
          <a:xfrm>
            <a:off x="204666" y="3757220"/>
            <a:ext cx="2770361" cy="654025"/>
          </a:xfrm>
          <a:prstGeom prst="rect">
            <a:avLst/>
          </a:prstGeom>
          <a:noFill/>
        </p:spPr>
        <p:txBody>
          <a:bodyPr vert="horz" wrap="none" lIns="0" tIns="0" rIns="0" bIns="0" rtlCol="0">
            <a:spAutoFit/>
          </a:bodyPr>
          <a:lstStyle/>
          <a:p>
            <a:pPr>
              <a:lnSpc>
                <a:spcPts val="2500"/>
              </a:lnSpc>
            </a:pPr>
            <a:r>
              <a:rPr lang="en-CA" sz="2200" dirty="0">
                <a:latin typeface="Arial"/>
                <a:cs typeface="Arial"/>
              </a:rPr>
              <a:t>RIRP Portfolio Update</a:t>
            </a:r>
          </a:p>
          <a:p>
            <a:pPr>
              <a:lnSpc>
                <a:spcPts val="2529"/>
              </a:lnSpc>
            </a:pPr>
            <a:endParaRPr lang="en-CA" sz="2200" dirty="0"/>
          </a:p>
        </p:txBody>
      </p:sp>
      <p:sp>
        <p:nvSpPr>
          <p:cNvPr id="7" name="TextBox 5"/>
          <p:cNvSpPr txBox="1"/>
          <p:nvPr/>
        </p:nvSpPr>
        <p:spPr>
          <a:xfrm>
            <a:off x="204664" y="4261276"/>
            <a:ext cx="2244204" cy="512961"/>
          </a:xfrm>
          <a:prstGeom prst="rect">
            <a:avLst/>
          </a:prstGeom>
          <a:noFill/>
        </p:spPr>
        <p:txBody>
          <a:bodyPr vert="horz" wrap="none" lIns="0" tIns="0" rIns="0" bIns="0" rtlCol="0">
            <a:spAutoFit/>
          </a:bodyPr>
          <a:lstStyle/>
          <a:p>
            <a:pPr>
              <a:lnSpc>
                <a:spcPts val="2000"/>
              </a:lnSpc>
            </a:pPr>
            <a:r>
              <a:rPr lang="en-CA" dirty="0">
                <a:latin typeface="Arial"/>
                <a:cs typeface="Arial"/>
              </a:rPr>
              <a:t>Presented to: </a:t>
            </a:r>
            <a:r>
              <a:rPr lang="en-CA" dirty="0" smtClean="0">
                <a:latin typeface="Arial"/>
                <a:cs typeface="Arial"/>
              </a:rPr>
              <a:t>REDAC</a:t>
            </a:r>
            <a:endParaRPr lang="en-CA" dirty="0">
              <a:latin typeface="Arial"/>
              <a:cs typeface="Arial"/>
            </a:endParaRPr>
          </a:p>
          <a:p>
            <a:pPr>
              <a:lnSpc>
                <a:spcPts val="2010"/>
              </a:lnSpc>
            </a:pPr>
            <a:endParaRPr lang="en-CA" dirty="0"/>
          </a:p>
        </p:txBody>
      </p:sp>
      <p:sp>
        <p:nvSpPr>
          <p:cNvPr id="8" name="TextBox 6"/>
          <p:cNvSpPr txBox="1"/>
          <p:nvPr/>
        </p:nvSpPr>
        <p:spPr>
          <a:xfrm>
            <a:off x="204664" y="4693324"/>
            <a:ext cx="1897955" cy="512961"/>
          </a:xfrm>
          <a:prstGeom prst="rect">
            <a:avLst/>
          </a:prstGeom>
          <a:noFill/>
        </p:spPr>
        <p:txBody>
          <a:bodyPr vert="horz" wrap="none" lIns="0" tIns="0" rIns="0" bIns="0" rtlCol="0">
            <a:spAutoFit/>
          </a:bodyPr>
          <a:lstStyle/>
          <a:p>
            <a:pPr>
              <a:lnSpc>
                <a:spcPts val="2000"/>
              </a:lnSpc>
            </a:pPr>
            <a:r>
              <a:rPr lang="en-CA" dirty="0">
                <a:latin typeface="Arial"/>
                <a:cs typeface="Arial"/>
              </a:rPr>
              <a:t>Date:  </a:t>
            </a:r>
            <a:r>
              <a:rPr lang="en-CA" dirty="0" smtClean="0">
                <a:latin typeface="Arial"/>
                <a:cs typeface="Arial"/>
              </a:rPr>
              <a:t>March 2015</a:t>
            </a:r>
            <a:endParaRPr lang="en-CA" dirty="0">
              <a:latin typeface="Arial"/>
              <a:cs typeface="Arial"/>
            </a:endParaRPr>
          </a:p>
          <a:p>
            <a:pPr>
              <a:lnSpc>
                <a:spcPts val="2010"/>
              </a:lnSpc>
            </a:pPr>
            <a:endParaRPr lang="en-CA"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000" b="1"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A7335E1805E44495268AE629753871" ma:contentTypeVersion="6" ma:contentTypeDescription="Create a new document." ma:contentTypeScope="" ma:versionID="bafd424518a3d855d9383cb3da8610d1">
  <xsd:schema xmlns:xsd="http://www.w3.org/2001/XMLSchema" xmlns:xs="http://www.w3.org/2001/XMLSchema" xmlns:p="http://schemas.microsoft.com/office/2006/metadata/properties" xmlns:ns2="a4c11e10-6fbc-43d3-ac72-3e5fce9ced22" targetNamespace="http://schemas.microsoft.com/office/2006/metadata/properties" ma:root="true" ma:fieldsID="c1e546dc03a8a1795afe111ee3498295" ns2:_="">
    <xsd:import namespace="a4c11e10-6fbc-43d3-ac72-3e5fce9ced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11e10-6fbc-43d3-ac72-3e5fce9ced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3BAD75-5CDA-4586-A2F5-29196EA186FE}"/>
</file>

<file path=customXml/itemProps2.xml><?xml version="1.0" encoding="utf-8"?>
<ds:datastoreItem xmlns:ds="http://schemas.openxmlformats.org/officeDocument/2006/customXml" ds:itemID="{C056B795-3BC3-47E7-A216-EA955741DB06}"/>
</file>

<file path=customXml/itemProps3.xml><?xml version="1.0" encoding="utf-8"?>
<ds:datastoreItem xmlns:ds="http://schemas.openxmlformats.org/officeDocument/2006/customXml" ds:itemID="{21D2B0FD-BD1F-4709-AC1B-DA87CBA140A7}"/>
</file>

<file path=docProps/app.xml><?xml version="1.0" encoding="utf-8"?>
<Properties xmlns="http://schemas.openxmlformats.org/officeDocument/2006/extended-properties" xmlns:vt="http://schemas.openxmlformats.org/officeDocument/2006/docPropsVTypes">
  <TotalTime>2001</TotalTime>
  <Words>3110</Words>
  <Application>Microsoft Office PowerPoint</Application>
  <PresentationFormat>Custom</PresentationFormat>
  <Paragraphs>447</Paragraphs>
  <Slides>46</Slides>
  <Notes>21</Notes>
  <HiddenSlides>0</HiddenSlides>
  <MMClips>0</MMClips>
  <ScaleCrop>false</ScaleCrop>
  <HeadingPairs>
    <vt:vector size="4" baseType="variant">
      <vt:variant>
        <vt:lpstr>Theme</vt:lpstr>
      </vt:variant>
      <vt:variant>
        <vt:i4>8</vt:i4>
      </vt:variant>
      <vt:variant>
        <vt:lpstr>Slide Titles</vt:lpstr>
      </vt:variant>
      <vt:variant>
        <vt:i4>46</vt:i4>
      </vt:variant>
    </vt:vector>
  </HeadingPairs>
  <TitlesOfParts>
    <vt:vector size="54" baseType="lpstr">
      <vt:lpstr>Office Theme</vt:lpstr>
      <vt:lpstr>1_Custom Design</vt:lpstr>
      <vt:lpstr>2_Custom Design</vt:lpstr>
      <vt:lpstr>3_Custom Design</vt:lpstr>
      <vt:lpstr>4_Custom Design</vt:lpstr>
      <vt:lpstr>5_Custom Design</vt:lpstr>
      <vt:lpstr>6_Custom Design</vt:lpstr>
      <vt:lpstr>7_Custom Design</vt:lpstr>
      <vt:lpstr>PowerPoint Presentation</vt:lpstr>
      <vt:lpstr>PowerPoint Presentation</vt:lpstr>
      <vt:lpstr>PowerPoint Presentation</vt:lpstr>
      <vt:lpstr>PowerPoint Presentation</vt:lpstr>
      <vt:lpstr>PowerPoint Presentation</vt:lpstr>
      <vt:lpstr> Low Cost Ground Surveillance (LCGS)</vt:lpstr>
      <vt:lpstr>PowerPoint Presentation</vt:lpstr>
      <vt:lpstr>Notional Removal Schedule</vt:lpstr>
      <vt:lpstr>Enhanced Final Approach Runway Occupancy Signal  (eFAROS)</vt:lpstr>
      <vt:lpstr>Enhanced Final Approach Runway Occupancy Signal  (eFAROS)</vt:lpstr>
      <vt:lpstr>Milestone Schedule</vt:lpstr>
      <vt:lpstr>Milestone Schedule</vt:lpstr>
      <vt:lpstr>FY14/15 eFAROS Activities</vt:lpstr>
      <vt:lpstr> Runway Safety Assessment (RSA)</vt:lpstr>
      <vt:lpstr>Runway Safety Assessment (RSA)</vt:lpstr>
      <vt:lpstr>ANG-C Market Survey - Overview</vt:lpstr>
      <vt:lpstr>ANG-C Market Survey - Assessment</vt:lpstr>
      <vt:lpstr>Milestone Schedule</vt:lpstr>
      <vt:lpstr>FY15 Activities</vt:lpstr>
      <vt:lpstr>Candidate RI prevention technologies for Technical Evaluation</vt:lpstr>
      <vt:lpstr>Searidge Technologies</vt:lpstr>
      <vt:lpstr>Neptec Technologies</vt:lpstr>
      <vt:lpstr>Aeropath Technologies</vt:lpstr>
      <vt:lpstr>Thales</vt:lpstr>
      <vt:lpstr> Small Airport Surveillance System (SASS)</vt:lpstr>
      <vt:lpstr>Small Airport Surveillance Sensor (SASS)</vt:lpstr>
      <vt:lpstr>SASS System Diagram</vt:lpstr>
      <vt:lpstr>SASS Design Features</vt:lpstr>
      <vt:lpstr>How SASS Works</vt:lpstr>
      <vt:lpstr>SASS Master &amp; Slave Hardware Design</vt:lpstr>
      <vt:lpstr>SASS Data Collection System</vt:lpstr>
      <vt:lpstr>SASS Data Collection (Hanscom Field, 15 December 2014)</vt:lpstr>
      <vt:lpstr>FY15 Hanscom Data Collection</vt:lpstr>
      <vt:lpstr>Milestone Schedule</vt:lpstr>
      <vt:lpstr>FY15 Activities</vt:lpstr>
      <vt:lpstr>PowerPoint Presentation</vt:lpstr>
      <vt:lpstr>PowerPoint Presentation</vt:lpstr>
      <vt:lpstr>PowerPoint Presentation</vt:lpstr>
      <vt:lpstr>PowerPoint Presentation</vt:lpstr>
      <vt:lpstr>PowerPoint Presentation</vt:lpstr>
      <vt:lpstr>Modeled Surface Surveillance Error (ft) (Hanscom Field in Bedford, MA)</vt:lpstr>
      <vt:lpstr>Siting Options with Obstruction Surfaces</vt:lpstr>
      <vt:lpstr>Steps For Site Breakdown</vt:lpstr>
      <vt:lpstr>Site #1: Pine Hill T-Hangars</vt:lpstr>
      <vt:lpstr>Site #2: Salt Shed</vt:lpstr>
      <vt:lpstr>Flight Facility Tower Cab</vt:lpstr>
    </vt:vector>
  </TitlesOfParts>
  <Company>Investintech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Robert.Higginbotham@faa.gov</dc:creator>
  <cp:lastModifiedBy>Royston, Matthew (FAA)</cp:lastModifiedBy>
  <cp:revision>206</cp:revision>
  <cp:lastPrinted>2012-01-06T13:43:53Z</cp:lastPrinted>
  <dcterms:created xsi:type="dcterms:W3CDTF">2012-01-04T13:17:14Z</dcterms:created>
  <dcterms:modified xsi:type="dcterms:W3CDTF">2015-02-20T19:44:01Z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0x0101009DA7335E1805E44495268AE629753871</vt:lpwstr>
  </property>
</Properties>
</file>