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0" r:id="rId2"/>
    <p:sldMasterId id="2147483692" r:id="rId3"/>
    <p:sldMasterId id="2147483705" r:id="rId4"/>
  </p:sldMasterIdLst>
  <p:notesMasterIdLst>
    <p:notesMasterId r:id="rId32"/>
  </p:notesMasterIdLst>
  <p:handoutMasterIdLst>
    <p:handoutMasterId r:id="rId33"/>
  </p:handoutMasterIdLst>
  <p:sldIdLst>
    <p:sldId id="359" r:id="rId5"/>
    <p:sldId id="426" r:id="rId6"/>
    <p:sldId id="427" r:id="rId7"/>
    <p:sldId id="428" r:id="rId8"/>
    <p:sldId id="366" r:id="rId9"/>
    <p:sldId id="369" r:id="rId10"/>
    <p:sldId id="367" r:id="rId11"/>
    <p:sldId id="421" r:id="rId12"/>
    <p:sldId id="389" r:id="rId13"/>
    <p:sldId id="424" r:id="rId14"/>
    <p:sldId id="392" r:id="rId15"/>
    <p:sldId id="419" r:id="rId16"/>
    <p:sldId id="394" r:id="rId17"/>
    <p:sldId id="395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15" r:id="rId28"/>
    <p:sldId id="420" r:id="rId29"/>
    <p:sldId id="430" r:id="rId30"/>
    <p:sldId id="431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4D0"/>
    <a:srgbClr val="DDDDDD"/>
    <a:srgbClr val="FF9933"/>
    <a:srgbClr val="FF5050"/>
    <a:srgbClr val="B2B2B2"/>
    <a:srgbClr val="FFF6EC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8757" autoAdjust="0"/>
  </p:normalViewPr>
  <p:slideViewPr>
    <p:cSldViewPr snapToGrid="0">
      <p:cViewPr varScale="1">
        <p:scale>
          <a:sx n="69" d="100"/>
          <a:sy n="69" d="100"/>
        </p:scale>
        <p:origin x="-1224" y="-102"/>
      </p:cViewPr>
      <p:guideLst>
        <p:guide orient="horz" pos="1392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 snapToGrid="0">
      <p:cViewPr varScale="1">
        <p:scale>
          <a:sx n="53" d="100"/>
          <a:sy n="53" d="100"/>
        </p:scale>
        <p:origin x="-1734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77250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511" tIns="49756" rIns="99511" bIns="49756" numCol="1" anchor="ctr" anchorCtr="0" compatLnSpc="1">
            <a:prstTxWarp prst="textNoShape">
              <a:avLst/>
            </a:prstTxWarp>
          </a:bodyPr>
          <a:lstStyle>
            <a:lvl1pPr defTabSz="994648">
              <a:defRPr sz="13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051" y="0"/>
            <a:ext cx="3077250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511" tIns="49756" rIns="99511" bIns="49756" numCol="1" anchor="ctr" anchorCtr="0" compatLnSpc="1">
            <a:prstTxWarp prst="textNoShape">
              <a:avLst/>
            </a:prstTxWarp>
          </a:bodyPr>
          <a:lstStyle>
            <a:lvl1pPr algn="r" defTabSz="994648">
              <a:defRPr sz="13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2882"/>
            <a:ext cx="3077250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511" tIns="49756" rIns="99511" bIns="49756" numCol="1" anchor="b" anchorCtr="0" compatLnSpc="1">
            <a:prstTxWarp prst="textNoShape">
              <a:avLst/>
            </a:prstTxWarp>
          </a:bodyPr>
          <a:lstStyle>
            <a:lvl1pPr defTabSz="994648">
              <a:defRPr sz="13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051" y="9722882"/>
            <a:ext cx="3077250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511" tIns="49756" rIns="99511" bIns="49756" numCol="1" anchor="b" anchorCtr="0" compatLnSpc="1">
            <a:prstTxWarp prst="textNoShape">
              <a:avLst/>
            </a:prstTxWarp>
          </a:bodyPr>
          <a:lstStyle>
            <a:lvl1pPr algn="r" defTabSz="994648">
              <a:defRPr sz="1300" b="0">
                <a:latin typeface="Times New Roman" pitchFamily="18" charset="0"/>
              </a:defRPr>
            </a:lvl1pPr>
          </a:lstStyle>
          <a:p>
            <a:fld id="{E1EDA76E-1FDA-40B6-B5D2-0B33ABEC35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719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77250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511" tIns="49756" rIns="99511" bIns="49756" numCol="1" anchor="ctr" anchorCtr="0" compatLnSpc="1">
            <a:prstTxWarp prst="textNoShape">
              <a:avLst/>
            </a:prstTxWarp>
          </a:bodyPr>
          <a:lstStyle>
            <a:lvl1pPr defTabSz="994648">
              <a:defRPr sz="13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051" y="0"/>
            <a:ext cx="3077250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511" tIns="49756" rIns="99511" bIns="49756" numCol="1" anchor="ctr" anchorCtr="0" compatLnSpc="1">
            <a:prstTxWarp prst="textNoShape">
              <a:avLst/>
            </a:prstTxWarp>
          </a:bodyPr>
          <a:lstStyle>
            <a:lvl1pPr algn="r" defTabSz="994648">
              <a:defRPr sz="13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465" y="4861441"/>
            <a:ext cx="5206375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511" tIns="49756" rIns="99511" bIns="49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2882"/>
            <a:ext cx="3077250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511" tIns="49756" rIns="99511" bIns="49756" numCol="1" anchor="b" anchorCtr="0" compatLnSpc="1">
            <a:prstTxWarp prst="textNoShape">
              <a:avLst/>
            </a:prstTxWarp>
          </a:bodyPr>
          <a:lstStyle>
            <a:lvl1pPr defTabSz="994648">
              <a:defRPr sz="13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051" y="9722882"/>
            <a:ext cx="3077250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9511" tIns="49756" rIns="99511" bIns="49756" numCol="1" anchor="b" anchorCtr="0" compatLnSpc="1">
            <a:prstTxWarp prst="textNoShape">
              <a:avLst/>
            </a:prstTxWarp>
          </a:bodyPr>
          <a:lstStyle>
            <a:lvl1pPr algn="r" defTabSz="994648">
              <a:defRPr sz="1300" b="0">
                <a:latin typeface="Times New Roman" pitchFamily="18" charset="0"/>
              </a:defRPr>
            </a:lvl1pPr>
          </a:lstStyle>
          <a:p>
            <a:fld id="{A976E93D-B59A-4F46-818C-4368E80B6F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40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424">
              <a:defRPr sz="2100" i="1">
                <a:solidFill>
                  <a:schemeClr val="tx1"/>
                </a:solidFill>
                <a:latin typeface="Verdana" pitchFamily="34" charset="0"/>
              </a:defRPr>
            </a:lvl1pPr>
            <a:lvl2pPr marL="776318" indent="-297699" defTabSz="993424">
              <a:defRPr sz="2100" i="1">
                <a:solidFill>
                  <a:schemeClr val="tx1"/>
                </a:solidFill>
                <a:latin typeface="Verdana" pitchFamily="34" charset="0"/>
              </a:defRPr>
            </a:lvl2pPr>
            <a:lvl3pPr marL="1194082" indent="-238488" defTabSz="993424">
              <a:defRPr sz="2100" i="1">
                <a:solidFill>
                  <a:schemeClr val="tx1"/>
                </a:solidFill>
                <a:latin typeface="Verdana" pitchFamily="34" charset="0"/>
              </a:defRPr>
            </a:lvl3pPr>
            <a:lvl4pPr marL="1672702" indent="-238488" defTabSz="993424">
              <a:defRPr sz="2100" i="1">
                <a:solidFill>
                  <a:schemeClr val="tx1"/>
                </a:solidFill>
                <a:latin typeface="Verdana" pitchFamily="34" charset="0"/>
              </a:defRPr>
            </a:lvl4pPr>
            <a:lvl5pPr marL="2151321" indent="-238488" defTabSz="993424">
              <a:defRPr sz="2100" i="1">
                <a:solidFill>
                  <a:schemeClr val="tx1"/>
                </a:solidFill>
                <a:latin typeface="Verdana" pitchFamily="34" charset="0"/>
              </a:defRPr>
            </a:lvl5pPr>
            <a:lvl6pPr marL="2625007" indent="-238488" algn="ctr" defTabSz="993424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100" i="1">
                <a:solidFill>
                  <a:schemeClr val="tx1"/>
                </a:solidFill>
                <a:latin typeface="Verdana" pitchFamily="34" charset="0"/>
              </a:defRPr>
            </a:lvl6pPr>
            <a:lvl7pPr marL="3098693" indent="-238488" algn="ctr" defTabSz="993424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100" i="1">
                <a:solidFill>
                  <a:schemeClr val="tx1"/>
                </a:solidFill>
                <a:latin typeface="Verdana" pitchFamily="34" charset="0"/>
              </a:defRPr>
            </a:lvl7pPr>
            <a:lvl8pPr marL="3572378" indent="-238488" algn="ctr" defTabSz="993424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100" i="1">
                <a:solidFill>
                  <a:schemeClr val="tx1"/>
                </a:solidFill>
                <a:latin typeface="Verdana" pitchFamily="34" charset="0"/>
              </a:defRPr>
            </a:lvl8pPr>
            <a:lvl9pPr marL="4046064" indent="-238488" algn="ctr" defTabSz="993424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1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Clr>
                <a:prstClr val="black"/>
              </a:buClr>
            </a:pPr>
            <a:fld id="{ABECED21-67FF-4E8D-BDF2-8124F8B953B0}" type="slidenum">
              <a:rPr lang="en-GB" altLang="en-US" sz="1300" i="0">
                <a:solidFill>
                  <a:srgbClr val="000000"/>
                </a:solidFill>
                <a:latin typeface="Times New Roman" pitchFamily="18" charset="0"/>
              </a:rPr>
              <a:pPr>
                <a:buClr>
                  <a:prstClr val="black"/>
                </a:buClr>
              </a:pPr>
              <a:t>2</a:t>
            </a:fld>
            <a:endParaRPr lang="en-GB" altLang="en-US" sz="13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  <a:p>
            <a:pPr eaLnBrk="1" hangingPunct="1"/>
            <a:endParaRPr lang="nl-NL" altLang="en-US" smtClean="0"/>
          </a:p>
          <a:p>
            <a:endParaRPr lang="nl-NL" altLang="en-US" smtClean="0"/>
          </a:p>
          <a:p>
            <a:endParaRPr lang="nl-NL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135">
              <a:defRPr sz="2100" i="1">
                <a:solidFill>
                  <a:schemeClr val="tx1"/>
                </a:solidFill>
                <a:latin typeface="Verdana" pitchFamily="34" charset="0"/>
              </a:defRPr>
            </a:lvl1pPr>
            <a:lvl2pPr marL="776318" indent="-297699" defTabSz="990135">
              <a:defRPr sz="2100" i="1">
                <a:solidFill>
                  <a:schemeClr val="tx1"/>
                </a:solidFill>
                <a:latin typeface="Verdana" pitchFamily="34" charset="0"/>
              </a:defRPr>
            </a:lvl2pPr>
            <a:lvl3pPr marL="1194082" indent="-238488" defTabSz="990135">
              <a:defRPr sz="2100" i="1">
                <a:solidFill>
                  <a:schemeClr val="tx1"/>
                </a:solidFill>
                <a:latin typeface="Verdana" pitchFamily="34" charset="0"/>
              </a:defRPr>
            </a:lvl3pPr>
            <a:lvl4pPr marL="1672702" indent="-238488" defTabSz="990135">
              <a:defRPr sz="2100" i="1">
                <a:solidFill>
                  <a:schemeClr val="tx1"/>
                </a:solidFill>
                <a:latin typeface="Verdana" pitchFamily="34" charset="0"/>
              </a:defRPr>
            </a:lvl4pPr>
            <a:lvl5pPr marL="2151321" indent="-238488" defTabSz="990135">
              <a:defRPr sz="2100" i="1">
                <a:solidFill>
                  <a:schemeClr val="tx1"/>
                </a:solidFill>
                <a:latin typeface="Verdana" pitchFamily="34" charset="0"/>
              </a:defRPr>
            </a:lvl5pPr>
            <a:lvl6pPr marL="2625007" indent="-238488" algn="ctr" defTabSz="990135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100" i="1">
                <a:solidFill>
                  <a:schemeClr val="tx1"/>
                </a:solidFill>
                <a:latin typeface="Verdana" pitchFamily="34" charset="0"/>
              </a:defRPr>
            </a:lvl6pPr>
            <a:lvl7pPr marL="3098693" indent="-238488" algn="ctr" defTabSz="990135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100" i="1">
                <a:solidFill>
                  <a:schemeClr val="tx1"/>
                </a:solidFill>
                <a:latin typeface="Verdana" pitchFamily="34" charset="0"/>
              </a:defRPr>
            </a:lvl7pPr>
            <a:lvl8pPr marL="3572378" indent="-238488" algn="ctr" defTabSz="990135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100" i="1">
                <a:solidFill>
                  <a:schemeClr val="tx1"/>
                </a:solidFill>
                <a:latin typeface="Verdana" pitchFamily="34" charset="0"/>
              </a:defRPr>
            </a:lvl8pPr>
            <a:lvl9pPr marL="4046064" indent="-238488" algn="ctr" defTabSz="990135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1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Clr>
                <a:prstClr val="black"/>
              </a:buClr>
            </a:pPr>
            <a:fld id="{553AD9FD-17F7-487D-8C85-BEB7132995DE}" type="slidenum">
              <a:rPr lang="en-GB" altLang="en-US" sz="1300" i="0">
                <a:solidFill>
                  <a:srgbClr val="000000"/>
                </a:solidFill>
                <a:latin typeface="Times New Roman" pitchFamily="18" charset="0"/>
              </a:rPr>
              <a:pPr>
                <a:buClr>
                  <a:prstClr val="black"/>
                </a:buClr>
              </a:pPr>
              <a:t>4</a:t>
            </a:fld>
            <a:endParaRPr lang="en-GB" altLang="en-US" sz="1300" i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EREA in numbers 2011</a:t>
            </a:r>
          </a:p>
          <a:p>
            <a:r>
              <a:rPr lang="nl-NL" dirty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4.136 Employees in aviation</a:t>
            </a:r>
          </a:p>
          <a:p>
            <a:pPr algn="l"/>
            <a:r>
              <a:rPr lang="nl-NL" dirty="0">
                <a:solidFill>
                  <a:srgbClr val="4D4D4D"/>
                </a:solidFill>
                <a:latin typeface="Calibri" pitchFamily="34" charset="0"/>
                <a:cs typeface="Calibri" pitchFamily="34" charset="0"/>
              </a:rPr>
              <a:t>€ 407.000.000 Spent on research in aviation</a:t>
            </a:r>
          </a:p>
          <a:p>
            <a:pPr algn="l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B70B3-606E-43E7-8413-4E0B41918E2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08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5623D0C-A670-47F0-833E-F0E71515221B}" type="datetime4">
              <a:rPr lang="en-GB" smtClean="0">
                <a:solidFill>
                  <a:prstClr val="black"/>
                </a:solidFill>
              </a:rPr>
              <a:pPr/>
              <a:t>10 September 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276AD5-9997-4272-9C9A-4E3A2C8D936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1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894" indent="-2961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453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234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015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5796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577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358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140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027BBD-47A6-49C7-AA34-933BEA6E899D}" type="slidenum">
              <a:rPr lang="nl-NL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nl-NL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894" indent="-2961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453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234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015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5796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577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358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140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1410E3-D98E-4E17-B2DD-210CD2555781}" type="slidenum">
              <a:rPr lang="nl-NL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nl-NL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894" indent="-2961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453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234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015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5796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577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358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140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18D105-CAB5-4FCE-872D-E33B9EA20A63}" type="slidenum">
              <a:rPr lang="nl-NL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894" indent="-2961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453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234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015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5796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577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358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140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6EC8E2-2392-444E-BBA7-E8D1F1FBC0FF}" type="slidenum">
              <a:rPr lang="nl-NL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08" indent="-358708" defTabSz="956554">
              <a:spcBef>
                <a:spcPts val="1255"/>
              </a:spcBef>
              <a:spcAft>
                <a:spcPts val="628"/>
              </a:spcAft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en-US" sz="2100" kern="0">
                <a:solidFill>
                  <a:srgbClr val="000000"/>
                </a:solidFill>
                <a:latin typeface="Verdana"/>
                <a:cs typeface="Arial"/>
              </a:rPr>
              <a:t>To create a shared insight among the RE’s of the ongoing and planned safety research in the RE’s by developing and maintaining a detailed overview of the safety research conducted in each of the RE’s.</a:t>
            </a:r>
          </a:p>
          <a:p>
            <a:pPr marL="358708" indent="-358708" defTabSz="956554">
              <a:spcBef>
                <a:spcPts val="1255"/>
              </a:spcBef>
              <a:spcAft>
                <a:spcPts val="628"/>
              </a:spcAft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en-US" sz="2100" kern="0">
                <a:solidFill>
                  <a:srgbClr val="000000"/>
                </a:solidFill>
                <a:latin typeface="Verdana"/>
                <a:cs typeface="Arial"/>
              </a:rPr>
              <a:t>To achieve coordination in the planning and conduct of new safety research projects by the development and annual renewal of a Safety Research Agenda. </a:t>
            </a:r>
          </a:p>
          <a:p>
            <a:pPr marL="358708" indent="-358708" defTabSz="956554">
              <a:spcBef>
                <a:spcPts val="1255"/>
              </a:spcBef>
              <a:spcAft>
                <a:spcPts val="628"/>
              </a:spcAft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en-US" sz="2100" kern="0">
                <a:solidFill>
                  <a:srgbClr val="000000"/>
                </a:solidFill>
                <a:latin typeface="Verdana"/>
                <a:cs typeface="Arial"/>
              </a:rPr>
              <a:t>To create cooperative research projects in which multiple RE’s work together on a single safety research challenge, among other by creating the common administrative provisions and incentives needed to make safety scientists work at other RE’s.</a:t>
            </a:r>
          </a:p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9894" indent="-29611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453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234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015" indent="-236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5796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9577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3358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7140" indent="-23689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AD88EE-82C6-45E6-9A1A-4D9E73888CC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nl/url?sa=i&amp;rct=j&amp;q=&amp;esrc=s&amp;frm=1&amp;source=images&amp;cd=&amp;cad=rja&amp;uact=8&amp;ved=0CAcQjRw&amp;url=https://www.b2match.eu/kets2014/&amp;ei=mHmPVLX8L8eqUfLzgLgG&amp;bvm=bv.81828268,d.d24&amp;psig=AFQjCNFr5BbUuWY65k6PeR9fxZs_JehhLg&amp;ust=1418775275806159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REA logo high-resoluti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8693"/>
            <a:ext cx="5057734" cy="144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933827"/>
            <a:ext cx="7772400" cy="6778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Presentation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13325"/>
            <a:ext cx="6400800" cy="1060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nl-NL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528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50D44D-F43E-4649-8367-01BF80FB9047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A041EF-B0A0-4ACA-A565-81DEA7685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4B69F5-592B-4A5A-8DA8-3726F922CF53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61FCDA-2A2E-427C-BFD9-FFBE5B586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58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849D0F-A9F5-4CF3-BCA8-1C44C82AB604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25CF017-930B-4056-BB72-CA966B69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6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0AA4B73-6CF7-483C-8DFB-6906411BCC9B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3F3917-50DA-4355-BA29-B94A990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0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F56054-6789-4431-AAA3-3C2841788B50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8E139-C5DA-4667-87A7-C3C2751CA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CAE908-9EEE-41CC-BCB6-C7DD45EF43E9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BE9B99-2ADF-4CC9-A9CE-F35028B10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0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ChangeArrowheads="1"/>
          </p:cNvSpPr>
          <p:nvPr userDrawn="1"/>
        </p:nvSpPr>
        <p:spPr bwMode="auto">
          <a:xfrm>
            <a:off x="0" y="3007754"/>
            <a:ext cx="9148801" cy="6372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000" b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7569"/>
            <a:ext cx="8003232" cy="133899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96952"/>
            <a:ext cx="8003232" cy="66937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51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1" y="6453337"/>
            <a:ext cx="2847975" cy="365125"/>
          </a:xfrm>
        </p:spPr>
        <p:txBody>
          <a:bodyPr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11650" y="210871"/>
            <a:ext cx="3110478" cy="1417929"/>
            <a:chOff x="4697413" y="315913"/>
            <a:chExt cx="3817938" cy="1606550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5803901" y="315913"/>
              <a:ext cx="1158875" cy="512763"/>
            </a:xfrm>
            <a:custGeom>
              <a:avLst/>
              <a:gdLst>
                <a:gd name="T0" fmla="*/ 224 w 707"/>
                <a:gd name="T1" fmla="*/ 197 h 313"/>
                <a:gd name="T2" fmla="*/ 216 w 707"/>
                <a:gd name="T3" fmla="*/ 190 h 313"/>
                <a:gd name="T4" fmla="*/ 101 w 707"/>
                <a:gd name="T5" fmla="*/ 81 h 313"/>
                <a:gd name="T6" fmla="*/ 95 w 707"/>
                <a:gd name="T7" fmla="*/ 75 h 313"/>
                <a:gd name="T8" fmla="*/ 95 w 707"/>
                <a:gd name="T9" fmla="*/ 71 h 313"/>
                <a:gd name="T10" fmla="*/ 113 w 707"/>
                <a:gd name="T11" fmla="*/ 46 h 313"/>
                <a:gd name="T12" fmla="*/ 126 w 707"/>
                <a:gd name="T13" fmla="*/ 42 h 313"/>
                <a:gd name="T14" fmla="*/ 180 w 707"/>
                <a:gd name="T15" fmla="*/ 56 h 313"/>
                <a:gd name="T16" fmla="*/ 387 w 707"/>
                <a:gd name="T17" fmla="*/ 111 h 313"/>
                <a:gd name="T18" fmla="*/ 411 w 707"/>
                <a:gd name="T19" fmla="*/ 109 h 313"/>
                <a:gd name="T20" fmla="*/ 613 w 707"/>
                <a:gd name="T21" fmla="*/ 13 h 313"/>
                <a:gd name="T22" fmla="*/ 676 w 707"/>
                <a:gd name="T23" fmla="*/ 2 h 313"/>
                <a:gd name="T24" fmla="*/ 693 w 707"/>
                <a:gd name="T25" fmla="*/ 6 h 313"/>
                <a:gd name="T26" fmla="*/ 704 w 707"/>
                <a:gd name="T27" fmla="*/ 29 h 313"/>
                <a:gd name="T28" fmla="*/ 700 w 707"/>
                <a:gd name="T29" fmla="*/ 38 h 313"/>
                <a:gd name="T30" fmla="*/ 662 w 707"/>
                <a:gd name="T31" fmla="*/ 79 h 313"/>
                <a:gd name="T32" fmla="*/ 634 w 707"/>
                <a:gd name="T33" fmla="*/ 95 h 313"/>
                <a:gd name="T34" fmla="*/ 323 w 707"/>
                <a:gd name="T35" fmla="*/ 240 h 313"/>
                <a:gd name="T36" fmla="*/ 187 w 707"/>
                <a:gd name="T37" fmla="*/ 304 h 313"/>
                <a:gd name="T38" fmla="*/ 147 w 707"/>
                <a:gd name="T39" fmla="*/ 313 h 313"/>
                <a:gd name="T40" fmla="*/ 25 w 707"/>
                <a:gd name="T41" fmla="*/ 313 h 313"/>
                <a:gd name="T42" fmla="*/ 3 w 707"/>
                <a:gd name="T43" fmla="*/ 310 h 313"/>
                <a:gd name="T44" fmla="*/ 0 w 707"/>
                <a:gd name="T45" fmla="*/ 308 h 313"/>
                <a:gd name="T46" fmla="*/ 2 w 707"/>
                <a:gd name="T47" fmla="*/ 306 h 313"/>
                <a:gd name="T48" fmla="*/ 8 w 707"/>
                <a:gd name="T49" fmla="*/ 303 h 313"/>
                <a:gd name="T50" fmla="*/ 216 w 707"/>
                <a:gd name="T51" fmla="*/ 201 h 313"/>
                <a:gd name="T52" fmla="*/ 224 w 707"/>
                <a:gd name="T53" fmla="*/ 19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7" h="313">
                  <a:moveTo>
                    <a:pt x="224" y="197"/>
                  </a:moveTo>
                  <a:cubicBezTo>
                    <a:pt x="221" y="194"/>
                    <a:pt x="219" y="192"/>
                    <a:pt x="216" y="190"/>
                  </a:cubicBezTo>
                  <a:cubicBezTo>
                    <a:pt x="178" y="154"/>
                    <a:pt x="140" y="117"/>
                    <a:pt x="101" y="81"/>
                  </a:cubicBezTo>
                  <a:cubicBezTo>
                    <a:pt x="99" y="79"/>
                    <a:pt x="97" y="77"/>
                    <a:pt x="95" y="75"/>
                  </a:cubicBezTo>
                  <a:cubicBezTo>
                    <a:pt x="94" y="74"/>
                    <a:pt x="94" y="72"/>
                    <a:pt x="95" y="71"/>
                  </a:cubicBezTo>
                  <a:cubicBezTo>
                    <a:pt x="101" y="63"/>
                    <a:pt x="107" y="55"/>
                    <a:pt x="113" y="46"/>
                  </a:cubicBezTo>
                  <a:cubicBezTo>
                    <a:pt x="117" y="41"/>
                    <a:pt x="121" y="40"/>
                    <a:pt x="126" y="42"/>
                  </a:cubicBezTo>
                  <a:cubicBezTo>
                    <a:pt x="144" y="47"/>
                    <a:pt x="162" y="51"/>
                    <a:pt x="180" y="56"/>
                  </a:cubicBezTo>
                  <a:cubicBezTo>
                    <a:pt x="249" y="74"/>
                    <a:pt x="318" y="93"/>
                    <a:pt x="387" y="111"/>
                  </a:cubicBezTo>
                  <a:cubicBezTo>
                    <a:pt x="395" y="113"/>
                    <a:pt x="403" y="113"/>
                    <a:pt x="411" y="109"/>
                  </a:cubicBezTo>
                  <a:cubicBezTo>
                    <a:pt x="478" y="77"/>
                    <a:pt x="546" y="45"/>
                    <a:pt x="613" y="13"/>
                  </a:cubicBezTo>
                  <a:cubicBezTo>
                    <a:pt x="633" y="4"/>
                    <a:pt x="654" y="0"/>
                    <a:pt x="676" y="2"/>
                  </a:cubicBezTo>
                  <a:cubicBezTo>
                    <a:pt x="682" y="2"/>
                    <a:pt x="688" y="3"/>
                    <a:pt x="693" y="6"/>
                  </a:cubicBezTo>
                  <a:cubicBezTo>
                    <a:pt x="703" y="10"/>
                    <a:pt x="707" y="19"/>
                    <a:pt x="704" y="29"/>
                  </a:cubicBezTo>
                  <a:cubicBezTo>
                    <a:pt x="703" y="32"/>
                    <a:pt x="701" y="35"/>
                    <a:pt x="700" y="38"/>
                  </a:cubicBezTo>
                  <a:cubicBezTo>
                    <a:pt x="691" y="55"/>
                    <a:pt x="678" y="69"/>
                    <a:pt x="662" y="79"/>
                  </a:cubicBezTo>
                  <a:cubicBezTo>
                    <a:pt x="654" y="86"/>
                    <a:pt x="644" y="90"/>
                    <a:pt x="634" y="95"/>
                  </a:cubicBezTo>
                  <a:cubicBezTo>
                    <a:pt x="531" y="143"/>
                    <a:pt x="427" y="192"/>
                    <a:pt x="323" y="240"/>
                  </a:cubicBezTo>
                  <a:cubicBezTo>
                    <a:pt x="278" y="262"/>
                    <a:pt x="232" y="283"/>
                    <a:pt x="187" y="304"/>
                  </a:cubicBezTo>
                  <a:cubicBezTo>
                    <a:pt x="174" y="310"/>
                    <a:pt x="161" y="313"/>
                    <a:pt x="147" y="313"/>
                  </a:cubicBezTo>
                  <a:cubicBezTo>
                    <a:pt x="106" y="313"/>
                    <a:pt x="65" y="313"/>
                    <a:pt x="25" y="313"/>
                  </a:cubicBezTo>
                  <a:cubicBezTo>
                    <a:pt x="17" y="313"/>
                    <a:pt x="10" y="312"/>
                    <a:pt x="3" y="310"/>
                  </a:cubicBezTo>
                  <a:cubicBezTo>
                    <a:pt x="1" y="310"/>
                    <a:pt x="0" y="310"/>
                    <a:pt x="0" y="308"/>
                  </a:cubicBezTo>
                  <a:cubicBezTo>
                    <a:pt x="0" y="307"/>
                    <a:pt x="1" y="306"/>
                    <a:pt x="2" y="306"/>
                  </a:cubicBezTo>
                  <a:cubicBezTo>
                    <a:pt x="4" y="305"/>
                    <a:pt x="6" y="304"/>
                    <a:pt x="8" y="303"/>
                  </a:cubicBezTo>
                  <a:cubicBezTo>
                    <a:pt x="77" y="269"/>
                    <a:pt x="147" y="235"/>
                    <a:pt x="216" y="201"/>
                  </a:cubicBezTo>
                  <a:cubicBezTo>
                    <a:pt x="218" y="200"/>
                    <a:pt x="221" y="199"/>
                    <a:pt x="224" y="197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7400926" y="939800"/>
              <a:ext cx="319088" cy="409575"/>
            </a:xfrm>
            <a:custGeom>
              <a:avLst/>
              <a:gdLst>
                <a:gd name="T0" fmla="*/ 141 w 195"/>
                <a:gd name="T1" fmla="*/ 69 h 249"/>
                <a:gd name="T2" fmla="*/ 141 w 195"/>
                <a:gd name="T3" fmla="*/ 62 h 249"/>
                <a:gd name="T4" fmla="*/ 143 w 195"/>
                <a:gd name="T5" fmla="*/ 49 h 249"/>
                <a:gd name="T6" fmla="*/ 137 w 195"/>
                <a:gd name="T7" fmla="*/ 42 h 249"/>
                <a:gd name="T8" fmla="*/ 78 w 195"/>
                <a:gd name="T9" fmla="*/ 42 h 249"/>
                <a:gd name="T10" fmla="*/ 75 w 195"/>
                <a:gd name="T11" fmla="*/ 42 h 249"/>
                <a:gd name="T12" fmla="*/ 71 w 195"/>
                <a:gd name="T13" fmla="*/ 46 h 249"/>
                <a:gd name="T14" fmla="*/ 70 w 195"/>
                <a:gd name="T15" fmla="*/ 56 h 249"/>
                <a:gd name="T16" fmla="*/ 66 w 195"/>
                <a:gd name="T17" fmla="*/ 95 h 249"/>
                <a:gd name="T18" fmla="*/ 71 w 195"/>
                <a:gd name="T19" fmla="*/ 100 h 249"/>
                <a:gd name="T20" fmla="*/ 136 w 195"/>
                <a:gd name="T21" fmla="*/ 100 h 249"/>
                <a:gd name="T22" fmla="*/ 142 w 195"/>
                <a:gd name="T23" fmla="*/ 100 h 249"/>
                <a:gd name="T24" fmla="*/ 149 w 195"/>
                <a:gd name="T25" fmla="*/ 102 h 249"/>
                <a:gd name="T26" fmla="*/ 181 w 195"/>
                <a:gd name="T27" fmla="*/ 122 h 249"/>
                <a:gd name="T28" fmla="*/ 184 w 195"/>
                <a:gd name="T29" fmla="*/ 128 h 249"/>
                <a:gd name="T30" fmla="*/ 181 w 195"/>
                <a:gd name="T31" fmla="*/ 149 h 249"/>
                <a:gd name="T32" fmla="*/ 175 w 195"/>
                <a:gd name="T33" fmla="*/ 209 h 249"/>
                <a:gd name="T34" fmla="*/ 174 w 195"/>
                <a:gd name="T35" fmla="*/ 220 h 249"/>
                <a:gd name="T36" fmla="*/ 170 w 195"/>
                <a:gd name="T37" fmla="*/ 228 h 249"/>
                <a:gd name="T38" fmla="*/ 134 w 195"/>
                <a:gd name="T39" fmla="*/ 247 h 249"/>
                <a:gd name="T40" fmla="*/ 125 w 195"/>
                <a:gd name="T41" fmla="*/ 249 h 249"/>
                <a:gd name="T42" fmla="*/ 42 w 195"/>
                <a:gd name="T43" fmla="*/ 249 h 249"/>
                <a:gd name="T44" fmla="*/ 35 w 195"/>
                <a:gd name="T45" fmla="*/ 247 h 249"/>
                <a:gd name="T46" fmla="*/ 3 w 195"/>
                <a:gd name="T47" fmla="*/ 228 h 249"/>
                <a:gd name="T48" fmla="*/ 0 w 195"/>
                <a:gd name="T49" fmla="*/ 221 h 249"/>
                <a:gd name="T50" fmla="*/ 2 w 195"/>
                <a:gd name="T51" fmla="*/ 199 h 249"/>
                <a:gd name="T52" fmla="*/ 4 w 195"/>
                <a:gd name="T53" fmla="*/ 183 h 249"/>
                <a:gd name="T54" fmla="*/ 8 w 195"/>
                <a:gd name="T55" fmla="*/ 179 h 249"/>
                <a:gd name="T56" fmla="*/ 50 w 195"/>
                <a:gd name="T57" fmla="*/ 179 h 249"/>
                <a:gd name="T58" fmla="*/ 53 w 195"/>
                <a:gd name="T59" fmla="*/ 183 h 249"/>
                <a:gd name="T60" fmla="*/ 52 w 195"/>
                <a:gd name="T61" fmla="*/ 198 h 249"/>
                <a:gd name="T62" fmla="*/ 60 w 195"/>
                <a:gd name="T63" fmla="*/ 207 h 249"/>
                <a:gd name="T64" fmla="*/ 118 w 195"/>
                <a:gd name="T65" fmla="*/ 207 h 249"/>
                <a:gd name="T66" fmla="*/ 123 w 195"/>
                <a:gd name="T67" fmla="*/ 207 h 249"/>
                <a:gd name="T68" fmla="*/ 126 w 195"/>
                <a:gd name="T69" fmla="*/ 204 h 249"/>
                <a:gd name="T70" fmla="*/ 127 w 195"/>
                <a:gd name="T71" fmla="*/ 197 h 249"/>
                <a:gd name="T72" fmla="*/ 132 w 195"/>
                <a:gd name="T73" fmla="*/ 155 h 249"/>
                <a:gd name="T74" fmla="*/ 132 w 195"/>
                <a:gd name="T75" fmla="*/ 149 h 249"/>
                <a:gd name="T76" fmla="*/ 130 w 195"/>
                <a:gd name="T77" fmla="*/ 146 h 249"/>
                <a:gd name="T78" fmla="*/ 123 w 195"/>
                <a:gd name="T79" fmla="*/ 146 h 249"/>
                <a:gd name="T80" fmla="*/ 59 w 195"/>
                <a:gd name="T81" fmla="*/ 146 h 249"/>
                <a:gd name="T82" fmla="*/ 47 w 195"/>
                <a:gd name="T83" fmla="*/ 143 h 249"/>
                <a:gd name="T84" fmla="*/ 19 w 195"/>
                <a:gd name="T85" fmla="*/ 126 h 249"/>
                <a:gd name="T86" fmla="*/ 14 w 195"/>
                <a:gd name="T87" fmla="*/ 116 h 249"/>
                <a:gd name="T88" fmla="*/ 16 w 195"/>
                <a:gd name="T89" fmla="*/ 100 h 249"/>
                <a:gd name="T90" fmla="*/ 23 w 195"/>
                <a:gd name="T91" fmla="*/ 32 h 249"/>
                <a:gd name="T92" fmla="*/ 24 w 195"/>
                <a:gd name="T93" fmla="*/ 30 h 249"/>
                <a:gd name="T94" fmla="*/ 31 w 195"/>
                <a:gd name="T95" fmla="*/ 20 h 249"/>
                <a:gd name="T96" fmla="*/ 62 w 195"/>
                <a:gd name="T97" fmla="*/ 3 h 249"/>
                <a:gd name="T98" fmla="*/ 73 w 195"/>
                <a:gd name="T99" fmla="*/ 0 h 249"/>
                <a:gd name="T100" fmla="*/ 151 w 195"/>
                <a:gd name="T101" fmla="*/ 0 h 249"/>
                <a:gd name="T102" fmla="*/ 161 w 195"/>
                <a:gd name="T103" fmla="*/ 2 h 249"/>
                <a:gd name="T104" fmla="*/ 191 w 195"/>
                <a:gd name="T105" fmla="*/ 21 h 249"/>
                <a:gd name="T106" fmla="*/ 194 w 195"/>
                <a:gd name="T107" fmla="*/ 27 h 249"/>
                <a:gd name="T108" fmla="*/ 190 w 195"/>
                <a:gd name="T109" fmla="*/ 67 h 249"/>
                <a:gd name="T110" fmla="*/ 187 w 195"/>
                <a:gd name="T111" fmla="*/ 70 h 249"/>
                <a:gd name="T112" fmla="*/ 183 w 195"/>
                <a:gd name="T113" fmla="*/ 70 h 249"/>
                <a:gd name="T114" fmla="*/ 147 w 195"/>
                <a:gd name="T115" fmla="*/ 70 h 249"/>
                <a:gd name="T116" fmla="*/ 141 w 195"/>
                <a:gd name="T117" fmla="*/ 6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" h="249">
                  <a:moveTo>
                    <a:pt x="141" y="69"/>
                  </a:moveTo>
                  <a:cubicBezTo>
                    <a:pt x="140" y="67"/>
                    <a:pt x="141" y="64"/>
                    <a:pt x="141" y="62"/>
                  </a:cubicBezTo>
                  <a:cubicBezTo>
                    <a:pt x="142" y="58"/>
                    <a:pt x="142" y="53"/>
                    <a:pt x="143" y="49"/>
                  </a:cubicBezTo>
                  <a:cubicBezTo>
                    <a:pt x="143" y="42"/>
                    <a:pt x="143" y="42"/>
                    <a:pt x="137" y="42"/>
                  </a:cubicBezTo>
                  <a:cubicBezTo>
                    <a:pt x="117" y="42"/>
                    <a:pt x="98" y="42"/>
                    <a:pt x="78" y="42"/>
                  </a:cubicBezTo>
                  <a:cubicBezTo>
                    <a:pt x="77" y="42"/>
                    <a:pt x="76" y="42"/>
                    <a:pt x="75" y="42"/>
                  </a:cubicBezTo>
                  <a:cubicBezTo>
                    <a:pt x="72" y="42"/>
                    <a:pt x="72" y="43"/>
                    <a:pt x="71" y="46"/>
                  </a:cubicBezTo>
                  <a:cubicBezTo>
                    <a:pt x="71" y="49"/>
                    <a:pt x="71" y="53"/>
                    <a:pt x="70" y="56"/>
                  </a:cubicBezTo>
                  <a:cubicBezTo>
                    <a:pt x="69" y="69"/>
                    <a:pt x="67" y="82"/>
                    <a:pt x="66" y="95"/>
                  </a:cubicBezTo>
                  <a:cubicBezTo>
                    <a:pt x="65" y="100"/>
                    <a:pt x="66" y="100"/>
                    <a:pt x="71" y="100"/>
                  </a:cubicBezTo>
                  <a:cubicBezTo>
                    <a:pt x="92" y="100"/>
                    <a:pt x="114" y="100"/>
                    <a:pt x="136" y="100"/>
                  </a:cubicBezTo>
                  <a:cubicBezTo>
                    <a:pt x="138" y="100"/>
                    <a:pt x="140" y="100"/>
                    <a:pt x="142" y="100"/>
                  </a:cubicBezTo>
                  <a:cubicBezTo>
                    <a:pt x="145" y="100"/>
                    <a:pt x="147" y="101"/>
                    <a:pt x="149" y="102"/>
                  </a:cubicBezTo>
                  <a:cubicBezTo>
                    <a:pt x="159" y="109"/>
                    <a:pt x="170" y="115"/>
                    <a:pt x="181" y="122"/>
                  </a:cubicBezTo>
                  <a:cubicBezTo>
                    <a:pt x="183" y="123"/>
                    <a:pt x="184" y="125"/>
                    <a:pt x="184" y="128"/>
                  </a:cubicBezTo>
                  <a:cubicBezTo>
                    <a:pt x="183" y="135"/>
                    <a:pt x="182" y="142"/>
                    <a:pt x="181" y="149"/>
                  </a:cubicBezTo>
                  <a:cubicBezTo>
                    <a:pt x="179" y="169"/>
                    <a:pt x="177" y="189"/>
                    <a:pt x="175" y="209"/>
                  </a:cubicBezTo>
                  <a:cubicBezTo>
                    <a:pt x="175" y="213"/>
                    <a:pt x="174" y="217"/>
                    <a:pt x="174" y="220"/>
                  </a:cubicBezTo>
                  <a:cubicBezTo>
                    <a:pt x="174" y="224"/>
                    <a:pt x="173" y="226"/>
                    <a:pt x="170" y="228"/>
                  </a:cubicBezTo>
                  <a:cubicBezTo>
                    <a:pt x="158" y="234"/>
                    <a:pt x="146" y="241"/>
                    <a:pt x="134" y="247"/>
                  </a:cubicBezTo>
                  <a:cubicBezTo>
                    <a:pt x="131" y="249"/>
                    <a:pt x="128" y="249"/>
                    <a:pt x="125" y="249"/>
                  </a:cubicBezTo>
                  <a:cubicBezTo>
                    <a:pt x="98" y="249"/>
                    <a:pt x="70" y="249"/>
                    <a:pt x="42" y="249"/>
                  </a:cubicBezTo>
                  <a:cubicBezTo>
                    <a:pt x="40" y="249"/>
                    <a:pt x="37" y="249"/>
                    <a:pt x="35" y="247"/>
                  </a:cubicBezTo>
                  <a:cubicBezTo>
                    <a:pt x="24" y="241"/>
                    <a:pt x="14" y="234"/>
                    <a:pt x="3" y="228"/>
                  </a:cubicBezTo>
                  <a:cubicBezTo>
                    <a:pt x="0" y="226"/>
                    <a:pt x="0" y="224"/>
                    <a:pt x="0" y="221"/>
                  </a:cubicBezTo>
                  <a:cubicBezTo>
                    <a:pt x="1" y="214"/>
                    <a:pt x="1" y="206"/>
                    <a:pt x="2" y="199"/>
                  </a:cubicBezTo>
                  <a:cubicBezTo>
                    <a:pt x="3" y="193"/>
                    <a:pt x="3" y="188"/>
                    <a:pt x="4" y="183"/>
                  </a:cubicBezTo>
                  <a:cubicBezTo>
                    <a:pt x="4" y="179"/>
                    <a:pt x="5" y="179"/>
                    <a:pt x="8" y="179"/>
                  </a:cubicBezTo>
                  <a:cubicBezTo>
                    <a:pt x="22" y="178"/>
                    <a:pt x="36" y="178"/>
                    <a:pt x="50" y="179"/>
                  </a:cubicBezTo>
                  <a:cubicBezTo>
                    <a:pt x="53" y="179"/>
                    <a:pt x="54" y="179"/>
                    <a:pt x="53" y="183"/>
                  </a:cubicBezTo>
                  <a:cubicBezTo>
                    <a:pt x="53" y="188"/>
                    <a:pt x="52" y="193"/>
                    <a:pt x="52" y="198"/>
                  </a:cubicBezTo>
                  <a:cubicBezTo>
                    <a:pt x="51" y="207"/>
                    <a:pt x="51" y="207"/>
                    <a:pt x="60" y="207"/>
                  </a:cubicBezTo>
                  <a:cubicBezTo>
                    <a:pt x="79" y="207"/>
                    <a:pt x="99" y="207"/>
                    <a:pt x="118" y="207"/>
                  </a:cubicBezTo>
                  <a:cubicBezTo>
                    <a:pt x="120" y="207"/>
                    <a:pt x="121" y="207"/>
                    <a:pt x="123" y="207"/>
                  </a:cubicBezTo>
                  <a:cubicBezTo>
                    <a:pt x="125" y="207"/>
                    <a:pt x="126" y="206"/>
                    <a:pt x="126" y="204"/>
                  </a:cubicBezTo>
                  <a:cubicBezTo>
                    <a:pt x="127" y="201"/>
                    <a:pt x="127" y="199"/>
                    <a:pt x="127" y="197"/>
                  </a:cubicBezTo>
                  <a:cubicBezTo>
                    <a:pt x="129" y="183"/>
                    <a:pt x="130" y="169"/>
                    <a:pt x="132" y="155"/>
                  </a:cubicBezTo>
                  <a:cubicBezTo>
                    <a:pt x="132" y="153"/>
                    <a:pt x="132" y="151"/>
                    <a:pt x="132" y="149"/>
                  </a:cubicBezTo>
                  <a:cubicBezTo>
                    <a:pt x="132" y="147"/>
                    <a:pt x="131" y="146"/>
                    <a:pt x="130" y="146"/>
                  </a:cubicBezTo>
                  <a:cubicBezTo>
                    <a:pt x="127" y="146"/>
                    <a:pt x="125" y="146"/>
                    <a:pt x="123" y="146"/>
                  </a:cubicBezTo>
                  <a:cubicBezTo>
                    <a:pt x="101" y="146"/>
                    <a:pt x="80" y="146"/>
                    <a:pt x="59" y="146"/>
                  </a:cubicBezTo>
                  <a:cubicBezTo>
                    <a:pt x="54" y="146"/>
                    <a:pt x="51" y="145"/>
                    <a:pt x="47" y="143"/>
                  </a:cubicBezTo>
                  <a:cubicBezTo>
                    <a:pt x="38" y="137"/>
                    <a:pt x="28" y="131"/>
                    <a:pt x="19" y="126"/>
                  </a:cubicBezTo>
                  <a:cubicBezTo>
                    <a:pt x="15" y="123"/>
                    <a:pt x="14" y="121"/>
                    <a:pt x="14" y="116"/>
                  </a:cubicBezTo>
                  <a:cubicBezTo>
                    <a:pt x="15" y="111"/>
                    <a:pt x="16" y="105"/>
                    <a:pt x="16" y="100"/>
                  </a:cubicBezTo>
                  <a:cubicBezTo>
                    <a:pt x="19" y="77"/>
                    <a:pt x="21" y="55"/>
                    <a:pt x="23" y="32"/>
                  </a:cubicBezTo>
                  <a:cubicBezTo>
                    <a:pt x="23" y="32"/>
                    <a:pt x="24" y="31"/>
                    <a:pt x="24" y="30"/>
                  </a:cubicBezTo>
                  <a:cubicBezTo>
                    <a:pt x="25" y="23"/>
                    <a:pt x="25" y="23"/>
                    <a:pt x="31" y="20"/>
                  </a:cubicBezTo>
                  <a:cubicBezTo>
                    <a:pt x="41" y="14"/>
                    <a:pt x="52" y="8"/>
                    <a:pt x="62" y="3"/>
                  </a:cubicBezTo>
                  <a:cubicBezTo>
                    <a:pt x="66" y="1"/>
                    <a:pt x="69" y="0"/>
                    <a:pt x="73" y="0"/>
                  </a:cubicBezTo>
                  <a:cubicBezTo>
                    <a:pt x="99" y="0"/>
                    <a:pt x="125" y="0"/>
                    <a:pt x="151" y="0"/>
                  </a:cubicBezTo>
                  <a:cubicBezTo>
                    <a:pt x="155" y="0"/>
                    <a:pt x="158" y="0"/>
                    <a:pt x="161" y="2"/>
                  </a:cubicBezTo>
                  <a:cubicBezTo>
                    <a:pt x="171" y="8"/>
                    <a:pt x="181" y="15"/>
                    <a:pt x="191" y="21"/>
                  </a:cubicBezTo>
                  <a:cubicBezTo>
                    <a:pt x="194" y="22"/>
                    <a:pt x="195" y="24"/>
                    <a:pt x="194" y="27"/>
                  </a:cubicBezTo>
                  <a:cubicBezTo>
                    <a:pt x="193" y="41"/>
                    <a:pt x="192" y="54"/>
                    <a:pt x="190" y="67"/>
                  </a:cubicBezTo>
                  <a:cubicBezTo>
                    <a:pt x="190" y="69"/>
                    <a:pt x="189" y="70"/>
                    <a:pt x="187" y="70"/>
                  </a:cubicBezTo>
                  <a:cubicBezTo>
                    <a:pt x="186" y="70"/>
                    <a:pt x="184" y="70"/>
                    <a:pt x="183" y="70"/>
                  </a:cubicBezTo>
                  <a:cubicBezTo>
                    <a:pt x="171" y="70"/>
                    <a:pt x="159" y="70"/>
                    <a:pt x="147" y="70"/>
                  </a:cubicBezTo>
                  <a:cubicBezTo>
                    <a:pt x="145" y="70"/>
                    <a:pt x="143" y="70"/>
                    <a:pt x="141" y="69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7778751" y="941388"/>
              <a:ext cx="366713" cy="406400"/>
            </a:xfrm>
            <a:custGeom>
              <a:avLst/>
              <a:gdLst>
                <a:gd name="T0" fmla="*/ 63 w 223"/>
                <a:gd name="T1" fmla="*/ 110 h 247"/>
                <a:gd name="T2" fmla="*/ 71 w 223"/>
                <a:gd name="T3" fmla="*/ 103 h 247"/>
                <a:gd name="T4" fmla="*/ 160 w 223"/>
                <a:gd name="T5" fmla="*/ 8 h 247"/>
                <a:gd name="T6" fmla="*/ 163 w 223"/>
                <a:gd name="T7" fmla="*/ 4 h 247"/>
                <a:gd name="T8" fmla="*/ 172 w 223"/>
                <a:gd name="T9" fmla="*/ 0 h 247"/>
                <a:gd name="T10" fmla="*/ 205 w 223"/>
                <a:gd name="T11" fmla="*/ 0 h 247"/>
                <a:gd name="T12" fmla="*/ 220 w 223"/>
                <a:gd name="T13" fmla="*/ 0 h 247"/>
                <a:gd name="T14" fmla="*/ 223 w 223"/>
                <a:gd name="T15" fmla="*/ 2 h 247"/>
                <a:gd name="T16" fmla="*/ 221 w 223"/>
                <a:gd name="T17" fmla="*/ 5 h 247"/>
                <a:gd name="T18" fmla="*/ 187 w 223"/>
                <a:gd name="T19" fmla="*/ 42 h 247"/>
                <a:gd name="T20" fmla="*/ 123 w 223"/>
                <a:gd name="T21" fmla="*/ 109 h 247"/>
                <a:gd name="T22" fmla="*/ 117 w 223"/>
                <a:gd name="T23" fmla="*/ 116 h 247"/>
                <a:gd name="T24" fmla="*/ 123 w 223"/>
                <a:gd name="T25" fmla="*/ 124 h 247"/>
                <a:gd name="T26" fmla="*/ 205 w 223"/>
                <a:gd name="T27" fmla="*/ 239 h 247"/>
                <a:gd name="T28" fmla="*/ 208 w 223"/>
                <a:gd name="T29" fmla="*/ 245 h 247"/>
                <a:gd name="T30" fmla="*/ 202 w 223"/>
                <a:gd name="T31" fmla="*/ 246 h 247"/>
                <a:gd name="T32" fmla="*/ 159 w 223"/>
                <a:gd name="T33" fmla="*/ 246 h 247"/>
                <a:gd name="T34" fmla="*/ 147 w 223"/>
                <a:gd name="T35" fmla="*/ 240 h 247"/>
                <a:gd name="T36" fmla="*/ 90 w 223"/>
                <a:gd name="T37" fmla="*/ 160 h 247"/>
                <a:gd name="T38" fmla="*/ 83 w 223"/>
                <a:gd name="T39" fmla="*/ 153 h 247"/>
                <a:gd name="T40" fmla="*/ 76 w 223"/>
                <a:gd name="T41" fmla="*/ 159 h 247"/>
                <a:gd name="T42" fmla="*/ 60 w 223"/>
                <a:gd name="T43" fmla="*/ 175 h 247"/>
                <a:gd name="T44" fmla="*/ 56 w 223"/>
                <a:gd name="T45" fmla="*/ 185 h 247"/>
                <a:gd name="T46" fmla="*/ 50 w 223"/>
                <a:gd name="T47" fmla="*/ 239 h 247"/>
                <a:gd name="T48" fmla="*/ 50 w 223"/>
                <a:gd name="T49" fmla="*/ 242 h 247"/>
                <a:gd name="T50" fmla="*/ 45 w 223"/>
                <a:gd name="T51" fmla="*/ 246 h 247"/>
                <a:gd name="T52" fmla="*/ 5 w 223"/>
                <a:gd name="T53" fmla="*/ 246 h 247"/>
                <a:gd name="T54" fmla="*/ 0 w 223"/>
                <a:gd name="T55" fmla="*/ 241 h 247"/>
                <a:gd name="T56" fmla="*/ 3 w 223"/>
                <a:gd name="T57" fmla="*/ 218 h 247"/>
                <a:gd name="T58" fmla="*/ 11 w 223"/>
                <a:gd name="T59" fmla="*/ 142 h 247"/>
                <a:gd name="T60" fmla="*/ 17 w 223"/>
                <a:gd name="T61" fmla="*/ 83 h 247"/>
                <a:gd name="T62" fmla="*/ 23 w 223"/>
                <a:gd name="T63" fmla="*/ 24 h 247"/>
                <a:gd name="T64" fmla="*/ 25 w 223"/>
                <a:gd name="T65" fmla="*/ 3 h 247"/>
                <a:gd name="T66" fmla="*/ 28 w 223"/>
                <a:gd name="T67" fmla="*/ 1 h 247"/>
                <a:gd name="T68" fmla="*/ 34 w 223"/>
                <a:gd name="T69" fmla="*/ 0 h 247"/>
                <a:gd name="T70" fmla="*/ 71 w 223"/>
                <a:gd name="T71" fmla="*/ 0 h 247"/>
                <a:gd name="T72" fmla="*/ 74 w 223"/>
                <a:gd name="T73" fmla="*/ 4 h 247"/>
                <a:gd name="T74" fmla="*/ 69 w 223"/>
                <a:gd name="T75" fmla="*/ 56 h 247"/>
                <a:gd name="T76" fmla="*/ 63 w 223"/>
                <a:gd name="T77" fmla="*/ 11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3" h="247">
                  <a:moveTo>
                    <a:pt x="63" y="110"/>
                  </a:moveTo>
                  <a:cubicBezTo>
                    <a:pt x="67" y="108"/>
                    <a:pt x="69" y="105"/>
                    <a:pt x="71" y="103"/>
                  </a:cubicBezTo>
                  <a:cubicBezTo>
                    <a:pt x="101" y="71"/>
                    <a:pt x="130" y="40"/>
                    <a:pt x="160" y="8"/>
                  </a:cubicBezTo>
                  <a:cubicBezTo>
                    <a:pt x="161" y="7"/>
                    <a:pt x="162" y="5"/>
                    <a:pt x="163" y="4"/>
                  </a:cubicBezTo>
                  <a:cubicBezTo>
                    <a:pt x="166" y="1"/>
                    <a:pt x="168" y="0"/>
                    <a:pt x="172" y="0"/>
                  </a:cubicBezTo>
                  <a:cubicBezTo>
                    <a:pt x="183" y="1"/>
                    <a:pt x="194" y="0"/>
                    <a:pt x="205" y="0"/>
                  </a:cubicBezTo>
                  <a:cubicBezTo>
                    <a:pt x="210" y="0"/>
                    <a:pt x="215" y="0"/>
                    <a:pt x="220" y="0"/>
                  </a:cubicBezTo>
                  <a:cubicBezTo>
                    <a:pt x="221" y="1"/>
                    <a:pt x="222" y="0"/>
                    <a:pt x="223" y="2"/>
                  </a:cubicBezTo>
                  <a:cubicBezTo>
                    <a:pt x="223" y="3"/>
                    <a:pt x="222" y="4"/>
                    <a:pt x="221" y="5"/>
                  </a:cubicBezTo>
                  <a:cubicBezTo>
                    <a:pt x="210" y="17"/>
                    <a:pt x="198" y="29"/>
                    <a:pt x="187" y="42"/>
                  </a:cubicBezTo>
                  <a:cubicBezTo>
                    <a:pt x="165" y="64"/>
                    <a:pt x="144" y="86"/>
                    <a:pt x="123" y="109"/>
                  </a:cubicBezTo>
                  <a:cubicBezTo>
                    <a:pt x="121" y="111"/>
                    <a:pt x="119" y="113"/>
                    <a:pt x="117" y="116"/>
                  </a:cubicBezTo>
                  <a:cubicBezTo>
                    <a:pt x="119" y="119"/>
                    <a:pt x="121" y="121"/>
                    <a:pt x="123" y="124"/>
                  </a:cubicBezTo>
                  <a:cubicBezTo>
                    <a:pt x="150" y="162"/>
                    <a:pt x="178" y="200"/>
                    <a:pt x="205" y="239"/>
                  </a:cubicBezTo>
                  <a:cubicBezTo>
                    <a:pt x="207" y="241"/>
                    <a:pt x="210" y="243"/>
                    <a:pt x="208" y="245"/>
                  </a:cubicBezTo>
                  <a:cubicBezTo>
                    <a:pt x="207" y="247"/>
                    <a:pt x="204" y="246"/>
                    <a:pt x="202" y="246"/>
                  </a:cubicBezTo>
                  <a:cubicBezTo>
                    <a:pt x="187" y="246"/>
                    <a:pt x="173" y="246"/>
                    <a:pt x="159" y="246"/>
                  </a:cubicBezTo>
                  <a:cubicBezTo>
                    <a:pt x="153" y="247"/>
                    <a:pt x="150" y="245"/>
                    <a:pt x="147" y="240"/>
                  </a:cubicBezTo>
                  <a:cubicBezTo>
                    <a:pt x="128" y="214"/>
                    <a:pt x="109" y="187"/>
                    <a:pt x="90" y="160"/>
                  </a:cubicBezTo>
                  <a:cubicBezTo>
                    <a:pt x="88" y="157"/>
                    <a:pt x="86" y="153"/>
                    <a:pt x="83" y="153"/>
                  </a:cubicBezTo>
                  <a:cubicBezTo>
                    <a:pt x="80" y="152"/>
                    <a:pt x="78" y="156"/>
                    <a:pt x="76" y="159"/>
                  </a:cubicBezTo>
                  <a:cubicBezTo>
                    <a:pt x="70" y="164"/>
                    <a:pt x="65" y="170"/>
                    <a:pt x="60" y="175"/>
                  </a:cubicBezTo>
                  <a:cubicBezTo>
                    <a:pt x="57" y="178"/>
                    <a:pt x="56" y="181"/>
                    <a:pt x="56" y="185"/>
                  </a:cubicBezTo>
                  <a:cubicBezTo>
                    <a:pt x="54" y="203"/>
                    <a:pt x="52" y="221"/>
                    <a:pt x="50" y="239"/>
                  </a:cubicBezTo>
                  <a:cubicBezTo>
                    <a:pt x="50" y="240"/>
                    <a:pt x="50" y="241"/>
                    <a:pt x="50" y="242"/>
                  </a:cubicBezTo>
                  <a:cubicBezTo>
                    <a:pt x="49" y="246"/>
                    <a:pt x="48" y="246"/>
                    <a:pt x="45" y="246"/>
                  </a:cubicBezTo>
                  <a:cubicBezTo>
                    <a:pt x="31" y="246"/>
                    <a:pt x="18" y="246"/>
                    <a:pt x="5" y="246"/>
                  </a:cubicBezTo>
                  <a:cubicBezTo>
                    <a:pt x="1" y="246"/>
                    <a:pt x="0" y="246"/>
                    <a:pt x="0" y="241"/>
                  </a:cubicBezTo>
                  <a:cubicBezTo>
                    <a:pt x="1" y="234"/>
                    <a:pt x="2" y="226"/>
                    <a:pt x="3" y="218"/>
                  </a:cubicBezTo>
                  <a:cubicBezTo>
                    <a:pt x="5" y="193"/>
                    <a:pt x="8" y="168"/>
                    <a:pt x="11" y="142"/>
                  </a:cubicBezTo>
                  <a:cubicBezTo>
                    <a:pt x="13" y="122"/>
                    <a:pt x="15" y="103"/>
                    <a:pt x="17" y="83"/>
                  </a:cubicBezTo>
                  <a:cubicBezTo>
                    <a:pt x="19" y="63"/>
                    <a:pt x="21" y="43"/>
                    <a:pt x="23" y="24"/>
                  </a:cubicBezTo>
                  <a:cubicBezTo>
                    <a:pt x="24" y="17"/>
                    <a:pt x="25" y="10"/>
                    <a:pt x="25" y="3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47" y="0"/>
                    <a:pt x="59" y="0"/>
                    <a:pt x="71" y="0"/>
                  </a:cubicBezTo>
                  <a:cubicBezTo>
                    <a:pt x="74" y="1"/>
                    <a:pt x="75" y="1"/>
                    <a:pt x="74" y="4"/>
                  </a:cubicBezTo>
                  <a:cubicBezTo>
                    <a:pt x="73" y="22"/>
                    <a:pt x="71" y="39"/>
                    <a:pt x="69" y="56"/>
                  </a:cubicBezTo>
                  <a:cubicBezTo>
                    <a:pt x="67" y="74"/>
                    <a:pt x="65" y="91"/>
                    <a:pt x="63" y="11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586538" y="941388"/>
              <a:ext cx="309563" cy="404813"/>
            </a:xfrm>
            <a:custGeom>
              <a:avLst/>
              <a:gdLst/>
              <a:ahLst/>
              <a:cxnLst/>
              <a:rect l="l" t="t" r="r" b="b"/>
              <a:pathLst>
                <a:path w="309563" h="404813">
                  <a:moveTo>
                    <a:pt x="104156" y="53975"/>
                  </a:moveTo>
                  <a:cubicBezTo>
                    <a:pt x="100860" y="53975"/>
                    <a:pt x="99212" y="53975"/>
                    <a:pt x="95916" y="55600"/>
                  </a:cubicBezTo>
                  <a:cubicBezTo>
                    <a:pt x="94268" y="55600"/>
                    <a:pt x="92620" y="55600"/>
                    <a:pt x="92620" y="58850"/>
                  </a:cubicBezTo>
                  <a:cubicBezTo>
                    <a:pt x="92620" y="60474"/>
                    <a:pt x="92620" y="62099"/>
                    <a:pt x="90972" y="63724"/>
                  </a:cubicBezTo>
                  <a:cubicBezTo>
                    <a:pt x="87676" y="104346"/>
                    <a:pt x="82732" y="143342"/>
                    <a:pt x="77788" y="183964"/>
                  </a:cubicBezTo>
                  <a:cubicBezTo>
                    <a:pt x="77788" y="185581"/>
                    <a:pt x="77788" y="187198"/>
                    <a:pt x="77788" y="187213"/>
                  </a:cubicBezTo>
                  <a:cubicBezTo>
                    <a:pt x="79436" y="188838"/>
                    <a:pt x="79436" y="190463"/>
                    <a:pt x="81084" y="190463"/>
                  </a:cubicBezTo>
                  <a:cubicBezTo>
                    <a:pt x="84380" y="192088"/>
                    <a:pt x="86028" y="192088"/>
                    <a:pt x="89324" y="192088"/>
                  </a:cubicBezTo>
                  <a:cubicBezTo>
                    <a:pt x="110748" y="192088"/>
                    <a:pt x="133820" y="192088"/>
                    <a:pt x="155243" y="192088"/>
                  </a:cubicBezTo>
                  <a:cubicBezTo>
                    <a:pt x="176667" y="192088"/>
                    <a:pt x="198091" y="192088"/>
                    <a:pt x="219515" y="192088"/>
                  </a:cubicBezTo>
                  <a:cubicBezTo>
                    <a:pt x="222811" y="192088"/>
                    <a:pt x="226107" y="192088"/>
                    <a:pt x="229402" y="192088"/>
                  </a:cubicBezTo>
                  <a:cubicBezTo>
                    <a:pt x="234346" y="190463"/>
                    <a:pt x="235994" y="190463"/>
                    <a:pt x="235994" y="185589"/>
                  </a:cubicBezTo>
                  <a:cubicBezTo>
                    <a:pt x="235994" y="183964"/>
                    <a:pt x="237642" y="182339"/>
                    <a:pt x="237642" y="180714"/>
                  </a:cubicBezTo>
                  <a:cubicBezTo>
                    <a:pt x="239290" y="159591"/>
                    <a:pt x="242586" y="140093"/>
                    <a:pt x="244234" y="118969"/>
                  </a:cubicBezTo>
                  <a:cubicBezTo>
                    <a:pt x="245882" y="99471"/>
                    <a:pt x="249178" y="81598"/>
                    <a:pt x="250826" y="62099"/>
                  </a:cubicBezTo>
                  <a:cubicBezTo>
                    <a:pt x="250826" y="55600"/>
                    <a:pt x="249178" y="55600"/>
                    <a:pt x="244234" y="53975"/>
                  </a:cubicBezTo>
                  <a:cubicBezTo>
                    <a:pt x="242586" y="53975"/>
                    <a:pt x="240938" y="53975"/>
                    <a:pt x="239290" y="53975"/>
                  </a:cubicBezTo>
                  <a:cubicBezTo>
                    <a:pt x="194795" y="53975"/>
                    <a:pt x="148651" y="53975"/>
                    <a:pt x="104156" y="53975"/>
                  </a:cubicBezTo>
                  <a:close/>
                  <a:moveTo>
                    <a:pt x="57327" y="0"/>
                  </a:moveTo>
                  <a:lnTo>
                    <a:pt x="144135" y="0"/>
                  </a:lnTo>
                  <a:cubicBezTo>
                    <a:pt x="175255" y="0"/>
                    <a:pt x="206376" y="1646"/>
                    <a:pt x="235858" y="0"/>
                  </a:cubicBezTo>
                  <a:cubicBezTo>
                    <a:pt x="244047" y="0"/>
                    <a:pt x="250599" y="1646"/>
                    <a:pt x="257150" y="6582"/>
                  </a:cubicBezTo>
                  <a:cubicBezTo>
                    <a:pt x="271892" y="16456"/>
                    <a:pt x="286633" y="24684"/>
                    <a:pt x="301374" y="34557"/>
                  </a:cubicBezTo>
                  <a:cubicBezTo>
                    <a:pt x="307925" y="37848"/>
                    <a:pt x="309563" y="42785"/>
                    <a:pt x="309563" y="49367"/>
                  </a:cubicBezTo>
                  <a:cubicBezTo>
                    <a:pt x="307925" y="60887"/>
                    <a:pt x="306287" y="72406"/>
                    <a:pt x="306287" y="82279"/>
                  </a:cubicBezTo>
                  <a:cubicBezTo>
                    <a:pt x="303012" y="115191"/>
                    <a:pt x="298098" y="146457"/>
                    <a:pt x="294822" y="179368"/>
                  </a:cubicBezTo>
                  <a:cubicBezTo>
                    <a:pt x="294822" y="184305"/>
                    <a:pt x="294822" y="189242"/>
                    <a:pt x="294822" y="194179"/>
                  </a:cubicBezTo>
                  <a:cubicBezTo>
                    <a:pt x="294822" y="202407"/>
                    <a:pt x="291546" y="207343"/>
                    <a:pt x="283357" y="210634"/>
                  </a:cubicBezTo>
                  <a:cubicBezTo>
                    <a:pt x="265340" y="218862"/>
                    <a:pt x="248961" y="228736"/>
                    <a:pt x="232582" y="238609"/>
                  </a:cubicBezTo>
                  <a:cubicBezTo>
                    <a:pt x="222755" y="243546"/>
                    <a:pt x="221117" y="243546"/>
                    <a:pt x="226030" y="253420"/>
                  </a:cubicBezTo>
                  <a:cubicBezTo>
                    <a:pt x="247323" y="299496"/>
                    <a:pt x="268616" y="343927"/>
                    <a:pt x="289908" y="388357"/>
                  </a:cubicBezTo>
                  <a:cubicBezTo>
                    <a:pt x="291546" y="393294"/>
                    <a:pt x="294822" y="396585"/>
                    <a:pt x="296460" y="401522"/>
                  </a:cubicBezTo>
                  <a:cubicBezTo>
                    <a:pt x="296460" y="403167"/>
                    <a:pt x="296460" y="404813"/>
                    <a:pt x="293184" y="404813"/>
                  </a:cubicBezTo>
                  <a:cubicBezTo>
                    <a:pt x="284995" y="404813"/>
                    <a:pt x="276805" y="404813"/>
                    <a:pt x="268616" y="404813"/>
                  </a:cubicBezTo>
                  <a:cubicBezTo>
                    <a:pt x="258788" y="404813"/>
                    <a:pt x="248961" y="404813"/>
                    <a:pt x="239134" y="404813"/>
                  </a:cubicBezTo>
                  <a:cubicBezTo>
                    <a:pt x="235858" y="404813"/>
                    <a:pt x="232582" y="403167"/>
                    <a:pt x="230944" y="399876"/>
                  </a:cubicBezTo>
                  <a:cubicBezTo>
                    <a:pt x="229306" y="396585"/>
                    <a:pt x="229306" y="393294"/>
                    <a:pt x="227668" y="391648"/>
                  </a:cubicBezTo>
                  <a:cubicBezTo>
                    <a:pt x="206376" y="347218"/>
                    <a:pt x="186721" y="302787"/>
                    <a:pt x="167066" y="260002"/>
                  </a:cubicBezTo>
                  <a:cubicBezTo>
                    <a:pt x="165428" y="255065"/>
                    <a:pt x="163790" y="251774"/>
                    <a:pt x="162152" y="248483"/>
                  </a:cubicBezTo>
                  <a:cubicBezTo>
                    <a:pt x="160514" y="245192"/>
                    <a:pt x="157239" y="243546"/>
                    <a:pt x="153963" y="245192"/>
                  </a:cubicBezTo>
                  <a:cubicBezTo>
                    <a:pt x="127756" y="245192"/>
                    <a:pt x="104826" y="245192"/>
                    <a:pt x="81895" y="245192"/>
                  </a:cubicBezTo>
                  <a:cubicBezTo>
                    <a:pt x="80257" y="245192"/>
                    <a:pt x="80257" y="245192"/>
                    <a:pt x="78619" y="245192"/>
                  </a:cubicBezTo>
                  <a:cubicBezTo>
                    <a:pt x="73706" y="245192"/>
                    <a:pt x="73706" y="245192"/>
                    <a:pt x="72068" y="250128"/>
                  </a:cubicBezTo>
                  <a:cubicBezTo>
                    <a:pt x="70430" y="268230"/>
                    <a:pt x="68792" y="284686"/>
                    <a:pt x="67154" y="301141"/>
                  </a:cubicBezTo>
                  <a:cubicBezTo>
                    <a:pt x="63878" y="334053"/>
                    <a:pt x="60603" y="365319"/>
                    <a:pt x="57327" y="396585"/>
                  </a:cubicBezTo>
                  <a:cubicBezTo>
                    <a:pt x="57327" y="398231"/>
                    <a:pt x="57327" y="398231"/>
                    <a:pt x="57327" y="399876"/>
                  </a:cubicBezTo>
                  <a:cubicBezTo>
                    <a:pt x="57327" y="403167"/>
                    <a:pt x="55689" y="404813"/>
                    <a:pt x="52413" y="404813"/>
                  </a:cubicBezTo>
                  <a:cubicBezTo>
                    <a:pt x="36034" y="404813"/>
                    <a:pt x="19655" y="404813"/>
                    <a:pt x="3276" y="404813"/>
                  </a:cubicBezTo>
                  <a:cubicBezTo>
                    <a:pt x="0" y="404813"/>
                    <a:pt x="0" y="403167"/>
                    <a:pt x="0" y="399876"/>
                  </a:cubicBezTo>
                  <a:cubicBezTo>
                    <a:pt x="0" y="396585"/>
                    <a:pt x="0" y="391648"/>
                    <a:pt x="0" y="388357"/>
                  </a:cubicBezTo>
                  <a:cubicBezTo>
                    <a:pt x="4914" y="337344"/>
                    <a:pt x="11466" y="286331"/>
                    <a:pt x="16379" y="235318"/>
                  </a:cubicBezTo>
                  <a:cubicBezTo>
                    <a:pt x="19655" y="202407"/>
                    <a:pt x="22931" y="171141"/>
                    <a:pt x="26207" y="138229"/>
                  </a:cubicBezTo>
                  <a:cubicBezTo>
                    <a:pt x="29482" y="105317"/>
                    <a:pt x="32758" y="72406"/>
                    <a:pt x="36034" y="41140"/>
                  </a:cubicBezTo>
                  <a:cubicBezTo>
                    <a:pt x="37672" y="27975"/>
                    <a:pt x="39310" y="16456"/>
                    <a:pt x="40948" y="4937"/>
                  </a:cubicBezTo>
                  <a:cubicBezTo>
                    <a:pt x="40948" y="3291"/>
                    <a:pt x="42586" y="1646"/>
                    <a:pt x="45861" y="1646"/>
                  </a:cubicBezTo>
                  <a:cubicBezTo>
                    <a:pt x="49137" y="0"/>
                    <a:pt x="52413" y="0"/>
                    <a:pt x="57327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183313" y="941388"/>
              <a:ext cx="339725" cy="407988"/>
            </a:xfrm>
            <a:custGeom>
              <a:avLst/>
              <a:gdLst>
                <a:gd name="T0" fmla="*/ 94 w 208"/>
                <a:gd name="T1" fmla="*/ 213 h 248"/>
                <a:gd name="T2" fmla="*/ 141 w 208"/>
                <a:gd name="T3" fmla="*/ 213 h 248"/>
                <a:gd name="T4" fmla="*/ 147 w 208"/>
                <a:gd name="T5" fmla="*/ 213 h 248"/>
                <a:gd name="T6" fmla="*/ 150 w 208"/>
                <a:gd name="T7" fmla="*/ 210 h 248"/>
                <a:gd name="T8" fmla="*/ 151 w 208"/>
                <a:gd name="T9" fmla="*/ 206 h 248"/>
                <a:gd name="T10" fmla="*/ 157 w 208"/>
                <a:gd name="T11" fmla="*/ 148 h 248"/>
                <a:gd name="T12" fmla="*/ 163 w 208"/>
                <a:gd name="T13" fmla="*/ 90 h 248"/>
                <a:gd name="T14" fmla="*/ 169 w 208"/>
                <a:gd name="T15" fmla="*/ 31 h 248"/>
                <a:gd name="T16" fmla="*/ 172 w 208"/>
                <a:gd name="T17" fmla="*/ 5 h 248"/>
                <a:gd name="T18" fmla="*/ 176 w 208"/>
                <a:gd name="T19" fmla="*/ 0 h 248"/>
                <a:gd name="T20" fmla="*/ 204 w 208"/>
                <a:gd name="T21" fmla="*/ 0 h 248"/>
                <a:gd name="T22" fmla="*/ 207 w 208"/>
                <a:gd name="T23" fmla="*/ 5 h 248"/>
                <a:gd name="T24" fmla="*/ 199 w 208"/>
                <a:gd name="T25" fmla="*/ 87 h 248"/>
                <a:gd name="T26" fmla="*/ 188 w 208"/>
                <a:gd name="T27" fmla="*/ 188 h 248"/>
                <a:gd name="T28" fmla="*/ 185 w 208"/>
                <a:gd name="T29" fmla="*/ 220 h 248"/>
                <a:gd name="T30" fmla="*/ 181 w 208"/>
                <a:gd name="T31" fmla="*/ 226 h 248"/>
                <a:gd name="T32" fmla="*/ 145 w 208"/>
                <a:gd name="T33" fmla="*/ 246 h 248"/>
                <a:gd name="T34" fmla="*/ 136 w 208"/>
                <a:gd name="T35" fmla="*/ 248 h 248"/>
                <a:gd name="T36" fmla="*/ 43 w 208"/>
                <a:gd name="T37" fmla="*/ 248 h 248"/>
                <a:gd name="T38" fmla="*/ 35 w 208"/>
                <a:gd name="T39" fmla="*/ 246 h 248"/>
                <a:gd name="T40" fmla="*/ 3 w 208"/>
                <a:gd name="T41" fmla="*/ 227 h 248"/>
                <a:gd name="T42" fmla="*/ 0 w 208"/>
                <a:gd name="T43" fmla="*/ 220 h 248"/>
                <a:gd name="T44" fmla="*/ 6 w 208"/>
                <a:gd name="T45" fmla="*/ 164 h 248"/>
                <a:gd name="T46" fmla="*/ 10 w 208"/>
                <a:gd name="T47" fmla="*/ 124 h 248"/>
                <a:gd name="T48" fmla="*/ 17 w 208"/>
                <a:gd name="T49" fmla="*/ 63 h 248"/>
                <a:gd name="T50" fmla="*/ 21 w 208"/>
                <a:gd name="T51" fmla="*/ 22 h 248"/>
                <a:gd name="T52" fmla="*/ 23 w 208"/>
                <a:gd name="T53" fmla="*/ 4 h 248"/>
                <a:gd name="T54" fmla="*/ 27 w 208"/>
                <a:gd name="T55" fmla="*/ 0 h 248"/>
                <a:gd name="T56" fmla="*/ 55 w 208"/>
                <a:gd name="T57" fmla="*/ 0 h 248"/>
                <a:gd name="T58" fmla="*/ 58 w 208"/>
                <a:gd name="T59" fmla="*/ 5 h 248"/>
                <a:gd name="T60" fmla="*/ 57 w 208"/>
                <a:gd name="T61" fmla="*/ 13 h 248"/>
                <a:gd name="T62" fmla="*/ 53 w 208"/>
                <a:gd name="T63" fmla="*/ 54 h 248"/>
                <a:gd name="T64" fmla="*/ 49 w 208"/>
                <a:gd name="T65" fmla="*/ 96 h 248"/>
                <a:gd name="T66" fmla="*/ 44 w 208"/>
                <a:gd name="T67" fmla="*/ 136 h 248"/>
                <a:gd name="T68" fmla="*/ 40 w 208"/>
                <a:gd name="T69" fmla="*/ 181 h 248"/>
                <a:gd name="T70" fmla="*/ 37 w 208"/>
                <a:gd name="T71" fmla="*/ 208 h 248"/>
                <a:gd name="T72" fmla="*/ 41 w 208"/>
                <a:gd name="T73" fmla="*/ 213 h 248"/>
                <a:gd name="T74" fmla="*/ 94 w 208"/>
                <a:gd name="T75" fmla="*/ 213 h 248"/>
                <a:gd name="T76" fmla="*/ 94 w 208"/>
                <a:gd name="T77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8" h="248">
                  <a:moveTo>
                    <a:pt x="94" y="213"/>
                  </a:moveTo>
                  <a:cubicBezTo>
                    <a:pt x="109" y="213"/>
                    <a:pt x="125" y="213"/>
                    <a:pt x="141" y="213"/>
                  </a:cubicBezTo>
                  <a:cubicBezTo>
                    <a:pt x="143" y="213"/>
                    <a:pt x="145" y="213"/>
                    <a:pt x="147" y="213"/>
                  </a:cubicBezTo>
                  <a:cubicBezTo>
                    <a:pt x="149" y="213"/>
                    <a:pt x="150" y="212"/>
                    <a:pt x="150" y="210"/>
                  </a:cubicBezTo>
                  <a:cubicBezTo>
                    <a:pt x="151" y="209"/>
                    <a:pt x="151" y="207"/>
                    <a:pt x="151" y="206"/>
                  </a:cubicBezTo>
                  <a:cubicBezTo>
                    <a:pt x="153" y="187"/>
                    <a:pt x="155" y="167"/>
                    <a:pt x="157" y="148"/>
                  </a:cubicBezTo>
                  <a:cubicBezTo>
                    <a:pt x="159" y="129"/>
                    <a:pt x="161" y="109"/>
                    <a:pt x="163" y="90"/>
                  </a:cubicBezTo>
                  <a:cubicBezTo>
                    <a:pt x="165" y="70"/>
                    <a:pt x="167" y="51"/>
                    <a:pt x="169" y="31"/>
                  </a:cubicBezTo>
                  <a:cubicBezTo>
                    <a:pt x="170" y="22"/>
                    <a:pt x="171" y="14"/>
                    <a:pt x="172" y="5"/>
                  </a:cubicBezTo>
                  <a:cubicBezTo>
                    <a:pt x="173" y="1"/>
                    <a:pt x="173" y="1"/>
                    <a:pt x="176" y="0"/>
                  </a:cubicBezTo>
                  <a:cubicBezTo>
                    <a:pt x="186" y="0"/>
                    <a:pt x="195" y="0"/>
                    <a:pt x="204" y="0"/>
                  </a:cubicBezTo>
                  <a:cubicBezTo>
                    <a:pt x="207" y="1"/>
                    <a:pt x="208" y="1"/>
                    <a:pt x="207" y="5"/>
                  </a:cubicBezTo>
                  <a:cubicBezTo>
                    <a:pt x="205" y="32"/>
                    <a:pt x="202" y="59"/>
                    <a:pt x="199" y="87"/>
                  </a:cubicBezTo>
                  <a:cubicBezTo>
                    <a:pt x="195" y="120"/>
                    <a:pt x="192" y="154"/>
                    <a:pt x="188" y="188"/>
                  </a:cubicBezTo>
                  <a:cubicBezTo>
                    <a:pt x="187" y="199"/>
                    <a:pt x="186" y="210"/>
                    <a:pt x="185" y="220"/>
                  </a:cubicBezTo>
                  <a:cubicBezTo>
                    <a:pt x="185" y="223"/>
                    <a:pt x="183" y="225"/>
                    <a:pt x="181" y="226"/>
                  </a:cubicBezTo>
                  <a:cubicBezTo>
                    <a:pt x="169" y="233"/>
                    <a:pt x="157" y="239"/>
                    <a:pt x="145" y="246"/>
                  </a:cubicBezTo>
                  <a:cubicBezTo>
                    <a:pt x="142" y="247"/>
                    <a:pt x="139" y="248"/>
                    <a:pt x="136" y="248"/>
                  </a:cubicBezTo>
                  <a:cubicBezTo>
                    <a:pt x="105" y="248"/>
                    <a:pt x="74" y="248"/>
                    <a:pt x="43" y="248"/>
                  </a:cubicBezTo>
                  <a:cubicBezTo>
                    <a:pt x="40" y="248"/>
                    <a:pt x="37" y="247"/>
                    <a:pt x="35" y="246"/>
                  </a:cubicBezTo>
                  <a:cubicBezTo>
                    <a:pt x="24" y="239"/>
                    <a:pt x="14" y="233"/>
                    <a:pt x="3" y="227"/>
                  </a:cubicBezTo>
                  <a:cubicBezTo>
                    <a:pt x="1" y="225"/>
                    <a:pt x="0" y="223"/>
                    <a:pt x="0" y="220"/>
                  </a:cubicBezTo>
                  <a:cubicBezTo>
                    <a:pt x="2" y="201"/>
                    <a:pt x="4" y="183"/>
                    <a:pt x="6" y="164"/>
                  </a:cubicBezTo>
                  <a:cubicBezTo>
                    <a:pt x="8" y="151"/>
                    <a:pt x="9" y="138"/>
                    <a:pt x="10" y="124"/>
                  </a:cubicBezTo>
                  <a:cubicBezTo>
                    <a:pt x="13" y="104"/>
                    <a:pt x="15" y="83"/>
                    <a:pt x="17" y="63"/>
                  </a:cubicBezTo>
                  <a:cubicBezTo>
                    <a:pt x="18" y="49"/>
                    <a:pt x="20" y="35"/>
                    <a:pt x="21" y="22"/>
                  </a:cubicBezTo>
                  <a:cubicBezTo>
                    <a:pt x="22" y="16"/>
                    <a:pt x="22" y="10"/>
                    <a:pt x="23" y="4"/>
                  </a:cubicBezTo>
                  <a:cubicBezTo>
                    <a:pt x="23" y="1"/>
                    <a:pt x="24" y="1"/>
                    <a:pt x="27" y="0"/>
                  </a:cubicBezTo>
                  <a:cubicBezTo>
                    <a:pt x="36" y="0"/>
                    <a:pt x="45" y="0"/>
                    <a:pt x="55" y="0"/>
                  </a:cubicBezTo>
                  <a:cubicBezTo>
                    <a:pt x="58" y="1"/>
                    <a:pt x="59" y="1"/>
                    <a:pt x="58" y="5"/>
                  </a:cubicBezTo>
                  <a:cubicBezTo>
                    <a:pt x="58" y="8"/>
                    <a:pt x="58" y="10"/>
                    <a:pt x="57" y="13"/>
                  </a:cubicBezTo>
                  <a:cubicBezTo>
                    <a:pt x="56" y="26"/>
                    <a:pt x="55" y="40"/>
                    <a:pt x="53" y="54"/>
                  </a:cubicBezTo>
                  <a:cubicBezTo>
                    <a:pt x="52" y="68"/>
                    <a:pt x="50" y="82"/>
                    <a:pt x="49" y="96"/>
                  </a:cubicBezTo>
                  <a:cubicBezTo>
                    <a:pt x="47" y="109"/>
                    <a:pt x="46" y="123"/>
                    <a:pt x="44" y="136"/>
                  </a:cubicBezTo>
                  <a:cubicBezTo>
                    <a:pt x="43" y="151"/>
                    <a:pt x="41" y="166"/>
                    <a:pt x="40" y="181"/>
                  </a:cubicBezTo>
                  <a:cubicBezTo>
                    <a:pt x="39" y="190"/>
                    <a:pt x="38" y="199"/>
                    <a:pt x="37" y="208"/>
                  </a:cubicBezTo>
                  <a:cubicBezTo>
                    <a:pt x="37" y="212"/>
                    <a:pt x="38" y="213"/>
                    <a:pt x="41" y="213"/>
                  </a:cubicBezTo>
                  <a:cubicBezTo>
                    <a:pt x="59" y="213"/>
                    <a:pt x="76" y="213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5456238" y="941388"/>
              <a:ext cx="341313" cy="407988"/>
            </a:xfrm>
            <a:custGeom>
              <a:avLst/>
              <a:gdLst>
                <a:gd name="T0" fmla="*/ 93 w 208"/>
                <a:gd name="T1" fmla="*/ 213 h 248"/>
                <a:gd name="T2" fmla="*/ 141 w 208"/>
                <a:gd name="T3" fmla="*/ 213 h 248"/>
                <a:gd name="T4" fmla="*/ 146 w 208"/>
                <a:gd name="T5" fmla="*/ 213 h 248"/>
                <a:gd name="T6" fmla="*/ 150 w 208"/>
                <a:gd name="T7" fmla="*/ 209 h 248"/>
                <a:gd name="T8" fmla="*/ 154 w 208"/>
                <a:gd name="T9" fmla="*/ 176 h 248"/>
                <a:gd name="T10" fmla="*/ 161 w 208"/>
                <a:gd name="T11" fmla="*/ 112 h 248"/>
                <a:gd name="T12" fmla="*/ 167 w 208"/>
                <a:gd name="T13" fmla="*/ 54 h 248"/>
                <a:gd name="T14" fmla="*/ 172 w 208"/>
                <a:gd name="T15" fmla="*/ 4 h 248"/>
                <a:gd name="T16" fmla="*/ 176 w 208"/>
                <a:gd name="T17" fmla="*/ 0 h 248"/>
                <a:gd name="T18" fmla="*/ 205 w 208"/>
                <a:gd name="T19" fmla="*/ 1 h 248"/>
                <a:gd name="T20" fmla="*/ 207 w 208"/>
                <a:gd name="T21" fmla="*/ 4 h 248"/>
                <a:gd name="T22" fmla="*/ 206 w 208"/>
                <a:gd name="T23" fmla="*/ 22 h 248"/>
                <a:gd name="T24" fmla="*/ 199 w 208"/>
                <a:gd name="T25" fmla="*/ 81 h 248"/>
                <a:gd name="T26" fmla="*/ 195 w 208"/>
                <a:gd name="T27" fmla="*/ 121 h 248"/>
                <a:gd name="T28" fmla="*/ 189 w 208"/>
                <a:gd name="T29" fmla="*/ 183 h 248"/>
                <a:gd name="T30" fmla="*/ 185 w 208"/>
                <a:gd name="T31" fmla="*/ 220 h 248"/>
                <a:gd name="T32" fmla="*/ 180 w 208"/>
                <a:gd name="T33" fmla="*/ 227 h 248"/>
                <a:gd name="T34" fmla="*/ 145 w 208"/>
                <a:gd name="T35" fmla="*/ 246 h 248"/>
                <a:gd name="T36" fmla="*/ 136 w 208"/>
                <a:gd name="T37" fmla="*/ 248 h 248"/>
                <a:gd name="T38" fmla="*/ 44 w 208"/>
                <a:gd name="T39" fmla="*/ 248 h 248"/>
                <a:gd name="T40" fmla="*/ 34 w 208"/>
                <a:gd name="T41" fmla="*/ 245 h 248"/>
                <a:gd name="T42" fmla="*/ 4 w 208"/>
                <a:gd name="T43" fmla="*/ 227 h 248"/>
                <a:gd name="T44" fmla="*/ 0 w 208"/>
                <a:gd name="T45" fmla="*/ 220 h 248"/>
                <a:gd name="T46" fmla="*/ 5 w 208"/>
                <a:gd name="T47" fmla="*/ 172 h 248"/>
                <a:gd name="T48" fmla="*/ 10 w 208"/>
                <a:gd name="T49" fmla="*/ 129 h 248"/>
                <a:gd name="T50" fmla="*/ 16 w 208"/>
                <a:gd name="T51" fmla="*/ 69 h 248"/>
                <a:gd name="T52" fmla="*/ 21 w 208"/>
                <a:gd name="T53" fmla="*/ 27 h 248"/>
                <a:gd name="T54" fmla="*/ 23 w 208"/>
                <a:gd name="T55" fmla="*/ 5 h 248"/>
                <a:gd name="T56" fmla="*/ 28 w 208"/>
                <a:gd name="T57" fmla="*/ 0 h 248"/>
                <a:gd name="T58" fmla="*/ 55 w 208"/>
                <a:gd name="T59" fmla="*/ 0 h 248"/>
                <a:gd name="T60" fmla="*/ 58 w 208"/>
                <a:gd name="T61" fmla="*/ 4 h 248"/>
                <a:gd name="T62" fmla="*/ 58 w 208"/>
                <a:gd name="T63" fmla="*/ 9 h 248"/>
                <a:gd name="T64" fmla="*/ 52 w 208"/>
                <a:gd name="T65" fmla="*/ 66 h 248"/>
                <a:gd name="T66" fmla="*/ 47 w 208"/>
                <a:gd name="T67" fmla="*/ 109 h 248"/>
                <a:gd name="T68" fmla="*/ 41 w 208"/>
                <a:gd name="T69" fmla="*/ 170 h 248"/>
                <a:gd name="T70" fmla="*/ 37 w 208"/>
                <a:gd name="T71" fmla="*/ 207 h 248"/>
                <a:gd name="T72" fmla="*/ 37 w 208"/>
                <a:gd name="T73" fmla="*/ 210 h 248"/>
                <a:gd name="T74" fmla="*/ 39 w 208"/>
                <a:gd name="T75" fmla="*/ 213 h 248"/>
                <a:gd name="T76" fmla="*/ 46 w 208"/>
                <a:gd name="T77" fmla="*/ 213 h 248"/>
                <a:gd name="T78" fmla="*/ 93 w 208"/>
                <a:gd name="T79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248">
                  <a:moveTo>
                    <a:pt x="93" y="213"/>
                  </a:moveTo>
                  <a:cubicBezTo>
                    <a:pt x="109" y="213"/>
                    <a:pt x="125" y="213"/>
                    <a:pt x="141" y="213"/>
                  </a:cubicBezTo>
                  <a:cubicBezTo>
                    <a:pt x="143" y="213"/>
                    <a:pt x="144" y="213"/>
                    <a:pt x="146" y="213"/>
                  </a:cubicBezTo>
                  <a:cubicBezTo>
                    <a:pt x="150" y="212"/>
                    <a:pt x="150" y="212"/>
                    <a:pt x="150" y="209"/>
                  </a:cubicBezTo>
                  <a:cubicBezTo>
                    <a:pt x="152" y="198"/>
                    <a:pt x="153" y="187"/>
                    <a:pt x="154" y="176"/>
                  </a:cubicBezTo>
                  <a:cubicBezTo>
                    <a:pt x="156" y="155"/>
                    <a:pt x="159" y="133"/>
                    <a:pt x="161" y="112"/>
                  </a:cubicBezTo>
                  <a:cubicBezTo>
                    <a:pt x="163" y="93"/>
                    <a:pt x="165" y="73"/>
                    <a:pt x="167" y="54"/>
                  </a:cubicBezTo>
                  <a:cubicBezTo>
                    <a:pt x="169" y="37"/>
                    <a:pt x="170" y="21"/>
                    <a:pt x="172" y="4"/>
                  </a:cubicBezTo>
                  <a:cubicBezTo>
                    <a:pt x="172" y="1"/>
                    <a:pt x="173" y="1"/>
                    <a:pt x="176" y="0"/>
                  </a:cubicBezTo>
                  <a:cubicBezTo>
                    <a:pt x="186" y="0"/>
                    <a:pt x="195" y="0"/>
                    <a:pt x="205" y="1"/>
                  </a:cubicBezTo>
                  <a:cubicBezTo>
                    <a:pt x="207" y="1"/>
                    <a:pt x="208" y="2"/>
                    <a:pt x="207" y="4"/>
                  </a:cubicBezTo>
                  <a:cubicBezTo>
                    <a:pt x="207" y="10"/>
                    <a:pt x="206" y="16"/>
                    <a:pt x="206" y="22"/>
                  </a:cubicBezTo>
                  <a:cubicBezTo>
                    <a:pt x="204" y="41"/>
                    <a:pt x="201" y="61"/>
                    <a:pt x="199" y="81"/>
                  </a:cubicBezTo>
                  <a:cubicBezTo>
                    <a:pt x="198" y="94"/>
                    <a:pt x="197" y="108"/>
                    <a:pt x="195" y="121"/>
                  </a:cubicBezTo>
                  <a:cubicBezTo>
                    <a:pt x="193" y="141"/>
                    <a:pt x="191" y="162"/>
                    <a:pt x="189" y="183"/>
                  </a:cubicBezTo>
                  <a:cubicBezTo>
                    <a:pt x="187" y="195"/>
                    <a:pt x="186" y="208"/>
                    <a:pt x="185" y="220"/>
                  </a:cubicBezTo>
                  <a:cubicBezTo>
                    <a:pt x="184" y="223"/>
                    <a:pt x="183" y="225"/>
                    <a:pt x="180" y="227"/>
                  </a:cubicBezTo>
                  <a:cubicBezTo>
                    <a:pt x="168" y="233"/>
                    <a:pt x="157" y="239"/>
                    <a:pt x="145" y="246"/>
                  </a:cubicBezTo>
                  <a:cubicBezTo>
                    <a:pt x="142" y="248"/>
                    <a:pt x="139" y="248"/>
                    <a:pt x="136" y="248"/>
                  </a:cubicBezTo>
                  <a:cubicBezTo>
                    <a:pt x="105" y="248"/>
                    <a:pt x="74" y="248"/>
                    <a:pt x="44" y="248"/>
                  </a:cubicBezTo>
                  <a:cubicBezTo>
                    <a:pt x="40" y="248"/>
                    <a:pt x="37" y="247"/>
                    <a:pt x="34" y="245"/>
                  </a:cubicBezTo>
                  <a:cubicBezTo>
                    <a:pt x="24" y="239"/>
                    <a:pt x="14" y="233"/>
                    <a:pt x="4" y="227"/>
                  </a:cubicBezTo>
                  <a:cubicBezTo>
                    <a:pt x="1" y="225"/>
                    <a:pt x="0" y="223"/>
                    <a:pt x="0" y="220"/>
                  </a:cubicBezTo>
                  <a:cubicBezTo>
                    <a:pt x="2" y="204"/>
                    <a:pt x="4" y="188"/>
                    <a:pt x="5" y="172"/>
                  </a:cubicBezTo>
                  <a:cubicBezTo>
                    <a:pt x="7" y="158"/>
                    <a:pt x="8" y="143"/>
                    <a:pt x="10" y="129"/>
                  </a:cubicBezTo>
                  <a:cubicBezTo>
                    <a:pt x="12" y="109"/>
                    <a:pt x="14" y="89"/>
                    <a:pt x="16" y="69"/>
                  </a:cubicBezTo>
                  <a:cubicBezTo>
                    <a:pt x="18" y="55"/>
                    <a:pt x="19" y="41"/>
                    <a:pt x="21" y="27"/>
                  </a:cubicBezTo>
                  <a:cubicBezTo>
                    <a:pt x="21" y="20"/>
                    <a:pt x="22" y="12"/>
                    <a:pt x="23" y="5"/>
                  </a:cubicBezTo>
                  <a:cubicBezTo>
                    <a:pt x="23" y="1"/>
                    <a:pt x="24" y="1"/>
                    <a:pt x="28" y="0"/>
                  </a:cubicBezTo>
                  <a:cubicBezTo>
                    <a:pt x="37" y="0"/>
                    <a:pt x="46" y="0"/>
                    <a:pt x="55" y="0"/>
                  </a:cubicBezTo>
                  <a:cubicBezTo>
                    <a:pt x="58" y="1"/>
                    <a:pt x="58" y="1"/>
                    <a:pt x="58" y="4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6" y="28"/>
                    <a:pt x="54" y="47"/>
                    <a:pt x="52" y="66"/>
                  </a:cubicBezTo>
                  <a:cubicBezTo>
                    <a:pt x="50" y="80"/>
                    <a:pt x="49" y="94"/>
                    <a:pt x="47" y="109"/>
                  </a:cubicBezTo>
                  <a:cubicBezTo>
                    <a:pt x="45" y="129"/>
                    <a:pt x="43" y="149"/>
                    <a:pt x="41" y="170"/>
                  </a:cubicBezTo>
                  <a:cubicBezTo>
                    <a:pt x="39" y="182"/>
                    <a:pt x="38" y="194"/>
                    <a:pt x="37" y="207"/>
                  </a:cubicBezTo>
                  <a:cubicBezTo>
                    <a:pt x="37" y="208"/>
                    <a:pt x="37" y="209"/>
                    <a:pt x="37" y="210"/>
                  </a:cubicBezTo>
                  <a:cubicBezTo>
                    <a:pt x="37" y="212"/>
                    <a:pt x="38" y="212"/>
                    <a:pt x="39" y="213"/>
                  </a:cubicBezTo>
                  <a:cubicBezTo>
                    <a:pt x="41" y="213"/>
                    <a:pt x="44" y="213"/>
                    <a:pt x="46" y="213"/>
                  </a:cubicBezTo>
                  <a:cubicBezTo>
                    <a:pt x="62" y="213"/>
                    <a:pt x="78" y="213"/>
                    <a:pt x="93" y="213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8178801" y="941388"/>
              <a:ext cx="336550" cy="404813"/>
            </a:xfrm>
            <a:custGeom>
              <a:avLst/>
              <a:gdLst>
                <a:gd name="T0" fmla="*/ 93 w 205"/>
                <a:gd name="T1" fmla="*/ 91 h 246"/>
                <a:gd name="T2" fmla="*/ 99 w 205"/>
                <a:gd name="T3" fmla="*/ 84 h 246"/>
                <a:gd name="T4" fmla="*/ 149 w 205"/>
                <a:gd name="T5" fmla="*/ 7 h 246"/>
                <a:gd name="T6" fmla="*/ 161 w 205"/>
                <a:gd name="T7" fmla="*/ 0 h 246"/>
                <a:gd name="T8" fmla="*/ 199 w 205"/>
                <a:gd name="T9" fmla="*/ 0 h 246"/>
                <a:gd name="T10" fmla="*/ 205 w 205"/>
                <a:gd name="T11" fmla="*/ 2 h 246"/>
                <a:gd name="T12" fmla="*/ 201 w 205"/>
                <a:gd name="T13" fmla="*/ 9 h 246"/>
                <a:gd name="T14" fmla="*/ 117 w 205"/>
                <a:gd name="T15" fmla="*/ 134 h 246"/>
                <a:gd name="T16" fmla="*/ 111 w 205"/>
                <a:gd name="T17" fmla="*/ 151 h 246"/>
                <a:gd name="T18" fmla="*/ 104 w 205"/>
                <a:gd name="T19" fmla="*/ 228 h 246"/>
                <a:gd name="T20" fmla="*/ 102 w 205"/>
                <a:gd name="T21" fmla="*/ 243 h 246"/>
                <a:gd name="T22" fmla="*/ 99 w 205"/>
                <a:gd name="T23" fmla="*/ 246 h 246"/>
                <a:gd name="T24" fmla="*/ 96 w 205"/>
                <a:gd name="T25" fmla="*/ 246 h 246"/>
                <a:gd name="T26" fmla="*/ 58 w 205"/>
                <a:gd name="T27" fmla="*/ 246 h 246"/>
                <a:gd name="T28" fmla="*/ 53 w 205"/>
                <a:gd name="T29" fmla="*/ 240 h 246"/>
                <a:gd name="T30" fmla="*/ 57 w 205"/>
                <a:gd name="T31" fmla="*/ 203 h 246"/>
                <a:gd name="T32" fmla="*/ 61 w 205"/>
                <a:gd name="T33" fmla="*/ 158 h 246"/>
                <a:gd name="T34" fmla="*/ 62 w 205"/>
                <a:gd name="T35" fmla="*/ 153 h 246"/>
                <a:gd name="T36" fmla="*/ 59 w 205"/>
                <a:gd name="T37" fmla="*/ 131 h 246"/>
                <a:gd name="T38" fmla="*/ 3 w 205"/>
                <a:gd name="T39" fmla="*/ 10 h 246"/>
                <a:gd name="T40" fmla="*/ 0 w 205"/>
                <a:gd name="T41" fmla="*/ 2 h 246"/>
                <a:gd name="T42" fmla="*/ 5 w 205"/>
                <a:gd name="T43" fmla="*/ 0 h 246"/>
                <a:gd name="T44" fmla="*/ 45 w 205"/>
                <a:gd name="T45" fmla="*/ 0 h 246"/>
                <a:gd name="T46" fmla="*/ 55 w 205"/>
                <a:gd name="T47" fmla="*/ 7 h 246"/>
                <a:gd name="T48" fmla="*/ 84 w 205"/>
                <a:gd name="T49" fmla="*/ 73 h 246"/>
                <a:gd name="T50" fmla="*/ 93 w 205"/>
                <a:gd name="T51" fmla="*/ 9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5" h="246">
                  <a:moveTo>
                    <a:pt x="93" y="91"/>
                  </a:moveTo>
                  <a:cubicBezTo>
                    <a:pt x="96" y="89"/>
                    <a:pt x="97" y="86"/>
                    <a:pt x="99" y="84"/>
                  </a:cubicBezTo>
                  <a:cubicBezTo>
                    <a:pt x="115" y="58"/>
                    <a:pt x="132" y="33"/>
                    <a:pt x="149" y="7"/>
                  </a:cubicBezTo>
                  <a:cubicBezTo>
                    <a:pt x="152" y="2"/>
                    <a:pt x="155" y="0"/>
                    <a:pt x="161" y="0"/>
                  </a:cubicBezTo>
                  <a:cubicBezTo>
                    <a:pt x="173" y="1"/>
                    <a:pt x="186" y="0"/>
                    <a:pt x="199" y="0"/>
                  </a:cubicBezTo>
                  <a:cubicBezTo>
                    <a:pt x="201" y="0"/>
                    <a:pt x="203" y="0"/>
                    <a:pt x="205" y="2"/>
                  </a:cubicBezTo>
                  <a:cubicBezTo>
                    <a:pt x="204" y="5"/>
                    <a:pt x="202" y="7"/>
                    <a:pt x="201" y="9"/>
                  </a:cubicBezTo>
                  <a:cubicBezTo>
                    <a:pt x="173" y="51"/>
                    <a:pt x="145" y="93"/>
                    <a:pt x="117" y="134"/>
                  </a:cubicBezTo>
                  <a:cubicBezTo>
                    <a:pt x="114" y="139"/>
                    <a:pt x="112" y="145"/>
                    <a:pt x="111" y="151"/>
                  </a:cubicBezTo>
                  <a:cubicBezTo>
                    <a:pt x="109" y="176"/>
                    <a:pt x="106" y="202"/>
                    <a:pt x="104" y="228"/>
                  </a:cubicBezTo>
                  <a:cubicBezTo>
                    <a:pt x="103" y="233"/>
                    <a:pt x="103" y="238"/>
                    <a:pt x="102" y="243"/>
                  </a:cubicBezTo>
                  <a:cubicBezTo>
                    <a:pt x="102" y="245"/>
                    <a:pt x="101" y="246"/>
                    <a:pt x="99" y="246"/>
                  </a:cubicBezTo>
                  <a:cubicBezTo>
                    <a:pt x="98" y="246"/>
                    <a:pt x="97" y="246"/>
                    <a:pt x="96" y="246"/>
                  </a:cubicBezTo>
                  <a:cubicBezTo>
                    <a:pt x="83" y="246"/>
                    <a:pt x="70" y="246"/>
                    <a:pt x="58" y="246"/>
                  </a:cubicBezTo>
                  <a:cubicBezTo>
                    <a:pt x="53" y="246"/>
                    <a:pt x="52" y="246"/>
                    <a:pt x="53" y="240"/>
                  </a:cubicBezTo>
                  <a:cubicBezTo>
                    <a:pt x="54" y="228"/>
                    <a:pt x="55" y="216"/>
                    <a:pt x="57" y="203"/>
                  </a:cubicBezTo>
                  <a:cubicBezTo>
                    <a:pt x="58" y="188"/>
                    <a:pt x="60" y="173"/>
                    <a:pt x="61" y="158"/>
                  </a:cubicBezTo>
                  <a:cubicBezTo>
                    <a:pt x="61" y="156"/>
                    <a:pt x="61" y="154"/>
                    <a:pt x="62" y="153"/>
                  </a:cubicBezTo>
                  <a:cubicBezTo>
                    <a:pt x="64" y="145"/>
                    <a:pt x="62" y="138"/>
                    <a:pt x="59" y="131"/>
                  </a:cubicBezTo>
                  <a:cubicBezTo>
                    <a:pt x="40" y="91"/>
                    <a:pt x="22" y="51"/>
                    <a:pt x="3" y="10"/>
                  </a:cubicBezTo>
                  <a:cubicBezTo>
                    <a:pt x="2" y="7"/>
                    <a:pt x="0" y="5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8" y="0"/>
                    <a:pt x="32" y="0"/>
                    <a:pt x="45" y="0"/>
                  </a:cubicBezTo>
                  <a:cubicBezTo>
                    <a:pt x="54" y="0"/>
                    <a:pt x="52" y="0"/>
                    <a:pt x="55" y="7"/>
                  </a:cubicBezTo>
                  <a:cubicBezTo>
                    <a:pt x="65" y="29"/>
                    <a:pt x="75" y="51"/>
                    <a:pt x="84" y="73"/>
                  </a:cubicBezTo>
                  <a:cubicBezTo>
                    <a:pt x="87" y="79"/>
                    <a:pt x="90" y="85"/>
                    <a:pt x="93" y="91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6959601" y="941388"/>
              <a:ext cx="274638" cy="406400"/>
            </a:xfrm>
            <a:custGeom>
              <a:avLst/>
              <a:gdLst>
                <a:gd name="T0" fmla="*/ 167 w 167"/>
                <a:gd name="T1" fmla="*/ 2 h 247"/>
                <a:gd name="T2" fmla="*/ 164 w 167"/>
                <a:gd name="T3" fmla="*/ 28 h 247"/>
                <a:gd name="T4" fmla="*/ 159 w 167"/>
                <a:gd name="T5" fmla="*/ 32 h 247"/>
                <a:gd name="T6" fmla="*/ 152 w 167"/>
                <a:gd name="T7" fmla="*/ 32 h 247"/>
                <a:gd name="T8" fmla="*/ 69 w 167"/>
                <a:gd name="T9" fmla="*/ 32 h 247"/>
                <a:gd name="T10" fmla="*/ 62 w 167"/>
                <a:gd name="T11" fmla="*/ 32 h 247"/>
                <a:gd name="T12" fmla="*/ 58 w 167"/>
                <a:gd name="T13" fmla="*/ 36 h 247"/>
                <a:gd name="T14" fmla="*/ 55 w 167"/>
                <a:gd name="T15" fmla="*/ 62 h 247"/>
                <a:gd name="T16" fmla="*/ 52 w 167"/>
                <a:gd name="T17" fmla="*/ 96 h 247"/>
                <a:gd name="T18" fmla="*/ 52 w 167"/>
                <a:gd name="T19" fmla="*/ 102 h 247"/>
                <a:gd name="T20" fmla="*/ 54 w 167"/>
                <a:gd name="T21" fmla="*/ 104 h 247"/>
                <a:gd name="T22" fmla="*/ 61 w 167"/>
                <a:gd name="T23" fmla="*/ 104 h 247"/>
                <a:gd name="T24" fmla="*/ 127 w 167"/>
                <a:gd name="T25" fmla="*/ 104 h 247"/>
                <a:gd name="T26" fmla="*/ 134 w 167"/>
                <a:gd name="T27" fmla="*/ 105 h 247"/>
                <a:gd name="T28" fmla="*/ 134 w 167"/>
                <a:gd name="T29" fmla="*/ 110 h 247"/>
                <a:gd name="T30" fmla="*/ 132 w 167"/>
                <a:gd name="T31" fmla="*/ 132 h 247"/>
                <a:gd name="T32" fmla="*/ 127 w 167"/>
                <a:gd name="T33" fmla="*/ 136 h 247"/>
                <a:gd name="T34" fmla="*/ 121 w 167"/>
                <a:gd name="T35" fmla="*/ 136 h 247"/>
                <a:gd name="T36" fmla="*/ 58 w 167"/>
                <a:gd name="T37" fmla="*/ 136 h 247"/>
                <a:gd name="T38" fmla="*/ 51 w 167"/>
                <a:gd name="T39" fmla="*/ 136 h 247"/>
                <a:gd name="T40" fmla="*/ 48 w 167"/>
                <a:gd name="T41" fmla="*/ 139 h 247"/>
                <a:gd name="T42" fmla="*/ 47 w 167"/>
                <a:gd name="T43" fmla="*/ 147 h 247"/>
                <a:gd name="T44" fmla="*/ 40 w 167"/>
                <a:gd name="T45" fmla="*/ 209 h 247"/>
                <a:gd name="T46" fmla="*/ 45 w 167"/>
                <a:gd name="T47" fmla="*/ 214 h 247"/>
                <a:gd name="T48" fmla="*/ 57 w 167"/>
                <a:gd name="T49" fmla="*/ 214 h 247"/>
                <a:gd name="T50" fmla="*/ 135 w 167"/>
                <a:gd name="T51" fmla="*/ 214 h 247"/>
                <a:gd name="T52" fmla="*/ 142 w 167"/>
                <a:gd name="T53" fmla="*/ 215 h 247"/>
                <a:gd name="T54" fmla="*/ 144 w 167"/>
                <a:gd name="T55" fmla="*/ 217 h 247"/>
                <a:gd name="T56" fmla="*/ 144 w 167"/>
                <a:gd name="T57" fmla="*/ 219 h 247"/>
                <a:gd name="T58" fmla="*/ 142 w 167"/>
                <a:gd name="T59" fmla="*/ 242 h 247"/>
                <a:gd name="T60" fmla="*/ 136 w 167"/>
                <a:gd name="T61" fmla="*/ 246 h 247"/>
                <a:gd name="T62" fmla="*/ 131 w 167"/>
                <a:gd name="T63" fmla="*/ 246 h 247"/>
                <a:gd name="T64" fmla="*/ 11 w 167"/>
                <a:gd name="T65" fmla="*/ 246 h 247"/>
                <a:gd name="T66" fmla="*/ 2 w 167"/>
                <a:gd name="T67" fmla="*/ 237 h 247"/>
                <a:gd name="T68" fmla="*/ 8 w 167"/>
                <a:gd name="T69" fmla="*/ 178 h 247"/>
                <a:gd name="T70" fmla="*/ 12 w 167"/>
                <a:gd name="T71" fmla="*/ 137 h 247"/>
                <a:gd name="T72" fmla="*/ 19 w 167"/>
                <a:gd name="T73" fmla="*/ 76 h 247"/>
                <a:gd name="T74" fmla="*/ 23 w 167"/>
                <a:gd name="T75" fmla="*/ 35 h 247"/>
                <a:gd name="T76" fmla="*/ 26 w 167"/>
                <a:gd name="T77" fmla="*/ 5 h 247"/>
                <a:gd name="T78" fmla="*/ 31 w 167"/>
                <a:gd name="T79" fmla="*/ 0 h 247"/>
                <a:gd name="T80" fmla="*/ 37 w 167"/>
                <a:gd name="T81" fmla="*/ 0 h 247"/>
                <a:gd name="T82" fmla="*/ 157 w 167"/>
                <a:gd name="T83" fmla="*/ 0 h 247"/>
                <a:gd name="T84" fmla="*/ 167 w 167"/>
                <a:gd name="T85" fmla="*/ 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247">
                  <a:moveTo>
                    <a:pt x="167" y="2"/>
                  </a:moveTo>
                  <a:cubicBezTo>
                    <a:pt x="166" y="11"/>
                    <a:pt x="165" y="19"/>
                    <a:pt x="164" y="28"/>
                  </a:cubicBezTo>
                  <a:cubicBezTo>
                    <a:pt x="164" y="32"/>
                    <a:pt x="163" y="32"/>
                    <a:pt x="159" y="32"/>
                  </a:cubicBezTo>
                  <a:cubicBezTo>
                    <a:pt x="157" y="32"/>
                    <a:pt x="155" y="32"/>
                    <a:pt x="152" y="32"/>
                  </a:cubicBezTo>
                  <a:cubicBezTo>
                    <a:pt x="125" y="32"/>
                    <a:pt x="97" y="32"/>
                    <a:pt x="69" y="32"/>
                  </a:cubicBezTo>
                  <a:cubicBezTo>
                    <a:pt x="67" y="32"/>
                    <a:pt x="65" y="32"/>
                    <a:pt x="62" y="32"/>
                  </a:cubicBezTo>
                  <a:cubicBezTo>
                    <a:pt x="59" y="33"/>
                    <a:pt x="59" y="33"/>
                    <a:pt x="58" y="36"/>
                  </a:cubicBezTo>
                  <a:cubicBezTo>
                    <a:pt x="57" y="45"/>
                    <a:pt x="56" y="53"/>
                    <a:pt x="55" y="62"/>
                  </a:cubicBezTo>
                  <a:cubicBezTo>
                    <a:pt x="54" y="73"/>
                    <a:pt x="53" y="85"/>
                    <a:pt x="52" y="96"/>
                  </a:cubicBezTo>
                  <a:cubicBezTo>
                    <a:pt x="52" y="98"/>
                    <a:pt x="52" y="100"/>
                    <a:pt x="52" y="102"/>
                  </a:cubicBezTo>
                  <a:cubicBezTo>
                    <a:pt x="52" y="103"/>
                    <a:pt x="53" y="104"/>
                    <a:pt x="54" y="104"/>
                  </a:cubicBezTo>
                  <a:cubicBezTo>
                    <a:pt x="56" y="104"/>
                    <a:pt x="59" y="104"/>
                    <a:pt x="61" y="104"/>
                  </a:cubicBezTo>
                  <a:cubicBezTo>
                    <a:pt x="83" y="104"/>
                    <a:pt x="105" y="104"/>
                    <a:pt x="127" y="104"/>
                  </a:cubicBezTo>
                  <a:cubicBezTo>
                    <a:pt x="129" y="104"/>
                    <a:pt x="132" y="104"/>
                    <a:pt x="134" y="105"/>
                  </a:cubicBezTo>
                  <a:cubicBezTo>
                    <a:pt x="135" y="106"/>
                    <a:pt x="134" y="108"/>
                    <a:pt x="134" y="110"/>
                  </a:cubicBezTo>
                  <a:cubicBezTo>
                    <a:pt x="134" y="117"/>
                    <a:pt x="133" y="124"/>
                    <a:pt x="132" y="132"/>
                  </a:cubicBezTo>
                  <a:cubicBezTo>
                    <a:pt x="132" y="135"/>
                    <a:pt x="131" y="136"/>
                    <a:pt x="127" y="136"/>
                  </a:cubicBezTo>
                  <a:cubicBezTo>
                    <a:pt x="125" y="136"/>
                    <a:pt x="123" y="136"/>
                    <a:pt x="121" y="136"/>
                  </a:cubicBezTo>
                  <a:cubicBezTo>
                    <a:pt x="100" y="136"/>
                    <a:pt x="79" y="136"/>
                    <a:pt x="58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49" y="136"/>
                    <a:pt x="48" y="137"/>
                    <a:pt x="48" y="139"/>
                  </a:cubicBezTo>
                  <a:cubicBezTo>
                    <a:pt x="47" y="141"/>
                    <a:pt x="47" y="144"/>
                    <a:pt x="47" y="147"/>
                  </a:cubicBezTo>
                  <a:cubicBezTo>
                    <a:pt x="44" y="168"/>
                    <a:pt x="42" y="189"/>
                    <a:pt x="40" y="209"/>
                  </a:cubicBezTo>
                  <a:cubicBezTo>
                    <a:pt x="40" y="214"/>
                    <a:pt x="40" y="214"/>
                    <a:pt x="45" y="214"/>
                  </a:cubicBezTo>
                  <a:cubicBezTo>
                    <a:pt x="49" y="215"/>
                    <a:pt x="53" y="214"/>
                    <a:pt x="57" y="214"/>
                  </a:cubicBezTo>
                  <a:cubicBezTo>
                    <a:pt x="83" y="214"/>
                    <a:pt x="109" y="214"/>
                    <a:pt x="135" y="214"/>
                  </a:cubicBezTo>
                  <a:cubicBezTo>
                    <a:pt x="137" y="214"/>
                    <a:pt x="139" y="215"/>
                    <a:pt x="142" y="215"/>
                  </a:cubicBezTo>
                  <a:cubicBezTo>
                    <a:pt x="143" y="215"/>
                    <a:pt x="144" y="216"/>
                    <a:pt x="144" y="217"/>
                  </a:cubicBezTo>
                  <a:cubicBezTo>
                    <a:pt x="144" y="218"/>
                    <a:pt x="144" y="218"/>
                    <a:pt x="144" y="219"/>
                  </a:cubicBezTo>
                  <a:cubicBezTo>
                    <a:pt x="143" y="226"/>
                    <a:pt x="143" y="234"/>
                    <a:pt x="142" y="242"/>
                  </a:cubicBezTo>
                  <a:cubicBezTo>
                    <a:pt x="141" y="246"/>
                    <a:pt x="140" y="246"/>
                    <a:pt x="136" y="246"/>
                  </a:cubicBezTo>
                  <a:cubicBezTo>
                    <a:pt x="135" y="246"/>
                    <a:pt x="133" y="246"/>
                    <a:pt x="131" y="246"/>
                  </a:cubicBezTo>
                  <a:cubicBezTo>
                    <a:pt x="91" y="246"/>
                    <a:pt x="51" y="246"/>
                    <a:pt x="11" y="246"/>
                  </a:cubicBezTo>
                  <a:cubicBezTo>
                    <a:pt x="0" y="246"/>
                    <a:pt x="1" y="247"/>
                    <a:pt x="2" y="237"/>
                  </a:cubicBezTo>
                  <a:cubicBezTo>
                    <a:pt x="4" y="217"/>
                    <a:pt x="6" y="198"/>
                    <a:pt x="8" y="178"/>
                  </a:cubicBezTo>
                  <a:cubicBezTo>
                    <a:pt x="10" y="164"/>
                    <a:pt x="11" y="151"/>
                    <a:pt x="12" y="137"/>
                  </a:cubicBezTo>
                  <a:cubicBezTo>
                    <a:pt x="14" y="117"/>
                    <a:pt x="17" y="97"/>
                    <a:pt x="19" y="76"/>
                  </a:cubicBezTo>
                  <a:cubicBezTo>
                    <a:pt x="20" y="63"/>
                    <a:pt x="22" y="49"/>
                    <a:pt x="23" y="35"/>
                  </a:cubicBezTo>
                  <a:cubicBezTo>
                    <a:pt x="24" y="25"/>
                    <a:pt x="25" y="15"/>
                    <a:pt x="26" y="5"/>
                  </a:cubicBezTo>
                  <a:cubicBezTo>
                    <a:pt x="27" y="1"/>
                    <a:pt x="27" y="1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77" y="0"/>
                    <a:pt x="117" y="0"/>
                    <a:pt x="157" y="0"/>
                  </a:cubicBezTo>
                  <a:cubicBezTo>
                    <a:pt x="160" y="0"/>
                    <a:pt x="163" y="0"/>
                    <a:pt x="167" y="2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5148263" y="941388"/>
              <a:ext cx="277813" cy="404813"/>
            </a:xfrm>
            <a:custGeom>
              <a:avLst/>
              <a:gdLst>
                <a:gd name="T0" fmla="*/ 112 w 169"/>
                <a:gd name="T1" fmla="*/ 32 h 246"/>
                <a:gd name="T2" fmla="*/ 68 w 169"/>
                <a:gd name="T3" fmla="*/ 32 h 246"/>
                <a:gd name="T4" fmla="*/ 64 w 169"/>
                <a:gd name="T5" fmla="*/ 32 h 246"/>
                <a:gd name="T6" fmla="*/ 57 w 169"/>
                <a:gd name="T7" fmla="*/ 38 h 246"/>
                <a:gd name="T8" fmla="*/ 56 w 169"/>
                <a:gd name="T9" fmla="*/ 54 h 246"/>
                <a:gd name="T10" fmla="*/ 51 w 169"/>
                <a:gd name="T11" fmla="*/ 100 h 246"/>
                <a:gd name="T12" fmla="*/ 54 w 169"/>
                <a:gd name="T13" fmla="*/ 104 h 246"/>
                <a:gd name="T14" fmla="*/ 79 w 169"/>
                <a:gd name="T15" fmla="*/ 104 h 246"/>
                <a:gd name="T16" fmla="*/ 129 w 169"/>
                <a:gd name="T17" fmla="*/ 104 h 246"/>
                <a:gd name="T18" fmla="*/ 135 w 169"/>
                <a:gd name="T19" fmla="*/ 104 h 246"/>
                <a:gd name="T20" fmla="*/ 137 w 169"/>
                <a:gd name="T21" fmla="*/ 106 h 246"/>
                <a:gd name="T22" fmla="*/ 137 w 169"/>
                <a:gd name="T23" fmla="*/ 110 h 246"/>
                <a:gd name="T24" fmla="*/ 135 w 169"/>
                <a:gd name="T25" fmla="*/ 131 h 246"/>
                <a:gd name="T26" fmla="*/ 129 w 169"/>
                <a:gd name="T27" fmla="*/ 136 h 246"/>
                <a:gd name="T28" fmla="*/ 118 w 169"/>
                <a:gd name="T29" fmla="*/ 136 h 246"/>
                <a:gd name="T30" fmla="*/ 57 w 169"/>
                <a:gd name="T31" fmla="*/ 136 h 246"/>
                <a:gd name="T32" fmla="*/ 50 w 169"/>
                <a:gd name="T33" fmla="*/ 136 h 246"/>
                <a:gd name="T34" fmla="*/ 47 w 169"/>
                <a:gd name="T35" fmla="*/ 139 h 246"/>
                <a:gd name="T36" fmla="*/ 45 w 169"/>
                <a:gd name="T37" fmla="*/ 158 h 246"/>
                <a:gd name="T38" fmla="*/ 38 w 169"/>
                <a:gd name="T39" fmla="*/ 222 h 246"/>
                <a:gd name="T40" fmla="*/ 36 w 169"/>
                <a:gd name="T41" fmla="*/ 242 h 246"/>
                <a:gd name="T42" fmla="*/ 32 w 169"/>
                <a:gd name="T43" fmla="*/ 246 h 246"/>
                <a:gd name="T44" fmla="*/ 4 w 169"/>
                <a:gd name="T45" fmla="*/ 246 h 246"/>
                <a:gd name="T46" fmla="*/ 0 w 169"/>
                <a:gd name="T47" fmla="*/ 242 h 246"/>
                <a:gd name="T48" fmla="*/ 2 w 169"/>
                <a:gd name="T49" fmla="*/ 225 h 246"/>
                <a:gd name="T50" fmla="*/ 9 w 169"/>
                <a:gd name="T51" fmla="*/ 158 h 246"/>
                <a:gd name="T52" fmla="*/ 17 w 169"/>
                <a:gd name="T53" fmla="*/ 82 h 246"/>
                <a:gd name="T54" fmla="*/ 23 w 169"/>
                <a:gd name="T55" fmla="*/ 23 h 246"/>
                <a:gd name="T56" fmla="*/ 25 w 169"/>
                <a:gd name="T57" fmla="*/ 4 h 246"/>
                <a:gd name="T58" fmla="*/ 29 w 169"/>
                <a:gd name="T59" fmla="*/ 0 h 246"/>
                <a:gd name="T60" fmla="*/ 35 w 169"/>
                <a:gd name="T61" fmla="*/ 0 h 246"/>
                <a:gd name="T62" fmla="*/ 159 w 169"/>
                <a:gd name="T63" fmla="*/ 0 h 246"/>
                <a:gd name="T64" fmla="*/ 166 w 169"/>
                <a:gd name="T65" fmla="*/ 0 h 246"/>
                <a:gd name="T66" fmla="*/ 169 w 169"/>
                <a:gd name="T67" fmla="*/ 4 h 246"/>
                <a:gd name="T68" fmla="*/ 167 w 169"/>
                <a:gd name="T69" fmla="*/ 29 h 246"/>
                <a:gd name="T70" fmla="*/ 163 w 169"/>
                <a:gd name="T71" fmla="*/ 32 h 246"/>
                <a:gd name="T72" fmla="*/ 157 w 169"/>
                <a:gd name="T73" fmla="*/ 32 h 246"/>
                <a:gd name="T74" fmla="*/ 112 w 169"/>
                <a:gd name="T75" fmla="*/ 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46">
                  <a:moveTo>
                    <a:pt x="112" y="32"/>
                  </a:moveTo>
                  <a:cubicBezTo>
                    <a:pt x="97" y="32"/>
                    <a:pt x="83" y="32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58" y="32"/>
                    <a:pt x="58" y="33"/>
                    <a:pt x="57" y="38"/>
                  </a:cubicBezTo>
                  <a:cubicBezTo>
                    <a:pt x="57" y="43"/>
                    <a:pt x="56" y="48"/>
                    <a:pt x="56" y="54"/>
                  </a:cubicBezTo>
                  <a:cubicBezTo>
                    <a:pt x="54" y="69"/>
                    <a:pt x="52" y="84"/>
                    <a:pt x="51" y="100"/>
                  </a:cubicBezTo>
                  <a:cubicBezTo>
                    <a:pt x="50" y="103"/>
                    <a:pt x="51" y="104"/>
                    <a:pt x="54" y="104"/>
                  </a:cubicBezTo>
                  <a:cubicBezTo>
                    <a:pt x="63" y="104"/>
                    <a:pt x="71" y="104"/>
                    <a:pt x="79" y="104"/>
                  </a:cubicBezTo>
                  <a:cubicBezTo>
                    <a:pt x="96" y="104"/>
                    <a:pt x="113" y="104"/>
                    <a:pt x="129" y="104"/>
                  </a:cubicBezTo>
                  <a:cubicBezTo>
                    <a:pt x="131" y="104"/>
                    <a:pt x="133" y="104"/>
                    <a:pt x="135" y="104"/>
                  </a:cubicBezTo>
                  <a:cubicBezTo>
                    <a:pt x="136" y="104"/>
                    <a:pt x="137" y="105"/>
                    <a:pt x="137" y="106"/>
                  </a:cubicBezTo>
                  <a:cubicBezTo>
                    <a:pt x="137" y="108"/>
                    <a:pt x="137" y="109"/>
                    <a:pt x="137" y="110"/>
                  </a:cubicBezTo>
                  <a:cubicBezTo>
                    <a:pt x="136" y="117"/>
                    <a:pt x="136" y="124"/>
                    <a:pt x="135" y="131"/>
                  </a:cubicBezTo>
                  <a:cubicBezTo>
                    <a:pt x="135" y="135"/>
                    <a:pt x="134" y="136"/>
                    <a:pt x="129" y="136"/>
                  </a:cubicBezTo>
                  <a:cubicBezTo>
                    <a:pt x="126" y="136"/>
                    <a:pt x="122" y="136"/>
                    <a:pt x="118" y="136"/>
                  </a:cubicBezTo>
                  <a:cubicBezTo>
                    <a:pt x="98" y="136"/>
                    <a:pt x="77" y="136"/>
                    <a:pt x="57" y="136"/>
                  </a:cubicBezTo>
                  <a:cubicBezTo>
                    <a:pt x="55" y="136"/>
                    <a:pt x="52" y="136"/>
                    <a:pt x="50" y="136"/>
                  </a:cubicBezTo>
                  <a:cubicBezTo>
                    <a:pt x="48" y="136"/>
                    <a:pt x="47" y="137"/>
                    <a:pt x="47" y="139"/>
                  </a:cubicBezTo>
                  <a:cubicBezTo>
                    <a:pt x="46" y="145"/>
                    <a:pt x="45" y="152"/>
                    <a:pt x="45" y="158"/>
                  </a:cubicBezTo>
                  <a:cubicBezTo>
                    <a:pt x="42" y="179"/>
                    <a:pt x="40" y="200"/>
                    <a:pt x="38" y="222"/>
                  </a:cubicBezTo>
                  <a:cubicBezTo>
                    <a:pt x="37" y="228"/>
                    <a:pt x="37" y="235"/>
                    <a:pt x="36" y="242"/>
                  </a:cubicBezTo>
                  <a:cubicBezTo>
                    <a:pt x="35" y="246"/>
                    <a:pt x="35" y="246"/>
                    <a:pt x="32" y="246"/>
                  </a:cubicBezTo>
                  <a:cubicBezTo>
                    <a:pt x="22" y="246"/>
                    <a:pt x="13" y="246"/>
                    <a:pt x="4" y="246"/>
                  </a:cubicBezTo>
                  <a:cubicBezTo>
                    <a:pt x="1" y="246"/>
                    <a:pt x="0" y="245"/>
                    <a:pt x="0" y="242"/>
                  </a:cubicBezTo>
                  <a:cubicBezTo>
                    <a:pt x="1" y="236"/>
                    <a:pt x="2" y="231"/>
                    <a:pt x="2" y="225"/>
                  </a:cubicBezTo>
                  <a:cubicBezTo>
                    <a:pt x="5" y="203"/>
                    <a:pt x="7" y="180"/>
                    <a:pt x="9" y="158"/>
                  </a:cubicBezTo>
                  <a:cubicBezTo>
                    <a:pt x="12" y="133"/>
                    <a:pt x="15" y="108"/>
                    <a:pt x="17" y="82"/>
                  </a:cubicBezTo>
                  <a:cubicBezTo>
                    <a:pt x="19" y="62"/>
                    <a:pt x="21" y="43"/>
                    <a:pt x="23" y="23"/>
                  </a:cubicBezTo>
                  <a:cubicBezTo>
                    <a:pt x="24" y="17"/>
                    <a:pt x="25" y="10"/>
                    <a:pt x="25" y="4"/>
                  </a:cubicBezTo>
                  <a:cubicBezTo>
                    <a:pt x="26" y="2"/>
                    <a:pt x="27" y="1"/>
                    <a:pt x="29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77" y="0"/>
                    <a:pt x="118" y="0"/>
                    <a:pt x="159" y="0"/>
                  </a:cubicBezTo>
                  <a:cubicBezTo>
                    <a:pt x="161" y="0"/>
                    <a:pt x="163" y="0"/>
                    <a:pt x="166" y="0"/>
                  </a:cubicBezTo>
                  <a:cubicBezTo>
                    <a:pt x="169" y="1"/>
                    <a:pt x="169" y="1"/>
                    <a:pt x="169" y="4"/>
                  </a:cubicBezTo>
                  <a:cubicBezTo>
                    <a:pt x="168" y="12"/>
                    <a:pt x="168" y="21"/>
                    <a:pt x="167" y="29"/>
                  </a:cubicBezTo>
                  <a:cubicBezTo>
                    <a:pt x="167" y="31"/>
                    <a:pt x="165" y="32"/>
                    <a:pt x="163" y="32"/>
                  </a:cubicBezTo>
                  <a:cubicBezTo>
                    <a:pt x="161" y="32"/>
                    <a:pt x="159" y="32"/>
                    <a:pt x="157" y="32"/>
                  </a:cubicBezTo>
                  <a:cubicBezTo>
                    <a:pt x="142" y="32"/>
                    <a:pt x="127" y="32"/>
                    <a:pt x="112" y="32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5861051" y="941388"/>
              <a:ext cx="292100" cy="404813"/>
            </a:xfrm>
            <a:custGeom>
              <a:avLst/>
              <a:gdLst>
                <a:gd name="T0" fmla="*/ 91 w 178"/>
                <a:gd name="T1" fmla="*/ 0 h 246"/>
                <a:gd name="T2" fmla="*/ 166 w 178"/>
                <a:gd name="T3" fmla="*/ 0 h 246"/>
                <a:gd name="T4" fmla="*/ 171 w 178"/>
                <a:gd name="T5" fmla="*/ 0 h 246"/>
                <a:gd name="T6" fmla="*/ 177 w 178"/>
                <a:gd name="T7" fmla="*/ 7 h 246"/>
                <a:gd name="T8" fmla="*/ 175 w 178"/>
                <a:gd name="T9" fmla="*/ 29 h 246"/>
                <a:gd name="T10" fmla="*/ 172 w 178"/>
                <a:gd name="T11" fmla="*/ 32 h 246"/>
                <a:gd name="T12" fmla="*/ 165 w 178"/>
                <a:gd name="T13" fmla="*/ 32 h 246"/>
                <a:gd name="T14" fmla="*/ 114 w 178"/>
                <a:gd name="T15" fmla="*/ 32 h 246"/>
                <a:gd name="T16" fmla="*/ 108 w 178"/>
                <a:gd name="T17" fmla="*/ 32 h 246"/>
                <a:gd name="T18" fmla="*/ 105 w 178"/>
                <a:gd name="T19" fmla="*/ 35 h 246"/>
                <a:gd name="T20" fmla="*/ 103 w 178"/>
                <a:gd name="T21" fmla="*/ 43 h 246"/>
                <a:gd name="T22" fmla="*/ 95 w 178"/>
                <a:gd name="T23" fmla="*/ 126 h 246"/>
                <a:gd name="T24" fmla="*/ 89 w 178"/>
                <a:gd name="T25" fmla="*/ 186 h 246"/>
                <a:gd name="T26" fmla="*/ 83 w 178"/>
                <a:gd name="T27" fmla="*/ 239 h 246"/>
                <a:gd name="T28" fmla="*/ 74 w 178"/>
                <a:gd name="T29" fmla="*/ 246 h 246"/>
                <a:gd name="T30" fmla="*/ 51 w 178"/>
                <a:gd name="T31" fmla="*/ 246 h 246"/>
                <a:gd name="T32" fmla="*/ 47 w 178"/>
                <a:gd name="T33" fmla="*/ 242 h 246"/>
                <a:gd name="T34" fmla="*/ 50 w 178"/>
                <a:gd name="T35" fmla="*/ 211 h 246"/>
                <a:gd name="T36" fmla="*/ 55 w 178"/>
                <a:gd name="T37" fmla="*/ 167 h 246"/>
                <a:gd name="T38" fmla="*/ 61 w 178"/>
                <a:gd name="T39" fmla="*/ 107 h 246"/>
                <a:gd name="T40" fmla="*/ 66 w 178"/>
                <a:gd name="T41" fmla="*/ 67 h 246"/>
                <a:gd name="T42" fmla="*/ 69 w 178"/>
                <a:gd name="T43" fmla="*/ 36 h 246"/>
                <a:gd name="T44" fmla="*/ 66 w 178"/>
                <a:gd name="T45" fmla="*/ 32 h 246"/>
                <a:gd name="T46" fmla="*/ 59 w 178"/>
                <a:gd name="T47" fmla="*/ 32 h 246"/>
                <a:gd name="T48" fmla="*/ 9 w 178"/>
                <a:gd name="T49" fmla="*/ 32 h 246"/>
                <a:gd name="T50" fmla="*/ 2 w 178"/>
                <a:gd name="T51" fmla="*/ 32 h 246"/>
                <a:gd name="T52" fmla="*/ 0 w 178"/>
                <a:gd name="T53" fmla="*/ 30 h 246"/>
                <a:gd name="T54" fmla="*/ 0 w 178"/>
                <a:gd name="T55" fmla="*/ 26 h 246"/>
                <a:gd name="T56" fmla="*/ 2 w 178"/>
                <a:gd name="T57" fmla="*/ 5 h 246"/>
                <a:gd name="T58" fmla="*/ 8 w 178"/>
                <a:gd name="T59" fmla="*/ 0 h 246"/>
                <a:gd name="T60" fmla="*/ 20 w 178"/>
                <a:gd name="T61" fmla="*/ 0 h 246"/>
                <a:gd name="T62" fmla="*/ 91 w 178"/>
                <a:gd name="T6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246">
                  <a:moveTo>
                    <a:pt x="91" y="0"/>
                  </a:moveTo>
                  <a:cubicBezTo>
                    <a:pt x="116" y="0"/>
                    <a:pt x="141" y="0"/>
                    <a:pt x="166" y="0"/>
                  </a:cubicBezTo>
                  <a:cubicBezTo>
                    <a:pt x="168" y="0"/>
                    <a:pt x="169" y="0"/>
                    <a:pt x="171" y="0"/>
                  </a:cubicBezTo>
                  <a:cubicBezTo>
                    <a:pt x="178" y="0"/>
                    <a:pt x="178" y="1"/>
                    <a:pt x="177" y="7"/>
                  </a:cubicBezTo>
                  <a:cubicBezTo>
                    <a:pt x="176" y="15"/>
                    <a:pt x="175" y="22"/>
                    <a:pt x="175" y="29"/>
                  </a:cubicBezTo>
                  <a:cubicBezTo>
                    <a:pt x="174" y="31"/>
                    <a:pt x="173" y="32"/>
                    <a:pt x="172" y="32"/>
                  </a:cubicBezTo>
                  <a:cubicBezTo>
                    <a:pt x="169" y="32"/>
                    <a:pt x="167" y="32"/>
                    <a:pt x="165" y="32"/>
                  </a:cubicBezTo>
                  <a:cubicBezTo>
                    <a:pt x="148" y="32"/>
                    <a:pt x="131" y="32"/>
                    <a:pt x="114" y="32"/>
                  </a:cubicBezTo>
                  <a:cubicBezTo>
                    <a:pt x="112" y="32"/>
                    <a:pt x="110" y="32"/>
                    <a:pt x="108" y="32"/>
                  </a:cubicBezTo>
                  <a:cubicBezTo>
                    <a:pt x="106" y="33"/>
                    <a:pt x="105" y="33"/>
                    <a:pt x="105" y="35"/>
                  </a:cubicBezTo>
                  <a:cubicBezTo>
                    <a:pt x="104" y="38"/>
                    <a:pt x="104" y="40"/>
                    <a:pt x="103" y="43"/>
                  </a:cubicBezTo>
                  <a:cubicBezTo>
                    <a:pt x="100" y="71"/>
                    <a:pt x="98" y="98"/>
                    <a:pt x="95" y="126"/>
                  </a:cubicBezTo>
                  <a:cubicBezTo>
                    <a:pt x="93" y="146"/>
                    <a:pt x="91" y="166"/>
                    <a:pt x="89" y="186"/>
                  </a:cubicBezTo>
                  <a:cubicBezTo>
                    <a:pt x="87" y="203"/>
                    <a:pt x="85" y="221"/>
                    <a:pt x="83" y="239"/>
                  </a:cubicBezTo>
                  <a:cubicBezTo>
                    <a:pt x="82" y="246"/>
                    <a:pt x="82" y="246"/>
                    <a:pt x="74" y="246"/>
                  </a:cubicBezTo>
                  <a:cubicBezTo>
                    <a:pt x="67" y="246"/>
                    <a:pt x="59" y="246"/>
                    <a:pt x="51" y="246"/>
                  </a:cubicBezTo>
                  <a:cubicBezTo>
                    <a:pt x="48" y="246"/>
                    <a:pt x="47" y="245"/>
                    <a:pt x="47" y="242"/>
                  </a:cubicBezTo>
                  <a:cubicBezTo>
                    <a:pt x="48" y="231"/>
                    <a:pt x="49" y="221"/>
                    <a:pt x="50" y="211"/>
                  </a:cubicBezTo>
                  <a:cubicBezTo>
                    <a:pt x="52" y="196"/>
                    <a:pt x="54" y="182"/>
                    <a:pt x="55" y="167"/>
                  </a:cubicBezTo>
                  <a:cubicBezTo>
                    <a:pt x="57" y="147"/>
                    <a:pt x="59" y="127"/>
                    <a:pt x="61" y="107"/>
                  </a:cubicBezTo>
                  <a:cubicBezTo>
                    <a:pt x="63" y="94"/>
                    <a:pt x="64" y="81"/>
                    <a:pt x="66" y="67"/>
                  </a:cubicBezTo>
                  <a:cubicBezTo>
                    <a:pt x="67" y="57"/>
                    <a:pt x="68" y="47"/>
                    <a:pt x="69" y="36"/>
                  </a:cubicBezTo>
                  <a:cubicBezTo>
                    <a:pt x="69" y="33"/>
                    <a:pt x="68" y="33"/>
                    <a:pt x="66" y="32"/>
                  </a:cubicBezTo>
                  <a:cubicBezTo>
                    <a:pt x="63" y="32"/>
                    <a:pt x="61" y="32"/>
                    <a:pt x="59" y="32"/>
                  </a:cubicBezTo>
                  <a:cubicBezTo>
                    <a:pt x="42" y="32"/>
                    <a:pt x="25" y="32"/>
                    <a:pt x="9" y="32"/>
                  </a:cubicBezTo>
                  <a:cubicBezTo>
                    <a:pt x="6" y="32"/>
                    <a:pt x="4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9"/>
                    <a:pt x="0" y="27"/>
                    <a:pt x="0" y="26"/>
                  </a:cubicBezTo>
                  <a:cubicBezTo>
                    <a:pt x="1" y="19"/>
                    <a:pt x="1" y="12"/>
                    <a:pt x="2" y="5"/>
                  </a:cubicBezTo>
                  <a:cubicBezTo>
                    <a:pt x="3" y="1"/>
                    <a:pt x="3" y="1"/>
                    <a:pt x="8" y="0"/>
                  </a:cubicBezTo>
                  <a:cubicBezTo>
                    <a:pt x="12" y="0"/>
                    <a:pt x="16" y="0"/>
                    <a:pt x="20" y="0"/>
                  </a:cubicBezTo>
                  <a:cubicBezTo>
                    <a:pt x="44" y="0"/>
                    <a:pt x="67" y="0"/>
                    <a:pt x="91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697413" y="990600"/>
              <a:ext cx="287338" cy="280988"/>
            </a:xfrm>
            <a:custGeom>
              <a:avLst/>
              <a:gdLst>
                <a:gd name="T0" fmla="*/ 0 w 175"/>
                <a:gd name="T1" fmla="*/ 64 h 171"/>
                <a:gd name="T2" fmla="*/ 7 w 175"/>
                <a:gd name="T3" fmla="*/ 63 h 171"/>
                <a:gd name="T4" fmla="*/ 58 w 175"/>
                <a:gd name="T5" fmla="*/ 63 h 171"/>
                <a:gd name="T6" fmla="*/ 68 w 175"/>
                <a:gd name="T7" fmla="*/ 56 h 171"/>
                <a:gd name="T8" fmla="*/ 84 w 175"/>
                <a:gd name="T9" fmla="*/ 7 h 171"/>
                <a:gd name="T10" fmla="*/ 86 w 175"/>
                <a:gd name="T11" fmla="*/ 0 h 171"/>
                <a:gd name="T12" fmla="*/ 90 w 175"/>
                <a:gd name="T13" fmla="*/ 4 h 171"/>
                <a:gd name="T14" fmla="*/ 106 w 175"/>
                <a:gd name="T15" fmla="*/ 54 h 171"/>
                <a:gd name="T16" fmla="*/ 108 w 175"/>
                <a:gd name="T17" fmla="*/ 60 h 171"/>
                <a:gd name="T18" fmla="*/ 112 w 175"/>
                <a:gd name="T19" fmla="*/ 63 h 171"/>
                <a:gd name="T20" fmla="*/ 119 w 175"/>
                <a:gd name="T21" fmla="*/ 63 h 171"/>
                <a:gd name="T22" fmla="*/ 168 w 175"/>
                <a:gd name="T23" fmla="*/ 63 h 171"/>
                <a:gd name="T24" fmla="*/ 175 w 175"/>
                <a:gd name="T25" fmla="*/ 64 h 171"/>
                <a:gd name="T26" fmla="*/ 168 w 175"/>
                <a:gd name="T27" fmla="*/ 70 h 171"/>
                <a:gd name="T28" fmla="*/ 129 w 175"/>
                <a:gd name="T29" fmla="*/ 101 h 171"/>
                <a:gd name="T30" fmla="*/ 124 w 175"/>
                <a:gd name="T31" fmla="*/ 104 h 171"/>
                <a:gd name="T32" fmla="*/ 123 w 175"/>
                <a:gd name="T33" fmla="*/ 109 h 171"/>
                <a:gd name="T34" fmla="*/ 133 w 175"/>
                <a:gd name="T35" fmla="*/ 142 h 171"/>
                <a:gd name="T36" fmla="*/ 141 w 175"/>
                <a:gd name="T37" fmla="*/ 165 h 171"/>
                <a:gd name="T38" fmla="*/ 141 w 175"/>
                <a:gd name="T39" fmla="*/ 171 h 171"/>
                <a:gd name="T40" fmla="*/ 134 w 175"/>
                <a:gd name="T41" fmla="*/ 166 h 171"/>
                <a:gd name="T42" fmla="*/ 94 w 175"/>
                <a:gd name="T43" fmla="*/ 137 h 171"/>
                <a:gd name="T44" fmla="*/ 90 w 175"/>
                <a:gd name="T45" fmla="*/ 134 h 171"/>
                <a:gd name="T46" fmla="*/ 85 w 175"/>
                <a:gd name="T47" fmla="*/ 134 h 171"/>
                <a:gd name="T48" fmla="*/ 80 w 175"/>
                <a:gd name="T49" fmla="*/ 138 h 171"/>
                <a:gd name="T50" fmla="*/ 38 w 175"/>
                <a:gd name="T51" fmla="*/ 168 h 171"/>
                <a:gd name="T52" fmla="*/ 33 w 175"/>
                <a:gd name="T53" fmla="*/ 171 h 171"/>
                <a:gd name="T54" fmla="*/ 34 w 175"/>
                <a:gd name="T55" fmla="*/ 165 h 171"/>
                <a:gd name="T56" fmla="*/ 50 w 175"/>
                <a:gd name="T57" fmla="*/ 115 h 171"/>
                <a:gd name="T58" fmla="*/ 52 w 175"/>
                <a:gd name="T59" fmla="*/ 109 h 171"/>
                <a:gd name="T60" fmla="*/ 50 w 175"/>
                <a:gd name="T61" fmla="*/ 104 h 171"/>
                <a:gd name="T62" fmla="*/ 40 w 175"/>
                <a:gd name="T63" fmla="*/ 96 h 171"/>
                <a:gd name="T64" fmla="*/ 4 w 175"/>
                <a:gd name="T65" fmla="*/ 69 h 171"/>
                <a:gd name="T66" fmla="*/ 0 w 175"/>
                <a:gd name="T67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171">
                  <a:moveTo>
                    <a:pt x="0" y="64"/>
                  </a:moveTo>
                  <a:cubicBezTo>
                    <a:pt x="2" y="63"/>
                    <a:pt x="4" y="63"/>
                    <a:pt x="7" y="63"/>
                  </a:cubicBezTo>
                  <a:cubicBezTo>
                    <a:pt x="24" y="63"/>
                    <a:pt x="41" y="63"/>
                    <a:pt x="58" y="63"/>
                  </a:cubicBezTo>
                  <a:cubicBezTo>
                    <a:pt x="67" y="63"/>
                    <a:pt x="66" y="64"/>
                    <a:pt x="68" y="56"/>
                  </a:cubicBezTo>
                  <a:cubicBezTo>
                    <a:pt x="74" y="40"/>
                    <a:pt x="79" y="23"/>
                    <a:pt x="84" y="7"/>
                  </a:cubicBezTo>
                  <a:cubicBezTo>
                    <a:pt x="85" y="5"/>
                    <a:pt x="86" y="3"/>
                    <a:pt x="86" y="0"/>
                  </a:cubicBezTo>
                  <a:cubicBezTo>
                    <a:pt x="89" y="1"/>
                    <a:pt x="89" y="3"/>
                    <a:pt x="90" y="4"/>
                  </a:cubicBezTo>
                  <a:cubicBezTo>
                    <a:pt x="95" y="21"/>
                    <a:pt x="100" y="38"/>
                    <a:pt x="106" y="54"/>
                  </a:cubicBezTo>
                  <a:cubicBezTo>
                    <a:pt x="106" y="56"/>
                    <a:pt x="107" y="58"/>
                    <a:pt x="108" y="60"/>
                  </a:cubicBezTo>
                  <a:cubicBezTo>
                    <a:pt x="108" y="62"/>
                    <a:pt x="110" y="63"/>
                    <a:pt x="112" y="63"/>
                  </a:cubicBezTo>
                  <a:cubicBezTo>
                    <a:pt x="114" y="63"/>
                    <a:pt x="117" y="63"/>
                    <a:pt x="119" y="63"/>
                  </a:cubicBezTo>
                  <a:cubicBezTo>
                    <a:pt x="135" y="63"/>
                    <a:pt x="151" y="63"/>
                    <a:pt x="168" y="63"/>
                  </a:cubicBezTo>
                  <a:cubicBezTo>
                    <a:pt x="170" y="63"/>
                    <a:pt x="172" y="63"/>
                    <a:pt x="175" y="64"/>
                  </a:cubicBezTo>
                  <a:cubicBezTo>
                    <a:pt x="173" y="67"/>
                    <a:pt x="171" y="69"/>
                    <a:pt x="168" y="70"/>
                  </a:cubicBezTo>
                  <a:cubicBezTo>
                    <a:pt x="155" y="81"/>
                    <a:pt x="142" y="91"/>
                    <a:pt x="129" y="101"/>
                  </a:cubicBezTo>
                  <a:cubicBezTo>
                    <a:pt x="127" y="102"/>
                    <a:pt x="126" y="103"/>
                    <a:pt x="124" y="104"/>
                  </a:cubicBezTo>
                  <a:cubicBezTo>
                    <a:pt x="122" y="105"/>
                    <a:pt x="122" y="107"/>
                    <a:pt x="123" y="109"/>
                  </a:cubicBezTo>
                  <a:cubicBezTo>
                    <a:pt x="127" y="120"/>
                    <a:pt x="130" y="131"/>
                    <a:pt x="133" y="142"/>
                  </a:cubicBezTo>
                  <a:cubicBezTo>
                    <a:pt x="136" y="149"/>
                    <a:pt x="139" y="157"/>
                    <a:pt x="141" y="165"/>
                  </a:cubicBezTo>
                  <a:cubicBezTo>
                    <a:pt x="141" y="167"/>
                    <a:pt x="143" y="168"/>
                    <a:pt x="141" y="171"/>
                  </a:cubicBezTo>
                  <a:cubicBezTo>
                    <a:pt x="139" y="169"/>
                    <a:pt x="137" y="168"/>
                    <a:pt x="134" y="166"/>
                  </a:cubicBezTo>
                  <a:cubicBezTo>
                    <a:pt x="121" y="157"/>
                    <a:pt x="107" y="147"/>
                    <a:pt x="94" y="137"/>
                  </a:cubicBezTo>
                  <a:cubicBezTo>
                    <a:pt x="92" y="136"/>
                    <a:pt x="91" y="135"/>
                    <a:pt x="90" y="134"/>
                  </a:cubicBezTo>
                  <a:cubicBezTo>
                    <a:pt x="88" y="133"/>
                    <a:pt x="86" y="133"/>
                    <a:pt x="85" y="134"/>
                  </a:cubicBezTo>
                  <a:cubicBezTo>
                    <a:pt x="83" y="135"/>
                    <a:pt x="82" y="136"/>
                    <a:pt x="80" y="138"/>
                  </a:cubicBezTo>
                  <a:cubicBezTo>
                    <a:pt x="66" y="148"/>
                    <a:pt x="52" y="158"/>
                    <a:pt x="38" y="168"/>
                  </a:cubicBezTo>
                  <a:cubicBezTo>
                    <a:pt x="37" y="169"/>
                    <a:pt x="35" y="171"/>
                    <a:pt x="33" y="171"/>
                  </a:cubicBezTo>
                  <a:cubicBezTo>
                    <a:pt x="32" y="169"/>
                    <a:pt x="33" y="167"/>
                    <a:pt x="34" y="165"/>
                  </a:cubicBezTo>
                  <a:cubicBezTo>
                    <a:pt x="39" y="148"/>
                    <a:pt x="44" y="132"/>
                    <a:pt x="50" y="115"/>
                  </a:cubicBezTo>
                  <a:cubicBezTo>
                    <a:pt x="50" y="113"/>
                    <a:pt x="51" y="111"/>
                    <a:pt x="52" y="109"/>
                  </a:cubicBezTo>
                  <a:cubicBezTo>
                    <a:pt x="52" y="107"/>
                    <a:pt x="52" y="105"/>
                    <a:pt x="50" y="104"/>
                  </a:cubicBezTo>
                  <a:cubicBezTo>
                    <a:pt x="47" y="101"/>
                    <a:pt x="43" y="99"/>
                    <a:pt x="40" y="96"/>
                  </a:cubicBezTo>
                  <a:cubicBezTo>
                    <a:pt x="28" y="87"/>
                    <a:pt x="16" y="78"/>
                    <a:pt x="4" y="69"/>
                  </a:cubicBezTo>
                  <a:cubicBezTo>
                    <a:pt x="2" y="68"/>
                    <a:pt x="1" y="67"/>
                    <a:pt x="0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4879976" y="1435100"/>
              <a:ext cx="285750" cy="279400"/>
            </a:xfrm>
            <a:custGeom>
              <a:avLst/>
              <a:gdLst>
                <a:gd name="T0" fmla="*/ 175 w 175"/>
                <a:gd name="T1" fmla="*/ 64 h 170"/>
                <a:gd name="T2" fmla="*/ 169 w 175"/>
                <a:gd name="T3" fmla="*/ 70 h 170"/>
                <a:gd name="T4" fmla="*/ 128 w 175"/>
                <a:gd name="T5" fmla="*/ 100 h 170"/>
                <a:gd name="T6" fmla="*/ 126 w 175"/>
                <a:gd name="T7" fmla="*/ 102 h 170"/>
                <a:gd name="T8" fmla="*/ 123 w 175"/>
                <a:gd name="T9" fmla="*/ 109 h 170"/>
                <a:gd name="T10" fmla="*/ 132 w 175"/>
                <a:gd name="T11" fmla="*/ 138 h 170"/>
                <a:gd name="T12" fmla="*/ 142 w 175"/>
                <a:gd name="T13" fmla="*/ 168 h 170"/>
                <a:gd name="T14" fmla="*/ 139 w 175"/>
                <a:gd name="T15" fmla="*/ 168 h 170"/>
                <a:gd name="T16" fmla="*/ 137 w 175"/>
                <a:gd name="T17" fmla="*/ 167 h 170"/>
                <a:gd name="T18" fmla="*/ 96 w 175"/>
                <a:gd name="T19" fmla="*/ 137 h 170"/>
                <a:gd name="T20" fmla="*/ 91 w 175"/>
                <a:gd name="T21" fmla="*/ 133 h 170"/>
                <a:gd name="T22" fmla="*/ 83 w 175"/>
                <a:gd name="T23" fmla="*/ 133 h 170"/>
                <a:gd name="T24" fmla="*/ 47 w 175"/>
                <a:gd name="T25" fmla="*/ 159 h 170"/>
                <a:gd name="T26" fmla="*/ 33 w 175"/>
                <a:gd name="T27" fmla="*/ 170 h 170"/>
                <a:gd name="T28" fmla="*/ 33 w 175"/>
                <a:gd name="T29" fmla="*/ 164 h 170"/>
                <a:gd name="T30" fmla="*/ 49 w 175"/>
                <a:gd name="T31" fmla="*/ 114 h 170"/>
                <a:gd name="T32" fmla="*/ 52 w 175"/>
                <a:gd name="T33" fmla="*/ 107 h 170"/>
                <a:gd name="T34" fmla="*/ 50 w 175"/>
                <a:gd name="T35" fmla="*/ 103 h 170"/>
                <a:gd name="T36" fmla="*/ 45 w 175"/>
                <a:gd name="T37" fmla="*/ 100 h 170"/>
                <a:gd name="T38" fmla="*/ 3 w 175"/>
                <a:gd name="T39" fmla="*/ 68 h 170"/>
                <a:gd name="T40" fmla="*/ 0 w 175"/>
                <a:gd name="T41" fmla="*/ 65 h 170"/>
                <a:gd name="T42" fmla="*/ 4 w 175"/>
                <a:gd name="T43" fmla="*/ 63 h 170"/>
                <a:gd name="T44" fmla="*/ 55 w 175"/>
                <a:gd name="T45" fmla="*/ 63 h 170"/>
                <a:gd name="T46" fmla="*/ 60 w 175"/>
                <a:gd name="T47" fmla="*/ 63 h 170"/>
                <a:gd name="T48" fmla="*/ 67 w 175"/>
                <a:gd name="T49" fmla="*/ 58 h 170"/>
                <a:gd name="T50" fmla="*/ 80 w 175"/>
                <a:gd name="T51" fmla="*/ 18 h 170"/>
                <a:gd name="T52" fmla="*/ 86 w 175"/>
                <a:gd name="T53" fmla="*/ 0 h 170"/>
                <a:gd name="T54" fmla="*/ 89 w 175"/>
                <a:gd name="T55" fmla="*/ 5 h 170"/>
                <a:gd name="T56" fmla="*/ 105 w 175"/>
                <a:gd name="T57" fmla="*/ 54 h 170"/>
                <a:gd name="T58" fmla="*/ 119 w 175"/>
                <a:gd name="T59" fmla="*/ 63 h 170"/>
                <a:gd name="T60" fmla="*/ 169 w 175"/>
                <a:gd name="T61" fmla="*/ 63 h 170"/>
                <a:gd name="T62" fmla="*/ 175 w 175"/>
                <a:gd name="T63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" h="170">
                  <a:moveTo>
                    <a:pt x="175" y="64"/>
                  </a:moveTo>
                  <a:cubicBezTo>
                    <a:pt x="173" y="67"/>
                    <a:pt x="171" y="68"/>
                    <a:pt x="169" y="70"/>
                  </a:cubicBezTo>
                  <a:cubicBezTo>
                    <a:pt x="155" y="80"/>
                    <a:pt x="142" y="90"/>
                    <a:pt x="128" y="100"/>
                  </a:cubicBezTo>
                  <a:cubicBezTo>
                    <a:pt x="128" y="100"/>
                    <a:pt x="127" y="101"/>
                    <a:pt x="126" y="102"/>
                  </a:cubicBezTo>
                  <a:cubicBezTo>
                    <a:pt x="122" y="105"/>
                    <a:pt x="122" y="105"/>
                    <a:pt x="123" y="109"/>
                  </a:cubicBezTo>
                  <a:cubicBezTo>
                    <a:pt x="126" y="119"/>
                    <a:pt x="129" y="128"/>
                    <a:pt x="132" y="138"/>
                  </a:cubicBezTo>
                  <a:cubicBezTo>
                    <a:pt x="136" y="148"/>
                    <a:pt x="139" y="158"/>
                    <a:pt x="142" y="168"/>
                  </a:cubicBezTo>
                  <a:cubicBezTo>
                    <a:pt x="141" y="170"/>
                    <a:pt x="140" y="168"/>
                    <a:pt x="139" y="168"/>
                  </a:cubicBezTo>
                  <a:cubicBezTo>
                    <a:pt x="138" y="168"/>
                    <a:pt x="137" y="167"/>
                    <a:pt x="137" y="167"/>
                  </a:cubicBezTo>
                  <a:cubicBezTo>
                    <a:pt x="123" y="157"/>
                    <a:pt x="109" y="147"/>
                    <a:pt x="96" y="137"/>
                  </a:cubicBezTo>
                  <a:cubicBezTo>
                    <a:pt x="94" y="136"/>
                    <a:pt x="92" y="134"/>
                    <a:pt x="91" y="133"/>
                  </a:cubicBezTo>
                  <a:cubicBezTo>
                    <a:pt x="87" y="131"/>
                    <a:pt x="87" y="131"/>
                    <a:pt x="83" y="133"/>
                  </a:cubicBezTo>
                  <a:cubicBezTo>
                    <a:pt x="71" y="142"/>
                    <a:pt x="59" y="151"/>
                    <a:pt x="47" y="159"/>
                  </a:cubicBezTo>
                  <a:cubicBezTo>
                    <a:pt x="43" y="163"/>
                    <a:pt x="38" y="166"/>
                    <a:pt x="33" y="170"/>
                  </a:cubicBezTo>
                  <a:cubicBezTo>
                    <a:pt x="32" y="167"/>
                    <a:pt x="33" y="166"/>
                    <a:pt x="33" y="164"/>
                  </a:cubicBezTo>
                  <a:cubicBezTo>
                    <a:pt x="39" y="147"/>
                    <a:pt x="44" y="131"/>
                    <a:pt x="49" y="114"/>
                  </a:cubicBezTo>
                  <a:cubicBezTo>
                    <a:pt x="50" y="112"/>
                    <a:pt x="51" y="110"/>
                    <a:pt x="52" y="107"/>
                  </a:cubicBezTo>
                  <a:cubicBezTo>
                    <a:pt x="52" y="106"/>
                    <a:pt x="52" y="104"/>
                    <a:pt x="50" y="103"/>
                  </a:cubicBezTo>
                  <a:cubicBezTo>
                    <a:pt x="49" y="102"/>
                    <a:pt x="47" y="101"/>
                    <a:pt x="45" y="100"/>
                  </a:cubicBezTo>
                  <a:cubicBezTo>
                    <a:pt x="31" y="89"/>
                    <a:pt x="17" y="79"/>
                    <a:pt x="3" y="68"/>
                  </a:cubicBezTo>
                  <a:cubicBezTo>
                    <a:pt x="2" y="67"/>
                    <a:pt x="0" y="67"/>
                    <a:pt x="0" y="65"/>
                  </a:cubicBezTo>
                  <a:cubicBezTo>
                    <a:pt x="1" y="62"/>
                    <a:pt x="3" y="63"/>
                    <a:pt x="4" y="63"/>
                  </a:cubicBezTo>
                  <a:cubicBezTo>
                    <a:pt x="21" y="63"/>
                    <a:pt x="38" y="63"/>
                    <a:pt x="55" y="63"/>
                  </a:cubicBezTo>
                  <a:cubicBezTo>
                    <a:pt x="57" y="63"/>
                    <a:pt x="58" y="63"/>
                    <a:pt x="60" y="63"/>
                  </a:cubicBezTo>
                  <a:cubicBezTo>
                    <a:pt x="65" y="63"/>
                    <a:pt x="66" y="63"/>
                    <a:pt x="67" y="58"/>
                  </a:cubicBezTo>
                  <a:cubicBezTo>
                    <a:pt x="72" y="45"/>
                    <a:pt x="76" y="31"/>
                    <a:pt x="80" y="18"/>
                  </a:cubicBezTo>
                  <a:cubicBezTo>
                    <a:pt x="82" y="12"/>
                    <a:pt x="84" y="6"/>
                    <a:pt x="86" y="0"/>
                  </a:cubicBezTo>
                  <a:cubicBezTo>
                    <a:pt x="89" y="1"/>
                    <a:pt x="89" y="3"/>
                    <a:pt x="89" y="5"/>
                  </a:cubicBezTo>
                  <a:cubicBezTo>
                    <a:pt x="95" y="21"/>
                    <a:pt x="100" y="37"/>
                    <a:pt x="105" y="54"/>
                  </a:cubicBezTo>
                  <a:cubicBezTo>
                    <a:pt x="109" y="64"/>
                    <a:pt x="107" y="63"/>
                    <a:pt x="119" y="63"/>
                  </a:cubicBezTo>
                  <a:cubicBezTo>
                    <a:pt x="135" y="63"/>
                    <a:pt x="152" y="63"/>
                    <a:pt x="169" y="63"/>
                  </a:cubicBezTo>
                  <a:cubicBezTo>
                    <a:pt x="171" y="63"/>
                    <a:pt x="173" y="63"/>
                    <a:pt x="175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5811838" y="1435100"/>
              <a:ext cx="287338" cy="277813"/>
            </a:xfrm>
            <a:custGeom>
              <a:avLst/>
              <a:gdLst>
                <a:gd name="T0" fmla="*/ 175 w 175"/>
                <a:gd name="T1" fmla="*/ 64 h 169"/>
                <a:gd name="T2" fmla="*/ 170 w 175"/>
                <a:gd name="T3" fmla="*/ 69 h 169"/>
                <a:gd name="T4" fmla="*/ 130 w 175"/>
                <a:gd name="T5" fmla="*/ 99 h 169"/>
                <a:gd name="T6" fmla="*/ 125 w 175"/>
                <a:gd name="T7" fmla="*/ 102 h 169"/>
                <a:gd name="T8" fmla="*/ 124 w 175"/>
                <a:gd name="T9" fmla="*/ 109 h 169"/>
                <a:gd name="T10" fmla="*/ 140 w 175"/>
                <a:gd name="T11" fmla="*/ 162 h 169"/>
                <a:gd name="T12" fmla="*/ 141 w 175"/>
                <a:gd name="T13" fmla="*/ 169 h 169"/>
                <a:gd name="T14" fmla="*/ 133 w 175"/>
                <a:gd name="T15" fmla="*/ 163 h 169"/>
                <a:gd name="T16" fmla="*/ 93 w 175"/>
                <a:gd name="T17" fmla="*/ 135 h 169"/>
                <a:gd name="T18" fmla="*/ 90 w 175"/>
                <a:gd name="T19" fmla="*/ 132 h 169"/>
                <a:gd name="T20" fmla="*/ 86 w 175"/>
                <a:gd name="T21" fmla="*/ 132 h 169"/>
                <a:gd name="T22" fmla="*/ 71 w 175"/>
                <a:gd name="T23" fmla="*/ 143 h 169"/>
                <a:gd name="T24" fmla="*/ 41 w 175"/>
                <a:gd name="T25" fmla="*/ 165 h 169"/>
                <a:gd name="T26" fmla="*/ 34 w 175"/>
                <a:gd name="T27" fmla="*/ 168 h 169"/>
                <a:gd name="T28" fmla="*/ 34 w 175"/>
                <a:gd name="T29" fmla="*/ 163 h 169"/>
                <a:gd name="T30" fmla="*/ 50 w 175"/>
                <a:gd name="T31" fmla="*/ 114 h 169"/>
                <a:gd name="T32" fmla="*/ 51 w 175"/>
                <a:gd name="T33" fmla="*/ 112 h 169"/>
                <a:gd name="T34" fmla="*/ 47 w 175"/>
                <a:gd name="T35" fmla="*/ 100 h 169"/>
                <a:gd name="T36" fmla="*/ 5 w 175"/>
                <a:gd name="T37" fmla="*/ 69 h 169"/>
                <a:gd name="T38" fmla="*/ 1 w 175"/>
                <a:gd name="T39" fmla="*/ 65 h 169"/>
                <a:gd name="T40" fmla="*/ 0 w 175"/>
                <a:gd name="T41" fmla="*/ 65 h 169"/>
                <a:gd name="T42" fmla="*/ 1 w 175"/>
                <a:gd name="T43" fmla="*/ 64 h 169"/>
                <a:gd name="T44" fmla="*/ 9 w 175"/>
                <a:gd name="T45" fmla="*/ 63 h 169"/>
                <a:gd name="T46" fmla="*/ 56 w 175"/>
                <a:gd name="T47" fmla="*/ 63 h 169"/>
                <a:gd name="T48" fmla="*/ 60 w 175"/>
                <a:gd name="T49" fmla="*/ 63 h 169"/>
                <a:gd name="T50" fmla="*/ 68 w 175"/>
                <a:gd name="T51" fmla="*/ 58 h 169"/>
                <a:gd name="T52" fmla="*/ 82 w 175"/>
                <a:gd name="T53" fmla="*/ 16 h 169"/>
                <a:gd name="T54" fmla="*/ 85 w 175"/>
                <a:gd name="T55" fmla="*/ 4 h 169"/>
                <a:gd name="T56" fmla="*/ 88 w 175"/>
                <a:gd name="T57" fmla="*/ 0 h 169"/>
                <a:gd name="T58" fmla="*/ 91 w 175"/>
                <a:gd name="T59" fmla="*/ 7 h 169"/>
                <a:gd name="T60" fmla="*/ 106 w 175"/>
                <a:gd name="T61" fmla="*/ 55 h 169"/>
                <a:gd name="T62" fmla="*/ 108 w 175"/>
                <a:gd name="T63" fmla="*/ 60 h 169"/>
                <a:gd name="T64" fmla="*/ 113 w 175"/>
                <a:gd name="T65" fmla="*/ 63 h 169"/>
                <a:gd name="T66" fmla="*/ 123 w 175"/>
                <a:gd name="T67" fmla="*/ 63 h 169"/>
                <a:gd name="T68" fmla="*/ 168 w 175"/>
                <a:gd name="T69" fmla="*/ 63 h 169"/>
                <a:gd name="T70" fmla="*/ 175 w 175"/>
                <a:gd name="T71" fmla="*/ 6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69">
                  <a:moveTo>
                    <a:pt x="175" y="64"/>
                  </a:moveTo>
                  <a:cubicBezTo>
                    <a:pt x="174" y="67"/>
                    <a:pt x="172" y="68"/>
                    <a:pt x="170" y="69"/>
                  </a:cubicBezTo>
                  <a:cubicBezTo>
                    <a:pt x="157" y="79"/>
                    <a:pt x="143" y="89"/>
                    <a:pt x="130" y="99"/>
                  </a:cubicBezTo>
                  <a:cubicBezTo>
                    <a:pt x="128" y="100"/>
                    <a:pt x="127" y="101"/>
                    <a:pt x="125" y="102"/>
                  </a:cubicBezTo>
                  <a:cubicBezTo>
                    <a:pt x="123" y="104"/>
                    <a:pt x="123" y="106"/>
                    <a:pt x="124" y="109"/>
                  </a:cubicBezTo>
                  <a:cubicBezTo>
                    <a:pt x="129" y="127"/>
                    <a:pt x="135" y="144"/>
                    <a:pt x="140" y="162"/>
                  </a:cubicBezTo>
                  <a:cubicBezTo>
                    <a:pt x="141" y="164"/>
                    <a:pt x="143" y="166"/>
                    <a:pt x="141" y="169"/>
                  </a:cubicBezTo>
                  <a:cubicBezTo>
                    <a:pt x="138" y="168"/>
                    <a:pt x="136" y="165"/>
                    <a:pt x="133" y="163"/>
                  </a:cubicBezTo>
                  <a:cubicBezTo>
                    <a:pt x="120" y="154"/>
                    <a:pt x="106" y="144"/>
                    <a:pt x="93" y="135"/>
                  </a:cubicBezTo>
                  <a:cubicBezTo>
                    <a:pt x="92" y="134"/>
                    <a:pt x="91" y="133"/>
                    <a:pt x="90" y="132"/>
                  </a:cubicBezTo>
                  <a:cubicBezTo>
                    <a:pt x="88" y="131"/>
                    <a:pt x="87" y="131"/>
                    <a:pt x="86" y="132"/>
                  </a:cubicBezTo>
                  <a:cubicBezTo>
                    <a:pt x="81" y="136"/>
                    <a:pt x="76" y="139"/>
                    <a:pt x="71" y="143"/>
                  </a:cubicBezTo>
                  <a:cubicBezTo>
                    <a:pt x="61" y="150"/>
                    <a:pt x="51" y="157"/>
                    <a:pt x="41" y="165"/>
                  </a:cubicBezTo>
                  <a:cubicBezTo>
                    <a:pt x="39" y="166"/>
                    <a:pt x="37" y="168"/>
                    <a:pt x="34" y="168"/>
                  </a:cubicBezTo>
                  <a:cubicBezTo>
                    <a:pt x="33" y="166"/>
                    <a:pt x="34" y="164"/>
                    <a:pt x="34" y="163"/>
                  </a:cubicBezTo>
                  <a:cubicBezTo>
                    <a:pt x="40" y="146"/>
                    <a:pt x="45" y="130"/>
                    <a:pt x="50" y="114"/>
                  </a:cubicBezTo>
                  <a:cubicBezTo>
                    <a:pt x="50" y="113"/>
                    <a:pt x="51" y="113"/>
                    <a:pt x="51" y="112"/>
                  </a:cubicBezTo>
                  <a:cubicBezTo>
                    <a:pt x="53" y="105"/>
                    <a:pt x="53" y="105"/>
                    <a:pt x="47" y="100"/>
                  </a:cubicBezTo>
                  <a:cubicBezTo>
                    <a:pt x="33" y="90"/>
                    <a:pt x="19" y="79"/>
                    <a:pt x="5" y="69"/>
                  </a:cubicBezTo>
                  <a:cubicBezTo>
                    <a:pt x="3" y="68"/>
                    <a:pt x="2" y="67"/>
                    <a:pt x="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4" y="63"/>
                    <a:pt x="6" y="63"/>
                    <a:pt x="9" y="63"/>
                  </a:cubicBezTo>
                  <a:cubicBezTo>
                    <a:pt x="24" y="63"/>
                    <a:pt x="40" y="63"/>
                    <a:pt x="56" y="63"/>
                  </a:cubicBezTo>
                  <a:cubicBezTo>
                    <a:pt x="57" y="63"/>
                    <a:pt x="59" y="63"/>
                    <a:pt x="60" y="63"/>
                  </a:cubicBezTo>
                  <a:cubicBezTo>
                    <a:pt x="65" y="63"/>
                    <a:pt x="66" y="63"/>
                    <a:pt x="68" y="58"/>
                  </a:cubicBezTo>
                  <a:cubicBezTo>
                    <a:pt x="72" y="44"/>
                    <a:pt x="77" y="30"/>
                    <a:pt x="82" y="16"/>
                  </a:cubicBezTo>
                  <a:cubicBezTo>
                    <a:pt x="83" y="12"/>
                    <a:pt x="84" y="8"/>
                    <a:pt x="85" y="4"/>
                  </a:cubicBezTo>
                  <a:cubicBezTo>
                    <a:pt x="86" y="2"/>
                    <a:pt x="86" y="1"/>
                    <a:pt x="88" y="0"/>
                  </a:cubicBezTo>
                  <a:cubicBezTo>
                    <a:pt x="89" y="2"/>
                    <a:pt x="90" y="4"/>
                    <a:pt x="91" y="7"/>
                  </a:cubicBezTo>
                  <a:cubicBezTo>
                    <a:pt x="96" y="23"/>
                    <a:pt x="101" y="39"/>
                    <a:pt x="106" y="55"/>
                  </a:cubicBezTo>
                  <a:cubicBezTo>
                    <a:pt x="107" y="57"/>
                    <a:pt x="108" y="58"/>
                    <a:pt x="108" y="60"/>
                  </a:cubicBezTo>
                  <a:cubicBezTo>
                    <a:pt x="109" y="62"/>
                    <a:pt x="110" y="63"/>
                    <a:pt x="113" y="63"/>
                  </a:cubicBezTo>
                  <a:cubicBezTo>
                    <a:pt x="116" y="63"/>
                    <a:pt x="120" y="63"/>
                    <a:pt x="123" y="63"/>
                  </a:cubicBezTo>
                  <a:cubicBezTo>
                    <a:pt x="138" y="63"/>
                    <a:pt x="153" y="63"/>
                    <a:pt x="168" y="63"/>
                  </a:cubicBezTo>
                  <a:cubicBezTo>
                    <a:pt x="170" y="63"/>
                    <a:pt x="172" y="63"/>
                    <a:pt x="175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5345113" y="1646238"/>
              <a:ext cx="287338" cy="276225"/>
            </a:xfrm>
            <a:custGeom>
              <a:avLst/>
              <a:gdLst>
                <a:gd name="T0" fmla="*/ 35 w 175"/>
                <a:gd name="T1" fmla="*/ 162 h 169"/>
                <a:gd name="T2" fmla="*/ 43 w 175"/>
                <a:gd name="T3" fmla="*/ 135 h 169"/>
                <a:gd name="T4" fmla="*/ 52 w 175"/>
                <a:gd name="T5" fmla="*/ 108 h 169"/>
                <a:gd name="T6" fmla="*/ 50 w 175"/>
                <a:gd name="T7" fmla="*/ 102 h 169"/>
                <a:gd name="T8" fmla="*/ 9 w 175"/>
                <a:gd name="T9" fmla="*/ 72 h 169"/>
                <a:gd name="T10" fmla="*/ 0 w 175"/>
                <a:gd name="T11" fmla="*/ 65 h 169"/>
                <a:gd name="T12" fmla="*/ 5 w 175"/>
                <a:gd name="T13" fmla="*/ 63 h 169"/>
                <a:gd name="T14" fmla="*/ 56 w 175"/>
                <a:gd name="T15" fmla="*/ 63 h 169"/>
                <a:gd name="T16" fmla="*/ 62 w 175"/>
                <a:gd name="T17" fmla="*/ 63 h 169"/>
                <a:gd name="T18" fmla="*/ 68 w 175"/>
                <a:gd name="T19" fmla="*/ 59 h 169"/>
                <a:gd name="T20" fmla="*/ 82 w 175"/>
                <a:gd name="T21" fmla="*/ 16 h 169"/>
                <a:gd name="T22" fmla="*/ 87 w 175"/>
                <a:gd name="T23" fmla="*/ 0 h 169"/>
                <a:gd name="T24" fmla="*/ 90 w 175"/>
                <a:gd name="T25" fmla="*/ 6 h 169"/>
                <a:gd name="T26" fmla="*/ 108 w 175"/>
                <a:gd name="T27" fmla="*/ 58 h 169"/>
                <a:gd name="T28" fmla="*/ 115 w 175"/>
                <a:gd name="T29" fmla="*/ 63 h 169"/>
                <a:gd name="T30" fmla="*/ 166 w 175"/>
                <a:gd name="T31" fmla="*/ 63 h 169"/>
                <a:gd name="T32" fmla="*/ 175 w 175"/>
                <a:gd name="T33" fmla="*/ 64 h 169"/>
                <a:gd name="T34" fmla="*/ 171 w 175"/>
                <a:gd name="T35" fmla="*/ 68 h 169"/>
                <a:gd name="T36" fmla="*/ 131 w 175"/>
                <a:gd name="T37" fmla="*/ 98 h 169"/>
                <a:gd name="T38" fmla="*/ 127 w 175"/>
                <a:gd name="T39" fmla="*/ 100 h 169"/>
                <a:gd name="T40" fmla="*/ 124 w 175"/>
                <a:gd name="T41" fmla="*/ 110 h 169"/>
                <a:gd name="T42" fmla="*/ 141 w 175"/>
                <a:gd name="T43" fmla="*/ 161 h 169"/>
                <a:gd name="T44" fmla="*/ 143 w 175"/>
                <a:gd name="T45" fmla="*/ 167 h 169"/>
                <a:gd name="T46" fmla="*/ 139 w 175"/>
                <a:gd name="T47" fmla="*/ 166 h 169"/>
                <a:gd name="T48" fmla="*/ 93 w 175"/>
                <a:gd name="T49" fmla="*/ 133 h 169"/>
                <a:gd name="T50" fmla="*/ 83 w 175"/>
                <a:gd name="T51" fmla="*/ 133 h 169"/>
                <a:gd name="T52" fmla="*/ 42 w 175"/>
                <a:gd name="T53" fmla="*/ 162 h 169"/>
                <a:gd name="T54" fmla="*/ 37 w 175"/>
                <a:gd name="T55" fmla="*/ 166 h 169"/>
                <a:gd name="T56" fmla="*/ 35 w 175"/>
                <a:gd name="T57" fmla="*/ 16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69">
                  <a:moveTo>
                    <a:pt x="35" y="162"/>
                  </a:moveTo>
                  <a:cubicBezTo>
                    <a:pt x="38" y="153"/>
                    <a:pt x="40" y="144"/>
                    <a:pt x="43" y="135"/>
                  </a:cubicBezTo>
                  <a:cubicBezTo>
                    <a:pt x="46" y="126"/>
                    <a:pt x="49" y="117"/>
                    <a:pt x="52" y="108"/>
                  </a:cubicBezTo>
                  <a:cubicBezTo>
                    <a:pt x="53" y="104"/>
                    <a:pt x="53" y="104"/>
                    <a:pt x="50" y="102"/>
                  </a:cubicBezTo>
                  <a:cubicBezTo>
                    <a:pt x="36" y="92"/>
                    <a:pt x="23" y="82"/>
                    <a:pt x="9" y="72"/>
                  </a:cubicBezTo>
                  <a:cubicBezTo>
                    <a:pt x="6" y="70"/>
                    <a:pt x="3" y="68"/>
                    <a:pt x="0" y="65"/>
                  </a:cubicBezTo>
                  <a:cubicBezTo>
                    <a:pt x="1" y="63"/>
                    <a:pt x="3" y="63"/>
                    <a:pt x="5" y="63"/>
                  </a:cubicBezTo>
                  <a:cubicBezTo>
                    <a:pt x="22" y="63"/>
                    <a:pt x="39" y="63"/>
                    <a:pt x="56" y="63"/>
                  </a:cubicBezTo>
                  <a:cubicBezTo>
                    <a:pt x="58" y="63"/>
                    <a:pt x="60" y="63"/>
                    <a:pt x="62" y="63"/>
                  </a:cubicBezTo>
                  <a:cubicBezTo>
                    <a:pt x="65" y="64"/>
                    <a:pt x="67" y="62"/>
                    <a:pt x="68" y="59"/>
                  </a:cubicBezTo>
                  <a:cubicBezTo>
                    <a:pt x="72" y="45"/>
                    <a:pt x="77" y="30"/>
                    <a:pt x="82" y="16"/>
                  </a:cubicBezTo>
                  <a:cubicBezTo>
                    <a:pt x="84" y="11"/>
                    <a:pt x="85" y="5"/>
                    <a:pt x="87" y="0"/>
                  </a:cubicBezTo>
                  <a:cubicBezTo>
                    <a:pt x="90" y="1"/>
                    <a:pt x="90" y="4"/>
                    <a:pt x="90" y="6"/>
                  </a:cubicBezTo>
                  <a:cubicBezTo>
                    <a:pt x="96" y="23"/>
                    <a:pt x="102" y="41"/>
                    <a:pt x="108" y="58"/>
                  </a:cubicBezTo>
                  <a:cubicBezTo>
                    <a:pt x="109" y="63"/>
                    <a:pt x="109" y="63"/>
                    <a:pt x="115" y="63"/>
                  </a:cubicBezTo>
                  <a:cubicBezTo>
                    <a:pt x="132" y="63"/>
                    <a:pt x="149" y="63"/>
                    <a:pt x="166" y="63"/>
                  </a:cubicBezTo>
                  <a:cubicBezTo>
                    <a:pt x="169" y="63"/>
                    <a:pt x="172" y="63"/>
                    <a:pt x="175" y="64"/>
                  </a:cubicBezTo>
                  <a:cubicBezTo>
                    <a:pt x="175" y="67"/>
                    <a:pt x="173" y="67"/>
                    <a:pt x="171" y="68"/>
                  </a:cubicBezTo>
                  <a:cubicBezTo>
                    <a:pt x="158" y="78"/>
                    <a:pt x="144" y="88"/>
                    <a:pt x="131" y="98"/>
                  </a:cubicBezTo>
                  <a:cubicBezTo>
                    <a:pt x="130" y="99"/>
                    <a:pt x="129" y="100"/>
                    <a:pt x="127" y="100"/>
                  </a:cubicBezTo>
                  <a:cubicBezTo>
                    <a:pt x="123" y="104"/>
                    <a:pt x="122" y="104"/>
                    <a:pt x="124" y="110"/>
                  </a:cubicBezTo>
                  <a:cubicBezTo>
                    <a:pt x="130" y="127"/>
                    <a:pt x="135" y="144"/>
                    <a:pt x="141" y="161"/>
                  </a:cubicBezTo>
                  <a:cubicBezTo>
                    <a:pt x="142" y="163"/>
                    <a:pt x="142" y="165"/>
                    <a:pt x="143" y="167"/>
                  </a:cubicBezTo>
                  <a:cubicBezTo>
                    <a:pt x="141" y="169"/>
                    <a:pt x="140" y="167"/>
                    <a:pt x="139" y="166"/>
                  </a:cubicBezTo>
                  <a:cubicBezTo>
                    <a:pt x="123" y="155"/>
                    <a:pt x="108" y="144"/>
                    <a:pt x="93" y="133"/>
                  </a:cubicBezTo>
                  <a:cubicBezTo>
                    <a:pt x="88" y="129"/>
                    <a:pt x="88" y="129"/>
                    <a:pt x="83" y="133"/>
                  </a:cubicBezTo>
                  <a:cubicBezTo>
                    <a:pt x="69" y="143"/>
                    <a:pt x="56" y="153"/>
                    <a:pt x="42" y="162"/>
                  </a:cubicBezTo>
                  <a:cubicBezTo>
                    <a:pt x="41" y="164"/>
                    <a:pt x="39" y="165"/>
                    <a:pt x="37" y="166"/>
                  </a:cubicBezTo>
                  <a:cubicBezTo>
                    <a:pt x="34" y="166"/>
                    <a:pt x="34" y="164"/>
                    <a:pt x="35" y="162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860926" y="547688"/>
              <a:ext cx="285750" cy="268288"/>
            </a:xfrm>
            <a:custGeom>
              <a:avLst/>
              <a:gdLst>
                <a:gd name="T0" fmla="*/ 86 w 174"/>
                <a:gd name="T1" fmla="*/ 0 h 164"/>
                <a:gd name="T2" fmla="*/ 90 w 174"/>
                <a:gd name="T3" fmla="*/ 5 h 164"/>
                <a:gd name="T4" fmla="*/ 106 w 174"/>
                <a:gd name="T5" fmla="*/ 55 h 164"/>
                <a:gd name="T6" fmla="*/ 108 w 174"/>
                <a:gd name="T7" fmla="*/ 61 h 164"/>
                <a:gd name="T8" fmla="*/ 112 w 174"/>
                <a:gd name="T9" fmla="*/ 63 h 164"/>
                <a:gd name="T10" fmla="*/ 118 w 174"/>
                <a:gd name="T11" fmla="*/ 63 h 164"/>
                <a:gd name="T12" fmla="*/ 165 w 174"/>
                <a:gd name="T13" fmla="*/ 63 h 164"/>
                <a:gd name="T14" fmla="*/ 172 w 174"/>
                <a:gd name="T15" fmla="*/ 64 h 164"/>
                <a:gd name="T16" fmla="*/ 174 w 174"/>
                <a:gd name="T17" fmla="*/ 65 h 164"/>
                <a:gd name="T18" fmla="*/ 173 w 174"/>
                <a:gd name="T19" fmla="*/ 66 h 164"/>
                <a:gd name="T20" fmla="*/ 168 w 174"/>
                <a:gd name="T21" fmla="*/ 70 h 164"/>
                <a:gd name="T22" fmla="*/ 129 w 174"/>
                <a:gd name="T23" fmla="*/ 97 h 164"/>
                <a:gd name="T24" fmla="*/ 124 w 174"/>
                <a:gd name="T25" fmla="*/ 100 h 164"/>
                <a:gd name="T26" fmla="*/ 123 w 174"/>
                <a:gd name="T27" fmla="*/ 104 h 164"/>
                <a:gd name="T28" fmla="*/ 125 w 174"/>
                <a:gd name="T29" fmla="*/ 109 h 164"/>
                <a:gd name="T30" fmla="*/ 140 w 174"/>
                <a:gd name="T31" fmla="*/ 156 h 164"/>
                <a:gd name="T32" fmla="*/ 143 w 174"/>
                <a:gd name="T33" fmla="*/ 164 h 164"/>
                <a:gd name="T34" fmla="*/ 135 w 174"/>
                <a:gd name="T35" fmla="*/ 160 h 164"/>
                <a:gd name="T36" fmla="*/ 95 w 174"/>
                <a:gd name="T37" fmla="*/ 131 h 164"/>
                <a:gd name="T38" fmla="*/ 90 w 174"/>
                <a:gd name="T39" fmla="*/ 127 h 164"/>
                <a:gd name="T40" fmla="*/ 84 w 174"/>
                <a:gd name="T41" fmla="*/ 127 h 164"/>
                <a:gd name="T42" fmla="*/ 58 w 174"/>
                <a:gd name="T43" fmla="*/ 147 h 164"/>
                <a:gd name="T44" fmla="*/ 37 w 174"/>
                <a:gd name="T45" fmla="*/ 161 h 164"/>
                <a:gd name="T46" fmla="*/ 34 w 174"/>
                <a:gd name="T47" fmla="*/ 163 h 164"/>
                <a:gd name="T48" fmla="*/ 35 w 174"/>
                <a:gd name="T49" fmla="*/ 156 h 164"/>
                <a:gd name="T50" fmla="*/ 50 w 174"/>
                <a:gd name="T51" fmla="*/ 112 h 164"/>
                <a:gd name="T52" fmla="*/ 51 w 174"/>
                <a:gd name="T53" fmla="*/ 108 h 164"/>
                <a:gd name="T54" fmla="*/ 47 w 174"/>
                <a:gd name="T55" fmla="*/ 98 h 164"/>
                <a:gd name="T56" fmla="*/ 34 w 174"/>
                <a:gd name="T57" fmla="*/ 89 h 164"/>
                <a:gd name="T58" fmla="*/ 5 w 174"/>
                <a:gd name="T59" fmla="*/ 69 h 164"/>
                <a:gd name="T60" fmla="*/ 0 w 174"/>
                <a:gd name="T61" fmla="*/ 65 h 164"/>
                <a:gd name="T62" fmla="*/ 5 w 174"/>
                <a:gd name="T63" fmla="*/ 63 h 164"/>
                <a:gd name="T64" fmla="*/ 55 w 174"/>
                <a:gd name="T65" fmla="*/ 63 h 164"/>
                <a:gd name="T66" fmla="*/ 62 w 174"/>
                <a:gd name="T67" fmla="*/ 63 h 164"/>
                <a:gd name="T68" fmla="*/ 67 w 174"/>
                <a:gd name="T69" fmla="*/ 59 h 164"/>
                <a:gd name="T70" fmla="*/ 72 w 174"/>
                <a:gd name="T71" fmla="*/ 46 h 164"/>
                <a:gd name="T72" fmla="*/ 86 w 174"/>
                <a:gd name="T7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164">
                  <a:moveTo>
                    <a:pt x="86" y="0"/>
                  </a:moveTo>
                  <a:cubicBezTo>
                    <a:pt x="89" y="1"/>
                    <a:pt x="89" y="3"/>
                    <a:pt x="90" y="5"/>
                  </a:cubicBezTo>
                  <a:cubicBezTo>
                    <a:pt x="95" y="22"/>
                    <a:pt x="101" y="38"/>
                    <a:pt x="106" y="55"/>
                  </a:cubicBezTo>
                  <a:cubicBezTo>
                    <a:pt x="107" y="57"/>
                    <a:pt x="107" y="59"/>
                    <a:pt x="108" y="61"/>
                  </a:cubicBezTo>
                  <a:cubicBezTo>
                    <a:pt x="109" y="62"/>
                    <a:pt x="110" y="63"/>
                    <a:pt x="112" y="63"/>
                  </a:cubicBezTo>
                  <a:cubicBezTo>
                    <a:pt x="114" y="63"/>
                    <a:pt x="116" y="63"/>
                    <a:pt x="118" y="63"/>
                  </a:cubicBezTo>
                  <a:cubicBezTo>
                    <a:pt x="134" y="63"/>
                    <a:pt x="149" y="63"/>
                    <a:pt x="165" y="63"/>
                  </a:cubicBezTo>
                  <a:cubicBezTo>
                    <a:pt x="167" y="63"/>
                    <a:pt x="170" y="63"/>
                    <a:pt x="172" y="64"/>
                  </a:cubicBezTo>
                  <a:cubicBezTo>
                    <a:pt x="173" y="64"/>
                    <a:pt x="174" y="64"/>
                    <a:pt x="174" y="65"/>
                  </a:cubicBezTo>
                  <a:cubicBezTo>
                    <a:pt x="174" y="65"/>
                    <a:pt x="174" y="66"/>
                    <a:pt x="173" y="66"/>
                  </a:cubicBezTo>
                  <a:cubicBezTo>
                    <a:pt x="171" y="68"/>
                    <a:pt x="170" y="69"/>
                    <a:pt x="168" y="70"/>
                  </a:cubicBezTo>
                  <a:cubicBezTo>
                    <a:pt x="155" y="79"/>
                    <a:pt x="142" y="88"/>
                    <a:pt x="129" y="97"/>
                  </a:cubicBezTo>
                  <a:cubicBezTo>
                    <a:pt x="128" y="98"/>
                    <a:pt x="126" y="99"/>
                    <a:pt x="124" y="100"/>
                  </a:cubicBezTo>
                  <a:cubicBezTo>
                    <a:pt x="123" y="101"/>
                    <a:pt x="122" y="102"/>
                    <a:pt x="123" y="104"/>
                  </a:cubicBezTo>
                  <a:cubicBezTo>
                    <a:pt x="124" y="106"/>
                    <a:pt x="124" y="107"/>
                    <a:pt x="125" y="109"/>
                  </a:cubicBezTo>
                  <a:cubicBezTo>
                    <a:pt x="130" y="125"/>
                    <a:pt x="135" y="141"/>
                    <a:pt x="140" y="156"/>
                  </a:cubicBezTo>
                  <a:cubicBezTo>
                    <a:pt x="141" y="159"/>
                    <a:pt x="142" y="161"/>
                    <a:pt x="143" y="164"/>
                  </a:cubicBezTo>
                  <a:cubicBezTo>
                    <a:pt x="139" y="163"/>
                    <a:pt x="137" y="161"/>
                    <a:pt x="135" y="160"/>
                  </a:cubicBezTo>
                  <a:cubicBezTo>
                    <a:pt x="121" y="150"/>
                    <a:pt x="108" y="140"/>
                    <a:pt x="95" y="131"/>
                  </a:cubicBezTo>
                  <a:cubicBezTo>
                    <a:pt x="93" y="129"/>
                    <a:pt x="92" y="128"/>
                    <a:pt x="90" y="127"/>
                  </a:cubicBezTo>
                  <a:cubicBezTo>
                    <a:pt x="88" y="126"/>
                    <a:pt x="86" y="126"/>
                    <a:pt x="84" y="127"/>
                  </a:cubicBezTo>
                  <a:cubicBezTo>
                    <a:pt x="75" y="134"/>
                    <a:pt x="67" y="140"/>
                    <a:pt x="58" y="147"/>
                  </a:cubicBezTo>
                  <a:cubicBezTo>
                    <a:pt x="51" y="151"/>
                    <a:pt x="44" y="156"/>
                    <a:pt x="37" y="161"/>
                  </a:cubicBezTo>
                  <a:cubicBezTo>
                    <a:pt x="36" y="162"/>
                    <a:pt x="35" y="163"/>
                    <a:pt x="34" y="163"/>
                  </a:cubicBezTo>
                  <a:cubicBezTo>
                    <a:pt x="32" y="160"/>
                    <a:pt x="34" y="158"/>
                    <a:pt x="35" y="156"/>
                  </a:cubicBezTo>
                  <a:cubicBezTo>
                    <a:pt x="40" y="141"/>
                    <a:pt x="45" y="126"/>
                    <a:pt x="50" y="112"/>
                  </a:cubicBezTo>
                  <a:cubicBezTo>
                    <a:pt x="50" y="111"/>
                    <a:pt x="50" y="109"/>
                    <a:pt x="51" y="108"/>
                  </a:cubicBezTo>
                  <a:cubicBezTo>
                    <a:pt x="53" y="102"/>
                    <a:pt x="52" y="101"/>
                    <a:pt x="47" y="98"/>
                  </a:cubicBezTo>
                  <a:cubicBezTo>
                    <a:pt x="43" y="95"/>
                    <a:pt x="39" y="92"/>
                    <a:pt x="34" y="89"/>
                  </a:cubicBezTo>
                  <a:cubicBezTo>
                    <a:pt x="25" y="82"/>
                    <a:pt x="15" y="76"/>
                    <a:pt x="5" y="69"/>
                  </a:cubicBezTo>
                  <a:cubicBezTo>
                    <a:pt x="3" y="68"/>
                    <a:pt x="2" y="66"/>
                    <a:pt x="0" y="65"/>
                  </a:cubicBezTo>
                  <a:cubicBezTo>
                    <a:pt x="1" y="63"/>
                    <a:pt x="3" y="63"/>
                    <a:pt x="5" y="63"/>
                  </a:cubicBezTo>
                  <a:cubicBezTo>
                    <a:pt x="22" y="63"/>
                    <a:pt x="39" y="63"/>
                    <a:pt x="55" y="63"/>
                  </a:cubicBezTo>
                  <a:cubicBezTo>
                    <a:pt x="58" y="63"/>
                    <a:pt x="60" y="63"/>
                    <a:pt x="62" y="63"/>
                  </a:cubicBezTo>
                  <a:cubicBezTo>
                    <a:pt x="65" y="64"/>
                    <a:pt x="67" y="62"/>
                    <a:pt x="67" y="59"/>
                  </a:cubicBezTo>
                  <a:cubicBezTo>
                    <a:pt x="69" y="55"/>
                    <a:pt x="70" y="51"/>
                    <a:pt x="72" y="46"/>
                  </a:cubicBezTo>
                  <a:cubicBezTo>
                    <a:pt x="77" y="31"/>
                    <a:pt x="81" y="16"/>
                    <a:pt x="86" y="0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5346701" y="361950"/>
              <a:ext cx="285750" cy="265113"/>
            </a:xfrm>
            <a:custGeom>
              <a:avLst/>
              <a:gdLst>
                <a:gd name="T0" fmla="*/ 141 w 174"/>
                <a:gd name="T1" fmla="*/ 162 h 162"/>
                <a:gd name="T2" fmla="*/ 137 w 174"/>
                <a:gd name="T3" fmla="*/ 160 h 162"/>
                <a:gd name="T4" fmla="*/ 96 w 174"/>
                <a:gd name="T5" fmla="*/ 129 h 162"/>
                <a:gd name="T6" fmla="*/ 89 w 174"/>
                <a:gd name="T7" fmla="*/ 124 h 162"/>
                <a:gd name="T8" fmla="*/ 84 w 174"/>
                <a:gd name="T9" fmla="*/ 124 h 162"/>
                <a:gd name="T10" fmla="*/ 78 w 174"/>
                <a:gd name="T11" fmla="*/ 129 h 162"/>
                <a:gd name="T12" fmla="*/ 38 w 174"/>
                <a:gd name="T13" fmla="*/ 157 h 162"/>
                <a:gd name="T14" fmla="*/ 33 w 174"/>
                <a:gd name="T15" fmla="*/ 160 h 162"/>
                <a:gd name="T16" fmla="*/ 33 w 174"/>
                <a:gd name="T17" fmla="*/ 155 h 162"/>
                <a:gd name="T18" fmla="*/ 49 w 174"/>
                <a:gd name="T19" fmla="*/ 109 h 162"/>
                <a:gd name="T20" fmla="*/ 51 w 174"/>
                <a:gd name="T21" fmla="*/ 103 h 162"/>
                <a:gd name="T22" fmla="*/ 49 w 174"/>
                <a:gd name="T23" fmla="*/ 98 h 162"/>
                <a:gd name="T24" fmla="*/ 45 w 174"/>
                <a:gd name="T25" fmla="*/ 95 h 162"/>
                <a:gd name="T26" fmla="*/ 5 w 174"/>
                <a:gd name="T27" fmla="*/ 69 h 162"/>
                <a:gd name="T28" fmla="*/ 0 w 174"/>
                <a:gd name="T29" fmla="*/ 64 h 162"/>
                <a:gd name="T30" fmla="*/ 3 w 174"/>
                <a:gd name="T31" fmla="*/ 63 h 162"/>
                <a:gd name="T32" fmla="*/ 55 w 174"/>
                <a:gd name="T33" fmla="*/ 63 h 162"/>
                <a:gd name="T34" fmla="*/ 61 w 174"/>
                <a:gd name="T35" fmla="*/ 63 h 162"/>
                <a:gd name="T36" fmla="*/ 67 w 174"/>
                <a:gd name="T37" fmla="*/ 59 h 162"/>
                <a:gd name="T38" fmla="*/ 82 w 174"/>
                <a:gd name="T39" fmla="*/ 11 h 162"/>
                <a:gd name="T40" fmla="*/ 86 w 174"/>
                <a:gd name="T41" fmla="*/ 0 h 162"/>
                <a:gd name="T42" fmla="*/ 89 w 174"/>
                <a:gd name="T43" fmla="*/ 5 h 162"/>
                <a:gd name="T44" fmla="*/ 105 w 174"/>
                <a:gd name="T45" fmla="*/ 53 h 162"/>
                <a:gd name="T46" fmla="*/ 118 w 174"/>
                <a:gd name="T47" fmla="*/ 63 h 162"/>
                <a:gd name="T48" fmla="*/ 167 w 174"/>
                <a:gd name="T49" fmla="*/ 63 h 162"/>
                <a:gd name="T50" fmla="*/ 173 w 174"/>
                <a:gd name="T51" fmla="*/ 63 h 162"/>
                <a:gd name="T52" fmla="*/ 174 w 174"/>
                <a:gd name="T53" fmla="*/ 64 h 162"/>
                <a:gd name="T54" fmla="*/ 174 w 174"/>
                <a:gd name="T55" fmla="*/ 65 h 162"/>
                <a:gd name="T56" fmla="*/ 169 w 174"/>
                <a:gd name="T57" fmla="*/ 68 h 162"/>
                <a:gd name="T58" fmla="*/ 130 w 174"/>
                <a:gd name="T59" fmla="*/ 94 h 162"/>
                <a:gd name="T60" fmla="*/ 125 w 174"/>
                <a:gd name="T61" fmla="*/ 98 h 162"/>
                <a:gd name="T62" fmla="*/ 123 w 174"/>
                <a:gd name="T63" fmla="*/ 104 h 162"/>
                <a:gd name="T64" fmla="*/ 127 w 174"/>
                <a:gd name="T65" fmla="*/ 118 h 162"/>
                <a:gd name="T66" fmla="*/ 140 w 174"/>
                <a:gd name="T67" fmla="*/ 156 h 162"/>
                <a:gd name="T68" fmla="*/ 141 w 174"/>
                <a:gd name="T6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62">
                  <a:moveTo>
                    <a:pt x="141" y="162"/>
                  </a:moveTo>
                  <a:cubicBezTo>
                    <a:pt x="139" y="162"/>
                    <a:pt x="138" y="161"/>
                    <a:pt x="137" y="160"/>
                  </a:cubicBezTo>
                  <a:cubicBezTo>
                    <a:pt x="123" y="149"/>
                    <a:pt x="110" y="139"/>
                    <a:pt x="96" y="129"/>
                  </a:cubicBezTo>
                  <a:cubicBezTo>
                    <a:pt x="94" y="127"/>
                    <a:pt x="91" y="126"/>
                    <a:pt x="89" y="124"/>
                  </a:cubicBezTo>
                  <a:cubicBezTo>
                    <a:pt x="88" y="123"/>
                    <a:pt x="86" y="123"/>
                    <a:pt x="84" y="124"/>
                  </a:cubicBezTo>
                  <a:cubicBezTo>
                    <a:pt x="82" y="126"/>
                    <a:pt x="80" y="127"/>
                    <a:pt x="78" y="129"/>
                  </a:cubicBezTo>
                  <a:cubicBezTo>
                    <a:pt x="65" y="138"/>
                    <a:pt x="51" y="148"/>
                    <a:pt x="38" y="157"/>
                  </a:cubicBezTo>
                  <a:cubicBezTo>
                    <a:pt x="37" y="158"/>
                    <a:pt x="35" y="160"/>
                    <a:pt x="33" y="160"/>
                  </a:cubicBezTo>
                  <a:cubicBezTo>
                    <a:pt x="32" y="158"/>
                    <a:pt x="33" y="156"/>
                    <a:pt x="33" y="155"/>
                  </a:cubicBezTo>
                  <a:cubicBezTo>
                    <a:pt x="39" y="140"/>
                    <a:pt x="44" y="125"/>
                    <a:pt x="49" y="109"/>
                  </a:cubicBezTo>
                  <a:cubicBezTo>
                    <a:pt x="50" y="107"/>
                    <a:pt x="50" y="105"/>
                    <a:pt x="51" y="103"/>
                  </a:cubicBezTo>
                  <a:cubicBezTo>
                    <a:pt x="52" y="101"/>
                    <a:pt x="51" y="100"/>
                    <a:pt x="49" y="98"/>
                  </a:cubicBezTo>
                  <a:cubicBezTo>
                    <a:pt x="48" y="97"/>
                    <a:pt x="46" y="96"/>
                    <a:pt x="45" y="95"/>
                  </a:cubicBezTo>
                  <a:cubicBezTo>
                    <a:pt x="31" y="86"/>
                    <a:pt x="18" y="78"/>
                    <a:pt x="5" y="69"/>
                  </a:cubicBezTo>
                  <a:cubicBezTo>
                    <a:pt x="3" y="67"/>
                    <a:pt x="0" y="67"/>
                    <a:pt x="0" y="64"/>
                  </a:cubicBezTo>
                  <a:cubicBezTo>
                    <a:pt x="0" y="62"/>
                    <a:pt x="2" y="63"/>
                    <a:pt x="3" y="63"/>
                  </a:cubicBezTo>
                  <a:cubicBezTo>
                    <a:pt x="21" y="63"/>
                    <a:pt x="38" y="63"/>
                    <a:pt x="55" y="63"/>
                  </a:cubicBezTo>
                  <a:cubicBezTo>
                    <a:pt x="57" y="63"/>
                    <a:pt x="59" y="63"/>
                    <a:pt x="61" y="63"/>
                  </a:cubicBezTo>
                  <a:cubicBezTo>
                    <a:pt x="64" y="63"/>
                    <a:pt x="66" y="61"/>
                    <a:pt x="67" y="59"/>
                  </a:cubicBezTo>
                  <a:cubicBezTo>
                    <a:pt x="72" y="43"/>
                    <a:pt x="77" y="27"/>
                    <a:pt x="82" y="11"/>
                  </a:cubicBezTo>
                  <a:cubicBezTo>
                    <a:pt x="84" y="7"/>
                    <a:pt x="85" y="4"/>
                    <a:pt x="86" y="0"/>
                  </a:cubicBezTo>
                  <a:cubicBezTo>
                    <a:pt x="88" y="1"/>
                    <a:pt x="89" y="3"/>
                    <a:pt x="89" y="5"/>
                  </a:cubicBezTo>
                  <a:cubicBezTo>
                    <a:pt x="95" y="21"/>
                    <a:pt x="100" y="37"/>
                    <a:pt x="105" y="53"/>
                  </a:cubicBezTo>
                  <a:cubicBezTo>
                    <a:pt x="109" y="64"/>
                    <a:pt x="106" y="63"/>
                    <a:pt x="118" y="63"/>
                  </a:cubicBezTo>
                  <a:cubicBezTo>
                    <a:pt x="134" y="63"/>
                    <a:pt x="150" y="63"/>
                    <a:pt x="167" y="63"/>
                  </a:cubicBezTo>
                  <a:cubicBezTo>
                    <a:pt x="169" y="63"/>
                    <a:pt x="171" y="63"/>
                    <a:pt x="173" y="63"/>
                  </a:cubicBezTo>
                  <a:cubicBezTo>
                    <a:pt x="173" y="63"/>
                    <a:pt x="174" y="64"/>
                    <a:pt x="174" y="64"/>
                  </a:cubicBezTo>
                  <a:cubicBezTo>
                    <a:pt x="174" y="64"/>
                    <a:pt x="174" y="65"/>
                    <a:pt x="174" y="65"/>
                  </a:cubicBezTo>
                  <a:cubicBezTo>
                    <a:pt x="172" y="66"/>
                    <a:pt x="171" y="67"/>
                    <a:pt x="169" y="68"/>
                  </a:cubicBezTo>
                  <a:cubicBezTo>
                    <a:pt x="156" y="77"/>
                    <a:pt x="143" y="86"/>
                    <a:pt x="130" y="94"/>
                  </a:cubicBezTo>
                  <a:cubicBezTo>
                    <a:pt x="128" y="95"/>
                    <a:pt x="127" y="97"/>
                    <a:pt x="125" y="98"/>
                  </a:cubicBezTo>
                  <a:cubicBezTo>
                    <a:pt x="122" y="100"/>
                    <a:pt x="122" y="100"/>
                    <a:pt x="123" y="104"/>
                  </a:cubicBezTo>
                  <a:cubicBezTo>
                    <a:pt x="124" y="108"/>
                    <a:pt x="126" y="113"/>
                    <a:pt x="127" y="118"/>
                  </a:cubicBezTo>
                  <a:cubicBezTo>
                    <a:pt x="132" y="131"/>
                    <a:pt x="136" y="143"/>
                    <a:pt x="140" y="156"/>
                  </a:cubicBezTo>
                  <a:cubicBezTo>
                    <a:pt x="141" y="158"/>
                    <a:pt x="142" y="160"/>
                    <a:pt x="141" y="162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5678488" y="671513"/>
              <a:ext cx="238125" cy="125413"/>
            </a:xfrm>
            <a:custGeom>
              <a:avLst/>
              <a:gdLst>
                <a:gd name="T0" fmla="*/ 23 w 146"/>
                <a:gd name="T1" fmla="*/ 0 h 76"/>
                <a:gd name="T2" fmla="*/ 27 w 146"/>
                <a:gd name="T3" fmla="*/ 1 h 76"/>
                <a:gd name="T4" fmla="*/ 138 w 146"/>
                <a:gd name="T5" fmla="*/ 34 h 76"/>
                <a:gd name="T6" fmla="*/ 143 w 146"/>
                <a:gd name="T7" fmla="*/ 36 h 76"/>
                <a:gd name="T8" fmla="*/ 146 w 146"/>
                <a:gd name="T9" fmla="*/ 38 h 76"/>
                <a:gd name="T10" fmla="*/ 143 w 146"/>
                <a:gd name="T11" fmla="*/ 41 h 76"/>
                <a:gd name="T12" fmla="*/ 127 w 146"/>
                <a:gd name="T13" fmla="*/ 49 h 76"/>
                <a:gd name="T14" fmla="*/ 80 w 146"/>
                <a:gd name="T15" fmla="*/ 72 h 76"/>
                <a:gd name="T16" fmla="*/ 75 w 146"/>
                <a:gd name="T17" fmla="*/ 74 h 76"/>
                <a:gd name="T18" fmla="*/ 67 w 146"/>
                <a:gd name="T19" fmla="*/ 74 h 76"/>
                <a:gd name="T20" fmla="*/ 62 w 146"/>
                <a:gd name="T21" fmla="*/ 71 h 76"/>
                <a:gd name="T22" fmla="*/ 4 w 146"/>
                <a:gd name="T23" fmla="*/ 25 h 76"/>
                <a:gd name="T24" fmla="*/ 3 w 146"/>
                <a:gd name="T25" fmla="*/ 17 h 76"/>
                <a:gd name="T26" fmla="*/ 15 w 146"/>
                <a:gd name="T27" fmla="*/ 4 h 76"/>
                <a:gd name="T28" fmla="*/ 23 w 146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76">
                  <a:moveTo>
                    <a:pt x="23" y="0"/>
                  </a:moveTo>
                  <a:cubicBezTo>
                    <a:pt x="24" y="1"/>
                    <a:pt x="26" y="1"/>
                    <a:pt x="27" y="1"/>
                  </a:cubicBezTo>
                  <a:cubicBezTo>
                    <a:pt x="64" y="12"/>
                    <a:pt x="101" y="22"/>
                    <a:pt x="138" y="34"/>
                  </a:cubicBezTo>
                  <a:cubicBezTo>
                    <a:pt x="139" y="35"/>
                    <a:pt x="141" y="35"/>
                    <a:pt x="143" y="36"/>
                  </a:cubicBezTo>
                  <a:cubicBezTo>
                    <a:pt x="144" y="36"/>
                    <a:pt x="145" y="36"/>
                    <a:pt x="146" y="38"/>
                  </a:cubicBezTo>
                  <a:cubicBezTo>
                    <a:pt x="146" y="40"/>
                    <a:pt x="144" y="40"/>
                    <a:pt x="143" y="41"/>
                  </a:cubicBezTo>
                  <a:cubicBezTo>
                    <a:pt x="138" y="43"/>
                    <a:pt x="132" y="46"/>
                    <a:pt x="127" y="49"/>
                  </a:cubicBezTo>
                  <a:cubicBezTo>
                    <a:pt x="111" y="56"/>
                    <a:pt x="96" y="64"/>
                    <a:pt x="80" y="72"/>
                  </a:cubicBezTo>
                  <a:cubicBezTo>
                    <a:pt x="78" y="73"/>
                    <a:pt x="77" y="74"/>
                    <a:pt x="75" y="74"/>
                  </a:cubicBezTo>
                  <a:cubicBezTo>
                    <a:pt x="72" y="76"/>
                    <a:pt x="69" y="75"/>
                    <a:pt x="67" y="74"/>
                  </a:cubicBezTo>
                  <a:cubicBezTo>
                    <a:pt x="65" y="73"/>
                    <a:pt x="64" y="72"/>
                    <a:pt x="62" y="71"/>
                  </a:cubicBezTo>
                  <a:cubicBezTo>
                    <a:pt x="43" y="55"/>
                    <a:pt x="23" y="40"/>
                    <a:pt x="4" y="25"/>
                  </a:cubicBezTo>
                  <a:cubicBezTo>
                    <a:pt x="0" y="22"/>
                    <a:pt x="0" y="21"/>
                    <a:pt x="3" y="17"/>
                  </a:cubicBezTo>
                  <a:cubicBezTo>
                    <a:pt x="7" y="13"/>
                    <a:pt x="11" y="9"/>
                    <a:pt x="15" y="4"/>
                  </a:cubicBezTo>
                  <a:cubicBezTo>
                    <a:pt x="18" y="2"/>
                    <a:pt x="20" y="1"/>
                    <a:pt x="23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5399088" y="1911350"/>
              <a:ext cx="6350" cy="9525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4 h 6"/>
                <a:gd name="T4" fmla="*/ 2 w 4"/>
                <a:gd name="T5" fmla="*/ 6 h 6"/>
                <a:gd name="T6" fmla="*/ 0 w 4"/>
                <a:gd name="T7" fmla="*/ 6 h 6"/>
                <a:gd name="T8" fmla="*/ 0 w 4"/>
                <a:gd name="T9" fmla="*/ 5 h 6"/>
                <a:gd name="T10" fmla="*/ 2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5A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6769101" y="1479550"/>
              <a:ext cx="153988" cy="220663"/>
            </a:xfrm>
            <a:custGeom>
              <a:avLst/>
              <a:gdLst>
                <a:gd name="T0" fmla="*/ 8 w 94"/>
                <a:gd name="T1" fmla="*/ 102 h 134"/>
                <a:gd name="T2" fmla="*/ 40 w 94"/>
                <a:gd name="T3" fmla="*/ 110 h 134"/>
                <a:gd name="T4" fmla="*/ 62 w 94"/>
                <a:gd name="T5" fmla="*/ 96 h 134"/>
                <a:gd name="T6" fmla="*/ 42 w 94"/>
                <a:gd name="T7" fmla="*/ 78 h 134"/>
                <a:gd name="T8" fmla="*/ 9 w 94"/>
                <a:gd name="T9" fmla="*/ 39 h 134"/>
                <a:gd name="T10" fmla="*/ 62 w 94"/>
                <a:gd name="T11" fmla="*/ 0 h 134"/>
                <a:gd name="T12" fmla="*/ 94 w 94"/>
                <a:gd name="T13" fmla="*/ 6 h 134"/>
                <a:gd name="T14" fmla="*/ 86 w 94"/>
                <a:gd name="T15" fmla="*/ 30 h 134"/>
                <a:gd name="T16" fmla="*/ 59 w 94"/>
                <a:gd name="T17" fmla="*/ 24 h 134"/>
                <a:gd name="T18" fmla="*/ 39 w 94"/>
                <a:gd name="T19" fmla="*/ 36 h 134"/>
                <a:gd name="T20" fmla="*/ 62 w 94"/>
                <a:gd name="T21" fmla="*/ 55 h 134"/>
                <a:gd name="T22" fmla="*/ 92 w 94"/>
                <a:gd name="T23" fmla="*/ 94 h 134"/>
                <a:gd name="T24" fmla="*/ 36 w 94"/>
                <a:gd name="T25" fmla="*/ 134 h 134"/>
                <a:gd name="T26" fmla="*/ 0 w 94"/>
                <a:gd name="T27" fmla="*/ 126 h 134"/>
                <a:gd name="T28" fmla="*/ 8 w 94"/>
                <a:gd name="T29" fmla="*/ 10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4">
                  <a:moveTo>
                    <a:pt x="8" y="102"/>
                  </a:moveTo>
                  <a:cubicBezTo>
                    <a:pt x="15" y="106"/>
                    <a:pt x="27" y="110"/>
                    <a:pt x="40" y="110"/>
                  </a:cubicBezTo>
                  <a:cubicBezTo>
                    <a:pt x="54" y="110"/>
                    <a:pt x="61" y="104"/>
                    <a:pt x="62" y="96"/>
                  </a:cubicBezTo>
                  <a:cubicBezTo>
                    <a:pt x="63" y="88"/>
                    <a:pt x="57" y="83"/>
                    <a:pt x="42" y="78"/>
                  </a:cubicBezTo>
                  <a:cubicBezTo>
                    <a:pt x="21" y="70"/>
                    <a:pt x="7" y="58"/>
                    <a:pt x="9" y="39"/>
                  </a:cubicBezTo>
                  <a:cubicBezTo>
                    <a:pt x="11" y="17"/>
                    <a:pt x="31" y="0"/>
                    <a:pt x="62" y="0"/>
                  </a:cubicBezTo>
                  <a:cubicBezTo>
                    <a:pt x="77" y="0"/>
                    <a:pt x="87" y="3"/>
                    <a:pt x="94" y="6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1" y="27"/>
                    <a:pt x="72" y="24"/>
                    <a:pt x="59" y="24"/>
                  </a:cubicBezTo>
                  <a:cubicBezTo>
                    <a:pt x="47" y="24"/>
                    <a:pt x="40" y="30"/>
                    <a:pt x="39" y="36"/>
                  </a:cubicBezTo>
                  <a:cubicBezTo>
                    <a:pt x="39" y="45"/>
                    <a:pt x="45" y="48"/>
                    <a:pt x="62" y="55"/>
                  </a:cubicBezTo>
                  <a:cubicBezTo>
                    <a:pt x="84" y="63"/>
                    <a:pt x="94" y="75"/>
                    <a:pt x="92" y="94"/>
                  </a:cubicBezTo>
                  <a:cubicBezTo>
                    <a:pt x="90" y="115"/>
                    <a:pt x="72" y="134"/>
                    <a:pt x="36" y="134"/>
                  </a:cubicBezTo>
                  <a:cubicBezTo>
                    <a:pt x="21" y="134"/>
                    <a:pt x="7" y="130"/>
                    <a:pt x="0" y="126"/>
                  </a:cubicBezTo>
                  <a:lnTo>
                    <a:pt x="8" y="102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7026276" y="1482725"/>
              <a:ext cx="195263" cy="214313"/>
            </a:xfrm>
            <a:custGeom>
              <a:avLst/>
              <a:gdLst>
                <a:gd name="T0" fmla="*/ 43 w 119"/>
                <a:gd name="T1" fmla="*/ 97 h 130"/>
                <a:gd name="T2" fmla="*/ 31 w 119"/>
                <a:gd name="T3" fmla="*/ 130 h 130"/>
                <a:gd name="T4" fmla="*/ 0 w 119"/>
                <a:gd name="T5" fmla="*/ 130 h 130"/>
                <a:gd name="T6" fmla="*/ 52 w 119"/>
                <a:gd name="T7" fmla="*/ 0 h 130"/>
                <a:gd name="T8" fmla="*/ 90 w 119"/>
                <a:gd name="T9" fmla="*/ 0 h 130"/>
                <a:gd name="T10" fmla="*/ 119 w 119"/>
                <a:gd name="T11" fmla="*/ 130 h 130"/>
                <a:gd name="T12" fmla="*/ 87 w 119"/>
                <a:gd name="T13" fmla="*/ 130 h 130"/>
                <a:gd name="T14" fmla="*/ 80 w 119"/>
                <a:gd name="T15" fmla="*/ 97 h 130"/>
                <a:gd name="T16" fmla="*/ 43 w 119"/>
                <a:gd name="T17" fmla="*/ 97 h 130"/>
                <a:gd name="T18" fmla="*/ 78 w 119"/>
                <a:gd name="T19" fmla="*/ 75 h 130"/>
                <a:gd name="T20" fmla="*/ 72 w 119"/>
                <a:gd name="T21" fmla="*/ 47 h 130"/>
                <a:gd name="T22" fmla="*/ 68 w 119"/>
                <a:gd name="T23" fmla="*/ 22 h 130"/>
                <a:gd name="T24" fmla="*/ 68 w 119"/>
                <a:gd name="T25" fmla="*/ 22 h 130"/>
                <a:gd name="T26" fmla="*/ 59 w 119"/>
                <a:gd name="T27" fmla="*/ 47 h 130"/>
                <a:gd name="T28" fmla="*/ 49 w 119"/>
                <a:gd name="T29" fmla="*/ 75 h 130"/>
                <a:gd name="T30" fmla="*/ 78 w 119"/>
                <a:gd name="T31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30">
                  <a:moveTo>
                    <a:pt x="43" y="97"/>
                  </a:moveTo>
                  <a:cubicBezTo>
                    <a:pt x="31" y="130"/>
                    <a:pt x="31" y="130"/>
                    <a:pt x="31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80" y="97"/>
                    <a:pt x="80" y="97"/>
                    <a:pt x="80" y="97"/>
                  </a:cubicBezTo>
                  <a:lnTo>
                    <a:pt x="43" y="97"/>
                  </a:lnTo>
                  <a:close/>
                  <a:moveTo>
                    <a:pt x="78" y="75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1" y="39"/>
                    <a:pt x="69" y="29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5" y="29"/>
                    <a:pt x="62" y="39"/>
                    <a:pt x="59" y="47"/>
                  </a:cubicBezTo>
                  <a:cubicBezTo>
                    <a:pt x="49" y="75"/>
                    <a:pt x="49" y="75"/>
                    <a:pt x="49" y="75"/>
                  </a:cubicBezTo>
                  <a:lnTo>
                    <a:pt x="78" y="75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7346951" y="1482725"/>
              <a:ext cx="149225" cy="214313"/>
            </a:xfrm>
            <a:custGeom>
              <a:avLst/>
              <a:gdLst>
                <a:gd name="T0" fmla="*/ 11 w 94"/>
                <a:gd name="T1" fmla="*/ 0 h 135"/>
                <a:gd name="T2" fmla="*/ 94 w 94"/>
                <a:gd name="T3" fmla="*/ 0 h 135"/>
                <a:gd name="T4" fmla="*/ 91 w 94"/>
                <a:gd name="T5" fmla="*/ 25 h 135"/>
                <a:gd name="T6" fmla="*/ 39 w 94"/>
                <a:gd name="T7" fmla="*/ 25 h 135"/>
                <a:gd name="T8" fmla="*/ 37 w 94"/>
                <a:gd name="T9" fmla="*/ 56 h 135"/>
                <a:gd name="T10" fmla="*/ 85 w 94"/>
                <a:gd name="T11" fmla="*/ 56 h 135"/>
                <a:gd name="T12" fmla="*/ 82 w 94"/>
                <a:gd name="T13" fmla="*/ 81 h 135"/>
                <a:gd name="T14" fmla="*/ 35 w 94"/>
                <a:gd name="T15" fmla="*/ 81 h 135"/>
                <a:gd name="T16" fmla="*/ 30 w 94"/>
                <a:gd name="T17" fmla="*/ 135 h 135"/>
                <a:gd name="T18" fmla="*/ 0 w 94"/>
                <a:gd name="T19" fmla="*/ 135 h 135"/>
                <a:gd name="T20" fmla="*/ 11 w 94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35">
                  <a:moveTo>
                    <a:pt x="11" y="0"/>
                  </a:moveTo>
                  <a:lnTo>
                    <a:pt x="94" y="0"/>
                  </a:lnTo>
                  <a:lnTo>
                    <a:pt x="91" y="25"/>
                  </a:lnTo>
                  <a:lnTo>
                    <a:pt x="39" y="25"/>
                  </a:lnTo>
                  <a:lnTo>
                    <a:pt x="37" y="56"/>
                  </a:lnTo>
                  <a:lnTo>
                    <a:pt x="85" y="56"/>
                  </a:lnTo>
                  <a:lnTo>
                    <a:pt x="82" y="81"/>
                  </a:lnTo>
                  <a:lnTo>
                    <a:pt x="35" y="81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7608888" y="1482725"/>
              <a:ext cx="149225" cy="214313"/>
            </a:xfrm>
            <a:custGeom>
              <a:avLst/>
              <a:gdLst>
                <a:gd name="T0" fmla="*/ 85 w 94"/>
                <a:gd name="T1" fmla="*/ 78 h 135"/>
                <a:gd name="T2" fmla="*/ 35 w 94"/>
                <a:gd name="T3" fmla="*/ 78 h 135"/>
                <a:gd name="T4" fmla="*/ 32 w 94"/>
                <a:gd name="T5" fmla="*/ 110 h 135"/>
                <a:gd name="T6" fmla="*/ 88 w 94"/>
                <a:gd name="T7" fmla="*/ 110 h 135"/>
                <a:gd name="T8" fmla="*/ 86 w 94"/>
                <a:gd name="T9" fmla="*/ 135 h 135"/>
                <a:gd name="T10" fmla="*/ 0 w 94"/>
                <a:gd name="T11" fmla="*/ 135 h 135"/>
                <a:gd name="T12" fmla="*/ 11 w 94"/>
                <a:gd name="T13" fmla="*/ 0 h 135"/>
                <a:gd name="T14" fmla="*/ 94 w 94"/>
                <a:gd name="T15" fmla="*/ 0 h 135"/>
                <a:gd name="T16" fmla="*/ 92 w 94"/>
                <a:gd name="T17" fmla="*/ 25 h 135"/>
                <a:gd name="T18" fmla="*/ 39 w 94"/>
                <a:gd name="T19" fmla="*/ 25 h 135"/>
                <a:gd name="T20" fmla="*/ 37 w 94"/>
                <a:gd name="T21" fmla="*/ 53 h 135"/>
                <a:gd name="T22" fmla="*/ 87 w 94"/>
                <a:gd name="T23" fmla="*/ 53 h 135"/>
                <a:gd name="T24" fmla="*/ 85 w 94"/>
                <a:gd name="T25" fmla="*/ 7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35">
                  <a:moveTo>
                    <a:pt x="85" y="78"/>
                  </a:moveTo>
                  <a:lnTo>
                    <a:pt x="35" y="78"/>
                  </a:lnTo>
                  <a:lnTo>
                    <a:pt x="32" y="110"/>
                  </a:lnTo>
                  <a:lnTo>
                    <a:pt x="88" y="110"/>
                  </a:lnTo>
                  <a:lnTo>
                    <a:pt x="86" y="135"/>
                  </a:lnTo>
                  <a:lnTo>
                    <a:pt x="0" y="135"/>
                  </a:lnTo>
                  <a:lnTo>
                    <a:pt x="11" y="0"/>
                  </a:lnTo>
                  <a:lnTo>
                    <a:pt x="94" y="0"/>
                  </a:lnTo>
                  <a:lnTo>
                    <a:pt x="92" y="25"/>
                  </a:lnTo>
                  <a:lnTo>
                    <a:pt x="39" y="25"/>
                  </a:lnTo>
                  <a:lnTo>
                    <a:pt x="37" y="53"/>
                  </a:lnTo>
                  <a:lnTo>
                    <a:pt x="87" y="53"/>
                  </a:lnTo>
                  <a:lnTo>
                    <a:pt x="85" y="78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7872413" y="1482725"/>
              <a:ext cx="168275" cy="214313"/>
            </a:xfrm>
            <a:custGeom>
              <a:avLst/>
              <a:gdLst>
                <a:gd name="T0" fmla="*/ 36 w 106"/>
                <a:gd name="T1" fmla="*/ 25 h 135"/>
                <a:gd name="T2" fmla="*/ 0 w 106"/>
                <a:gd name="T3" fmla="*/ 25 h 135"/>
                <a:gd name="T4" fmla="*/ 2 w 106"/>
                <a:gd name="T5" fmla="*/ 0 h 135"/>
                <a:gd name="T6" fmla="*/ 106 w 106"/>
                <a:gd name="T7" fmla="*/ 0 h 135"/>
                <a:gd name="T8" fmla="*/ 104 w 106"/>
                <a:gd name="T9" fmla="*/ 25 h 135"/>
                <a:gd name="T10" fmla="*/ 67 w 106"/>
                <a:gd name="T11" fmla="*/ 25 h 135"/>
                <a:gd name="T12" fmla="*/ 57 w 106"/>
                <a:gd name="T13" fmla="*/ 135 h 135"/>
                <a:gd name="T14" fmla="*/ 27 w 106"/>
                <a:gd name="T15" fmla="*/ 135 h 135"/>
                <a:gd name="T16" fmla="*/ 36 w 106"/>
                <a:gd name="T17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5">
                  <a:moveTo>
                    <a:pt x="36" y="25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106" y="0"/>
                  </a:lnTo>
                  <a:lnTo>
                    <a:pt x="104" y="25"/>
                  </a:lnTo>
                  <a:lnTo>
                    <a:pt x="67" y="25"/>
                  </a:lnTo>
                  <a:lnTo>
                    <a:pt x="57" y="135"/>
                  </a:lnTo>
                  <a:lnTo>
                    <a:pt x="27" y="13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8145463" y="1482725"/>
              <a:ext cx="185738" cy="214313"/>
            </a:xfrm>
            <a:custGeom>
              <a:avLst/>
              <a:gdLst>
                <a:gd name="T0" fmla="*/ 30 w 114"/>
                <a:gd name="T1" fmla="*/ 130 h 130"/>
                <a:gd name="T2" fmla="*/ 35 w 114"/>
                <a:gd name="T3" fmla="*/ 77 h 130"/>
                <a:gd name="T4" fmla="*/ 0 w 114"/>
                <a:gd name="T5" fmla="*/ 0 h 130"/>
                <a:gd name="T6" fmla="*/ 34 w 114"/>
                <a:gd name="T7" fmla="*/ 0 h 130"/>
                <a:gd name="T8" fmla="*/ 44 w 114"/>
                <a:gd name="T9" fmla="*/ 31 h 130"/>
                <a:gd name="T10" fmla="*/ 52 w 114"/>
                <a:gd name="T11" fmla="*/ 56 h 130"/>
                <a:gd name="T12" fmla="*/ 53 w 114"/>
                <a:gd name="T13" fmla="*/ 56 h 130"/>
                <a:gd name="T14" fmla="*/ 65 w 114"/>
                <a:gd name="T15" fmla="*/ 31 h 130"/>
                <a:gd name="T16" fmla="*/ 81 w 114"/>
                <a:gd name="T17" fmla="*/ 0 h 130"/>
                <a:gd name="T18" fmla="*/ 114 w 114"/>
                <a:gd name="T19" fmla="*/ 0 h 130"/>
                <a:gd name="T20" fmla="*/ 64 w 114"/>
                <a:gd name="T21" fmla="*/ 76 h 130"/>
                <a:gd name="T22" fmla="*/ 59 w 114"/>
                <a:gd name="T23" fmla="*/ 130 h 130"/>
                <a:gd name="T24" fmla="*/ 30 w 114"/>
                <a:gd name="T2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0">
                  <a:moveTo>
                    <a:pt x="30" y="130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8" y="41"/>
                    <a:pt x="50" y="47"/>
                    <a:pt x="5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48"/>
                    <a:pt x="60" y="40"/>
                    <a:pt x="65" y="3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59" y="130"/>
                    <a:pt x="59" y="130"/>
                    <a:pt x="59" y="130"/>
                  </a:cubicBezTo>
                  <a:lnTo>
                    <a:pt x="30" y="130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</p:grpSp>
      <p:sp>
        <p:nvSpPr>
          <p:cNvPr id="42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9" y="6453337"/>
            <a:ext cx="2085975" cy="365125"/>
          </a:xfrm>
        </p:spPr>
        <p:txBody>
          <a:bodyPr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fld id="{FE59937A-1791-4550-B02C-3FC77C7E2EDE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4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80" y="6453337"/>
            <a:ext cx="561975" cy="365125"/>
          </a:xfrm>
        </p:spPr>
        <p:txBody>
          <a:bodyPr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 dirty="0">
              <a:solidFill>
                <a:srgbClr val="AF3953"/>
              </a:solidFill>
            </a:endParaRPr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5811650" y="210871"/>
            <a:ext cx="3110478" cy="1417929"/>
            <a:chOff x="4697413" y="315913"/>
            <a:chExt cx="3817938" cy="1606550"/>
          </a:xfrm>
        </p:grpSpPr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5803901" y="315913"/>
              <a:ext cx="1158875" cy="512763"/>
            </a:xfrm>
            <a:custGeom>
              <a:avLst/>
              <a:gdLst>
                <a:gd name="T0" fmla="*/ 224 w 707"/>
                <a:gd name="T1" fmla="*/ 197 h 313"/>
                <a:gd name="T2" fmla="*/ 216 w 707"/>
                <a:gd name="T3" fmla="*/ 190 h 313"/>
                <a:gd name="T4" fmla="*/ 101 w 707"/>
                <a:gd name="T5" fmla="*/ 81 h 313"/>
                <a:gd name="T6" fmla="*/ 95 w 707"/>
                <a:gd name="T7" fmla="*/ 75 h 313"/>
                <a:gd name="T8" fmla="*/ 95 w 707"/>
                <a:gd name="T9" fmla="*/ 71 h 313"/>
                <a:gd name="T10" fmla="*/ 113 w 707"/>
                <a:gd name="T11" fmla="*/ 46 h 313"/>
                <a:gd name="T12" fmla="*/ 126 w 707"/>
                <a:gd name="T13" fmla="*/ 42 h 313"/>
                <a:gd name="T14" fmla="*/ 180 w 707"/>
                <a:gd name="T15" fmla="*/ 56 h 313"/>
                <a:gd name="T16" fmla="*/ 387 w 707"/>
                <a:gd name="T17" fmla="*/ 111 h 313"/>
                <a:gd name="T18" fmla="*/ 411 w 707"/>
                <a:gd name="T19" fmla="*/ 109 h 313"/>
                <a:gd name="T20" fmla="*/ 613 w 707"/>
                <a:gd name="T21" fmla="*/ 13 h 313"/>
                <a:gd name="T22" fmla="*/ 676 w 707"/>
                <a:gd name="T23" fmla="*/ 2 h 313"/>
                <a:gd name="T24" fmla="*/ 693 w 707"/>
                <a:gd name="T25" fmla="*/ 6 h 313"/>
                <a:gd name="T26" fmla="*/ 704 w 707"/>
                <a:gd name="T27" fmla="*/ 29 h 313"/>
                <a:gd name="T28" fmla="*/ 700 w 707"/>
                <a:gd name="T29" fmla="*/ 38 h 313"/>
                <a:gd name="T30" fmla="*/ 662 w 707"/>
                <a:gd name="T31" fmla="*/ 79 h 313"/>
                <a:gd name="T32" fmla="*/ 634 w 707"/>
                <a:gd name="T33" fmla="*/ 95 h 313"/>
                <a:gd name="T34" fmla="*/ 323 w 707"/>
                <a:gd name="T35" fmla="*/ 240 h 313"/>
                <a:gd name="T36" fmla="*/ 187 w 707"/>
                <a:gd name="T37" fmla="*/ 304 h 313"/>
                <a:gd name="T38" fmla="*/ 147 w 707"/>
                <a:gd name="T39" fmla="*/ 313 h 313"/>
                <a:gd name="T40" fmla="*/ 25 w 707"/>
                <a:gd name="T41" fmla="*/ 313 h 313"/>
                <a:gd name="T42" fmla="*/ 3 w 707"/>
                <a:gd name="T43" fmla="*/ 310 h 313"/>
                <a:gd name="T44" fmla="*/ 0 w 707"/>
                <a:gd name="T45" fmla="*/ 308 h 313"/>
                <a:gd name="T46" fmla="*/ 2 w 707"/>
                <a:gd name="T47" fmla="*/ 306 h 313"/>
                <a:gd name="T48" fmla="*/ 8 w 707"/>
                <a:gd name="T49" fmla="*/ 303 h 313"/>
                <a:gd name="T50" fmla="*/ 216 w 707"/>
                <a:gd name="T51" fmla="*/ 201 h 313"/>
                <a:gd name="T52" fmla="*/ 224 w 707"/>
                <a:gd name="T53" fmla="*/ 19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7" h="313">
                  <a:moveTo>
                    <a:pt x="224" y="197"/>
                  </a:moveTo>
                  <a:cubicBezTo>
                    <a:pt x="221" y="194"/>
                    <a:pt x="219" y="192"/>
                    <a:pt x="216" y="190"/>
                  </a:cubicBezTo>
                  <a:cubicBezTo>
                    <a:pt x="178" y="154"/>
                    <a:pt x="140" y="117"/>
                    <a:pt x="101" y="81"/>
                  </a:cubicBezTo>
                  <a:cubicBezTo>
                    <a:pt x="99" y="79"/>
                    <a:pt x="97" y="77"/>
                    <a:pt x="95" y="75"/>
                  </a:cubicBezTo>
                  <a:cubicBezTo>
                    <a:pt x="94" y="74"/>
                    <a:pt x="94" y="72"/>
                    <a:pt x="95" y="71"/>
                  </a:cubicBezTo>
                  <a:cubicBezTo>
                    <a:pt x="101" y="63"/>
                    <a:pt x="107" y="55"/>
                    <a:pt x="113" y="46"/>
                  </a:cubicBezTo>
                  <a:cubicBezTo>
                    <a:pt x="117" y="41"/>
                    <a:pt x="121" y="40"/>
                    <a:pt x="126" y="42"/>
                  </a:cubicBezTo>
                  <a:cubicBezTo>
                    <a:pt x="144" y="47"/>
                    <a:pt x="162" y="51"/>
                    <a:pt x="180" y="56"/>
                  </a:cubicBezTo>
                  <a:cubicBezTo>
                    <a:pt x="249" y="74"/>
                    <a:pt x="318" y="93"/>
                    <a:pt x="387" y="111"/>
                  </a:cubicBezTo>
                  <a:cubicBezTo>
                    <a:pt x="395" y="113"/>
                    <a:pt x="403" y="113"/>
                    <a:pt x="411" y="109"/>
                  </a:cubicBezTo>
                  <a:cubicBezTo>
                    <a:pt x="478" y="77"/>
                    <a:pt x="546" y="45"/>
                    <a:pt x="613" y="13"/>
                  </a:cubicBezTo>
                  <a:cubicBezTo>
                    <a:pt x="633" y="4"/>
                    <a:pt x="654" y="0"/>
                    <a:pt x="676" y="2"/>
                  </a:cubicBezTo>
                  <a:cubicBezTo>
                    <a:pt x="682" y="2"/>
                    <a:pt x="688" y="3"/>
                    <a:pt x="693" y="6"/>
                  </a:cubicBezTo>
                  <a:cubicBezTo>
                    <a:pt x="703" y="10"/>
                    <a:pt x="707" y="19"/>
                    <a:pt x="704" y="29"/>
                  </a:cubicBezTo>
                  <a:cubicBezTo>
                    <a:pt x="703" y="32"/>
                    <a:pt x="701" y="35"/>
                    <a:pt x="700" y="38"/>
                  </a:cubicBezTo>
                  <a:cubicBezTo>
                    <a:pt x="691" y="55"/>
                    <a:pt x="678" y="69"/>
                    <a:pt x="662" y="79"/>
                  </a:cubicBezTo>
                  <a:cubicBezTo>
                    <a:pt x="654" y="86"/>
                    <a:pt x="644" y="90"/>
                    <a:pt x="634" y="95"/>
                  </a:cubicBezTo>
                  <a:cubicBezTo>
                    <a:pt x="531" y="143"/>
                    <a:pt x="427" y="192"/>
                    <a:pt x="323" y="240"/>
                  </a:cubicBezTo>
                  <a:cubicBezTo>
                    <a:pt x="278" y="262"/>
                    <a:pt x="232" y="283"/>
                    <a:pt x="187" y="304"/>
                  </a:cubicBezTo>
                  <a:cubicBezTo>
                    <a:pt x="174" y="310"/>
                    <a:pt x="161" y="313"/>
                    <a:pt x="147" y="313"/>
                  </a:cubicBezTo>
                  <a:cubicBezTo>
                    <a:pt x="106" y="313"/>
                    <a:pt x="65" y="313"/>
                    <a:pt x="25" y="313"/>
                  </a:cubicBezTo>
                  <a:cubicBezTo>
                    <a:pt x="17" y="313"/>
                    <a:pt x="10" y="312"/>
                    <a:pt x="3" y="310"/>
                  </a:cubicBezTo>
                  <a:cubicBezTo>
                    <a:pt x="1" y="310"/>
                    <a:pt x="0" y="310"/>
                    <a:pt x="0" y="308"/>
                  </a:cubicBezTo>
                  <a:cubicBezTo>
                    <a:pt x="0" y="307"/>
                    <a:pt x="1" y="306"/>
                    <a:pt x="2" y="306"/>
                  </a:cubicBezTo>
                  <a:cubicBezTo>
                    <a:pt x="4" y="305"/>
                    <a:pt x="6" y="304"/>
                    <a:pt x="8" y="303"/>
                  </a:cubicBezTo>
                  <a:cubicBezTo>
                    <a:pt x="77" y="269"/>
                    <a:pt x="147" y="235"/>
                    <a:pt x="216" y="201"/>
                  </a:cubicBezTo>
                  <a:cubicBezTo>
                    <a:pt x="218" y="200"/>
                    <a:pt x="221" y="199"/>
                    <a:pt x="224" y="197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7400926" y="939800"/>
              <a:ext cx="319088" cy="409575"/>
            </a:xfrm>
            <a:custGeom>
              <a:avLst/>
              <a:gdLst>
                <a:gd name="T0" fmla="*/ 141 w 195"/>
                <a:gd name="T1" fmla="*/ 69 h 249"/>
                <a:gd name="T2" fmla="*/ 141 w 195"/>
                <a:gd name="T3" fmla="*/ 62 h 249"/>
                <a:gd name="T4" fmla="*/ 143 w 195"/>
                <a:gd name="T5" fmla="*/ 49 h 249"/>
                <a:gd name="T6" fmla="*/ 137 w 195"/>
                <a:gd name="T7" fmla="*/ 42 h 249"/>
                <a:gd name="T8" fmla="*/ 78 w 195"/>
                <a:gd name="T9" fmla="*/ 42 h 249"/>
                <a:gd name="T10" fmla="*/ 75 w 195"/>
                <a:gd name="T11" fmla="*/ 42 h 249"/>
                <a:gd name="T12" fmla="*/ 71 w 195"/>
                <a:gd name="T13" fmla="*/ 46 h 249"/>
                <a:gd name="T14" fmla="*/ 70 w 195"/>
                <a:gd name="T15" fmla="*/ 56 h 249"/>
                <a:gd name="T16" fmla="*/ 66 w 195"/>
                <a:gd name="T17" fmla="*/ 95 h 249"/>
                <a:gd name="T18" fmla="*/ 71 w 195"/>
                <a:gd name="T19" fmla="*/ 100 h 249"/>
                <a:gd name="T20" fmla="*/ 136 w 195"/>
                <a:gd name="T21" fmla="*/ 100 h 249"/>
                <a:gd name="T22" fmla="*/ 142 w 195"/>
                <a:gd name="T23" fmla="*/ 100 h 249"/>
                <a:gd name="T24" fmla="*/ 149 w 195"/>
                <a:gd name="T25" fmla="*/ 102 h 249"/>
                <a:gd name="T26" fmla="*/ 181 w 195"/>
                <a:gd name="T27" fmla="*/ 122 h 249"/>
                <a:gd name="T28" fmla="*/ 184 w 195"/>
                <a:gd name="T29" fmla="*/ 128 h 249"/>
                <a:gd name="T30" fmla="*/ 181 w 195"/>
                <a:gd name="T31" fmla="*/ 149 h 249"/>
                <a:gd name="T32" fmla="*/ 175 w 195"/>
                <a:gd name="T33" fmla="*/ 209 h 249"/>
                <a:gd name="T34" fmla="*/ 174 w 195"/>
                <a:gd name="T35" fmla="*/ 220 h 249"/>
                <a:gd name="T36" fmla="*/ 170 w 195"/>
                <a:gd name="T37" fmla="*/ 228 h 249"/>
                <a:gd name="T38" fmla="*/ 134 w 195"/>
                <a:gd name="T39" fmla="*/ 247 h 249"/>
                <a:gd name="T40" fmla="*/ 125 w 195"/>
                <a:gd name="T41" fmla="*/ 249 h 249"/>
                <a:gd name="T42" fmla="*/ 42 w 195"/>
                <a:gd name="T43" fmla="*/ 249 h 249"/>
                <a:gd name="T44" fmla="*/ 35 w 195"/>
                <a:gd name="T45" fmla="*/ 247 h 249"/>
                <a:gd name="T46" fmla="*/ 3 w 195"/>
                <a:gd name="T47" fmla="*/ 228 h 249"/>
                <a:gd name="T48" fmla="*/ 0 w 195"/>
                <a:gd name="T49" fmla="*/ 221 h 249"/>
                <a:gd name="T50" fmla="*/ 2 w 195"/>
                <a:gd name="T51" fmla="*/ 199 h 249"/>
                <a:gd name="T52" fmla="*/ 4 w 195"/>
                <a:gd name="T53" fmla="*/ 183 h 249"/>
                <a:gd name="T54" fmla="*/ 8 w 195"/>
                <a:gd name="T55" fmla="*/ 179 h 249"/>
                <a:gd name="T56" fmla="*/ 50 w 195"/>
                <a:gd name="T57" fmla="*/ 179 h 249"/>
                <a:gd name="T58" fmla="*/ 53 w 195"/>
                <a:gd name="T59" fmla="*/ 183 h 249"/>
                <a:gd name="T60" fmla="*/ 52 w 195"/>
                <a:gd name="T61" fmla="*/ 198 h 249"/>
                <a:gd name="T62" fmla="*/ 60 w 195"/>
                <a:gd name="T63" fmla="*/ 207 h 249"/>
                <a:gd name="T64" fmla="*/ 118 w 195"/>
                <a:gd name="T65" fmla="*/ 207 h 249"/>
                <a:gd name="T66" fmla="*/ 123 w 195"/>
                <a:gd name="T67" fmla="*/ 207 h 249"/>
                <a:gd name="T68" fmla="*/ 126 w 195"/>
                <a:gd name="T69" fmla="*/ 204 h 249"/>
                <a:gd name="T70" fmla="*/ 127 w 195"/>
                <a:gd name="T71" fmla="*/ 197 h 249"/>
                <a:gd name="T72" fmla="*/ 132 w 195"/>
                <a:gd name="T73" fmla="*/ 155 h 249"/>
                <a:gd name="T74" fmla="*/ 132 w 195"/>
                <a:gd name="T75" fmla="*/ 149 h 249"/>
                <a:gd name="T76" fmla="*/ 130 w 195"/>
                <a:gd name="T77" fmla="*/ 146 h 249"/>
                <a:gd name="T78" fmla="*/ 123 w 195"/>
                <a:gd name="T79" fmla="*/ 146 h 249"/>
                <a:gd name="T80" fmla="*/ 59 w 195"/>
                <a:gd name="T81" fmla="*/ 146 h 249"/>
                <a:gd name="T82" fmla="*/ 47 w 195"/>
                <a:gd name="T83" fmla="*/ 143 h 249"/>
                <a:gd name="T84" fmla="*/ 19 w 195"/>
                <a:gd name="T85" fmla="*/ 126 h 249"/>
                <a:gd name="T86" fmla="*/ 14 w 195"/>
                <a:gd name="T87" fmla="*/ 116 h 249"/>
                <a:gd name="T88" fmla="*/ 16 w 195"/>
                <a:gd name="T89" fmla="*/ 100 h 249"/>
                <a:gd name="T90" fmla="*/ 23 w 195"/>
                <a:gd name="T91" fmla="*/ 32 h 249"/>
                <a:gd name="T92" fmla="*/ 24 w 195"/>
                <a:gd name="T93" fmla="*/ 30 h 249"/>
                <a:gd name="T94" fmla="*/ 31 w 195"/>
                <a:gd name="T95" fmla="*/ 20 h 249"/>
                <a:gd name="T96" fmla="*/ 62 w 195"/>
                <a:gd name="T97" fmla="*/ 3 h 249"/>
                <a:gd name="T98" fmla="*/ 73 w 195"/>
                <a:gd name="T99" fmla="*/ 0 h 249"/>
                <a:gd name="T100" fmla="*/ 151 w 195"/>
                <a:gd name="T101" fmla="*/ 0 h 249"/>
                <a:gd name="T102" fmla="*/ 161 w 195"/>
                <a:gd name="T103" fmla="*/ 2 h 249"/>
                <a:gd name="T104" fmla="*/ 191 w 195"/>
                <a:gd name="T105" fmla="*/ 21 h 249"/>
                <a:gd name="T106" fmla="*/ 194 w 195"/>
                <a:gd name="T107" fmla="*/ 27 h 249"/>
                <a:gd name="T108" fmla="*/ 190 w 195"/>
                <a:gd name="T109" fmla="*/ 67 h 249"/>
                <a:gd name="T110" fmla="*/ 187 w 195"/>
                <a:gd name="T111" fmla="*/ 70 h 249"/>
                <a:gd name="T112" fmla="*/ 183 w 195"/>
                <a:gd name="T113" fmla="*/ 70 h 249"/>
                <a:gd name="T114" fmla="*/ 147 w 195"/>
                <a:gd name="T115" fmla="*/ 70 h 249"/>
                <a:gd name="T116" fmla="*/ 141 w 195"/>
                <a:gd name="T117" fmla="*/ 6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" h="249">
                  <a:moveTo>
                    <a:pt x="141" y="69"/>
                  </a:moveTo>
                  <a:cubicBezTo>
                    <a:pt x="140" y="67"/>
                    <a:pt x="141" y="64"/>
                    <a:pt x="141" y="62"/>
                  </a:cubicBezTo>
                  <a:cubicBezTo>
                    <a:pt x="142" y="58"/>
                    <a:pt x="142" y="53"/>
                    <a:pt x="143" y="49"/>
                  </a:cubicBezTo>
                  <a:cubicBezTo>
                    <a:pt x="143" y="42"/>
                    <a:pt x="143" y="42"/>
                    <a:pt x="137" y="42"/>
                  </a:cubicBezTo>
                  <a:cubicBezTo>
                    <a:pt x="117" y="42"/>
                    <a:pt x="98" y="42"/>
                    <a:pt x="78" y="42"/>
                  </a:cubicBezTo>
                  <a:cubicBezTo>
                    <a:pt x="77" y="42"/>
                    <a:pt x="76" y="42"/>
                    <a:pt x="75" y="42"/>
                  </a:cubicBezTo>
                  <a:cubicBezTo>
                    <a:pt x="72" y="42"/>
                    <a:pt x="72" y="43"/>
                    <a:pt x="71" y="46"/>
                  </a:cubicBezTo>
                  <a:cubicBezTo>
                    <a:pt x="71" y="49"/>
                    <a:pt x="71" y="53"/>
                    <a:pt x="70" y="56"/>
                  </a:cubicBezTo>
                  <a:cubicBezTo>
                    <a:pt x="69" y="69"/>
                    <a:pt x="67" y="82"/>
                    <a:pt x="66" y="95"/>
                  </a:cubicBezTo>
                  <a:cubicBezTo>
                    <a:pt x="65" y="100"/>
                    <a:pt x="66" y="100"/>
                    <a:pt x="71" y="100"/>
                  </a:cubicBezTo>
                  <a:cubicBezTo>
                    <a:pt x="92" y="100"/>
                    <a:pt x="114" y="100"/>
                    <a:pt x="136" y="100"/>
                  </a:cubicBezTo>
                  <a:cubicBezTo>
                    <a:pt x="138" y="100"/>
                    <a:pt x="140" y="100"/>
                    <a:pt x="142" y="100"/>
                  </a:cubicBezTo>
                  <a:cubicBezTo>
                    <a:pt x="145" y="100"/>
                    <a:pt x="147" y="101"/>
                    <a:pt x="149" y="102"/>
                  </a:cubicBezTo>
                  <a:cubicBezTo>
                    <a:pt x="159" y="109"/>
                    <a:pt x="170" y="115"/>
                    <a:pt x="181" y="122"/>
                  </a:cubicBezTo>
                  <a:cubicBezTo>
                    <a:pt x="183" y="123"/>
                    <a:pt x="184" y="125"/>
                    <a:pt x="184" y="128"/>
                  </a:cubicBezTo>
                  <a:cubicBezTo>
                    <a:pt x="183" y="135"/>
                    <a:pt x="182" y="142"/>
                    <a:pt x="181" y="149"/>
                  </a:cubicBezTo>
                  <a:cubicBezTo>
                    <a:pt x="179" y="169"/>
                    <a:pt x="177" y="189"/>
                    <a:pt x="175" y="209"/>
                  </a:cubicBezTo>
                  <a:cubicBezTo>
                    <a:pt x="175" y="213"/>
                    <a:pt x="174" y="217"/>
                    <a:pt x="174" y="220"/>
                  </a:cubicBezTo>
                  <a:cubicBezTo>
                    <a:pt x="174" y="224"/>
                    <a:pt x="173" y="226"/>
                    <a:pt x="170" y="228"/>
                  </a:cubicBezTo>
                  <a:cubicBezTo>
                    <a:pt x="158" y="234"/>
                    <a:pt x="146" y="241"/>
                    <a:pt x="134" y="247"/>
                  </a:cubicBezTo>
                  <a:cubicBezTo>
                    <a:pt x="131" y="249"/>
                    <a:pt x="128" y="249"/>
                    <a:pt x="125" y="249"/>
                  </a:cubicBezTo>
                  <a:cubicBezTo>
                    <a:pt x="98" y="249"/>
                    <a:pt x="70" y="249"/>
                    <a:pt x="42" y="249"/>
                  </a:cubicBezTo>
                  <a:cubicBezTo>
                    <a:pt x="40" y="249"/>
                    <a:pt x="37" y="249"/>
                    <a:pt x="35" y="247"/>
                  </a:cubicBezTo>
                  <a:cubicBezTo>
                    <a:pt x="24" y="241"/>
                    <a:pt x="14" y="234"/>
                    <a:pt x="3" y="228"/>
                  </a:cubicBezTo>
                  <a:cubicBezTo>
                    <a:pt x="0" y="226"/>
                    <a:pt x="0" y="224"/>
                    <a:pt x="0" y="221"/>
                  </a:cubicBezTo>
                  <a:cubicBezTo>
                    <a:pt x="1" y="214"/>
                    <a:pt x="1" y="206"/>
                    <a:pt x="2" y="199"/>
                  </a:cubicBezTo>
                  <a:cubicBezTo>
                    <a:pt x="3" y="193"/>
                    <a:pt x="3" y="188"/>
                    <a:pt x="4" y="183"/>
                  </a:cubicBezTo>
                  <a:cubicBezTo>
                    <a:pt x="4" y="179"/>
                    <a:pt x="5" y="179"/>
                    <a:pt x="8" y="179"/>
                  </a:cubicBezTo>
                  <a:cubicBezTo>
                    <a:pt x="22" y="178"/>
                    <a:pt x="36" y="178"/>
                    <a:pt x="50" y="179"/>
                  </a:cubicBezTo>
                  <a:cubicBezTo>
                    <a:pt x="53" y="179"/>
                    <a:pt x="54" y="179"/>
                    <a:pt x="53" y="183"/>
                  </a:cubicBezTo>
                  <a:cubicBezTo>
                    <a:pt x="53" y="188"/>
                    <a:pt x="52" y="193"/>
                    <a:pt x="52" y="198"/>
                  </a:cubicBezTo>
                  <a:cubicBezTo>
                    <a:pt x="51" y="207"/>
                    <a:pt x="51" y="207"/>
                    <a:pt x="60" y="207"/>
                  </a:cubicBezTo>
                  <a:cubicBezTo>
                    <a:pt x="79" y="207"/>
                    <a:pt x="99" y="207"/>
                    <a:pt x="118" y="207"/>
                  </a:cubicBezTo>
                  <a:cubicBezTo>
                    <a:pt x="120" y="207"/>
                    <a:pt x="121" y="207"/>
                    <a:pt x="123" y="207"/>
                  </a:cubicBezTo>
                  <a:cubicBezTo>
                    <a:pt x="125" y="207"/>
                    <a:pt x="126" y="206"/>
                    <a:pt x="126" y="204"/>
                  </a:cubicBezTo>
                  <a:cubicBezTo>
                    <a:pt x="127" y="201"/>
                    <a:pt x="127" y="199"/>
                    <a:pt x="127" y="197"/>
                  </a:cubicBezTo>
                  <a:cubicBezTo>
                    <a:pt x="129" y="183"/>
                    <a:pt x="130" y="169"/>
                    <a:pt x="132" y="155"/>
                  </a:cubicBezTo>
                  <a:cubicBezTo>
                    <a:pt x="132" y="153"/>
                    <a:pt x="132" y="151"/>
                    <a:pt x="132" y="149"/>
                  </a:cubicBezTo>
                  <a:cubicBezTo>
                    <a:pt x="132" y="147"/>
                    <a:pt x="131" y="146"/>
                    <a:pt x="130" y="146"/>
                  </a:cubicBezTo>
                  <a:cubicBezTo>
                    <a:pt x="127" y="146"/>
                    <a:pt x="125" y="146"/>
                    <a:pt x="123" y="146"/>
                  </a:cubicBezTo>
                  <a:cubicBezTo>
                    <a:pt x="101" y="146"/>
                    <a:pt x="80" y="146"/>
                    <a:pt x="59" y="146"/>
                  </a:cubicBezTo>
                  <a:cubicBezTo>
                    <a:pt x="54" y="146"/>
                    <a:pt x="51" y="145"/>
                    <a:pt x="47" y="143"/>
                  </a:cubicBezTo>
                  <a:cubicBezTo>
                    <a:pt x="38" y="137"/>
                    <a:pt x="28" y="131"/>
                    <a:pt x="19" y="126"/>
                  </a:cubicBezTo>
                  <a:cubicBezTo>
                    <a:pt x="15" y="123"/>
                    <a:pt x="14" y="121"/>
                    <a:pt x="14" y="116"/>
                  </a:cubicBezTo>
                  <a:cubicBezTo>
                    <a:pt x="15" y="111"/>
                    <a:pt x="16" y="105"/>
                    <a:pt x="16" y="100"/>
                  </a:cubicBezTo>
                  <a:cubicBezTo>
                    <a:pt x="19" y="77"/>
                    <a:pt x="21" y="55"/>
                    <a:pt x="23" y="32"/>
                  </a:cubicBezTo>
                  <a:cubicBezTo>
                    <a:pt x="23" y="32"/>
                    <a:pt x="24" y="31"/>
                    <a:pt x="24" y="30"/>
                  </a:cubicBezTo>
                  <a:cubicBezTo>
                    <a:pt x="25" y="23"/>
                    <a:pt x="25" y="23"/>
                    <a:pt x="31" y="20"/>
                  </a:cubicBezTo>
                  <a:cubicBezTo>
                    <a:pt x="41" y="14"/>
                    <a:pt x="52" y="8"/>
                    <a:pt x="62" y="3"/>
                  </a:cubicBezTo>
                  <a:cubicBezTo>
                    <a:pt x="66" y="1"/>
                    <a:pt x="69" y="0"/>
                    <a:pt x="73" y="0"/>
                  </a:cubicBezTo>
                  <a:cubicBezTo>
                    <a:pt x="99" y="0"/>
                    <a:pt x="125" y="0"/>
                    <a:pt x="151" y="0"/>
                  </a:cubicBezTo>
                  <a:cubicBezTo>
                    <a:pt x="155" y="0"/>
                    <a:pt x="158" y="0"/>
                    <a:pt x="161" y="2"/>
                  </a:cubicBezTo>
                  <a:cubicBezTo>
                    <a:pt x="171" y="8"/>
                    <a:pt x="181" y="15"/>
                    <a:pt x="191" y="21"/>
                  </a:cubicBezTo>
                  <a:cubicBezTo>
                    <a:pt x="194" y="22"/>
                    <a:pt x="195" y="24"/>
                    <a:pt x="194" y="27"/>
                  </a:cubicBezTo>
                  <a:cubicBezTo>
                    <a:pt x="193" y="41"/>
                    <a:pt x="192" y="54"/>
                    <a:pt x="190" y="67"/>
                  </a:cubicBezTo>
                  <a:cubicBezTo>
                    <a:pt x="190" y="69"/>
                    <a:pt x="189" y="70"/>
                    <a:pt x="187" y="70"/>
                  </a:cubicBezTo>
                  <a:cubicBezTo>
                    <a:pt x="186" y="70"/>
                    <a:pt x="184" y="70"/>
                    <a:pt x="183" y="70"/>
                  </a:cubicBezTo>
                  <a:cubicBezTo>
                    <a:pt x="171" y="70"/>
                    <a:pt x="159" y="70"/>
                    <a:pt x="147" y="70"/>
                  </a:cubicBezTo>
                  <a:cubicBezTo>
                    <a:pt x="145" y="70"/>
                    <a:pt x="143" y="70"/>
                    <a:pt x="141" y="69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7778751" y="941388"/>
              <a:ext cx="366713" cy="406400"/>
            </a:xfrm>
            <a:custGeom>
              <a:avLst/>
              <a:gdLst>
                <a:gd name="T0" fmla="*/ 63 w 223"/>
                <a:gd name="T1" fmla="*/ 110 h 247"/>
                <a:gd name="T2" fmla="*/ 71 w 223"/>
                <a:gd name="T3" fmla="*/ 103 h 247"/>
                <a:gd name="T4" fmla="*/ 160 w 223"/>
                <a:gd name="T5" fmla="*/ 8 h 247"/>
                <a:gd name="T6" fmla="*/ 163 w 223"/>
                <a:gd name="T7" fmla="*/ 4 h 247"/>
                <a:gd name="T8" fmla="*/ 172 w 223"/>
                <a:gd name="T9" fmla="*/ 0 h 247"/>
                <a:gd name="T10" fmla="*/ 205 w 223"/>
                <a:gd name="T11" fmla="*/ 0 h 247"/>
                <a:gd name="T12" fmla="*/ 220 w 223"/>
                <a:gd name="T13" fmla="*/ 0 h 247"/>
                <a:gd name="T14" fmla="*/ 223 w 223"/>
                <a:gd name="T15" fmla="*/ 2 h 247"/>
                <a:gd name="T16" fmla="*/ 221 w 223"/>
                <a:gd name="T17" fmla="*/ 5 h 247"/>
                <a:gd name="T18" fmla="*/ 187 w 223"/>
                <a:gd name="T19" fmla="*/ 42 h 247"/>
                <a:gd name="T20" fmla="*/ 123 w 223"/>
                <a:gd name="T21" fmla="*/ 109 h 247"/>
                <a:gd name="T22" fmla="*/ 117 w 223"/>
                <a:gd name="T23" fmla="*/ 116 h 247"/>
                <a:gd name="T24" fmla="*/ 123 w 223"/>
                <a:gd name="T25" fmla="*/ 124 h 247"/>
                <a:gd name="T26" fmla="*/ 205 w 223"/>
                <a:gd name="T27" fmla="*/ 239 h 247"/>
                <a:gd name="T28" fmla="*/ 208 w 223"/>
                <a:gd name="T29" fmla="*/ 245 h 247"/>
                <a:gd name="T30" fmla="*/ 202 w 223"/>
                <a:gd name="T31" fmla="*/ 246 h 247"/>
                <a:gd name="T32" fmla="*/ 159 w 223"/>
                <a:gd name="T33" fmla="*/ 246 h 247"/>
                <a:gd name="T34" fmla="*/ 147 w 223"/>
                <a:gd name="T35" fmla="*/ 240 h 247"/>
                <a:gd name="T36" fmla="*/ 90 w 223"/>
                <a:gd name="T37" fmla="*/ 160 h 247"/>
                <a:gd name="T38" fmla="*/ 83 w 223"/>
                <a:gd name="T39" fmla="*/ 153 h 247"/>
                <a:gd name="T40" fmla="*/ 76 w 223"/>
                <a:gd name="T41" fmla="*/ 159 h 247"/>
                <a:gd name="T42" fmla="*/ 60 w 223"/>
                <a:gd name="T43" fmla="*/ 175 h 247"/>
                <a:gd name="T44" fmla="*/ 56 w 223"/>
                <a:gd name="T45" fmla="*/ 185 h 247"/>
                <a:gd name="T46" fmla="*/ 50 w 223"/>
                <a:gd name="T47" fmla="*/ 239 h 247"/>
                <a:gd name="T48" fmla="*/ 50 w 223"/>
                <a:gd name="T49" fmla="*/ 242 h 247"/>
                <a:gd name="T50" fmla="*/ 45 w 223"/>
                <a:gd name="T51" fmla="*/ 246 h 247"/>
                <a:gd name="T52" fmla="*/ 5 w 223"/>
                <a:gd name="T53" fmla="*/ 246 h 247"/>
                <a:gd name="T54" fmla="*/ 0 w 223"/>
                <a:gd name="T55" fmla="*/ 241 h 247"/>
                <a:gd name="T56" fmla="*/ 3 w 223"/>
                <a:gd name="T57" fmla="*/ 218 h 247"/>
                <a:gd name="T58" fmla="*/ 11 w 223"/>
                <a:gd name="T59" fmla="*/ 142 h 247"/>
                <a:gd name="T60" fmla="*/ 17 w 223"/>
                <a:gd name="T61" fmla="*/ 83 h 247"/>
                <a:gd name="T62" fmla="*/ 23 w 223"/>
                <a:gd name="T63" fmla="*/ 24 h 247"/>
                <a:gd name="T64" fmla="*/ 25 w 223"/>
                <a:gd name="T65" fmla="*/ 3 h 247"/>
                <a:gd name="T66" fmla="*/ 28 w 223"/>
                <a:gd name="T67" fmla="*/ 1 h 247"/>
                <a:gd name="T68" fmla="*/ 34 w 223"/>
                <a:gd name="T69" fmla="*/ 0 h 247"/>
                <a:gd name="T70" fmla="*/ 71 w 223"/>
                <a:gd name="T71" fmla="*/ 0 h 247"/>
                <a:gd name="T72" fmla="*/ 74 w 223"/>
                <a:gd name="T73" fmla="*/ 4 h 247"/>
                <a:gd name="T74" fmla="*/ 69 w 223"/>
                <a:gd name="T75" fmla="*/ 56 h 247"/>
                <a:gd name="T76" fmla="*/ 63 w 223"/>
                <a:gd name="T77" fmla="*/ 11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3" h="247">
                  <a:moveTo>
                    <a:pt x="63" y="110"/>
                  </a:moveTo>
                  <a:cubicBezTo>
                    <a:pt x="67" y="108"/>
                    <a:pt x="69" y="105"/>
                    <a:pt x="71" y="103"/>
                  </a:cubicBezTo>
                  <a:cubicBezTo>
                    <a:pt x="101" y="71"/>
                    <a:pt x="130" y="40"/>
                    <a:pt x="160" y="8"/>
                  </a:cubicBezTo>
                  <a:cubicBezTo>
                    <a:pt x="161" y="7"/>
                    <a:pt x="162" y="5"/>
                    <a:pt x="163" y="4"/>
                  </a:cubicBezTo>
                  <a:cubicBezTo>
                    <a:pt x="166" y="1"/>
                    <a:pt x="168" y="0"/>
                    <a:pt x="172" y="0"/>
                  </a:cubicBezTo>
                  <a:cubicBezTo>
                    <a:pt x="183" y="1"/>
                    <a:pt x="194" y="0"/>
                    <a:pt x="205" y="0"/>
                  </a:cubicBezTo>
                  <a:cubicBezTo>
                    <a:pt x="210" y="0"/>
                    <a:pt x="215" y="0"/>
                    <a:pt x="220" y="0"/>
                  </a:cubicBezTo>
                  <a:cubicBezTo>
                    <a:pt x="221" y="1"/>
                    <a:pt x="222" y="0"/>
                    <a:pt x="223" y="2"/>
                  </a:cubicBezTo>
                  <a:cubicBezTo>
                    <a:pt x="223" y="3"/>
                    <a:pt x="222" y="4"/>
                    <a:pt x="221" y="5"/>
                  </a:cubicBezTo>
                  <a:cubicBezTo>
                    <a:pt x="210" y="17"/>
                    <a:pt x="198" y="29"/>
                    <a:pt x="187" y="42"/>
                  </a:cubicBezTo>
                  <a:cubicBezTo>
                    <a:pt x="165" y="64"/>
                    <a:pt x="144" y="86"/>
                    <a:pt x="123" y="109"/>
                  </a:cubicBezTo>
                  <a:cubicBezTo>
                    <a:pt x="121" y="111"/>
                    <a:pt x="119" y="113"/>
                    <a:pt x="117" y="116"/>
                  </a:cubicBezTo>
                  <a:cubicBezTo>
                    <a:pt x="119" y="119"/>
                    <a:pt x="121" y="121"/>
                    <a:pt x="123" y="124"/>
                  </a:cubicBezTo>
                  <a:cubicBezTo>
                    <a:pt x="150" y="162"/>
                    <a:pt x="178" y="200"/>
                    <a:pt x="205" y="239"/>
                  </a:cubicBezTo>
                  <a:cubicBezTo>
                    <a:pt x="207" y="241"/>
                    <a:pt x="210" y="243"/>
                    <a:pt x="208" y="245"/>
                  </a:cubicBezTo>
                  <a:cubicBezTo>
                    <a:pt x="207" y="247"/>
                    <a:pt x="204" y="246"/>
                    <a:pt x="202" y="246"/>
                  </a:cubicBezTo>
                  <a:cubicBezTo>
                    <a:pt x="187" y="246"/>
                    <a:pt x="173" y="246"/>
                    <a:pt x="159" y="246"/>
                  </a:cubicBezTo>
                  <a:cubicBezTo>
                    <a:pt x="153" y="247"/>
                    <a:pt x="150" y="245"/>
                    <a:pt x="147" y="240"/>
                  </a:cubicBezTo>
                  <a:cubicBezTo>
                    <a:pt x="128" y="214"/>
                    <a:pt x="109" y="187"/>
                    <a:pt x="90" y="160"/>
                  </a:cubicBezTo>
                  <a:cubicBezTo>
                    <a:pt x="88" y="157"/>
                    <a:pt x="86" y="153"/>
                    <a:pt x="83" y="153"/>
                  </a:cubicBezTo>
                  <a:cubicBezTo>
                    <a:pt x="80" y="152"/>
                    <a:pt x="78" y="156"/>
                    <a:pt x="76" y="159"/>
                  </a:cubicBezTo>
                  <a:cubicBezTo>
                    <a:pt x="70" y="164"/>
                    <a:pt x="65" y="170"/>
                    <a:pt x="60" y="175"/>
                  </a:cubicBezTo>
                  <a:cubicBezTo>
                    <a:pt x="57" y="178"/>
                    <a:pt x="56" y="181"/>
                    <a:pt x="56" y="185"/>
                  </a:cubicBezTo>
                  <a:cubicBezTo>
                    <a:pt x="54" y="203"/>
                    <a:pt x="52" y="221"/>
                    <a:pt x="50" y="239"/>
                  </a:cubicBezTo>
                  <a:cubicBezTo>
                    <a:pt x="50" y="240"/>
                    <a:pt x="50" y="241"/>
                    <a:pt x="50" y="242"/>
                  </a:cubicBezTo>
                  <a:cubicBezTo>
                    <a:pt x="49" y="246"/>
                    <a:pt x="48" y="246"/>
                    <a:pt x="45" y="246"/>
                  </a:cubicBezTo>
                  <a:cubicBezTo>
                    <a:pt x="31" y="246"/>
                    <a:pt x="18" y="246"/>
                    <a:pt x="5" y="246"/>
                  </a:cubicBezTo>
                  <a:cubicBezTo>
                    <a:pt x="1" y="246"/>
                    <a:pt x="0" y="246"/>
                    <a:pt x="0" y="241"/>
                  </a:cubicBezTo>
                  <a:cubicBezTo>
                    <a:pt x="1" y="234"/>
                    <a:pt x="2" y="226"/>
                    <a:pt x="3" y="218"/>
                  </a:cubicBezTo>
                  <a:cubicBezTo>
                    <a:pt x="5" y="193"/>
                    <a:pt x="8" y="168"/>
                    <a:pt x="11" y="142"/>
                  </a:cubicBezTo>
                  <a:cubicBezTo>
                    <a:pt x="13" y="122"/>
                    <a:pt x="15" y="103"/>
                    <a:pt x="17" y="83"/>
                  </a:cubicBezTo>
                  <a:cubicBezTo>
                    <a:pt x="19" y="63"/>
                    <a:pt x="21" y="43"/>
                    <a:pt x="23" y="24"/>
                  </a:cubicBezTo>
                  <a:cubicBezTo>
                    <a:pt x="24" y="17"/>
                    <a:pt x="25" y="10"/>
                    <a:pt x="25" y="3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47" y="0"/>
                    <a:pt x="59" y="0"/>
                    <a:pt x="71" y="0"/>
                  </a:cubicBezTo>
                  <a:cubicBezTo>
                    <a:pt x="74" y="1"/>
                    <a:pt x="75" y="1"/>
                    <a:pt x="74" y="4"/>
                  </a:cubicBezTo>
                  <a:cubicBezTo>
                    <a:pt x="73" y="22"/>
                    <a:pt x="71" y="39"/>
                    <a:pt x="69" y="56"/>
                  </a:cubicBezTo>
                  <a:cubicBezTo>
                    <a:pt x="67" y="74"/>
                    <a:pt x="65" y="91"/>
                    <a:pt x="63" y="11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6586538" y="941388"/>
              <a:ext cx="309563" cy="404813"/>
            </a:xfrm>
            <a:custGeom>
              <a:avLst/>
              <a:gdLst/>
              <a:ahLst/>
              <a:cxnLst/>
              <a:rect l="l" t="t" r="r" b="b"/>
              <a:pathLst>
                <a:path w="309563" h="404813">
                  <a:moveTo>
                    <a:pt x="104156" y="53975"/>
                  </a:moveTo>
                  <a:cubicBezTo>
                    <a:pt x="100860" y="53975"/>
                    <a:pt x="99212" y="53975"/>
                    <a:pt x="95916" y="55600"/>
                  </a:cubicBezTo>
                  <a:cubicBezTo>
                    <a:pt x="94268" y="55600"/>
                    <a:pt x="92620" y="55600"/>
                    <a:pt x="92620" y="58850"/>
                  </a:cubicBezTo>
                  <a:cubicBezTo>
                    <a:pt x="92620" y="60474"/>
                    <a:pt x="92620" y="62099"/>
                    <a:pt x="90972" y="63724"/>
                  </a:cubicBezTo>
                  <a:cubicBezTo>
                    <a:pt x="87676" y="104346"/>
                    <a:pt x="82732" y="143342"/>
                    <a:pt x="77788" y="183964"/>
                  </a:cubicBezTo>
                  <a:cubicBezTo>
                    <a:pt x="77788" y="185581"/>
                    <a:pt x="77788" y="187198"/>
                    <a:pt x="77788" y="187213"/>
                  </a:cubicBezTo>
                  <a:cubicBezTo>
                    <a:pt x="79436" y="188838"/>
                    <a:pt x="79436" y="190463"/>
                    <a:pt x="81084" y="190463"/>
                  </a:cubicBezTo>
                  <a:cubicBezTo>
                    <a:pt x="84380" y="192088"/>
                    <a:pt x="86028" y="192088"/>
                    <a:pt x="89324" y="192088"/>
                  </a:cubicBezTo>
                  <a:cubicBezTo>
                    <a:pt x="110748" y="192088"/>
                    <a:pt x="133820" y="192088"/>
                    <a:pt x="155243" y="192088"/>
                  </a:cubicBezTo>
                  <a:cubicBezTo>
                    <a:pt x="176667" y="192088"/>
                    <a:pt x="198091" y="192088"/>
                    <a:pt x="219515" y="192088"/>
                  </a:cubicBezTo>
                  <a:cubicBezTo>
                    <a:pt x="222811" y="192088"/>
                    <a:pt x="226107" y="192088"/>
                    <a:pt x="229402" y="192088"/>
                  </a:cubicBezTo>
                  <a:cubicBezTo>
                    <a:pt x="234346" y="190463"/>
                    <a:pt x="235994" y="190463"/>
                    <a:pt x="235994" y="185589"/>
                  </a:cubicBezTo>
                  <a:cubicBezTo>
                    <a:pt x="235994" y="183964"/>
                    <a:pt x="237642" y="182339"/>
                    <a:pt x="237642" y="180714"/>
                  </a:cubicBezTo>
                  <a:cubicBezTo>
                    <a:pt x="239290" y="159591"/>
                    <a:pt x="242586" y="140093"/>
                    <a:pt x="244234" y="118969"/>
                  </a:cubicBezTo>
                  <a:cubicBezTo>
                    <a:pt x="245882" y="99471"/>
                    <a:pt x="249178" y="81598"/>
                    <a:pt x="250826" y="62099"/>
                  </a:cubicBezTo>
                  <a:cubicBezTo>
                    <a:pt x="250826" y="55600"/>
                    <a:pt x="249178" y="55600"/>
                    <a:pt x="244234" y="53975"/>
                  </a:cubicBezTo>
                  <a:cubicBezTo>
                    <a:pt x="242586" y="53975"/>
                    <a:pt x="240938" y="53975"/>
                    <a:pt x="239290" y="53975"/>
                  </a:cubicBezTo>
                  <a:cubicBezTo>
                    <a:pt x="194795" y="53975"/>
                    <a:pt x="148651" y="53975"/>
                    <a:pt x="104156" y="53975"/>
                  </a:cubicBezTo>
                  <a:close/>
                  <a:moveTo>
                    <a:pt x="57327" y="0"/>
                  </a:moveTo>
                  <a:lnTo>
                    <a:pt x="144135" y="0"/>
                  </a:lnTo>
                  <a:cubicBezTo>
                    <a:pt x="175255" y="0"/>
                    <a:pt x="206376" y="1646"/>
                    <a:pt x="235858" y="0"/>
                  </a:cubicBezTo>
                  <a:cubicBezTo>
                    <a:pt x="244047" y="0"/>
                    <a:pt x="250599" y="1646"/>
                    <a:pt x="257150" y="6582"/>
                  </a:cubicBezTo>
                  <a:cubicBezTo>
                    <a:pt x="271892" y="16456"/>
                    <a:pt x="286633" y="24684"/>
                    <a:pt x="301374" y="34557"/>
                  </a:cubicBezTo>
                  <a:cubicBezTo>
                    <a:pt x="307925" y="37848"/>
                    <a:pt x="309563" y="42785"/>
                    <a:pt x="309563" y="49367"/>
                  </a:cubicBezTo>
                  <a:cubicBezTo>
                    <a:pt x="307925" y="60887"/>
                    <a:pt x="306287" y="72406"/>
                    <a:pt x="306287" y="82279"/>
                  </a:cubicBezTo>
                  <a:cubicBezTo>
                    <a:pt x="303012" y="115191"/>
                    <a:pt x="298098" y="146457"/>
                    <a:pt x="294822" y="179368"/>
                  </a:cubicBezTo>
                  <a:cubicBezTo>
                    <a:pt x="294822" y="184305"/>
                    <a:pt x="294822" y="189242"/>
                    <a:pt x="294822" y="194179"/>
                  </a:cubicBezTo>
                  <a:cubicBezTo>
                    <a:pt x="294822" y="202407"/>
                    <a:pt x="291546" y="207343"/>
                    <a:pt x="283357" y="210634"/>
                  </a:cubicBezTo>
                  <a:cubicBezTo>
                    <a:pt x="265340" y="218862"/>
                    <a:pt x="248961" y="228736"/>
                    <a:pt x="232582" y="238609"/>
                  </a:cubicBezTo>
                  <a:cubicBezTo>
                    <a:pt x="222755" y="243546"/>
                    <a:pt x="221117" y="243546"/>
                    <a:pt x="226030" y="253420"/>
                  </a:cubicBezTo>
                  <a:cubicBezTo>
                    <a:pt x="247323" y="299496"/>
                    <a:pt x="268616" y="343927"/>
                    <a:pt x="289908" y="388357"/>
                  </a:cubicBezTo>
                  <a:cubicBezTo>
                    <a:pt x="291546" y="393294"/>
                    <a:pt x="294822" y="396585"/>
                    <a:pt x="296460" y="401522"/>
                  </a:cubicBezTo>
                  <a:cubicBezTo>
                    <a:pt x="296460" y="403167"/>
                    <a:pt x="296460" y="404813"/>
                    <a:pt x="293184" y="404813"/>
                  </a:cubicBezTo>
                  <a:cubicBezTo>
                    <a:pt x="284995" y="404813"/>
                    <a:pt x="276805" y="404813"/>
                    <a:pt x="268616" y="404813"/>
                  </a:cubicBezTo>
                  <a:cubicBezTo>
                    <a:pt x="258788" y="404813"/>
                    <a:pt x="248961" y="404813"/>
                    <a:pt x="239134" y="404813"/>
                  </a:cubicBezTo>
                  <a:cubicBezTo>
                    <a:pt x="235858" y="404813"/>
                    <a:pt x="232582" y="403167"/>
                    <a:pt x="230944" y="399876"/>
                  </a:cubicBezTo>
                  <a:cubicBezTo>
                    <a:pt x="229306" y="396585"/>
                    <a:pt x="229306" y="393294"/>
                    <a:pt x="227668" y="391648"/>
                  </a:cubicBezTo>
                  <a:cubicBezTo>
                    <a:pt x="206376" y="347218"/>
                    <a:pt x="186721" y="302787"/>
                    <a:pt x="167066" y="260002"/>
                  </a:cubicBezTo>
                  <a:cubicBezTo>
                    <a:pt x="165428" y="255065"/>
                    <a:pt x="163790" y="251774"/>
                    <a:pt x="162152" y="248483"/>
                  </a:cubicBezTo>
                  <a:cubicBezTo>
                    <a:pt x="160514" y="245192"/>
                    <a:pt x="157239" y="243546"/>
                    <a:pt x="153963" y="245192"/>
                  </a:cubicBezTo>
                  <a:cubicBezTo>
                    <a:pt x="127756" y="245192"/>
                    <a:pt x="104826" y="245192"/>
                    <a:pt x="81895" y="245192"/>
                  </a:cubicBezTo>
                  <a:cubicBezTo>
                    <a:pt x="80257" y="245192"/>
                    <a:pt x="80257" y="245192"/>
                    <a:pt x="78619" y="245192"/>
                  </a:cubicBezTo>
                  <a:cubicBezTo>
                    <a:pt x="73706" y="245192"/>
                    <a:pt x="73706" y="245192"/>
                    <a:pt x="72068" y="250128"/>
                  </a:cubicBezTo>
                  <a:cubicBezTo>
                    <a:pt x="70430" y="268230"/>
                    <a:pt x="68792" y="284686"/>
                    <a:pt x="67154" y="301141"/>
                  </a:cubicBezTo>
                  <a:cubicBezTo>
                    <a:pt x="63878" y="334053"/>
                    <a:pt x="60603" y="365319"/>
                    <a:pt x="57327" y="396585"/>
                  </a:cubicBezTo>
                  <a:cubicBezTo>
                    <a:pt x="57327" y="398231"/>
                    <a:pt x="57327" y="398231"/>
                    <a:pt x="57327" y="399876"/>
                  </a:cubicBezTo>
                  <a:cubicBezTo>
                    <a:pt x="57327" y="403167"/>
                    <a:pt x="55689" y="404813"/>
                    <a:pt x="52413" y="404813"/>
                  </a:cubicBezTo>
                  <a:cubicBezTo>
                    <a:pt x="36034" y="404813"/>
                    <a:pt x="19655" y="404813"/>
                    <a:pt x="3276" y="404813"/>
                  </a:cubicBezTo>
                  <a:cubicBezTo>
                    <a:pt x="0" y="404813"/>
                    <a:pt x="0" y="403167"/>
                    <a:pt x="0" y="399876"/>
                  </a:cubicBezTo>
                  <a:cubicBezTo>
                    <a:pt x="0" y="396585"/>
                    <a:pt x="0" y="391648"/>
                    <a:pt x="0" y="388357"/>
                  </a:cubicBezTo>
                  <a:cubicBezTo>
                    <a:pt x="4914" y="337344"/>
                    <a:pt x="11466" y="286331"/>
                    <a:pt x="16379" y="235318"/>
                  </a:cubicBezTo>
                  <a:cubicBezTo>
                    <a:pt x="19655" y="202407"/>
                    <a:pt x="22931" y="171141"/>
                    <a:pt x="26207" y="138229"/>
                  </a:cubicBezTo>
                  <a:cubicBezTo>
                    <a:pt x="29482" y="105317"/>
                    <a:pt x="32758" y="72406"/>
                    <a:pt x="36034" y="41140"/>
                  </a:cubicBezTo>
                  <a:cubicBezTo>
                    <a:pt x="37672" y="27975"/>
                    <a:pt x="39310" y="16456"/>
                    <a:pt x="40948" y="4937"/>
                  </a:cubicBezTo>
                  <a:cubicBezTo>
                    <a:pt x="40948" y="3291"/>
                    <a:pt x="42586" y="1646"/>
                    <a:pt x="45861" y="1646"/>
                  </a:cubicBezTo>
                  <a:cubicBezTo>
                    <a:pt x="49137" y="0"/>
                    <a:pt x="52413" y="0"/>
                    <a:pt x="57327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6183313" y="941388"/>
              <a:ext cx="339725" cy="407988"/>
            </a:xfrm>
            <a:custGeom>
              <a:avLst/>
              <a:gdLst>
                <a:gd name="T0" fmla="*/ 94 w 208"/>
                <a:gd name="T1" fmla="*/ 213 h 248"/>
                <a:gd name="T2" fmla="*/ 141 w 208"/>
                <a:gd name="T3" fmla="*/ 213 h 248"/>
                <a:gd name="T4" fmla="*/ 147 w 208"/>
                <a:gd name="T5" fmla="*/ 213 h 248"/>
                <a:gd name="T6" fmla="*/ 150 w 208"/>
                <a:gd name="T7" fmla="*/ 210 h 248"/>
                <a:gd name="T8" fmla="*/ 151 w 208"/>
                <a:gd name="T9" fmla="*/ 206 h 248"/>
                <a:gd name="T10" fmla="*/ 157 w 208"/>
                <a:gd name="T11" fmla="*/ 148 h 248"/>
                <a:gd name="T12" fmla="*/ 163 w 208"/>
                <a:gd name="T13" fmla="*/ 90 h 248"/>
                <a:gd name="T14" fmla="*/ 169 w 208"/>
                <a:gd name="T15" fmla="*/ 31 h 248"/>
                <a:gd name="T16" fmla="*/ 172 w 208"/>
                <a:gd name="T17" fmla="*/ 5 h 248"/>
                <a:gd name="T18" fmla="*/ 176 w 208"/>
                <a:gd name="T19" fmla="*/ 0 h 248"/>
                <a:gd name="T20" fmla="*/ 204 w 208"/>
                <a:gd name="T21" fmla="*/ 0 h 248"/>
                <a:gd name="T22" fmla="*/ 207 w 208"/>
                <a:gd name="T23" fmla="*/ 5 h 248"/>
                <a:gd name="T24" fmla="*/ 199 w 208"/>
                <a:gd name="T25" fmla="*/ 87 h 248"/>
                <a:gd name="T26" fmla="*/ 188 w 208"/>
                <a:gd name="T27" fmla="*/ 188 h 248"/>
                <a:gd name="T28" fmla="*/ 185 w 208"/>
                <a:gd name="T29" fmla="*/ 220 h 248"/>
                <a:gd name="T30" fmla="*/ 181 w 208"/>
                <a:gd name="T31" fmla="*/ 226 h 248"/>
                <a:gd name="T32" fmla="*/ 145 w 208"/>
                <a:gd name="T33" fmla="*/ 246 h 248"/>
                <a:gd name="T34" fmla="*/ 136 w 208"/>
                <a:gd name="T35" fmla="*/ 248 h 248"/>
                <a:gd name="T36" fmla="*/ 43 w 208"/>
                <a:gd name="T37" fmla="*/ 248 h 248"/>
                <a:gd name="T38" fmla="*/ 35 w 208"/>
                <a:gd name="T39" fmla="*/ 246 h 248"/>
                <a:gd name="T40" fmla="*/ 3 w 208"/>
                <a:gd name="T41" fmla="*/ 227 h 248"/>
                <a:gd name="T42" fmla="*/ 0 w 208"/>
                <a:gd name="T43" fmla="*/ 220 h 248"/>
                <a:gd name="T44" fmla="*/ 6 w 208"/>
                <a:gd name="T45" fmla="*/ 164 h 248"/>
                <a:gd name="T46" fmla="*/ 10 w 208"/>
                <a:gd name="T47" fmla="*/ 124 h 248"/>
                <a:gd name="T48" fmla="*/ 17 w 208"/>
                <a:gd name="T49" fmla="*/ 63 h 248"/>
                <a:gd name="T50" fmla="*/ 21 w 208"/>
                <a:gd name="T51" fmla="*/ 22 h 248"/>
                <a:gd name="T52" fmla="*/ 23 w 208"/>
                <a:gd name="T53" fmla="*/ 4 h 248"/>
                <a:gd name="T54" fmla="*/ 27 w 208"/>
                <a:gd name="T55" fmla="*/ 0 h 248"/>
                <a:gd name="T56" fmla="*/ 55 w 208"/>
                <a:gd name="T57" fmla="*/ 0 h 248"/>
                <a:gd name="T58" fmla="*/ 58 w 208"/>
                <a:gd name="T59" fmla="*/ 5 h 248"/>
                <a:gd name="T60" fmla="*/ 57 w 208"/>
                <a:gd name="T61" fmla="*/ 13 h 248"/>
                <a:gd name="T62" fmla="*/ 53 w 208"/>
                <a:gd name="T63" fmla="*/ 54 h 248"/>
                <a:gd name="T64" fmla="*/ 49 w 208"/>
                <a:gd name="T65" fmla="*/ 96 h 248"/>
                <a:gd name="T66" fmla="*/ 44 w 208"/>
                <a:gd name="T67" fmla="*/ 136 h 248"/>
                <a:gd name="T68" fmla="*/ 40 w 208"/>
                <a:gd name="T69" fmla="*/ 181 h 248"/>
                <a:gd name="T70" fmla="*/ 37 w 208"/>
                <a:gd name="T71" fmla="*/ 208 h 248"/>
                <a:gd name="T72" fmla="*/ 41 w 208"/>
                <a:gd name="T73" fmla="*/ 213 h 248"/>
                <a:gd name="T74" fmla="*/ 94 w 208"/>
                <a:gd name="T75" fmla="*/ 213 h 248"/>
                <a:gd name="T76" fmla="*/ 94 w 208"/>
                <a:gd name="T77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8" h="248">
                  <a:moveTo>
                    <a:pt x="94" y="213"/>
                  </a:moveTo>
                  <a:cubicBezTo>
                    <a:pt x="109" y="213"/>
                    <a:pt x="125" y="213"/>
                    <a:pt x="141" y="213"/>
                  </a:cubicBezTo>
                  <a:cubicBezTo>
                    <a:pt x="143" y="213"/>
                    <a:pt x="145" y="213"/>
                    <a:pt x="147" y="213"/>
                  </a:cubicBezTo>
                  <a:cubicBezTo>
                    <a:pt x="149" y="213"/>
                    <a:pt x="150" y="212"/>
                    <a:pt x="150" y="210"/>
                  </a:cubicBezTo>
                  <a:cubicBezTo>
                    <a:pt x="151" y="209"/>
                    <a:pt x="151" y="207"/>
                    <a:pt x="151" y="206"/>
                  </a:cubicBezTo>
                  <a:cubicBezTo>
                    <a:pt x="153" y="187"/>
                    <a:pt x="155" y="167"/>
                    <a:pt x="157" y="148"/>
                  </a:cubicBezTo>
                  <a:cubicBezTo>
                    <a:pt x="159" y="129"/>
                    <a:pt x="161" y="109"/>
                    <a:pt x="163" y="90"/>
                  </a:cubicBezTo>
                  <a:cubicBezTo>
                    <a:pt x="165" y="70"/>
                    <a:pt x="167" y="51"/>
                    <a:pt x="169" y="31"/>
                  </a:cubicBezTo>
                  <a:cubicBezTo>
                    <a:pt x="170" y="22"/>
                    <a:pt x="171" y="14"/>
                    <a:pt x="172" y="5"/>
                  </a:cubicBezTo>
                  <a:cubicBezTo>
                    <a:pt x="173" y="1"/>
                    <a:pt x="173" y="1"/>
                    <a:pt x="176" y="0"/>
                  </a:cubicBezTo>
                  <a:cubicBezTo>
                    <a:pt x="186" y="0"/>
                    <a:pt x="195" y="0"/>
                    <a:pt x="204" y="0"/>
                  </a:cubicBezTo>
                  <a:cubicBezTo>
                    <a:pt x="207" y="1"/>
                    <a:pt x="208" y="1"/>
                    <a:pt x="207" y="5"/>
                  </a:cubicBezTo>
                  <a:cubicBezTo>
                    <a:pt x="205" y="32"/>
                    <a:pt x="202" y="59"/>
                    <a:pt x="199" y="87"/>
                  </a:cubicBezTo>
                  <a:cubicBezTo>
                    <a:pt x="195" y="120"/>
                    <a:pt x="192" y="154"/>
                    <a:pt x="188" y="188"/>
                  </a:cubicBezTo>
                  <a:cubicBezTo>
                    <a:pt x="187" y="199"/>
                    <a:pt x="186" y="210"/>
                    <a:pt x="185" y="220"/>
                  </a:cubicBezTo>
                  <a:cubicBezTo>
                    <a:pt x="185" y="223"/>
                    <a:pt x="183" y="225"/>
                    <a:pt x="181" y="226"/>
                  </a:cubicBezTo>
                  <a:cubicBezTo>
                    <a:pt x="169" y="233"/>
                    <a:pt x="157" y="239"/>
                    <a:pt x="145" y="246"/>
                  </a:cubicBezTo>
                  <a:cubicBezTo>
                    <a:pt x="142" y="247"/>
                    <a:pt x="139" y="248"/>
                    <a:pt x="136" y="248"/>
                  </a:cubicBezTo>
                  <a:cubicBezTo>
                    <a:pt x="105" y="248"/>
                    <a:pt x="74" y="248"/>
                    <a:pt x="43" y="248"/>
                  </a:cubicBezTo>
                  <a:cubicBezTo>
                    <a:pt x="40" y="248"/>
                    <a:pt x="37" y="247"/>
                    <a:pt x="35" y="246"/>
                  </a:cubicBezTo>
                  <a:cubicBezTo>
                    <a:pt x="24" y="239"/>
                    <a:pt x="14" y="233"/>
                    <a:pt x="3" y="227"/>
                  </a:cubicBezTo>
                  <a:cubicBezTo>
                    <a:pt x="1" y="225"/>
                    <a:pt x="0" y="223"/>
                    <a:pt x="0" y="220"/>
                  </a:cubicBezTo>
                  <a:cubicBezTo>
                    <a:pt x="2" y="201"/>
                    <a:pt x="4" y="183"/>
                    <a:pt x="6" y="164"/>
                  </a:cubicBezTo>
                  <a:cubicBezTo>
                    <a:pt x="8" y="151"/>
                    <a:pt x="9" y="138"/>
                    <a:pt x="10" y="124"/>
                  </a:cubicBezTo>
                  <a:cubicBezTo>
                    <a:pt x="13" y="104"/>
                    <a:pt x="15" y="83"/>
                    <a:pt x="17" y="63"/>
                  </a:cubicBezTo>
                  <a:cubicBezTo>
                    <a:pt x="18" y="49"/>
                    <a:pt x="20" y="35"/>
                    <a:pt x="21" y="22"/>
                  </a:cubicBezTo>
                  <a:cubicBezTo>
                    <a:pt x="22" y="16"/>
                    <a:pt x="22" y="10"/>
                    <a:pt x="23" y="4"/>
                  </a:cubicBezTo>
                  <a:cubicBezTo>
                    <a:pt x="23" y="1"/>
                    <a:pt x="24" y="1"/>
                    <a:pt x="27" y="0"/>
                  </a:cubicBezTo>
                  <a:cubicBezTo>
                    <a:pt x="36" y="0"/>
                    <a:pt x="45" y="0"/>
                    <a:pt x="55" y="0"/>
                  </a:cubicBezTo>
                  <a:cubicBezTo>
                    <a:pt x="58" y="1"/>
                    <a:pt x="59" y="1"/>
                    <a:pt x="58" y="5"/>
                  </a:cubicBezTo>
                  <a:cubicBezTo>
                    <a:pt x="58" y="8"/>
                    <a:pt x="58" y="10"/>
                    <a:pt x="57" y="13"/>
                  </a:cubicBezTo>
                  <a:cubicBezTo>
                    <a:pt x="56" y="26"/>
                    <a:pt x="55" y="40"/>
                    <a:pt x="53" y="54"/>
                  </a:cubicBezTo>
                  <a:cubicBezTo>
                    <a:pt x="52" y="68"/>
                    <a:pt x="50" y="82"/>
                    <a:pt x="49" y="96"/>
                  </a:cubicBezTo>
                  <a:cubicBezTo>
                    <a:pt x="47" y="109"/>
                    <a:pt x="46" y="123"/>
                    <a:pt x="44" y="136"/>
                  </a:cubicBezTo>
                  <a:cubicBezTo>
                    <a:pt x="43" y="151"/>
                    <a:pt x="41" y="166"/>
                    <a:pt x="40" y="181"/>
                  </a:cubicBezTo>
                  <a:cubicBezTo>
                    <a:pt x="39" y="190"/>
                    <a:pt x="38" y="199"/>
                    <a:pt x="37" y="208"/>
                  </a:cubicBezTo>
                  <a:cubicBezTo>
                    <a:pt x="37" y="212"/>
                    <a:pt x="38" y="213"/>
                    <a:pt x="41" y="213"/>
                  </a:cubicBezTo>
                  <a:cubicBezTo>
                    <a:pt x="59" y="213"/>
                    <a:pt x="76" y="213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5456238" y="941388"/>
              <a:ext cx="341313" cy="407988"/>
            </a:xfrm>
            <a:custGeom>
              <a:avLst/>
              <a:gdLst>
                <a:gd name="T0" fmla="*/ 93 w 208"/>
                <a:gd name="T1" fmla="*/ 213 h 248"/>
                <a:gd name="T2" fmla="*/ 141 w 208"/>
                <a:gd name="T3" fmla="*/ 213 h 248"/>
                <a:gd name="T4" fmla="*/ 146 w 208"/>
                <a:gd name="T5" fmla="*/ 213 h 248"/>
                <a:gd name="T6" fmla="*/ 150 w 208"/>
                <a:gd name="T7" fmla="*/ 209 h 248"/>
                <a:gd name="T8" fmla="*/ 154 w 208"/>
                <a:gd name="T9" fmla="*/ 176 h 248"/>
                <a:gd name="T10" fmla="*/ 161 w 208"/>
                <a:gd name="T11" fmla="*/ 112 h 248"/>
                <a:gd name="T12" fmla="*/ 167 w 208"/>
                <a:gd name="T13" fmla="*/ 54 h 248"/>
                <a:gd name="T14" fmla="*/ 172 w 208"/>
                <a:gd name="T15" fmla="*/ 4 h 248"/>
                <a:gd name="T16" fmla="*/ 176 w 208"/>
                <a:gd name="T17" fmla="*/ 0 h 248"/>
                <a:gd name="T18" fmla="*/ 205 w 208"/>
                <a:gd name="T19" fmla="*/ 1 h 248"/>
                <a:gd name="T20" fmla="*/ 207 w 208"/>
                <a:gd name="T21" fmla="*/ 4 h 248"/>
                <a:gd name="T22" fmla="*/ 206 w 208"/>
                <a:gd name="T23" fmla="*/ 22 h 248"/>
                <a:gd name="T24" fmla="*/ 199 w 208"/>
                <a:gd name="T25" fmla="*/ 81 h 248"/>
                <a:gd name="T26" fmla="*/ 195 w 208"/>
                <a:gd name="T27" fmla="*/ 121 h 248"/>
                <a:gd name="T28" fmla="*/ 189 w 208"/>
                <a:gd name="T29" fmla="*/ 183 h 248"/>
                <a:gd name="T30" fmla="*/ 185 w 208"/>
                <a:gd name="T31" fmla="*/ 220 h 248"/>
                <a:gd name="T32" fmla="*/ 180 w 208"/>
                <a:gd name="T33" fmla="*/ 227 h 248"/>
                <a:gd name="T34" fmla="*/ 145 w 208"/>
                <a:gd name="T35" fmla="*/ 246 h 248"/>
                <a:gd name="T36" fmla="*/ 136 w 208"/>
                <a:gd name="T37" fmla="*/ 248 h 248"/>
                <a:gd name="T38" fmla="*/ 44 w 208"/>
                <a:gd name="T39" fmla="*/ 248 h 248"/>
                <a:gd name="T40" fmla="*/ 34 w 208"/>
                <a:gd name="T41" fmla="*/ 245 h 248"/>
                <a:gd name="T42" fmla="*/ 4 w 208"/>
                <a:gd name="T43" fmla="*/ 227 h 248"/>
                <a:gd name="T44" fmla="*/ 0 w 208"/>
                <a:gd name="T45" fmla="*/ 220 h 248"/>
                <a:gd name="T46" fmla="*/ 5 w 208"/>
                <a:gd name="T47" fmla="*/ 172 h 248"/>
                <a:gd name="T48" fmla="*/ 10 w 208"/>
                <a:gd name="T49" fmla="*/ 129 h 248"/>
                <a:gd name="T50" fmla="*/ 16 w 208"/>
                <a:gd name="T51" fmla="*/ 69 h 248"/>
                <a:gd name="T52" fmla="*/ 21 w 208"/>
                <a:gd name="T53" fmla="*/ 27 h 248"/>
                <a:gd name="T54" fmla="*/ 23 w 208"/>
                <a:gd name="T55" fmla="*/ 5 h 248"/>
                <a:gd name="T56" fmla="*/ 28 w 208"/>
                <a:gd name="T57" fmla="*/ 0 h 248"/>
                <a:gd name="T58" fmla="*/ 55 w 208"/>
                <a:gd name="T59" fmla="*/ 0 h 248"/>
                <a:gd name="T60" fmla="*/ 58 w 208"/>
                <a:gd name="T61" fmla="*/ 4 h 248"/>
                <a:gd name="T62" fmla="*/ 58 w 208"/>
                <a:gd name="T63" fmla="*/ 9 h 248"/>
                <a:gd name="T64" fmla="*/ 52 w 208"/>
                <a:gd name="T65" fmla="*/ 66 h 248"/>
                <a:gd name="T66" fmla="*/ 47 w 208"/>
                <a:gd name="T67" fmla="*/ 109 h 248"/>
                <a:gd name="T68" fmla="*/ 41 w 208"/>
                <a:gd name="T69" fmla="*/ 170 h 248"/>
                <a:gd name="T70" fmla="*/ 37 w 208"/>
                <a:gd name="T71" fmla="*/ 207 h 248"/>
                <a:gd name="T72" fmla="*/ 37 w 208"/>
                <a:gd name="T73" fmla="*/ 210 h 248"/>
                <a:gd name="T74" fmla="*/ 39 w 208"/>
                <a:gd name="T75" fmla="*/ 213 h 248"/>
                <a:gd name="T76" fmla="*/ 46 w 208"/>
                <a:gd name="T77" fmla="*/ 213 h 248"/>
                <a:gd name="T78" fmla="*/ 93 w 208"/>
                <a:gd name="T79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248">
                  <a:moveTo>
                    <a:pt x="93" y="213"/>
                  </a:moveTo>
                  <a:cubicBezTo>
                    <a:pt x="109" y="213"/>
                    <a:pt x="125" y="213"/>
                    <a:pt x="141" y="213"/>
                  </a:cubicBezTo>
                  <a:cubicBezTo>
                    <a:pt x="143" y="213"/>
                    <a:pt x="144" y="213"/>
                    <a:pt x="146" y="213"/>
                  </a:cubicBezTo>
                  <a:cubicBezTo>
                    <a:pt x="150" y="212"/>
                    <a:pt x="150" y="212"/>
                    <a:pt x="150" y="209"/>
                  </a:cubicBezTo>
                  <a:cubicBezTo>
                    <a:pt x="152" y="198"/>
                    <a:pt x="153" y="187"/>
                    <a:pt x="154" y="176"/>
                  </a:cubicBezTo>
                  <a:cubicBezTo>
                    <a:pt x="156" y="155"/>
                    <a:pt x="159" y="133"/>
                    <a:pt x="161" y="112"/>
                  </a:cubicBezTo>
                  <a:cubicBezTo>
                    <a:pt x="163" y="93"/>
                    <a:pt x="165" y="73"/>
                    <a:pt x="167" y="54"/>
                  </a:cubicBezTo>
                  <a:cubicBezTo>
                    <a:pt x="169" y="37"/>
                    <a:pt x="170" y="21"/>
                    <a:pt x="172" y="4"/>
                  </a:cubicBezTo>
                  <a:cubicBezTo>
                    <a:pt x="172" y="1"/>
                    <a:pt x="173" y="1"/>
                    <a:pt x="176" y="0"/>
                  </a:cubicBezTo>
                  <a:cubicBezTo>
                    <a:pt x="186" y="0"/>
                    <a:pt x="195" y="0"/>
                    <a:pt x="205" y="1"/>
                  </a:cubicBezTo>
                  <a:cubicBezTo>
                    <a:pt x="207" y="1"/>
                    <a:pt x="208" y="2"/>
                    <a:pt x="207" y="4"/>
                  </a:cubicBezTo>
                  <a:cubicBezTo>
                    <a:pt x="207" y="10"/>
                    <a:pt x="206" y="16"/>
                    <a:pt x="206" y="22"/>
                  </a:cubicBezTo>
                  <a:cubicBezTo>
                    <a:pt x="204" y="41"/>
                    <a:pt x="201" y="61"/>
                    <a:pt x="199" y="81"/>
                  </a:cubicBezTo>
                  <a:cubicBezTo>
                    <a:pt x="198" y="94"/>
                    <a:pt x="197" y="108"/>
                    <a:pt x="195" y="121"/>
                  </a:cubicBezTo>
                  <a:cubicBezTo>
                    <a:pt x="193" y="141"/>
                    <a:pt x="191" y="162"/>
                    <a:pt x="189" y="183"/>
                  </a:cubicBezTo>
                  <a:cubicBezTo>
                    <a:pt x="187" y="195"/>
                    <a:pt x="186" y="208"/>
                    <a:pt x="185" y="220"/>
                  </a:cubicBezTo>
                  <a:cubicBezTo>
                    <a:pt x="184" y="223"/>
                    <a:pt x="183" y="225"/>
                    <a:pt x="180" y="227"/>
                  </a:cubicBezTo>
                  <a:cubicBezTo>
                    <a:pt x="168" y="233"/>
                    <a:pt x="157" y="239"/>
                    <a:pt x="145" y="246"/>
                  </a:cubicBezTo>
                  <a:cubicBezTo>
                    <a:pt x="142" y="248"/>
                    <a:pt x="139" y="248"/>
                    <a:pt x="136" y="248"/>
                  </a:cubicBezTo>
                  <a:cubicBezTo>
                    <a:pt x="105" y="248"/>
                    <a:pt x="74" y="248"/>
                    <a:pt x="44" y="248"/>
                  </a:cubicBezTo>
                  <a:cubicBezTo>
                    <a:pt x="40" y="248"/>
                    <a:pt x="37" y="247"/>
                    <a:pt x="34" y="245"/>
                  </a:cubicBezTo>
                  <a:cubicBezTo>
                    <a:pt x="24" y="239"/>
                    <a:pt x="14" y="233"/>
                    <a:pt x="4" y="227"/>
                  </a:cubicBezTo>
                  <a:cubicBezTo>
                    <a:pt x="1" y="225"/>
                    <a:pt x="0" y="223"/>
                    <a:pt x="0" y="220"/>
                  </a:cubicBezTo>
                  <a:cubicBezTo>
                    <a:pt x="2" y="204"/>
                    <a:pt x="4" y="188"/>
                    <a:pt x="5" y="172"/>
                  </a:cubicBezTo>
                  <a:cubicBezTo>
                    <a:pt x="7" y="158"/>
                    <a:pt x="8" y="143"/>
                    <a:pt x="10" y="129"/>
                  </a:cubicBezTo>
                  <a:cubicBezTo>
                    <a:pt x="12" y="109"/>
                    <a:pt x="14" y="89"/>
                    <a:pt x="16" y="69"/>
                  </a:cubicBezTo>
                  <a:cubicBezTo>
                    <a:pt x="18" y="55"/>
                    <a:pt x="19" y="41"/>
                    <a:pt x="21" y="27"/>
                  </a:cubicBezTo>
                  <a:cubicBezTo>
                    <a:pt x="21" y="20"/>
                    <a:pt x="22" y="12"/>
                    <a:pt x="23" y="5"/>
                  </a:cubicBezTo>
                  <a:cubicBezTo>
                    <a:pt x="23" y="1"/>
                    <a:pt x="24" y="1"/>
                    <a:pt x="28" y="0"/>
                  </a:cubicBezTo>
                  <a:cubicBezTo>
                    <a:pt x="37" y="0"/>
                    <a:pt x="46" y="0"/>
                    <a:pt x="55" y="0"/>
                  </a:cubicBezTo>
                  <a:cubicBezTo>
                    <a:pt x="58" y="1"/>
                    <a:pt x="58" y="1"/>
                    <a:pt x="58" y="4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6" y="28"/>
                    <a:pt x="54" y="47"/>
                    <a:pt x="52" y="66"/>
                  </a:cubicBezTo>
                  <a:cubicBezTo>
                    <a:pt x="50" y="80"/>
                    <a:pt x="49" y="94"/>
                    <a:pt x="47" y="109"/>
                  </a:cubicBezTo>
                  <a:cubicBezTo>
                    <a:pt x="45" y="129"/>
                    <a:pt x="43" y="149"/>
                    <a:pt x="41" y="170"/>
                  </a:cubicBezTo>
                  <a:cubicBezTo>
                    <a:pt x="39" y="182"/>
                    <a:pt x="38" y="194"/>
                    <a:pt x="37" y="207"/>
                  </a:cubicBezTo>
                  <a:cubicBezTo>
                    <a:pt x="37" y="208"/>
                    <a:pt x="37" y="209"/>
                    <a:pt x="37" y="210"/>
                  </a:cubicBezTo>
                  <a:cubicBezTo>
                    <a:pt x="37" y="212"/>
                    <a:pt x="38" y="212"/>
                    <a:pt x="39" y="213"/>
                  </a:cubicBezTo>
                  <a:cubicBezTo>
                    <a:pt x="41" y="213"/>
                    <a:pt x="44" y="213"/>
                    <a:pt x="46" y="213"/>
                  </a:cubicBezTo>
                  <a:cubicBezTo>
                    <a:pt x="62" y="213"/>
                    <a:pt x="78" y="213"/>
                    <a:pt x="93" y="213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2" name="Freeform 12"/>
            <p:cNvSpPr>
              <a:spLocks/>
            </p:cNvSpPr>
            <p:nvPr userDrawn="1"/>
          </p:nvSpPr>
          <p:spPr bwMode="auto">
            <a:xfrm>
              <a:off x="8178801" y="941388"/>
              <a:ext cx="336550" cy="404813"/>
            </a:xfrm>
            <a:custGeom>
              <a:avLst/>
              <a:gdLst>
                <a:gd name="T0" fmla="*/ 93 w 205"/>
                <a:gd name="T1" fmla="*/ 91 h 246"/>
                <a:gd name="T2" fmla="*/ 99 w 205"/>
                <a:gd name="T3" fmla="*/ 84 h 246"/>
                <a:gd name="T4" fmla="*/ 149 w 205"/>
                <a:gd name="T5" fmla="*/ 7 h 246"/>
                <a:gd name="T6" fmla="*/ 161 w 205"/>
                <a:gd name="T7" fmla="*/ 0 h 246"/>
                <a:gd name="T8" fmla="*/ 199 w 205"/>
                <a:gd name="T9" fmla="*/ 0 h 246"/>
                <a:gd name="T10" fmla="*/ 205 w 205"/>
                <a:gd name="T11" fmla="*/ 2 h 246"/>
                <a:gd name="T12" fmla="*/ 201 w 205"/>
                <a:gd name="T13" fmla="*/ 9 h 246"/>
                <a:gd name="T14" fmla="*/ 117 w 205"/>
                <a:gd name="T15" fmla="*/ 134 h 246"/>
                <a:gd name="T16" fmla="*/ 111 w 205"/>
                <a:gd name="T17" fmla="*/ 151 h 246"/>
                <a:gd name="T18" fmla="*/ 104 w 205"/>
                <a:gd name="T19" fmla="*/ 228 h 246"/>
                <a:gd name="T20" fmla="*/ 102 w 205"/>
                <a:gd name="T21" fmla="*/ 243 h 246"/>
                <a:gd name="T22" fmla="*/ 99 w 205"/>
                <a:gd name="T23" fmla="*/ 246 h 246"/>
                <a:gd name="T24" fmla="*/ 96 w 205"/>
                <a:gd name="T25" fmla="*/ 246 h 246"/>
                <a:gd name="T26" fmla="*/ 58 w 205"/>
                <a:gd name="T27" fmla="*/ 246 h 246"/>
                <a:gd name="T28" fmla="*/ 53 w 205"/>
                <a:gd name="T29" fmla="*/ 240 h 246"/>
                <a:gd name="T30" fmla="*/ 57 w 205"/>
                <a:gd name="T31" fmla="*/ 203 h 246"/>
                <a:gd name="T32" fmla="*/ 61 w 205"/>
                <a:gd name="T33" fmla="*/ 158 h 246"/>
                <a:gd name="T34" fmla="*/ 62 w 205"/>
                <a:gd name="T35" fmla="*/ 153 h 246"/>
                <a:gd name="T36" fmla="*/ 59 w 205"/>
                <a:gd name="T37" fmla="*/ 131 h 246"/>
                <a:gd name="T38" fmla="*/ 3 w 205"/>
                <a:gd name="T39" fmla="*/ 10 h 246"/>
                <a:gd name="T40" fmla="*/ 0 w 205"/>
                <a:gd name="T41" fmla="*/ 2 h 246"/>
                <a:gd name="T42" fmla="*/ 5 w 205"/>
                <a:gd name="T43" fmla="*/ 0 h 246"/>
                <a:gd name="T44" fmla="*/ 45 w 205"/>
                <a:gd name="T45" fmla="*/ 0 h 246"/>
                <a:gd name="T46" fmla="*/ 55 w 205"/>
                <a:gd name="T47" fmla="*/ 7 h 246"/>
                <a:gd name="T48" fmla="*/ 84 w 205"/>
                <a:gd name="T49" fmla="*/ 73 h 246"/>
                <a:gd name="T50" fmla="*/ 93 w 205"/>
                <a:gd name="T51" fmla="*/ 9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5" h="246">
                  <a:moveTo>
                    <a:pt x="93" y="91"/>
                  </a:moveTo>
                  <a:cubicBezTo>
                    <a:pt x="96" y="89"/>
                    <a:pt x="97" y="86"/>
                    <a:pt x="99" y="84"/>
                  </a:cubicBezTo>
                  <a:cubicBezTo>
                    <a:pt x="115" y="58"/>
                    <a:pt x="132" y="33"/>
                    <a:pt x="149" y="7"/>
                  </a:cubicBezTo>
                  <a:cubicBezTo>
                    <a:pt x="152" y="2"/>
                    <a:pt x="155" y="0"/>
                    <a:pt x="161" y="0"/>
                  </a:cubicBezTo>
                  <a:cubicBezTo>
                    <a:pt x="173" y="1"/>
                    <a:pt x="186" y="0"/>
                    <a:pt x="199" y="0"/>
                  </a:cubicBezTo>
                  <a:cubicBezTo>
                    <a:pt x="201" y="0"/>
                    <a:pt x="203" y="0"/>
                    <a:pt x="205" y="2"/>
                  </a:cubicBezTo>
                  <a:cubicBezTo>
                    <a:pt x="204" y="5"/>
                    <a:pt x="202" y="7"/>
                    <a:pt x="201" y="9"/>
                  </a:cubicBezTo>
                  <a:cubicBezTo>
                    <a:pt x="173" y="51"/>
                    <a:pt x="145" y="93"/>
                    <a:pt x="117" y="134"/>
                  </a:cubicBezTo>
                  <a:cubicBezTo>
                    <a:pt x="114" y="139"/>
                    <a:pt x="112" y="145"/>
                    <a:pt x="111" y="151"/>
                  </a:cubicBezTo>
                  <a:cubicBezTo>
                    <a:pt x="109" y="176"/>
                    <a:pt x="106" y="202"/>
                    <a:pt x="104" y="228"/>
                  </a:cubicBezTo>
                  <a:cubicBezTo>
                    <a:pt x="103" y="233"/>
                    <a:pt x="103" y="238"/>
                    <a:pt x="102" y="243"/>
                  </a:cubicBezTo>
                  <a:cubicBezTo>
                    <a:pt x="102" y="245"/>
                    <a:pt x="101" y="246"/>
                    <a:pt x="99" y="246"/>
                  </a:cubicBezTo>
                  <a:cubicBezTo>
                    <a:pt x="98" y="246"/>
                    <a:pt x="97" y="246"/>
                    <a:pt x="96" y="246"/>
                  </a:cubicBezTo>
                  <a:cubicBezTo>
                    <a:pt x="83" y="246"/>
                    <a:pt x="70" y="246"/>
                    <a:pt x="58" y="246"/>
                  </a:cubicBezTo>
                  <a:cubicBezTo>
                    <a:pt x="53" y="246"/>
                    <a:pt x="52" y="246"/>
                    <a:pt x="53" y="240"/>
                  </a:cubicBezTo>
                  <a:cubicBezTo>
                    <a:pt x="54" y="228"/>
                    <a:pt x="55" y="216"/>
                    <a:pt x="57" y="203"/>
                  </a:cubicBezTo>
                  <a:cubicBezTo>
                    <a:pt x="58" y="188"/>
                    <a:pt x="60" y="173"/>
                    <a:pt x="61" y="158"/>
                  </a:cubicBezTo>
                  <a:cubicBezTo>
                    <a:pt x="61" y="156"/>
                    <a:pt x="61" y="154"/>
                    <a:pt x="62" y="153"/>
                  </a:cubicBezTo>
                  <a:cubicBezTo>
                    <a:pt x="64" y="145"/>
                    <a:pt x="62" y="138"/>
                    <a:pt x="59" y="131"/>
                  </a:cubicBezTo>
                  <a:cubicBezTo>
                    <a:pt x="40" y="91"/>
                    <a:pt x="22" y="51"/>
                    <a:pt x="3" y="10"/>
                  </a:cubicBezTo>
                  <a:cubicBezTo>
                    <a:pt x="2" y="7"/>
                    <a:pt x="0" y="5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8" y="0"/>
                    <a:pt x="32" y="0"/>
                    <a:pt x="45" y="0"/>
                  </a:cubicBezTo>
                  <a:cubicBezTo>
                    <a:pt x="54" y="0"/>
                    <a:pt x="52" y="0"/>
                    <a:pt x="55" y="7"/>
                  </a:cubicBezTo>
                  <a:cubicBezTo>
                    <a:pt x="65" y="29"/>
                    <a:pt x="75" y="51"/>
                    <a:pt x="84" y="73"/>
                  </a:cubicBezTo>
                  <a:cubicBezTo>
                    <a:pt x="87" y="79"/>
                    <a:pt x="90" y="85"/>
                    <a:pt x="93" y="91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6959601" y="941388"/>
              <a:ext cx="274638" cy="406400"/>
            </a:xfrm>
            <a:custGeom>
              <a:avLst/>
              <a:gdLst>
                <a:gd name="T0" fmla="*/ 167 w 167"/>
                <a:gd name="T1" fmla="*/ 2 h 247"/>
                <a:gd name="T2" fmla="*/ 164 w 167"/>
                <a:gd name="T3" fmla="*/ 28 h 247"/>
                <a:gd name="T4" fmla="*/ 159 w 167"/>
                <a:gd name="T5" fmla="*/ 32 h 247"/>
                <a:gd name="T6" fmla="*/ 152 w 167"/>
                <a:gd name="T7" fmla="*/ 32 h 247"/>
                <a:gd name="T8" fmla="*/ 69 w 167"/>
                <a:gd name="T9" fmla="*/ 32 h 247"/>
                <a:gd name="T10" fmla="*/ 62 w 167"/>
                <a:gd name="T11" fmla="*/ 32 h 247"/>
                <a:gd name="T12" fmla="*/ 58 w 167"/>
                <a:gd name="T13" fmla="*/ 36 h 247"/>
                <a:gd name="T14" fmla="*/ 55 w 167"/>
                <a:gd name="T15" fmla="*/ 62 h 247"/>
                <a:gd name="T16" fmla="*/ 52 w 167"/>
                <a:gd name="T17" fmla="*/ 96 h 247"/>
                <a:gd name="T18" fmla="*/ 52 w 167"/>
                <a:gd name="T19" fmla="*/ 102 h 247"/>
                <a:gd name="T20" fmla="*/ 54 w 167"/>
                <a:gd name="T21" fmla="*/ 104 h 247"/>
                <a:gd name="T22" fmla="*/ 61 w 167"/>
                <a:gd name="T23" fmla="*/ 104 h 247"/>
                <a:gd name="T24" fmla="*/ 127 w 167"/>
                <a:gd name="T25" fmla="*/ 104 h 247"/>
                <a:gd name="T26" fmla="*/ 134 w 167"/>
                <a:gd name="T27" fmla="*/ 105 h 247"/>
                <a:gd name="T28" fmla="*/ 134 w 167"/>
                <a:gd name="T29" fmla="*/ 110 h 247"/>
                <a:gd name="T30" fmla="*/ 132 w 167"/>
                <a:gd name="T31" fmla="*/ 132 h 247"/>
                <a:gd name="T32" fmla="*/ 127 w 167"/>
                <a:gd name="T33" fmla="*/ 136 h 247"/>
                <a:gd name="T34" fmla="*/ 121 w 167"/>
                <a:gd name="T35" fmla="*/ 136 h 247"/>
                <a:gd name="T36" fmla="*/ 58 w 167"/>
                <a:gd name="T37" fmla="*/ 136 h 247"/>
                <a:gd name="T38" fmla="*/ 51 w 167"/>
                <a:gd name="T39" fmla="*/ 136 h 247"/>
                <a:gd name="T40" fmla="*/ 48 w 167"/>
                <a:gd name="T41" fmla="*/ 139 h 247"/>
                <a:gd name="T42" fmla="*/ 47 w 167"/>
                <a:gd name="T43" fmla="*/ 147 h 247"/>
                <a:gd name="T44" fmla="*/ 40 w 167"/>
                <a:gd name="T45" fmla="*/ 209 h 247"/>
                <a:gd name="T46" fmla="*/ 45 w 167"/>
                <a:gd name="T47" fmla="*/ 214 h 247"/>
                <a:gd name="T48" fmla="*/ 57 w 167"/>
                <a:gd name="T49" fmla="*/ 214 h 247"/>
                <a:gd name="T50" fmla="*/ 135 w 167"/>
                <a:gd name="T51" fmla="*/ 214 h 247"/>
                <a:gd name="T52" fmla="*/ 142 w 167"/>
                <a:gd name="T53" fmla="*/ 215 h 247"/>
                <a:gd name="T54" fmla="*/ 144 w 167"/>
                <a:gd name="T55" fmla="*/ 217 h 247"/>
                <a:gd name="T56" fmla="*/ 144 w 167"/>
                <a:gd name="T57" fmla="*/ 219 h 247"/>
                <a:gd name="T58" fmla="*/ 142 w 167"/>
                <a:gd name="T59" fmla="*/ 242 h 247"/>
                <a:gd name="T60" fmla="*/ 136 w 167"/>
                <a:gd name="T61" fmla="*/ 246 h 247"/>
                <a:gd name="T62" fmla="*/ 131 w 167"/>
                <a:gd name="T63" fmla="*/ 246 h 247"/>
                <a:gd name="T64" fmla="*/ 11 w 167"/>
                <a:gd name="T65" fmla="*/ 246 h 247"/>
                <a:gd name="T66" fmla="*/ 2 w 167"/>
                <a:gd name="T67" fmla="*/ 237 h 247"/>
                <a:gd name="T68" fmla="*/ 8 w 167"/>
                <a:gd name="T69" fmla="*/ 178 h 247"/>
                <a:gd name="T70" fmla="*/ 12 w 167"/>
                <a:gd name="T71" fmla="*/ 137 h 247"/>
                <a:gd name="T72" fmla="*/ 19 w 167"/>
                <a:gd name="T73" fmla="*/ 76 h 247"/>
                <a:gd name="T74" fmla="*/ 23 w 167"/>
                <a:gd name="T75" fmla="*/ 35 h 247"/>
                <a:gd name="T76" fmla="*/ 26 w 167"/>
                <a:gd name="T77" fmla="*/ 5 h 247"/>
                <a:gd name="T78" fmla="*/ 31 w 167"/>
                <a:gd name="T79" fmla="*/ 0 h 247"/>
                <a:gd name="T80" fmla="*/ 37 w 167"/>
                <a:gd name="T81" fmla="*/ 0 h 247"/>
                <a:gd name="T82" fmla="*/ 157 w 167"/>
                <a:gd name="T83" fmla="*/ 0 h 247"/>
                <a:gd name="T84" fmla="*/ 167 w 167"/>
                <a:gd name="T85" fmla="*/ 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247">
                  <a:moveTo>
                    <a:pt x="167" y="2"/>
                  </a:moveTo>
                  <a:cubicBezTo>
                    <a:pt x="166" y="11"/>
                    <a:pt x="165" y="19"/>
                    <a:pt x="164" y="28"/>
                  </a:cubicBezTo>
                  <a:cubicBezTo>
                    <a:pt x="164" y="32"/>
                    <a:pt x="163" y="32"/>
                    <a:pt x="159" y="32"/>
                  </a:cubicBezTo>
                  <a:cubicBezTo>
                    <a:pt x="157" y="32"/>
                    <a:pt x="155" y="32"/>
                    <a:pt x="152" y="32"/>
                  </a:cubicBezTo>
                  <a:cubicBezTo>
                    <a:pt x="125" y="32"/>
                    <a:pt x="97" y="32"/>
                    <a:pt x="69" y="32"/>
                  </a:cubicBezTo>
                  <a:cubicBezTo>
                    <a:pt x="67" y="32"/>
                    <a:pt x="65" y="32"/>
                    <a:pt x="62" y="32"/>
                  </a:cubicBezTo>
                  <a:cubicBezTo>
                    <a:pt x="59" y="33"/>
                    <a:pt x="59" y="33"/>
                    <a:pt x="58" y="36"/>
                  </a:cubicBezTo>
                  <a:cubicBezTo>
                    <a:pt x="57" y="45"/>
                    <a:pt x="56" y="53"/>
                    <a:pt x="55" y="62"/>
                  </a:cubicBezTo>
                  <a:cubicBezTo>
                    <a:pt x="54" y="73"/>
                    <a:pt x="53" y="85"/>
                    <a:pt x="52" y="96"/>
                  </a:cubicBezTo>
                  <a:cubicBezTo>
                    <a:pt x="52" y="98"/>
                    <a:pt x="52" y="100"/>
                    <a:pt x="52" y="102"/>
                  </a:cubicBezTo>
                  <a:cubicBezTo>
                    <a:pt x="52" y="103"/>
                    <a:pt x="53" y="104"/>
                    <a:pt x="54" y="104"/>
                  </a:cubicBezTo>
                  <a:cubicBezTo>
                    <a:pt x="56" y="104"/>
                    <a:pt x="59" y="104"/>
                    <a:pt x="61" y="104"/>
                  </a:cubicBezTo>
                  <a:cubicBezTo>
                    <a:pt x="83" y="104"/>
                    <a:pt x="105" y="104"/>
                    <a:pt x="127" y="104"/>
                  </a:cubicBezTo>
                  <a:cubicBezTo>
                    <a:pt x="129" y="104"/>
                    <a:pt x="132" y="104"/>
                    <a:pt x="134" y="105"/>
                  </a:cubicBezTo>
                  <a:cubicBezTo>
                    <a:pt x="135" y="106"/>
                    <a:pt x="134" y="108"/>
                    <a:pt x="134" y="110"/>
                  </a:cubicBezTo>
                  <a:cubicBezTo>
                    <a:pt x="134" y="117"/>
                    <a:pt x="133" y="124"/>
                    <a:pt x="132" y="132"/>
                  </a:cubicBezTo>
                  <a:cubicBezTo>
                    <a:pt x="132" y="135"/>
                    <a:pt x="131" y="136"/>
                    <a:pt x="127" y="136"/>
                  </a:cubicBezTo>
                  <a:cubicBezTo>
                    <a:pt x="125" y="136"/>
                    <a:pt x="123" y="136"/>
                    <a:pt x="121" y="136"/>
                  </a:cubicBezTo>
                  <a:cubicBezTo>
                    <a:pt x="100" y="136"/>
                    <a:pt x="79" y="136"/>
                    <a:pt x="58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49" y="136"/>
                    <a:pt x="48" y="137"/>
                    <a:pt x="48" y="139"/>
                  </a:cubicBezTo>
                  <a:cubicBezTo>
                    <a:pt x="47" y="141"/>
                    <a:pt x="47" y="144"/>
                    <a:pt x="47" y="147"/>
                  </a:cubicBezTo>
                  <a:cubicBezTo>
                    <a:pt x="44" y="168"/>
                    <a:pt x="42" y="189"/>
                    <a:pt x="40" y="209"/>
                  </a:cubicBezTo>
                  <a:cubicBezTo>
                    <a:pt x="40" y="214"/>
                    <a:pt x="40" y="214"/>
                    <a:pt x="45" y="214"/>
                  </a:cubicBezTo>
                  <a:cubicBezTo>
                    <a:pt x="49" y="215"/>
                    <a:pt x="53" y="214"/>
                    <a:pt x="57" y="214"/>
                  </a:cubicBezTo>
                  <a:cubicBezTo>
                    <a:pt x="83" y="214"/>
                    <a:pt x="109" y="214"/>
                    <a:pt x="135" y="214"/>
                  </a:cubicBezTo>
                  <a:cubicBezTo>
                    <a:pt x="137" y="214"/>
                    <a:pt x="139" y="215"/>
                    <a:pt x="142" y="215"/>
                  </a:cubicBezTo>
                  <a:cubicBezTo>
                    <a:pt x="143" y="215"/>
                    <a:pt x="144" y="216"/>
                    <a:pt x="144" y="217"/>
                  </a:cubicBezTo>
                  <a:cubicBezTo>
                    <a:pt x="144" y="218"/>
                    <a:pt x="144" y="218"/>
                    <a:pt x="144" y="219"/>
                  </a:cubicBezTo>
                  <a:cubicBezTo>
                    <a:pt x="143" y="226"/>
                    <a:pt x="143" y="234"/>
                    <a:pt x="142" y="242"/>
                  </a:cubicBezTo>
                  <a:cubicBezTo>
                    <a:pt x="141" y="246"/>
                    <a:pt x="140" y="246"/>
                    <a:pt x="136" y="246"/>
                  </a:cubicBezTo>
                  <a:cubicBezTo>
                    <a:pt x="135" y="246"/>
                    <a:pt x="133" y="246"/>
                    <a:pt x="131" y="246"/>
                  </a:cubicBezTo>
                  <a:cubicBezTo>
                    <a:pt x="91" y="246"/>
                    <a:pt x="51" y="246"/>
                    <a:pt x="11" y="246"/>
                  </a:cubicBezTo>
                  <a:cubicBezTo>
                    <a:pt x="0" y="246"/>
                    <a:pt x="1" y="247"/>
                    <a:pt x="2" y="237"/>
                  </a:cubicBezTo>
                  <a:cubicBezTo>
                    <a:pt x="4" y="217"/>
                    <a:pt x="6" y="198"/>
                    <a:pt x="8" y="178"/>
                  </a:cubicBezTo>
                  <a:cubicBezTo>
                    <a:pt x="10" y="164"/>
                    <a:pt x="11" y="151"/>
                    <a:pt x="12" y="137"/>
                  </a:cubicBezTo>
                  <a:cubicBezTo>
                    <a:pt x="14" y="117"/>
                    <a:pt x="17" y="97"/>
                    <a:pt x="19" y="76"/>
                  </a:cubicBezTo>
                  <a:cubicBezTo>
                    <a:pt x="20" y="63"/>
                    <a:pt x="22" y="49"/>
                    <a:pt x="23" y="35"/>
                  </a:cubicBezTo>
                  <a:cubicBezTo>
                    <a:pt x="24" y="25"/>
                    <a:pt x="25" y="15"/>
                    <a:pt x="26" y="5"/>
                  </a:cubicBezTo>
                  <a:cubicBezTo>
                    <a:pt x="27" y="1"/>
                    <a:pt x="27" y="1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77" y="0"/>
                    <a:pt x="117" y="0"/>
                    <a:pt x="157" y="0"/>
                  </a:cubicBezTo>
                  <a:cubicBezTo>
                    <a:pt x="160" y="0"/>
                    <a:pt x="163" y="0"/>
                    <a:pt x="167" y="2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4" name="Freeform 14"/>
            <p:cNvSpPr>
              <a:spLocks/>
            </p:cNvSpPr>
            <p:nvPr userDrawn="1"/>
          </p:nvSpPr>
          <p:spPr bwMode="auto">
            <a:xfrm>
              <a:off x="5148263" y="941388"/>
              <a:ext cx="277813" cy="404813"/>
            </a:xfrm>
            <a:custGeom>
              <a:avLst/>
              <a:gdLst>
                <a:gd name="T0" fmla="*/ 112 w 169"/>
                <a:gd name="T1" fmla="*/ 32 h 246"/>
                <a:gd name="T2" fmla="*/ 68 w 169"/>
                <a:gd name="T3" fmla="*/ 32 h 246"/>
                <a:gd name="T4" fmla="*/ 64 w 169"/>
                <a:gd name="T5" fmla="*/ 32 h 246"/>
                <a:gd name="T6" fmla="*/ 57 w 169"/>
                <a:gd name="T7" fmla="*/ 38 h 246"/>
                <a:gd name="T8" fmla="*/ 56 w 169"/>
                <a:gd name="T9" fmla="*/ 54 h 246"/>
                <a:gd name="T10" fmla="*/ 51 w 169"/>
                <a:gd name="T11" fmla="*/ 100 h 246"/>
                <a:gd name="T12" fmla="*/ 54 w 169"/>
                <a:gd name="T13" fmla="*/ 104 h 246"/>
                <a:gd name="T14" fmla="*/ 79 w 169"/>
                <a:gd name="T15" fmla="*/ 104 h 246"/>
                <a:gd name="T16" fmla="*/ 129 w 169"/>
                <a:gd name="T17" fmla="*/ 104 h 246"/>
                <a:gd name="T18" fmla="*/ 135 w 169"/>
                <a:gd name="T19" fmla="*/ 104 h 246"/>
                <a:gd name="T20" fmla="*/ 137 w 169"/>
                <a:gd name="T21" fmla="*/ 106 h 246"/>
                <a:gd name="T22" fmla="*/ 137 w 169"/>
                <a:gd name="T23" fmla="*/ 110 h 246"/>
                <a:gd name="T24" fmla="*/ 135 w 169"/>
                <a:gd name="T25" fmla="*/ 131 h 246"/>
                <a:gd name="T26" fmla="*/ 129 w 169"/>
                <a:gd name="T27" fmla="*/ 136 h 246"/>
                <a:gd name="T28" fmla="*/ 118 w 169"/>
                <a:gd name="T29" fmla="*/ 136 h 246"/>
                <a:gd name="T30" fmla="*/ 57 w 169"/>
                <a:gd name="T31" fmla="*/ 136 h 246"/>
                <a:gd name="T32" fmla="*/ 50 w 169"/>
                <a:gd name="T33" fmla="*/ 136 h 246"/>
                <a:gd name="T34" fmla="*/ 47 w 169"/>
                <a:gd name="T35" fmla="*/ 139 h 246"/>
                <a:gd name="T36" fmla="*/ 45 w 169"/>
                <a:gd name="T37" fmla="*/ 158 h 246"/>
                <a:gd name="T38" fmla="*/ 38 w 169"/>
                <a:gd name="T39" fmla="*/ 222 h 246"/>
                <a:gd name="T40" fmla="*/ 36 w 169"/>
                <a:gd name="T41" fmla="*/ 242 h 246"/>
                <a:gd name="T42" fmla="*/ 32 w 169"/>
                <a:gd name="T43" fmla="*/ 246 h 246"/>
                <a:gd name="T44" fmla="*/ 4 w 169"/>
                <a:gd name="T45" fmla="*/ 246 h 246"/>
                <a:gd name="T46" fmla="*/ 0 w 169"/>
                <a:gd name="T47" fmla="*/ 242 h 246"/>
                <a:gd name="T48" fmla="*/ 2 w 169"/>
                <a:gd name="T49" fmla="*/ 225 h 246"/>
                <a:gd name="T50" fmla="*/ 9 w 169"/>
                <a:gd name="T51" fmla="*/ 158 h 246"/>
                <a:gd name="T52" fmla="*/ 17 w 169"/>
                <a:gd name="T53" fmla="*/ 82 h 246"/>
                <a:gd name="T54" fmla="*/ 23 w 169"/>
                <a:gd name="T55" fmla="*/ 23 h 246"/>
                <a:gd name="T56" fmla="*/ 25 w 169"/>
                <a:gd name="T57" fmla="*/ 4 h 246"/>
                <a:gd name="T58" fmla="*/ 29 w 169"/>
                <a:gd name="T59" fmla="*/ 0 h 246"/>
                <a:gd name="T60" fmla="*/ 35 w 169"/>
                <a:gd name="T61" fmla="*/ 0 h 246"/>
                <a:gd name="T62" fmla="*/ 159 w 169"/>
                <a:gd name="T63" fmla="*/ 0 h 246"/>
                <a:gd name="T64" fmla="*/ 166 w 169"/>
                <a:gd name="T65" fmla="*/ 0 h 246"/>
                <a:gd name="T66" fmla="*/ 169 w 169"/>
                <a:gd name="T67" fmla="*/ 4 h 246"/>
                <a:gd name="T68" fmla="*/ 167 w 169"/>
                <a:gd name="T69" fmla="*/ 29 h 246"/>
                <a:gd name="T70" fmla="*/ 163 w 169"/>
                <a:gd name="T71" fmla="*/ 32 h 246"/>
                <a:gd name="T72" fmla="*/ 157 w 169"/>
                <a:gd name="T73" fmla="*/ 32 h 246"/>
                <a:gd name="T74" fmla="*/ 112 w 169"/>
                <a:gd name="T75" fmla="*/ 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46">
                  <a:moveTo>
                    <a:pt x="112" y="32"/>
                  </a:moveTo>
                  <a:cubicBezTo>
                    <a:pt x="97" y="32"/>
                    <a:pt x="83" y="32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58" y="32"/>
                    <a:pt x="58" y="33"/>
                    <a:pt x="57" y="38"/>
                  </a:cubicBezTo>
                  <a:cubicBezTo>
                    <a:pt x="57" y="43"/>
                    <a:pt x="56" y="48"/>
                    <a:pt x="56" y="54"/>
                  </a:cubicBezTo>
                  <a:cubicBezTo>
                    <a:pt x="54" y="69"/>
                    <a:pt x="52" y="84"/>
                    <a:pt x="51" y="100"/>
                  </a:cubicBezTo>
                  <a:cubicBezTo>
                    <a:pt x="50" y="103"/>
                    <a:pt x="51" y="104"/>
                    <a:pt x="54" y="104"/>
                  </a:cubicBezTo>
                  <a:cubicBezTo>
                    <a:pt x="63" y="104"/>
                    <a:pt x="71" y="104"/>
                    <a:pt x="79" y="104"/>
                  </a:cubicBezTo>
                  <a:cubicBezTo>
                    <a:pt x="96" y="104"/>
                    <a:pt x="113" y="104"/>
                    <a:pt x="129" y="104"/>
                  </a:cubicBezTo>
                  <a:cubicBezTo>
                    <a:pt x="131" y="104"/>
                    <a:pt x="133" y="104"/>
                    <a:pt x="135" y="104"/>
                  </a:cubicBezTo>
                  <a:cubicBezTo>
                    <a:pt x="136" y="104"/>
                    <a:pt x="137" y="105"/>
                    <a:pt x="137" y="106"/>
                  </a:cubicBezTo>
                  <a:cubicBezTo>
                    <a:pt x="137" y="108"/>
                    <a:pt x="137" y="109"/>
                    <a:pt x="137" y="110"/>
                  </a:cubicBezTo>
                  <a:cubicBezTo>
                    <a:pt x="136" y="117"/>
                    <a:pt x="136" y="124"/>
                    <a:pt x="135" y="131"/>
                  </a:cubicBezTo>
                  <a:cubicBezTo>
                    <a:pt x="135" y="135"/>
                    <a:pt x="134" y="136"/>
                    <a:pt x="129" y="136"/>
                  </a:cubicBezTo>
                  <a:cubicBezTo>
                    <a:pt x="126" y="136"/>
                    <a:pt x="122" y="136"/>
                    <a:pt x="118" y="136"/>
                  </a:cubicBezTo>
                  <a:cubicBezTo>
                    <a:pt x="98" y="136"/>
                    <a:pt x="77" y="136"/>
                    <a:pt x="57" y="136"/>
                  </a:cubicBezTo>
                  <a:cubicBezTo>
                    <a:pt x="55" y="136"/>
                    <a:pt x="52" y="136"/>
                    <a:pt x="50" y="136"/>
                  </a:cubicBezTo>
                  <a:cubicBezTo>
                    <a:pt x="48" y="136"/>
                    <a:pt x="47" y="137"/>
                    <a:pt x="47" y="139"/>
                  </a:cubicBezTo>
                  <a:cubicBezTo>
                    <a:pt x="46" y="145"/>
                    <a:pt x="45" y="152"/>
                    <a:pt x="45" y="158"/>
                  </a:cubicBezTo>
                  <a:cubicBezTo>
                    <a:pt x="42" y="179"/>
                    <a:pt x="40" y="200"/>
                    <a:pt x="38" y="222"/>
                  </a:cubicBezTo>
                  <a:cubicBezTo>
                    <a:pt x="37" y="228"/>
                    <a:pt x="37" y="235"/>
                    <a:pt x="36" y="242"/>
                  </a:cubicBezTo>
                  <a:cubicBezTo>
                    <a:pt x="35" y="246"/>
                    <a:pt x="35" y="246"/>
                    <a:pt x="32" y="246"/>
                  </a:cubicBezTo>
                  <a:cubicBezTo>
                    <a:pt x="22" y="246"/>
                    <a:pt x="13" y="246"/>
                    <a:pt x="4" y="246"/>
                  </a:cubicBezTo>
                  <a:cubicBezTo>
                    <a:pt x="1" y="246"/>
                    <a:pt x="0" y="245"/>
                    <a:pt x="0" y="242"/>
                  </a:cubicBezTo>
                  <a:cubicBezTo>
                    <a:pt x="1" y="236"/>
                    <a:pt x="2" y="231"/>
                    <a:pt x="2" y="225"/>
                  </a:cubicBezTo>
                  <a:cubicBezTo>
                    <a:pt x="5" y="203"/>
                    <a:pt x="7" y="180"/>
                    <a:pt x="9" y="158"/>
                  </a:cubicBezTo>
                  <a:cubicBezTo>
                    <a:pt x="12" y="133"/>
                    <a:pt x="15" y="108"/>
                    <a:pt x="17" y="82"/>
                  </a:cubicBezTo>
                  <a:cubicBezTo>
                    <a:pt x="19" y="62"/>
                    <a:pt x="21" y="43"/>
                    <a:pt x="23" y="23"/>
                  </a:cubicBezTo>
                  <a:cubicBezTo>
                    <a:pt x="24" y="17"/>
                    <a:pt x="25" y="10"/>
                    <a:pt x="25" y="4"/>
                  </a:cubicBezTo>
                  <a:cubicBezTo>
                    <a:pt x="26" y="2"/>
                    <a:pt x="27" y="1"/>
                    <a:pt x="29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77" y="0"/>
                    <a:pt x="118" y="0"/>
                    <a:pt x="159" y="0"/>
                  </a:cubicBezTo>
                  <a:cubicBezTo>
                    <a:pt x="161" y="0"/>
                    <a:pt x="163" y="0"/>
                    <a:pt x="166" y="0"/>
                  </a:cubicBezTo>
                  <a:cubicBezTo>
                    <a:pt x="169" y="1"/>
                    <a:pt x="169" y="1"/>
                    <a:pt x="169" y="4"/>
                  </a:cubicBezTo>
                  <a:cubicBezTo>
                    <a:pt x="168" y="12"/>
                    <a:pt x="168" y="21"/>
                    <a:pt x="167" y="29"/>
                  </a:cubicBezTo>
                  <a:cubicBezTo>
                    <a:pt x="167" y="31"/>
                    <a:pt x="165" y="32"/>
                    <a:pt x="163" y="32"/>
                  </a:cubicBezTo>
                  <a:cubicBezTo>
                    <a:pt x="161" y="32"/>
                    <a:pt x="159" y="32"/>
                    <a:pt x="157" y="32"/>
                  </a:cubicBezTo>
                  <a:cubicBezTo>
                    <a:pt x="142" y="32"/>
                    <a:pt x="127" y="32"/>
                    <a:pt x="112" y="32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5861051" y="941388"/>
              <a:ext cx="292100" cy="404813"/>
            </a:xfrm>
            <a:custGeom>
              <a:avLst/>
              <a:gdLst>
                <a:gd name="T0" fmla="*/ 91 w 178"/>
                <a:gd name="T1" fmla="*/ 0 h 246"/>
                <a:gd name="T2" fmla="*/ 166 w 178"/>
                <a:gd name="T3" fmla="*/ 0 h 246"/>
                <a:gd name="T4" fmla="*/ 171 w 178"/>
                <a:gd name="T5" fmla="*/ 0 h 246"/>
                <a:gd name="T6" fmla="*/ 177 w 178"/>
                <a:gd name="T7" fmla="*/ 7 h 246"/>
                <a:gd name="T8" fmla="*/ 175 w 178"/>
                <a:gd name="T9" fmla="*/ 29 h 246"/>
                <a:gd name="T10" fmla="*/ 172 w 178"/>
                <a:gd name="T11" fmla="*/ 32 h 246"/>
                <a:gd name="T12" fmla="*/ 165 w 178"/>
                <a:gd name="T13" fmla="*/ 32 h 246"/>
                <a:gd name="T14" fmla="*/ 114 w 178"/>
                <a:gd name="T15" fmla="*/ 32 h 246"/>
                <a:gd name="T16" fmla="*/ 108 w 178"/>
                <a:gd name="T17" fmla="*/ 32 h 246"/>
                <a:gd name="T18" fmla="*/ 105 w 178"/>
                <a:gd name="T19" fmla="*/ 35 h 246"/>
                <a:gd name="T20" fmla="*/ 103 w 178"/>
                <a:gd name="T21" fmla="*/ 43 h 246"/>
                <a:gd name="T22" fmla="*/ 95 w 178"/>
                <a:gd name="T23" fmla="*/ 126 h 246"/>
                <a:gd name="T24" fmla="*/ 89 w 178"/>
                <a:gd name="T25" fmla="*/ 186 h 246"/>
                <a:gd name="T26" fmla="*/ 83 w 178"/>
                <a:gd name="T27" fmla="*/ 239 h 246"/>
                <a:gd name="T28" fmla="*/ 74 w 178"/>
                <a:gd name="T29" fmla="*/ 246 h 246"/>
                <a:gd name="T30" fmla="*/ 51 w 178"/>
                <a:gd name="T31" fmla="*/ 246 h 246"/>
                <a:gd name="T32" fmla="*/ 47 w 178"/>
                <a:gd name="T33" fmla="*/ 242 h 246"/>
                <a:gd name="T34" fmla="*/ 50 w 178"/>
                <a:gd name="T35" fmla="*/ 211 h 246"/>
                <a:gd name="T36" fmla="*/ 55 w 178"/>
                <a:gd name="T37" fmla="*/ 167 h 246"/>
                <a:gd name="T38" fmla="*/ 61 w 178"/>
                <a:gd name="T39" fmla="*/ 107 h 246"/>
                <a:gd name="T40" fmla="*/ 66 w 178"/>
                <a:gd name="T41" fmla="*/ 67 h 246"/>
                <a:gd name="T42" fmla="*/ 69 w 178"/>
                <a:gd name="T43" fmla="*/ 36 h 246"/>
                <a:gd name="T44" fmla="*/ 66 w 178"/>
                <a:gd name="T45" fmla="*/ 32 h 246"/>
                <a:gd name="T46" fmla="*/ 59 w 178"/>
                <a:gd name="T47" fmla="*/ 32 h 246"/>
                <a:gd name="T48" fmla="*/ 9 w 178"/>
                <a:gd name="T49" fmla="*/ 32 h 246"/>
                <a:gd name="T50" fmla="*/ 2 w 178"/>
                <a:gd name="T51" fmla="*/ 32 h 246"/>
                <a:gd name="T52" fmla="*/ 0 w 178"/>
                <a:gd name="T53" fmla="*/ 30 h 246"/>
                <a:gd name="T54" fmla="*/ 0 w 178"/>
                <a:gd name="T55" fmla="*/ 26 h 246"/>
                <a:gd name="T56" fmla="*/ 2 w 178"/>
                <a:gd name="T57" fmla="*/ 5 h 246"/>
                <a:gd name="T58" fmla="*/ 8 w 178"/>
                <a:gd name="T59" fmla="*/ 0 h 246"/>
                <a:gd name="T60" fmla="*/ 20 w 178"/>
                <a:gd name="T61" fmla="*/ 0 h 246"/>
                <a:gd name="T62" fmla="*/ 91 w 178"/>
                <a:gd name="T6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246">
                  <a:moveTo>
                    <a:pt x="91" y="0"/>
                  </a:moveTo>
                  <a:cubicBezTo>
                    <a:pt x="116" y="0"/>
                    <a:pt x="141" y="0"/>
                    <a:pt x="166" y="0"/>
                  </a:cubicBezTo>
                  <a:cubicBezTo>
                    <a:pt x="168" y="0"/>
                    <a:pt x="169" y="0"/>
                    <a:pt x="171" y="0"/>
                  </a:cubicBezTo>
                  <a:cubicBezTo>
                    <a:pt x="178" y="0"/>
                    <a:pt x="178" y="1"/>
                    <a:pt x="177" y="7"/>
                  </a:cubicBezTo>
                  <a:cubicBezTo>
                    <a:pt x="176" y="15"/>
                    <a:pt x="175" y="22"/>
                    <a:pt x="175" y="29"/>
                  </a:cubicBezTo>
                  <a:cubicBezTo>
                    <a:pt x="174" y="31"/>
                    <a:pt x="173" y="32"/>
                    <a:pt x="172" y="32"/>
                  </a:cubicBezTo>
                  <a:cubicBezTo>
                    <a:pt x="169" y="32"/>
                    <a:pt x="167" y="32"/>
                    <a:pt x="165" y="32"/>
                  </a:cubicBezTo>
                  <a:cubicBezTo>
                    <a:pt x="148" y="32"/>
                    <a:pt x="131" y="32"/>
                    <a:pt x="114" y="32"/>
                  </a:cubicBezTo>
                  <a:cubicBezTo>
                    <a:pt x="112" y="32"/>
                    <a:pt x="110" y="32"/>
                    <a:pt x="108" y="32"/>
                  </a:cubicBezTo>
                  <a:cubicBezTo>
                    <a:pt x="106" y="33"/>
                    <a:pt x="105" y="33"/>
                    <a:pt x="105" y="35"/>
                  </a:cubicBezTo>
                  <a:cubicBezTo>
                    <a:pt x="104" y="38"/>
                    <a:pt x="104" y="40"/>
                    <a:pt x="103" y="43"/>
                  </a:cubicBezTo>
                  <a:cubicBezTo>
                    <a:pt x="100" y="71"/>
                    <a:pt x="98" y="98"/>
                    <a:pt x="95" y="126"/>
                  </a:cubicBezTo>
                  <a:cubicBezTo>
                    <a:pt x="93" y="146"/>
                    <a:pt x="91" y="166"/>
                    <a:pt x="89" y="186"/>
                  </a:cubicBezTo>
                  <a:cubicBezTo>
                    <a:pt x="87" y="203"/>
                    <a:pt x="85" y="221"/>
                    <a:pt x="83" y="239"/>
                  </a:cubicBezTo>
                  <a:cubicBezTo>
                    <a:pt x="82" y="246"/>
                    <a:pt x="82" y="246"/>
                    <a:pt x="74" y="246"/>
                  </a:cubicBezTo>
                  <a:cubicBezTo>
                    <a:pt x="67" y="246"/>
                    <a:pt x="59" y="246"/>
                    <a:pt x="51" y="246"/>
                  </a:cubicBezTo>
                  <a:cubicBezTo>
                    <a:pt x="48" y="246"/>
                    <a:pt x="47" y="245"/>
                    <a:pt x="47" y="242"/>
                  </a:cubicBezTo>
                  <a:cubicBezTo>
                    <a:pt x="48" y="231"/>
                    <a:pt x="49" y="221"/>
                    <a:pt x="50" y="211"/>
                  </a:cubicBezTo>
                  <a:cubicBezTo>
                    <a:pt x="52" y="196"/>
                    <a:pt x="54" y="182"/>
                    <a:pt x="55" y="167"/>
                  </a:cubicBezTo>
                  <a:cubicBezTo>
                    <a:pt x="57" y="147"/>
                    <a:pt x="59" y="127"/>
                    <a:pt x="61" y="107"/>
                  </a:cubicBezTo>
                  <a:cubicBezTo>
                    <a:pt x="63" y="94"/>
                    <a:pt x="64" y="81"/>
                    <a:pt x="66" y="67"/>
                  </a:cubicBezTo>
                  <a:cubicBezTo>
                    <a:pt x="67" y="57"/>
                    <a:pt x="68" y="47"/>
                    <a:pt x="69" y="36"/>
                  </a:cubicBezTo>
                  <a:cubicBezTo>
                    <a:pt x="69" y="33"/>
                    <a:pt x="68" y="33"/>
                    <a:pt x="66" y="32"/>
                  </a:cubicBezTo>
                  <a:cubicBezTo>
                    <a:pt x="63" y="32"/>
                    <a:pt x="61" y="32"/>
                    <a:pt x="59" y="32"/>
                  </a:cubicBezTo>
                  <a:cubicBezTo>
                    <a:pt x="42" y="32"/>
                    <a:pt x="25" y="32"/>
                    <a:pt x="9" y="32"/>
                  </a:cubicBezTo>
                  <a:cubicBezTo>
                    <a:pt x="6" y="32"/>
                    <a:pt x="4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9"/>
                    <a:pt x="0" y="27"/>
                    <a:pt x="0" y="26"/>
                  </a:cubicBezTo>
                  <a:cubicBezTo>
                    <a:pt x="1" y="19"/>
                    <a:pt x="1" y="12"/>
                    <a:pt x="2" y="5"/>
                  </a:cubicBezTo>
                  <a:cubicBezTo>
                    <a:pt x="3" y="1"/>
                    <a:pt x="3" y="1"/>
                    <a:pt x="8" y="0"/>
                  </a:cubicBezTo>
                  <a:cubicBezTo>
                    <a:pt x="12" y="0"/>
                    <a:pt x="16" y="0"/>
                    <a:pt x="20" y="0"/>
                  </a:cubicBezTo>
                  <a:cubicBezTo>
                    <a:pt x="44" y="0"/>
                    <a:pt x="67" y="0"/>
                    <a:pt x="91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4697413" y="990600"/>
              <a:ext cx="287338" cy="280988"/>
            </a:xfrm>
            <a:custGeom>
              <a:avLst/>
              <a:gdLst>
                <a:gd name="T0" fmla="*/ 0 w 175"/>
                <a:gd name="T1" fmla="*/ 64 h 171"/>
                <a:gd name="T2" fmla="*/ 7 w 175"/>
                <a:gd name="T3" fmla="*/ 63 h 171"/>
                <a:gd name="T4" fmla="*/ 58 w 175"/>
                <a:gd name="T5" fmla="*/ 63 h 171"/>
                <a:gd name="T6" fmla="*/ 68 w 175"/>
                <a:gd name="T7" fmla="*/ 56 h 171"/>
                <a:gd name="T8" fmla="*/ 84 w 175"/>
                <a:gd name="T9" fmla="*/ 7 h 171"/>
                <a:gd name="T10" fmla="*/ 86 w 175"/>
                <a:gd name="T11" fmla="*/ 0 h 171"/>
                <a:gd name="T12" fmla="*/ 90 w 175"/>
                <a:gd name="T13" fmla="*/ 4 h 171"/>
                <a:gd name="T14" fmla="*/ 106 w 175"/>
                <a:gd name="T15" fmla="*/ 54 h 171"/>
                <a:gd name="T16" fmla="*/ 108 w 175"/>
                <a:gd name="T17" fmla="*/ 60 h 171"/>
                <a:gd name="T18" fmla="*/ 112 w 175"/>
                <a:gd name="T19" fmla="*/ 63 h 171"/>
                <a:gd name="T20" fmla="*/ 119 w 175"/>
                <a:gd name="T21" fmla="*/ 63 h 171"/>
                <a:gd name="T22" fmla="*/ 168 w 175"/>
                <a:gd name="T23" fmla="*/ 63 h 171"/>
                <a:gd name="T24" fmla="*/ 175 w 175"/>
                <a:gd name="T25" fmla="*/ 64 h 171"/>
                <a:gd name="T26" fmla="*/ 168 w 175"/>
                <a:gd name="T27" fmla="*/ 70 h 171"/>
                <a:gd name="T28" fmla="*/ 129 w 175"/>
                <a:gd name="T29" fmla="*/ 101 h 171"/>
                <a:gd name="T30" fmla="*/ 124 w 175"/>
                <a:gd name="T31" fmla="*/ 104 h 171"/>
                <a:gd name="T32" fmla="*/ 123 w 175"/>
                <a:gd name="T33" fmla="*/ 109 h 171"/>
                <a:gd name="T34" fmla="*/ 133 w 175"/>
                <a:gd name="T35" fmla="*/ 142 h 171"/>
                <a:gd name="T36" fmla="*/ 141 w 175"/>
                <a:gd name="T37" fmla="*/ 165 h 171"/>
                <a:gd name="T38" fmla="*/ 141 w 175"/>
                <a:gd name="T39" fmla="*/ 171 h 171"/>
                <a:gd name="T40" fmla="*/ 134 w 175"/>
                <a:gd name="T41" fmla="*/ 166 h 171"/>
                <a:gd name="T42" fmla="*/ 94 w 175"/>
                <a:gd name="T43" fmla="*/ 137 h 171"/>
                <a:gd name="T44" fmla="*/ 90 w 175"/>
                <a:gd name="T45" fmla="*/ 134 h 171"/>
                <a:gd name="T46" fmla="*/ 85 w 175"/>
                <a:gd name="T47" fmla="*/ 134 h 171"/>
                <a:gd name="T48" fmla="*/ 80 w 175"/>
                <a:gd name="T49" fmla="*/ 138 h 171"/>
                <a:gd name="T50" fmla="*/ 38 w 175"/>
                <a:gd name="T51" fmla="*/ 168 h 171"/>
                <a:gd name="T52" fmla="*/ 33 w 175"/>
                <a:gd name="T53" fmla="*/ 171 h 171"/>
                <a:gd name="T54" fmla="*/ 34 w 175"/>
                <a:gd name="T55" fmla="*/ 165 h 171"/>
                <a:gd name="T56" fmla="*/ 50 w 175"/>
                <a:gd name="T57" fmla="*/ 115 h 171"/>
                <a:gd name="T58" fmla="*/ 52 w 175"/>
                <a:gd name="T59" fmla="*/ 109 h 171"/>
                <a:gd name="T60" fmla="*/ 50 w 175"/>
                <a:gd name="T61" fmla="*/ 104 h 171"/>
                <a:gd name="T62" fmla="*/ 40 w 175"/>
                <a:gd name="T63" fmla="*/ 96 h 171"/>
                <a:gd name="T64" fmla="*/ 4 w 175"/>
                <a:gd name="T65" fmla="*/ 69 h 171"/>
                <a:gd name="T66" fmla="*/ 0 w 175"/>
                <a:gd name="T67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171">
                  <a:moveTo>
                    <a:pt x="0" y="64"/>
                  </a:moveTo>
                  <a:cubicBezTo>
                    <a:pt x="2" y="63"/>
                    <a:pt x="4" y="63"/>
                    <a:pt x="7" y="63"/>
                  </a:cubicBezTo>
                  <a:cubicBezTo>
                    <a:pt x="24" y="63"/>
                    <a:pt x="41" y="63"/>
                    <a:pt x="58" y="63"/>
                  </a:cubicBezTo>
                  <a:cubicBezTo>
                    <a:pt x="67" y="63"/>
                    <a:pt x="66" y="64"/>
                    <a:pt x="68" y="56"/>
                  </a:cubicBezTo>
                  <a:cubicBezTo>
                    <a:pt x="74" y="40"/>
                    <a:pt x="79" y="23"/>
                    <a:pt x="84" y="7"/>
                  </a:cubicBezTo>
                  <a:cubicBezTo>
                    <a:pt x="85" y="5"/>
                    <a:pt x="86" y="3"/>
                    <a:pt x="86" y="0"/>
                  </a:cubicBezTo>
                  <a:cubicBezTo>
                    <a:pt x="89" y="1"/>
                    <a:pt x="89" y="3"/>
                    <a:pt x="90" y="4"/>
                  </a:cubicBezTo>
                  <a:cubicBezTo>
                    <a:pt x="95" y="21"/>
                    <a:pt x="100" y="38"/>
                    <a:pt x="106" y="54"/>
                  </a:cubicBezTo>
                  <a:cubicBezTo>
                    <a:pt x="106" y="56"/>
                    <a:pt x="107" y="58"/>
                    <a:pt x="108" y="60"/>
                  </a:cubicBezTo>
                  <a:cubicBezTo>
                    <a:pt x="108" y="62"/>
                    <a:pt x="110" y="63"/>
                    <a:pt x="112" y="63"/>
                  </a:cubicBezTo>
                  <a:cubicBezTo>
                    <a:pt x="114" y="63"/>
                    <a:pt x="117" y="63"/>
                    <a:pt x="119" y="63"/>
                  </a:cubicBezTo>
                  <a:cubicBezTo>
                    <a:pt x="135" y="63"/>
                    <a:pt x="151" y="63"/>
                    <a:pt x="168" y="63"/>
                  </a:cubicBezTo>
                  <a:cubicBezTo>
                    <a:pt x="170" y="63"/>
                    <a:pt x="172" y="63"/>
                    <a:pt x="175" y="64"/>
                  </a:cubicBezTo>
                  <a:cubicBezTo>
                    <a:pt x="173" y="67"/>
                    <a:pt x="171" y="69"/>
                    <a:pt x="168" y="70"/>
                  </a:cubicBezTo>
                  <a:cubicBezTo>
                    <a:pt x="155" y="81"/>
                    <a:pt x="142" y="91"/>
                    <a:pt x="129" y="101"/>
                  </a:cubicBezTo>
                  <a:cubicBezTo>
                    <a:pt x="127" y="102"/>
                    <a:pt x="126" y="103"/>
                    <a:pt x="124" y="104"/>
                  </a:cubicBezTo>
                  <a:cubicBezTo>
                    <a:pt x="122" y="105"/>
                    <a:pt x="122" y="107"/>
                    <a:pt x="123" y="109"/>
                  </a:cubicBezTo>
                  <a:cubicBezTo>
                    <a:pt x="127" y="120"/>
                    <a:pt x="130" y="131"/>
                    <a:pt x="133" y="142"/>
                  </a:cubicBezTo>
                  <a:cubicBezTo>
                    <a:pt x="136" y="149"/>
                    <a:pt x="139" y="157"/>
                    <a:pt x="141" y="165"/>
                  </a:cubicBezTo>
                  <a:cubicBezTo>
                    <a:pt x="141" y="167"/>
                    <a:pt x="143" y="168"/>
                    <a:pt x="141" y="171"/>
                  </a:cubicBezTo>
                  <a:cubicBezTo>
                    <a:pt x="139" y="169"/>
                    <a:pt x="137" y="168"/>
                    <a:pt x="134" y="166"/>
                  </a:cubicBezTo>
                  <a:cubicBezTo>
                    <a:pt x="121" y="157"/>
                    <a:pt x="107" y="147"/>
                    <a:pt x="94" y="137"/>
                  </a:cubicBezTo>
                  <a:cubicBezTo>
                    <a:pt x="92" y="136"/>
                    <a:pt x="91" y="135"/>
                    <a:pt x="90" y="134"/>
                  </a:cubicBezTo>
                  <a:cubicBezTo>
                    <a:pt x="88" y="133"/>
                    <a:pt x="86" y="133"/>
                    <a:pt x="85" y="134"/>
                  </a:cubicBezTo>
                  <a:cubicBezTo>
                    <a:pt x="83" y="135"/>
                    <a:pt x="82" y="136"/>
                    <a:pt x="80" y="138"/>
                  </a:cubicBezTo>
                  <a:cubicBezTo>
                    <a:pt x="66" y="148"/>
                    <a:pt x="52" y="158"/>
                    <a:pt x="38" y="168"/>
                  </a:cubicBezTo>
                  <a:cubicBezTo>
                    <a:pt x="37" y="169"/>
                    <a:pt x="35" y="171"/>
                    <a:pt x="33" y="171"/>
                  </a:cubicBezTo>
                  <a:cubicBezTo>
                    <a:pt x="32" y="169"/>
                    <a:pt x="33" y="167"/>
                    <a:pt x="34" y="165"/>
                  </a:cubicBezTo>
                  <a:cubicBezTo>
                    <a:pt x="39" y="148"/>
                    <a:pt x="44" y="132"/>
                    <a:pt x="50" y="115"/>
                  </a:cubicBezTo>
                  <a:cubicBezTo>
                    <a:pt x="50" y="113"/>
                    <a:pt x="51" y="111"/>
                    <a:pt x="52" y="109"/>
                  </a:cubicBezTo>
                  <a:cubicBezTo>
                    <a:pt x="52" y="107"/>
                    <a:pt x="52" y="105"/>
                    <a:pt x="50" y="104"/>
                  </a:cubicBezTo>
                  <a:cubicBezTo>
                    <a:pt x="47" y="101"/>
                    <a:pt x="43" y="99"/>
                    <a:pt x="40" y="96"/>
                  </a:cubicBezTo>
                  <a:cubicBezTo>
                    <a:pt x="28" y="87"/>
                    <a:pt x="16" y="78"/>
                    <a:pt x="4" y="69"/>
                  </a:cubicBezTo>
                  <a:cubicBezTo>
                    <a:pt x="2" y="68"/>
                    <a:pt x="1" y="67"/>
                    <a:pt x="0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4879976" y="1435100"/>
              <a:ext cx="285750" cy="279400"/>
            </a:xfrm>
            <a:custGeom>
              <a:avLst/>
              <a:gdLst>
                <a:gd name="T0" fmla="*/ 175 w 175"/>
                <a:gd name="T1" fmla="*/ 64 h 170"/>
                <a:gd name="T2" fmla="*/ 169 w 175"/>
                <a:gd name="T3" fmla="*/ 70 h 170"/>
                <a:gd name="T4" fmla="*/ 128 w 175"/>
                <a:gd name="T5" fmla="*/ 100 h 170"/>
                <a:gd name="T6" fmla="*/ 126 w 175"/>
                <a:gd name="T7" fmla="*/ 102 h 170"/>
                <a:gd name="T8" fmla="*/ 123 w 175"/>
                <a:gd name="T9" fmla="*/ 109 h 170"/>
                <a:gd name="T10" fmla="*/ 132 w 175"/>
                <a:gd name="T11" fmla="*/ 138 h 170"/>
                <a:gd name="T12" fmla="*/ 142 w 175"/>
                <a:gd name="T13" fmla="*/ 168 h 170"/>
                <a:gd name="T14" fmla="*/ 139 w 175"/>
                <a:gd name="T15" fmla="*/ 168 h 170"/>
                <a:gd name="T16" fmla="*/ 137 w 175"/>
                <a:gd name="T17" fmla="*/ 167 h 170"/>
                <a:gd name="T18" fmla="*/ 96 w 175"/>
                <a:gd name="T19" fmla="*/ 137 h 170"/>
                <a:gd name="T20" fmla="*/ 91 w 175"/>
                <a:gd name="T21" fmla="*/ 133 h 170"/>
                <a:gd name="T22" fmla="*/ 83 w 175"/>
                <a:gd name="T23" fmla="*/ 133 h 170"/>
                <a:gd name="T24" fmla="*/ 47 w 175"/>
                <a:gd name="T25" fmla="*/ 159 h 170"/>
                <a:gd name="T26" fmla="*/ 33 w 175"/>
                <a:gd name="T27" fmla="*/ 170 h 170"/>
                <a:gd name="T28" fmla="*/ 33 w 175"/>
                <a:gd name="T29" fmla="*/ 164 h 170"/>
                <a:gd name="T30" fmla="*/ 49 w 175"/>
                <a:gd name="T31" fmla="*/ 114 h 170"/>
                <a:gd name="T32" fmla="*/ 52 w 175"/>
                <a:gd name="T33" fmla="*/ 107 h 170"/>
                <a:gd name="T34" fmla="*/ 50 w 175"/>
                <a:gd name="T35" fmla="*/ 103 h 170"/>
                <a:gd name="T36" fmla="*/ 45 w 175"/>
                <a:gd name="T37" fmla="*/ 100 h 170"/>
                <a:gd name="T38" fmla="*/ 3 w 175"/>
                <a:gd name="T39" fmla="*/ 68 h 170"/>
                <a:gd name="T40" fmla="*/ 0 w 175"/>
                <a:gd name="T41" fmla="*/ 65 h 170"/>
                <a:gd name="T42" fmla="*/ 4 w 175"/>
                <a:gd name="T43" fmla="*/ 63 h 170"/>
                <a:gd name="T44" fmla="*/ 55 w 175"/>
                <a:gd name="T45" fmla="*/ 63 h 170"/>
                <a:gd name="T46" fmla="*/ 60 w 175"/>
                <a:gd name="T47" fmla="*/ 63 h 170"/>
                <a:gd name="T48" fmla="*/ 67 w 175"/>
                <a:gd name="T49" fmla="*/ 58 h 170"/>
                <a:gd name="T50" fmla="*/ 80 w 175"/>
                <a:gd name="T51" fmla="*/ 18 h 170"/>
                <a:gd name="T52" fmla="*/ 86 w 175"/>
                <a:gd name="T53" fmla="*/ 0 h 170"/>
                <a:gd name="T54" fmla="*/ 89 w 175"/>
                <a:gd name="T55" fmla="*/ 5 h 170"/>
                <a:gd name="T56" fmla="*/ 105 w 175"/>
                <a:gd name="T57" fmla="*/ 54 h 170"/>
                <a:gd name="T58" fmla="*/ 119 w 175"/>
                <a:gd name="T59" fmla="*/ 63 h 170"/>
                <a:gd name="T60" fmla="*/ 169 w 175"/>
                <a:gd name="T61" fmla="*/ 63 h 170"/>
                <a:gd name="T62" fmla="*/ 175 w 175"/>
                <a:gd name="T63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" h="170">
                  <a:moveTo>
                    <a:pt x="175" y="64"/>
                  </a:moveTo>
                  <a:cubicBezTo>
                    <a:pt x="173" y="67"/>
                    <a:pt x="171" y="68"/>
                    <a:pt x="169" y="70"/>
                  </a:cubicBezTo>
                  <a:cubicBezTo>
                    <a:pt x="155" y="80"/>
                    <a:pt x="142" y="90"/>
                    <a:pt x="128" y="100"/>
                  </a:cubicBezTo>
                  <a:cubicBezTo>
                    <a:pt x="128" y="100"/>
                    <a:pt x="127" y="101"/>
                    <a:pt x="126" y="102"/>
                  </a:cubicBezTo>
                  <a:cubicBezTo>
                    <a:pt x="122" y="105"/>
                    <a:pt x="122" y="105"/>
                    <a:pt x="123" y="109"/>
                  </a:cubicBezTo>
                  <a:cubicBezTo>
                    <a:pt x="126" y="119"/>
                    <a:pt x="129" y="128"/>
                    <a:pt x="132" y="138"/>
                  </a:cubicBezTo>
                  <a:cubicBezTo>
                    <a:pt x="136" y="148"/>
                    <a:pt x="139" y="158"/>
                    <a:pt x="142" y="168"/>
                  </a:cubicBezTo>
                  <a:cubicBezTo>
                    <a:pt x="141" y="170"/>
                    <a:pt x="140" y="168"/>
                    <a:pt x="139" y="168"/>
                  </a:cubicBezTo>
                  <a:cubicBezTo>
                    <a:pt x="138" y="168"/>
                    <a:pt x="137" y="167"/>
                    <a:pt x="137" y="167"/>
                  </a:cubicBezTo>
                  <a:cubicBezTo>
                    <a:pt x="123" y="157"/>
                    <a:pt x="109" y="147"/>
                    <a:pt x="96" y="137"/>
                  </a:cubicBezTo>
                  <a:cubicBezTo>
                    <a:pt x="94" y="136"/>
                    <a:pt x="92" y="134"/>
                    <a:pt x="91" y="133"/>
                  </a:cubicBezTo>
                  <a:cubicBezTo>
                    <a:pt x="87" y="131"/>
                    <a:pt x="87" y="131"/>
                    <a:pt x="83" y="133"/>
                  </a:cubicBezTo>
                  <a:cubicBezTo>
                    <a:pt x="71" y="142"/>
                    <a:pt x="59" y="151"/>
                    <a:pt x="47" y="159"/>
                  </a:cubicBezTo>
                  <a:cubicBezTo>
                    <a:pt x="43" y="163"/>
                    <a:pt x="38" y="166"/>
                    <a:pt x="33" y="170"/>
                  </a:cubicBezTo>
                  <a:cubicBezTo>
                    <a:pt x="32" y="167"/>
                    <a:pt x="33" y="166"/>
                    <a:pt x="33" y="164"/>
                  </a:cubicBezTo>
                  <a:cubicBezTo>
                    <a:pt x="39" y="147"/>
                    <a:pt x="44" y="131"/>
                    <a:pt x="49" y="114"/>
                  </a:cubicBezTo>
                  <a:cubicBezTo>
                    <a:pt x="50" y="112"/>
                    <a:pt x="51" y="110"/>
                    <a:pt x="52" y="107"/>
                  </a:cubicBezTo>
                  <a:cubicBezTo>
                    <a:pt x="52" y="106"/>
                    <a:pt x="52" y="104"/>
                    <a:pt x="50" y="103"/>
                  </a:cubicBezTo>
                  <a:cubicBezTo>
                    <a:pt x="49" y="102"/>
                    <a:pt x="47" y="101"/>
                    <a:pt x="45" y="100"/>
                  </a:cubicBezTo>
                  <a:cubicBezTo>
                    <a:pt x="31" y="89"/>
                    <a:pt x="17" y="79"/>
                    <a:pt x="3" y="68"/>
                  </a:cubicBezTo>
                  <a:cubicBezTo>
                    <a:pt x="2" y="67"/>
                    <a:pt x="0" y="67"/>
                    <a:pt x="0" y="65"/>
                  </a:cubicBezTo>
                  <a:cubicBezTo>
                    <a:pt x="1" y="62"/>
                    <a:pt x="3" y="63"/>
                    <a:pt x="4" y="63"/>
                  </a:cubicBezTo>
                  <a:cubicBezTo>
                    <a:pt x="21" y="63"/>
                    <a:pt x="38" y="63"/>
                    <a:pt x="55" y="63"/>
                  </a:cubicBezTo>
                  <a:cubicBezTo>
                    <a:pt x="57" y="63"/>
                    <a:pt x="58" y="63"/>
                    <a:pt x="60" y="63"/>
                  </a:cubicBezTo>
                  <a:cubicBezTo>
                    <a:pt x="65" y="63"/>
                    <a:pt x="66" y="63"/>
                    <a:pt x="67" y="58"/>
                  </a:cubicBezTo>
                  <a:cubicBezTo>
                    <a:pt x="72" y="45"/>
                    <a:pt x="76" y="31"/>
                    <a:pt x="80" y="18"/>
                  </a:cubicBezTo>
                  <a:cubicBezTo>
                    <a:pt x="82" y="12"/>
                    <a:pt x="84" y="6"/>
                    <a:pt x="86" y="0"/>
                  </a:cubicBezTo>
                  <a:cubicBezTo>
                    <a:pt x="89" y="1"/>
                    <a:pt x="89" y="3"/>
                    <a:pt x="89" y="5"/>
                  </a:cubicBezTo>
                  <a:cubicBezTo>
                    <a:pt x="95" y="21"/>
                    <a:pt x="100" y="37"/>
                    <a:pt x="105" y="54"/>
                  </a:cubicBezTo>
                  <a:cubicBezTo>
                    <a:pt x="109" y="64"/>
                    <a:pt x="107" y="63"/>
                    <a:pt x="119" y="63"/>
                  </a:cubicBezTo>
                  <a:cubicBezTo>
                    <a:pt x="135" y="63"/>
                    <a:pt x="152" y="63"/>
                    <a:pt x="169" y="63"/>
                  </a:cubicBezTo>
                  <a:cubicBezTo>
                    <a:pt x="171" y="63"/>
                    <a:pt x="173" y="63"/>
                    <a:pt x="175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auto">
            <a:xfrm>
              <a:off x="5811838" y="1435100"/>
              <a:ext cx="287338" cy="277813"/>
            </a:xfrm>
            <a:custGeom>
              <a:avLst/>
              <a:gdLst>
                <a:gd name="T0" fmla="*/ 175 w 175"/>
                <a:gd name="T1" fmla="*/ 64 h 169"/>
                <a:gd name="T2" fmla="*/ 170 w 175"/>
                <a:gd name="T3" fmla="*/ 69 h 169"/>
                <a:gd name="T4" fmla="*/ 130 w 175"/>
                <a:gd name="T5" fmla="*/ 99 h 169"/>
                <a:gd name="T6" fmla="*/ 125 w 175"/>
                <a:gd name="T7" fmla="*/ 102 h 169"/>
                <a:gd name="T8" fmla="*/ 124 w 175"/>
                <a:gd name="T9" fmla="*/ 109 h 169"/>
                <a:gd name="T10" fmla="*/ 140 w 175"/>
                <a:gd name="T11" fmla="*/ 162 h 169"/>
                <a:gd name="T12" fmla="*/ 141 w 175"/>
                <a:gd name="T13" fmla="*/ 169 h 169"/>
                <a:gd name="T14" fmla="*/ 133 w 175"/>
                <a:gd name="T15" fmla="*/ 163 h 169"/>
                <a:gd name="T16" fmla="*/ 93 w 175"/>
                <a:gd name="T17" fmla="*/ 135 h 169"/>
                <a:gd name="T18" fmla="*/ 90 w 175"/>
                <a:gd name="T19" fmla="*/ 132 h 169"/>
                <a:gd name="T20" fmla="*/ 86 w 175"/>
                <a:gd name="T21" fmla="*/ 132 h 169"/>
                <a:gd name="T22" fmla="*/ 71 w 175"/>
                <a:gd name="T23" fmla="*/ 143 h 169"/>
                <a:gd name="T24" fmla="*/ 41 w 175"/>
                <a:gd name="T25" fmla="*/ 165 h 169"/>
                <a:gd name="T26" fmla="*/ 34 w 175"/>
                <a:gd name="T27" fmla="*/ 168 h 169"/>
                <a:gd name="T28" fmla="*/ 34 w 175"/>
                <a:gd name="T29" fmla="*/ 163 h 169"/>
                <a:gd name="T30" fmla="*/ 50 w 175"/>
                <a:gd name="T31" fmla="*/ 114 h 169"/>
                <a:gd name="T32" fmla="*/ 51 w 175"/>
                <a:gd name="T33" fmla="*/ 112 h 169"/>
                <a:gd name="T34" fmla="*/ 47 w 175"/>
                <a:gd name="T35" fmla="*/ 100 h 169"/>
                <a:gd name="T36" fmla="*/ 5 w 175"/>
                <a:gd name="T37" fmla="*/ 69 h 169"/>
                <a:gd name="T38" fmla="*/ 1 w 175"/>
                <a:gd name="T39" fmla="*/ 65 h 169"/>
                <a:gd name="T40" fmla="*/ 0 w 175"/>
                <a:gd name="T41" fmla="*/ 65 h 169"/>
                <a:gd name="T42" fmla="*/ 1 w 175"/>
                <a:gd name="T43" fmla="*/ 64 h 169"/>
                <a:gd name="T44" fmla="*/ 9 w 175"/>
                <a:gd name="T45" fmla="*/ 63 h 169"/>
                <a:gd name="T46" fmla="*/ 56 w 175"/>
                <a:gd name="T47" fmla="*/ 63 h 169"/>
                <a:gd name="T48" fmla="*/ 60 w 175"/>
                <a:gd name="T49" fmla="*/ 63 h 169"/>
                <a:gd name="T50" fmla="*/ 68 w 175"/>
                <a:gd name="T51" fmla="*/ 58 h 169"/>
                <a:gd name="T52" fmla="*/ 82 w 175"/>
                <a:gd name="T53" fmla="*/ 16 h 169"/>
                <a:gd name="T54" fmla="*/ 85 w 175"/>
                <a:gd name="T55" fmla="*/ 4 h 169"/>
                <a:gd name="T56" fmla="*/ 88 w 175"/>
                <a:gd name="T57" fmla="*/ 0 h 169"/>
                <a:gd name="T58" fmla="*/ 91 w 175"/>
                <a:gd name="T59" fmla="*/ 7 h 169"/>
                <a:gd name="T60" fmla="*/ 106 w 175"/>
                <a:gd name="T61" fmla="*/ 55 h 169"/>
                <a:gd name="T62" fmla="*/ 108 w 175"/>
                <a:gd name="T63" fmla="*/ 60 h 169"/>
                <a:gd name="T64" fmla="*/ 113 w 175"/>
                <a:gd name="T65" fmla="*/ 63 h 169"/>
                <a:gd name="T66" fmla="*/ 123 w 175"/>
                <a:gd name="T67" fmla="*/ 63 h 169"/>
                <a:gd name="T68" fmla="*/ 168 w 175"/>
                <a:gd name="T69" fmla="*/ 63 h 169"/>
                <a:gd name="T70" fmla="*/ 175 w 175"/>
                <a:gd name="T71" fmla="*/ 6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69">
                  <a:moveTo>
                    <a:pt x="175" y="64"/>
                  </a:moveTo>
                  <a:cubicBezTo>
                    <a:pt x="174" y="67"/>
                    <a:pt x="172" y="68"/>
                    <a:pt x="170" y="69"/>
                  </a:cubicBezTo>
                  <a:cubicBezTo>
                    <a:pt x="157" y="79"/>
                    <a:pt x="143" y="89"/>
                    <a:pt x="130" y="99"/>
                  </a:cubicBezTo>
                  <a:cubicBezTo>
                    <a:pt x="128" y="100"/>
                    <a:pt x="127" y="101"/>
                    <a:pt x="125" y="102"/>
                  </a:cubicBezTo>
                  <a:cubicBezTo>
                    <a:pt x="123" y="104"/>
                    <a:pt x="123" y="106"/>
                    <a:pt x="124" y="109"/>
                  </a:cubicBezTo>
                  <a:cubicBezTo>
                    <a:pt x="129" y="127"/>
                    <a:pt x="135" y="144"/>
                    <a:pt x="140" y="162"/>
                  </a:cubicBezTo>
                  <a:cubicBezTo>
                    <a:pt x="141" y="164"/>
                    <a:pt x="143" y="166"/>
                    <a:pt x="141" y="169"/>
                  </a:cubicBezTo>
                  <a:cubicBezTo>
                    <a:pt x="138" y="168"/>
                    <a:pt x="136" y="165"/>
                    <a:pt x="133" y="163"/>
                  </a:cubicBezTo>
                  <a:cubicBezTo>
                    <a:pt x="120" y="154"/>
                    <a:pt x="106" y="144"/>
                    <a:pt x="93" y="135"/>
                  </a:cubicBezTo>
                  <a:cubicBezTo>
                    <a:pt x="92" y="134"/>
                    <a:pt x="91" y="133"/>
                    <a:pt x="90" y="132"/>
                  </a:cubicBezTo>
                  <a:cubicBezTo>
                    <a:pt x="88" y="131"/>
                    <a:pt x="87" y="131"/>
                    <a:pt x="86" y="132"/>
                  </a:cubicBezTo>
                  <a:cubicBezTo>
                    <a:pt x="81" y="136"/>
                    <a:pt x="76" y="139"/>
                    <a:pt x="71" y="143"/>
                  </a:cubicBezTo>
                  <a:cubicBezTo>
                    <a:pt x="61" y="150"/>
                    <a:pt x="51" y="157"/>
                    <a:pt x="41" y="165"/>
                  </a:cubicBezTo>
                  <a:cubicBezTo>
                    <a:pt x="39" y="166"/>
                    <a:pt x="37" y="168"/>
                    <a:pt x="34" y="168"/>
                  </a:cubicBezTo>
                  <a:cubicBezTo>
                    <a:pt x="33" y="166"/>
                    <a:pt x="34" y="164"/>
                    <a:pt x="34" y="163"/>
                  </a:cubicBezTo>
                  <a:cubicBezTo>
                    <a:pt x="40" y="146"/>
                    <a:pt x="45" y="130"/>
                    <a:pt x="50" y="114"/>
                  </a:cubicBezTo>
                  <a:cubicBezTo>
                    <a:pt x="50" y="113"/>
                    <a:pt x="51" y="113"/>
                    <a:pt x="51" y="112"/>
                  </a:cubicBezTo>
                  <a:cubicBezTo>
                    <a:pt x="53" y="105"/>
                    <a:pt x="53" y="105"/>
                    <a:pt x="47" y="100"/>
                  </a:cubicBezTo>
                  <a:cubicBezTo>
                    <a:pt x="33" y="90"/>
                    <a:pt x="19" y="79"/>
                    <a:pt x="5" y="69"/>
                  </a:cubicBezTo>
                  <a:cubicBezTo>
                    <a:pt x="3" y="68"/>
                    <a:pt x="2" y="67"/>
                    <a:pt x="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4" y="63"/>
                    <a:pt x="6" y="63"/>
                    <a:pt x="9" y="63"/>
                  </a:cubicBezTo>
                  <a:cubicBezTo>
                    <a:pt x="24" y="63"/>
                    <a:pt x="40" y="63"/>
                    <a:pt x="56" y="63"/>
                  </a:cubicBezTo>
                  <a:cubicBezTo>
                    <a:pt x="57" y="63"/>
                    <a:pt x="59" y="63"/>
                    <a:pt x="60" y="63"/>
                  </a:cubicBezTo>
                  <a:cubicBezTo>
                    <a:pt x="65" y="63"/>
                    <a:pt x="66" y="63"/>
                    <a:pt x="68" y="58"/>
                  </a:cubicBezTo>
                  <a:cubicBezTo>
                    <a:pt x="72" y="44"/>
                    <a:pt x="77" y="30"/>
                    <a:pt x="82" y="16"/>
                  </a:cubicBezTo>
                  <a:cubicBezTo>
                    <a:pt x="83" y="12"/>
                    <a:pt x="84" y="8"/>
                    <a:pt x="85" y="4"/>
                  </a:cubicBezTo>
                  <a:cubicBezTo>
                    <a:pt x="86" y="2"/>
                    <a:pt x="86" y="1"/>
                    <a:pt x="88" y="0"/>
                  </a:cubicBezTo>
                  <a:cubicBezTo>
                    <a:pt x="89" y="2"/>
                    <a:pt x="90" y="4"/>
                    <a:pt x="91" y="7"/>
                  </a:cubicBezTo>
                  <a:cubicBezTo>
                    <a:pt x="96" y="23"/>
                    <a:pt x="101" y="39"/>
                    <a:pt x="106" y="55"/>
                  </a:cubicBezTo>
                  <a:cubicBezTo>
                    <a:pt x="107" y="57"/>
                    <a:pt x="108" y="58"/>
                    <a:pt x="108" y="60"/>
                  </a:cubicBezTo>
                  <a:cubicBezTo>
                    <a:pt x="109" y="62"/>
                    <a:pt x="110" y="63"/>
                    <a:pt x="113" y="63"/>
                  </a:cubicBezTo>
                  <a:cubicBezTo>
                    <a:pt x="116" y="63"/>
                    <a:pt x="120" y="63"/>
                    <a:pt x="123" y="63"/>
                  </a:cubicBezTo>
                  <a:cubicBezTo>
                    <a:pt x="138" y="63"/>
                    <a:pt x="153" y="63"/>
                    <a:pt x="168" y="63"/>
                  </a:cubicBezTo>
                  <a:cubicBezTo>
                    <a:pt x="170" y="63"/>
                    <a:pt x="172" y="63"/>
                    <a:pt x="175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5345113" y="1646238"/>
              <a:ext cx="287338" cy="276225"/>
            </a:xfrm>
            <a:custGeom>
              <a:avLst/>
              <a:gdLst>
                <a:gd name="T0" fmla="*/ 35 w 175"/>
                <a:gd name="T1" fmla="*/ 162 h 169"/>
                <a:gd name="T2" fmla="*/ 43 w 175"/>
                <a:gd name="T3" fmla="*/ 135 h 169"/>
                <a:gd name="T4" fmla="*/ 52 w 175"/>
                <a:gd name="T5" fmla="*/ 108 h 169"/>
                <a:gd name="T6" fmla="*/ 50 w 175"/>
                <a:gd name="T7" fmla="*/ 102 h 169"/>
                <a:gd name="T8" fmla="*/ 9 w 175"/>
                <a:gd name="T9" fmla="*/ 72 h 169"/>
                <a:gd name="T10" fmla="*/ 0 w 175"/>
                <a:gd name="T11" fmla="*/ 65 h 169"/>
                <a:gd name="T12" fmla="*/ 5 w 175"/>
                <a:gd name="T13" fmla="*/ 63 h 169"/>
                <a:gd name="T14" fmla="*/ 56 w 175"/>
                <a:gd name="T15" fmla="*/ 63 h 169"/>
                <a:gd name="T16" fmla="*/ 62 w 175"/>
                <a:gd name="T17" fmla="*/ 63 h 169"/>
                <a:gd name="T18" fmla="*/ 68 w 175"/>
                <a:gd name="T19" fmla="*/ 59 h 169"/>
                <a:gd name="T20" fmla="*/ 82 w 175"/>
                <a:gd name="T21" fmla="*/ 16 h 169"/>
                <a:gd name="T22" fmla="*/ 87 w 175"/>
                <a:gd name="T23" fmla="*/ 0 h 169"/>
                <a:gd name="T24" fmla="*/ 90 w 175"/>
                <a:gd name="T25" fmla="*/ 6 h 169"/>
                <a:gd name="T26" fmla="*/ 108 w 175"/>
                <a:gd name="T27" fmla="*/ 58 h 169"/>
                <a:gd name="T28" fmla="*/ 115 w 175"/>
                <a:gd name="T29" fmla="*/ 63 h 169"/>
                <a:gd name="T30" fmla="*/ 166 w 175"/>
                <a:gd name="T31" fmla="*/ 63 h 169"/>
                <a:gd name="T32" fmla="*/ 175 w 175"/>
                <a:gd name="T33" fmla="*/ 64 h 169"/>
                <a:gd name="T34" fmla="*/ 171 w 175"/>
                <a:gd name="T35" fmla="*/ 68 h 169"/>
                <a:gd name="T36" fmla="*/ 131 w 175"/>
                <a:gd name="T37" fmla="*/ 98 h 169"/>
                <a:gd name="T38" fmla="*/ 127 w 175"/>
                <a:gd name="T39" fmla="*/ 100 h 169"/>
                <a:gd name="T40" fmla="*/ 124 w 175"/>
                <a:gd name="T41" fmla="*/ 110 h 169"/>
                <a:gd name="T42" fmla="*/ 141 w 175"/>
                <a:gd name="T43" fmla="*/ 161 h 169"/>
                <a:gd name="T44" fmla="*/ 143 w 175"/>
                <a:gd name="T45" fmla="*/ 167 h 169"/>
                <a:gd name="T46" fmla="*/ 139 w 175"/>
                <a:gd name="T47" fmla="*/ 166 h 169"/>
                <a:gd name="T48" fmla="*/ 93 w 175"/>
                <a:gd name="T49" fmla="*/ 133 h 169"/>
                <a:gd name="T50" fmla="*/ 83 w 175"/>
                <a:gd name="T51" fmla="*/ 133 h 169"/>
                <a:gd name="T52" fmla="*/ 42 w 175"/>
                <a:gd name="T53" fmla="*/ 162 h 169"/>
                <a:gd name="T54" fmla="*/ 37 w 175"/>
                <a:gd name="T55" fmla="*/ 166 h 169"/>
                <a:gd name="T56" fmla="*/ 35 w 175"/>
                <a:gd name="T57" fmla="*/ 16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69">
                  <a:moveTo>
                    <a:pt x="35" y="162"/>
                  </a:moveTo>
                  <a:cubicBezTo>
                    <a:pt x="38" y="153"/>
                    <a:pt x="40" y="144"/>
                    <a:pt x="43" y="135"/>
                  </a:cubicBezTo>
                  <a:cubicBezTo>
                    <a:pt x="46" y="126"/>
                    <a:pt x="49" y="117"/>
                    <a:pt x="52" y="108"/>
                  </a:cubicBezTo>
                  <a:cubicBezTo>
                    <a:pt x="53" y="104"/>
                    <a:pt x="53" y="104"/>
                    <a:pt x="50" y="102"/>
                  </a:cubicBezTo>
                  <a:cubicBezTo>
                    <a:pt x="36" y="92"/>
                    <a:pt x="23" y="82"/>
                    <a:pt x="9" y="72"/>
                  </a:cubicBezTo>
                  <a:cubicBezTo>
                    <a:pt x="6" y="70"/>
                    <a:pt x="3" y="68"/>
                    <a:pt x="0" y="65"/>
                  </a:cubicBezTo>
                  <a:cubicBezTo>
                    <a:pt x="1" y="63"/>
                    <a:pt x="3" y="63"/>
                    <a:pt x="5" y="63"/>
                  </a:cubicBezTo>
                  <a:cubicBezTo>
                    <a:pt x="22" y="63"/>
                    <a:pt x="39" y="63"/>
                    <a:pt x="56" y="63"/>
                  </a:cubicBezTo>
                  <a:cubicBezTo>
                    <a:pt x="58" y="63"/>
                    <a:pt x="60" y="63"/>
                    <a:pt x="62" y="63"/>
                  </a:cubicBezTo>
                  <a:cubicBezTo>
                    <a:pt x="65" y="64"/>
                    <a:pt x="67" y="62"/>
                    <a:pt x="68" y="59"/>
                  </a:cubicBezTo>
                  <a:cubicBezTo>
                    <a:pt x="72" y="45"/>
                    <a:pt x="77" y="30"/>
                    <a:pt x="82" y="16"/>
                  </a:cubicBezTo>
                  <a:cubicBezTo>
                    <a:pt x="84" y="11"/>
                    <a:pt x="85" y="5"/>
                    <a:pt x="87" y="0"/>
                  </a:cubicBezTo>
                  <a:cubicBezTo>
                    <a:pt x="90" y="1"/>
                    <a:pt x="90" y="4"/>
                    <a:pt x="90" y="6"/>
                  </a:cubicBezTo>
                  <a:cubicBezTo>
                    <a:pt x="96" y="23"/>
                    <a:pt x="102" y="41"/>
                    <a:pt x="108" y="58"/>
                  </a:cubicBezTo>
                  <a:cubicBezTo>
                    <a:pt x="109" y="63"/>
                    <a:pt x="109" y="63"/>
                    <a:pt x="115" y="63"/>
                  </a:cubicBezTo>
                  <a:cubicBezTo>
                    <a:pt x="132" y="63"/>
                    <a:pt x="149" y="63"/>
                    <a:pt x="166" y="63"/>
                  </a:cubicBezTo>
                  <a:cubicBezTo>
                    <a:pt x="169" y="63"/>
                    <a:pt x="172" y="63"/>
                    <a:pt x="175" y="64"/>
                  </a:cubicBezTo>
                  <a:cubicBezTo>
                    <a:pt x="175" y="67"/>
                    <a:pt x="173" y="67"/>
                    <a:pt x="171" y="68"/>
                  </a:cubicBezTo>
                  <a:cubicBezTo>
                    <a:pt x="158" y="78"/>
                    <a:pt x="144" y="88"/>
                    <a:pt x="131" y="98"/>
                  </a:cubicBezTo>
                  <a:cubicBezTo>
                    <a:pt x="130" y="99"/>
                    <a:pt x="129" y="100"/>
                    <a:pt x="127" y="100"/>
                  </a:cubicBezTo>
                  <a:cubicBezTo>
                    <a:pt x="123" y="104"/>
                    <a:pt x="122" y="104"/>
                    <a:pt x="124" y="110"/>
                  </a:cubicBezTo>
                  <a:cubicBezTo>
                    <a:pt x="130" y="127"/>
                    <a:pt x="135" y="144"/>
                    <a:pt x="141" y="161"/>
                  </a:cubicBezTo>
                  <a:cubicBezTo>
                    <a:pt x="142" y="163"/>
                    <a:pt x="142" y="165"/>
                    <a:pt x="143" y="167"/>
                  </a:cubicBezTo>
                  <a:cubicBezTo>
                    <a:pt x="141" y="169"/>
                    <a:pt x="140" y="167"/>
                    <a:pt x="139" y="166"/>
                  </a:cubicBezTo>
                  <a:cubicBezTo>
                    <a:pt x="123" y="155"/>
                    <a:pt x="108" y="144"/>
                    <a:pt x="93" y="133"/>
                  </a:cubicBezTo>
                  <a:cubicBezTo>
                    <a:pt x="88" y="129"/>
                    <a:pt x="88" y="129"/>
                    <a:pt x="83" y="133"/>
                  </a:cubicBezTo>
                  <a:cubicBezTo>
                    <a:pt x="69" y="143"/>
                    <a:pt x="56" y="153"/>
                    <a:pt x="42" y="162"/>
                  </a:cubicBezTo>
                  <a:cubicBezTo>
                    <a:pt x="41" y="164"/>
                    <a:pt x="39" y="165"/>
                    <a:pt x="37" y="166"/>
                  </a:cubicBezTo>
                  <a:cubicBezTo>
                    <a:pt x="34" y="166"/>
                    <a:pt x="34" y="164"/>
                    <a:pt x="35" y="162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60" name="Freeform 20"/>
            <p:cNvSpPr>
              <a:spLocks/>
            </p:cNvSpPr>
            <p:nvPr userDrawn="1"/>
          </p:nvSpPr>
          <p:spPr bwMode="auto">
            <a:xfrm>
              <a:off x="4860926" y="547688"/>
              <a:ext cx="285750" cy="268288"/>
            </a:xfrm>
            <a:custGeom>
              <a:avLst/>
              <a:gdLst>
                <a:gd name="T0" fmla="*/ 86 w 174"/>
                <a:gd name="T1" fmla="*/ 0 h 164"/>
                <a:gd name="T2" fmla="*/ 90 w 174"/>
                <a:gd name="T3" fmla="*/ 5 h 164"/>
                <a:gd name="T4" fmla="*/ 106 w 174"/>
                <a:gd name="T5" fmla="*/ 55 h 164"/>
                <a:gd name="T6" fmla="*/ 108 w 174"/>
                <a:gd name="T7" fmla="*/ 61 h 164"/>
                <a:gd name="T8" fmla="*/ 112 w 174"/>
                <a:gd name="T9" fmla="*/ 63 h 164"/>
                <a:gd name="T10" fmla="*/ 118 w 174"/>
                <a:gd name="T11" fmla="*/ 63 h 164"/>
                <a:gd name="T12" fmla="*/ 165 w 174"/>
                <a:gd name="T13" fmla="*/ 63 h 164"/>
                <a:gd name="T14" fmla="*/ 172 w 174"/>
                <a:gd name="T15" fmla="*/ 64 h 164"/>
                <a:gd name="T16" fmla="*/ 174 w 174"/>
                <a:gd name="T17" fmla="*/ 65 h 164"/>
                <a:gd name="T18" fmla="*/ 173 w 174"/>
                <a:gd name="T19" fmla="*/ 66 h 164"/>
                <a:gd name="T20" fmla="*/ 168 w 174"/>
                <a:gd name="T21" fmla="*/ 70 h 164"/>
                <a:gd name="T22" fmla="*/ 129 w 174"/>
                <a:gd name="T23" fmla="*/ 97 h 164"/>
                <a:gd name="T24" fmla="*/ 124 w 174"/>
                <a:gd name="T25" fmla="*/ 100 h 164"/>
                <a:gd name="T26" fmla="*/ 123 w 174"/>
                <a:gd name="T27" fmla="*/ 104 h 164"/>
                <a:gd name="T28" fmla="*/ 125 w 174"/>
                <a:gd name="T29" fmla="*/ 109 h 164"/>
                <a:gd name="T30" fmla="*/ 140 w 174"/>
                <a:gd name="T31" fmla="*/ 156 h 164"/>
                <a:gd name="T32" fmla="*/ 143 w 174"/>
                <a:gd name="T33" fmla="*/ 164 h 164"/>
                <a:gd name="T34" fmla="*/ 135 w 174"/>
                <a:gd name="T35" fmla="*/ 160 h 164"/>
                <a:gd name="T36" fmla="*/ 95 w 174"/>
                <a:gd name="T37" fmla="*/ 131 h 164"/>
                <a:gd name="T38" fmla="*/ 90 w 174"/>
                <a:gd name="T39" fmla="*/ 127 h 164"/>
                <a:gd name="T40" fmla="*/ 84 w 174"/>
                <a:gd name="T41" fmla="*/ 127 h 164"/>
                <a:gd name="T42" fmla="*/ 58 w 174"/>
                <a:gd name="T43" fmla="*/ 147 h 164"/>
                <a:gd name="T44" fmla="*/ 37 w 174"/>
                <a:gd name="T45" fmla="*/ 161 h 164"/>
                <a:gd name="T46" fmla="*/ 34 w 174"/>
                <a:gd name="T47" fmla="*/ 163 h 164"/>
                <a:gd name="T48" fmla="*/ 35 w 174"/>
                <a:gd name="T49" fmla="*/ 156 h 164"/>
                <a:gd name="T50" fmla="*/ 50 w 174"/>
                <a:gd name="T51" fmla="*/ 112 h 164"/>
                <a:gd name="T52" fmla="*/ 51 w 174"/>
                <a:gd name="T53" fmla="*/ 108 h 164"/>
                <a:gd name="T54" fmla="*/ 47 w 174"/>
                <a:gd name="T55" fmla="*/ 98 h 164"/>
                <a:gd name="T56" fmla="*/ 34 w 174"/>
                <a:gd name="T57" fmla="*/ 89 h 164"/>
                <a:gd name="T58" fmla="*/ 5 w 174"/>
                <a:gd name="T59" fmla="*/ 69 h 164"/>
                <a:gd name="T60" fmla="*/ 0 w 174"/>
                <a:gd name="T61" fmla="*/ 65 h 164"/>
                <a:gd name="T62" fmla="*/ 5 w 174"/>
                <a:gd name="T63" fmla="*/ 63 h 164"/>
                <a:gd name="T64" fmla="*/ 55 w 174"/>
                <a:gd name="T65" fmla="*/ 63 h 164"/>
                <a:gd name="T66" fmla="*/ 62 w 174"/>
                <a:gd name="T67" fmla="*/ 63 h 164"/>
                <a:gd name="T68" fmla="*/ 67 w 174"/>
                <a:gd name="T69" fmla="*/ 59 h 164"/>
                <a:gd name="T70" fmla="*/ 72 w 174"/>
                <a:gd name="T71" fmla="*/ 46 h 164"/>
                <a:gd name="T72" fmla="*/ 86 w 174"/>
                <a:gd name="T7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164">
                  <a:moveTo>
                    <a:pt x="86" y="0"/>
                  </a:moveTo>
                  <a:cubicBezTo>
                    <a:pt x="89" y="1"/>
                    <a:pt x="89" y="3"/>
                    <a:pt x="90" y="5"/>
                  </a:cubicBezTo>
                  <a:cubicBezTo>
                    <a:pt x="95" y="22"/>
                    <a:pt x="101" y="38"/>
                    <a:pt x="106" y="55"/>
                  </a:cubicBezTo>
                  <a:cubicBezTo>
                    <a:pt x="107" y="57"/>
                    <a:pt x="107" y="59"/>
                    <a:pt x="108" y="61"/>
                  </a:cubicBezTo>
                  <a:cubicBezTo>
                    <a:pt x="109" y="62"/>
                    <a:pt x="110" y="63"/>
                    <a:pt x="112" y="63"/>
                  </a:cubicBezTo>
                  <a:cubicBezTo>
                    <a:pt x="114" y="63"/>
                    <a:pt x="116" y="63"/>
                    <a:pt x="118" y="63"/>
                  </a:cubicBezTo>
                  <a:cubicBezTo>
                    <a:pt x="134" y="63"/>
                    <a:pt x="149" y="63"/>
                    <a:pt x="165" y="63"/>
                  </a:cubicBezTo>
                  <a:cubicBezTo>
                    <a:pt x="167" y="63"/>
                    <a:pt x="170" y="63"/>
                    <a:pt x="172" y="64"/>
                  </a:cubicBezTo>
                  <a:cubicBezTo>
                    <a:pt x="173" y="64"/>
                    <a:pt x="174" y="64"/>
                    <a:pt x="174" y="65"/>
                  </a:cubicBezTo>
                  <a:cubicBezTo>
                    <a:pt x="174" y="65"/>
                    <a:pt x="174" y="66"/>
                    <a:pt x="173" y="66"/>
                  </a:cubicBezTo>
                  <a:cubicBezTo>
                    <a:pt x="171" y="68"/>
                    <a:pt x="170" y="69"/>
                    <a:pt x="168" y="70"/>
                  </a:cubicBezTo>
                  <a:cubicBezTo>
                    <a:pt x="155" y="79"/>
                    <a:pt x="142" y="88"/>
                    <a:pt x="129" y="97"/>
                  </a:cubicBezTo>
                  <a:cubicBezTo>
                    <a:pt x="128" y="98"/>
                    <a:pt x="126" y="99"/>
                    <a:pt x="124" y="100"/>
                  </a:cubicBezTo>
                  <a:cubicBezTo>
                    <a:pt x="123" y="101"/>
                    <a:pt x="122" y="102"/>
                    <a:pt x="123" y="104"/>
                  </a:cubicBezTo>
                  <a:cubicBezTo>
                    <a:pt x="124" y="106"/>
                    <a:pt x="124" y="107"/>
                    <a:pt x="125" y="109"/>
                  </a:cubicBezTo>
                  <a:cubicBezTo>
                    <a:pt x="130" y="125"/>
                    <a:pt x="135" y="141"/>
                    <a:pt x="140" y="156"/>
                  </a:cubicBezTo>
                  <a:cubicBezTo>
                    <a:pt x="141" y="159"/>
                    <a:pt x="142" y="161"/>
                    <a:pt x="143" y="164"/>
                  </a:cubicBezTo>
                  <a:cubicBezTo>
                    <a:pt x="139" y="163"/>
                    <a:pt x="137" y="161"/>
                    <a:pt x="135" y="160"/>
                  </a:cubicBezTo>
                  <a:cubicBezTo>
                    <a:pt x="121" y="150"/>
                    <a:pt x="108" y="140"/>
                    <a:pt x="95" y="131"/>
                  </a:cubicBezTo>
                  <a:cubicBezTo>
                    <a:pt x="93" y="129"/>
                    <a:pt x="92" y="128"/>
                    <a:pt x="90" y="127"/>
                  </a:cubicBezTo>
                  <a:cubicBezTo>
                    <a:pt x="88" y="126"/>
                    <a:pt x="86" y="126"/>
                    <a:pt x="84" y="127"/>
                  </a:cubicBezTo>
                  <a:cubicBezTo>
                    <a:pt x="75" y="134"/>
                    <a:pt x="67" y="140"/>
                    <a:pt x="58" y="147"/>
                  </a:cubicBezTo>
                  <a:cubicBezTo>
                    <a:pt x="51" y="151"/>
                    <a:pt x="44" y="156"/>
                    <a:pt x="37" y="161"/>
                  </a:cubicBezTo>
                  <a:cubicBezTo>
                    <a:pt x="36" y="162"/>
                    <a:pt x="35" y="163"/>
                    <a:pt x="34" y="163"/>
                  </a:cubicBezTo>
                  <a:cubicBezTo>
                    <a:pt x="32" y="160"/>
                    <a:pt x="34" y="158"/>
                    <a:pt x="35" y="156"/>
                  </a:cubicBezTo>
                  <a:cubicBezTo>
                    <a:pt x="40" y="141"/>
                    <a:pt x="45" y="126"/>
                    <a:pt x="50" y="112"/>
                  </a:cubicBezTo>
                  <a:cubicBezTo>
                    <a:pt x="50" y="111"/>
                    <a:pt x="50" y="109"/>
                    <a:pt x="51" y="108"/>
                  </a:cubicBezTo>
                  <a:cubicBezTo>
                    <a:pt x="53" y="102"/>
                    <a:pt x="52" y="101"/>
                    <a:pt x="47" y="98"/>
                  </a:cubicBezTo>
                  <a:cubicBezTo>
                    <a:pt x="43" y="95"/>
                    <a:pt x="39" y="92"/>
                    <a:pt x="34" y="89"/>
                  </a:cubicBezTo>
                  <a:cubicBezTo>
                    <a:pt x="25" y="82"/>
                    <a:pt x="15" y="76"/>
                    <a:pt x="5" y="69"/>
                  </a:cubicBezTo>
                  <a:cubicBezTo>
                    <a:pt x="3" y="68"/>
                    <a:pt x="2" y="66"/>
                    <a:pt x="0" y="65"/>
                  </a:cubicBezTo>
                  <a:cubicBezTo>
                    <a:pt x="1" y="63"/>
                    <a:pt x="3" y="63"/>
                    <a:pt x="5" y="63"/>
                  </a:cubicBezTo>
                  <a:cubicBezTo>
                    <a:pt x="22" y="63"/>
                    <a:pt x="39" y="63"/>
                    <a:pt x="55" y="63"/>
                  </a:cubicBezTo>
                  <a:cubicBezTo>
                    <a:pt x="58" y="63"/>
                    <a:pt x="60" y="63"/>
                    <a:pt x="62" y="63"/>
                  </a:cubicBezTo>
                  <a:cubicBezTo>
                    <a:pt x="65" y="64"/>
                    <a:pt x="67" y="62"/>
                    <a:pt x="67" y="59"/>
                  </a:cubicBezTo>
                  <a:cubicBezTo>
                    <a:pt x="69" y="55"/>
                    <a:pt x="70" y="51"/>
                    <a:pt x="72" y="46"/>
                  </a:cubicBezTo>
                  <a:cubicBezTo>
                    <a:pt x="77" y="31"/>
                    <a:pt x="81" y="16"/>
                    <a:pt x="86" y="0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61" name="Freeform 21"/>
            <p:cNvSpPr>
              <a:spLocks/>
            </p:cNvSpPr>
            <p:nvPr userDrawn="1"/>
          </p:nvSpPr>
          <p:spPr bwMode="auto">
            <a:xfrm>
              <a:off x="5346701" y="361950"/>
              <a:ext cx="285750" cy="265113"/>
            </a:xfrm>
            <a:custGeom>
              <a:avLst/>
              <a:gdLst>
                <a:gd name="T0" fmla="*/ 141 w 174"/>
                <a:gd name="T1" fmla="*/ 162 h 162"/>
                <a:gd name="T2" fmla="*/ 137 w 174"/>
                <a:gd name="T3" fmla="*/ 160 h 162"/>
                <a:gd name="T4" fmla="*/ 96 w 174"/>
                <a:gd name="T5" fmla="*/ 129 h 162"/>
                <a:gd name="T6" fmla="*/ 89 w 174"/>
                <a:gd name="T7" fmla="*/ 124 h 162"/>
                <a:gd name="T8" fmla="*/ 84 w 174"/>
                <a:gd name="T9" fmla="*/ 124 h 162"/>
                <a:gd name="T10" fmla="*/ 78 w 174"/>
                <a:gd name="T11" fmla="*/ 129 h 162"/>
                <a:gd name="T12" fmla="*/ 38 w 174"/>
                <a:gd name="T13" fmla="*/ 157 h 162"/>
                <a:gd name="T14" fmla="*/ 33 w 174"/>
                <a:gd name="T15" fmla="*/ 160 h 162"/>
                <a:gd name="T16" fmla="*/ 33 w 174"/>
                <a:gd name="T17" fmla="*/ 155 h 162"/>
                <a:gd name="T18" fmla="*/ 49 w 174"/>
                <a:gd name="T19" fmla="*/ 109 h 162"/>
                <a:gd name="T20" fmla="*/ 51 w 174"/>
                <a:gd name="T21" fmla="*/ 103 h 162"/>
                <a:gd name="T22" fmla="*/ 49 w 174"/>
                <a:gd name="T23" fmla="*/ 98 h 162"/>
                <a:gd name="T24" fmla="*/ 45 w 174"/>
                <a:gd name="T25" fmla="*/ 95 h 162"/>
                <a:gd name="T26" fmla="*/ 5 w 174"/>
                <a:gd name="T27" fmla="*/ 69 h 162"/>
                <a:gd name="T28" fmla="*/ 0 w 174"/>
                <a:gd name="T29" fmla="*/ 64 h 162"/>
                <a:gd name="T30" fmla="*/ 3 w 174"/>
                <a:gd name="T31" fmla="*/ 63 h 162"/>
                <a:gd name="T32" fmla="*/ 55 w 174"/>
                <a:gd name="T33" fmla="*/ 63 h 162"/>
                <a:gd name="T34" fmla="*/ 61 w 174"/>
                <a:gd name="T35" fmla="*/ 63 h 162"/>
                <a:gd name="T36" fmla="*/ 67 w 174"/>
                <a:gd name="T37" fmla="*/ 59 h 162"/>
                <a:gd name="T38" fmla="*/ 82 w 174"/>
                <a:gd name="T39" fmla="*/ 11 h 162"/>
                <a:gd name="T40" fmla="*/ 86 w 174"/>
                <a:gd name="T41" fmla="*/ 0 h 162"/>
                <a:gd name="T42" fmla="*/ 89 w 174"/>
                <a:gd name="T43" fmla="*/ 5 h 162"/>
                <a:gd name="T44" fmla="*/ 105 w 174"/>
                <a:gd name="T45" fmla="*/ 53 h 162"/>
                <a:gd name="T46" fmla="*/ 118 w 174"/>
                <a:gd name="T47" fmla="*/ 63 h 162"/>
                <a:gd name="T48" fmla="*/ 167 w 174"/>
                <a:gd name="T49" fmla="*/ 63 h 162"/>
                <a:gd name="T50" fmla="*/ 173 w 174"/>
                <a:gd name="T51" fmla="*/ 63 h 162"/>
                <a:gd name="T52" fmla="*/ 174 w 174"/>
                <a:gd name="T53" fmla="*/ 64 h 162"/>
                <a:gd name="T54" fmla="*/ 174 w 174"/>
                <a:gd name="T55" fmla="*/ 65 h 162"/>
                <a:gd name="T56" fmla="*/ 169 w 174"/>
                <a:gd name="T57" fmla="*/ 68 h 162"/>
                <a:gd name="T58" fmla="*/ 130 w 174"/>
                <a:gd name="T59" fmla="*/ 94 h 162"/>
                <a:gd name="T60" fmla="*/ 125 w 174"/>
                <a:gd name="T61" fmla="*/ 98 h 162"/>
                <a:gd name="T62" fmla="*/ 123 w 174"/>
                <a:gd name="T63" fmla="*/ 104 h 162"/>
                <a:gd name="T64" fmla="*/ 127 w 174"/>
                <a:gd name="T65" fmla="*/ 118 h 162"/>
                <a:gd name="T66" fmla="*/ 140 w 174"/>
                <a:gd name="T67" fmla="*/ 156 h 162"/>
                <a:gd name="T68" fmla="*/ 141 w 174"/>
                <a:gd name="T6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62">
                  <a:moveTo>
                    <a:pt x="141" y="162"/>
                  </a:moveTo>
                  <a:cubicBezTo>
                    <a:pt x="139" y="162"/>
                    <a:pt x="138" y="161"/>
                    <a:pt x="137" y="160"/>
                  </a:cubicBezTo>
                  <a:cubicBezTo>
                    <a:pt x="123" y="149"/>
                    <a:pt x="110" y="139"/>
                    <a:pt x="96" y="129"/>
                  </a:cubicBezTo>
                  <a:cubicBezTo>
                    <a:pt x="94" y="127"/>
                    <a:pt x="91" y="126"/>
                    <a:pt x="89" y="124"/>
                  </a:cubicBezTo>
                  <a:cubicBezTo>
                    <a:pt x="88" y="123"/>
                    <a:pt x="86" y="123"/>
                    <a:pt x="84" y="124"/>
                  </a:cubicBezTo>
                  <a:cubicBezTo>
                    <a:pt x="82" y="126"/>
                    <a:pt x="80" y="127"/>
                    <a:pt x="78" y="129"/>
                  </a:cubicBezTo>
                  <a:cubicBezTo>
                    <a:pt x="65" y="138"/>
                    <a:pt x="51" y="148"/>
                    <a:pt x="38" y="157"/>
                  </a:cubicBezTo>
                  <a:cubicBezTo>
                    <a:pt x="37" y="158"/>
                    <a:pt x="35" y="160"/>
                    <a:pt x="33" y="160"/>
                  </a:cubicBezTo>
                  <a:cubicBezTo>
                    <a:pt x="32" y="158"/>
                    <a:pt x="33" y="156"/>
                    <a:pt x="33" y="155"/>
                  </a:cubicBezTo>
                  <a:cubicBezTo>
                    <a:pt x="39" y="140"/>
                    <a:pt x="44" y="125"/>
                    <a:pt x="49" y="109"/>
                  </a:cubicBezTo>
                  <a:cubicBezTo>
                    <a:pt x="50" y="107"/>
                    <a:pt x="50" y="105"/>
                    <a:pt x="51" y="103"/>
                  </a:cubicBezTo>
                  <a:cubicBezTo>
                    <a:pt x="52" y="101"/>
                    <a:pt x="51" y="100"/>
                    <a:pt x="49" y="98"/>
                  </a:cubicBezTo>
                  <a:cubicBezTo>
                    <a:pt x="48" y="97"/>
                    <a:pt x="46" y="96"/>
                    <a:pt x="45" y="95"/>
                  </a:cubicBezTo>
                  <a:cubicBezTo>
                    <a:pt x="31" y="86"/>
                    <a:pt x="18" y="78"/>
                    <a:pt x="5" y="69"/>
                  </a:cubicBezTo>
                  <a:cubicBezTo>
                    <a:pt x="3" y="67"/>
                    <a:pt x="0" y="67"/>
                    <a:pt x="0" y="64"/>
                  </a:cubicBezTo>
                  <a:cubicBezTo>
                    <a:pt x="0" y="62"/>
                    <a:pt x="2" y="63"/>
                    <a:pt x="3" y="63"/>
                  </a:cubicBezTo>
                  <a:cubicBezTo>
                    <a:pt x="21" y="63"/>
                    <a:pt x="38" y="63"/>
                    <a:pt x="55" y="63"/>
                  </a:cubicBezTo>
                  <a:cubicBezTo>
                    <a:pt x="57" y="63"/>
                    <a:pt x="59" y="63"/>
                    <a:pt x="61" y="63"/>
                  </a:cubicBezTo>
                  <a:cubicBezTo>
                    <a:pt x="64" y="63"/>
                    <a:pt x="66" y="61"/>
                    <a:pt x="67" y="59"/>
                  </a:cubicBezTo>
                  <a:cubicBezTo>
                    <a:pt x="72" y="43"/>
                    <a:pt x="77" y="27"/>
                    <a:pt x="82" y="11"/>
                  </a:cubicBezTo>
                  <a:cubicBezTo>
                    <a:pt x="84" y="7"/>
                    <a:pt x="85" y="4"/>
                    <a:pt x="86" y="0"/>
                  </a:cubicBezTo>
                  <a:cubicBezTo>
                    <a:pt x="88" y="1"/>
                    <a:pt x="89" y="3"/>
                    <a:pt x="89" y="5"/>
                  </a:cubicBezTo>
                  <a:cubicBezTo>
                    <a:pt x="95" y="21"/>
                    <a:pt x="100" y="37"/>
                    <a:pt x="105" y="53"/>
                  </a:cubicBezTo>
                  <a:cubicBezTo>
                    <a:pt x="109" y="64"/>
                    <a:pt x="106" y="63"/>
                    <a:pt x="118" y="63"/>
                  </a:cubicBezTo>
                  <a:cubicBezTo>
                    <a:pt x="134" y="63"/>
                    <a:pt x="150" y="63"/>
                    <a:pt x="167" y="63"/>
                  </a:cubicBezTo>
                  <a:cubicBezTo>
                    <a:pt x="169" y="63"/>
                    <a:pt x="171" y="63"/>
                    <a:pt x="173" y="63"/>
                  </a:cubicBezTo>
                  <a:cubicBezTo>
                    <a:pt x="173" y="63"/>
                    <a:pt x="174" y="64"/>
                    <a:pt x="174" y="64"/>
                  </a:cubicBezTo>
                  <a:cubicBezTo>
                    <a:pt x="174" y="64"/>
                    <a:pt x="174" y="65"/>
                    <a:pt x="174" y="65"/>
                  </a:cubicBezTo>
                  <a:cubicBezTo>
                    <a:pt x="172" y="66"/>
                    <a:pt x="171" y="67"/>
                    <a:pt x="169" y="68"/>
                  </a:cubicBezTo>
                  <a:cubicBezTo>
                    <a:pt x="156" y="77"/>
                    <a:pt x="143" y="86"/>
                    <a:pt x="130" y="94"/>
                  </a:cubicBezTo>
                  <a:cubicBezTo>
                    <a:pt x="128" y="95"/>
                    <a:pt x="127" y="97"/>
                    <a:pt x="125" y="98"/>
                  </a:cubicBezTo>
                  <a:cubicBezTo>
                    <a:pt x="122" y="100"/>
                    <a:pt x="122" y="100"/>
                    <a:pt x="123" y="104"/>
                  </a:cubicBezTo>
                  <a:cubicBezTo>
                    <a:pt x="124" y="108"/>
                    <a:pt x="126" y="113"/>
                    <a:pt x="127" y="118"/>
                  </a:cubicBezTo>
                  <a:cubicBezTo>
                    <a:pt x="132" y="131"/>
                    <a:pt x="136" y="143"/>
                    <a:pt x="140" y="156"/>
                  </a:cubicBezTo>
                  <a:cubicBezTo>
                    <a:pt x="141" y="158"/>
                    <a:pt x="142" y="160"/>
                    <a:pt x="141" y="162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5399088" y="1911350"/>
              <a:ext cx="6350" cy="9525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4 h 6"/>
                <a:gd name="T4" fmla="*/ 2 w 4"/>
                <a:gd name="T5" fmla="*/ 6 h 6"/>
                <a:gd name="T6" fmla="*/ 0 w 4"/>
                <a:gd name="T7" fmla="*/ 6 h 6"/>
                <a:gd name="T8" fmla="*/ 0 w 4"/>
                <a:gd name="T9" fmla="*/ 5 h 6"/>
                <a:gd name="T10" fmla="*/ 2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5A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64" name="Freeform 25"/>
            <p:cNvSpPr>
              <a:spLocks/>
            </p:cNvSpPr>
            <p:nvPr userDrawn="1"/>
          </p:nvSpPr>
          <p:spPr bwMode="auto">
            <a:xfrm>
              <a:off x="6769101" y="1479550"/>
              <a:ext cx="153988" cy="220663"/>
            </a:xfrm>
            <a:custGeom>
              <a:avLst/>
              <a:gdLst>
                <a:gd name="T0" fmla="*/ 8 w 94"/>
                <a:gd name="T1" fmla="*/ 102 h 134"/>
                <a:gd name="T2" fmla="*/ 40 w 94"/>
                <a:gd name="T3" fmla="*/ 110 h 134"/>
                <a:gd name="T4" fmla="*/ 62 w 94"/>
                <a:gd name="T5" fmla="*/ 96 h 134"/>
                <a:gd name="T6" fmla="*/ 42 w 94"/>
                <a:gd name="T7" fmla="*/ 78 h 134"/>
                <a:gd name="T8" fmla="*/ 9 w 94"/>
                <a:gd name="T9" fmla="*/ 39 h 134"/>
                <a:gd name="T10" fmla="*/ 62 w 94"/>
                <a:gd name="T11" fmla="*/ 0 h 134"/>
                <a:gd name="T12" fmla="*/ 94 w 94"/>
                <a:gd name="T13" fmla="*/ 6 h 134"/>
                <a:gd name="T14" fmla="*/ 86 w 94"/>
                <a:gd name="T15" fmla="*/ 30 h 134"/>
                <a:gd name="T16" fmla="*/ 59 w 94"/>
                <a:gd name="T17" fmla="*/ 24 h 134"/>
                <a:gd name="T18" fmla="*/ 39 w 94"/>
                <a:gd name="T19" fmla="*/ 36 h 134"/>
                <a:gd name="T20" fmla="*/ 62 w 94"/>
                <a:gd name="T21" fmla="*/ 55 h 134"/>
                <a:gd name="T22" fmla="*/ 92 w 94"/>
                <a:gd name="T23" fmla="*/ 94 h 134"/>
                <a:gd name="T24" fmla="*/ 36 w 94"/>
                <a:gd name="T25" fmla="*/ 134 h 134"/>
                <a:gd name="T26" fmla="*/ 0 w 94"/>
                <a:gd name="T27" fmla="*/ 126 h 134"/>
                <a:gd name="T28" fmla="*/ 8 w 94"/>
                <a:gd name="T29" fmla="*/ 10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4">
                  <a:moveTo>
                    <a:pt x="8" y="102"/>
                  </a:moveTo>
                  <a:cubicBezTo>
                    <a:pt x="15" y="106"/>
                    <a:pt x="27" y="110"/>
                    <a:pt x="40" y="110"/>
                  </a:cubicBezTo>
                  <a:cubicBezTo>
                    <a:pt x="54" y="110"/>
                    <a:pt x="61" y="104"/>
                    <a:pt x="62" y="96"/>
                  </a:cubicBezTo>
                  <a:cubicBezTo>
                    <a:pt x="63" y="88"/>
                    <a:pt x="57" y="83"/>
                    <a:pt x="42" y="78"/>
                  </a:cubicBezTo>
                  <a:cubicBezTo>
                    <a:pt x="21" y="70"/>
                    <a:pt x="7" y="58"/>
                    <a:pt x="9" y="39"/>
                  </a:cubicBezTo>
                  <a:cubicBezTo>
                    <a:pt x="11" y="17"/>
                    <a:pt x="31" y="0"/>
                    <a:pt x="62" y="0"/>
                  </a:cubicBezTo>
                  <a:cubicBezTo>
                    <a:pt x="77" y="0"/>
                    <a:pt x="87" y="3"/>
                    <a:pt x="94" y="6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1" y="27"/>
                    <a:pt x="72" y="24"/>
                    <a:pt x="59" y="24"/>
                  </a:cubicBezTo>
                  <a:cubicBezTo>
                    <a:pt x="47" y="24"/>
                    <a:pt x="40" y="30"/>
                    <a:pt x="39" y="36"/>
                  </a:cubicBezTo>
                  <a:cubicBezTo>
                    <a:pt x="39" y="45"/>
                    <a:pt x="45" y="48"/>
                    <a:pt x="62" y="55"/>
                  </a:cubicBezTo>
                  <a:cubicBezTo>
                    <a:pt x="84" y="63"/>
                    <a:pt x="94" y="75"/>
                    <a:pt x="92" y="94"/>
                  </a:cubicBezTo>
                  <a:cubicBezTo>
                    <a:pt x="90" y="115"/>
                    <a:pt x="72" y="134"/>
                    <a:pt x="36" y="134"/>
                  </a:cubicBezTo>
                  <a:cubicBezTo>
                    <a:pt x="21" y="134"/>
                    <a:pt x="7" y="130"/>
                    <a:pt x="0" y="126"/>
                  </a:cubicBezTo>
                  <a:lnTo>
                    <a:pt x="8" y="102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65" name="Freeform 26"/>
            <p:cNvSpPr>
              <a:spLocks noEditPoints="1"/>
            </p:cNvSpPr>
            <p:nvPr userDrawn="1"/>
          </p:nvSpPr>
          <p:spPr bwMode="auto">
            <a:xfrm>
              <a:off x="7026276" y="1482725"/>
              <a:ext cx="195263" cy="214313"/>
            </a:xfrm>
            <a:custGeom>
              <a:avLst/>
              <a:gdLst>
                <a:gd name="T0" fmla="*/ 43 w 119"/>
                <a:gd name="T1" fmla="*/ 97 h 130"/>
                <a:gd name="T2" fmla="*/ 31 w 119"/>
                <a:gd name="T3" fmla="*/ 130 h 130"/>
                <a:gd name="T4" fmla="*/ 0 w 119"/>
                <a:gd name="T5" fmla="*/ 130 h 130"/>
                <a:gd name="T6" fmla="*/ 52 w 119"/>
                <a:gd name="T7" fmla="*/ 0 h 130"/>
                <a:gd name="T8" fmla="*/ 90 w 119"/>
                <a:gd name="T9" fmla="*/ 0 h 130"/>
                <a:gd name="T10" fmla="*/ 119 w 119"/>
                <a:gd name="T11" fmla="*/ 130 h 130"/>
                <a:gd name="T12" fmla="*/ 87 w 119"/>
                <a:gd name="T13" fmla="*/ 130 h 130"/>
                <a:gd name="T14" fmla="*/ 80 w 119"/>
                <a:gd name="T15" fmla="*/ 97 h 130"/>
                <a:gd name="T16" fmla="*/ 43 w 119"/>
                <a:gd name="T17" fmla="*/ 97 h 130"/>
                <a:gd name="T18" fmla="*/ 78 w 119"/>
                <a:gd name="T19" fmla="*/ 75 h 130"/>
                <a:gd name="T20" fmla="*/ 72 w 119"/>
                <a:gd name="T21" fmla="*/ 47 h 130"/>
                <a:gd name="T22" fmla="*/ 68 w 119"/>
                <a:gd name="T23" fmla="*/ 22 h 130"/>
                <a:gd name="T24" fmla="*/ 68 w 119"/>
                <a:gd name="T25" fmla="*/ 22 h 130"/>
                <a:gd name="T26" fmla="*/ 59 w 119"/>
                <a:gd name="T27" fmla="*/ 47 h 130"/>
                <a:gd name="T28" fmla="*/ 49 w 119"/>
                <a:gd name="T29" fmla="*/ 75 h 130"/>
                <a:gd name="T30" fmla="*/ 78 w 119"/>
                <a:gd name="T31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30">
                  <a:moveTo>
                    <a:pt x="43" y="97"/>
                  </a:moveTo>
                  <a:cubicBezTo>
                    <a:pt x="31" y="130"/>
                    <a:pt x="31" y="130"/>
                    <a:pt x="31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80" y="97"/>
                    <a:pt x="80" y="97"/>
                    <a:pt x="80" y="97"/>
                  </a:cubicBezTo>
                  <a:lnTo>
                    <a:pt x="43" y="97"/>
                  </a:lnTo>
                  <a:close/>
                  <a:moveTo>
                    <a:pt x="78" y="75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1" y="39"/>
                    <a:pt x="69" y="29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5" y="29"/>
                    <a:pt x="62" y="39"/>
                    <a:pt x="59" y="47"/>
                  </a:cubicBezTo>
                  <a:cubicBezTo>
                    <a:pt x="49" y="75"/>
                    <a:pt x="49" y="75"/>
                    <a:pt x="49" y="75"/>
                  </a:cubicBezTo>
                  <a:lnTo>
                    <a:pt x="78" y="75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66" name="Freeform 27"/>
            <p:cNvSpPr>
              <a:spLocks/>
            </p:cNvSpPr>
            <p:nvPr userDrawn="1"/>
          </p:nvSpPr>
          <p:spPr bwMode="auto">
            <a:xfrm>
              <a:off x="7346951" y="1482725"/>
              <a:ext cx="149225" cy="214313"/>
            </a:xfrm>
            <a:custGeom>
              <a:avLst/>
              <a:gdLst>
                <a:gd name="T0" fmla="*/ 11 w 94"/>
                <a:gd name="T1" fmla="*/ 0 h 135"/>
                <a:gd name="T2" fmla="*/ 94 w 94"/>
                <a:gd name="T3" fmla="*/ 0 h 135"/>
                <a:gd name="T4" fmla="*/ 91 w 94"/>
                <a:gd name="T5" fmla="*/ 25 h 135"/>
                <a:gd name="T6" fmla="*/ 39 w 94"/>
                <a:gd name="T7" fmla="*/ 25 h 135"/>
                <a:gd name="T8" fmla="*/ 37 w 94"/>
                <a:gd name="T9" fmla="*/ 56 h 135"/>
                <a:gd name="T10" fmla="*/ 85 w 94"/>
                <a:gd name="T11" fmla="*/ 56 h 135"/>
                <a:gd name="T12" fmla="*/ 82 w 94"/>
                <a:gd name="T13" fmla="*/ 81 h 135"/>
                <a:gd name="T14" fmla="*/ 35 w 94"/>
                <a:gd name="T15" fmla="*/ 81 h 135"/>
                <a:gd name="T16" fmla="*/ 30 w 94"/>
                <a:gd name="T17" fmla="*/ 135 h 135"/>
                <a:gd name="T18" fmla="*/ 0 w 94"/>
                <a:gd name="T19" fmla="*/ 135 h 135"/>
                <a:gd name="T20" fmla="*/ 11 w 94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35">
                  <a:moveTo>
                    <a:pt x="11" y="0"/>
                  </a:moveTo>
                  <a:lnTo>
                    <a:pt x="94" y="0"/>
                  </a:lnTo>
                  <a:lnTo>
                    <a:pt x="91" y="25"/>
                  </a:lnTo>
                  <a:lnTo>
                    <a:pt x="39" y="25"/>
                  </a:lnTo>
                  <a:lnTo>
                    <a:pt x="37" y="56"/>
                  </a:lnTo>
                  <a:lnTo>
                    <a:pt x="85" y="56"/>
                  </a:lnTo>
                  <a:lnTo>
                    <a:pt x="82" y="81"/>
                  </a:lnTo>
                  <a:lnTo>
                    <a:pt x="35" y="81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67" name="Freeform 28"/>
            <p:cNvSpPr>
              <a:spLocks/>
            </p:cNvSpPr>
            <p:nvPr userDrawn="1"/>
          </p:nvSpPr>
          <p:spPr bwMode="auto">
            <a:xfrm>
              <a:off x="7608888" y="1482725"/>
              <a:ext cx="149225" cy="214313"/>
            </a:xfrm>
            <a:custGeom>
              <a:avLst/>
              <a:gdLst>
                <a:gd name="T0" fmla="*/ 85 w 94"/>
                <a:gd name="T1" fmla="*/ 78 h 135"/>
                <a:gd name="T2" fmla="*/ 35 w 94"/>
                <a:gd name="T3" fmla="*/ 78 h 135"/>
                <a:gd name="T4" fmla="*/ 32 w 94"/>
                <a:gd name="T5" fmla="*/ 110 h 135"/>
                <a:gd name="T6" fmla="*/ 88 w 94"/>
                <a:gd name="T7" fmla="*/ 110 h 135"/>
                <a:gd name="T8" fmla="*/ 86 w 94"/>
                <a:gd name="T9" fmla="*/ 135 h 135"/>
                <a:gd name="T10" fmla="*/ 0 w 94"/>
                <a:gd name="T11" fmla="*/ 135 h 135"/>
                <a:gd name="T12" fmla="*/ 11 w 94"/>
                <a:gd name="T13" fmla="*/ 0 h 135"/>
                <a:gd name="T14" fmla="*/ 94 w 94"/>
                <a:gd name="T15" fmla="*/ 0 h 135"/>
                <a:gd name="T16" fmla="*/ 92 w 94"/>
                <a:gd name="T17" fmla="*/ 25 h 135"/>
                <a:gd name="T18" fmla="*/ 39 w 94"/>
                <a:gd name="T19" fmla="*/ 25 h 135"/>
                <a:gd name="T20" fmla="*/ 37 w 94"/>
                <a:gd name="T21" fmla="*/ 53 h 135"/>
                <a:gd name="T22" fmla="*/ 87 w 94"/>
                <a:gd name="T23" fmla="*/ 53 h 135"/>
                <a:gd name="T24" fmla="*/ 85 w 94"/>
                <a:gd name="T25" fmla="*/ 7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35">
                  <a:moveTo>
                    <a:pt x="85" y="78"/>
                  </a:moveTo>
                  <a:lnTo>
                    <a:pt x="35" y="78"/>
                  </a:lnTo>
                  <a:lnTo>
                    <a:pt x="32" y="110"/>
                  </a:lnTo>
                  <a:lnTo>
                    <a:pt x="88" y="110"/>
                  </a:lnTo>
                  <a:lnTo>
                    <a:pt x="86" y="135"/>
                  </a:lnTo>
                  <a:lnTo>
                    <a:pt x="0" y="135"/>
                  </a:lnTo>
                  <a:lnTo>
                    <a:pt x="11" y="0"/>
                  </a:lnTo>
                  <a:lnTo>
                    <a:pt x="94" y="0"/>
                  </a:lnTo>
                  <a:lnTo>
                    <a:pt x="92" y="25"/>
                  </a:lnTo>
                  <a:lnTo>
                    <a:pt x="39" y="25"/>
                  </a:lnTo>
                  <a:lnTo>
                    <a:pt x="37" y="53"/>
                  </a:lnTo>
                  <a:lnTo>
                    <a:pt x="87" y="53"/>
                  </a:lnTo>
                  <a:lnTo>
                    <a:pt x="85" y="78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68" name="Freeform 29"/>
            <p:cNvSpPr>
              <a:spLocks/>
            </p:cNvSpPr>
            <p:nvPr userDrawn="1"/>
          </p:nvSpPr>
          <p:spPr bwMode="auto">
            <a:xfrm>
              <a:off x="7872413" y="1482725"/>
              <a:ext cx="168275" cy="214313"/>
            </a:xfrm>
            <a:custGeom>
              <a:avLst/>
              <a:gdLst>
                <a:gd name="T0" fmla="*/ 36 w 106"/>
                <a:gd name="T1" fmla="*/ 25 h 135"/>
                <a:gd name="T2" fmla="*/ 0 w 106"/>
                <a:gd name="T3" fmla="*/ 25 h 135"/>
                <a:gd name="T4" fmla="*/ 2 w 106"/>
                <a:gd name="T5" fmla="*/ 0 h 135"/>
                <a:gd name="T6" fmla="*/ 106 w 106"/>
                <a:gd name="T7" fmla="*/ 0 h 135"/>
                <a:gd name="T8" fmla="*/ 104 w 106"/>
                <a:gd name="T9" fmla="*/ 25 h 135"/>
                <a:gd name="T10" fmla="*/ 67 w 106"/>
                <a:gd name="T11" fmla="*/ 25 h 135"/>
                <a:gd name="T12" fmla="*/ 57 w 106"/>
                <a:gd name="T13" fmla="*/ 135 h 135"/>
                <a:gd name="T14" fmla="*/ 27 w 106"/>
                <a:gd name="T15" fmla="*/ 135 h 135"/>
                <a:gd name="T16" fmla="*/ 36 w 106"/>
                <a:gd name="T17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5">
                  <a:moveTo>
                    <a:pt x="36" y="25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106" y="0"/>
                  </a:lnTo>
                  <a:lnTo>
                    <a:pt x="104" y="25"/>
                  </a:lnTo>
                  <a:lnTo>
                    <a:pt x="67" y="25"/>
                  </a:lnTo>
                  <a:lnTo>
                    <a:pt x="57" y="135"/>
                  </a:lnTo>
                  <a:lnTo>
                    <a:pt x="27" y="13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69" name="Freeform 30"/>
            <p:cNvSpPr>
              <a:spLocks/>
            </p:cNvSpPr>
            <p:nvPr userDrawn="1"/>
          </p:nvSpPr>
          <p:spPr bwMode="auto">
            <a:xfrm>
              <a:off x="8145463" y="1482725"/>
              <a:ext cx="185738" cy="214313"/>
            </a:xfrm>
            <a:custGeom>
              <a:avLst/>
              <a:gdLst>
                <a:gd name="T0" fmla="*/ 30 w 114"/>
                <a:gd name="T1" fmla="*/ 130 h 130"/>
                <a:gd name="T2" fmla="*/ 35 w 114"/>
                <a:gd name="T3" fmla="*/ 77 h 130"/>
                <a:gd name="T4" fmla="*/ 0 w 114"/>
                <a:gd name="T5" fmla="*/ 0 h 130"/>
                <a:gd name="T6" fmla="*/ 34 w 114"/>
                <a:gd name="T7" fmla="*/ 0 h 130"/>
                <a:gd name="T8" fmla="*/ 44 w 114"/>
                <a:gd name="T9" fmla="*/ 31 h 130"/>
                <a:gd name="T10" fmla="*/ 52 w 114"/>
                <a:gd name="T11" fmla="*/ 56 h 130"/>
                <a:gd name="T12" fmla="*/ 53 w 114"/>
                <a:gd name="T13" fmla="*/ 56 h 130"/>
                <a:gd name="T14" fmla="*/ 65 w 114"/>
                <a:gd name="T15" fmla="*/ 31 h 130"/>
                <a:gd name="T16" fmla="*/ 81 w 114"/>
                <a:gd name="T17" fmla="*/ 0 h 130"/>
                <a:gd name="T18" fmla="*/ 114 w 114"/>
                <a:gd name="T19" fmla="*/ 0 h 130"/>
                <a:gd name="T20" fmla="*/ 64 w 114"/>
                <a:gd name="T21" fmla="*/ 76 h 130"/>
                <a:gd name="T22" fmla="*/ 59 w 114"/>
                <a:gd name="T23" fmla="*/ 130 h 130"/>
                <a:gd name="T24" fmla="*/ 30 w 114"/>
                <a:gd name="T2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0">
                  <a:moveTo>
                    <a:pt x="30" y="130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8" y="41"/>
                    <a:pt x="50" y="47"/>
                    <a:pt x="5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48"/>
                    <a:pt x="60" y="40"/>
                    <a:pt x="65" y="3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59" y="130"/>
                    <a:pt x="59" y="130"/>
                    <a:pt x="59" y="130"/>
                  </a:cubicBezTo>
                  <a:lnTo>
                    <a:pt x="30" y="130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1" b="14191"/>
          <a:stretch/>
        </p:blipFill>
        <p:spPr>
          <a:xfrm>
            <a:off x="0" y="3650308"/>
            <a:ext cx="9153602" cy="2676292"/>
          </a:xfrm>
          <a:prstGeom prst="rect">
            <a:avLst/>
          </a:prstGeom>
          <a:ln>
            <a:noFill/>
          </a:ln>
        </p:spPr>
      </p:pic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7" y="260648"/>
            <a:ext cx="124537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91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4D4D4D"/>
              </a:buClr>
              <a:buFontTx/>
              <a:buNone/>
              <a:defRPr>
                <a:solidFill>
                  <a:srgbClr val="4D4D4D"/>
                </a:solidFill>
              </a:defRPr>
            </a:lvl1pPr>
            <a:lvl2pPr marL="358775" indent="-358775">
              <a:buClr>
                <a:srgbClr val="4D4D4D"/>
              </a:buClr>
              <a:buFont typeface="Arial" panose="020B0604020202020204" pitchFamily="34" charset="0"/>
              <a:buChar char="•"/>
              <a:defRPr sz="2800">
                <a:solidFill>
                  <a:srgbClr val="4D4D4D"/>
                </a:solidFill>
              </a:defRPr>
            </a:lvl2pPr>
            <a:lvl3pPr marL="1074738" indent="-358775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3pPr>
            <a:lvl4pPr marL="1616075" indent="-358775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321159" indent="-257907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10C0-DE3F-4C0D-8994-55135248A7BB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>
              <a:solidFill>
                <a:srgbClr val="AF3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3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6"/>
          </a:xfrm>
        </p:spPr>
        <p:txBody>
          <a:bodyPr anchor="b"/>
          <a:lstStyle>
            <a:lvl1pPr algn="ctr" defTabSz="10316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8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6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9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955-1209-4789-87B3-56C5336B5F04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103162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srgbClr val="AF3953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103162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srgbClr val="AF395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 defTabSz="103162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srgbClr val="AF3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1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3F74-2F09-421D-B597-13775D73EF5E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0927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41744"/>
            <a:ext cx="2133600" cy="2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nl-NL" b="0" smtClean="0"/>
              <a:t>M.A. Piers - NLR</a:t>
            </a:r>
            <a:endParaRPr lang="nl-NL" b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41744"/>
            <a:ext cx="2895600" cy="2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nl-NL" b="0" smtClean="0"/>
              <a:t>ASCOS Final Meeting 28 May 2015</a:t>
            </a:r>
            <a:endParaRPr lang="nl-NL" b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41744"/>
            <a:ext cx="2133600" cy="30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3A65D10-9B0A-4032-AD1D-6D790C225A89}" type="slidenum">
              <a:rPr lang="nl-NL" b="0"/>
              <a:pPr eaLnBrk="1" hangingPunct="1">
                <a:defRPr/>
              </a:pPr>
              <a:t>‹#›</a:t>
            </a:fld>
            <a:endParaRPr lang="nl-NL" b="0"/>
          </a:p>
        </p:txBody>
      </p:sp>
      <p:pic>
        <p:nvPicPr>
          <p:cNvPr id="11" name="Picture 2" descr="https://www.b2match.eu/system/kets2014/files/European_Commission-logo.jpg?1373357498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5374"/>
            <a:ext cx="1134279" cy="9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97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515813" indent="0">
              <a:buNone/>
              <a:defRPr sz="2300" b="1"/>
            </a:lvl2pPr>
            <a:lvl3pPr marL="1031626" indent="0">
              <a:buNone/>
              <a:defRPr sz="2000" b="1"/>
            </a:lvl3pPr>
            <a:lvl4pPr marL="1547439" indent="0">
              <a:buNone/>
              <a:defRPr sz="1800" b="1"/>
            </a:lvl4pPr>
            <a:lvl5pPr marL="2063252" indent="0">
              <a:buNone/>
              <a:defRPr sz="1800" b="1"/>
            </a:lvl5pPr>
            <a:lvl6pPr marL="2579065" indent="0">
              <a:buNone/>
              <a:defRPr sz="1800" b="1"/>
            </a:lvl6pPr>
            <a:lvl7pPr marL="3094878" indent="0">
              <a:buNone/>
              <a:defRPr sz="1800" b="1"/>
            </a:lvl7pPr>
            <a:lvl8pPr marL="3610691" indent="0">
              <a:buNone/>
              <a:defRPr sz="1800" b="1"/>
            </a:lvl8pPr>
            <a:lvl9pPr marL="412650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61E5-50DC-4174-8866-F8BE1AF9CDE9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1" y="2212851"/>
            <a:ext cx="4041648" cy="39131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0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03A9-6351-427C-89E2-386C91B59157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>
              <a:solidFill>
                <a:srgbClr val="AF3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6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6E90-BE6B-4106-AFA6-DD160018AF80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>
              <a:solidFill>
                <a:srgbClr val="AF3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32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28" y="273051"/>
            <a:ext cx="5264075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9619-0743-42BB-885D-FDE36B1CCE13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>
              <a:solidFill>
                <a:srgbClr val="AF3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35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8601"/>
            <a:ext cx="6846299" cy="895350"/>
          </a:xfrm>
        </p:spPr>
        <p:txBody>
          <a:bodyPr anchor="b"/>
          <a:lstStyle>
            <a:lvl1pPr algn="l">
              <a:lnSpc>
                <a:spcPct val="100000"/>
              </a:lnSpc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7969997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600"/>
            </a:lvl1pPr>
            <a:lvl2pPr marL="515813" indent="0">
              <a:buNone/>
              <a:defRPr sz="3200"/>
            </a:lvl2pPr>
            <a:lvl3pPr marL="1031626" indent="0">
              <a:buNone/>
              <a:defRPr sz="2700"/>
            </a:lvl3pPr>
            <a:lvl4pPr marL="1547439" indent="0">
              <a:buNone/>
              <a:defRPr sz="2300"/>
            </a:lvl4pPr>
            <a:lvl5pPr marL="2063252" indent="0">
              <a:buNone/>
              <a:defRPr sz="2300"/>
            </a:lvl5pPr>
            <a:lvl6pPr marL="2579065" indent="0">
              <a:buNone/>
              <a:defRPr sz="2300"/>
            </a:lvl6pPr>
            <a:lvl7pPr marL="3094878" indent="0">
              <a:buNone/>
              <a:defRPr sz="2300"/>
            </a:lvl7pPr>
            <a:lvl8pPr marL="3610691" indent="0">
              <a:buNone/>
              <a:defRPr sz="2300"/>
            </a:lvl8pPr>
            <a:lvl9pPr marL="4126504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810250"/>
            <a:ext cx="7976270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5813" indent="0">
              <a:buNone/>
              <a:defRPr sz="1400"/>
            </a:lvl2pPr>
            <a:lvl3pPr marL="1031626" indent="0">
              <a:buNone/>
              <a:defRPr sz="1100"/>
            </a:lvl3pPr>
            <a:lvl4pPr marL="1547439" indent="0">
              <a:buNone/>
              <a:defRPr sz="1000"/>
            </a:lvl4pPr>
            <a:lvl5pPr marL="2063252" indent="0">
              <a:buNone/>
              <a:defRPr sz="1000"/>
            </a:lvl5pPr>
            <a:lvl6pPr marL="2579065" indent="0">
              <a:buNone/>
              <a:defRPr sz="1000"/>
            </a:lvl6pPr>
            <a:lvl7pPr marL="3094878" indent="0">
              <a:buNone/>
              <a:defRPr sz="1000"/>
            </a:lvl7pPr>
            <a:lvl8pPr marL="3610691" indent="0">
              <a:buNone/>
              <a:defRPr sz="1000"/>
            </a:lvl8pPr>
            <a:lvl9pPr marL="41265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83FB-99FF-4C50-8E95-F3EE8BDC4D52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1" y="6453337"/>
            <a:ext cx="2847975" cy="365125"/>
          </a:xfrm>
        </p:spPr>
        <p:txBody>
          <a:bodyPr/>
          <a:lstStyle/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>
              <a:solidFill>
                <a:srgbClr val="AF3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76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rgbClr val="4D4D4D"/>
              </a:buClr>
              <a:buFontTx/>
              <a:buNone/>
              <a:defRPr>
                <a:solidFill>
                  <a:srgbClr val="4D4D4D"/>
                </a:solidFill>
              </a:defRPr>
            </a:lvl1pPr>
            <a:lvl2pPr marL="358775" indent="-358775">
              <a:buClr>
                <a:srgbClr val="4D4D4D"/>
              </a:buClr>
              <a:buFont typeface="Arial" panose="020B0604020202020204" pitchFamily="34" charset="0"/>
              <a:buChar char="•"/>
              <a:defRPr sz="2800">
                <a:solidFill>
                  <a:srgbClr val="4D4D4D"/>
                </a:solidFill>
              </a:defRPr>
            </a:lvl2pPr>
            <a:lvl3pPr marL="1074738" indent="-358775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3pPr>
            <a:lvl4pPr marL="1616075" indent="-358775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4pPr>
            <a:lvl5pPr marL="2321159" indent="-257907">
              <a:buClr>
                <a:srgbClr val="4D4D4D"/>
              </a:buClr>
              <a:buFont typeface="Arial" panose="020B0604020202020204" pitchFamily="34" charset="0"/>
              <a:buChar char="•"/>
              <a:defRPr>
                <a:solidFill>
                  <a:srgbClr val="4D4D4D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10C0-DE3F-4C0D-8994-55135248A7BB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>
              <a:solidFill>
                <a:srgbClr val="AF3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7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03A9-6351-427C-89E2-386C91B59157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>
              <a:solidFill>
                <a:srgbClr val="AF39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rgbClr val="AF3953"/>
                </a:solidFill>
              </a:rPr>
              <a:pPr/>
              <a:t>‹#›</a:t>
            </a:fld>
            <a:endParaRPr lang="en-US">
              <a:solidFill>
                <a:srgbClr val="AF3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16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sort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8"/>
          <p:cNvSpPr>
            <a:spLocks noChangeArrowheads="1"/>
          </p:cNvSpPr>
          <p:nvPr userDrawn="1"/>
        </p:nvSpPr>
        <p:spPr bwMode="auto">
          <a:xfrm>
            <a:off x="-2930" y="3111252"/>
            <a:ext cx="9146931" cy="2508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000" b="0">
              <a:solidFill>
                <a:srgbClr val="000000"/>
              </a:solidFill>
              <a:latin typeface="Source Sans Pro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029100" y="834491"/>
            <a:ext cx="4606734" cy="2100006"/>
            <a:chOff x="4697413" y="315913"/>
            <a:chExt cx="3817938" cy="1606550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5803901" y="315913"/>
              <a:ext cx="1158875" cy="512763"/>
            </a:xfrm>
            <a:custGeom>
              <a:avLst/>
              <a:gdLst>
                <a:gd name="T0" fmla="*/ 224 w 707"/>
                <a:gd name="T1" fmla="*/ 197 h 313"/>
                <a:gd name="T2" fmla="*/ 216 w 707"/>
                <a:gd name="T3" fmla="*/ 190 h 313"/>
                <a:gd name="T4" fmla="*/ 101 w 707"/>
                <a:gd name="T5" fmla="*/ 81 h 313"/>
                <a:gd name="T6" fmla="*/ 95 w 707"/>
                <a:gd name="T7" fmla="*/ 75 h 313"/>
                <a:gd name="T8" fmla="*/ 95 w 707"/>
                <a:gd name="T9" fmla="*/ 71 h 313"/>
                <a:gd name="T10" fmla="*/ 113 w 707"/>
                <a:gd name="T11" fmla="*/ 46 h 313"/>
                <a:gd name="T12" fmla="*/ 126 w 707"/>
                <a:gd name="T13" fmla="*/ 42 h 313"/>
                <a:gd name="T14" fmla="*/ 180 w 707"/>
                <a:gd name="T15" fmla="*/ 56 h 313"/>
                <a:gd name="T16" fmla="*/ 387 w 707"/>
                <a:gd name="T17" fmla="*/ 111 h 313"/>
                <a:gd name="T18" fmla="*/ 411 w 707"/>
                <a:gd name="T19" fmla="*/ 109 h 313"/>
                <a:gd name="T20" fmla="*/ 613 w 707"/>
                <a:gd name="T21" fmla="*/ 13 h 313"/>
                <a:gd name="T22" fmla="*/ 676 w 707"/>
                <a:gd name="T23" fmla="*/ 2 h 313"/>
                <a:gd name="T24" fmla="*/ 693 w 707"/>
                <a:gd name="T25" fmla="*/ 6 h 313"/>
                <a:gd name="T26" fmla="*/ 704 w 707"/>
                <a:gd name="T27" fmla="*/ 29 h 313"/>
                <a:gd name="T28" fmla="*/ 700 w 707"/>
                <a:gd name="T29" fmla="*/ 38 h 313"/>
                <a:gd name="T30" fmla="*/ 662 w 707"/>
                <a:gd name="T31" fmla="*/ 79 h 313"/>
                <a:gd name="T32" fmla="*/ 634 w 707"/>
                <a:gd name="T33" fmla="*/ 95 h 313"/>
                <a:gd name="T34" fmla="*/ 323 w 707"/>
                <a:gd name="T35" fmla="*/ 240 h 313"/>
                <a:gd name="T36" fmla="*/ 187 w 707"/>
                <a:gd name="T37" fmla="*/ 304 h 313"/>
                <a:gd name="T38" fmla="*/ 147 w 707"/>
                <a:gd name="T39" fmla="*/ 313 h 313"/>
                <a:gd name="T40" fmla="*/ 25 w 707"/>
                <a:gd name="T41" fmla="*/ 313 h 313"/>
                <a:gd name="T42" fmla="*/ 3 w 707"/>
                <a:gd name="T43" fmla="*/ 310 h 313"/>
                <a:gd name="T44" fmla="*/ 0 w 707"/>
                <a:gd name="T45" fmla="*/ 308 h 313"/>
                <a:gd name="T46" fmla="*/ 2 w 707"/>
                <a:gd name="T47" fmla="*/ 306 h 313"/>
                <a:gd name="T48" fmla="*/ 8 w 707"/>
                <a:gd name="T49" fmla="*/ 303 h 313"/>
                <a:gd name="T50" fmla="*/ 216 w 707"/>
                <a:gd name="T51" fmla="*/ 201 h 313"/>
                <a:gd name="T52" fmla="*/ 224 w 707"/>
                <a:gd name="T53" fmla="*/ 19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7" h="313">
                  <a:moveTo>
                    <a:pt x="224" y="197"/>
                  </a:moveTo>
                  <a:cubicBezTo>
                    <a:pt x="221" y="194"/>
                    <a:pt x="219" y="192"/>
                    <a:pt x="216" y="190"/>
                  </a:cubicBezTo>
                  <a:cubicBezTo>
                    <a:pt x="178" y="154"/>
                    <a:pt x="140" y="117"/>
                    <a:pt x="101" y="81"/>
                  </a:cubicBezTo>
                  <a:cubicBezTo>
                    <a:pt x="99" y="79"/>
                    <a:pt x="97" y="77"/>
                    <a:pt x="95" y="75"/>
                  </a:cubicBezTo>
                  <a:cubicBezTo>
                    <a:pt x="94" y="74"/>
                    <a:pt x="94" y="72"/>
                    <a:pt x="95" y="71"/>
                  </a:cubicBezTo>
                  <a:cubicBezTo>
                    <a:pt x="101" y="63"/>
                    <a:pt x="107" y="55"/>
                    <a:pt x="113" y="46"/>
                  </a:cubicBezTo>
                  <a:cubicBezTo>
                    <a:pt x="117" y="41"/>
                    <a:pt x="121" y="40"/>
                    <a:pt x="126" y="42"/>
                  </a:cubicBezTo>
                  <a:cubicBezTo>
                    <a:pt x="144" y="47"/>
                    <a:pt x="162" y="51"/>
                    <a:pt x="180" y="56"/>
                  </a:cubicBezTo>
                  <a:cubicBezTo>
                    <a:pt x="249" y="74"/>
                    <a:pt x="318" y="93"/>
                    <a:pt x="387" y="111"/>
                  </a:cubicBezTo>
                  <a:cubicBezTo>
                    <a:pt x="395" y="113"/>
                    <a:pt x="403" y="113"/>
                    <a:pt x="411" y="109"/>
                  </a:cubicBezTo>
                  <a:cubicBezTo>
                    <a:pt x="478" y="77"/>
                    <a:pt x="546" y="45"/>
                    <a:pt x="613" y="13"/>
                  </a:cubicBezTo>
                  <a:cubicBezTo>
                    <a:pt x="633" y="4"/>
                    <a:pt x="654" y="0"/>
                    <a:pt x="676" y="2"/>
                  </a:cubicBezTo>
                  <a:cubicBezTo>
                    <a:pt x="682" y="2"/>
                    <a:pt x="688" y="3"/>
                    <a:pt x="693" y="6"/>
                  </a:cubicBezTo>
                  <a:cubicBezTo>
                    <a:pt x="703" y="10"/>
                    <a:pt x="707" y="19"/>
                    <a:pt x="704" y="29"/>
                  </a:cubicBezTo>
                  <a:cubicBezTo>
                    <a:pt x="703" y="32"/>
                    <a:pt x="701" y="35"/>
                    <a:pt x="700" y="38"/>
                  </a:cubicBezTo>
                  <a:cubicBezTo>
                    <a:pt x="691" y="55"/>
                    <a:pt x="678" y="69"/>
                    <a:pt x="662" y="79"/>
                  </a:cubicBezTo>
                  <a:cubicBezTo>
                    <a:pt x="654" y="86"/>
                    <a:pt x="644" y="90"/>
                    <a:pt x="634" y="95"/>
                  </a:cubicBezTo>
                  <a:cubicBezTo>
                    <a:pt x="531" y="143"/>
                    <a:pt x="427" y="192"/>
                    <a:pt x="323" y="240"/>
                  </a:cubicBezTo>
                  <a:cubicBezTo>
                    <a:pt x="278" y="262"/>
                    <a:pt x="232" y="283"/>
                    <a:pt x="187" y="304"/>
                  </a:cubicBezTo>
                  <a:cubicBezTo>
                    <a:pt x="174" y="310"/>
                    <a:pt x="161" y="313"/>
                    <a:pt x="147" y="313"/>
                  </a:cubicBezTo>
                  <a:cubicBezTo>
                    <a:pt x="106" y="313"/>
                    <a:pt x="65" y="313"/>
                    <a:pt x="25" y="313"/>
                  </a:cubicBezTo>
                  <a:cubicBezTo>
                    <a:pt x="17" y="313"/>
                    <a:pt x="10" y="312"/>
                    <a:pt x="3" y="310"/>
                  </a:cubicBezTo>
                  <a:cubicBezTo>
                    <a:pt x="1" y="310"/>
                    <a:pt x="0" y="310"/>
                    <a:pt x="0" y="308"/>
                  </a:cubicBezTo>
                  <a:cubicBezTo>
                    <a:pt x="0" y="307"/>
                    <a:pt x="1" y="306"/>
                    <a:pt x="2" y="306"/>
                  </a:cubicBezTo>
                  <a:cubicBezTo>
                    <a:pt x="4" y="305"/>
                    <a:pt x="6" y="304"/>
                    <a:pt x="8" y="303"/>
                  </a:cubicBezTo>
                  <a:cubicBezTo>
                    <a:pt x="77" y="269"/>
                    <a:pt x="147" y="235"/>
                    <a:pt x="216" y="201"/>
                  </a:cubicBezTo>
                  <a:cubicBezTo>
                    <a:pt x="218" y="200"/>
                    <a:pt x="221" y="199"/>
                    <a:pt x="224" y="197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7400926" y="939800"/>
              <a:ext cx="319088" cy="409575"/>
            </a:xfrm>
            <a:custGeom>
              <a:avLst/>
              <a:gdLst>
                <a:gd name="T0" fmla="*/ 141 w 195"/>
                <a:gd name="T1" fmla="*/ 69 h 249"/>
                <a:gd name="T2" fmla="*/ 141 w 195"/>
                <a:gd name="T3" fmla="*/ 62 h 249"/>
                <a:gd name="T4" fmla="*/ 143 w 195"/>
                <a:gd name="T5" fmla="*/ 49 h 249"/>
                <a:gd name="T6" fmla="*/ 137 w 195"/>
                <a:gd name="T7" fmla="*/ 42 h 249"/>
                <a:gd name="T8" fmla="*/ 78 w 195"/>
                <a:gd name="T9" fmla="*/ 42 h 249"/>
                <a:gd name="T10" fmla="*/ 75 w 195"/>
                <a:gd name="T11" fmla="*/ 42 h 249"/>
                <a:gd name="T12" fmla="*/ 71 w 195"/>
                <a:gd name="T13" fmla="*/ 46 h 249"/>
                <a:gd name="T14" fmla="*/ 70 w 195"/>
                <a:gd name="T15" fmla="*/ 56 h 249"/>
                <a:gd name="T16" fmla="*/ 66 w 195"/>
                <a:gd name="T17" fmla="*/ 95 h 249"/>
                <a:gd name="T18" fmla="*/ 71 w 195"/>
                <a:gd name="T19" fmla="*/ 100 h 249"/>
                <a:gd name="T20" fmla="*/ 136 w 195"/>
                <a:gd name="T21" fmla="*/ 100 h 249"/>
                <a:gd name="T22" fmla="*/ 142 w 195"/>
                <a:gd name="T23" fmla="*/ 100 h 249"/>
                <a:gd name="T24" fmla="*/ 149 w 195"/>
                <a:gd name="T25" fmla="*/ 102 h 249"/>
                <a:gd name="T26" fmla="*/ 181 w 195"/>
                <a:gd name="T27" fmla="*/ 122 h 249"/>
                <a:gd name="T28" fmla="*/ 184 w 195"/>
                <a:gd name="T29" fmla="*/ 128 h 249"/>
                <a:gd name="T30" fmla="*/ 181 w 195"/>
                <a:gd name="T31" fmla="*/ 149 h 249"/>
                <a:gd name="T32" fmla="*/ 175 w 195"/>
                <a:gd name="T33" fmla="*/ 209 h 249"/>
                <a:gd name="T34" fmla="*/ 174 w 195"/>
                <a:gd name="T35" fmla="*/ 220 h 249"/>
                <a:gd name="T36" fmla="*/ 170 w 195"/>
                <a:gd name="T37" fmla="*/ 228 h 249"/>
                <a:gd name="T38" fmla="*/ 134 w 195"/>
                <a:gd name="T39" fmla="*/ 247 h 249"/>
                <a:gd name="T40" fmla="*/ 125 w 195"/>
                <a:gd name="T41" fmla="*/ 249 h 249"/>
                <a:gd name="T42" fmla="*/ 42 w 195"/>
                <a:gd name="T43" fmla="*/ 249 h 249"/>
                <a:gd name="T44" fmla="*/ 35 w 195"/>
                <a:gd name="T45" fmla="*/ 247 h 249"/>
                <a:gd name="T46" fmla="*/ 3 w 195"/>
                <a:gd name="T47" fmla="*/ 228 h 249"/>
                <a:gd name="T48" fmla="*/ 0 w 195"/>
                <a:gd name="T49" fmla="*/ 221 h 249"/>
                <a:gd name="T50" fmla="*/ 2 w 195"/>
                <a:gd name="T51" fmla="*/ 199 h 249"/>
                <a:gd name="T52" fmla="*/ 4 w 195"/>
                <a:gd name="T53" fmla="*/ 183 h 249"/>
                <a:gd name="T54" fmla="*/ 8 w 195"/>
                <a:gd name="T55" fmla="*/ 179 h 249"/>
                <a:gd name="T56" fmla="*/ 50 w 195"/>
                <a:gd name="T57" fmla="*/ 179 h 249"/>
                <a:gd name="T58" fmla="*/ 53 w 195"/>
                <a:gd name="T59" fmla="*/ 183 h 249"/>
                <a:gd name="T60" fmla="*/ 52 w 195"/>
                <a:gd name="T61" fmla="*/ 198 h 249"/>
                <a:gd name="T62" fmla="*/ 60 w 195"/>
                <a:gd name="T63" fmla="*/ 207 h 249"/>
                <a:gd name="T64" fmla="*/ 118 w 195"/>
                <a:gd name="T65" fmla="*/ 207 h 249"/>
                <a:gd name="T66" fmla="*/ 123 w 195"/>
                <a:gd name="T67" fmla="*/ 207 h 249"/>
                <a:gd name="T68" fmla="*/ 126 w 195"/>
                <a:gd name="T69" fmla="*/ 204 h 249"/>
                <a:gd name="T70" fmla="*/ 127 w 195"/>
                <a:gd name="T71" fmla="*/ 197 h 249"/>
                <a:gd name="T72" fmla="*/ 132 w 195"/>
                <a:gd name="T73" fmla="*/ 155 h 249"/>
                <a:gd name="T74" fmla="*/ 132 w 195"/>
                <a:gd name="T75" fmla="*/ 149 h 249"/>
                <a:gd name="T76" fmla="*/ 130 w 195"/>
                <a:gd name="T77" fmla="*/ 146 h 249"/>
                <a:gd name="T78" fmla="*/ 123 w 195"/>
                <a:gd name="T79" fmla="*/ 146 h 249"/>
                <a:gd name="T80" fmla="*/ 59 w 195"/>
                <a:gd name="T81" fmla="*/ 146 h 249"/>
                <a:gd name="T82" fmla="*/ 47 w 195"/>
                <a:gd name="T83" fmla="*/ 143 h 249"/>
                <a:gd name="T84" fmla="*/ 19 w 195"/>
                <a:gd name="T85" fmla="*/ 126 h 249"/>
                <a:gd name="T86" fmla="*/ 14 w 195"/>
                <a:gd name="T87" fmla="*/ 116 h 249"/>
                <a:gd name="T88" fmla="*/ 16 w 195"/>
                <a:gd name="T89" fmla="*/ 100 h 249"/>
                <a:gd name="T90" fmla="*/ 23 w 195"/>
                <a:gd name="T91" fmla="*/ 32 h 249"/>
                <a:gd name="T92" fmla="*/ 24 w 195"/>
                <a:gd name="T93" fmla="*/ 30 h 249"/>
                <a:gd name="T94" fmla="*/ 31 w 195"/>
                <a:gd name="T95" fmla="*/ 20 h 249"/>
                <a:gd name="T96" fmla="*/ 62 w 195"/>
                <a:gd name="T97" fmla="*/ 3 h 249"/>
                <a:gd name="T98" fmla="*/ 73 w 195"/>
                <a:gd name="T99" fmla="*/ 0 h 249"/>
                <a:gd name="T100" fmla="*/ 151 w 195"/>
                <a:gd name="T101" fmla="*/ 0 h 249"/>
                <a:gd name="T102" fmla="*/ 161 w 195"/>
                <a:gd name="T103" fmla="*/ 2 h 249"/>
                <a:gd name="T104" fmla="*/ 191 w 195"/>
                <a:gd name="T105" fmla="*/ 21 h 249"/>
                <a:gd name="T106" fmla="*/ 194 w 195"/>
                <a:gd name="T107" fmla="*/ 27 h 249"/>
                <a:gd name="T108" fmla="*/ 190 w 195"/>
                <a:gd name="T109" fmla="*/ 67 h 249"/>
                <a:gd name="T110" fmla="*/ 187 w 195"/>
                <a:gd name="T111" fmla="*/ 70 h 249"/>
                <a:gd name="T112" fmla="*/ 183 w 195"/>
                <a:gd name="T113" fmla="*/ 70 h 249"/>
                <a:gd name="T114" fmla="*/ 147 w 195"/>
                <a:gd name="T115" fmla="*/ 70 h 249"/>
                <a:gd name="T116" fmla="*/ 141 w 195"/>
                <a:gd name="T117" fmla="*/ 6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" h="249">
                  <a:moveTo>
                    <a:pt x="141" y="69"/>
                  </a:moveTo>
                  <a:cubicBezTo>
                    <a:pt x="140" y="67"/>
                    <a:pt x="141" y="64"/>
                    <a:pt x="141" y="62"/>
                  </a:cubicBezTo>
                  <a:cubicBezTo>
                    <a:pt x="142" y="58"/>
                    <a:pt x="142" y="53"/>
                    <a:pt x="143" y="49"/>
                  </a:cubicBezTo>
                  <a:cubicBezTo>
                    <a:pt x="143" y="42"/>
                    <a:pt x="143" y="42"/>
                    <a:pt x="137" y="42"/>
                  </a:cubicBezTo>
                  <a:cubicBezTo>
                    <a:pt x="117" y="42"/>
                    <a:pt x="98" y="42"/>
                    <a:pt x="78" y="42"/>
                  </a:cubicBezTo>
                  <a:cubicBezTo>
                    <a:pt x="77" y="42"/>
                    <a:pt x="76" y="42"/>
                    <a:pt x="75" y="42"/>
                  </a:cubicBezTo>
                  <a:cubicBezTo>
                    <a:pt x="72" y="42"/>
                    <a:pt x="72" y="43"/>
                    <a:pt x="71" y="46"/>
                  </a:cubicBezTo>
                  <a:cubicBezTo>
                    <a:pt x="71" y="49"/>
                    <a:pt x="71" y="53"/>
                    <a:pt x="70" y="56"/>
                  </a:cubicBezTo>
                  <a:cubicBezTo>
                    <a:pt x="69" y="69"/>
                    <a:pt x="67" y="82"/>
                    <a:pt x="66" y="95"/>
                  </a:cubicBezTo>
                  <a:cubicBezTo>
                    <a:pt x="65" y="100"/>
                    <a:pt x="66" y="100"/>
                    <a:pt x="71" y="100"/>
                  </a:cubicBezTo>
                  <a:cubicBezTo>
                    <a:pt x="92" y="100"/>
                    <a:pt x="114" y="100"/>
                    <a:pt x="136" y="100"/>
                  </a:cubicBezTo>
                  <a:cubicBezTo>
                    <a:pt x="138" y="100"/>
                    <a:pt x="140" y="100"/>
                    <a:pt x="142" y="100"/>
                  </a:cubicBezTo>
                  <a:cubicBezTo>
                    <a:pt x="145" y="100"/>
                    <a:pt x="147" y="101"/>
                    <a:pt x="149" y="102"/>
                  </a:cubicBezTo>
                  <a:cubicBezTo>
                    <a:pt x="159" y="109"/>
                    <a:pt x="170" y="115"/>
                    <a:pt x="181" y="122"/>
                  </a:cubicBezTo>
                  <a:cubicBezTo>
                    <a:pt x="183" y="123"/>
                    <a:pt x="184" y="125"/>
                    <a:pt x="184" y="128"/>
                  </a:cubicBezTo>
                  <a:cubicBezTo>
                    <a:pt x="183" y="135"/>
                    <a:pt x="182" y="142"/>
                    <a:pt x="181" y="149"/>
                  </a:cubicBezTo>
                  <a:cubicBezTo>
                    <a:pt x="179" y="169"/>
                    <a:pt x="177" y="189"/>
                    <a:pt x="175" y="209"/>
                  </a:cubicBezTo>
                  <a:cubicBezTo>
                    <a:pt x="175" y="213"/>
                    <a:pt x="174" y="217"/>
                    <a:pt x="174" y="220"/>
                  </a:cubicBezTo>
                  <a:cubicBezTo>
                    <a:pt x="174" y="224"/>
                    <a:pt x="173" y="226"/>
                    <a:pt x="170" y="228"/>
                  </a:cubicBezTo>
                  <a:cubicBezTo>
                    <a:pt x="158" y="234"/>
                    <a:pt x="146" y="241"/>
                    <a:pt x="134" y="247"/>
                  </a:cubicBezTo>
                  <a:cubicBezTo>
                    <a:pt x="131" y="249"/>
                    <a:pt x="128" y="249"/>
                    <a:pt x="125" y="249"/>
                  </a:cubicBezTo>
                  <a:cubicBezTo>
                    <a:pt x="98" y="249"/>
                    <a:pt x="70" y="249"/>
                    <a:pt x="42" y="249"/>
                  </a:cubicBezTo>
                  <a:cubicBezTo>
                    <a:pt x="40" y="249"/>
                    <a:pt x="37" y="249"/>
                    <a:pt x="35" y="247"/>
                  </a:cubicBezTo>
                  <a:cubicBezTo>
                    <a:pt x="24" y="241"/>
                    <a:pt x="14" y="234"/>
                    <a:pt x="3" y="228"/>
                  </a:cubicBezTo>
                  <a:cubicBezTo>
                    <a:pt x="0" y="226"/>
                    <a:pt x="0" y="224"/>
                    <a:pt x="0" y="221"/>
                  </a:cubicBezTo>
                  <a:cubicBezTo>
                    <a:pt x="1" y="214"/>
                    <a:pt x="1" y="206"/>
                    <a:pt x="2" y="199"/>
                  </a:cubicBezTo>
                  <a:cubicBezTo>
                    <a:pt x="3" y="193"/>
                    <a:pt x="3" y="188"/>
                    <a:pt x="4" y="183"/>
                  </a:cubicBezTo>
                  <a:cubicBezTo>
                    <a:pt x="4" y="179"/>
                    <a:pt x="5" y="179"/>
                    <a:pt x="8" y="179"/>
                  </a:cubicBezTo>
                  <a:cubicBezTo>
                    <a:pt x="22" y="178"/>
                    <a:pt x="36" y="178"/>
                    <a:pt x="50" y="179"/>
                  </a:cubicBezTo>
                  <a:cubicBezTo>
                    <a:pt x="53" y="179"/>
                    <a:pt x="54" y="179"/>
                    <a:pt x="53" y="183"/>
                  </a:cubicBezTo>
                  <a:cubicBezTo>
                    <a:pt x="53" y="188"/>
                    <a:pt x="52" y="193"/>
                    <a:pt x="52" y="198"/>
                  </a:cubicBezTo>
                  <a:cubicBezTo>
                    <a:pt x="51" y="207"/>
                    <a:pt x="51" y="207"/>
                    <a:pt x="60" y="207"/>
                  </a:cubicBezTo>
                  <a:cubicBezTo>
                    <a:pt x="79" y="207"/>
                    <a:pt x="99" y="207"/>
                    <a:pt x="118" y="207"/>
                  </a:cubicBezTo>
                  <a:cubicBezTo>
                    <a:pt x="120" y="207"/>
                    <a:pt x="121" y="207"/>
                    <a:pt x="123" y="207"/>
                  </a:cubicBezTo>
                  <a:cubicBezTo>
                    <a:pt x="125" y="207"/>
                    <a:pt x="126" y="206"/>
                    <a:pt x="126" y="204"/>
                  </a:cubicBezTo>
                  <a:cubicBezTo>
                    <a:pt x="127" y="201"/>
                    <a:pt x="127" y="199"/>
                    <a:pt x="127" y="197"/>
                  </a:cubicBezTo>
                  <a:cubicBezTo>
                    <a:pt x="129" y="183"/>
                    <a:pt x="130" y="169"/>
                    <a:pt x="132" y="155"/>
                  </a:cubicBezTo>
                  <a:cubicBezTo>
                    <a:pt x="132" y="153"/>
                    <a:pt x="132" y="151"/>
                    <a:pt x="132" y="149"/>
                  </a:cubicBezTo>
                  <a:cubicBezTo>
                    <a:pt x="132" y="147"/>
                    <a:pt x="131" y="146"/>
                    <a:pt x="130" y="146"/>
                  </a:cubicBezTo>
                  <a:cubicBezTo>
                    <a:pt x="127" y="146"/>
                    <a:pt x="125" y="146"/>
                    <a:pt x="123" y="146"/>
                  </a:cubicBezTo>
                  <a:cubicBezTo>
                    <a:pt x="101" y="146"/>
                    <a:pt x="80" y="146"/>
                    <a:pt x="59" y="146"/>
                  </a:cubicBezTo>
                  <a:cubicBezTo>
                    <a:pt x="54" y="146"/>
                    <a:pt x="51" y="145"/>
                    <a:pt x="47" y="143"/>
                  </a:cubicBezTo>
                  <a:cubicBezTo>
                    <a:pt x="38" y="137"/>
                    <a:pt x="28" y="131"/>
                    <a:pt x="19" y="126"/>
                  </a:cubicBezTo>
                  <a:cubicBezTo>
                    <a:pt x="15" y="123"/>
                    <a:pt x="14" y="121"/>
                    <a:pt x="14" y="116"/>
                  </a:cubicBezTo>
                  <a:cubicBezTo>
                    <a:pt x="15" y="111"/>
                    <a:pt x="16" y="105"/>
                    <a:pt x="16" y="100"/>
                  </a:cubicBezTo>
                  <a:cubicBezTo>
                    <a:pt x="19" y="77"/>
                    <a:pt x="21" y="55"/>
                    <a:pt x="23" y="32"/>
                  </a:cubicBezTo>
                  <a:cubicBezTo>
                    <a:pt x="23" y="32"/>
                    <a:pt x="24" y="31"/>
                    <a:pt x="24" y="30"/>
                  </a:cubicBezTo>
                  <a:cubicBezTo>
                    <a:pt x="25" y="23"/>
                    <a:pt x="25" y="23"/>
                    <a:pt x="31" y="20"/>
                  </a:cubicBezTo>
                  <a:cubicBezTo>
                    <a:pt x="41" y="14"/>
                    <a:pt x="52" y="8"/>
                    <a:pt x="62" y="3"/>
                  </a:cubicBezTo>
                  <a:cubicBezTo>
                    <a:pt x="66" y="1"/>
                    <a:pt x="69" y="0"/>
                    <a:pt x="73" y="0"/>
                  </a:cubicBezTo>
                  <a:cubicBezTo>
                    <a:pt x="99" y="0"/>
                    <a:pt x="125" y="0"/>
                    <a:pt x="151" y="0"/>
                  </a:cubicBezTo>
                  <a:cubicBezTo>
                    <a:pt x="155" y="0"/>
                    <a:pt x="158" y="0"/>
                    <a:pt x="161" y="2"/>
                  </a:cubicBezTo>
                  <a:cubicBezTo>
                    <a:pt x="171" y="8"/>
                    <a:pt x="181" y="15"/>
                    <a:pt x="191" y="21"/>
                  </a:cubicBezTo>
                  <a:cubicBezTo>
                    <a:pt x="194" y="22"/>
                    <a:pt x="195" y="24"/>
                    <a:pt x="194" y="27"/>
                  </a:cubicBezTo>
                  <a:cubicBezTo>
                    <a:pt x="193" y="41"/>
                    <a:pt x="192" y="54"/>
                    <a:pt x="190" y="67"/>
                  </a:cubicBezTo>
                  <a:cubicBezTo>
                    <a:pt x="190" y="69"/>
                    <a:pt x="189" y="70"/>
                    <a:pt x="187" y="70"/>
                  </a:cubicBezTo>
                  <a:cubicBezTo>
                    <a:pt x="186" y="70"/>
                    <a:pt x="184" y="70"/>
                    <a:pt x="183" y="70"/>
                  </a:cubicBezTo>
                  <a:cubicBezTo>
                    <a:pt x="171" y="70"/>
                    <a:pt x="159" y="70"/>
                    <a:pt x="147" y="70"/>
                  </a:cubicBezTo>
                  <a:cubicBezTo>
                    <a:pt x="145" y="70"/>
                    <a:pt x="143" y="70"/>
                    <a:pt x="141" y="69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6" name="Freeform 8"/>
            <p:cNvSpPr>
              <a:spLocks/>
            </p:cNvSpPr>
            <p:nvPr userDrawn="1"/>
          </p:nvSpPr>
          <p:spPr bwMode="auto">
            <a:xfrm>
              <a:off x="7778751" y="941388"/>
              <a:ext cx="366713" cy="406400"/>
            </a:xfrm>
            <a:custGeom>
              <a:avLst/>
              <a:gdLst>
                <a:gd name="T0" fmla="*/ 63 w 223"/>
                <a:gd name="T1" fmla="*/ 110 h 247"/>
                <a:gd name="T2" fmla="*/ 71 w 223"/>
                <a:gd name="T3" fmla="*/ 103 h 247"/>
                <a:gd name="T4" fmla="*/ 160 w 223"/>
                <a:gd name="T5" fmla="*/ 8 h 247"/>
                <a:gd name="T6" fmla="*/ 163 w 223"/>
                <a:gd name="T7" fmla="*/ 4 h 247"/>
                <a:gd name="T8" fmla="*/ 172 w 223"/>
                <a:gd name="T9" fmla="*/ 0 h 247"/>
                <a:gd name="T10" fmla="*/ 205 w 223"/>
                <a:gd name="T11" fmla="*/ 0 h 247"/>
                <a:gd name="T12" fmla="*/ 220 w 223"/>
                <a:gd name="T13" fmla="*/ 0 h 247"/>
                <a:gd name="T14" fmla="*/ 223 w 223"/>
                <a:gd name="T15" fmla="*/ 2 h 247"/>
                <a:gd name="T16" fmla="*/ 221 w 223"/>
                <a:gd name="T17" fmla="*/ 5 h 247"/>
                <a:gd name="T18" fmla="*/ 187 w 223"/>
                <a:gd name="T19" fmla="*/ 42 h 247"/>
                <a:gd name="T20" fmla="*/ 123 w 223"/>
                <a:gd name="T21" fmla="*/ 109 h 247"/>
                <a:gd name="T22" fmla="*/ 117 w 223"/>
                <a:gd name="T23" fmla="*/ 116 h 247"/>
                <a:gd name="T24" fmla="*/ 123 w 223"/>
                <a:gd name="T25" fmla="*/ 124 h 247"/>
                <a:gd name="T26" fmla="*/ 205 w 223"/>
                <a:gd name="T27" fmla="*/ 239 h 247"/>
                <a:gd name="T28" fmla="*/ 208 w 223"/>
                <a:gd name="T29" fmla="*/ 245 h 247"/>
                <a:gd name="T30" fmla="*/ 202 w 223"/>
                <a:gd name="T31" fmla="*/ 246 h 247"/>
                <a:gd name="T32" fmla="*/ 159 w 223"/>
                <a:gd name="T33" fmla="*/ 246 h 247"/>
                <a:gd name="T34" fmla="*/ 147 w 223"/>
                <a:gd name="T35" fmla="*/ 240 h 247"/>
                <a:gd name="T36" fmla="*/ 90 w 223"/>
                <a:gd name="T37" fmla="*/ 160 h 247"/>
                <a:gd name="T38" fmla="*/ 83 w 223"/>
                <a:gd name="T39" fmla="*/ 153 h 247"/>
                <a:gd name="T40" fmla="*/ 76 w 223"/>
                <a:gd name="T41" fmla="*/ 159 h 247"/>
                <a:gd name="T42" fmla="*/ 60 w 223"/>
                <a:gd name="T43" fmla="*/ 175 h 247"/>
                <a:gd name="T44" fmla="*/ 56 w 223"/>
                <a:gd name="T45" fmla="*/ 185 h 247"/>
                <a:gd name="T46" fmla="*/ 50 w 223"/>
                <a:gd name="T47" fmla="*/ 239 h 247"/>
                <a:gd name="T48" fmla="*/ 50 w 223"/>
                <a:gd name="T49" fmla="*/ 242 h 247"/>
                <a:gd name="T50" fmla="*/ 45 w 223"/>
                <a:gd name="T51" fmla="*/ 246 h 247"/>
                <a:gd name="T52" fmla="*/ 5 w 223"/>
                <a:gd name="T53" fmla="*/ 246 h 247"/>
                <a:gd name="T54" fmla="*/ 0 w 223"/>
                <a:gd name="T55" fmla="*/ 241 h 247"/>
                <a:gd name="T56" fmla="*/ 3 w 223"/>
                <a:gd name="T57" fmla="*/ 218 h 247"/>
                <a:gd name="T58" fmla="*/ 11 w 223"/>
                <a:gd name="T59" fmla="*/ 142 h 247"/>
                <a:gd name="T60" fmla="*/ 17 w 223"/>
                <a:gd name="T61" fmla="*/ 83 h 247"/>
                <a:gd name="T62" fmla="*/ 23 w 223"/>
                <a:gd name="T63" fmla="*/ 24 h 247"/>
                <a:gd name="T64" fmla="*/ 25 w 223"/>
                <a:gd name="T65" fmla="*/ 3 h 247"/>
                <a:gd name="T66" fmla="*/ 28 w 223"/>
                <a:gd name="T67" fmla="*/ 1 h 247"/>
                <a:gd name="T68" fmla="*/ 34 w 223"/>
                <a:gd name="T69" fmla="*/ 0 h 247"/>
                <a:gd name="T70" fmla="*/ 71 w 223"/>
                <a:gd name="T71" fmla="*/ 0 h 247"/>
                <a:gd name="T72" fmla="*/ 74 w 223"/>
                <a:gd name="T73" fmla="*/ 4 h 247"/>
                <a:gd name="T74" fmla="*/ 69 w 223"/>
                <a:gd name="T75" fmla="*/ 56 h 247"/>
                <a:gd name="T76" fmla="*/ 63 w 223"/>
                <a:gd name="T77" fmla="*/ 11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3" h="247">
                  <a:moveTo>
                    <a:pt x="63" y="110"/>
                  </a:moveTo>
                  <a:cubicBezTo>
                    <a:pt x="67" y="108"/>
                    <a:pt x="69" y="105"/>
                    <a:pt x="71" y="103"/>
                  </a:cubicBezTo>
                  <a:cubicBezTo>
                    <a:pt x="101" y="71"/>
                    <a:pt x="130" y="40"/>
                    <a:pt x="160" y="8"/>
                  </a:cubicBezTo>
                  <a:cubicBezTo>
                    <a:pt x="161" y="7"/>
                    <a:pt x="162" y="5"/>
                    <a:pt x="163" y="4"/>
                  </a:cubicBezTo>
                  <a:cubicBezTo>
                    <a:pt x="166" y="1"/>
                    <a:pt x="168" y="0"/>
                    <a:pt x="172" y="0"/>
                  </a:cubicBezTo>
                  <a:cubicBezTo>
                    <a:pt x="183" y="1"/>
                    <a:pt x="194" y="0"/>
                    <a:pt x="205" y="0"/>
                  </a:cubicBezTo>
                  <a:cubicBezTo>
                    <a:pt x="210" y="0"/>
                    <a:pt x="215" y="0"/>
                    <a:pt x="220" y="0"/>
                  </a:cubicBezTo>
                  <a:cubicBezTo>
                    <a:pt x="221" y="1"/>
                    <a:pt x="222" y="0"/>
                    <a:pt x="223" y="2"/>
                  </a:cubicBezTo>
                  <a:cubicBezTo>
                    <a:pt x="223" y="3"/>
                    <a:pt x="222" y="4"/>
                    <a:pt x="221" y="5"/>
                  </a:cubicBezTo>
                  <a:cubicBezTo>
                    <a:pt x="210" y="17"/>
                    <a:pt x="198" y="29"/>
                    <a:pt x="187" y="42"/>
                  </a:cubicBezTo>
                  <a:cubicBezTo>
                    <a:pt x="165" y="64"/>
                    <a:pt x="144" y="86"/>
                    <a:pt x="123" y="109"/>
                  </a:cubicBezTo>
                  <a:cubicBezTo>
                    <a:pt x="121" y="111"/>
                    <a:pt x="119" y="113"/>
                    <a:pt x="117" y="116"/>
                  </a:cubicBezTo>
                  <a:cubicBezTo>
                    <a:pt x="119" y="119"/>
                    <a:pt x="121" y="121"/>
                    <a:pt x="123" y="124"/>
                  </a:cubicBezTo>
                  <a:cubicBezTo>
                    <a:pt x="150" y="162"/>
                    <a:pt x="178" y="200"/>
                    <a:pt x="205" y="239"/>
                  </a:cubicBezTo>
                  <a:cubicBezTo>
                    <a:pt x="207" y="241"/>
                    <a:pt x="210" y="243"/>
                    <a:pt x="208" y="245"/>
                  </a:cubicBezTo>
                  <a:cubicBezTo>
                    <a:pt x="207" y="247"/>
                    <a:pt x="204" y="246"/>
                    <a:pt x="202" y="246"/>
                  </a:cubicBezTo>
                  <a:cubicBezTo>
                    <a:pt x="187" y="246"/>
                    <a:pt x="173" y="246"/>
                    <a:pt x="159" y="246"/>
                  </a:cubicBezTo>
                  <a:cubicBezTo>
                    <a:pt x="153" y="247"/>
                    <a:pt x="150" y="245"/>
                    <a:pt x="147" y="240"/>
                  </a:cubicBezTo>
                  <a:cubicBezTo>
                    <a:pt x="128" y="214"/>
                    <a:pt x="109" y="187"/>
                    <a:pt x="90" y="160"/>
                  </a:cubicBezTo>
                  <a:cubicBezTo>
                    <a:pt x="88" y="157"/>
                    <a:pt x="86" y="153"/>
                    <a:pt x="83" y="153"/>
                  </a:cubicBezTo>
                  <a:cubicBezTo>
                    <a:pt x="80" y="152"/>
                    <a:pt x="78" y="156"/>
                    <a:pt x="76" y="159"/>
                  </a:cubicBezTo>
                  <a:cubicBezTo>
                    <a:pt x="70" y="164"/>
                    <a:pt x="65" y="170"/>
                    <a:pt x="60" y="175"/>
                  </a:cubicBezTo>
                  <a:cubicBezTo>
                    <a:pt x="57" y="178"/>
                    <a:pt x="56" y="181"/>
                    <a:pt x="56" y="185"/>
                  </a:cubicBezTo>
                  <a:cubicBezTo>
                    <a:pt x="54" y="203"/>
                    <a:pt x="52" y="221"/>
                    <a:pt x="50" y="239"/>
                  </a:cubicBezTo>
                  <a:cubicBezTo>
                    <a:pt x="50" y="240"/>
                    <a:pt x="50" y="241"/>
                    <a:pt x="50" y="242"/>
                  </a:cubicBezTo>
                  <a:cubicBezTo>
                    <a:pt x="49" y="246"/>
                    <a:pt x="48" y="246"/>
                    <a:pt x="45" y="246"/>
                  </a:cubicBezTo>
                  <a:cubicBezTo>
                    <a:pt x="31" y="246"/>
                    <a:pt x="18" y="246"/>
                    <a:pt x="5" y="246"/>
                  </a:cubicBezTo>
                  <a:cubicBezTo>
                    <a:pt x="1" y="246"/>
                    <a:pt x="0" y="246"/>
                    <a:pt x="0" y="241"/>
                  </a:cubicBezTo>
                  <a:cubicBezTo>
                    <a:pt x="1" y="234"/>
                    <a:pt x="2" y="226"/>
                    <a:pt x="3" y="218"/>
                  </a:cubicBezTo>
                  <a:cubicBezTo>
                    <a:pt x="5" y="193"/>
                    <a:pt x="8" y="168"/>
                    <a:pt x="11" y="142"/>
                  </a:cubicBezTo>
                  <a:cubicBezTo>
                    <a:pt x="13" y="122"/>
                    <a:pt x="15" y="103"/>
                    <a:pt x="17" y="83"/>
                  </a:cubicBezTo>
                  <a:cubicBezTo>
                    <a:pt x="19" y="63"/>
                    <a:pt x="21" y="43"/>
                    <a:pt x="23" y="24"/>
                  </a:cubicBezTo>
                  <a:cubicBezTo>
                    <a:pt x="24" y="17"/>
                    <a:pt x="25" y="10"/>
                    <a:pt x="25" y="3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47" y="0"/>
                    <a:pt x="59" y="0"/>
                    <a:pt x="71" y="0"/>
                  </a:cubicBezTo>
                  <a:cubicBezTo>
                    <a:pt x="74" y="1"/>
                    <a:pt x="75" y="1"/>
                    <a:pt x="74" y="4"/>
                  </a:cubicBezTo>
                  <a:cubicBezTo>
                    <a:pt x="73" y="22"/>
                    <a:pt x="71" y="39"/>
                    <a:pt x="69" y="56"/>
                  </a:cubicBezTo>
                  <a:cubicBezTo>
                    <a:pt x="67" y="74"/>
                    <a:pt x="65" y="91"/>
                    <a:pt x="63" y="11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6586538" y="941388"/>
              <a:ext cx="309563" cy="404813"/>
            </a:xfrm>
            <a:custGeom>
              <a:avLst/>
              <a:gdLst/>
              <a:ahLst/>
              <a:cxnLst/>
              <a:rect l="l" t="t" r="r" b="b"/>
              <a:pathLst>
                <a:path w="309563" h="404813">
                  <a:moveTo>
                    <a:pt x="104156" y="53975"/>
                  </a:moveTo>
                  <a:cubicBezTo>
                    <a:pt x="100860" y="53975"/>
                    <a:pt x="99212" y="53975"/>
                    <a:pt x="95916" y="55600"/>
                  </a:cubicBezTo>
                  <a:cubicBezTo>
                    <a:pt x="94268" y="55600"/>
                    <a:pt x="92620" y="55600"/>
                    <a:pt x="92620" y="58850"/>
                  </a:cubicBezTo>
                  <a:cubicBezTo>
                    <a:pt x="92620" y="60474"/>
                    <a:pt x="92620" y="62099"/>
                    <a:pt x="90972" y="63724"/>
                  </a:cubicBezTo>
                  <a:cubicBezTo>
                    <a:pt x="87676" y="104346"/>
                    <a:pt x="82732" y="143342"/>
                    <a:pt x="77788" y="183964"/>
                  </a:cubicBezTo>
                  <a:cubicBezTo>
                    <a:pt x="77788" y="185581"/>
                    <a:pt x="77788" y="187198"/>
                    <a:pt x="77788" y="187213"/>
                  </a:cubicBezTo>
                  <a:cubicBezTo>
                    <a:pt x="79436" y="188838"/>
                    <a:pt x="79436" y="190463"/>
                    <a:pt x="81084" y="190463"/>
                  </a:cubicBezTo>
                  <a:cubicBezTo>
                    <a:pt x="84380" y="192088"/>
                    <a:pt x="86028" y="192088"/>
                    <a:pt x="89324" y="192088"/>
                  </a:cubicBezTo>
                  <a:cubicBezTo>
                    <a:pt x="110748" y="192088"/>
                    <a:pt x="133820" y="192088"/>
                    <a:pt x="155243" y="192088"/>
                  </a:cubicBezTo>
                  <a:cubicBezTo>
                    <a:pt x="176667" y="192088"/>
                    <a:pt x="198091" y="192088"/>
                    <a:pt x="219515" y="192088"/>
                  </a:cubicBezTo>
                  <a:cubicBezTo>
                    <a:pt x="222811" y="192088"/>
                    <a:pt x="226107" y="192088"/>
                    <a:pt x="229402" y="192088"/>
                  </a:cubicBezTo>
                  <a:cubicBezTo>
                    <a:pt x="234346" y="190463"/>
                    <a:pt x="235994" y="190463"/>
                    <a:pt x="235994" y="185589"/>
                  </a:cubicBezTo>
                  <a:cubicBezTo>
                    <a:pt x="235994" y="183964"/>
                    <a:pt x="237642" y="182339"/>
                    <a:pt x="237642" y="180714"/>
                  </a:cubicBezTo>
                  <a:cubicBezTo>
                    <a:pt x="239290" y="159591"/>
                    <a:pt x="242586" y="140093"/>
                    <a:pt x="244234" y="118969"/>
                  </a:cubicBezTo>
                  <a:cubicBezTo>
                    <a:pt x="245882" y="99471"/>
                    <a:pt x="249178" y="81598"/>
                    <a:pt x="250826" y="62099"/>
                  </a:cubicBezTo>
                  <a:cubicBezTo>
                    <a:pt x="250826" y="55600"/>
                    <a:pt x="249178" y="55600"/>
                    <a:pt x="244234" y="53975"/>
                  </a:cubicBezTo>
                  <a:cubicBezTo>
                    <a:pt x="242586" y="53975"/>
                    <a:pt x="240938" y="53975"/>
                    <a:pt x="239290" y="53975"/>
                  </a:cubicBezTo>
                  <a:cubicBezTo>
                    <a:pt x="194795" y="53975"/>
                    <a:pt x="148651" y="53975"/>
                    <a:pt x="104156" y="53975"/>
                  </a:cubicBezTo>
                  <a:close/>
                  <a:moveTo>
                    <a:pt x="57327" y="0"/>
                  </a:moveTo>
                  <a:lnTo>
                    <a:pt x="144135" y="0"/>
                  </a:lnTo>
                  <a:cubicBezTo>
                    <a:pt x="175255" y="0"/>
                    <a:pt x="206376" y="1646"/>
                    <a:pt x="235858" y="0"/>
                  </a:cubicBezTo>
                  <a:cubicBezTo>
                    <a:pt x="244047" y="0"/>
                    <a:pt x="250599" y="1646"/>
                    <a:pt x="257150" y="6582"/>
                  </a:cubicBezTo>
                  <a:cubicBezTo>
                    <a:pt x="271892" y="16456"/>
                    <a:pt x="286633" y="24684"/>
                    <a:pt x="301374" y="34557"/>
                  </a:cubicBezTo>
                  <a:cubicBezTo>
                    <a:pt x="307925" y="37848"/>
                    <a:pt x="309563" y="42785"/>
                    <a:pt x="309563" y="49367"/>
                  </a:cubicBezTo>
                  <a:cubicBezTo>
                    <a:pt x="307925" y="60887"/>
                    <a:pt x="306287" y="72406"/>
                    <a:pt x="306287" y="82279"/>
                  </a:cubicBezTo>
                  <a:cubicBezTo>
                    <a:pt x="303012" y="115191"/>
                    <a:pt x="298098" y="146457"/>
                    <a:pt x="294822" y="179368"/>
                  </a:cubicBezTo>
                  <a:cubicBezTo>
                    <a:pt x="294822" y="184305"/>
                    <a:pt x="294822" y="189242"/>
                    <a:pt x="294822" y="194179"/>
                  </a:cubicBezTo>
                  <a:cubicBezTo>
                    <a:pt x="294822" y="202407"/>
                    <a:pt x="291546" y="207343"/>
                    <a:pt x="283357" y="210634"/>
                  </a:cubicBezTo>
                  <a:cubicBezTo>
                    <a:pt x="265340" y="218862"/>
                    <a:pt x="248961" y="228736"/>
                    <a:pt x="232582" y="238609"/>
                  </a:cubicBezTo>
                  <a:cubicBezTo>
                    <a:pt x="222755" y="243546"/>
                    <a:pt x="221117" y="243546"/>
                    <a:pt x="226030" y="253420"/>
                  </a:cubicBezTo>
                  <a:cubicBezTo>
                    <a:pt x="247323" y="299496"/>
                    <a:pt x="268616" y="343927"/>
                    <a:pt x="289908" y="388357"/>
                  </a:cubicBezTo>
                  <a:cubicBezTo>
                    <a:pt x="291546" y="393294"/>
                    <a:pt x="294822" y="396585"/>
                    <a:pt x="296460" y="401522"/>
                  </a:cubicBezTo>
                  <a:cubicBezTo>
                    <a:pt x="296460" y="403167"/>
                    <a:pt x="296460" y="404813"/>
                    <a:pt x="293184" y="404813"/>
                  </a:cubicBezTo>
                  <a:cubicBezTo>
                    <a:pt x="284995" y="404813"/>
                    <a:pt x="276805" y="404813"/>
                    <a:pt x="268616" y="404813"/>
                  </a:cubicBezTo>
                  <a:cubicBezTo>
                    <a:pt x="258788" y="404813"/>
                    <a:pt x="248961" y="404813"/>
                    <a:pt x="239134" y="404813"/>
                  </a:cubicBezTo>
                  <a:cubicBezTo>
                    <a:pt x="235858" y="404813"/>
                    <a:pt x="232582" y="403167"/>
                    <a:pt x="230944" y="399876"/>
                  </a:cubicBezTo>
                  <a:cubicBezTo>
                    <a:pt x="229306" y="396585"/>
                    <a:pt x="229306" y="393294"/>
                    <a:pt x="227668" y="391648"/>
                  </a:cubicBezTo>
                  <a:cubicBezTo>
                    <a:pt x="206376" y="347218"/>
                    <a:pt x="186721" y="302787"/>
                    <a:pt x="167066" y="260002"/>
                  </a:cubicBezTo>
                  <a:cubicBezTo>
                    <a:pt x="165428" y="255065"/>
                    <a:pt x="163790" y="251774"/>
                    <a:pt x="162152" y="248483"/>
                  </a:cubicBezTo>
                  <a:cubicBezTo>
                    <a:pt x="160514" y="245192"/>
                    <a:pt x="157239" y="243546"/>
                    <a:pt x="153963" y="245192"/>
                  </a:cubicBezTo>
                  <a:cubicBezTo>
                    <a:pt x="127756" y="245192"/>
                    <a:pt x="104826" y="245192"/>
                    <a:pt x="81895" y="245192"/>
                  </a:cubicBezTo>
                  <a:cubicBezTo>
                    <a:pt x="80257" y="245192"/>
                    <a:pt x="80257" y="245192"/>
                    <a:pt x="78619" y="245192"/>
                  </a:cubicBezTo>
                  <a:cubicBezTo>
                    <a:pt x="73706" y="245192"/>
                    <a:pt x="73706" y="245192"/>
                    <a:pt x="72068" y="250128"/>
                  </a:cubicBezTo>
                  <a:cubicBezTo>
                    <a:pt x="70430" y="268230"/>
                    <a:pt x="68792" y="284686"/>
                    <a:pt x="67154" y="301141"/>
                  </a:cubicBezTo>
                  <a:cubicBezTo>
                    <a:pt x="63878" y="334053"/>
                    <a:pt x="60603" y="365319"/>
                    <a:pt x="57327" y="396585"/>
                  </a:cubicBezTo>
                  <a:cubicBezTo>
                    <a:pt x="57327" y="398231"/>
                    <a:pt x="57327" y="398231"/>
                    <a:pt x="57327" y="399876"/>
                  </a:cubicBezTo>
                  <a:cubicBezTo>
                    <a:pt x="57327" y="403167"/>
                    <a:pt x="55689" y="404813"/>
                    <a:pt x="52413" y="404813"/>
                  </a:cubicBezTo>
                  <a:cubicBezTo>
                    <a:pt x="36034" y="404813"/>
                    <a:pt x="19655" y="404813"/>
                    <a:pt x="3276" y="404813"/>
                  </a:cubicBezTo>
                  <a:cubicBezTo>
                    <a:pt x="0" y="404813"/>
                    <a:pt x="0" y="403167"/>
                    <a:pt x="0" y="399876"/>
                  </a:cubicBezTo>
                  <a:cubicBezTo>
                    <a:pt x="0" y="396585"/>
                    <a:pt x="0" y="391648"/>
                    <a:pt x="0" y="388357"/>
                  </a:cubicBezTo>
                  <a:cubicBezTo>
                    <a:pt x="4914" y="337344"/>
                    <a:pt x="11466" y="286331"/>
                    <a:pt x="16379" y="235318"/>
                  </a:cubicBezTo>
                  <a:cubicBezTo>
                    <a:pt x="19655" y="202407"/>
                    <a:pt x="22931" y="171141"/>
                    <a:pt x="26207" y="138229"/>
                  </a:cubicBezTo>
                  <a:cubicBezTo>
                    <a:pt x="29482" y="105317"/>
                    <a:pt x="32758" y="72406"/>
                    <a:pt x="36034" y="41140"/>
                  </a:cubicBezTo>
                  <a:cubicBezTo>
                    <a:pt x="37672" y="27975"/>
                    <a:pt x="39310" y="16456"/>
                    <a:pt x="40948" y="4937"/>
                  </a:cubicBezTo>
                  <a:cubicBezTo>
                    <a:pt x="40948" y="3291"/>
                    <a:pt x="42586" y="1646"/>
                    <a:pt x="45861" y="1646"/>
                  </a:cubicBezTo>
                  <a:cubicBezTo>
                    <a:pt x="49137" y="0"/>
                    <a:pt x="52413" y="0"/>
                    <a:pt x="57327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6183313" y="941388"/>
              <a:ext cx="339725" cy="407988"/>
            </a:xfrm>
            <a:custGeom>
              <a:avLst/>
              <a:gdLst>
                <a:gd name="T0" fmla="*/ 94 w 208"/>
                <a:gd name="T1" fmla="*/ 213 h 248"/>
                <a:gd name="T2" fmla="*/ 141 w 208"/>
                <a:gd name="T3" fmla="*/ 213 h 248"/>
                <a:gd name="T4" fmla="*/ 147 w 208"/>
                <a:gd name="T5" fmla="*/ 213 h 248"/>
                <a:gd name="T6" fmla="*/ 150 w 208"/>
                <a:gd name="T7" fmla="*/ 210 h 248"/>
                <a:gd name="T8" fmla="*/ 151 w 208"/>
                <a:gd name="T9" fmla="*/ 206 h 248"/>
                <a:gd name="T10" fmla="*/ 157 w 208"/>
                <a:gd name="T11" fmla="*/ 148 h 248"/>
                <a:gd name="T12" fmla="*/ 163 w 208"/>
                <a:gd name="T13" fmla="*/ 90 h 248"/>
                <a:gd name="T14" fmla="*/ 169 w 208"/>
                <a:gd name="T15" fmla="*/ 31 h 248"/>
                <a:gd name="T16" fmla="*/ 172 w 208"/>
                <a:gd name="T17" fmla="*/ 5 h 248"/>
                <a:gd name="T18" fmla="*/ 176 w 208"/>
                <a:gd name="T19" fmla="*/ 0 h 248"/>
                <a:gd name="T20" fmla="*/ 204 w 208"/>
                <a:gd name="T21" fmla="*/ 0 h 248"/>
                <a:gd name="T22" fmla="*/ 207 w 208"/>
                <a:gd name="T23" fmla="*/ 5 h 248"/>
                <a:gd name="T24" fmla="*/ 199 w 208"/>
                <a:gd name="T25" fmla="*/ 87 h 248"/>
                <a:gd name="T26" fmla="*/ 188 w 208"/>
                <a:gd name="T27" fmla="*/ 188 h 248"/>
                <a:gd name="T28" fmla="*/ 185 w 208"/>
                <a:gd name="T29" fmla="*/ 220 h 248"/>
                <a:gd name="T30" fmla="*/ 181 w 208"/>
                <a:gd name="T31" fmla="*/ 226 h 248"/>
                <a:gd name="T32" fmla="*/ 145 w 208"/>
                <a:gd name="T33" fmla="*/ 246 h 248"/>
                <a:gd name="T34" fmla="*/ 136 w 208"/>
                <a:gd name="T35" fmla="*/ 248 h 248"/>
                <a:gd name="T36" fmla="*/ 43 w 208"/>
                <a:gd name="T37" fmla="*/ 248 h 248"/>
                <a:gd name="T38" fmla="*/ 35 w 208"/>
                <a:gd name="T39" fmla="*/ 246 h 248"/>
                <a:gd name="T40" fmla="*/ 3 w 208"/>
                <a:gd name="T41" fmla="*/ 227 h 248"/>
                <a:gd name="T42" fmla="*/ 0 w 208"/>
                <a:gd name="T43" fmla="*/ 220 h 248"/>
                <a:gd name="T44" fmla="*/ 6 w 208"/>
                <a:gd name="T45" fmla="*/ 164 h 248"/>
                <a:gd name="T46" fmla="*/ 10 w 208"/>
                <a:gd name="T47" fmla="*/ 124 h 248"/>
                <a:gd name="T48" fmla="*/ 17 w 208"/>
                <a:gd name="T49" fmla="*/ 63 h 248"/>
                <a:gd name="T50" fmla="*/ 21 w 208"/>
                <a:gd name="T51" fmla="*/ 22 h 248"/>
                <a:gd name="T52" fmla="*/ 23 w 208"/>
                <a:gd name="T53" fmla="*/ 4 h 248"/>
                <a:gd name="T54" fmla="*/ 27 w 208"/>
                <a:gd name="T55" fmla="*/ 0 h 248"/>
                <a:gd name="T56" fmla="*/ 55 w 208"/>
                <a:gd name="T57" fmla="*/ 0 h 248"/>
                <a:gd name="T58" fmla="*/ 58 w 208"/>
                <a:gd name="T59" fmla="*/ 5 h 248"/>
                <a:gd name="T60" fmla="*/ 57 w 208"/>
                <a:gd name="T61" fmla="*/ 13 h 248"/>
                <a:gd name="T62" fmla="*/ 53 w 208"/>
                <a:gd name="T63" fmla="*/ 54 h 248"/>
                <a:gd name="T64" fmla="*/ 49 w 208"/>
                <a:gd name="T65" fmla="*/ 96 h 248"/>
                <a:gd name="T66" fmla="*/ 44 w 208"/>
                <a:gd name="T67" fmla="*/ 136 h 248"/>
                <a:gd name="T68" fmla="*/ 40 w 208"/>
                <a:gd name="T69" fmla="*/ 181 h 248"/>
                <a:gd name="T70" fmla="*/ 37 w 208"/>
                <a:gd name="T71" fmla="*/ 208 h 248"/>
                <a:gd name="T72" fmla="*/ 41 w 208"/>
                <a:gd name="T73" fmla="*/ 213 h 248"/>
                <a:gd name="T74" fmla="*/ 94 w 208"/>
                <a:gd name="T75" fmla="*/ 213 h 248"/>
                <a:gd name="T76" fmla="*/ 94 w 208"/>
                <a:gd name="T77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8" h="248">
                  <a:moveTo>
                    <a:pt x="94" y="213"/>
                  </a:moveTo>
                  <a:cubicBezTo>
                    <a:pt x="109" y="213"/>
                    <a:pt x="125" y="213"/>
                    <a:pt x="141" y="213"/>
                  </a:cubicBezTo>
                  <a:cubicBezTo>
                    <a:pt x="143" y="213"/>
                    <a:pt x="145" y="213"/>
                    <a:pt x="147" y="213"/>
                  </a:cubicBezTo>
                  <a:cubicBezTo>
                    <a:pt x="149" y="213"/>
                    <a:pt x="150" y="212"/>
                    <a:pt x="150" y="210"/>
                  </a:cubicBezTo>
                  <a:cubicBezTo>
                    <a:pt x="151" y="209"/>
                    <a:pt x="151" y="207"/>
                    <a:pt x="151" y="206"/>
                  </a:cubicBezTo>
                  <a:cubicBezTo>
                    <a:pt x="153" y="187"/>
                    <a:pt x="155" y="167"/>
                    <a:pt x="157" y="148"/>
                  </a:cubicBezTo>
                  <a:cubicBezTo>
                    <a:pt x="159" y="129"/>
                    <a:pt x="161" y="109"/>
                    <a:pt x="163" y="90"/>
                  </a:cubicBezTo>
                  <a:cubicBezTo>
                    <a:pt x="165" y="70"/>
                    <a:pt x="167" y="51"/>
                    <a:pt x="169" y="31"/>
                  </a:cubicBezTo>
                  <a:cubicBezTo>
                    <a:pt x="170" y="22"/>
                    <a:pt x="171" y="14"/>
                    <a:pt x="172" y="5"/>
                  </a:cubicBezTo>
                  <a:cubicBezTo>
                    <a:pt x="173" y="1"/>
                    <a:pt x="173" y="1"/>
                    <a:pt x="176" y="0"/>
                  </a:cubicBezTo>
                  <a:cubicBezTo>
                    <a:pt x="186" y="0"/>
                    <a:pt x="195" y="0"/>
                    <a:pt x="204" y="0"/>
                  </a:cubicBezTo>
                  <a:cubicBezTo>
                    <a:pt x="207" y="1"/>
                    <a:pt x="208" y="1"/>
                    <a:pt x="207" y="5"/>
                  </a:cubicBezTo>
                  <a:cubicBezTo>
                    <a:pt x="205" y="32"/>
                    <a:pt x="202" y="59"/>
                    <a:pt x="199" y="87"/>
                  </a:cubicBezTo>
                  <a:cubicBezTo>
                    <a:pt x="195" y="120"/>
                    <a:pt x="192" y="154"/>
                    <a:pt x="188" y="188"/>
                  </a:cubicBezTo>
                  <a:cubicBezTo>
                    <a:pt x="187" y="199"/>
                    <a:pt x="186" y="210"/>
                    <a:pt x="185" y="220"/>
                  </a:cubicBezTo>
                  <a:cubicBezTo>
                    <a:pt x="185" y="223"/>
                    <a:pt x="183" y="225"/>
                    <a:pt x="181" y="226"/>
                  </a:cubicBezTo>
                  <a:cubicBezTo>
                    <a:pt x="169" y="233"/>
                    <a:pt x="157" y="239"/>
                    <a:pt x="145" y="246"/>
                  </a:cubicBezTo>
                  <a:cubicBezTo>
                    <a:pt x="142" y="247"/>
                    <a:pt x="139" y="248"/>
                    <a:pt x="136" y="248"/>
                  </a:cubicBezTo>
                  <a:cubicBezTo>
                    <a:pt x="105" y="248"/>
                    <a:pt x="74" y="248"/>
                    <a:pt x="43" y="248"/>
                  </a:cubicBezTo>
                  <a:cubicBezTo>
                    <a:pt x="40" y="248"/>
                    <a:pt x="37" y="247"/>
                    <a:pt x="35" y="246"/>
                  </a:cubicBezTo>
                  <a:cubicBezTo>
                    <a:pt x="24" y="239"/>
                    <a:pt x="14" y="233"/>
                    <a:pt x="3" y="227"/>
                  </a:cubicBezTo>
                  <a:cubicBezTo>
                    <a:pt x="1" y="225"/>
                    <a:pt x="0" y="223"/>
                    <a:pt x="0" y="220"/>
                  </a:cubicBezTo>
                  <a:cubicBezTo>
                    <a:pt x="2" y="201"/>
                    <a:pt x="4" y="183"/>
                    <a:pt x="6" y="164"/>
                  </a:cubicBezTo>
                  <a:cubicBezTo>
                    <a:pt x="8" y="151"/>
                    <a:pt x="9" y="138"/>
                    <a:pt x="10" y="124"/>
                  </a:cubicBezTo>
                  <a:cubicBezTo>
                    <a:pt x="13" y="104"/>
                    <a:pt x="15" y="83"/>
                    <a:pt x="17" y="63"/>
                  </a:cubicBezTo>
                  <a:cubicBezTo>
                    <a:pt x="18" y="49"/>
                    <a:pt x="20" y="35"/>
                    <a:pt x="21" y="22"/>
                  </a:cubicBezTo>
                  <a:cubicBezTo>
                    <a:pt x="22" y="16"/>
                    <a:pt x="22" y="10"/>
                    <a:pt x="23" y="4"/>
                  </a:cubicBezTo>
                  <a:cubicBezTo>
                    <a:pt x="23" y="1"/>
                    <a:pt x="24" y="1"/>
                    <a:pt x="27" y="0"/>
                  </a:cubicBezTo>
                  <a:cubicBezTo>
                    <a:pt x="36" y="0"/>
                    <a:pt x="45" y="0"/>
                    <a:pt x="55" y="0"/>
                  </a:cubicBezTo>
                  <a:cubicBezTo>
                    <a:pt x="58" y="1"/>
                    <a:pt x="59" y="1"/>
                    <a:pt x="58" y="5"/>
                  </a:cubicBezTo>
                  <a:cubicBezTo>
                    <a:pt x="58" y="8"/>
                    <a:pt x="58" y="10"/>
                    <a:pt x="57" y="13"/>
                  </a:cubicBezTo>
                  <a:cubicBezTo>
                    <a:pt x="56" y="26"/>
                    <a:pt x="55" y="40"/>
                    <a:pt x="53" y="54"/>
                  </a:cubicBezTo>
                  <a:cubicBezTo>
                    <a:pt x="52" y="68"/>
                    <a:pt x="50" y="82"/>
                    <a:pt x="49" y="96"/>
                  </a:cubicBezTo>
                  <a:cubicBezTo>
                    <a:pt x="47" y="109"/>
                    <a:pt x="46" y="123"/>
                    <a:pt x="44" y="136"/>
                  </a:cubicBezTo>
                  <a:cubicBezTo>
                    <a:pt x="43" y="151"/>
                    <a:pt x="41" y="166"/>
                    <a:pt x="40" y="181"/>
                  </a:cubicBezTo>
                  <a:cubicBezTo>
                    <a:pt x="39" y="190"/>
                    <a:pt x="38" y="199"/>
                    <a:pt x="37" y="208"/>
                  </a:cubicBezTo>
                  <a:cubicBezTo>
                    <a:pt x="37" y="212"/>
                    <a:pt x="38" y="213"/>
                    <a:pt x="41" y="213"/>
                  </a:cubicBezTo>
                  <a:cubicBezTo>
                    <a:pt x="59" y="213"/>
                    <a:pt x="76" y="213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5456238" y="941388"/>
              <a:ext cx="341313" cy="407988"/>
            </a:xfrm>
            <a:custGeom>
              <a:avLst/>
              <a:gdLst>
                <a:gd name="T0" fmla="*/ 93 w 208"/>
                <a:gd name="T1" fmla="*/ 213 h 248"/>
                <a:gd name="T2" fmla="*/ 141 w 208"/>
                <a:gd name="T3" fmla="*/ 213 h 248"/>
                <a:gd name="T4" fmla="*/ 146 w 208"/>
                <a:gd name="T5" fmla="*/ 213 h 248"/>
                <a:gd name="T6" fmla="*/ 150 w 208"/>
                <a:gd name="T7" fmla="*/ 209 h 248"/>
                <a:gd name="T8" fmla="*/ 154 w 208"/>
                <a:gd name="T9" fmla="*/ 176 h 248"/>
                <a:gd name="T10" fmla="*/ 161 w 208"/>
                <a:gd name="T11" fmla="*/ 112 h 248"/>
                <a:gd name="T12" fmla="*/ 167 w 208"/>
                <a:gd name="T13" fmla="*/ 54 h 248"/>
                <a:gd name="T14" fmla="*/ 172 w 208"/>
                <a:gd name="T15" fmla="*/ 4 h 248"/>
                <a:gd name="T16" fmla="*/ 176 w 208"/>
                <a:gd name="T17" fmla="*/ 0 h 248"/>
                <a:gd name="T18" fmla="*/ 205 w 208"/>
                <a:gd name="T19" fmla="*/ 1 h 248"/>
                <a:gd name="T20" fmla="*/ 207 w 208"/>
                <a:gd name="T21" fmla="*/ 4 h 248"/>
                <a:gd name="T22" fmla="*/ 206 w 208"/>
                <a:gd name="T23" fmla="*/ 22 h 248"/>
                <a:gd name="T24" fmla="*/ 199 w 208"/>
                <a:gd name="T25" fmla="*/ 81 h 248"/>
                <a:gd name="T26" fmla="*/ 195 w 208"/>
                <a:gd name="T27" fmla="*/ 121 h 248"/>
                <a:gd name="T28" fmla="*/ 189 w 208"/>
                <a:gd name="T29" fmla="*/ 183 h 248"/>
                <a:gd name="T30" fmla="*/ 185 w 208"/>
                <a:gd name="T31" fmla="*/ 220 h 248"/>
                <a:gd name="T32" fmla="*/ 180 w 208"/>
                <a:gd name="T33" fmla="*/ 227 h 248"/>
                <a:gd name="T34" fmla="*/ 145 w 208"/>
                <a:gd name="T35" fmla="*/ 246 h 248"/>
                <a:gd name="T36" fmla="*/ 136 w 208"/>
                <a:gd name="T37" fmla="*/ 248 h 248"/>
                <a:gd name="T38" fmla="*/ 44 w 208"/>
                <a:gd name="T39" fmla="*/ 248 h 248"/>
                <a:gd name="T40" fmla="*/ 34 w 208"/>
                <a:gd name="T41" fmla="*/ 245 h 248"/>
                <a:gd name="T42" fmla="*/ 4 w 208"/>
                <a:gd name="T43" fmla="*/ 227 h 248"/>
                <a:gd name="T44" fmla="*/ 0 w 208"/>
                <a:gd name="T45" fmla="*/ 220 h 248"/>
                <a:gd name="T46" fmla="*/ 5 w 208"/>
                <a:gd name="T47" fmla="*/ 172 h 248"/>
                <a:gd name="T48" fmla="*/ 10 w 208"/>
                <a:gd name="T49" fmla="*/ 129 h 248"/>
                <a:gd name="T50" fmla="*/ 16 w 208"/>
                <a:gd name="T51" fmla="*/ 69 h 248"/>
                <a:gd name="T52" fmla="*/ 21 w 208"/>
                <a:gd name="T53" fmla="*/ 27 h 248"/>
                <a:gd name="T54" fmla="*/ 23 w 208"/>
                <a:gd name="T55" fmla="*/ 5 h 248"/>
                <a:gd name="T56" fmla="*/ 28 w 208"/>
                <a:gd name="T57" fmla="*/ 0 h 248"/>
                <a:gd name="T58" fmla="*/ 55 w 208"/>
                <a:gd name="T59" fmla="*/ 0 h 248"/>
                <a:gd name="T60" fmla="*/ 58 w 208"/>
                <a:gd name="T61" fmla="*/ 4 h 248"/>
                <a:gd name="T62" fmla="*/ 58 w 208"/>
                <a:gd name="T63" fmla="*/ 9 h 248"/>
                <a:gd name="T64" fmla="*/ 52 w 208"/>
                <a:gd name="T65" fmla="*/ 66 h 248"/>
                <a:gd name="T66" fmla="*/ 47 w 208"/>
                <a:gd name="T67" fmla="*/ 109 h 248"/>
                <a:gd name="T68" fmla="*/ 41 w 208"/>
                <a:gd name="T69" fmla="*/ 170 h 248"/>
                <a:gd name="T70" fmla="*/ 37 w 208"/>
                <a:gd name="T71" fmla="*/ 207 h 248"/>
                <a:gd name="T72" fmla="*/ 37 w 208"/>
                <a:gd name="T73" fmla="*/ 210 h 248"/>
                <a:gd name="T74" fmla="*/ 39 w 208"/>
                <a:gd name="T75" fmla="*/ 213 h 248"/>
                <a:gd name="T76" fmla="*/ 46 w 208"/>
                <a:gd name="T77" fmla="*/ 213 h 248"/>
                <a:gd name="T78" fmla="*/ 93 w 208"/>
                <a:gd name="T79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248">
                  <a:moveTo>
                    <a:pt x="93" y="213"/>
                  </a:moveTo>
                  <a:cubicBezTo>
                    <a:pt x="109" y="213"/>
                    <a:pt x="125" y="213"/>
                    <a:pt x="141" y="213"/>
                  </a:cubicBezTo>
                  <a:cubicBezTo>
                    <a:pt x="143" y="213"/>
                    <a:pt x="144" y="213"/>
                    <a:pt x="146" y="213"/>
                  </a:cubicBezTo>
                  <a:cubicBezTo>
                    <a:pt x="150" y="212"/>
                    <a:pt x="150" y="212"/>
                    <a:pt x="150" y="209"/>
                  </a:cubicBezTo>
                  <a:cubicBezTo>
                    <a:pt x="152" y="198"/>
                    <a:pt x="153" y="187"/>
                    <a:pt x="154" y="176"/>
                  </a:cubicBezTo>
                  <a:cubicBezTo>
                    <a:pt x="156" y="155"/>
                    <a:pt x="159" y="133"/>
                    <a:pt x="161" y="112"/>
                  </a:cubicBezTo>
                  <a:cubicBezTo>
                    <a:pt x="163" y="93"/>
                    <a:pt x="165" y="73"/>
                    <a:pt x="167" y="54"/>
                  </a:cubicBezTo>
                  <a:cubicBezTo>
                    <a:pt x="169" y="37"/>
                    <a:pt x="170" y="21"/>
                    <a:pt x="172" y="4"/>
                  </a:cubicBezTo>
                  <a:cubicBezTo>
                    <a:pt x="172" y="1"/>
                    <a:pt x="173" y="1"/>
                    <a:pt x="176" y="0"/>
                  </a:cubicBezTo>
                  <a:cubicBezTo>
                    <a:pt x="186" y="0"/>
                    <a:pt x="195" y="0"/>
                    <a:pt x="205" y="1"/>
                  </a:cubicBezTo>
                  <a:cubicBezTo>
                    <a:pt x="207" y="1"/>
                    <a:pt x="208" y="2"/>
                    <a:pt x="207" y="4"/>
                  </a:cubicBezTo>
                  <a:cubicBezTo>
                    <a:pt x="207" y="10"/>
                    <a:pt x="206" y="16"/>
                    <a:pt x="206" y="22"/>
                  </a:cubicBezTo>
                  <a:cubicBezTo>
                    <a:pt x="204" y="41"/>
                    <a:pt x="201" y="61"/>
                    <a:pt x="199" y="81"/>
                  </a:cubicBezTo>
                  <a:cubicBezTo>
                    <a:pt x="198" y="94"/>
                    <a:pt x="197" y="108"/>
                    <a:pt x="195" y="121"/>
                  </a:cubicBezTo>
                  <a:cubicBezTo>
                    <a:pt x="193" y="141"/>
                    <a:pt x="191" y="162"/>
                    <a:pt x="189" y="183"/>
                  </a:cubicBezTo>
                  <a:cubicBezTo>
                    <a:pt x="187" y="195"/>
                    <a:pt x="186" y="208"/>
                    <a:pt x="185" y="220"/>
                  </a:cubicBezTo>
                  <a:cubicBezTo>
                    <a:pt x="184" y="223"/>
                    <a:pt x="183" y="225"/>
                    <a:pt x="180" y="227"/>
                  </a:cubicBezTo>
                  <a:cubicBezTo>
                    <a:pt x="168" y="233"/>
                    <a:pt x="157" y="239"/>
                    <a:pt x="145" y="246"/>
                  </a:cubicBezTo>
                  <a:cubicBezTo>
                    <a:pt x="142" y="248"/>
                    <a:pt x="139" y="248"/>
                    <a:pt x="136" y="248"/>
                  </a:cubicBezTo>
                  <a:cubicBezTo>
                    <a:pt x="105" y="248"/>
                    <a:pt x="74" y="248"/>
                    <a:pt x="44" y="248"/>
                  </a:cubicBezTo>
                  <a:cubicBezTo>
                    <a:pt x="40" y="248"/>
                    <a:pt x="37" y="247"/>
                    <a:pt x="34" y="245"/>
                  </a:cubicBezTo>
                  <a:cubicBezTo>
                    <a:pt x="24" y="239"/>
                    <a:pt x="14" y="233"/>
                    <a:pt x="4" y="227"/>
                  </a:cubicBezTo>
                  <a:cubicBezTo>
                    <a:pt x="1" y="225"/>
                    <a:pt x="0" y="223"/>
                    <a:pt x="0" y="220"/>
                  </a:cubicBezTo>
                  <a:cubicBezTo>
                    <a:pt x="2" y="204"/>
                    <a:pt x="4" y="188"/>
                    <a:pt x="5" y="172"/>
                  </a:cubicBezTo>
                  <a:cubicBezTo>
                    <a:pt x="7" y="158"/>
                    <a:pt x="8" y="143"/>
                    <a:pt x="10" y="129"/>
                  </a:cubicBezTo>
                  <a:cubicBezTo>
                    <a:pt x="12" y="109"/>
                    <a:pt x="14" y="89"/>
                    <a:pt x="16" y="69"/>
                  </a:cubicBezTo>
                  <a:cubicBezTo>
                    <a:pt x="18" y="55"/>
                    <a:pt x="19" y="41"/>
                    <a:pt x="21" y="27"/>
                  </a:cubicBezTo>
                  <a:cubicBezTo>
                    <a:pt x="21" y="20"/>
                    <a:pt x="22" y="12"/>
                    <a:pt x="23" y="5"/>
                  </a:cubicBezTo>
                  <a:cubicBezTo>
                    <a:pt x="23" y="1"/>
                    <a:pt x="24" y="1"/>
                    <a:pt x="28" y="0"/>
                  </a:cubicBezTo>
                  <a:cubicBezTo>
                    <a:pt x="37" y="0"/>
                    <a:pt x="46" y="0"/>
                    <a:pt x="55" y="0"/>
                  </a:cubicBezTo>
                  <a:cubicBezTo>
                    <a:pt x="58" y="1"/>
                    <a:pt x="58" y="1"/>
                    <a:pt x="58" y="4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6" y="28"/>
                    <a:pt x="54" y="47"/>
                    <a:pt x="52" y="66"/>
                  </a:cubicBezTo>
                  <a:cubicBezTo>
                    <a:pt x="50" y="80"/>
                    <a:pt x="49" y="94"/>
                    <a:pt x="47" y="109"/>
                  </a:cubicBezTo>
                  <a:cubicBezTo>
                    <a:pt x="45" y="129"/>
                    <a:pt x="43" y="149"/>
                    <a:pt x="41" y="170"/>
                  </a:cubicBezTo>
                  <a:cubicBezTo>
                    <a:pt x="39" y="182"/>
                    <a:pt x="38" y="194"/>
                    <a:pt x="37" y="207"/>
                  </a:cubicBezTo>
                  <a:cubicBezTo>
                    <a:pt x="37" y="208"/>
                    <a:pt x="37" y="209"/>
                    <a:pt x="37" y="210"/>
                  </a:cubicBezTo>
                  <a:cubicBezTo>
                    <a:pt x="37" y="212"/>
                    <a:pt x="38" y="212"/>
                    <a:pt x="39" y="213"/>
                  </a:cubicBezTo>
                  <a:cubicBezTo>
                    <a:pt x="41" y="213"/>
                    <a:pt x="44" y="213"/>
                    <a:pt x="46" y="213"/>
                  </a:cubicBezTo>
                  <a:cubicBezTo>
                    <a:pt x="62" y="213"/>
                    <a:pt x="78" y="213"/>
                    <a:pt x="93" y="213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8178801" y="941388"/>
              <a:ext cx="336550" cy="404813"/>
            </a:xfrm>
            <a:custGeom>
              <a:avLst/>
              <a:gdLst>
                <a:gd name="T0" fmla="*/ 93 w 205"/>
                <a:gd name="T1" fmla="*/ 91 h 246"/>
                <a:gd name="T2" fmla="*/ 99 w 205"/>
                <a:gd name="T3" fmla="*/ 84 h 246"/>
                <a:gd name="T4" fmla="*/ 149 w 205"/>
                <a:gd name="T5" fmla="*/ 7 h 246"/>
                <a:gd name="T6" fmla="*/ 161 w 205"/>
                <a:gd name="T7" fmla="*/ 0 h 246"/>
                <a:gd name="T8" fmla="*/ 199 w 205"/>
                <a:gd name="T9" fmla="*/ 0 h 246"/>
                <a:gd name="T10" fmla="*/ 205 w 205"/>
                <a:gd name="T11" fmla="*/ 2 h 246"/>
                <a:gd name="T12" fmla="*/ 201 w 205"/>
                <a:gd name="T13" fmla="*/ 9 h 246"/>
                <a:gd name="T14" fmla="*/ 117 w 205"/>
                <a:gd name="T15" fmla="*/ 134 h 246"/>
                <a:gd name="T16" fmla="*/ 111 w 205"/>
                <a:gd name="T17" fmla="*/ 151 h 246"/>
                <a:gd name="T18" fmla="*/ 104 w 205"/>
                <a:gd name="T19" fmla="*/ 228 h 246"/>
                <a:gd name="T20" fmla="*/ 102 w 205"/>
                <a:gd name="T21" fmla="*/ 243 h 246"/>
                <a:gd name="T22" fmla="*/ 99 w 205"/>
                <a:gd name="T23" fmla="*/ 246 h 246"/>
                <a:gd name="T24" fmla="*/ 96 w 205"/>
                <a:gd name="T25" fmla="*/ 246 h 246"/>
                <a:gd name="T26" fmla="*/ 58 w 205"/>
                <a:gd name="T27" fmla="*/ 246 h 246"/>
                <a:gd name="T28" fmla="*/ 53 w 205"/>
                <a:gd name="T29" fmla="*/ 240 h 246"/>
                <a:gd name="T30" fmla="*/ 57 w 205"/>
                <a:gd name="T31" fmla="*/ 203 h 246"/>
                <a:gd name="T32" fmla="*/ 61 w 205"/>
                <a:gd name="T33" fmla="*/ 158 h 246"/>
                <a:gd name="T34" fmla="*/ 62 w 205"/>
                <a:gd name="T35" fmla="*/ 153 h 246"/>
                <a:gd name="T36" fmla="*/ 59 w 205"/>
                <a:gd name="T37" fmla="*/ 131 h 246"/>
                <a:gd name="T38" fmla="*/ 3 w 205"/>
                <a:gd name="T39" fmla="*/ 10 h 246"/>
                <a:gd name="T40" fmla="*/ 0 w 205"/>
                <a:gd name="T41" fmla="*/ 2 h 246"/>
                <a:gd name="T42" fmla="*/ 5 w 205"/>
                <a:gd name="T43" fmla="*/ 0 h 246"/>
                <a:gd name="T44" fmla="*/ 45 w 205"/>
                <a:gd name="T45" fmla="*/ 0 h 246"/>
                <a:gd name="T46" fmla="*/ 55 w 205"/>
                <a:gd name="T47" fmla="*/ 7 h 246"/>
                <a:gd name="T48" fmla="*/ 84 w 205"/>
                <a:gd name="T49" fmla="*/ 73 h 246"/>
                <a:gd name="T50" fmla="*/ 93 w 205"/>
                <a:gd name="T51" fmla="*/ 9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5" h="246">
                  <a:moveTo>
                    <a:pt x="93" y="91"/>
                  </a:moveTo>
                  <a:cubicBezTo>
                    <a:pt x="96" y="89"/>
                    <a:pt x="97" y="86"/>
                    <a:pt x="99" y="84"/>
                  </a:cubicBezTo>
                  <a:cubicBezTo>
                    <a:pt x="115" y="58"/>
                    <a:pt x="132" y="33"/>
                    <a:pt x="149" y="7"/>
                  </a:cubicBezTo>
                  <a:cubicBezTo>
                    <a:pt x="152" y="2"/>
                    <a:pt x="155" y="0"/>
                    <a:pt x="161" y="0"/>
                  </a:cubicBezTo>
                  <a:cubicBezTo>
                    <a:pt x="173" y="1"/>
                    <a:pt x="186" y="0"/>
                    <a:pt x="199" y="0"/>
                  </a:cubicBezTo>
                  <a:cubicBezTo>
                    <a:pt x="201" y="0"/>
                    <a:pt x="203" y="0"/>
                    <a:pt x="205" y="2"/>
                  </a:cubicBezTo>
                  <a:cubicBezTo>
                    <a:pt x="204" y="5"/>
                    <a:pt x="202" y="7"/>
                    <a:pt x="201" y="9"/>
                  </a:cubicBezTo>
                  <a:cubicBezTo>
                    <a:pt x="173" y="51"/>
                    <a:pt x="145" y="93"/>
                    <a:pt x="117" y="134"/>
                  </a:cubicBezTo>
                  <a:cubicBezTo>
                    <a:pt x="114" y="139"/>
                    <a:pt x="112" y="145"/>
                    <a:pt x="111" y="151"/>
                  </a:cubicBezTo>
                  <a:cubicBezTo>
                    <a:pt x="109" y="176"/>
                    <a:pt x="106" y="202"/>
                    <a:pt x="104" y="228"/>
                  </a:cubicBezTo>
                  <a:cubicBezTo>
                    <a:pt x="103" y="233"/>
                    <a:pt x="103" y="238"/>
                    <a:pt x="102" y="243"/>
                  </a:cubicBezTo>
                  <a:cubicBezTo>
                    <a:pt x="102" y="245"/>
                    <a:pt x="101" y="246"/>
                    <a:pt x="99" y="246"/>
                  </a:cubicBezTo>
                  <a:cubicBezTo>
                    <a:pt x="98" y="246"/>
                    <a:pt x="97" y="246"/>
                    <a:pt x="96" y="246"/>
                  </a:cubicBezTo>
                  <a:cubicBezTo>
                    <a:pt x="83" y="246"/>
                    <a:pt x="70" y="246"/>
                    <a:pt x="58" y="246"/>
                  </a:cubicBezTo>
                  <a:cubicBezTo>
                    <a:pt x="53" y="246"/>
                    <a:pt x="52" y="246"/>
                    <a:pt x="53" y="240"/>
                  </a:cubicBezTo>
                  <a:cubicBezTo>
                    <a:pt x="54" y="228"/>
                    <a:pt x="55" y="216"/>
                    <a:pt x="57" y="203"/>
                  </a:cubicBezTo>
                  <a:cubicBezTo>
                    <a:pt x="58" y="188"/>
                    <a:pt x="60" y="173"/>
                    <a:pt x="61" y="158"/>
                  </a:cubicBezTo>
                  <a:cubicBezTo>
                    <a:pt x="61" y="156"/>
                    <a:pt x="61" y="154"/>
                    <a:pt x="62" y="153"/>
                  </a:cubicBezTo>
                  <a:cubicBezTo>
                    <a:pt x="64" y="145"/>
                    <a:pt x="62" y="138"/>
                    <a:pt x="59" y="131"/>
                  </a:cubicBezTo>
                  <a:cubicBezTo>
                    <a:pt x="40" y="91"/>
                    <a:pt x="22" y="51"/>
                    <a:pt x="3" y="10"/>
                  </a:cubicBezTo>
                  <a:cubicBezTo>
                    <a:pt x="2" y="7"/>
                    <a:pt x="0" y="5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8" y="0"/>
                    <a:pt x="32" y="0"/>
                    <a:pt x="45" y="0"/>
                  </a:cubicBezTo>
                  <a:cubicBezTo>
                    <a:pt x="54" y="0"/>
                    <a:pt x="52" y="0"/>
                    <a:pt x="55" y="7"/>
                  </a:cubicBezTo>
                  <a:cubicBezTo>
                    <a:pt x="65" y="29"/>
                    <a:pt x="75" y="51"/>
                    <a:pt x="84" y="73"/>
                  </a:cubicBezTo>
                  <a:cubicBezTo>
                    <a:pt x="87" y="79"/>
                    <a:pt x="90" y="85"/>
                    <a:pt x="93" y="91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6959601" y="941388"/>
              <a:ext cx="274638" cy="406400"/>
            </a:xfrm>
            <a:custGeom>
              <a:avLst/>
              <a:gdLst>
                <a:gd name="T0" fmla="*/ 167 w 167"/>
                <a:gd name="T1" fmla="*/ 2 h 247"/>
                <a:gd name="T2" fmla="*/ 164 w 167"/>
                <a:gd name="T3" fmla="*/ 28 h 247"/>
                <a:gd name="T4" fmla="*/ 159 w 167"/>
                <a:gd name="T5" fmla="*/ 32 h 247"/>
                <a:gd name="T6" fmla="*/ 152 w 167"/>
                <a:gd name="T7" fmla="*/ 32 h 247"/>
                <a:gd name="T8" fmla="*/ 69 w 167"/>
                <a:gd name="T9" fmla="*/ 32 h 247"/>
                <a:gd name="T10" fmla="*/ 62 w 167"/>
                <a:gd name="T11" fmla="*/ 32 h 247"/>
                <a:gd name="T12" fmla="*/ 58 w 167"/>
                <a:gd name="T13" fmla="*/ 36 h 247"/>
                <a:gd name="T14" fmla="*/ 55 w 167"/>
                <a:gd name="T15" fmla="*/ 62 h 247"/>
                <a:gd name="T16" fmla="*/ 52 w 167"/>
                <a:gd name="T17" fmla="*/ 96 h 247"/>
                <a:gd name="T18" fmla="*/ 52 w 167"/>
                <a:gd name="T19" fmla="*/ 102 h 247"/>
                <a:gd name="T20" fmla="*/ 54 w 167"/>
                <a:gd name="T21" fmla="*/ 104 h 247"/>
                <a:gd name="T22" fmla="*/ 61 w 167"/>
                <a:gd name="T23" fmla="*/ 104 h 247"/>
                <a:gd name="T24" fmla="*/ 127 w 167"/>
                <a:gd name="T25" fmla="*/ 104 h 247"/>
                <a:gd name="T26" fmla="*/ 134 w 167"/>
                <a:gd name="T27" fmla="*/ 105 h 247"/>
                <a:gd name="T28" fmla="*/ 134 w 167"/>
                <a:gd name="T29" fmla="*/ 110 h 247"/>
                <a:gd name="T30" fmla="*/ 132 w 167"/>
                <a:gd name="T31" fmla="*/ 132 h 247"/>
                <a:gd name="T32" fmla="*/ 127 w 167"/>
                <a:gd name="T33" fmla="*/ 136 h 247"/>
                <a:gd name="T34" fmla="*/ 121 w 167"/>
                <a:gd name="T35" fmla="*/ 136 h 247"/>
                <a:gd name="T36" fmla="*/ 58 w 167"/>
                <a:gd name="T37" fmla="*/ 136 h 247"/>
                <a:gd name="T38" fmla="*/ 51 w 167"/>
                <a:gd name="T39" fmla="*/ 136 h 247"/>
                <a:gd name="T40" fmla="*/ 48 w 167"/>
                <a:gd name="T41" fmla="*/ 139 h 247"/>
                <a:gd name="T42" fmla="*/ 47 w 167"/>
                <a:gd name="T43" fmla="*/ 147 h 247"/>
                <a:gd name="T44" fmla="*/ 40 w 167"/>
                <a:gd name="T45" fmla="*/ 209 h 247"/>
                <a:gd name="T46" fmla="*/ 45 w 167"/>
                <a:gd name="T47" fmla="*/ 214 h 247"/>
                <a:gd name="T48" fmla="*/ 57 w 167"/>
                <a:gd name="T49" fmla="*/ 214 h 247"/>
                <a:gd name="T50" fmla="*/ 135 w 167"/>
                <a:gd name="T51" fmla="*/ 214 h 247"/>
                <a:gd name="T52" fmla="*/ 142 w 167"/>
                <a:gd name="T53" fmla="*/ 215 h 247"/>
                <a:gd name="T54" fmla="*/ 144 w 167"/>
                <a:gd name="T55" fmla="*/ 217 h 247"/>
                <a:gd name="T56" fmla="*/ 144 w 167"/>
                <a:gd name="T57" fmla="*/ 219 h 247"/>
                <a:gd name="T58" fmla="*/ 142 w 167"/>
                <a:gd name="T59" fmla="*/ 242 h 247"/>
                <a:gd name="T60" fmla="*/ 136 w 167"/>
                <a:gd name="T61" fmla="*/ 246 h 247"/>
                <a:gd name="T62" fmla="*/ 131 w 167"/>
                <a:gd name="T63" fmla="*/ 246 h 247"/>
                <a:gd name="T64" fmla="*/ 11 w 167"/>
                <a:gd name="T65" fmla="*/ 246 h 247"/>
                <a:gd name="T66" fmla="*/ 2 w 167"/>
                <a:gd name="T67" fmla="*/ 237 h 247"/>
                <a:gd name="T68" fmla="*/ 8 w 167"/>
                <a:gd name="T69" fmla="*/ 178 h 247"/>
                <a:gd name="T70" fmla="*/ 12 w 167"/>
                <a:gd name="T71" fmla="*/ 137 h 247"/>
                <a:gd name="T72" fmla="*/ 19 w 167"/>
                <a:gd name="T73" fmla="*/ 76 h 247"/>
                <a:gd name="T74" fmla="*/ 23 w 167"/>
                <a:gd name="T75" fmla="*/ 35 h 247"/>
                <a:gd name="T76" fmla="*/ 26 w 167"/>
                <a:gd name="T77" fmla="*/ 5 h 247"/>
                <a:gd name="T78" fmla="*/ 31 w 167"/>
                <a:gd name="T79" fmla="*/ 0 h 247"/>
                <a:gd name="T80" fmla="*/ 37 w 167"/>
                <a:gd name="T81" fmla="*/ 0 h 247"/>
                <a:gd name="T82" fmla="*/ 157 w 167"/>
                <a:gd name="T83" fmla="*/ 0 h 247"/>
                <a:gd name="T84" fmla="*/ 167 w 167"/>
                <a:gd name="T85" fmla="*/ 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247">
                  <a:moveTo>
                    <a:pt x="167" y="2"/>
                  </a:moveTo>
                  <a:cubicBezTo>
                    <a:pt x="166" y="11"/>
                    <a:pt x="165" y="19"/>
                    <a:pt x="164" y="28"/>
                  </a:cubicBezTo>
                  <a:cubicBezTo>
                    <a:pt x="164" y="32"/>
                    <a:pt x="163" y="32"/>
                    <a:pt x="159" y="32"/>
                  </a:cubicBezTo>
                  <a:cubicBezTo>
                    <a:pt x="157" y="32"/>
                    <a:pt x="155" y="32"/>
                    <a:pt x="152" y="32"/>
                  </a:cubicBezTo>
                  <a:cubicBezTo>
                    <a:pt x="125" y="32"/>
                    <a:pt x="97" y="32"/>
                    <a:pt x="69" y="32"/>
                  </a:cubicBezTo>
                  <a:cubicBezTo>
                    <a:pt x="67" y="32"/>
                    <a:pt x="65" y="32"/>
                    <a:pt x="62" y="32"/>
                  </a:cubicBezTo>
                  <a:cubicBezTo>
                    <a:pt x="59" y="33"/>
                    <a:pt x="59" y="33"/>
                    <a:pt x="58" y="36"/>
                  </a:cubicBezTo>
                  <a:cubicBezTo>
                    <a:pt x="57" y="45"/>
                    <a:pt x="56" y="53"/>
                    <a:pt x="55" y="62"/>
                  </a:cubicBezTo>
                  <a:cubicBezTo>
                    <a:pt x="54" y="73"/>
                    <a:pt x="53" y="85"/>
                    <a:pt x="52" y="96"/>
                  </a:cubicBezTo>
                  <a:cubicBezTo>
                    <a:pt x="52" y="98"/>
                    <a:pt x="52" y="100"/>
                    <a:pt x="52" y="102"/>
                  </a:cubicBezTo>
                  <a:cubicBezTo>
                    <a:pt x="52" y="103"/>
                    <a:pt x="53" y="104"/>
                    <a:pt x="54" y="104"/>
                  </a:cubicBezTo>
                  <a:cubicBezTo>
                    <a:pt x="56" y="104"/>
                    <a:pt x="59" y="104"/>
                    <a:pt x="61" y="104"/>
                  </a:cubicBezTo>
                  <a:cubicBezTo>
                    <a:pt x="83" y="104"/>
                    <a:pt x="105" y="104"/>
                    <a:pt x="127" y="104"/>
                  </a:cubicBezTo>
                  <a:cubicBezTo>
                    <a:pt x="129" y="104"/>
                    <a:pt x="132" y="104"/>
                    <a:pt x="134" y="105"/>
                  </a:cubicBezTo>
                  <a:cubicBezTo>
                    <a:pt x="135" y="106"/>
                    <a:pt x="134" y="108"/>
                    <a:pt x="134" y="110"/>
                  </a:cubicBezTo>
                  <a:cubicBezTo>
                    <a:pt x="134" y="117"/>
                    <a:pt x="133" y="124"/>
                    <a:pt x="132" y="132"/>
                  </a:cubicBezTo>
                  <a:cubicBezTo>
                    <a:pt x="132" y="135"/>
                    <a:pt x="131" y="136"/>
                    <a:pt x="127" y="136"/>
                  </a:cubicBezTo>
                  <a:cubicBezTo>
                    <a:pt x="125" y="136"/>
                    <a:pt x="123" y="136"/>
                    <a:pt x="121" y="136"/>
                  </a:cubicBezTo>
                  <a:cubicBezTo>
                    <a:pt x="100" y="136"/>
                    <a:pt x="79" y="136"/>
                    <a:pt x="58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49" y="136"/>
                    <a:pt x="48" y="137"/>
                    <a:pt x="48" y="139"/>
                  </a:cubicBezTo>
                  <a:cubicBezTo>
                    <a:pt x="47" y="141"/>
                    <a:pt x="47" y="144"/>
                    <a:pt x="47" y="147"/>
                  </a:cubicBezTo>
                  <a:cubicBezTo>
                    <a:pt x="44" y="168"/>
                    <a:pt x="42" y="189"/>
                    <a:pt x="40" y="209"/>
                  </a:cubicBezTo>
                  <a:cubicBezTo>
                    <a:pt x="40" y="214"/>
                    <a:pt x="40" y="214"/>
                    <a:pt x="45" y="214"/>
                  </a:cubicBezTo>
                  <a:cubicBezTo>
                    <a:pt x="49" y="215"/>
                    <a:pt x="53" y="214"/>
                    <a:pt x="57" y="214"/>
                  </a:cubicBezTo>
                  <a:cubicBezTo>
                    <a:pt x="83" y="214"/>
                    <a:pt x="109" y="214"/>
                    <a:pt x="135" y="214"/>
                  </a:cubicBezTo>
                  <a:cubicBezTo>
                    <a:pt x="137" y="214"/>
                    <a:pt x="139" y="215"/>
                    <a:pt x="142" y="215"/>
                  </a:cubicBezTo>
                  <a:cubicBezTo>
                    <a:pt x="143" y="215"/>
                    <a:pt x="144" y="216"/>
                    <a:pt x="144" y="217"/>
                  </a:cubicBezTo>
                  <a:cubicBezTo>
                    <a:pt x="144" y="218"/>
                    <a:pt x="144" y="218"/>
                    <a:pt x="144" y="219"/>
                  </a:cubicBezTo>
                  <a:cubicBezTo>
                    <a:pt x="143" y="226"/>
                    <a:pt x="143" y="234"/>
                    <a:pt x="142" y="242"/>
                  </a:cubicBezTo>
                  <a:cubicBezTo>
                    <a:pt x="141" y="246"/>
                    <a:pt x="140" y="246"/>
                    <a:pt x="136" y="246"/>
                  </a:cubicBezTo>
                  <a:cubicBezTo>
                    <a:pt x="135" y="246"/>
                    <a:pt x="133" y="246"/>
                    <a:pt x="131" y="246"/>
                  </a:cubicBezTo>
                  <a:cubicBezTo>
                    <a:pt x="91" y="246"/>
                    <a:pt x="51" y="246"/>
                    <a:pt x="11" y="246"/>
                  </a:cubicBezTo>
                  <a:cubicBezTo>
                    <a:pt x="0" y="246"/>
                    <a:pt x="1" y="247"/>
                    <a:pt x="2" y="237"/>
                  </a:cubicBezTo>
                  <a:cubicBezTo>
                    <a:pt x="4" y="217"/>
                    <a:pt x="6" y="198"/>
                    <a:pt x="8" y="178"/>
                  </a:cubicBezTo>
                  <a:cubicBezTo>
                    <a:pt x="10" y="164"/>
                    <a:pt x="11" y="151"/>
                    <a:pt x="12" y="137"/>
                  </a:cubicBezTo>
                  <a:cubicBezTo>
                    <a:pt x="14" y="117"/>
                    <a:pt x="17" y="97"/>
                    <a:pt x="19" y="76"/>
                  </a:cubicBezTo>
                  <a:cubicBezTo>
                    <a:pt x="20" y="63"/>
                    <a:pt x="22" y="49"/>
                    <a:pt x="23" y="35"/>
                  </a:cubicBezTo>
                  <a:cubicBezTo>
                    <a:pt x="24" y="25"/>
                    <a:pt x="25" y="15"/>
                    <a:pt x="26" y="5"/>
                  </a:cubicBezTo>
                  <a:cubicBezTo>
                    <a:pt x="27" y="1"/>
                    <a:pt x="27" y="1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77" y="0"/>
                    <a:pt x="117" y="0"/>
                    <a:pt x="157" y="0"/>
                  </a:cubicBezTo>
                  <a:cubicBezTo>
                    <a:pt x="160" y="0"/>
                    <a:pt x="163" y="0"/>
                    <a:pt x="167" y="2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5148263" y="941388"/>
              <a:ext cx="277813" cy="404813"/>
            </a:xfrm>
            <a:custGeom>
              <a:avLst/>
              <a:gdLst>
                <a:gd name="T0" fmla="*/ 112 w 169"/>
                <a:gd name="T1" fmla="*/ 32 h 246"/>
                <a:gd name="T2" fmla="*/ 68 w 169"/>
                <a:gd name="T3" fmla="*/ 32 h 246"/>
                <a:gd name="T4" fmla="*/ 64 w 169"/>
                <a:gd name="T5" fmla="*/ 32 h 246"/>
                <a:gd name="T6" fmla="*/ 57 w 169"/>
                <a:gd name="T7" fmla="*/ 38 h 246"/>
                <a:gd name="T8" fmla="*/ 56 w 169"/>
                <a:gd name="T9" fmla="*/ 54 h 246"/>
                <a:gd name="T10" fmla="*/ 51 w 169"/>
                <a:gd name="T11" fmla="*/ 100 h 246"/>
                <a:gd name="T12" fmla="*/ 54 w 169"/>
                <a:gd name="T13" fmla="*/ 104 h 246"/>
                <a:gd name="T14" fmla="*/ 79 w 169"/>
                <a:gd name="T15" fmla="*/ 104 h 246"/>
                <a:gd name="T16" fmla="*/ 129 w 169"/>
                <a:gd name="T17" fmla="*/ 104 h 246"/>
                <a:gd name="T18" fmla="*/ 135 w 169"/>
                <a:gd name="T19" fmla="*/ 104 h 246"/>
                <a:gd name="T20" fmla="*/ 137 w 169"/>
                <a:gd name="T21" fmla="*/ 106 h 246"/>
                <a:gd name="T22" fmla="*/ 137 w 169"/>
                <a:gd name="T23" fmla="*/ 110 h 246"/>
                <a:gd name="T24" fmla="*/ 135 w 169"/>
                <a:gd name="T25" fmla="*/ 131 h 246"/>
                <a:gd name="T26" fmla="*/ 129 w 169"/>
                <a:gd name="T27" fmla="*/ 136 h 246"/>
                <a:gd name="T28" fmla="*/ 118 w 169"/>
                <a:gd name="T29" fmla="*/ 136 h 246"/>
                <a:gd name="T30" fmla="*/ 57 w 169"/>
                <a:gd name="T31" fmla="*/ 136 h 246"/>
                <a:gd name="T32" fmla="*/ 50 w 169"/>
                <a:gd name="T33" fmla="*/ 136 h 246"/>
                <a:gd name="T34" fmla="*/ 47 w 169"/>
                <a:gd name="T35" fmla="*/ 139 h 246"/>
                <a:gd name="T36" fmla="*/ 45 w 169"/>
                <a:gd name="T37" fmla="*/ 158 h 246"/>
                <a:gd name="T38" fmla="*/ 38 w 169"/>
                <a:gd name="T39" fmla="*/ 222 h 246"/>
                <a:gd name="T40" fmla="*/ 36 w 169"/>
                <a:gd name="T41" fmla="*/ 242 h 246"/>
                <a:gd name="T42" fmla="*/ 32 w 169"/>
                <a:gd name="T43" fmla="*/ 246 h 246"/>
                <a:gd name="T44" fmla="*/ 4 w 169"/>
                <a:gd name="T45" fmla="*/ 246 h 246"/>
                <a:gd name="T46" fmla="*/ 0 w 169"/>
                <a:gd name="T47" fmla="*/ 242 h 246"/>
                <a:gd name="T48" fmla="*/ 2 w 169"/>
                <a:gd name="T49" fmla="*/ 225 h 246"/>
                <a:gd name="T50" fmla="*/ 9 w 169"/>
                <a:gd name="T51" fmla="*/ 158 h 246"/>
                <a:gd name="T52" fmla="*/ 17 w 169"/>
                <a:gd name="T53" fmla="*/ 82 h 246"/>
                <a:gd name="T54" fmla="*/ 23 w 169"/>
                <a:gd name="T55" fmla="*/ 23 h 246"/>
                <a:gd name="T56" fmla="*/ 25 w 169"/>
                <a:gd name="T57" fmla="*/ 4 h 246"/>
                <a:gd name="T58" fmla="*/ 29 w 169"/>
                <a:gd name="T59" fmla="*/ 0 h 246"/>
                <a:gd name="T60" fmla="*/ 35 w 169"/>
                <a:gd name="T61" fmla="*/ 0 h 246"/>
                <a:gd name="T62" fmla="*/ 159 w 169"/>
                <a:gd name="T63" fmla="*/ 0 h 246"/>
                <a:gd name="T64" fmla="*/ 166 w 169"/>
                <a:gd name="T65" fmla="*/ 0 h 246"/>
                <a:gd name="T66" fmla="*/ 169 w 169"/>
                <a:gd name="T67" fmla="*/ 4 h 246"/>
                <a:gd name="T68" fmla="*/ 167 w 169"/>
                <a:gd name="T69" fmla="*/ 29 h 246"/>
                <a:gd name="T70" fmla="*/ 163 w 169"/>
                <a:gd name="T71" fmla="*/ 32 h 246"/>
                <a:gd name="T72" fmla="*/ 157 w 169"/>
                <a:gd name="T73" fmla="*/ 32 h 246"/>
                <a:gd name="T74" fmla="*/ 112 w 169"/>
                <a:gd name="T75" fmla="*/ 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46">
                  <a:moveTo>
                    <a:pt x="112" y="32"/>
                  </a:moveTo>
                  <a:cubicBezTo>
                    <a:pt x="97" y="32"/>
                    <a:pt x="83" y="32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58" y="32"/>
                    <a:pt x="58" y="33"/>
                    <a:pt x="57" y="38"/>
                  </a:cubicBezTo>
                  <a:cubicBezTo>
                    <a:pt x="57" y="43"/>
                    <a:pt x="56" y="48"/>
                    <a:pt x="56" y="54"/>
                  </a:cubicBezTo>
                  <a:cubicBezTo>
                    <a:pt x="54" y="69"/>
                    <a:pt x="52" y="84"/>
                    <a:pt x="51" y="100"/>
                  </a:cubicBezTo>
                  <a:cubicBezTo>
                    <a:pt x="50" y="103"/>
                    <a:pt x="51" y="104"/>
                    <a:pt x="54" y="104"/>
                  </a:cubicBezTo>
                  <a:cubicBezTo>
                    <a:pt x="63" y="104"/>
                    <a:pt x="71" y="104"/>
                    <a:pt x="79" y="104"/>
                  </a:cubicBezTo>
                  <a:cubicBezTo>
                    <a:pt x="96" y="104"/>
                    <a:pt x="113" y="104"/>
                    <a:pt x="129" y="104"/>
                  </a:cubicBezTo>
                  <a:cubicBezTo>
                    <a:pt x="131" y="104"/>
                    <a:pt x="133" y="104"/>
                    <a:pt x="135" y="104"/>
                  </a:cubicBezTo>
                  <a:cubicBezTo>
                    <a:pt x="136" y="104"/>
                    <a:pt x="137" y="105"/>
                    <a:pt x="137" y="106"/>
                  </a:cubicBezTo>
                  <a:cubicBezTo>
                    <a:pt x="137" y="108"/>
                    <a:pt x="137" y="109"/>
                    <a:pt x="137" y="110"/>
                  </a:cubicBezTo>
                  <a:cubicBezTo>
                    <a:pt x="136" y="117"/>
                    <a:pt x="136" y="124"/>
                    <a:pt x="135" y="131"/>
                  </a:cubicBezTo>
                  <a:cubicBezTo>
                    <a:pt x="135" y="135"/>
                    <a:pt x="134" y="136"/>
                    <a:pt x="129" y="136"/>
                  </a:cubicBezTo>
                  <a:cubicBezTo>
                    <a:pt x="126" y="136"/>
                    <a:pt x="122" y="136"/>
                    <a:pt x="118" y="136"/>
                  </a:cubicBezTo>
                  <a:cubicBezTo>
                    <a:pt x="98" y="136"/>
                    <a:pt x="77" y="136"/>
                    <a:pt x="57" y="136"/>
                  </a:cubicBezTo>
                  <a:cubicBezTo>
                    <a:pt x="55" y="136"/>
                    <a:pt x="52" y="136"/>
                    <a:pt x="50" y="136"/>
                  </a:cubicBezTo>
                  <a:cubicBezTo>
                    <a:pt x="48" y="136"/>
                    <a:pt x="47" y="137"/>
                    <a:pt x="47" y="139"/>
                  </a:cubicBezTo>
                  <a:cubicBezTo>
                    <a:pt x="46" y="145"/>
                    <a:pt x="45" y="152"/>
                    <a:pt x="45" y="158"/>
                  </a:cubicBezTo>
                  <a:cubicBezTo>
                    <a:pt x="42" y="179"/>
                    <a:pt x="40" y="200"/>
                    <a:pt x="38" y="222"/>
                  </a:cubicBezTo>
                  <a:cubicBezTo>
                    <a:pt x="37" y="228"/>
                    <a:pt x="37" y="235"/>
                    <a:pt x="36" y="242"/>
                  </a:cubicBezTo>
                  <a:cubicBezTo>
                    <a:pt x="35" y="246"/>
                    <a:pt x="35" y="246"/>
                    <a:pt x="32" y="246"/>
                  </a:cubicBezTo>
                  <a:cubicBezTo>
                    <a:pt x="22" y="246"/>
                    <a:pt x="13" y="246"/>
                    <a:pt x="4" y="246"/>
                  </a:cubicBezTo>
                  <a:cubicBezTo>
                    <a:pt x="1" y="246"/>
                    <a:pt x="0" y="245"/>
                    <a:pt x="0" y="242"/>
                  </a:cubicBezTo>
                  <a:cubicBezTo>
                    <a:pt x="1" y="236"/>
                    <a:pt x="2" y="231"/>
                    <a:pt x="2" y="225"/>
                  </a:cubicBezTo>
                  <a:cubicBezTo>
                    <a:pt x="5" y="203"/>
                    <a:pt x="7" y="180"/>
                    <a:pt x="9" y="158"/>
                  </a:cubicBezTo>
                  <a:cubicBezTo>
                    <a:pt x="12" y="133"/>
                    <a:pt x="15" y="108"/>
                    <a:pt x="17" y="82"/>
                  </a:cubicBezTo>
                  <a:cubicBezTo>
                    <a:pt x="19" y="62"/>
                    <a:pt x="21" y="43"/>
                    <a:pt x="23" y="23"/>
                  </a:cubicBezTo>
                  <a:cubicBezTo>
                    <a:pt x="24" y="17"/>
                    <a:pt x="25" y="10"/>
                    <a:pt x="25" y="4"/>
                  </a:cubicBezTo>
                  <a:cubicBezTo>
                    <a:pt x="26" y="2"/>
                    <a:pt x="27" y="1"/>
                    <a:pt x="29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77" y="0"/>
                    <a:pt x="118" y="0"/>
                    <a:pt x="159" y="0"/>
                  </a:cubicBezTo>
                  <a:cubicBezTo>
                    <a:pt x="161" y="0"/>
                    <a:pt x="163" y="0"/>
                    <a:pt x="166" y="0"/>
                  </a:cubicBezTo>
                  <a:cubicBezTo>
                    <a:pt x="169" y="1"/>
                    <a:pt x="169" y="1"/>
                    <a:pt x="169" y="4"/>
                  </a:cubicBezTo>
                  <a:cubicBezTo>
                    <a:pt x="168" y="12"/>
                    <a:pt x="168" y="21"/>
                    <a:pt x="167" y="29"/>
                  </a:cubicBezTo>
                  <a:cubicBezTo>
                    <a:pt x="167" y="31"/>
                    <a:pt x="165" y="32"/>
                    <a:pt x="163" y="32"/>
                  </a:cubicBezTo>
                  <a:cubicBezTo>
                    <a:pt x="161" y="32"/>
                    <a:pt x="159" y="32"/>
                    <a:pt x="157" y="32"/>
                  </a:cubicBezTo>
                  <a:cubicBezTo>
                    <a:pt x="142" y="32"/>
                    <a:pt x="127" y="32"/>
                    <a:pt x="112" y="32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5861051" y="941388"/>
              <a:ext cx="292100" cy="404813"/>
            </a:xfrm>
            <a:custGeom>
              <a:avLst/>
              <a:gdLst>
                <a:gd name="T0" fmla="*/ 91 w 178"/>
                <a:gd name="T1" fmla="*/ 0 h 246"/>
                <a:gd name="T2" fmla="*/ 166 w 178"/>
                <a:gd name="T3" fmla="*/ 0 h 246"/>
                <a:gd name="T4" fmla="*/ 171 w 178"/>
                <a:gd name="T5" fmla="*/ 0 h 246"/>
                <a:gd name="T6" fmla="*/ 177 w 178"/>
                <a:gd name="T7" fmla="*/ 7 h 246"/>
                <a:gd name="T8" fmla="*/ 175 w 178"/>
                <a:gd name="T9" fmla="*/ 29 h 246"/>
                <a:gd name="T10" fmla="*/ 172 w 178"/>
                <a:gd name="T11" fmla="*/ 32 h 246"/>
                <a:gd name="T12" fmla="*/ 165 w 178"/>
                <a:gd name="T13" fmla="*/ 32 h 246"/>
                <a:gd name="T14" fmla="*/ 114 w 178"/>
                <a:gd name="T15" fmla="*/ 32 h 246"/>
                <a:gd name="T16" fmla="*/ 108 w 178"/>
                <a:gd name="T17" fmla="*/ 32 h 246"/>
                <a:gd name="T18" fmla="*/ 105 w 178"/>
                <a:gd name="T19" fmla="*/ 35 h 246"/>
                <a:gd name="T20" fmla="*/ 103 w 178"/>
                <a:gd name="T21" fmla="*/ 43 h 246"/>
                <a:gd name="T22" fmla="*/ 95 w 178"/>
                <a:gd name="T23" fmla="*/ 126 h 246"/>
                <a:gd name="T24" fmla="*/ 89 w 178"/>
                <a:gd name="T25" fmla="*/ 186 h 246"/>
                <a:gd name="T26" fmla="*/ 83 w 178"/>
                <a:gd name="T27" fmla="*/ 239 h 246"/>
                <a:gd name="T28" fmla="*/ 74 w 178"/>
                <a:gd name="T29" fmla="*/ 246 h 246"/>
                <a:gd name="T30" fmla="*/ 51 w 178"/>
                <a:gd name="T31" fmla="*/ 246 h 246"/>
                <a:gd name="T32" fmla="*/ 47 w 178"/>
                <a:gd name="T33" fmla="*/ 242 h 246"/>
                <a:gd name="T34" fmla="*/ 50 w 178"/>
                <a:gd name="T35" fmla="*/ 211 h 246"/>
                <a:gd name="T36" fmla="*/ 55 w 178"/>
                <a:gd name="T37" fmla="*/ 167 h 246"/>
                <a:gd name="T38" fmla="*/ 61 w 178"/>
                <a:gd name="T39" fmla="*/ 107 h 246"/>
                <a:gd name="T40" fmla="*/ 66 w 178"/>
                <a:gd name="T41" fmla="*/ 67 h 246"/>
                <a:gd name="T42" fmla="*/ 69 w 178"/>
                <a:gd name="T43" fmla="*/ 36 h 246"/>
                <a:gd name="T44" fmla="*/ 66 w 178"/>
                <a:gd name="T45" fmla="*/ 32 h 246"/>
                <a:gd name="T46" fmla="*/ 59 w 178"/>
                <a:gd name="T47" fmla="*/ 32 h 246"/>
                <a:gd name="T48" fmla="*/ 9 w 178"/>
                <a:gd name="T49" fmla="*/ 32 h 246"/>
                <a:gd name="T50" fmla="*/ 2 w 178"/>
                <a:gd name="T51" fmla="*/ 32 h 246"/>
                <a:gd name="T52" fmla="*/ 0 w 178"/>
                <a:gd name="T53" fmla="*/ 30 h 246"/>
                <a:gd name="T54" fmla="*/ 0 w 178"/>
                <a:gd name="T55" fmla="*/ 26 h 246"/>
                <a:gd name="T56" fmla="*/ 2 w 178"/>
                <a:gd name="T57" fmla="*/ 5 h 246"/>
                <a:gd name="T58" fmla="*/ 8 w 178"/>
                <a:gd name="T59" fmla="*/ 0 h 246"/>
                <a:gd name="T60" fmla="*/ 20 w 178"/>
                <a:gd name="T61" fmla="*/ 0 h 246"/>
                <a:gd name="T62" fmla="*/ 91 w 178"/>
                <a:gd name="T6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246">
                  <a:moveTo>
                    <a:pt x="91" y="0"/>
                  </a:moveTo>
                  <a:cubicBezTo>
                    <a:pt x="116" y="0"/>
                    <a:pt x="141" y="0"/>
                    <a:pt x="166" y="0"/>
                  </a:cubicBezTo>
                  <a:cubicBezTo>
                    <a:pt x="168" y="0"/>
                    <a:pt x="169" y="0"/>
                    <a:pt x="171" y="0"/>
                  </a:cubicBezTo>
                  <a:cubicBezTo>
                    <a:pt x="178" y="0"/>
                    <a:pt x="178" y="1"/>
                    <a:pt x="177" y="7"/>
                  </a:cubicBezTo>
                  <a:cubicBezTo>
                    <a:pt x="176" y="15"/>
                    <a:pt x="175" y="22"/>
                    <a:pt x="175" y="29"/>
                  </a:cubicBezTo>
                  <a:cubicBezTo>
                    <a:pt x="174" y="31"/>
                    <a:pt x="173" y="32"/>
                    <a:pt x="172" y="32"/>
                  </a:cubicBezTo>
                  <a:cubicBezTo>
                    <a:pt x="169" y="32"/>
                    <a:pt x="167" y="32"/>
                    <a:pt x="165" y="32"/>
                  </a:cubicBezTo>
                  <a:cubicBezTo>
                    <a:pt x="148" y="32"/>
                    <a:pt x="131" y="32"/>
                    <a:pt x="114" y="32"/>
                  </a:cubicBezTo>
                  <a:cubicBezTo>
                    <a:pt x="112" y="32"/>
                    <a:pt x="110" y="32"/>
                    <a:pt x="108" y="32"/>
                  </a:cubicBezTo>
                  <a:cubicBezTo>
                    <a:pt x="106" y="33"/>
                    <a:pt x="105" y="33"/>
                    <a:pt x="105" y="35"/>
                  </a:cubicBezTo>
                  <a:cubicBezTo>
                    <a:pt x="104" y="38"/>
                    <a:pt x="104" y="40"/>
                    <a:pt x="103" y="43"/>
                  </a:cubicBezTo>
                  <a:cubicBezTo>
                    <a:pt x="100" y="71"/>
                    <a:pt x="98" y="98"/>
                    <a:pt x="95" y="126"/>
                  </a:cubicBezTo>
                  <a:cubicBezTo>
                    <a:pt x="93" y="146"/>
                    <a:pt x="91" y="166"/>
                    <a:pt x="89" y="186"/>
                  </a:cubicBezTo>
                  <a:cubicBezTo>
                    <a:pt x="87" y="203"/>
                    <a:pt x="85" y="221"/>
                    <a:pt x="83" y="239"/>
                  </a:cubicBezTo>
                  <a:cubicBezTo>
                    <a:pt x="82" y="246"/>
                    <a:pt x="82" y="246"/>
                    <a:pt x="74" y="246"/>
                  </a:cubicBezTo>
                  <a:cubicBezTo>
                    <a:pt x="67" y="246"/>
                    <a:pt x="59" y="246"/>
                    <a:pt x="51" y="246"/>
                  </a:cubicBezTo>
                  <a:cubicBezTo>
                    <a:pt x="48" y="246"/>
                    <a:pt x="47" y="245"/>
                    <a:pt x="47" y="242"/>
                  </a:cubicBezTo>
                  <a:cubicBezTo>
                    <a:pt x="48" y="231"/>
                    <a:pt x="49" y="221"/>
                    <a:pt x="50" y="211"/>
                  </a:cubicBezTo>
                  <a:cubicBezTo>
                    <a:pt x="52" y="196"/>
                    <a:pt x="54" y="182"/>
                    <a:pt x="55" y="167"/>
                  </a:cubicBezTo>
                  <a:cubicBezTo>
                    <a:pt x="57" y="147"/>
                    <a:pt x="59" y="127"/>
                    <a:pt x="61" y="107"/>
                  </a:cubicBezTo>
                  <a:cubicBezTo>
                    <a:pt x="63" y="94"/>
                    <a:pt x="64" y="81"/>
                    <a:pt x="66" y="67"/>
                  </a:cubicBezTo>
                  <a:cubicBezTo>
                    <a:pt x="67" y="57"/>
                    <a:pt x="68" y="47"/>
                    <a:pt x="69" y="36"/>
                  </a:cubicBezTo>
                  <a:cubicBezTo>
                    <a:pt x="69" y="33"/>
                    <a:pt x="68" y="33"/>
                    <a:pt x="66" y="32"/>
                  </a:cubicBezTo>
                  <a:cubicBezTo>
                    <a:pt x="63" y="32"/>
                    <a:pt x="61" y="32"/>
                    <a:pt x="59" y="32"/>
                  </a:cubicBezTo>
                  <a:cubicBezTo>
                    <a:pt x="42" y="32"/>
                    <a:pt x="25" y="32"/>
                    <a:pt x="9" y="32"/>
                  </a:cubicBezTo>
                  <a:cubicBezTo>
                    <a:pt x="6" y="32"/>
                    <a:pt x="4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9"/>
                    <a:pt x="0" y="27"/>
                    <a:pt x="0" y="26"/>
                  </a:cubicBezTo>
                  <a:cubicBezTo>
                    <a:pt x="1" y="19"/>
                    <a:pt x="1" y="12"/>
                    <a:pt x="2" y="5"/>
                  </a:cubicBezTo>
                  <a:cubicBezTo>
                    <a:pt x="3" y="1"/>
                    <a:pt x="3" y="1"/>
                    <a:pt x="8" y="0"/>
                  </a:cubicBezTo>
                  <a:cubicBezTo>
                    <a:pt x="12" y="0"/>
                    <a:pt x="16" y="0"/>
                    <a:pt x="20" y="0"/>
                  </a:cubicBezTo>
                  <a:cubicBezTo>
                    <a:pt x="44" y="0"/>
                    <a:pt x="67" y="0"/>
                    <a:pt x="91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697413" y="990600"/>
              <a:ext cx="287338" cy="280988"/>
            </a:xfrm>
            <a:custGeom>
              <a:avLst/>
              <a:gdLst>
                <a:gd name="T0" fmla="*/ 0 w 175"/>
                <a:gd name="T1" fmla="*/ 64 h 171"/>
                <a:gd name="T2" fmla="*/ 7 w 175"/>
                <a:gd name="T3" fmla="*/ 63 h 171"/>
                <a:gd name="T4" fmla="*/ 58 w 175"/>
                <a:gd name="T5" fmla="*/ 63 h 171"/>
                <a:gd name="T6" fmla="*/ 68 w 175"/>
                <a:gd name="T7" fmla="*/ 56 h 171"/>
                <a:gd name="T8" fmla="*/ 84 w 175"/>
                <a:gd name="T9" fmla="*/ 7 h 171"/>
                <a:gd name="T10" fmla="*/ 86 w 175"/>
                <a:gd name="T11" fmla="*/ 0 h 171"/>
                <a:gd name="T12" fmla="*/ 90 w 175"/>
                <a:gd name="T13" fmla="*/ 4 h 171"/>
                <a:gd name="T14" fmla="*/ 106 w 175"/>
                <a:gd name="T15" fmla="*/ 54 h 171"/>
                <a:gd name="T16" fmla="*/ 108 w 175"/>
                <a:gd name="T17" fmla="*/ 60 h 171"/>
                <a:gd name="T18" fmla="*/ 112 w 175"/>
                <a:gd name="T19" fmla="*/ 63 h 171"/>
                <a:gd name="T20" fmla="*/ 119 w 175"/>
                <a:gd name="T21" fmla="*/ 63 h 171"/>
                <a:gd name="T22" fmla="*/ 168 w 175"/>
                <a:gd name="T23" fmla="*/ 63 h 171"/>
                <a:gd name="T24" fmla="*/ 175 w 175"/>
                <a:gd name="T25" fmla="*/ 64 h 171"/>
                <a:gd name="T26" fmla="*/ 168 w 175"/>
                <a:gd name="T27" fmla="*/ 70 h 171"/>
                <a:gd name="T28" fmla="*/ 129 w 175"/>
                <a:gd name="T29" fmla="*/ 101 h 171"/>
                <a:gd name="T30" fmla="*/ 124 w 175"/>
                <a:gd name="T31" fmla="*/ 104 h 171"/>
                <a:gd name="T32" fmla="*/ 123 w 175"/>
                <a:gd name="T33" fmla="*/ 109 h 171"/>
                <a:gd name="T34" fmla="*/ 133 w 175"/>
                <a:gd name="T35" fmla="*/ 142 h 171"/>
                <a:gd name="T36" fmla="*/ 141 w 175"/>
                <a:gd name="T37" fmla="*/ 165 h 171"/>
                <a:gd name="T38" fmla="*/ 141 w 175"/>
                <a:gd name="T39" fmla="*/ 171 h 171"/>
                <a:gd name="T40" fmla="*/ 134 w 175"/>
                <a:gd name="T41" fmla="*/ 166 h 171"/>
                <a:gd name="T42" fmla="*/ 94 w 175"/>
                <a:gd name="T43" fmla="*/ 137 h 171"/>
                <a:gd name="T44" fmla="*/ 90 w 175"/>
                <a:gd name="T45" fmla="*/ 134 h 171"/>
                <a:gd name="T46" fmla="*/ 85 w 175"/>
                <a:gd name="T47" fmla="*/ 134 h 171"/>
                <a:gd name="T48" fmla="*/ 80 w 175"/>
                <a:gd name="T49" fmla="*/ 138 h 171"/>
                <a:gd name="T50" fmla="*/ 38 w 175"/>
                <a:gd name="T51" fmla="*/ 168 h 171"/>
                <a:gd name="T52" fmla="*/ 33 w 175"/>
                <a:gd name="T53" fmla="*/ 171 h 171"/>
                <a:gd name="T54" fmla="*/ 34 w 175"/>
                <a:gd name="T55" fmla="*/ 165 h 171"/>
                <a:gd name="T56" fmla="*/ 50 w 175"/>
                <a:gd name="T57" fmla="*/ 115 h 171"/>
                <a:gd name="T58" fmla="*/ 52 w 175"/>
                <a:gd name="T59" fmla="*/ 109 h 171"/>
                <a:gd name="T60" fmla="*/ 50 w 175"/>
                <a:gd name="T61" fmla="*/ 104 h 171"/>
                <a:gd name="T62" fmla="*/ 40 w 175"/>
                <a:gd name="T63" fmla="*/ 96 h 171"/>
                <a:gd name="T64" fmla="*/ 4 w 175"/>
                <a:gd name="T65" fmla="*/ 69 h 171"/>
                <a:gd name="T66" fmla="*/ 0 w 175"/>
                <a:gd name="T67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171">
                  <a:moveTo>
                    <a:pt x="0" y="64"/>
                  </a:moveTo>
                  <a:cubicBezTo>
                    <a:pt x="2" y="63"/>
                    <a:pt x="4" y="63"/>
                    <a:pt x="7" y="63"/>
                  </a:cubicBezTo>
                  <a:cubicBezTo>
                    <a:pt x="24" y="63"/>
                    <a:pt x="41" y="63"/>
                    <a:pt x="58" y="63"/>
                  </a:cubicBezTo>
                  <a:cubicBezTo>
                    <a:pt x="67" y="63"/>
                    <a:pt x="66" y="64"/>
                    <a:pt x="68" y="56"/>
                  </a:cubicBezTo>
                  <a:cubicBezTo>
                    <a:pt x="74" y="40"/>
                    <a:pt x="79" y="23"/>
                    <a:pt x="84" y="7"/>
                  </a:cubicBezTo>
                  <a:cubicBezTo>
                    <a:pt x="85" y="5"/>
                    <a:pt x="86" y="3"/>
                    <a:pt x="86" y="0"/>
                  </a:cubicBezTo>
                  <a:cubicBezTo>
                    <a:pt x="89" y="1"/>
                    <a:pt x="89" y="3"/>
                    <a:pt x="90" y="4"/>
                  </a:cubicBezTo>
                  <a:cubicBezTo>
                    <a:pt x="95" y="21"/>
                    <a:pt x="100" y="38"/>
                    <a:pt x="106" y="54"/>
                  </a:cubicBezTo>
                  <a:cubicBezTo>
                    <a:pt x="106" y="56"/>
                    <a:pt x="107" y="58"/>
                    <a:pt x="108" y="60"/>
                  </a:cubicBezTo>
                  <a:cubicBezTo>
                    <a:pt x="108" y="62"/>
                    <a:pt x="110" y="63"/>
                    <a:pt x="112" y="63"/>
                  </a:cubicBezTo>
                  <a:cubicBezTo>
                    <a:pt x="114" y="63"/>
                    <a:pt x="117" y="63"/>
                    <a:pt x="119" y="63"/>
                  </a:cubicBezTo>
                  <a:cubicBezTo>
                    <a:pt x="135" y="63"/>
                    <a:pt x="151" y="63"/>
                    <a:pt x="168" y="63"/>
                  </a:cubicBezTo>
                  <a:cubicBezTo>
                    <a:pt x="170" y="63"/>
                    <a:pt x="172" y="63"/>
                    <a:pt x="175" y="64"/>
                  </a:cubicBezTo>
                  <a:cubicBezTo>
                    <a:pt x="173" y="67"/>
                    <a:pt x="171" y="69"/>
                    <a:pt x="168" y="70"/>
                  </a:cubicBezTo>
                  <a:cubicBezTo>
                    <a:pt x="155" y="81"/>
                    <a:pt x="142" y="91"/>
                    <a:pt x="129" y="101"/>
                  </a:cubicBezTo>
                  <a:cubicBezTo>
                    <a:pt x="127" y="102"/>
                    <a:pt x="126" y="103"/>
                    <a:pt x="124" y="104"/>
                  </a:cubicBezTo>
                  <a:cubicBezTo>
                    <a:pt x="122" y="105"/>
                    <a:pt x="122" y="107"/>
                    <a:pt x="123" y="109"/>
                  </a:cubicBezTo>
                  <a:cubicBezTo>
                    <a:pt x="127" y="120"/>
                    <a:pt x="130" y="131"/>
                    <a:pt x="133" y="142"/>
                  </a:cubicBezTo>
                  <a:cubicBezTo>
                    <a:pt x="136" y="149"/>
                    <a:pt x="139" y="157"/>
                    <a:pt x="141" y="165"/>
                  </a:cubicBezTo>
                  <a:cubicBezTo>
                    <a:pt x="141" y="167"/>
                    <a:pt x="143" y="168"/>
                    <a:pt x="141" y="171"/>
                  </a:cubicBezTo>
                  <a:cubicBezTo>
                    <a:pt x="139" y="169"/>
                    <a:pt x="137" y="168"/>
                    <a:pt x="134" y="166"/>
                  </a:cubicBezTo>
                  <a:cubicBezTo>
                    <a:pt x="121" y="157"/>
                    <a:pt x="107" y="147"/>
                    <a:pt x="94" y="137"/>
                  </a:cubicBezTo>
                  <a:cubicBezTo>
                    <a:pt x="92" y="136"/>
                    <a:pt x="91" y="135"/>
                    <a:pt x="90" y="134"/>
                  </a:cubicBezTo>
                  <a:cubicBezTo>
                    <a:pt x="88" y="133"/>
                    <a:pt x="86" y="133"/>
                    <a:pt x="85" y="134"/>
                  </a:cubicBezTo>
                  <a:cubicBezTo>
                    <a:pt x="83" y="135"/>
                    <a:pt x="82" y="136"/>
                    <a:pt x="80" y="138"/>
                  </a:cubicBezTo>
                  <a:cubicBezTo>
                    <a:pt x="66" y="148"/>
                    <a:pt x="52" y="158"/>
                    <a:pt x="38" y="168"/>
                  </a:cubicBezTo>
                  <a:cubicBezTo>
                    <a:pt x="37" y="169"/>
                    <a:pt x="35" y="171"/>
                    <a:pt x="33" y="171"/>
                  </a:cubicBezTo>
                  <a:cubicBezTo>
                    <a:pt x="32" y="169"/>
                    <a:pt x="33" y="167"/>
                    <a:pt x="34" y="165"/>
                  </a:cubicBezTo>
                  <a:cubicBezTo>
                    <a:pt x="39" y="148"/>
                    <a:pt x="44" y="132"/>
                    <a:pt x="50" y="115"/>
                  </a:cubicBezTo>
                  <a:cubicBezTo>
                    <a:pt x="50" y="113"/>
                    <a:pt x="51" y="111"/>
                    <a:pt x="52" y="109"/>
                  </a:cubicBezTo>
                  <a:cubicBezTo>
                    <a:pt x="52" y="107"/>
                    <a:pt x="52" y="105"/>
                    <a:pt x="50" y="104"/>
                  </a:cubicBezTo>
                  <a:cubicBezTo>
                    <a:pt x="47" y="101"/>
                    <a:pt x="43" y="99"/>
                    <a:pt x="40" y="96"/>
                  </a:cubicBezTo>
                  <a:cubicBezTo>
                    <a:pt x="28" y="87"/>
                    <a:pt x="16" y="78"/>
                    <a:pt x="4" y="69"/>
                  </a:cubicBezTo>
                  <a:cubicBezTo>
                    <a:pt x="2" y="68"/>
                    <a:pt x="1" y="67"/>
                    <a:pt x="0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4879976" y="1435100"/>
              <a:ext cx="285750" cy="279400"/>
            </a:xfrm>
            <a:custGeom>
              <a:avLst/>
              <a:gdLst>
                <a:gd name="T0" fmla="*/ 175 w 175"/>
                <a:gd name="T1" fmla="*/ 64 h 170"/>
                <a:gd name="T2" fmla="*/ 169 w 175"/>
                <a:gd name="T3" fmla="*/ 70 h 170"/>
                <a:gd name="T4" fmla="*/ 128 w 175"/>
                <a:gd name="T5" fmla="*/ 100 h 170"/>
                <a:gd name="T6" fmla="*/ 126 w 175"/>
                <a:gd name="T7" fmla="*/ 102 h 170"/>
                <a:gd name="T8" fmla="*/ 123 w 175"/>
                <a:gd name="T9" fmla="*/ 109 h 170"/>
                <a:gd name="T10" fmla="*/ 132 w 175"/>
                <a:gd name="T11" fmla="*/ 138 h 170"/>
                <a:gd name="T12" fmla="*/ 142 w 175"/>
                <a:gd name="T13" fmla="*/ 168 h 170"/>
                <a:gd name="T14" fmla="*/ 139 w 175"/>
                <a:gd name="T15" fmla="*/ 168 h 170"/>
                <a:gd name="T16" fmla="*/ 137 w 175"/>
                <a:gd name="T17" fmla="*/ 167 h 170"/>
                <a:gd name="T18" fmla="*/ 96 w 175"/>
                <a:gd name="T19" fmla="*/ 137 h 170"/>
                <a:gd name="T20" fmla="*/ 91 w 175"/>
                <a:gd name="T21" fmla="*/ 133 h 170"/>
                <a:gd name="T22" fmla="*/ 83 w 175"/>
                <a:gd name="T23" fmla="*/ 133 h 170"/>
                <a:gd name="T24" fmla="*/ 47 w 175"/>
                <a:gd name="T25" fmla="*/ 159 h 170"/>
                <a:gd name="T26" fmla="*/ 33 w 175"/>
                <a:gd name="T27" fmla="*/ 170 h 170"/>
                <a:gd name="T28" fmla="*/ 33 w 175"/>
                <a:gd name="T29" fmla="*/ 164 h 170"/>
                <a:gd name="T30" fmla="*/ 49 w 175"/>
                <a:gd name="T31" fmla="*/ 114 h 170"/>
                <a:gd name="T32" fmla="*/ 52 w 175"/>
                <a:gd name="T33" fmla="*/ 107 h 170"/>
                <a:gd name="T34" fmla="*/ 50 w 175"/>
                <a:gd name="T35" fmla="*/ 103 h 170"/>
                <a:gd name="T36" fmla="*/ 45 w 175"/>
                <a:gd name="T37" fmla="*/ 100 h 170"/>
                <a:gd name="T38" fmla="*/ 3 w 175"/>
                <a:gd name="T39" fmla="*/ 68 h 170"/>
                <a:gd name="T40" fmla="*/ 0 w 175"/>
                <a:gd name="T41" fmla="*/ 65 h 170"/>
                <a:gd name="T42" fmla="*/ 4 w 175"/>
                <a:gd name="T43" fmla="*/ 63 h 170"/>
                <a:gd name="T44" fmla="*/ 55 w 175"/>
                <a:gd name="T45" fmla="*/ 63 h 170"/>
                <a:gd name="T46" fmla="*/ 60 w 175"/>
                <a:gd name="T47" fmla="*/ 63 h 170"/>
                <a:gd name="T48" fmla="*/ 67 w 175"/>
                <a:gd name="T49" fmla="*/ 58 h 170"/>
                <a:gd name="T50" fmla="*/ 80 w 175"/>
                <a:gd name="T51" fmla="*/ 18 h 170"/>
                <a:gd name="T52" fmla="*/ 86 w 175"/>
                <a:gd name="T53" fmla="*/ 0 h 170"/>
                <a:gd name="T54" fmla="*/ 89 w 175"/>
                <a:gd name="T55" fmla="*/ 5 h 170"/>
                <a:gd name="T56" fmla="*/ 105 w 175"/>
                <a:gd name="T57" fmla="*/ 54 h 170"/>
                <a:gd name="T58" fmla="*/ 119 w 175"/>
                <a:gd name="T59" fmla="*/ 63 h 170"/>
                <a:gd name="T60" fmla="*/ 169 w 175"/>
                <a:gd name="T61" fmla="*/ 63 h 170"/>
                <a:gd name="T62" fmla="*/ 175 w 175"/>
                <a:gd name="T63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" h="170">
                  <a:moveTo>
                    <a:pt x="175" y="64"/>
                  </a:moveTo>
                  <a:cubicBezTo>
                    <a:pt x="173" y="67"/>
                    <a:pt x="171" y="68"/>
                    <a:pt x="169" y="70"/>
                  </a:cubicBezTo>
                  <a:cubicBezTo>
                    <a:pt x="155" y="80"/>
                    <a:pt x="142" y="90"/>
                    <a:pt x="128" y="100"/>
                  </a:cubicBezTo>
                  <a:cubicBezTo>
                    <a:pt x="128" y="100"/>
                    <a:pt x="127" y="101"/>
                    <a:pt x="126" y="102"/>
                  </a:cubicBezTo>
                  <a:cubicBezTo>
                    <a:pt x="122" y="105"/>
                    <a:pt x="122" y="105"/>
                    <a:pt x="123" y="109"/>
                  </a:cubicBezTo>
                  <a:cubicBezTo>
                    <a:pt x="126" y="119"/>
                    <a:pt x="129" y="128"/>
                    <a:pt x="132" y="138"/>
                  </a:cubicBezTo>
                  <a:cubicBezTo>
                    <a:pt x="136" y="148"/>
                    <a:pt x="139" y="158"/>
                    <a:pt x="142" y="168"/>
                  </a:cubicBezTo>
                  <a:cubicBezTo>
                    <a:pt x="141" y="170"/>
                    <a:pt x="140" y="168"/>
                    <a:pt x="139" y="168"/>
                  </a:cubicBezTo>
                  <a:cubicBezTo>
                    <a:pt x="138" y="168"/>
                    <a:pt x="137" y="167"/>
                    <a:pt x="137" y="167"/>
                  </a:cubicBezTo>
                  <a:cubicBezTo>
                    <a:pt x="123" y="157"/>
                    <a:pt x="109" y="147"/>
                    <a:pt x="96" y="137"/>
                  </a:cubicBezTo>
                  <a:cubicBezTo>
                    <a:pt x="94" y="136"/>
                    <a:pt x="92" y="134"/>
                    <a:pt x="91" y="133"/>
                  </a:cubicBezTo>
                  <a:cubicBezTo>
                    <a:pt x="87" y="131"/>
                    <a:pt x="87" y="131"/>
                    <a:pt x="83" y="133"/>
                  </a:cubicBezTo>
                  <a:cubicBezTo>
                    <a:pt x="71" y="142"/>
                    <a:pt x="59" y="151"/>
                    <a:pt x="47" y="159"/>
                  </a:cubicBezTo>
                  <a:cubicBezTo>
                    <a:pt x="43" y="163"/>
                    <a:pt x="38" y="166"/>
                    <a:pt x="33" y="170"/>
                  </a:cubicBezTo>
                  <a:cubicBezTo>
                    <a:pt x="32" y="167"/>
                    <a:pt x="33" y="166"/>
                    <a:pt x="33" y="164"/>
                  </a:cubicBezTo>
                  <a:cubicBezTo>
                    <a:pt x="39" y="147"/>
                    <a:pt x="44" y="131"/>
                    <a:pt x="49" y="114"/>
                  </a:cubicBezTo>
                  <a:cubicBezTo>
                    <a:pt x="50" y="112"/>
                    <a:pt x="51" y="110"/>
                    <a:pt x="52" y="107"/>
                  </a:cubicBezTo>
                  <a:cubicBezTo>
                    <a:pt x="52" y="106"/>
                    <a:pt x="52" y="104"/>
                    <a:pt x="50" y="103"/>
                  </a:cubicBezTo>
                  <a:cubicBezTo>
                    <a:pt x="49" y="102"/>
                    <a:pt x="47" y="101"/>
                    <a:pt x="45" y="100"/>
                  </a:cubicBezTo>
                  <a:cubicBezTo>
                    <a:pt x="31" y="89"/>
                    <a:pt x="17" y="79"/>
                    <a:pt x="3" y="68"/>
                  </a:cubicBezTo>
                  <a:cubicBezTo>
                    <a:pt x="2" y="67"/>
                    <a:pt x="0" y="67"/>
                    <a:pt x="0" y="65"/>
                  </a:cubicBezTo>
                  <a:cubicBezTo>
                    <a:pt x="1" y="62"/>
                    <a:pt x="3" y="63"/>
                    <a:pt x="4" y="63"/>
                  </a:cubicBezTo>
                  <a:cubicBezTo>
                    <a:pt x="21" y="63"/>
                    <a:pt x="38" y="63"/>
                    <a:pt x="55" y="63"/>
                  </a:cubicBezTo>
                  <a:cubicBezTo>
                    <a:pt x="57" y="63"/>
                    <a:pt x="58" y="63"/>
                    <a:pt x="60" y="63"/>
                  </a:cubicBezTo>
                  <a:cubicBezTo>
                    <a:pt x="65" y="63"/>
                    <a:pt x="66" y="63"/>
                    <a:pt x="67" y="58"/>
                  </a:cubicBezTo>
                  <a:cubicBezTo>
                    <a:pt x="72" y="45"/>
                    <a:pt x="76" y="31"/>
                    <a:pt x="80" y="18"/>
                  </a:cubicBezTo>
                  <a:cubicBezTo>
                    <a:pt x="82" y="12"/>
                    <a:pt x="84" y="6"/>
                    <a:pt x="86" y="0"/>
                  </a:cubicBezTo>
                  <a:cubicBezTo>
                    <a:pt x="89" y="1"/>
                    <a:pt x="89" y="3"/>
                    <a:pt x="89" y="5"/>
                  </a:cubicBezTo>
                  <a:cubicBezTo>
                    <a:pt x="95" y="21"/>
                    <a:pt x="100" y="37"/>
                    <a:pt x="105" y="54"/>
                  </a:cubicBezTo>
                  <a:cubicBezTo>
                    <a:pt x="109" y="64"/>
                    <a:pt x="107" y="63"/>
                    <a:pt x="119" y="63"/>
                  </a:cubicBezTo>
                  <a:cubicBezTo>
                    <a:pt x="135" y="63"/>
                    <a:pt x="152" y="63"/>
                    <a:pt x="169" y="63"/>
                  </a:cubicBezTo>
                  <a:cubicBezTo>
                    <a:pt x="171" y="63"/>
                    <a:pt x="173" y="63"/>
                    <a:pt x="175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5811838" y="1435100"/>
              <a:ext cx="287338" cy="277813"/>
            </a:xfrm>
            <a:custGeom>
              <a:avLst/>
              <a:gdLst>
                <a:gd name="T0" fmla="*/ 175 w 175"/>
                <a:gd name="T1" fmla="*/ 64 h 169"/>
                <a:gd name="T2" fmla="*/ 170 w 175"/>
                <a:gd name="T3" fmla="*/ 69 h 169"/>
                <a:gd name="T4" fmla="*/ 130 w 175"/>
                <a:gd name="T5" fmla="*/ 99 h 169"/>
                <a:gd name="T6" fmla="*/ 125 w 175"/>
                <a:gd name="T7" fmla="*/ 102 h 169"/>
                <a:gd name="T8" fmla="*/ 124 w 175"/>
                <a:gd name="T9" fmla="*/ 109 h 169"/>
                <a:gd name="T10" fmla="*/ 140 w 175"/>
                <a:gd name="T11" fmla="*/ 162 h 169"/>
                <a:gd name="T12" fmla="*/ 141 w 175"/>
                <a:gd name="T13" fmla="*/ 169 h 169"/>
                <a:gd name="T14" fmla="*/ 133 w 175"/>
                <a:gd name="T15" fmla="*/ 163 h 169"/>
                <a:gd name="T16" fmla="*/ 93 w 175"/>
                <a:gd name="T17" fmla="*/ 135 h 169"/>
                <a:gd name="T18" fmla="*/ 90 w 175"/>
                <a:gd name="T19" fmla="*/ 132 h 169"/>
                <a:gd name="T20" fmla="*/ 86 w 175"/>
                <a:gd name="T21" fmla="*/ 132 h 169"/>
                <a:gd name="T22" fmla="*/ 71 w 175"/>
                <a:gd name="T23" fmla="*/ 143 h 169"/>
                <a:gd name="T24" fmla="*/ 41 w 175"/>
                <a:gd name="T25" fmla="*/ 165 h 169"/>
                <a:gd name="T26" fmla="*/ 34 w 175"/>
                <a:gd name="T27" fmla="*/ 168 h 169"/>
                <a:gd name="T28" fmla="*/ 34 w 175"/>
                <a:gd name="T29" fmla="*/ 163 h 169"/>
                <a:gd name="T30" fmla="*/ 50 w 175"/>
                <a:gd name="T31" fmla="*/ 114 h 169"/>
                <a:gd name="T32" fmla="*/ 51 w 175"/>
                <a:gd name="T33" fmla="*/ 112 h 169"/>
                <a:gd name="T34" fmla="*/ 47 w 175"/>
                <a:gd name="T35" fmla="*/ 100 h 169"/>
                <a:gd name="T36" fmla="*/ 5 w 175"/>
                <a:gd name="T37" fmla="*/ 69 h 169"/>
                <a:gd name="T38" fmla="*/ 1 w 175"/>
                <a:gd name="T39" fmla="*/ 65 h 169"/>
                <a:gd name="T40" fmla="*/ 0 w 175"/>
                <a:gd name="T41" fmla="*/ 65 h 169"/>
                <a:gd name="T42" fmla="*/ 1 w 175"/>
                <a:gd name="T43" fmla="*/ 64 h 169"/>
                <a:gd name="T44" fmla="*/ 9 w 175"/>
                <a:gd name="T45" fmla="*/ 63 h 169"/>
                <a:gd name="T46" fmla="*/ 56 w 175"/>
                <a:gd name="T47" fmla="*/ 63 h 169"/>
                <a:gd name="T48" fmla="*/ 60 w 175"/>
                <a:gd name="T49" fmla="*/ 63 h 169"/>
                <a:gd name="T50" fmla="*/ 68 w 175"/>
                <a:gd name="T51" fmla="*/ 58 h 169"/>
                <a:gd name="T52" fmla="*/ 82 w 175"/>
                <a:gd name="T53" fmla="*/ 16 h 169"/>
                <a:gd name="T54" fmla="*/ 85 w 175"/>
                <a:gd name="T55" fmla="*/ 4 h 169"/>
                <a:gd name="T56" fmla="*/ 88 w 175"/>
                <a:gd name="T57" fmla="*/ 0 h 169"/>
                <a:gd name="T58" fmla="*/ 91 w 175"/>
                <a:gd name="T59" fmla="*/ 7 h 169"/>
                <a:gd name="T60" fmla="*/ 106 w 175"/>
                <a:gd name="T61" fmla="*/ 55 h 169"/>
                <a:gd name="T62" fmla="*/ 108 w 175"/>
                <a:gd name="T63" fmla="*/ 60 h 169"/>
                <a:gd name="T64" fmla="*/ 113 w 175"/>
                <a:gd name="T65" fmla="*/ 63 h 169"/>
                <a:gd name="T66" fmla="*/ 123 w 175"/>
                <a:gd name="T67" fmla="*/ 63 h 169"/>
                <a:gd name="T68" fmla="*/ 168 w 175"/>
                <a:gd name="T69" fmla="*/ 63 h 169"/>
                <a:gd name="T70" fmla="*/ 175 w 175"/>
                <a:gd name="T71" fmla="*/ 6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69">
                  <a:moveTo>
                    <a:pt x="175" y="64"/>
                  </a:moveTo>
                  <a:cubicBezTo>
                    <a:pt x="174" y="67"/>
                    <a:pt x="172" y="68"/>
                    <a:pt x="170" y="69"/>
                  </a:cubicBezTo>
                  <a:cubicBezTo>
                    <a:pt x="157" y="79"/>
                    <a:pt x="143" y="89"/>
                    <a:pt x="130" y="99"/>
                  </a:cubicBezTo>
                  <a:cubicBezTo>
                    <a:pt x="128" y="100"/>
                    <a:pt x="127" y="101"/>
                    <a:pt x="125" y="102"/>
                  </a:cubicBezTo>
                  <a:cubicBezTo>
                    <a:pt x="123" y="104"/>
                    <a:pt x="123" y="106"/>
                    <a:pt x="124" y="109"/>
                  </a:cubicBezTo>
                  <a:cubicBezTo>
                    <a:pt x="129" y="127"/>
                    <a:pt x="135" y="144"/>
                    <a:pt x="140" y="162"/>
                  </a:cubicBezTo>
                  <a:cubicBezTo>
                    <a:pt x="141" y="164"/>
                    <a:pt x="143" y="166"/>
                    <a:pt x="141" y="169"/>
                  </a:cubicBezTo>
                  <a:cubicBezTo>
                    <a:pt x="138" y="168"/>
                    <a:pt x="136" y="165"/>
                    <a:pt x="133" y="163"/>
                  </a:cubicBezTo>
                  <a:cubicBezTo>
                    <a:pt x="120" y="154"/>
                    <a:pt x="106" y="144"/>
                    <a:pt x="93" y="135"/>
                  </a:cubicBezTo>
                  <a:cubicBezTo>
                    <a:pt x="92" y="134"/>
                    <a:pt x="91" y="133"/>
                    <a:pt x="90" y="132"/>
                  </a:cubicBezTo>
                  <a:cubicBezTo>
                    <a:pt x="88" y="131"/>
                    <a:pt x="87" y="131"/>
                    <a:pt x="86" y="132"/>
                  </a:cubicBezTo>
                  <a:cubicBezTo>
                    <a:pt x="81" y="136"/>
                    <a:pt x="76" y="139"/>
                    <a:pt x="71" y="143"/>
                  </a:cubicBezTo>
                  <a:cubicBezTo>
                    <a:pt x="61" y="150"/>
                    <a:pt x="51" y="157"/>
                    <a:pt x="41" y="165"/>
                  </a:cubicBezTo>
                  <a:cubicBezTo>
                    <a:pt x="39" y="166"/>
                    <a:pt x="37" y="168"/>
                    <a:pt x="34" y="168"/>
                  </a:cubicBezTo>
                  <a:cubicBezTo>
                    <a:pt x="33" y="166"/>
                    <a:pt x="34" y="164"/>
                    <a:pt x="34" y="163"/>
                  </a:cubicBezTo>
                  <a:cubicBezTo>
                    <a:pt x="40" y="146"/>
                    <a:pt x="45" y="130"/>
                    <a:pt x="50" y="114"/>
                  </a:cubicBezTo>
                  <a:cubicBezTo>
                    <a:pt x="50" y="113"/>
                    <a:pt x="51" y="113"/>
                    <a:pt x="51" y="112"/>
                  </a:cubicBezTo>
                  <a:cubicBezTo>
                    <a:pt x="53" y="105"/>
                    <a:pt x="53" y="105"/>
                    <a:pt x="47" y="100"/>
                  </a:cubicBezTo>
                  <a:cubicBezTo>
                    <a:pt x="33" y="90"/>
                    <a:pt x="19" y="79"/>
                    <a:pt x="5" y="69"/>
                  </a:cubicBezTo>
                  <a:cubicBezTo>
                    <a:pt x="3" y="68"/>
                    <a:pt x="2" y="67"/>
                    <a:pt x="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4" y="63"/>
                    <a:pt x="6" y="63"/>
                    <a:pt x="9" y="63"/>
                  </a:cubicBezTo>
                  <a:cubicBezTo>
                    <a:pt x="24" y="63"/>
                    <a:pt x="40" y="63"/>
                    <a:pt x="56" y="63"/>
                  </a:cubicBezTo>
                  <a:cubicBezTo>
                    <a:pt x="57" y="63"/>
                    <a:pt x="59" y="63"/>
                    <a:pt x="60" y="63"/>
                  </a:cubicBezTo>
                  <a:cubicBezTo>
                    <a:pt x="65" y="63"/>
                    <a:pt x="66" y="63"/>
                    <a:pt x="68" y="58"/>
                  </a:cubicBezTo>
                  <a:cubicBezTo>
                    <a:pt x="72" y="44"/>
                    <a:pt x="77" y="30"/>
                    <a:pt x="82" y="16"/>
                  </a:cubicBezTo>
                  <a:cubicBezTo>
                    <a:pt x="83" y="12"/>
                    <a:pt x="84" y="8"/>
                    <a:pt x="85" y="4"/>
                  </a:cubicBezTo>
                  <a:cubicBezTo>
                    <a:pt x="86" y="2"/>
                    <a:pt x="86" y="1"/>
                    <a:pt x="88" y="0"/>
                  </a:cubicBezTo>
                  <a:cubicBezTo>
                    <a:pt x="89" y="2"/>
                    <a:pt x="90" y="4"/>
                    <a:pt x="91" y="7"/>
                  </a:cubicBezTo>
                  <a:cubicBezTo>
                    <a:pt x="96" y="23"/>
                    <a:pt x="101" y="39"/>
                    <a:pt x="106" y="55"/>
                  </a:cubicBezTo>
                  <a:cubicBezTo>
                    <a:pt x="107" y="57"/>
                    <a:pt x="108" y="58"/>
                    <a:pt x="108" y="60"/>
                  </a:cubicBezTo>
                  <a:cubicBezTo>
                    <a:pt x="109" y="62"/>
                    <a:pt x="110" y="63"/>
                    <a:pt x="113" y="63"/>
                  </a:cubicBezTo>
                  <a:cubicBezTo>
                    <a:pt x="116" y="63"/>
                    <a:pt x="120" y="63"/>
                    <a:pt x="123" y="63"/>
                  </a:cubicBezTo>
                  <a:cubicBezTo>
                    <a:pt x="138" y="63"/>
                    <a:pt x="153" y="63"/>
                    <a:pt x="168" y="63"/>
                  </a:cubicBezTo>
                  <a:cubicBezTo>
                    <a:pt x="170" y="63"/>
                    <a:pt x="172" y="63"/>
                    <a:pt x="175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5345113" y="1646238"/>
              <a:ext cx="287338" cy="276225"/>
            </a:xfrm>
            <a:custGeom>
              <a:avLst/>
              <a:gdLst>
                <a:gd name="T0" fmla="*/ 35 w 175"/>
                <a:gd name="T1" fmla="*/ 162 h 169"/>
                <a:gd name="T2" fmla="*/ 43 w 175"/>
                <a:gd name="T3" fmla="*/ 135 h 169"/>
                <a:gd name="T4" fmla="*/ 52 w 175"/>
                <a:gd name="T5" fmla="*/ 108 h 169"/>
                <a:gd name="T6" fmla="*/ 50 w 175"/>
                <a:gd name="T7" fmla="*/ 102 h 169"/>
                <a:gd name="T8" fmla="*/ 9 w 175"/>
                <a:gd name="T9" fmla="*/ 72 h 169"/>
                <a:gd name="T10" fmla="*/ 0 w 175"/>
                <a:gd name="T11" fmla="*/ 65 h 169"/>
                <a:gd name="T12" fmla="*/ 5 w 175"/>
                <a:gd name="T13" fmla="*/ 63 h 169"/>
                <a:gd name="T14" fmla="*/ 56 w 175"/>
                <a:gd name="T15" fmla="*/ 63 h 169"/>
                <a:gd name="T16" fmla="*/ 62 w 175"/>
                <a:gd name="T17" fmla="*/ 63 h 169"/>
                <a:gd name="T18" fmla="*/ 68 w 175"/>
                <a:gd name="T19" fmla="*/ 59 h 169"/>
                <a:gd name="T20" fmla="*/ 82 w 175"/>
                <a:gd name="T21" fmla="*/ 16 h 169"/>
                <a:gd name="T22" fmla="*/ 87 w 175"/>
                <a:gd name="T23" fmla="*/ 0 h 169"/>
                <a:gd name="T24" fmla="*/ 90 w 175"/>
                <a:gd name="T25" fmla="*/ 6 h 169"/>
                <a:gd name="T26" fmla="*/ 108 w 175"/>
                <a:gd name="T27" fmla="*/ 58 h 169"/>
                <a:gd name="T28" fmla="*/ 115 w 175"/>
                <a:gd name="T29" fmla="*/ 63 h 169"/>
                <a:gd name="T30" fmla="*/ 166 w 175"/>
                <a:gd name="T31" fmla="*/ 63 h 169"/>
                <a:gd name="T32" fmla="*/ 175 w 175"/>
                <a:gd name="T33" fmla="*/ 64 h 169"/>
                <a:gd name="T34" fmla="*/ 171 w 175"/>
                <a:gd name="T35" fmla="*/ 68 h 169"/>
                <a:gd name="T36" fmla="*/ 131 w 175"/>
                <a:gd name="T37" fmla="*/ 98 h 169"/>
                <a:gd name="T38" fmla="*/ 127 w 175"/>
                <a:gd name="T39" fmla="*/ 100 h 169"/>
                <a:gd name="T40" fmla="*/ 124 w 175"/>
                <a:gd name="T41" fmla="*/ 110 h 169"/>
                <a:gd name="T42" fmla="*/ 141 w 175"/>
                <a:gd name="T43" fmla="*/ 161 h 169"/>
                <a:gd name="T44" fmla="*/ 143 w 175"/>
                <a:gd name="T45" fmla="*/ 167 h 169"/>
                <a:gd name="T46" fmla="*/ 139 w 175"/>
                <a:gd name="T47" fmla="*/ 166 h 169"/>
                <a:gd name="T48" fmla="*/ 93 w 175"/>
                <a:gd name="T49" fmla="*/ 133 h 169"/>
                <a:gd name="T50" fmla="*/ 83 w 175"/>
                <a:gd name="T51" fmla="*/ 133 h 169"/>
                <a:gd name="T52" fmla="*/ 42 w 175"/>
                <a:gd name="T53" fmla="*/ 162 h 169"/>
                <a:gd name="T54" fmla="*/ 37 w 175"/>
                <a:gd name="T55" fmla="*/ 166 h 169"/>
                <a:gd name="T56" fmla="*/ 35 w 175"/>
                <a:gd name="T57" fmla="*/ 16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69">
                  <a:moveTo>
                    <a:pt x="35" y="162"/>
                  </a:moveTo>
                  <a:cubicBezTo>
                    <a:pt x="38" y="153"/>
                    <a:pt x="40" y="144"/>
                    <a:pt x="43" y="135"/>
                  </a:cubicBezTo>
                  <a:cubicBezTo>
                    <a:pt x="46" y="126"/>
                    <a:pt x="49" y="117"/>
                    <a:pt x="52" y="108"/>
                  </a:cubicBezTo>
                  <a:cubicBezTo>
                    <a:pt x="53" y="104"/>
                    <a:pt x="53" y="104"/>
                    <a:pt x="50" y="102"/>
                  </a:cubicBezTo>
                  <a:cubicBezTo>
                    <a:pt x="36" y="92"/>
                    <a:pt x="23" y="82"/>
                    <a:pt x="9" y="72"/>
                  </a:cubicBezTo>
                  <a:cubicBezTo>
                    <a:pt x="6" y="70"/>
                    <a:pt x="3" y="68"/>
                    <a:pt x="0" y="65"/>
                  </a:cubicBezTo>
                  <a:cubicBezTo>
                    <a:pt x="1" y="63"/>
                    <a:pt x="3" y="63"/>
                    <a:pt x="5" y="63"/>
                  </a:cubicBezTo>
                  <a:cubicBezTo>
                    <a:pt x="22" y="63"/>
                    <a:pt x="39" y="63"/>
                    <a:pt x="56" y="63"/>
                  </a:cubicBezTo>
                  <a:cubicBezTo>
                    <a:pt x="58" y="63"/>
                    <a:pt x="60" y="63"/>
                    <a:pt x="62" y="63"/>
                  </a:cubicBezTo>
                  <a:cubicBezTo>
                    <a:pt x="65" y="64"/>
                    <a:pt x="67" y="62"/>
                    <a:pt x="68" y="59"/>
                  </a:cubicBezTo>
                  <a:cubicBezTo>
                    <a:pt x="72" y="45"/>
                    <a:pt x="77" y="30"/>
                    <a:pt x="82" y="16"/>
                  </a:cubicBezTo>
                  <a:cubicBezTo>
                    <a:pt x="84" y="11"/>
                    <a:pt x="85" y="5"/>
                    <a:pt x="87" y="0"/>
                  </a:cubicBezTo>
                  <a:cubicBezTo>
                    <a:pt x="90" y="1"/>
                    <a:pt x="90" y="4"/>
                    <a:pt x="90" y="6"/>
                  </a:cubicBezTo>
                  <a:cubicBezTo>
                    <a:pt x="96" y="23"/>
                    <a:pt x="102" y="41"/>
                    <a:pt x="108" y="58"/>
                  </a:cubicBezTo>
                  <a:cubicBezTo>
                    <a:pt x="109" y="63"/>
                    <a:pt x="109" y="63"/>
                    <a:pt x="115" y="63"/>
                  </a:cubicBezTo>
                  <a:cubicBezTo>
                    <a:pt x="132" y="63"/>
                    <a:pt x="149" y="63"/>
                    <a:pt x="166" y="63"/>
                  </a:cubicBezTo>
                  <a:cubicBezTo>
                    <a:pt x="169" y="63"/>
                    <a:pt x="172" y="63"/>
                    <a:pt x="175" y="64"/>
                  </a:cubicBezTo>
                  <a:cubicBezTo>
                    <a:pt x="175" y="67"/>
                    <a:pt x="173" y="67"/>
                    <a:pt x="171" y="68"/>
                  </a:cubicBezTo>
                  <a:cubicBezTo>
                    <a:pt x="158" y="78"/>
                    <a:pt x="144" y="88"/>
                    <a:pt x="131" y="98"/>
                  </a:cubicBezTo>
                  <a:cubicBezTo>
                    <a:pt x="130" y="99"/>
                    <a:pt x="129" y="100"/>
                    <a:pt x="127" y="100"/>
                  </a:cubicBezTo>
                  <a:cubicBezTo>
                    <a:pt x="123" y="104"/>
                    <a:pt x="122" y="104"/>
                    <a:pt x="124" y="110"/>
                  </a:cubicBezTo>
                  <a:cubicBezTo>
                    <a:pt x="130" y="127"/>
                    <a:pt x="135" y="144"/>
                    <a:pt x="141" y="161"/>
                  </a:cubicBezTo>
                  <a:cubicBezTo>
                    <a:pt x="142" y="163"/>
                    <a:pt x="142" y="165"/>
                    <a:pt x="143" y="167"/>
                  </a:cubicBezTo>
                  <a:cubicBezTo>
                    <a:pt x="141" y="169"/>
                    <a:pt x="140" y="167"/>
                    <a:pt x="139" y="166"/>
                  </a:cubicBezTo>
                  <a:cubicBezTo>
                    <a:pt x="123" y="155"/>
                    <a:pt x="108" y="144"/>
                    <a:pt x="93" y="133"/>
                  </a:cubicBezTo>
                  <a:cubicBezTo>
                    <a:pt x="88" y="129"/>
                    <a:pt x="88" y="129"/>
                    <a:pt x="83" y="133"/>
                  </a:cubicBezTo>
                  <a:cubicBezTo>
                    <a:pt x="69" y="143"/>
                    <a:pt x="56" y="153"/>
                    <a:pt x="42" y="162"/>
                  </a:cubicBezTo>
                  <a:cubicBezTo>
                    <a:pt x="41" y="164"/>
                    <a:pt x="39" y="165"/>
                    <a:pt x="37" y="166"/>
                  </a:cubicBezTo>
                  <a:cubicBezTo>
                    <a:pt x="34" y="166"/>
                    <a:pt x="34" y="164"/>
                    <a:pt x="35" y="162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860926" y="547688"/>
              <a:ext cx="285750" cy="268288"/>
            </a:xfrm>
            <a:custGeom>
              <a:avLst/>
              <a:gdLst>
                <a:gd name="T0" fmla="*/ 86 w 174"/>
                <a:gd name="T1" fmla="*/ 0 h 164"/>
                <a:gd name="T2" fmla="*/ 90 w 174"/>
                <a:gd name="T3" fmla="*/ 5 h 164"/>
                <a:gd name="T4" fmla="*/ 106 w 174"/>
                <a:gd name="T5" fmla="*/ 55 h 164"/>
                <a:gd name="T6" fmla="*/ 108 w 174"/>
                <a:gd name="T7" fmla="*/ 61 h 164"/>
                <a:gd name="T8" fmla="*/ 112 w 174"/>
                <a:gd name="T9" fmla="*/ 63 h 164"/>
                <a:gd name="T10" fmla="*/ 118 w 174"/>
                <a:gd name="T11" fmla="*/ 63 h 164"/>
                <a:gd name="T12" fmla="*/ 165 w 174"/>
                <a:gd name="T13" fmla="*/ 63 h 164"/>
                <a:gd name="T14" fmla="*/ 172 w 174"/>
                <a:gd name="T15" fmla="*/ 64 h 164"/>
                <a:gd name="T16" fmla="*/ 174 w 174"/>
                <a:gd name="T17" fmla="*/ 65 h 164"/>
                <a:gd name="T18" fmla="*/ 173 w 174"/>
                <a:gd name="T19" fmla="*/ 66 h 164"/>
                <a:gd name="T20" fmla="*/ 168 w 174"/>
                <a:gd name="T21" fmla="*/ 70 h 164"/>
                <a:gd name="T22" fmla="*/ 129 w 174"/>
                <a:gd name="T23" fmla="*/ 97 h 164"/>
                <a:gd name="T24" fmla="*/ 124 w 174"/>
                <a:gd name="T25" fmla="*/ 100 h 164"/>
                <a:gd name="T26" fmla="*/ 123 w 174"/>
                <a:gd name="T27" fmla="*/ 104 h 164"/>
                <a:gd name="T28" fmla="*/ 125 w 174"/>
                <a:gd name="T29" fmla="*/ 109 h 164"/>
                <a:gd name="T30" fmla="*/ 140 w 174"/>
                <a:gd name="T31" fmla="*/ 156 h 164"/>
                <a:gd name="T32" fmla="*/ 143 w 174"/>
                <a:gd name="T33" fmla="*/ 164 h 164"/>
                <a:gd name="T34" fmla="*/ 135 w 174"/>
                <a:gd name="T35" fmla="*/ 160 h 164"/>
                <a:gd name="T36" fmla="*/ 95 w 174"/>
                <a:gd name="T37" fmla="*/ 131 h 164"/>
                <a:gd name="T38" fmla="*/ 90 w 174"/>
                <a:gd name="T39" fmla="*/ 127 h 164"/>
                <a:gd name="T40" fmla="*/ 84 w 174"/>
                <a:gd name="T41" fmla="*/ 127 h 164"/>
                <a:gd name="T42" fmla="*/ 58 w 174"/>
                <a:gd name="T43" fmla="*/ 147 h 164"/>
                <a:gd name="T44" fmla="*/ 37 w 174"/>
                <a:gd name="T45" fmla="*/ 161 h 164"/>
                <a:gd name="T46" fmla="*/ 34 w 174"/>
                <a:gd name="T47" fmla="*/ 163 h 164"/>
                <a:gd name="T48" fmla="*/ 35 w 174"/>
                <a:gd name="T49" fmla="*/ 156 h 164"/>
                <a:gd name="T50" fmla="*/ 50 w 174"/>
                <a:gd name="T51" fmla="*/ 112 h 164"/>
                <a:gd name="T52" fmla="*/ 51 w 174"/>
                <a:gd name="T53" fmla="*/ 108 h 164"/>
                <a:gd name="T54" fmla="*/ 47 w 174"/>
                <a:gd name="T55" fmla="*/ 98 h 164"/>
                <a:gd name="T56" fmla="*/ 34 w 174"/>
                <a:gd name="T57" fmla="*/ 89 h 164"/>
                <a:gd name="T58" fmla="*/ 5 w 174"/>
                <a:gd name="T59" fmla="*/ 69 h 164"/>
                <a:gd name="T60" fmla="*/ 0 w 174"/>
                <a:gd name="T61" fmla="*/ 65 h 164"/>
                <a:gd name="T62" fmla="*/ 5 w 174"/>
                <a:gd name="T63" fmla="*/ 63 h 164"/>
                <a:gd name="T64" fmla="*/ 55 w 174"/>
                <a:gd name="T65" fmla="*/ 63 h 164"/>
                <a:gd name="T66" fmla="*/ 62 w 174"/>
                <a:gd name="T67" fmla="*/ 63 h 164"/>
                <a:gd name="T68" fmla="*/ 67 w 174"/>
                <a:gd name="T69" fmla="*/ 59 h 164"/>
                <a:gd name="T70" fmla="*/ 72 w 174"/>
                <a:gd name="T71" fmla="*/ 46 h 164"/>
                <a:gd name="T72" fmla="*/ 86 w 174"/>
                <a:gd name="T7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164">
                  <a:moveTo>
                    <a:pt x="86" y="0"/>
                  </a:moveTo>
                  <a:cubicBezTo>
                    <a:pt x="89" y="1"/>
                    <a:pt x="89" y="3"/>
                    <a:pt x="90" y="5"/>
                  </a:cubicBezTo>
                  <a:cubicBezTo>
                    <a:pt x="95" y="22"/>
                    <a:pt x="101" y="38"/>
                    <a:pt x="106" y="55"/>
                  </a:cubicBezTo>
                  <a:cubicBezTo>
                    <a:pt x="107" y="57"/>
                    <a:pt x="107" y="59"/>
                    <a:pt x="108" y="61"/>
                  </a:cubicBezTo>
                  <a:cubicBezTo>
                    <a:pt x="109" y="62"/>
                    <a:pt x="110" y="63"/>
                    <a:pt x="112" y="63"/>
                  </a:cubicBezTo>
                  <a:cubicBezTo>
                    <a:pt x="114" y="63"/>
                    <a:pt x="116" y="63"/>
                    <a:pt x="118" y="63"/>
                  </a:cubicBezTo>
                  <a:cubicBezTo>
                    <a:pt x="134" y="63"/>
                    <a:pt x="149" y="63"/>
                    <a:pt x="165" y="63"/>
                  </a:cubicBezTo>
                  <a:cubicBezTo>
                    <a:pt x="167" y="63"/>
                    <a:pt x="170" y="63"/>
                    <a:pt x="172" y="64"/>
                  </a:cubicBezTo>
                  <a:cubicBezTo>
                    <a:pt x="173" y="64"/>
                    <a:pt x="174" y="64"/>
                    <a:pt x="174" y="65"/>
                  </a:cubicBezTo>
                  <a:cubicBezTo>
                    <a:pt x="174" y="65"/>
                    <a:pt x="174" y="66"/>
                    <a:pt x="173" y="66"/>
                  </a:cubicBezTo>
                  <a:cubicBezTo>
                    <a:pt x="171" y="68"/>
                    <a:pt x="170" y="69"/>
                    <a:pt x="168" y="70"/>
                  </a:cubicBezTo>
                  <a:cubicBezTo>
                    <a:pt x="155" y="79"/>
                    <a:pt x="142" y="88"/>
                    <a:pt x="129" y="97"/>
                  </a:cubicBezTo>
                  <a:cubicBezTo>
                    <a:pt x="128" y="98"/>
                    <a:pt x="126" y="99"/>
                    <a:pt x="124" y="100"/>
                  </a:cubicBezTo>
                  <a:cubicBezTo>
                    <a:pt x="123" y="101"/>
                    <a:pt x="122" y="102"/>
                    <a:pt x="123" y="104"/>
                  </a:cubicBezTo>
                  <a:cubicBezTo>
                    <a:pt x="124" y="106"/>
                    <a:pt x="124" y="107"/>
                    <a:pt x="125" y="109"/>
                  </a:cubicBezTo>
                  <a:cubicBezTo>
                    <a:pt x="130" y="125"/>
                    <a:pt x="135" y="141"/>
                    <a:pt x="140" y="156"/>
                  </a:cubicBezTo>
                  <a:cubicBezTo>
                    <a:pt x="141" y="159"/>
                    <a:pt x="142" y="161"/>
                    <a:pt x="143" y="164"/>
                  </a:cubicBezTo>
                  <a:cubicBezTo>
                    <a:pt x="139" y="163"/>
                    <a:pt x="137" y="161"/>
                    <a:pt x="135" y="160"/>
                  </a:cubicBezTo>
                  <a:cubicBezTo>
                    <a:pt x="121" y="150"/>
                    <a:pt x="108" y="140"/>
                    <a:pt x="95" y="131"/>
                  </a:cubicBezTo>
                  <a:cubicBezTo>
                    <a:pt x="93" y="129"/>
                    <a:pt x="92" y="128"/>
                    <a:pt x="90" y="127"/>
                  </a:cubicBezTo>
                  <a:cubicBezTo>
                    <a:pt x="88" y="126"/>
                    <a:pt x="86" y="126"/>
                    <a:pt x="84" y="127"/>
                  </a:cubicBezTo>
                  <a:cubicBezTo>
                    <a:pt x="75" y="134"/>
                    <a:pt x="67" y="140"/>
                    <a:pt x="58" y="147"/>
                  </a:cubicBezTo>
                  <a:cubicBezTo>
                    <a:pt x="51" y="151"/>
                    <a:pt x="44" y="156"/>
                    <a:pt x="37" y="161"/>
                  </a:cubicBezTo>
                  <a:cubicBezTo>
                    <a:pt x="36" y="162"/>
                    <a:pt x="35" y="163"/>
                    <a:pt x="34" y="163"/>
                  </a:cubicBezTo>
                  <a:cubicBezTo>
                    <a:pt x="32" y="160"/>
                    <a:pt x="34" y="158"/>
                    <a:pt x="35" y="156"/>
                  </a:cubicBezTo>
                  <a:cubicBezTo>
                    <a:pt x="40" y="141"/>
                    <a:pt x="45" y="126"/>
                    <a:pt x="50" y="112"/>
                  </a:cubicBezTo>
                  <a:cubicBezTo>
                    <a:pt x="50" y="111"/>
                    <a:pt x="50" y="109"/>
                    <a:pt x="51" y="108"/>
                  </a:cubicBezTo>
                  <a:cubicBezTo>
                    <a:pt x="53" y="102"/>
                    <a:pt x="52" y="101"/>
                    <a:pt x="47" y="98"/>
                  </a:cubicBezTo>
                  <a:cubicBezTo>
                    <a:pt x="43" y="95"/>
                    <a:pt x="39" y="92"/>
                    <a:pt x="34" y="89"/>
                  </a:cubicBezTo>
                  <a:cubicBezTo>
                    <a:pt x="25" y="82"/>
                    <a:pt x="15" y="76"/>
                    <a:pt x="5" y="69"/>
                  </a:cubicBezTo>
                  <a:cubicBezTo>
                    <a:pt x="3" y="68"/>
                    <a:pt x="2" y="66"/>
                    <a:pt x="0" y="65"/>
                  </a:cubicBezTo>
                  <a:cubicBezTo>
                    <a:pt x="1" y="63"/>
                    <a:pt x="3" y="63"/>
                    <a:pt x="5" y="63"/>
                  </a:cubicBezTo>
                  <a:cubicBezTo>
                    <a:pt x="22" y="63"/>
                    <a:pt x="39" y="63"/>
                    <a:pt x="55" y="63"/>
                  </a:cubicBezTo>
                  <a:cubicBezTo>
                    <a:pt x="58" y="63"/>
                    <a:pt x="60" y="63"/>
                    <a:pt x="62" y="63"/>
                  </a:cubicBezTo>
                  <a:cubicBezTo>
                    <a:pt x="65" y="64"/>
                    <a:pt x="67" y="62"/>
                    <a:pt x="67" y="59"/>
                  </a:cubicBezTo>
                  <a:cubicBezTo>
                    <a:pt x="69" y="55"/>
                    <a:pt x="70" y="51"/>
                    <a:pt x="72" y="46"/>
                  </a:cubicBezTo>
                  <a:cubicBezTo>
                    <a:pt x="77" y="31"/>
                    <a:pt x="81" y="16"/>
                    <a:pt x="86" y="0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9" name="Freeform 21"/>
            <p:cNvSpPr>
              <a:spLocks/>
            </p:cNvSpPr>
            <p:nvPr userDrawn="1"/>
          </p:nvSpPr>
          <p:spPr bwMode="auto">
            <a:xfrm>
              <a:off x="5346701" y="361950"/>
              <a:ext cx="285750" cy="265113"/>
            </a:xfrm>
            <a:custGeom>
              <a:avLst/>
              <a:gdLst>
                <a:gd name="T0" fmla="*/ 141 w 174"/>
                <a:gd name="T1" fmla="*/ 162 h 162"/>
                <a:gd name="T2" fmla="*/ 137 w 174"/>
                <a:gd name="T3" fmla="*/ 160 h 162"/>
                <a:gd name="T4" fmla="*/ 96 w 174"/>
                <a:gd name="T5" fmla="*/ 129 h 162"/>
                <a:gd name="T6" fmla="*/ 89 w 174"/>
                <a:gd name="T7" fmla="*/ 124 h 162"/>
                <a:gd name="T8" fmla="*/ 84 w 174"/>
                <a:gd name="T9" fmla="*/ 124 h 162"/>
                <a:gd name="T10" fmla="*/ 78 w 174"/>
                <a:gd name="T11" fmla="*/ 129 h 162"/>
                <a:gd name="T12" fmla="*/ 38 w 174"/>
                <a:gd name="T13" fmla="*/ 157 h 162"/>
                <a:gd name="T14" fmla="*/ 33 w 174"/>
                <a:gd name="T15" fmla="*/ 160 h 162"/>
                <a:gd name="T16" fmla="*/ 33 w 174"/>
                <a:gd name="T17" fmla="*/ 155 h 162"/>
                <a:gd name="T18" fmla="*/ 49 w 174"/>
                <a:gd name="T19" fmla="*/ 109 h 162"/>
                <a:gd name="T20" fmla="*/ 51 w 174"/>
                <a:gd name="T21" fmla="*/ 103 h 162"/>
                <a:gd name="T22" fmla="*/ 49 w 174"/>
                <a:gd name="T23" fmla="*/ 98 h 162"/>
                <a:gd name="T24" fmla="*/ 45 w 174"/>
                <a:gd name="T25" fmla="*/ 95 h 162"/>
                <a:gd name="T26" fmla="*/ 5 w 174"/>
                <a:gd name="T27" fmla="*/ 69 h 162"/>
                <a:gd name="T28" fmla="*/ 0 w 174"/>
                <a:gd name="T29" fmla="*/ 64 h 162"/>
                <a:gd name="T30" fmla="*/ 3 w 174"/>
                <a:gd name="T31" fmla="*/ 63 h 162"/>
                <a:gd name="T32" fmla="*/ 55 w 174"/>
                <a:gd name="T33" fmla="*/ 63 h 162"/>
                <a:gd name="T34" fmla="*/ 61 w 174"/>
                <a:gd name="T35" fmla="*/ 63 h 162"/>
                <a:gd name="T36" fmla="*/ 67 w 174"/>
                <a:gd name="T37" fmla="*/ 59 h 162"/>
                <a:gd name="T38" fmla="*/ 82 w 174"/>
                <a:gd name="T39" fmla="*/ 11 h 162"/>
                <a:gd name="T40" fmla="*/ 86 w 174"/>
                <a:gd name="T41" fmla="*/ 0 h 162"/>
                <a:gd name="T42" fmla="*/ 89 w 174"/>
                <a:gd name="T43" fmla="*/ 5 h 162"/>
                <a:gd name="T44" fmla="*/ 105 w 174"/>
                <a:gd name="T45" fmla="*/ 53 h 162"/>
                <a:gd name="T46" fmla="*/ 118 w 174"/>
                <a:gd name="T47" fmla="*/ 63 h 162"/>
                <a:gd name="T48" fmla="*/ 167 w 174"/>
                <a:gd name="T49" fmla="*/ 63 h 162"/>
                <a:gd name="T50" fmla="*/ 173 w 174"/>
                <a:gd name="T51" fmla="*/ 63 h 162"/>
                <a:gd name="T52" fmla="*/ 174 w 174"/>
                <a:gd name="T53" fmla="*/ 64 h 162"/>
                <a:gd name="T54" fmla="*/ 174 w 174"/>
                <a:gd name="T55" fmla="*/ 65 h 162"/>
                <a:gd name="T56" fmla="*/ 169 w 174"/>
                <a:gd name="T57" fmla="*/ 68 h 162"/>
                <a:gd name="T58" fmla="*/ 130 w 174"/>
                <a:gd name="T59" fmla="*/ 94 h 162"/>
                <a:gd name="T60" fmla="*/ 125 w 174"/>
                <a:gd name="T61" fmla="*/ 98 h 162"/>
                <a:gd name="T62" fmla="*/ 123 w 174"/>
                <a:gd name="T63" fmla="*/ 104 h 162"/>
                <a:gd name="T64" fmla="*/ 127 w 174"/>
                <a:gd name="T65" fmla="*/ 118 h 162"/>
                <a:gd name="T66" fmla="*/ 140 w 174"/>
                <a:gd name="T67" fmla="*/ 156 h 162"/>
                <a:gd name="T68" fmla="*/ 141 w 174"/>
                <a:gd name="T6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62">
                  <a:moveTo>
                    <a:pt x="141" y="162"/>
                  </a:moveTo>
                  <a:cubicBezTo>
                    <a:pt x="139" y="162"/>
                    <a:pt x="138" y="161"/>
                    <a:pt x="137" y="160"/>
                  </a:cubicBezTo>
                  <a:cubicBezTo>
                    <a:pt x="123" y="149"/>
                    <a:pt x="110" y="139"/>
                    <a:pt x="96" y="129"/>
                  </a:cubicBezTo>
                  <a:cubicBezTo>
                    <a:pt x="94" y="127"/>
                    <a:pt x="91" y="126"/>
                    <a:pt x="89" y="124"/>
                  </a:cubicBezTo>
                  <a:cubicBezTo>
                    <a:pt x="88" y="123"/>
                    <a:pt x="86" y="123"/>
                    <a:pt x="84" y="124"/>
                  </a:cubicBezTo>
                  <a:cubicBezTo>
                    <a:pt x="82" y="126"/>
                    <a:pt x="80" y="127"/>
                    <a:pt x="78" y="129"/>
                  </a:cubicBezTo>
                  <a:cubicBezTo>
                    <a:pt x="65" y="138"/>
                    <a:pt x="51" y="148"/>
                    <a:pt x="38" y="157"/>
                  </a:cubicBezTo>
                  <a:cubicBezTo>
                    <a:pt x="37" y="158"/>
                    <a:pt x="35" y="160"/>
                    <a:pt x="33" y="160"/>
                  </a:cubicBezTo>
                  <a:cubicBezTo>
                    <a:pt x="32" y="158"/>
                    <a:pt x="33" y="156"/>
                    <a:pt x="33" y="155"/>
                  </a:cubicBezTo>
                  <a:cubicBezTo>
                    <a:pt x="39" y="140"/>
                    <a:pt x="44" y="125"/>
                    <a:pt x="49" y="109"/>
                  </a:cubicBezTo>
                  <a:cubicBezTo>
                    <a:pt x="50" y="107"/>
                    <a:pt x="50" y="105"/>
                    <a:pt x="51" y="103"/>
                  </a:cubicBezTo>
                  <a:cubicBezTo>
                    <a:pt x="52" y="101"/>
                    <a:pt x="51" y="100"/>
                    <a:pt x="49" y="98"/>
                  </a:cubicBezTo>
                  <a:cubicBezTo>
                    <a:pt x="48" y="97"/>
                    <a:pt x="46" y="96"/>
                    <a:pt x="45" y="95"/>
                  </a:cubicBezTo>
                  <a:cubicBezTo>
                    <a:pt x="31" y="86"/>
                    <a:pt x="18" y="78"/>
                    <a:pt x="5" y="69"/>
                  </a:cubicBezTo>
                  <a:cubicBezTo>
                    <a:pt x="3" y="67"/>
                    <a:pt x="0" y="67"/>
                    <a:pt x="0" y="64"/>
                  </a:cubicBezTo>
                  <a:cubicBezTo>
                    <a:pt x="0" y="62"/>
                    <a:pt x="2" y="63"/>
                    <a:pt x="3" y="63"/>
                  </a:cubicBezTo>
                  <a:cubicBezTo>
                    <a:pt x="21" y="63"/>
                    <a:pt x="38" y="63"/>
                    <a:pt x="55" y="63"/>
                  </a:cubicBezTo>
                  <a:cubicBezTo>
                    <a:pt x="57" y="63"/>
                    <a:pt x="59" y="63"/>
                    <a:pt x="61" y="63"/>
                  </a:cubicBezTo>
                  <a:cubicBezTo>
                    <a:pt x="64" y="63"/>
                    <a:pt x="66" y="61"/>
                    <a:pt x="67" y="59"/>
                  </a:cubicBezTo>
                  <a:cubicBezTo>
                    <a:pt x="72" y="43"/>
                    <a:pt x="77" y="27"/>
                    <a:pt x="82" y="11"/>
                  </a:cubicBezTo>
                  <a:cubicBezTo>
                    <a:pt x="84" y="7"/>
                    <a:pt x="85" y="4"/>
                    <a:pt x="86" y="0"/>
                  </a:cubicBezTo>
                  <a:cubicBezTo>
                    <a:pt x="88" y="1"/>
                    <a:pt x="89" y="3"/>
                    <a:pt x="89" y="5"/>
                  </a:cubicBezTo>
                  <a:cubicBezTo>
                    <a:pt x="95" y="21"/>
                    <a:pt x="100" y="37"/>
                    <a:pt x="105" y="53"/>
                  </a:cubicBezTo>
                  <a:cubicBezTo>
                    <a:pt x="109" y="64"/>
                    <a:pt x="106" y="63"/>
                    <a:pt x="118" y="63"/>
                  </a:cubicBezTo>
                  <a:cubicBezTo>
                    <a:pt x="134" y="63"/>
                    <a:pt x="150" y="63"/>
                    <a:pt x="167" y="63"/>
                  </a:cubicBezTo>
                  <a:cubicBezTo>
                    <a:pt x="169" y="63"/>
                    <a:pt x="171" y="63"/>
                    <a:pt x="173" y="63"/>
                  </a:cubicBezTo>
                  <a:cubicBezTo>
                    <a:pt x="173" y="63"/>
                    <a:pt x="174" y="64"/>
                    <a:pt x="174" y="64"/>
                  </a:cubicBezTo>
                  <a:cubicBezTo>
                    <a:pt x="174" y="64"/>
                    <a:pt x="174" y="65"/>
                    <a:pt x="174" y="65"/>
                  </a:cubicBezTo>
                  <a:cubicBezTo>
                    <a:pt x="172" y="66"/>
                    <a:pt x="171" y="67"/>
                    <a:pt x="169" y="68"/>
                  </a:cubicBezTo>
                  <a:cubicBezTo>
                    <a:pt x="156" y="77"/>
                    <a:pt x="143" y="86"/>
                    <a:pt x="130" y="94"/>
                  </a:cubicBezTo>
                  <a:cubicBezTo>
                    <a:pt x="128" y="95"/>
                    <a:pt x="127" y="97"/>
                    <a:pt x="125" y="98"/>
                  </a:cubicBezTo>
                  <a:cubicBezTo>
                    <a:pt x="122" y="100"/>
                    <a:pt x="122" y="100"/>
                    <a:pt x="123" y="104"/>
                  </a:cubicBezTo>
                  <a:cubicBezTo>
                    <a:pt x="124" y="108"/>
                    <a:pt x="126" y="113"/>
                    <a:pt x="127" y="118"/>
                  </a:cubicBezTo>
                  <a:cubicBezTo>
                    <a:pt x="132" y="131"/>
                    <a:pt x="136" y="143"/>
                    <a:pt x="140" y="156"/>
                  </a:cubicBezTo>
                  <a:cubicBezTo>
                    <a:pt x="141" y="158"/>
                    <a:pt x="142" y="160"/>
                    <a:pt x="141" y="162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0" name="Freeform 22"/>
            <p:cNvSpPr>
              <a:spLocks/>
            </p:cNvSpPr>
            <p:nvPr userDrawn="1"/>
          </p:nvSpPr>
          <p:spPr bwMode="auto">
            <a:xfrm>
              <a:off x="5678488" y="671513"/>
              <a:ext cx="238125" cy="125413"/>
            </a:xfrm>
            <a:custGeom>
              <a:avLst/>
              <a:gdLst>
                <a:gd name="T0" fmla="*/ 23 w 146"/>
                <a:gd name="T1" fmla="*/ 0 h 76"/>
                <a:gd name="T2" fmla="*/ 27 w 146"/>
                <a:gd name="T3" fmla="*/ 1 h 76"/>
                <a:gd name="T4" fmla="*/ 138 w 146"/>
                <a:gd name="T5" fmla="*/ 34 h 76"/>
                <a:gd name="T6" fmla="*/ 143 w 146"/>
                <a:gd name="T7" fmla="*/ 36 h 76"/>
                <a:gd name="T8" fmla="*/ 146 w 146"/>
                <a:gd name="T9" fmla="*/ 38 h 76"/>
                <a:gd name="T10" fmla="*/ 143 w 146"/>
                <a:gd name="T11" fmla="*/ 41 h 76"/>
                <a:gd name="T12" fmla="*/ 127 w 146"/>
                <a:gd name="T13" fmla="*/ 49 h 76"/>
                <a:gd name="T14" fmla="*/ 80 w 146"/>
                <a:gd name="T15" fmla="*/ 72 h 76"/>
                <a:gd name="T16" fmla="*/ 75 w 146"/>
                <a:gd name="T17" fmla="*/ 74 h 76"/>
                <a:gd name="T18" fmla="*/ 67 w 146"/>
                <a:gd name="T19" fmla="*/ 74 h 76"/>
                <a:gd name="T20" fmla="*/ 62 w 146"/>
                <a:gd name="T21" fmla="*/ 71 h 76"/>
                <a:gd name="T22" fmla="*/ 4 w 146"/>
                <a:gd name="T23" fmla="*/ 25 h 76"/>
                <a:gd name="T24" fmla="*/ 3 w 146"/>
                <a:gd name="T25" fmla="*/ 17 h 76"/>
                <a:gd name="T26" fmla="*/ 15 w 146"/>
                <a:gd name="T27" fmla="*/ 4 h 76"/>
                <a:gd name="T28" fmla="*/ 23 w 146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76">
                  <a:moveTo>
                    <a:pt x="23" y="0"/>
                  </a:moveTo>
                  <a:cubicBezTo>
                    <a:pt x="24" y="1"/>
                    <a:pt x="26" y="1"/>
                    <a:pt x="27" y="1"/>
                  </a:cubicBezTo>
                  <a:cubicBezTo>
                    <a:pt x="64" y="12"/>
                    <a:pt x="101" y="22"/>
                    <a:pt x="138" y="34"/>
                  </a:cubicBezTo>
                  <a:cubicBezTo>
                    <a:pt x="139" y="35"/>
                    <a:pt x="141" y="35"/>
                    <a:pt x="143" y="36"/>
                  </a:cubicBezTo>
                  <a:cubicBezTo>
                    <a:pt x="144" y="36"/>
                    <a:pt x="145" y="36"/>
                    <a:pt x="146" y="38"/>
                  </a:cubicBezTo>
                  <a:cubicBezTo>
                    <a:pt x="146" y="40"/>
                    <a:pt x="144" y="40"/>
                    <a:pt x="143" y="41"/>
                  </a:cubicBezTo>
                  <a:cubicBezTo>
                    <a:pt x="138" y="43"/>
                    <a:pt x="132" y="46"/>
                    <a:pt x="127" y="49"/>
                  </a:cubicBezTo>
                  <a:cubicBezTo>
                    <a:pt x="111" y="56"/>
                    <a:pt x="96" y="64"/>
                    <a:pt x="80" y="72"/>
                  </a:cubicBezTo>
                  <a:cubicBezTo>
                    <a:pt x="78" y="73"/>
                    <a:pt x="77" y="74"/>
                    <a:pt x="75" y="74"/>
                  </a:cubicBezTo>
                  <a:cubicBezTo>
                    <a:pt x="72" y="76"/>
                    <a:pt x="69" y="75"/>
                    <a:pt x="67" y="74"/>
                  </a:cubicBezTo>
                  <a:cubicBezTo>
                    <a:pt x="65" y="73"/>
                    <a:pt x="64" y="72"/>
                    <a:pt x="62" y="71"/>
                  </a:cubicBezTo>
                  <a:cubicBezTo>
                    <a:pt x="43" y="55"/>
                    <a:pt x="23" y="40"/>
                    <a:pt x="4" y="25"/>
                  </a:cubicBezTo>
                  <a:cubicBezTo>
                    <a:pt x="0" y="22"/>
                    <a:pt x="0" y="21"/>
                    <a:pt x="3" y="17"/>
                  </a:cubicBezTo>
                  <a:cubicBezTo>
                    <a:pt x="7" y="13"/>
                    <a:pt x="11" y="9"/>
                    <a:pt x="15" y="4"/>
                  </a:cubicBezTo>
                  <a:cubicBezTo>
                    <a:pt x="18" y="2"/>
                    <a:pt x="20" y="1"/>
                    <a:pt x="23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5399088" y="1911350"/>
              <a:ext cx="6350" cy="9525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4 h 6"/>
                <a:gd name="T4" fmla="*/ 2 w 4"/>
                <a:gd name="T5" fmla="*/ 6 h 6"/>
                <a:gd name="T6" fmla="*/ 0 w 4"/>
                <a:gd name="T7" fmla="*/ 6 h 6"/>
                <a:gd name="T8" fmla="*/ 0 w 4"/>
                <a:gd name="T9" fmla="*/ 5 h 6"/>
                <a:gd name="T10" fmla="*/ 2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5A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6769101" y="1479550"/>
              <a:ext cx="153988" cy="220663"/>
            </a:xfrm>
            <a:custGeom>
              <a:avLst/>
              <a:gdLst>
                <a:gd name="T0" fmla="*/ 8 w 94"/>
                <a:gd name="T1" fmla="*/ 102 h 134"/>
                <a:gd name="T2" fmla="*/ 40 w 94"/>
                <a:gd name="T3" fmla="*/ 110 h 134"/>
                <a:gd name="T4" fmla="*/ 62 w 94"/>
                <a:gd name="T5" fmla="*/ 96 h 134"/>
                <a:gd name="T6" fmla="*/ 42 w 94"/>
                <a:gd name="T7" fmla="*/ 78 h 134"/>
                <a:gd name="T8" fmla="*/ 9 w 94"/>
                <a:gd name="T9" fmla="*/ 39 h 134"/>
                <a:gd name="T10" fmla="*/ 62 w 94"/>
                <a:gd name="T11" fmla="*/ 0 h 134"/>
                <a:gd name="T12" fmla="*/ 94 w 94"/>
                <a:gd name="T13" fmla="*/ 6 h 134"/>
                <a:gd name="T14" fmla="*/ 86 w 94"/>
                <a:gd name="T15" fmla="*/ 30 h 134"/>
                <a:gd name="T16" fmla="*/ 59 w 94"/>
                <a:gd name="T17" fmla="*/ 24 h 134"/>
                <a:gd name="T18" fmla="*/ 39 w 94"/>
                <a:gd name="T19" fmla="*/ 36 h 134"/>
                <a:gd name="T20" fmla="*/ 62 w 94"/>
                <a:gd name="T21" fmla="*/ 55 h 134"/>
                <a:gd name="T22" fmla="*/ 92 w 94"/>
                <a:gd name="T23" fmla="*/ 94 h 134"/>
                <a:gd name="T24" fmla="*/ 36 w 94"/>
                <a:gd name="T25" fmla="*/ 134 h 134"/>
                <a:gd name="T26" fmla="*/ 0 w 94"/>
                <a:gd name="T27" fmla="*/ 126 h 134"/>
                <a:gd name="T28" fmla="*/ 8 w 94"/>
                <a:gd name="T29" fmla="*/ 10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4">
                  <a:moveTo>
                    <a:pt x="8" y="102"/>
                  </a:moveTo>
                  <a:cubicBezTo>
                    <a:pt x="15" y="106"/>
                    <a:pt x="27" y="110"/>
                    <a:pt x="40" y="110"/>
                  </a:cubicBezTo>
                  <a:cubicBezTo>
                    <a:pt x="54" y="110"/>
                    <a:pt x="61" y="104"/>
                    <a:pt x="62" y="96"/>
                  </a:cubicBezTo>
                  <a:cubicBezTo>
                    <a:pt x="63" y="88"/>
                    <a:pt x="57" y="83"/>
                    <a:pt x="42" y="78"/>
                  </a:cubicBezTo>
                  <a:cubicBezTo>
                    <a:pt x="21" y="70"/>
                    <a:pt x="7" y="58"/>
                    <a:pt x="9" y="39"/>
                  </a:cubicBezTo>
                  <a:cubicBezTo>
                    <a:pt x="11" y="17"/>
                    <a:pt x="31" y="0"/>
                    <a:pt x="62" y="0"/>
                  </a:cubicBezTo>
                  <a:cubicBezTo>
                    <a:pt x="77" y="0"/>
                    <a:pt x="87" y="3"/>
                    <a:pt x="94" y="6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1" y="27"/>
                    <a:pt x="72" y="24"/>
                    <a:pt x="59" y="24"/>
                  </a:cubicBezTo>
                  <a:cubicBezTo>
                    <a:pt x="47" y="24"/>
                    <a:pt x="40" y="30"/>
                    <a:pt x="39" y="36"/>
                  </a:cubicBezTo>
                  <a:cubicBezTo>
                    <a:pt x="39" y="45"/>
                    <a:pt x="45" y="48"/>
                    <a:pt x="62" y="55"/>
                  </a:cubicBezTo>
                  <a:cubicBezTo>
                    <a:pt x="84" y="63"/>
                    <a:pt x="94" y="75"/>
                    <a:pt x="92" y="94"/>
                  </a:cubicBezTo>
                  <a:cubicBezTo>
                    <a:pt x="90" y="115"/>
                    <a:pt x="72" y="134"/>
                    <a:pt x="36" y="134"/>
                  </a:cubicBezTo>
                  <a:cubicBezTo>
                    <a:pt x="21" y="134"/>
                    <a:pt x="7" y="130"/>
                    <a:pt x="0" y="126"/>
                  </a:cubicBezTo>
                  <a:lnTo>
                    <a:pt x="8" y="102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7026276" y="1482725"/>
              <a:ext cx="195263" cy="214313"/>
            </a:xfrm>
            <a:custGeom>
              <a:avLst/>
              <a:gdLst>
                <a:gd name="T0" fmla="*/ 43 w 119"/>
                <a:gd name="T1" fmla="*/ 97 h 130"/>
                <a:gd name="T2" fmla="*/ 31 w 119"/>
                <a:gd name="T3" fmla="*/ 130 h 130"/>
                <a:gd name="T4" fmla="*/ 0 w 119"/>
                <a:gd name="T5" fmla="*/ 130 h 130"/>
                <a:gd name="T6" fmla="*/ 52 w 119"/>
                <a:gd name="T7" fmla="*/ 0 h 130"/>
                <a:gd name="T8" fmla="*/ 90 w 119"/>
                <a:gd name="T9" fmla="*/ 0 h 130"/>
                <a:gd name="T10" fmla="*/ 119 w 119"/>
                <a:gd name="T11" fmla="*/ 130 h 130"/>
                <a:gd name="T12" fmla="*/ 87 w 119"/>
                <a:gd name="T13" fmla="*/ 130 h 130"/>
                <a:gd name="T14" fmla="*/ 80 w 119"/>
                <a:gd name="T15" fmla="*/ 97 h 130"/>
                <a:gd name="T16" fmla="*/ 43 w 119"/>
                <a:gd name="T17" fmla="*/ 97 h 130"/>
                <a:gd name="T18" fmla="*/ 78 w 119"/>
                <a:gd name="T19" fmla="*/ 75 h 130"/>
                <a:gd name="T20" fmla="*/ 72 w 119"/>
                <a:gd name="T21" fmla="*/ 47 h 130"/>
                <a:gd name="T22" fmla="*/ 68 w 119"/>
                <a:gd name="T23" fmla="*/ 22 h 130"/>
                <a:gd name="T24" fmla="*/ 68 w 119"/>
                <a:gd name="T25" fmla="*/ 22 h 130"/>
                <a:gd name="T26" fmla="*/ 59 w 119"/>
                <a:gd name="T27" fmla="*/ 47 h 130"/>
                <a:gd name="T28" fmla="*/ 49 w 119"/>
                <a:gd name="T29" fmla="*/ 75 h 130"/>
                <a:gd name="T30" fmla="*/ 78 w 119"/>
                <a:gd name="T31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30">
                  <a:moveTo>
                    <a:pt x="43" y="97"/>
                  </a:moveTo>
                  <a:cubicBezTo>
                    <a:pt x="31" y="130"/>
                    <a:pt x="31" y="130"/>
                    <a:pt x="31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80" y="97"/>
                    <a:pt x="80" y="97"/>
                    <a:pt x="80" y="97"/>
                  </a:cubicBezTo>
                  <a:lnTo>
                    <a:pt x="43" y="97"/>
                  </a:lnTo>
                  <a:close/>
                  <a:moveTo>
                    <a:pt x="78" y="75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1" y="39"/>
                    <a:pt x="69" y="29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5" y="29"/>
                    <a:pt x="62" y="39"/>
                    <a:pt x="59" y="47"/>
                  </a:cubicBezTo>
                  <a:cubicBezTo>
                    <a:pt x="49" y="75"/>
                    <a:pt x="49" y="75"/>
                    <a:pt x="49" y="75"/>
                  </a:cubicBezTo>
                  <a:lnTo>
                    <a:pt x="78" y="75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7346951" y="1482725"/>
              <a:ext cx="149225" cy="214313"/>
            </a:xfrm>
            <a:custGeom>
              <a:avLst/>
              <a:gdLst>
                <a:gd name="T0" fmla="*/ 11 w 94"/>
                <a:gd name="T1" fmla="*/ 0 h 135"/>
                <a:gd name="T2" fmla="*/ 94 w 94"/>
                <a:gd name="T3" fmla="*/ 0 h 135"/>
                <a:gd name="T4" fmla="*/ 91 w 94"/>
                <a:gd name="T5" fmla="*/ 25 h 135"/>
                <a:gd name="T6" fmla="*/ 39 w 94"/>
                <a:gd name="T7" fmla="*/ 25 h 135"/>
                <a:gd name="T8" fmla="*/ 37 w 94"/>
                <a:gd name="T9" fmla="*/ 56 h 135"/>
                <a:gd name="T10" fmla="*/ 85 w 94"/>
                <a:gd name="T11" fmla="*/ 56 h 135"/>
                <a:gd name="T12" fmla="*/ 82 w 94"/>
                <a:gd name="T13" fmla="*/ 81 h 135"/>
                <a:gd name="T14" fmla="*/ 35 w 94"/>
                <a:gd name="T15" fmla="*/ 81 h 135"/>
                <a:gd name="T16" fmla="*/ 30 w 94"/>
                <a:gd name="T17" fmla="*/ 135 h 135"/>
                <a:gd name="T18" fmla="*/ 0 w 94"/>
                <a:gd name="T19" fmla="*/ 135 h 135"/>
                <a:gd name="T20" fmla="*/ 11 w 94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35">
                  <a:moveTo>
                    <a:pt x="11" y="0"/>
                  </a:moveTo>
                  <a:lnTo>
                    <a:pt x="94" y="0"/>
                  </a:lnTo>
                  <a:lnTo>
                    <a:pt x="91" y="25"/>
                  </a:lnTo>
                  <a:lnTo>
                    <a:pt x="39" y="25"/>
                  </a:lnTo>
                  <a:lnTo>
                    <a:pt x="37" y="56"/>
                  </a:lnTo>
                  <a:lnTo>
                    <a:pt x="85" y="56"/>
                  </a:lnTo>
                  <a:lnTo>
                    <a:pt x="82" y="81"/>
                  </a:lnTo>
                  <a:lnTo>
                    <a:pt x="35" y="81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7608888" y="1482725"/>
              <a:ext cx="149225" cy="214313"/>
            </a:xfrm>
            <a:custGeom>
              <a:avLst/>
              <a:gdLst>
                <a:gd name="T0" fmla="*/ 85 w 94"/>
                <a:gd name="T1" fmla="*/ 78 h 135"/>
                <a:gd name="T2" fmla="*/ 35 w 94"/>
                <a:gd name="T3" fmla="*/ 78 h 135"/>
                <a:gd name="T4" fmla="*/ 32 w 94"/>
                <a:gd name="T5" fmla="*/ 110 h 135"/>
                <a:gd name="T6" fmla="*/ 88 w 94"/>
                <a:gd name="T7" fmla="*/ 110 h 135"/>
                <a:gd name="T8" fmla="*/ 86 w 94"/>
                <a:gd name="T9" fmla="*/ 135 h 135"/>
                <a:gd name="T10" fmla="*/ 0 w 94"/>
                <a:gd name="T11" fmla="*/ 135 h 135"/>
                <a:gd name="T12" fmla="*/ 11 w 94"/>
                <a:gd name="T13" fmla="*/ 0 h 135"/>
                <a:gd name="T14" fmla="*/ 94 w 94"/>
                <a:gd name="T15" fmla="*/ 0 h 135"/>
                <a:gd name="T16" fmla="*/ 92 w 94"/>
                <a:gd name="T17" fmla="*/ 25 h 135"/>
                <a:gd name="T18" fmla="*/ 39 w 94"/>
                <a:gd name="T19" fmla="*/ 25 h 135"/>
                <a:gd name="T20" fmla="*/ 37 w 94"/>
                <a:gd name="T21" fmla="*/ 53 h 135"/>
                <a:gd name="T22" fmla="*/ 87 w 94"/>
                <a:gd name="T23" fmla="*/ 53 h 135"/>
                <a:gd name="T24" fmla="*/ 85 w 94"/>
                <a:gd name="T25" fmla="*/ 7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35">
                  <a:moveTo>
                    <a:pt x="85" y="78"/>
                  </a:moveTo>
                  <a:lnTo>
                    <a:pt x="35" y="78"/>
                  </a:lnTo>
                  <a:lnTo>
                    <a:pt x="32" y="110"/>
                  </a:lnTo>
                  <a:lnTo>
                    <a:pt x="88" y="110"/>
                  </a:lnTo>
                  <a:lnTo>
                    <a:pt x="86" y="135"/>
                  </a:lnTo>
                  <a:lnTo>
                    <a:pt x="0" y="135"/>
                  </a:lnTo>
                  <a:lnTo>
                    <a:pt x="11" y="0"/>
                  </a:lnTo>
                  <a:lnTo>
                    <a:pt x="94" y="0"/>
                  </a:lnTo>
                  <a:lnTo>
                    <a:pt x="92" y="25"/>
                  </a:lnTo>
                  <a:lnTo>
                    <a:pt x="39" y="25"/>
                  </a:lnTo>
                  <a:lnTo>
                    <a:pt x="37" y="53"/>
                  </a:lnTo>
                  <a:lnTo>
                    <a:pt x="87" y="53"/>
                  </a:lnTo>
                  <a:lnTo>
                    <a:pt x="85" y="78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7872413" y="1482725"/>
              <a:ext cx="168275" cy="214313"/>
            </a:xfrm>
            <a:custGeom>
              <a:avLst/>
              <a:gdLst>
                <a:gd name="T0" fmla="*/ 36 w 106"/>
                <a:gd name="T1" fmla="*/ 25 h 135"/>
                <a:gd name="T2" fmla="*/ 0 w 106"/>
                <a:gd name="T3" fmla="*/ 25 h 135"/>
                <a:gd name="T4" fmla="*/ 2 w 106"/>
                <a:gd name="T5" fmla="*/ 0 h 135"/>
                <a:gd name="T6" fmla="*/ 106 w 106"/>
                <a:gd name="T7" fmla="*/ 0 h 135"/>
                <a:gd name="T8" fmla="*/ 104 w 106"/>
                <a:gd name="T9" fmla="*/ 25 h 135"/>
                <a:gd name="T10" fmla="*/ 67 w 106"/>
                <a:gd name="T11" fmla="*/ 25 h 135"/>
                <a:gd name="T12" fmla="*/ 57 w 106"/>
                <a:gd name="T13" fmla="*/ 135 h 135"/>
                <a:gd name="T14" fmla="*/ 27 w 106"/>
                <a:gd name="T15" fmla="*/ 135 h 135"/>
                <a:gd name="T16" fmla="*/ 36 w 106"/>
                <a:gd name="T17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5">
                  <a:moveTo>
                    <a:pt x="36" y="25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106" y="0"/>
                  </a:lnTo>
                  <a:lnTo>
                    <a:pt x="104" y="25"/>
                  </a:lnTo>
                  <a:lnTo>
                    <a:pt x="67" y="25"/>
                  </a:lnTo>
                  <a:lnTo>
                    <a:pt x="57" y="135"/>
                  </a:lnTo>
                  <a:lnTo>
                    <a:pt x="27" y="13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8145463" y="1482725"/>
              <a:ext cx="185738" cy="214313"/>
            </a:xfrm>
            <a:custGeom>
              <a:avLst/>
              <a:gdLst>
                <a:gd name="T0" fmla="*/ 30 w 114"/>
                <a:gd name="T1" fmla="*/ 130 h 130"/>
                <a:gd name="T2" fmla="*/ 35 w 114"/>
                <a:gd name="T3" fmla="*/ 77 h 130"/>
                <a:gd name="T4" fmla="*/ 0 w 114"/>
                <a:gd name="T5" fmla="*/ 0 h 130"/>
                <a:gd name="T6" fmla="*/ 34 w 114"/>
                <a:gd name="T7" fmla="*/ 0 h 130"/>
                <a:gd name="T8" fmla="*/ 44 w 114"/>
                <a:gd name="T9" fmla="*/ 31 h 130"/>
                <a:gd name="T10" fmla="*/ 52 w 114"/>
                <a:gd name="T11" fmla="*/ 56 h 130"/>
                <a:gd name="T12" fmla="*/ 53 w 114"/>
                <a:gd name="T13" fmla="*/ 56 h 130"/>
                <a:gd name="T14" fmla="*/ 65 w 114"/>
                <a:gd name="T15" fmla="*/ 31 h 130"/>
                <a:gd name="T16" fmla="*/ 81 w 114"/>
                <a:gd name="T17" fmla="*/ 0 h 130"/>
                <a:gd name="T18" fmla="*/ 114 w 114"/>
                <a:gd name="T19" fmla="*/ 0 h 130"/>
                <a:gd name="T20" fmla="*/ 64 w 114"/>
                <a:gd name="T21" fmla="*/ 76 h 130"/>
                <a:gd name="T22" fmla="*/ 59 w 114"/>
                <a:gd name="T23" fmla="*/ 130 h 130"/>
                <a:gd name="T24" fmla="*/ 30 w 114"/>
                <a:gd name="T2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0">
                  <a:moveTo>
                    <a:pt x="30" y="130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8" y="41"/>
                    <a:pt x="50" y="47"/>
                    <a:pt x="5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48"/>
                    <a:pt x="60" y="40"/>
                    <a:pt x="65" y="3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59" y="130"/>
                    <a:pt x="59" y="130"/>
                    <a:pt x="59" y="130"/>
                  </a:cubicBezTo>
                  <a:lnTo>
                    <a:pt x="30" y="130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</p:grpSp>
      <p:sp>
        <p:nvSpPr>
          <p:cNvPr id="50" name="TextBox 49"/>
          <p:cNvSpPr txBox="1"/>
          <p:nvPr userDrawn="1"/>
        </p:nvSpPr>
        <p:spPr>
          <a:xfrm>
            <a:off x="4380907" y="5805265"/>
            <a:ext cx="437863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spc="100" dirty="0" smtClean="0">
                <a:solidFill>
                  <a:srgbClr val="AF3953"/>
                </a:solidFill>
                <a:latin typeface="Source Sans Pro"/>
              </a:rPr>
              <a:t>http://www.futuresky.eu/projects/safety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" y="2996952"/>
            <a:ext cx="9144000" cy="361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69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3284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5073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5073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72905" y="6553200"/>
            <a:ext cx="271096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5073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7" y="484188"/>
            <a:ext cx="7872046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1987551"/>
            <a:ext cx="9148397" cy="860425"/>
            <a:chOff x="0" y="1252"/>
            <a:chExt cx="6243" cy="542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0" y="1252"/>
              <a:ext cx="6240" cy="5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endParaRPr lang="en-US" altLang="en-US" smtClean="0">
                <a:solidFill>
                  <a:srgbClr val="005073"/>
                </a:solidFill>
              </a:endParaRPr>
            </a:p>
          </p:txBody>
        </p:sp>
        <p:pic>
          <p:nvPicPr>
            <p:cNvPr id="10" name="Picture 10" descr="foto_L[PPT]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72"/>
              <a:ext cx="6243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50631" y="6629401"/>
            <a:ext cx="744122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900" smtClean="0">
                <a:solidFill>
                  <a:srgbClr val="FFFFFF"/>
                </a:solidFill>
              </a:rPr>
              <a:t>Nationaal Lucht- en Ruimtevaartlaboratorium – National Aerospace Laboratory NLR</a:t>
            </a:r>
            <a:endParaRPr lang="en-US" altLang="en-US" sz="900" smtClean="0">
              <a:solidFill>
                <a:srgbClr val="FFFFFF"/>
              </a:solidFill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266" y="3284539"/>
            <a:ext cx="7770934" cy="1006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7266" y="4405313"/>
            <a:ext cx="7770934" cy="6080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/>
          <a:lstStyle>
            <a:lvl1pPr marL="0" indent="0">
              <a:lnSpc>
                <a:spcPct val="110000"/>
              </a:lnSpc>
              <a:spcBef>
                <a:spcPct val="0"/>
              </a:spcBef>
              <a:buClr>
                <a:srgbClr val="00FF99"/>
              </a:buClr>
              <a:buSzTx/>
              <a:buFont typeface="Webdings" pitchFamily="18" charset="2"/>
              <a:buNone/>
              <a:defRPr b="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8139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E461DBD8-CF0C-498A-A542-EED5BD815453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5998819C-E618-40AA-BCA4-FA4501F10E38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4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41744"/>
            <a:ext cx="2133600" cy="2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nl-NL" b="0" smtClean="0"/>
              <a:t>M.A. Piers - NLR</a:t>
            </a:r>
            <a:endParaRPr lang="nl-NL" b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41744"/>
            <a:ext cx="2895600" cy="2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b="0" smtClean="0"/>
              <a:t>ASCOS Final Meeting 28 May 2015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41744"/>
            <a:ext cx="2133600" cy="30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3A65D10-9B0A-4032-AD1D-6D790C225A89}" type="slidenum">
              <a:rPr lang="nl-NL" b="0"/>
              <a:pPr eaLnBrk="1" hangingPunct="1">
                <a:defRPr/>
              </a:pPr>
              <a:t>‹#›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595031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72743E63-FBC0-4EC0-AF03-6D71E9AD2F7A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5DE8BD4D-2221-4559-91E4-0B3621C3C812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240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2875"/>
            <a:ext cx="381439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873" y="1412875"/>
            <a:ext cx="3815862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C0EC4D31-6308-40EF-A78E-7BA41D483FA5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F5C51D5F-A971-474F-BD76-2523E6D79BB4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357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DE10DD8D-324F-40A3-B246-5DCC04C715C2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7658176B-9B79-4DE9-8BCE-0931FE1632DA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162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5FFB19F1-2CAC-4767-9EAD-73536E0740B7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C3BECF43-F73A-4593-AA31-2C9026FA16BD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637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45B2D29F-552F-4713-9C0B-452C6745EC93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754BF036-4DAA-4438-A731-58CFF3092FEE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02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9BC7F407-110B-4B68-83FB-64493ADDFE34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40BBC51E-BB3B-48CC-A9E0-CAA1AB9F7BD3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02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0F3B3ACE-0908-4A87-8A21-9C3E9DD9747B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r>
              <a:rPr lang="en-US" altLang="en-US"/>
              <a:t>NLR: organisatie, doel en activiteiten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BFF475DD-30E0-4B30-8F6B-7A5C29EF8C2D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861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FF98391E-8702-4D3E-B3B7-9F06C7E5670E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A340FFCC-EE41-4A23-9F65-29D482E2AF00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081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1"/>
            <a:ext cx="1943100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1"/>
            <a:ext cx="5688623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5C75F0CF-6B4F-461A-8E5A-5BF6A3DB1084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949A5E1C-272F-4D77-B0F1-B464EC819DFF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912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66" y="228600"/>
            <a:ext cx="7770934" cy="833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12875"/>
            <a:ext cx="381439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873" y="1412875"/>
            <a:ext cx="3815862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873" y="3889375"/>
            <a:ext cx="3815862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B6A41C5D-516B-4DF8-965A-26DB2AE82F27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EA514819-AE11-4994-8F80-5D09EEB86F6F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97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41744"/>
            <a:ext cx="2133600" cy="2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nl-NL" b="0" smtClean="0"/>
              <a:t>M.A. Piers - NLR</a:t>
            </a:r>
            <a:endParaRPr lang="nl-NL" b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41744"/>
            <a:ext cx="2895600" cy="2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b="0" smtClean="0"/>
              <a:t>ASCOS Final Meeting 28 May 2015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41744"/>
            <a:ext cx="2133600" cy="30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3A65D10-9B0A-4032-AD1D-6D790C225A89}" type="slidenum">
              <a:rPr lang="nl-NL" b="0"/>
              <a:pPr eaLnBrk="1" hangingPunct="1">
                <a:defRPr/>
              </a:pPr>
              <a:t>‹#›</a:t>
            </a:fld>
            <a:endParaRPr lang="nl-NL" b="0"/>
          </a:p>
        </p:txBody>
      </p:sp>
    </p:spTree>
    <p:extLst>
      <p:ext uri="{BB962C8B-B14F-4D97-AF65-F5344CB8AC3E}">
        <p14:creationId xmlns:p14="http://schemas.microsoft.com/office/powerpoint/2010/main" val="2148925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266" y="228600"/>
            <a:ext cx="7770934" cy="833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12875"/>
            <a:ext cx="381439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873" y="1412875"/>
            <a:ext cx="381586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i="1"/>
            </a:lvl1pPr>
          </a:lstStyle>
          <a:p>
            <a:pPr>
              <a:buClr>
                <a:srgbClr val="005073"/>
              </a:buClr>
              <a:defRPr/>
            </a:pPr>
            <a:fld id="{E32B6DC5-B65C-4157-A1C9-17DD40AD0150}" type="datetime1">
              <a:rPr lang="en-US" altLang="en-US"/>
              <a:pPr>
                <a:buClr>
                  <a:srgbClr val="005073"/>
                </a:buClr>
                <a:defRPr/>
              </a:pPr>
              <a:t>9/10/2015</a:t>
            </a:fld>
            <a:endParaRPr lang="en-US" altLang="en-US" b="1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85000"/>
              </a:spcBef>
              <a:buClr>
                <a:schemeClr val="tx1"/>
              </a:buClr>
              <a:buSzPct val="120000"/>
              <a:buFont typeface="Symbol" pitchFamily="18" charset="2"/>
              <a:buNone/>
              <a:defRPr b="0" i="1"/>
            </a:lvl1pPr>
          </a:lstStyle>
          <a:p>
            <a:pPr>
              <a:buClr>
                <a:srgbClr val="005073"/>
              </a:buClr>
              <a:defRPr/>
            </a:pPr>
            <a:fld id="{27EEEE69-9C26-4C37-93A4-ADA3471E85DF}" type="slidenum">
              <a:rPr lang="en-US" altLang="en-US"/>
              <a:pPr>
                <a:buClr>
                  <a:srgbClr val="005073"/>
                </a:buCl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38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3BAF163-93E9-4CE6-80B6-8F014858C3E2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64BA41-2115-4E63-A9A5-3BA218FC6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08A64E-84B2-4758-A2DA-0BD55CE3C2AA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B3E937-8202-4155-A70B-DE31048BE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C58D12-93F2-4360-AABC-03A1FE10F226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BA624D-C463-4A59-99CE-9B73CCB29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F86DC9-EADD-45D7-8364-81670040EB7A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1B3D3E-D964-4F54-9A82-07C51D9F8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8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86771C-457E-4119-8CA4-080F5ACD113A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8CFC70-7AC6-4E96-87F8-6823C1DF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66845" y="260351"/>
            <a:ext cx="6531068" cy="83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92072"/>
            <a:ext cx="8229600" cy="491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41744"/>
            <a:ext cx="2133600" cy="2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nl-NL" b="0" smtClean="0"/>
              <a:t>M.A. Piers - NLR</a:t>
            </a:r>
            <a:endParaRPr lang="nl-NL" b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441744"/>
            <a:ext cx="2895600" cy="29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en-US" b="0" smtClean="0"/>
              <a:t>ASCOS Final Meeting 28 May 2015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41744"/>
            <a:ext cx="2133600" cy="30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3A65D10-9B0A-4032-AD1D-6D790C225A89}" type="slidenum">
              <a:rPr lang="nl-NL" b="0"/>
              <a:pPr eaLnBrk="1" hangingPunct="1">
                <a:defRPr/>
              </a:pPr>
              <a:t>‹#›</a:t>
            </a:fld>
            <a:endParaRPr lang="nl-NL" b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" y="275348"/>
            <a:ext cx="1811806" cy="83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0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9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34F8F75E-39DC-4FD5-80DC-B1659C8E0D71}" type="datetimeFigureOut">
              <a:rPr lang="en-US" b="0">
                <a:cs typeface="Arial" charset="0"/>
              </a:rPr>
              <a:pPr eaLnBrk="1" hangingPunct="1">
                <a:defRPr/>
              </a:pPr>
              <a:t>9/10/2015</a:t>
            </a:fld>
            <a:endParaRPr lang="en-US" b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 b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A608C39A-55A7-4FC7-9BDA-C8EE0F6C9115}" type="slidenum">
              <a:rPr lang="en-US" b="0">
                <a:cs typeface="Arial" charset="0"/>
              </a:rPr>
              <a:pPr eaLnBrk="1" hangingPunct="1">
                <a:defRPr/>
              </a:pPr>
              <a:t>‹#›</a:t>
            </a:fld>
            <a:endParaRPr lang="en-US" b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6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453337"/>
            <a:ext cx="2085975" cy="365125"/>
          </a:xfrm>
          <a:prstGeom prst="rect">
            <a:avLst/>
          </a:prstGeom>
        </p:spPr>
        <p:txBody>
          <a:bodyPr vert="horz" lIns="103163" tIns="51581" rIns="51581" bIns="51581" rtlCol="0" anchor="ctr"/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</a:pPr>
            <a:fld id="{DF125AFF-FB04-49FE-9299-66C80338FE11}" type="datetime3">
              <a:rPr lang="en-GB" b="0" smtClean="0">
                <a:solidFill>
                  <a:srgbClr val="AF3953"/>
                </a:solidFill>
              </a:rPr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t>10 September, 2015</a:t>
            </a:fld>
            <a:endParaRPr lang="en-US" b="0" dirty="0">
              <a:solidFill>
                <a:srgbClr val="AF395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103163" tIns="51581" rIns="103163" bIns="51581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103163" tIns="51581" rIns="103163" bIns="51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453337"/>
            <a:ext cx="2847975" cy="365125"/>
          </a:xfrm>
          <a:prstGeom prst="rect">
            <a:avLst/>
          </a:prstGeom>
        </p:spPr>
        <p:txBody>
          <a:bodyPr vert="horz" lIns="51581" tIns="51581" rIns="103163" bIns="51581" rtlCol="0" anchor="ctr"/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AF3953"/>
                </a:solidFill>
              </a:rPr>
              <a:t>SAFETY | FUTURE SKY</a:t>
            </a:r>
            <a:endParaRPr lang="en-US" b="0" dirty="0">
              <a:solidFill>
                <a:srgbClr val="AF39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0" y="6453337"/>
            <a:ext cx="561975" cy="365125"/>
          </a:xfrm>
          <a:prstGeom prst="rect">
            <a:avLst/>
          </a:prstGeom>
        </p:spPr>
        <p:txBody>
          <a:bodyPr vert="horz" lIns="30949" tIns="51581" rIns="51581" bIns="51581" rtlCol="0" anchor="ctr"/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</a:pPr>
            <a:fld id="{BA9B540C-44DA-4F69-89C9-7C84606640D3}" type="slidenum">
              <a:rPr lang="en-US" b="0" smtClean="0">
                <a:solidFill>
                  <a:srgbClr val="AF3953"/>
                </a:solidFill>
              </a:rPr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AF3953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86163" y="210871"/>
            <a:ext cx="1235963" cy="563421"/>
            <a:chOff x="4697413" y="315913"/>
            <a:chExt cx="3817938" cy="1606550"/>
          </a:xfrm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03901" y="315913"/>
              <a:ext cx="1158875" cy="512763"/>
            </a:xfrm>
            <a:custGeom>
              <a:avLst/>
              <a:gdLst>
                <a:gd name="T0" fmla="*/ 224 w 707"/>
                <a:gd name="T1" fmla="*/ 197 h 313"/>
                <a:gd name="T2" fmla="*/ 216 w 707"/>
                <a:gd name="T3" fmla="*/ 190 h 313"/>
                <a:gd name="T4" fmla="*/ 101 w 707"/>
                <a:gd name="T5" fmla="*/ 81 h 313"/>
                <a:gd name="T6" fmla="*/ 95 w 707"/>
                <a:gd name="T7" fmla="*/ 75 h 313"/>
                <a:gd name="T8" fmla="*/ 95 w 707"/>
                <a:gd name="T9" fmla="*/ 71 h 313"/>
                <a:gd name="T10" fmla="*/ 113 w 707"/>
                <a:gd name="T11" fmla="*/ 46 h 313"/>
                <a:gd name="T12" fmla="*/ 126 w 707"/>
                <a:gd name="T13" fmla="*/ 42 h 313"/>
                <a:gd name="T14" fmla="*/ 180 w 707"/>
                <a:gd name="T15" fmla="*/ 56 h 313"/>
                <a:gd name="T16" fmla="*/ 387 w 707"/>
                <a:gd name="T17" fmla="*/ 111 h 313"/>
                <a:gd name="T18" fmla="*/ 411 w 707"/>
                <a:gd name="T19" fmla="*/ 109 h 313"/>
                <a:gd name="T20" fmla="*/ 613 w 707"/>
                <a:gd name="T21" fmla="*/ 13 h 313"/>
                <a:gd name="T22" fmla="*/ 676 w 707"/>
                <a:gd name="T23" fmla="*/ 2 h 313"/>
                <a:gd name="T24" fmla="*/ 693 w 707"/>
                <a:gd name="T25" fmla="*/ 6 h 313"/>
                <a:gd name="T26" fmla="*/ 704 w 707"/>
                <a:gd name="T27" fmla="*/ 29 h 313"/>
                <a:gd name="T28" fmla="*/ 700 w 707"/>
                <a:gd name="T29" fmla="*/ 38 h 313"/>
                <a:gd name="T30" fmla="*/ 662 w 707"/>
                <a:gd name="T31" fmla="*/ 79 h 313"/>
                <a:gd name="T32" fmla="*/ 634 w 707"/>
                <a:gd name="T33" fmla="*/ 95 h 313"/>
                <a:gd name="T34" fmla="*/ 323 w 707"/>
                <a:gd name="T35" fmla="*/ 240 h 313"/>
                <a:gd name="T36" fmla="*/ 187 w 707"/>
                <a:gd name="T37" fmla="*/ 304 h 313"/>
                <a:gd name="T38" fmla="*/ 147 w 707"/>
                <a:gd name="T39" fmla="*/ 313 h 313"/>
                <a:gd name="T40" fmla="*/ 25 w 707"/>
                <a:gd name="T41" fmla="*/ 313 h 313"/>
                <a:gd name="T42" fmla="*/ 3 w 707"/>
                <a:gd name="T43" fmla="*/ 310 h 313"/>
                <a:gd name="T44" fmla="*/ 0 w 707"/>
                <a:gd name="T45" fmla="*/ 308 h 313"/>
                <a:gd name="T46" fmla="*/ 2 w 707"/>
                <a:gd name="T47" fmla="*/ 306 h 313"/>
                <a:gd name="T48" fmla="*/ 8 w 707"/>
                <a:gd name="T49" fmla="*/ 303 h 313"/>
                <a:gd name="T50" fmla="*/ 216 w 707"/>
                <a:gd name="T51" fmla="*/ 201 h 313"/>
                <a:gd name="T52" fmla="*/ 224 w 707"/>
                <a:gd name="T53" fmla="*/ 19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7" h="313">
                  <a:moveTo>
                    <a:pt x="224" y="197"/>
                  </a:moveTo>
                  <a:cubicBezTo>
                    <a:pt x="221" y="194"/>
                    <a:pt x="219" y="192"/>
                    <a:pt x="216" y="190"/>
                  </a:cubicBezTo>
                  <a:cubicBezTo>
                    <a:pt x="178" y="154"/>
                    <a:pt x="140" y="117"/>
                    <a:pt x="101" y="81"/>
                  </a:cubicBezTo>
                  <a:cubicBezTo>
                    <a:pt x="99" y="79"/>
                    <a:pt x="97" y="77"/>
                    <a:pt x="95" y="75"/>
                  </a:cubicBezTo>
                  <a:cubicBezTo>
                    <a:pt x="94" y="74"/>
                    <a:pt x="94" y="72"/>
                    <a:pt x="95" y="71"/>
                  </a:cubicBezTo>
                  <a:cubicBezTo>
                    <a:pt x="101" y="63"/>
                    <a:pt x="107" y="55"/>
                    <a:pt x="113" y="46"/>
                  </a:cubicBezTo>
                  <a:cubicBezTo>
                    <a:pt x="117" y="41"/>
                    <a:pt x="121" y="40"/>
                    <a:pt x="126" y="42"/>
                  </a:cubicBezTo>
                  <a:cubicBezTo>
                    <a:pt x="144" y="47"/>
                    <a:pt x="162" y="51"/>
                    <a:pt x="180" y="56"/>
                  </a:cubicBezTo>
                  <a:cubicBezTo>
                    <a:pt x="249" y="74"/>
                    <a:pt x="318" y="93"/>
                    <a:pt x="387" y="111"/>
                  </a:cubicBezTo>
                  <a:cubicBezTo>
                    <a:pt x="395" y="113"/>
                    <a:pt x="403" y="113"/>
                    <a:pt x="411" y="109"/>
                  </a:cubicBezTo>
                  <a:cubicBezTo>
                    <a:pt x="478" y="77"/>
                    <a:pt x="546" y="45"/>
                    <a:pt x="613" y="13"/>
                  </a:cubicBezTo>
                  <a:cubicBezTo>
                    <a:pt x="633" y="4"/>
                    <a:pt x="654" y="0"/>
                    <a:pt x="676" y="2"/>
                  </a:cubicBezTo>
                  <a:cubicBezTo>
                    <a:pt x="682" y="2"/>
                    <a:pt x="688" y="3"/>
                    <a:pt x="693" y="6"/>
                  </a:cubicBezTo>
                  <a:cubicBezTo>
                    <a:pt x="703" y="10"/>
                    <a:pt x="707" y="19"/>
                    <a:pt x="704" y="29"/>
                  </a:cubicBezTo>
                  <a:cubicBezTo>
                    <a:pt x="703" y="32"/>
                    <a:pt x="701" y="35"/>
                    <a:pt x="700" y="38"/>
                  </a:cubicBezTo>
                  <a:cubicBezTo>
                    <a:pt x="691" y="55"/>
                    <a:pt x="678" y="69"/>
                    <a:pt x="662" y="79"/>
                  </a:cubicBezTo>
                  <a:cubicBezTo>
                    <a:pt x="654" y="86"/>
                    <a:pt x="644" y="90"/>
                    <a:pt x="634" y="95"/>
                  </a:cubicBezTo>
                  <a:cubicBezTo>
                    <a:pt x="531" y="143"/>
                    <a:pt x="427" y="192"/>
                    <a:pt x="323" y="240"/>
                  </a:cubicBezTo>
                  <a:cubicBezTo>
                    <a:pt x="278" y="262"/>
                    <a:pt x="232" y="283"/>
                    <a:pt x="187" y="304"/>
                  </a:cubicBezTo>
                  <a:cubicBezTo>
                    <a:pt x="174" y="310"/>
                    <a:pt x="161" y="313"/>
                    <a:pt x="147" y="313"/>
                  </a:cubicBezTo>
                  <a:cubicBezTo>
                    <a:pt x="106" y="313"/>
                    <a:pt x="65" y="313"/>
                    <a:pt x="25" y="313"/>
                  </a:cubicBezTo>
                  <a:cubicBezTo>
                    <a:pt x="17" y="313"/>
                    <a:pt x="10" y="312"/>
                    <a:pt x="3" y="310"/>
                  </a:cubicBezTo>
                  <a:cubicBezTo>
                    <a:pt x="1" y="310"/>
                    <a:pt x="0" y="310"/>
                    <a:pt x="0" y="308"/>
                  </a:cubicBezTo>
                  <a:cubicBezTo>
                    <a:pt x="0" y="307"/>
                    <a:pt x="1" y="306"/>
                    <a:pt x="2" y="306"/>
                  </a:cubicBezTo>
                  <a:cubicBezTo>
                    <a:pt x="4" y="305"/>
                    <a:pt x="6" y="304"/>
                    <a:pt x="8" y="303"/>
                  </a:cubicBezTo>
                  <a:cubicBezTo>
                    <a:pt x="77" y="269"/>
                    <a:pt x="147" y="235"/>
                    <a:pt x="216" y="201"/>
                  </a:cubicBezTo>
                  <a:cubicBezTo>
                    <a:pt x="218" y="200"/>
                    <a:pt x="221" y="199"/>
                    <a:pt x="224" y="197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400926" y="939800"/>
              <a:ext cx="319088" cy="409575"/>
            </a:xfrm>
            <a:custGeom>
              <a:avLst/>
              <a:gdLst>
                <a:gd name="T0" fmla="*/ 141 w 195"/>
                <a:gd name="T1" fmla="*/ 69 h 249"/>
                <a:gd name="T2" fmla="*/ 141 w 195"/>
                <a:gd name="T3" fmla="*/ 62 h 249"/>
                <a:gd name="T4" fmla="*/ 143 w 195"/>
                <a:gd name="T5" fmla="*/ 49 h 249"/>
                <a:gd name="T6" fmla="*/ 137 w 195"/>
                <a:gd name="T7" fmla="*/ 42 h 249"/>
                <a:gd name="T8" fmla="*/ 78 w 195"/>
                <a:gd name="T9" fmla="*/ 42 h 249"/>
                <a:gd name="T10" fmla="*/ 75 w 195"/>
                <a:gd name="T11" fmla="*/ 42 h 249"/>
                <a:gd name="T12" fmla="*/ 71 w 195"/>
                <a:gd name="T13" fmla="*/ 46 h 249"/>
                <a:gd name="T14" fmla="*/ 70 w 195"/>
                <a:gd name="T15" fmla="*/ 56 h 249"/>
                <a:gd name="T16" fmla="*/ 66 w 195"/>
                <a:gd name="T17" fmla="*/ 95 h 249"/>
                <a:gd name="T18" fmla="*/ 71 w 195"/>
                <a:gd name="T19" fmla="*/ 100 h 249"/>
                <a:gd name="T20" fmla="*/ 136 w 195"/>
                <a:gd name="T21" fmla="*/ 100 h 249"/>
                <a:gd name="T22" fmla="*/ 142 w 195"/>
                <a:gd name="T23" fmla="*/ 100 h 249"/>
                <a:gd name="T24" fmla="*/ 149 w 195"/>
                <a:gd name="T25" fmla="*/ 102 h 249"/>
                <a:gd name="T26" fmla="*/ 181 w 195"/>
                <a:gd name="T27" fmla="*/ 122 h 249"/>
                <a:gd name="T28" fmla="*/ 184 w 195"/>
                <a:gd name="T29" fmla="*/ 128 h 249"/>
                <a:gd name="T30" fmla="*/ 181 w 195"/>
                <a:gd name="T31" fmla="*/ 149 h 249"/>
                <a:gd name="T32" fmla="*/ 175 w 195"/>
                <a:gd name="T33" fmla="*/ 209 h 249"/>
                <a:gd name="T34" fmla="*/ 174 w 195"/>
                <a:gd name="T35" fmla="*/ 220 h 249"/>
                <a:gd name="T36" fmla="*/ 170 w 195"/>
                <a:gd name="T37" fmla="*/ 228 h 249"/>
                <a:gd name="T38" fmla="*/ 134 w 195"/>
                <a:gd name="T39" fmla="*/ 247 h 249"/>
                <a:gd name="T40" fmla="*/ 125 w 195"/>
                <a:gd name="T41" fmla="*/ 249 h 249"/>
                <a:gd name="T42" fmla="*/ 42 w 195"/>
                <a:gd name="T43" fmla="*/ 249 h 249"/>
                <a:gd name="T44" fmla="*/ 35 w 195"/>
                <a:gd name="T45" fmla="*/ 247 h 249"/>
                <a:gd name="T46" fmla="*/ 3 w 195"/>
                <a:gd name="T47" fmla="*/ 228 h 249"/>
                <a:gd name="T48" fmla="*/ 0 w 195"/>
                <a:gd name="T49" fmla="*/ 221 h 249"/>
                <a:gd name="T50" fmla="*/ 2 w 195"/>
                <a:gd name="T51" fmla="*/ 199 h 249"/>
                <a:gd name="T52" fmla="*/ 4 w 195"/>
                <a:gd name="T53" fmla="*/ 183 h 249"/>
                <a:gd name="T54" fmla="*/ 8 w 195"/>
                <a:gd name="T55" fmla="*/ 179 h 249"/>
                <a:gd name="T56" fmla="*/ 50 w 195"/>
                <a:gd name="T57" fmla="*/ 179 h 249"/>
                <a:gd name="T58" fmla="*/ 53 w 195"/>
                <a:gd name="T59" fmla="*/ 183 h 249"/>
                <a:gd name="T60" fmla="*/ 52 w 195"/>
                <a:gd name="T61" fmla="*/ 198 h 249"/>
                <a:gd name="T62" fmla="*/ 60 w 195"/>
                <a:gd name="T63" fmla="*/ 207 h 249"/>
                <a:gd name="T64" fmla="*/ 118 w 195"/>
                <a:gd name="T65" fmla="*/ 207 h 249"/>
                <a:gd name="T66" fmla="*/ 123 w 195"/>
                <a:gd name="T67" fmla="*/ 207 h 249"/>
                <a:gd name="T68" fmla="*/ 126 w 195"/>
                <a:gd name="T69" fmla="*/ 204 h 249"/>
                <a:gd name="T70" fmla="*/ 127 w 195"/>
                <a:gd name="T71" fmla="*/ 197 h 249"/>
                <a:gd name="T72" fmla="*/ 132 w 195"/>
                <a:gd name="T73" fmla="*/ 155 h 249"/>
                <a:gd name="T74" fmla="*/ 132 w 195"/>
                <a:gd name="T75" fmla="*/ 149 h 249"/>
                <a:gd name="T76" fmla="*/ 130 w 195"/>
                <a:gd name="T77" fmla="*/ 146 h 249"/>
                <a:gd name="T78" fmla="*/ 123 w 195"/>
                <a:gd name="T79" fmla="*/ 146 h 249"/>
                <a:gd name="T80" fmla="*/ 59 w 195"/>
                <a:gd name="T81" fmla="*/ 146 h 249"/>
                <a:gd name="T82" fmla="*/ 47 w 195"/>
                <a:gd name="T83" fmla="*/ 143 h 249"/>
                <a:gd name="T84" fmla="*/ 19 w 195"/>
                <a:gd name="T85" fmla="*/ 126 h 249"/>
                <a:gd name="T86" fmla="*/ 14 w 195"/>
                <a:gd name="T87" fmla="*/ 116 h 249"/>
                <a:gd name="T88" fmla="*/ 16 w 195"/>
                <a:gd name="T89" fmla="*/ 100 h 249"/>
                <a:gd name="T90" fmla="*/ 23 w 195"/>
                <a:gd name="T91" fmla="*/ 32 h 249"/>
                <a:gd name="T92" fmla="*/ 24 w 195"/>
                <a:gd name="T93" fmla="*/ 30 h 249"/>
                <a:gd name="T94" fmla="*/ 31 w 195"/>
                <a:gd name="T95" fmla="*/ 20 h 249"/>
                <a:gd name="T96" fmla="*/ 62 w 195"/>
                <a:gd name="T97" fmla="*/ 3 h 249"/>
                <a:gd name="T98" fmla="*/ 73 w 195"/>
                <a:gd name="T99" fmla="*/ 0 h 249"/>
                <a:gd name="T100" fmla="*/ 151 w 195"/>
                <a:gd name="T101" fmla="*/ 0 h 249"/>
                <a:gd name="T102" fmla="*/ 161 w 195"/>
                <a:gd name="T103" fmla="*/ 2 h 249"/>
                <a:gd name="T104" fmla="*/ 191 w 195"/>
                <a:gd name="T105" fmla="*/ 21 h 249"/>
                <a:gd name="T106" fmla="*/ 194 w 195"/>
                <a:gd name="T107" fmla="*/ 27 h 249"/>
                <a:gd name="T108" fmla="*/ 190 w 195"/>
                <a:gd name="T109" fmla="*/ 67 h 249"/>
                <a:gd name="T110" fmla="*/ 187 w 195"/>
                <a:gd name="T111" fmla="*/ 70 h 249"/>
                <a:gd name="T112" fmla="*/ 183 w 195"/>
                <a:gd name="T113" fmla="*/ 70 h 249"/>
                <a:gd name="T114" fmla="*/ 147 w 195"/>
                <a:gd name="T115" fmla="*/ 70 h 249"/>
                <a:gd name="T116" fmla="*/ 141 w 195"/>
                <a:gd name="T117" fmla="*/ 6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" h="249">
                  <a:moveTo>
                    <a:pt x="141" y="69"/>
                  </a:moveTo>
                  <a:cubicBezTo>
                    <a:pt x="140" y="67"/>
                    <a:pt x="141" y="64"/>
                    <a:pt x="141" y="62"/>
                  </a:cubicBezTo>
                  <a:cubicBezTo>
                    <a:pt x="142" y="58"/>
                    <a:pt x="142" y="53"/>
                    <a:pt x="143" y="49"/>
                  </a:cubicBezTo>
                  <a:cubicBezTo>
                    <a:pt x="143" y="42"/>
                    <a:pt x="143" y="42"/>
                    <a:pt x="137" y="42"/>
                  </a:cubicBezTo>
                  <a:cubicBezTo>
                    <a:pt x="117" y="42"/>
                    <a:pt x="98" y="42"/>
                    <a:pt x="78" y="42"/>
                  </a:cubicBezTo>
                  <a:cubicBezTo>
                    <a:pt x="77" y="42"/>
                    <a:pt x="76" y="42"/>
                    <a:pt x="75" y="42"/>
                  </a:cubicBezTo>
                  <a:cubicBezTo>
                    <a:pt x="72" y="42"/>
                    <a:pt x="72" y="43"/>
                    <a:pt x="71" y="46"/>
                  </a:cubicBezTo>
                  <a:cubicBezTo>
                    <a:pt x="71" y="49"/>
                    <a:pt x="71" y="53"/>
                    <a:pt x="70" y="56"/>
                  </a:cubicBezTo>
                  <a:cubicBezTo>
                    <a:pt x="69" y="69"/>
                    <a:pt x="67" y="82"/>
                    <a:pt x="66" y="95"/>
                  </a:cubicBezTo>
                  <a:cubicBezTo>
                    <a:pt x="65" y="100"/>
                    <a:pt x="66" y="100"/>
                    <a:pt x="71" y="100"/>
                  </a:cubicBezTo>
                  <a:cubicBezTo>
                    <a:pt x="92" y="100"/>
                    <a:pt x="114" y="100"/>
                    <a:pt x="136" y="100"/>
                  </a:cubicBezTo>
                  <a:cubicBezTo>
                    <a:pt x="138" y="100"/>
                    <a:pt x="140" y="100"/>
                    <a:pt x="142" y="100"/>
                  </a:cubicBezTo>
                  <a:cubicBezTo>
                    <a:pt x="145" y="100"/>
                    <a:pt x="147" y="101"/>
                    <a:pt x="149" y="102"/>
                  </a:cubicBezTo>
                  <a:cubicBezTo>
                    <a:pt x="159" y="109"/>
                    <a:pt x="170" y="115"/>
                    <a:pt x="181" y="122"/>
                  </a:cubicBezTo>
                  <a:cubicBezTo>
                    <a:pt x="183" y="123"/>
                    <a:pt x="184" y="125"/>
                    <a:pt x="184" y="128"/>
                  </a:cubicBezTo>
                  <a:cubicBezTo>
                    <a:pt x="183" y="135"/>
                    <a:pt x="182" y="142"/>
                    <a:pt x="181" y="149"/>
                  </a:cubicBezTo>
                  <a:cubicBezTo>
                    <a:pt x="179" y="169"/>
                    <a:pt x="177" y="189"/>
                    <a:pt x="175" y="209"/>
                  </a:cubicBezTo>
                  <a:cubicBezTo>
                    <a:pt x="175" y="213"/>
                    <a:pt x="174" y="217"/>
                    <a:pt x="174" y="220"/>
                  </a:cubicBezTo>
                  <a:cubicBezTo>
                    <a:pt x="174" y="224"/>
                    <a:pt x="173" y="226"/>
                    <a:pt x="170" y="228"/>
                  </a:cubicBezTo>
                  <a:cubicBezTo>
                    <a:pt x="158" y="234"/>
                    <a:pt x="146" y="241"/>
                    <a:pt x="134" y="247"/>
                  </a:cubicBezTo>
                  <a:cubicBezTo>
                    <a:pt x="131" y="249"/>
                    <a:pt x="128" y="249"/>
                    <a:pt x="125" y="249"/>
                  </a:cubicBezTo>
                  <a:cubicBezTo>
                    <a:pt x="98" y="249"/>
                    <a:pt x="70" y="249"/>
                    <a:pt x="42" y="249"/>
                  </a:cubicBezTo>
                  <a:cubicBezTo>
                    <a:pt x="40" y="249"/>
                    <a:pt x="37" y="249"/>
                    <a:pt x="35" y="247"/>
                  </a:cubicBezTo>
                  <a:cubicBezTo>
                    <a:pt x="24" y="241"/>
                    <a:pt x="14" y="234"/>
                    <a:pt x="3" y="228"/>
                  </a:cubicBezTo>
                  <a:cubicBezTo>
                    <a:pt x="0" y="226"/>
                    <a:pt x="0" y="224"/>
                    <a:pt x="0" y="221"/>
                  </a:cubicBezTo>
                  <a:cubicBezTo>
                    <a:pt x="1" y="214"/>
                    <a:pt x="1" y="206"/>
                    <a:pt x="2" y="199"/>
                  </a:cubicBezTo>
                  <a:cubicBezTo>
                    <a:pt x="3" y="193"/>
                    <a:pt x="3" y="188"/>
                    <a:pt x="4" y="183"/>
                  </a:cubicBezTo>
                  <a:cubicBezTo>
                    <a:pt x="4" y="179"/>
                    <a:pt x="5" y="179"/>
                    <a:pt x="8" y="179"/>
                  </a:cubicBezTo>
                  <a:cubicBezTo>
                    <a:pt x="22" y="178"/>
                    <a:pt x="36" y="178"/>
                    <a:pt x="50" y="179"/>
                  </a:cubicBezTo>
                  <a:cubicBezTo>
                    <a:pt x="53" y="179"/>
                    <a:pt x="54" y="179"/>
                    <a:pt x="53" y="183"/>
                  </a:cubicBezTo>
                  <a:cubicBezTo>
                    <a:pt x="53" y="188"/>
                    <a:pt x="52" y="193"/>
                    <a:pt x="52" y="198"/>
                  </a:cubicBezTo>
                  <a:cubicBezTo>
                    <a:pt x="51" y="207"/>
                    <a:pt x="51" y="207"/>
                    <a:pt x="60" y="207"/>
                  </a:cubicBezTo>
                  <a:cubicBezTo>
                    <a:pt x="79" y="207"/>
                    <a:pt x="99" y="207"/>
                    <a:pt x="118" y="207"/>
                  </a:cubicBezTo>
                  <a:cubicBezTo>
                    <a:pt x="120" y="207"/>
                    <a:pt x="121" y="207"/>
                    <a:pt x="123" y="207"/>
                  </a:cubicBezTo>
                  <a:cubicBezTo>
                    <a:pt x="125" y="207"/>
                    <a:pt x="126" y="206"/>
                    <a:pt x="126" y="204"/>
                  </a:cubicBezTo>
                  <a:cubicBezTo>
                    <a:pt x="127" y="201"/>
                    <a:pt x="127" y="199"/>
                    <a:pt x="127" y="197"/>
                  </a:cubicBezTo>
                  <a:cubicBezTo>
                    <a:pt x="129" y="183"/>
                    <a:pt x="130" y="169"/>
                    <a:pt x="132" y="155"/>
                  </a:cubicBezTo>
                  <a:cubicBezTo>
                    <a:pt x="132" y="153"/>
                    <a:pt x="132" y="151"/>
                    <a:pt x="132" y="149"/>
                  </a:cubicBezTo>
                  <a:cubicBezTo>
                    <a:pt x="132" y="147"/>
                    <a:pt x="131" y="146"/>
                    <a:pt x="130" y="146"/>
                  </a:cubicBezTo>
                  <a:cubicBezTo>
                    <a:pt x="127" y="146"/>
                    <a:pt x="125" y="146"/>
                    <a:pt x="123" y="146"/>
                  </a:cubicBezTo>
                  <a:cubicBezTo>
                    <a:pt x="101" y="146"/>
                    <a:pt x="80" y="146"/>
                    <a:pt x="59" y="146"/>
                  </a:cubicBezTo>
                  <a:cubicBezTo>
                    <a:pt x="54" y="146"/>
                    <a:pt x="51" y="145"/>
                    <a:pt x="47" y="143"/>
                  </a:cubicBezTo>
                  <a:cubicBezTo>
                    <a:pt x="38" y="137"/>
                    <a:pt x="28" y="131"/>
                    <a:pt x="19" y="126"/>
                  </a:cubicBezTo>
                  <a:cubicBezTo>
                    <a:pt x="15" y="123"/>
                    <a:pt x="14" y="121"/>
                    <a:pt x="14" y="116"/>
                  </a:cubicBezTo>
                  <a:cubicBezTo>
                    <a:pt x="15" y="111"/>
                    <a:pt x="16" y="105"/>
                    <a:pt x="16" y="100"/>
                  </a:cubicBezTo>
                  <a:cubicBezTo>
                    <a:pt x="19" y="77"/>
                    <a:pt x="21" y="55"/>
                    <a:pt x="23" y="32"/>
                  </a:cubicBezTo>
                  <a:cubicBezTo>
                    <a:pt x="23" y="32"/>
                    <a:pt x="24" y="31"/>
                    <a:pt x="24" y="30"/>
                  </a:cubicBezTo>
                  <a:cubicBezTo>
                    <a:pt x="25" y="23"/>
                    <a:pt x="25" y="23"/>
                    <a:pt x="31" y="20"/>
                  </a:cubicBezTo>
                  <a:cubicBezTo>
                    <a:pt x="41" y="14"/>
                    <a:pt x="52" y="8"/>
                    <a:pt x="62" y="3"/>
                  </a:cubicBezTo>
                  <a:cubicBezTo>
                    <a:pt x="66" y="1"/>
                    <a:pt x="69" y="0"/>
                    <a:pt x="73" y="0"/>
                  </a:cubicBezTo>
                  <a:cubicBezTo>
                    <a:pt x="99" y="0"/>
                    <a:pt x="125" y="0"/>
                    <a:pt x="151" y="0"/>
                  </a:cubicBezTo>
                  <a:cubicBezTo>
                    <a:pt x="155" y="0"/>
                    <a:pt x="158" y="0"/>
                    <a:pt x="161" y="2"/>
                  </a:cubicBezTo>
                  <a:cubicBezTo>
                    <a:pt x="171" y="8"/>
                    <a:pt x="181" y="15"/>
                    <a:pt x="191" y="21"/>
                  </a:cubicBezTo>
                  <a:cubicBezTo>
                    <a:pt x="194" y="22"/>
                    <a:pt x="195" y="24"/>
                    <a:pt x="194" y="27"/>
                  </a:cubicBezTo>
                  <a:cubicBezTo>
                    <a:pt x="193" y="41"/>
                    <a:pt x="192" y="54"/>
                    <a:pt x="190" y="67"/>
                  </a:cubicBezTo>
                  <a:cubicBezTo>
                    <a:pt x="190" y="69"/>
                    <a:pt x="189" y="70"/>
                    <a:pt x="187" y="70"/>
                  </a:cubicBezTo>
                  <a:cubicBezTo>
                    <a:pt x="186" y="70"/>
                    <a:pt x="184" y="70"/>
                    <a:pt x="183" y="70"/>
                  </a:cubicBezTo>
                  <a:cubicBezTo>
                    <a:pt x="171" y="70"/>
                    <a:pt x="159" y="70"/>
                    <a:pt x="147" y="70"/>
                  </a:cubicBezTo>
                  <a:cubicBezTo>
                    <a:pt x="145" y="70"/>
                    <a:pt x="143" y="70"/>
                    <a:pt x="141" y="69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7778751" y="941388"/>
              <a:ext cx="366713" cy="406400"/>
            </a:xfrm>
            <a:custGeom>
              <a:avLst/>
              <a:gdLst>
                <a:gd name="T0" fmla="*/ 63 w 223"/>
                <a:gd name="T1" fmla="*/ 110 h 247"/>
                <a:gd name="T2" fmla="*/ 71 w 223"/>
                <a:gd name="T3" fmla="*/ 103 h 247"/>
                <a:gd name="T4" fmla="*/ 160 w 223"/>
                <a:gd name="T5" fmla="*/ 8 h 247"/>
                <a:gd name="T6" fmla="*/ 163 w 223"/>
                <a:gd name="T7" fmla="*/ 4 h 247"/>
                <a:gd name="T8" fmla="*/ 172 w 223"/>
                <a:gd name="T9" fmla="*/ 0 h 247"/>
                <a:gd name="T10" fmla="*/ 205 w 223"/>
                <a:gd name="T11" fmla="*/ 0 h 247"/>
                <a:gd name="T12" fmla="*/ 220 w 223"/>
                <a:gd name="T13" fmla="*/ 0 h 247"/>
                <a:gd name="T14" fmla="*/ 223 w 223"/>
                <a:gd name="T15" fmla="*/ 2 h 247"/>
                <a:gd name="T16" fmla="*/ 221 w 223"/>
                <a:gd name="T17" fmla="*/ 5 h 247"/>
                <a:gd name="T18" fmla="*/ 187 w 223"/>
                <a:gd name="T19" fmla="*/ 42 h 247"/>
                <a:gd name="T20" fmla="*/ 123 w 223"/>
                <a:gd name="T21" fmla="*/ 109 h 247"/>
                <a:gd name="T22" fmla="*/ 117 w 223"/>
                <a:gd name="T23" fmla="*/ 116 h 247"/>
                <a:gd name="T24" fmla="*/ 123 w 223"/>
                <a:gd name="T25" fmla="*/ 124 h 247"/>
                <a:gd name="T26" fmla="*/ 205 w 223"/>
                <a:gd name="T27" fmla="*/ 239 h 247"/>
                <a:gd name="T28" fmla="*/ 208 w 223"/>
                <a:gd name="T29" fmla="*/ 245 h 247"/>
                <a:gd name="T30" fmla="*/ 202 w 223"/>
                <a:gd name="T31" fmla="*/ 246 h 247"/>
                <a:gd name="T32" fmla="*/ 159 w 223"/>
                <a:gd name="T33" fmla="*/ 246 h 247"/>
                <a:gd name="T34" fmla="*/ 147 w 223"/>
                <a:gd name="T35" fmla="*/ 240 h 247"/>
                <a:gd name="T36" fmla="*/ 90 w 223"/>
                <a:gd name="T37" fmla="*/ 160 h 247"/>
                <a:gd name="T38" fmla="*/ 83 w 223"/>
                <a:gd name="T39" fmla="*/ 153 h 247"/>
                <a:gd name="T40" fmla="*/ 76 w 223"/>
                <a:gd name="T41" fmla="*/ 159 h 247"/>
                <a:gd name="T42" fmla="*/ 60 w 223"/>
                <a:gd name="T43" fmla="*/ 175 h 247"/>
                <a:gd name="T44" fmla="*/ 56 w 223"/>
                <a:gd name="T45" fmla="*/ 185 h 247"/>
                <a:gd name="T46" fmla="*/ 50 w 223"/>
                <a:gd name="T47" fmla="*/ 239 h 247"/>
                <a:gd name="T48" fmla="*/ 50 w 223"/>
                <a:gd name="T49" fmla="*/ 242 h 247"/>
                <a:gd name="T50" fmla="*/ 45 w 223"/>
                <a:gd name="T51" fmla="*/ 246 h 247"/>
                <a:gd name="T52" fmla="*/ 5 w 223"/>
                <a:gd name="T53" fmla="*/ 246 h 247"/>
                <a:gd name="T54" fmla="*/ 0 w 223"/>
                <a:gd name="T55" fmla="*/ 241 h 247"/>
                <a:gd name="T56" fmla="*/ 3 w 223"/>
                <a:gd name="T57" fmla="*/ 218 h 247"/>
                <a:gd name="T58" fmla="*/ 11 w 223"/>
                <a:gd name="T59" fmla="*/ 142 h 247"/>
                <a:gd name="T60" fmla="*/ 17 w 223"/>
                <a:gd name="T61" fmla="*/ 83 h 247"/>
                <a:gd name="T62" fmla="*/ 23 w 223"/>
                <a:gd name="T63" fmla="*/ 24 h 247"/>
                <a:gd name="T64" fmla="*/ 25 w 223"/>
                <a:gd name="T65" fmla="*/ 3 h 247"/>
                <a:gd name="T66" fmla="*/ 28 w 223"/>
                <a:gd name="T67" fmla="*/ 1 h 247"/>
                <a:gd name="T68" fmla="*/ 34 w 223"/>
                <a:gd name="T69" fmla="*/ 0 h 247"/>
                <a:gd name="T70" fmla="*/ 71 w 223"/>
                <a:gd name="T71" fmla="*/ 0 h 247"/>
                <a:gd name="T72" fmla="*/ 74 w 223"/>
                <a:gd name="T73" fmla="*/ 4 h 247"/>
                <a:gd name="T74" fmla="*/ 69 w 223"/>
                <a:gd name="T75" fmla="*/ 56 h 247"/>
                <a:gd name="T76" fmla="*/ 63 w 223"/>
                <a:gd name="T77" fmla="*/ 11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3" h="247">
                  <a:moveTo>
                    <a:pt x="63" y="110"/>
                  </a:moveTo>
                  <a:cubicBezTo>
                    <a:pt x="67" y="108"/>
                    <a:pt x="69" y="105"/>
                    <a:pt x="71" y="103"/>
                  </a:cubicBezTo>
                  <a:cubicBezTo>
                    <a:pt x="101" y="71"/>
                    <a:pt x="130" y="40"/>
                    <a:pt x="160" y="8"/>
                  </a:cubicBezTo>
                  <a:cubicBezTo>
                    <a:pt x="161" y="7"/>
                    <a:pt x="162" y="5"/>
                    <a:pt x="163" y="4"/>
                  </a:cubicBezTo>
                  <a:cubicBezTo>
                    <a:pt x="166" y="1"/>
                    <a:pt x="168" y="0"/>
                    <a:pt x="172" y="0"/>
                  </a:cubicBezTo>
                  <a:cubicBezTo>
                    <a:pt x="183" y="1"/>
                    <a:pt x="194" y="0"/>
                    <a:pt x="205" y="0"/>
                  </a:cubicBezTo>
                  <a:cubicBezTo>
                    <a:pt x="210" y="0"/>
                    <a:pt x="215" y="0"/>
                    <a:pt x="220" y="0"/>
                  </a:cubicBezTo>
                  <a:cubicBezTo>
                    <a:pt x="221" y="1"/>
                    <a:pt x="222" y="0"/>
                    <a:pt x="223" y="2"/>
                  </a:cubicBezTo>
                  <a:cubicBezTo>
                    <a:pt x="223" y="3"/>
                    <a:pt x="222" y="4"/>
                    <a:pt x="221" y="5"/>
                  </a:cubicBezTo>
                  <a:cubicBezTo>
                    <a:pt x="210" y="17"/>
                    <a:pt x="198" y="29"/>
                    <a:pt x="187" y="42"/>
                  </a:cubicBezTo>
                  <a:cubicBezTo>
                    <a:pt x="165" y="64"/>
                    <a:pt x="144" y="86"/>
                    <a:pt x="123" y="109"/>
                  </a:cubicBezTo>
                  <a:cubicBezTo>
                    <a:pt x="121" y="111"/>
                    <a:pt x="119" y="113"/>
                    <a:pt x="117" y="116"/>
                  </a:cubicBezTo>
                  <a:cubicBezTo>
                    <a:pt x="119" y="119"/>
                    <a:pt x="121" y="121"/>
                    <a:pt x="123" y="124"/>
                  </a:cubicBezTo>
                  <a:cubicBezTo>
                    <a:pt x="150" y="162"/>
                    <a:pt x="178" y="200"/>
                    <a:pt x="205" y="239"/>
                  </a:cubicBezTo>
                  <a:cubicBezTo>
                    <a:pt x="207" y="241"/>
                    <a:pt x="210" y="243"/>
                    <a:pt x="208" y="245"/>
                  </a:cubicBezTo>
                  <a:cubicBezTo>
                    <a:pt x="207" y="247"/>
                    <a:pt x="204" y="246"/>
                    <a:pt x="202" y="246"/>
                  </a:cubicBezTo>
                  <a:cubicBezTo>
                    <a:pt x="187" y="246"/>
                    <a:pt x="173" y="246"/>
                    <a:pt x="159" y="246"/>
                  </a:cubicBezTo>
                  <a:cubicBezTo>
                    <a:pt x="153" y="247"/>
                    <a:pt x="150" y="245"/>
                    <a:pt x="147" y="240"/>
                  </a:cubicBezTo>
                  <a:cubicBezTo>
                    <a:pt x="128" y="214"/>
                    <a:pt x="109" y="187"/>
                    <a:pt x="90" y="160"/>
                  </a:cubicBezTo>
                  <a:cubicBezTo>
                    <a:pt x="88" y="157"/>
                    <a:pt x="86" y="153"/>
                    <a:pt x="83" y="153"/>
                  </a:cubicBezTo>
                  <a:cubicBezTo>
                    <a:pt x="80" y="152"/>
                    <a:pt x="78" y="156"/>
                    <a:pt x="76" y="159"/>
                  </a:cubicBezTo>
                  <a:cubicBezTo>
                    <a:pt x="70" y="164"/>
                    <a:pt x="65" y="170"/>
                    <a:pt x="60" y="175"/>
                  </a:cubicBezTo>
                  <a:cubicBezTo>
                    <a:pt x="57" y="178"/>
                    <a:pt x="56" y="181"/>
                    <a:pt x="56" y="185"/>
                  </a:cubicBezTo>
                  <a:cubicBezTo>
                    <a:pt x="54" y="203"/>
                    <a:pt x="52" y="221"/>
                    <a:pt x="50" y="239"/>
                  </a:cubicBezTo>
                  <a:cubicBezTo>
                    <a:pt x="50" y="240"/>
                    <a:pt x="50" y="241"/>
                    <a:pt x="50" y="242"/>
                  </a:cubicBezTo>
                  <a:cubicBezTo>
                    <a:pt x="49" y="246"/>
                    <a:pt x="48" y="246"/>
                    <a:pt x="45" y="246"/>
                  </a:cubicBezTo>
                  <a:cubicBezTo>
                    <a:pt x="31" y="246"/>
                    <a:pt x="18" y="246"/>
                    <a:pt x="5" y="246"/>
                  </a:cubicBezTo>
                  <a:cubicBezTo>
                    <a:pt x="1" y="246"/>
                    <a:pt x="0" y="246"/>
                    <a:pt x="0" y="241"/>
                  </a:cubicBezTo>
                  <a:cubicBezTo>
                    <a:pt x="1" y="234"/>
                    <a:pt x="2" y="226"/>
                    <a:pt x="3" y="218"/>
                  </a:cubicBezTo>
                  <a:cubicBezTo>
                    <a:pt x="5" y="193"/>
                    <a:pt x="8" y="168"/>
                    <a:pt x="11" y="142"/>
                  </a:cubicBezTo>
                  <a:cubicBezTo>
                    <a:pt x="13" y="122"/>
                    <a:pt x="15" y="103"/>
                    <a:pt x="17" y="83"/>
                  </a:cubicBezTo>
                  <a:cubicBezTo>
                    <a:pt x="19" y="63"/>
                    <a:pt x="21" y="43"/>
                    <a:pt x="23" y="24"/>
                  </a:cubicBezTo>
                  <a:cubicBezTo>
                    <a:pt x="24" y="17"/>
                    <a:pt x="25" y="10"/>
                    <a:pt x="25" y="3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47" y="0"/>
                    <a:pt x="59" y="0"/>
                    <a:pt x="71" y="0"/>
                  </a:cubicBezTo>
                  <a:cubicBezTo>
                    <a:pt x="74" y="1"/>
                    <a:pt x="75" y="1"/>
                    <a:pt x="74" y="4"/>
                  </a:cubicBezTo>
                  <a:cubicBezTo>
                    <a:pt x="73" y="22"/>
                    <a:pt x="71" y="39"/>
                    <a:pt x="69" y="56"/>
                  </a:cubicBezTo>
                  <a:cubicBezTo>
                    <a:pt x="67" y="74"/>
                    <a:pt x="65" y="91"/>
                    <a:pt x="63" y="11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6586538" y="941388"/>
              <a:ext cx="309563" cy="404813"/>
            </a:xfrm>
            <a:custGeom>
              <a:avLst/>
              <a:gdLst/>
              <a:ahLst/>
              <a:cxnLst/>
              <a:rect l="l" t="t" r="r" b="b"/>
              <a:pathLst>
                <a:path w="309563" h="404813">
                  <a:moveTo>
                    <a:pt x="104156" y="53975"/>
                  </a:moveTo>
                  <a:cubicBezTo>
                    <a:pt x="100860" y="53975"/>
                    <a:pt x="99212" y="53975"/>
                    <a:pt x="95916" y="55600"/>
                  </a:cubicBezTo>
                  <a:cubicBezTo>
                    <a:pt x="94268" y="55600"/>
                    <a:pt x="92620" y="55600"/>
                    <a:pt x="92620" y="58850"/>
                  </a:cubicBezTo>
                  <a:cubicBezTo>
                    <a:pt x="92620" y="60474"/>
                    <a:pt x="92620" y="62099"/>
                    <a:pt x="90972" y="63724"/>
                  </a:cubicBezTo>
                  <a:cubicBezTo>
                    <a:pt x="87676" y="104346"/>
                    <a:pt x="82732" y="143342"/>
                    <a:pt x="77788" y="183964"/>
                  </a:cubicBezTo>
                  <a:cubicBezTo>
                    <a:pt x="77788" y="185581"/>
                    <a:pt x="77788" y="187198"/>
                    <a:pt x="77788" y="187213"/>
                  </a:cubicBezTo>
                  <a:cubicBezTo>
                    <a:pt x="79436" y="188838"/>
                    <a:pt x="79436" y="190463"/>
                    <a:pt x="81084" y="190463"/>
                  </a:cubicBezTo>
                  <a:cubicBezTo>
                    <a:pt x="84380" y="192088"/>
                    <a:pt x="86028" y="192088"/>
                    <a:pt x="89324" y="192088"/>
                  </a:cubicBezTo>
                  <a:cubicBezTo>
                    <a:pt x="110748" y="192088"/>
                    <a:pt x="133820" y="192088"/>
                    <a:pt x="155243" y="192088"/>
                  </a:cubicBezTo>
                  <a:cubicBezTo>
                    <a:pt x="176667" y="192088"/>
                    <a:pt x="198091" y="192088"/>
                    <a:pt x="219515" y="192088"/>
                  </a:cubicBezTo>
                  <a:cubicBezTo>
                    <a:pt x="222811" y="192088"/>
                    <a:pt x="226107" y="192088"/>
                    <a:pt x="229402" y="192088"/>
                  </a:cubicBezTo>
                  <a:cubicBezTo>
                    <a:pt x="234346" y="190463"/>
                    <a:pt x="235994" y="190463"/>
                    <a:pt x="235994" y="185589"/>
                  </a:cubicBezTo>
                  <a:cubicBezTo>
                    <a:pt x="235994" y="183964"/>
                    <a:pt x="237642" y="182339"/>
                    <a:pt x="237642" y="180714"/>
                  </a:cubicBezTo>
                  <a:cubicBezTo>
                    <a:pt x="239290" y="159591"/>
                    <a:pt x="242586" y="140093"/>
                    <a:pt x="244234" y="118969"/>
                  </a:cubicBezTo>
                  <a:cubicBezTo>
                    <a:pt x="245882" y="99471"/>
                    <a:pt x="249178" y="81598"/>
                    <a:pt x="250826" y="62099"/>
                  </a:cubicBezTo>
                  <a:cubicBezTo>
                    <a:pt x="250826" y="55600"/>
                    <a:pt x="249178" y="55600"/>
                    <a:pt x="244234" y="53975"/>
                  </a:cubicBezTo>
                  <a:cubicBezTo>
                    <a:pt x="242586" y="53975"/>
                    <a:pt x="240938" y="53975"/>
                    <a:pt x="239290" y="53975"/>
                  </a:cubicBezTo>
                  <a:cubicBezTo>
                    <a:pt x="194795" y="53975"/>
                    <a:pt x="148651" y="53975"/>
                    <a:pt x="104156" y="53975"/>
                  </a:cubicBezTo>
                  <a:close/>
                  <a:moveTo>
                    <a:pt x="57327" y="0"/>
                  </a:moveTo>
                  <a:lnTo>
                    <a:pt x="144135" y="0"/>
                  </a:lnTo>
                  <a:cubicBezTo>
                    <a:pt x="175255" y="0"/>
                    <a:pt x="206376" y="1646"/>
                    <a:pt x="235858" y="0"/>
                  </a:cubicBezTo>
                  <a:cubicBezTo>
                    <a:pt x="244047" y="0"/>
                    <a:pt x="250599" y="1646"/>
                    <a:pt x="257150" y="6582"/>
                  </a:cubicBezTo>
                  <a:cubicBezTo>
                    <a:pt x="271892" y="16456"/>
                    <a:pt x="286633" y="24684"/>
                    <a:pt x="301374" y="34557"/>
                  </a:cubicBezTo>
                  <a:cubicBezTo>
                    <a:pt x="307925" y="37848"/>
                    <a:pt x="309563" y="42785"/>
                    <a:pt x="309563" y="49367"/>
                  </a:cubicBezTo>
                  <a:cubicBezTo>
                    <a:pt x="307925" y="60887"/>
                    <a:pt x="306287" y="72406"/>
                    <a:pt x="306287" y="82279"/>
                  </a:cubicBezTo>
                  <a:cubicBezTo>
                    <a:pt x="303012" y="115191"/>
                    <a:pt x="298098" y="146457"/>
                    <a:pt x="294822" y="179368"/>
                  </a:cubicBezTo>
                  <a:cubicBezTo>
                    <a:pt x="294822" y="184305"/>
                    <a:pt x="294822" y="189242"/>
                    <a:pt x="294822" y="194179"/>
                  </a:cubicBezTo>
                  <a:cubicBezTo>
                    <a:pt x="294822" y="202407"/>
                    <a:pt x="291546" y="207343"/>
                    <a:pt x="283357" y="210634"/>
                  </a:cubicBezTo>
                  <a:cubicBezTo>
                    <a:pt x="265340" y="218862"/>
                    <a:pt x="248961" y="228736"/>
                    <a:pt x="232582" y="238609"/>
                  </a:cubicBezTo>
                  <a:cubicBezTo>
                    <a:pt x="222755" y="243546"/>
                    <a:pt x="221117" y="243546"/>
                    <a:pt x="226030" y="253420"/>
                  </a:cubicBezTo>
                  <a:cubicBezTo>
                    <a:pt x="247323" y="299496"/>
                    <a:pt x="268616" y="343927"/>
                    <a:pt x="289908" y="388357"/>
                  </a:cubicBezTo>
                  <a:cubicBezTo>
                    <a:pt x="291546" y="393294"/>
                    <a:pt x="294822" y="396585"/>
                    <a:pt x="296460" y="401522"/>
                  </a:cubicBezTo>
                  <a:cubicBezTo>
                    <a:pt x="296460" y="403167"/>
                    <a:pt x="296460" y="404813"/>
                    <a:pt x="293184" y="404813"/>
                  </a:cubicBezTo>
                  <a:cubicBezTo>
                    <a:pt x="284995" y="404813"/>
                    <a:pt x="276805" y="404813"/>
                    <a:pt x="268616" y="404813"/>
                  </a:cubicBezTo>
                  <a:cubicBezTo>
                    <a:pt x="258788" y="404813"/>
                    <a:pt x="248961" y="404813"/>
                    <a:pt x="239134" y="404813"/>
                  </a:cubicBezTo>
                  <a:cubicBezTo>
                    <a:pt x="235858" y="404813"/>
                    <a:pt x="232582" y="403167"/>
                    <a:pt x="230944" y="399876"/>
                  </a:cubicBezTo>
                  <a:cubicBezTo>
                    <a:pt x="229306" y="396585"/>
                    <a:pt x="229306" y="393294"/>
                    <a:pt x="227668" y="391648"/>
                  </a:cubicBezTo>
                  <a:cubicBezTo>
                    <a:pt x="206376" y="347218"/>
                    <a:pt x="186721" y="302787"/>
                    <a:pt x="167066" y="260002"/>
                  </a:cubicBezTo>
                  <a:cubicBezTo>
                    <a:pt x="165428" y="255065"/>
                    <a:pt x="163790" y="251774"/>
                    <a:pt x="162152" y="248483"/>
                  </a:cubicBezTo>
                  <a:cubicBezTo>
                    <a:pt x="160514" y="245192"/>
                    <a:pt x="157239" y="243546"/>
                    <a:pt x="153963" y="245192"/>
                  </a:cubicBezTo>
                  <a:cubicBezTo>
                    <a:pt x="127756" y="245192"/>
                    <a:pt x="104826" y="245192"/>
                    <a:pt x="81895" y="245192"/>
                  </a:cubicBezTo>
                  <a:cubicBezTo>
                    <a:pt x="80257" y="245192"/>
                    <a:pt x="80257" y="245192"/>
                    <a:pt x="78619" y="245192"/>
                  </a:cubicBezTo>
                  <a:cubicBezTo>
                    <a:pt x="73706" y="245192"/>
                    <a:pt x="73706" y="245192"/>
                    <a:pt x="72068" y="250128"/>
                  </a:cubicBezTo>
                  <a:cubicBezTo>
                    <a:pt x="70430" y="268230"/>
                    <a:pt x="68792" y="284686"/>
                    <a:pt x="67154" y="301141"/>
                  </a:cubicBezTo>
                  <a:cubicBezTo>
                    <a:pt x="63878" y="334053"/>
                    <a:pt x="60603" y="365319"/>
                    <a:pt x="57327" y="396585"/>
                  </a:cubicBezTo>
                  <a:cubicBezTo>
                    <a:pt x="57327" y="398231"/>
                    <a:pt x="57327" y="398231"/>
                    <a:pt x="57327" y="399876"/>
                  </a:cubicBezTo>
                  <a:cubicBezTo>
                    <a:pt x="57327" y="403167"/>
                    <a:pt x="55689" y="404813"/>
                    <a:pt x="52413" y="404813"/>
                  </a:cubicBezTo>
                  <a:cubicBezTo>
                    <a:pt x="36034" y="404813"/>
                    <a:pt x="19655" y="404813"/>
                    <a:pt x="3276" y="404813"/>
                  </a:cubicBezTo>
                  <a:cubicBezTo>
                    <a:pt x="0" y="404813"/>
                    <a:pt x="0" y="403167"/>
                    <a:pt x="0" y="399876"/>
                  </a:cubicBezTo>
                  <a:cubicBezTo>
                    <a:pt x="0" y="396585"/>
                    <a:pt x="0" y="391648"/>
                    <a:pt x="0" y="388357"/>
                  </a:cubicBezTo>
                  <a:cubicBezTo>
                    <a:pt x="4914" y="337344"/>
                    <a:pt x="11466" y="286331"/>
                    <a:pt x="16379" y="235318"/>
                  </a:cubicBezTo>
                  <a:cubicBezTo>
                    <a:pt x="19655" y="202407"/>
                    <a:pt x="22931" y="171141"/>
                    <a:pt x="26207" y="138229"/>
                  </a:cubicBezTo>
                  <a:cubicBezTo>
                    <a:pt x="29482" y="105317"/>
                    <a:pt x="32758" y="72406"/>
                    <a:pt x="36034" y="41140"/>
                  </a:cubicBezTo>
                  <a:cubicBezTo>
                    <a:pt x="37672" y="27975"/>
                    <a:pt x="39310" y="16456"/>
                    <a:pt x="40948" y="4937"/>
                  </a:cubicBezTo>
                  <a:cubicBezTo>
                    <a:pt x="40948" y="3291"/>
                    <a:pt x="42586" y="1646"/>
                    <a:pt x="45861" y="1646"/>
                  </a:cubicBezTo>
                  <a:cubicBezTo>
                    <a:pt x="49137" y="0"/>
                    <a:pt x="52413" y="0"/>
                    <a:pt x="57327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6183313" y="941388"/>
              <a:ext cx="339725" cy="407988"/>
            </a:xfrm>
            <a:custGeom>
              <a:avLst/>
              <a:gdLst>
                <a:gd name="T0" fmla="*/ 94 w 208"/>
                <a:gd name="T1" fmla="*/ 213 h 248"/>
                <a:gd name="T2" fmla="*/ 141 w 208"/>
                <a:gd name="T3" fmla="*/ 213 h 248"/>
                <a:gd name="T4" fmla="*/ 147 w 208"/>
                <a:gd name="T5" fmla="*/ 213 h 248"/>
                <a:gd name="T6" fmla="*/ 150 w 208"/>
                <a:gd name="T7" fmla="*/ 210 h 248"/>
                <a:gd name="T8" fmla="*/ 151 w 208"/>
                <a:gd name="T9" fmla="*/ 206 h 248"/>
                <a:gd name="T10" fmla="*/ 157 w 208"/>
                <a:gd name="T11" fmla="*/ 148 h 248"/>
                <a:gd name="T12" fmla="*/ 163 w 208"/>
                <a:gd name="T13" fmla="*/ 90 h 248"/>
                <a:gd name="T14" fmla="*/ 169 w 208"/>
                <a:gd name="T15" fmla="*/ 31 h 248"/>
                <a:gd name="T16" fmla="*/ 172 w 208"/>
                <a:gd name="T17" fmla="*/ 5 h 248"/>
                <a:gd name="T18" fmla="*/ 176 w 208"/>
                <a:gd name="T19" fmla="*/ 0 h 248"/>
                <a:gd name="T20" fmla="*/ 204 w 208"/>
                <a:gd name="T21" fmla="*/ 0 h 248"/>
                <a:gd name="T22" fmla="*/ 207 w 208"/>
                <a:gd name="T23" fmla="*/ 5 h 248"/>
                <a:gd name="T24" fmla="*/ 199 w 208"/>
                <a:gd name="T25" fmla="*/ 87 h 248"/>
                <a:gd name="T26" fmla="*/ 188 w 208"/>
                <a:gd name="T27" fmla="*/ 188 h 248"/>
                <a:gd name="T28" fmla="*/ 185 w 208"/>
                <a:gd name="T29" fmla="*/ 220 h 248"/>
                <a:gd name="T30" fmla="*/ 181 w 208"/>
                <a:gd name="T31" fmla="*/ 226 h 248"/>
                <a:gd name="T32" fmla="*/ 145 w 208"/>
                <a:gd name="T33" fmla="*/ 246 h 248"/>
                <a:gd name="T34" fmla="*/ 136 w 208"/>
                <a:gd name="T35" fmla="*/ 248 h 248"/>
                <a:gd name="T36" fmla="*/ 43 w 208"/>
                <a:gd name="T37" fmla="*/ 248 h 248"/>
                <a:gd name="T38" fmla="*/ 35 w 208"/>
                <a:gd name="T39" fmla="*/ 246 h 248"/>
                <a:gd name="T40" fmla="*/ 3 w 208"/>
                <a:gd name="T41" fmla="*/ 227 h 248"/>
                <a:gd name="T42" fmla="*/ 0 w 208"/>
                <a:gd name="T43" fmla="*/ 220 h 248"/>
                <a:gd name="T44" fmla="*/ 6 w 208"/>
                <a:gd name="T45" fmla="*/ 164 h 248"/>
                <a:gd name="T46" fmla="*/ 10 w 208"/>
                <a:gd name="T47" fmla="*/ 124 h 248"/>
                <a:gd name="T48" fmla="*/ 17 w 208"/>
                <a:gd name="T49" fmla="*/ 63 h 248"/>
                <a:gd name="T50" fmla="*/ 21 w 208"/>
                <a:gd name="T51" fmla="*/ 22 h 248"/>
                <a:gd name="T52" fmla="*/ 23 w 208"/>
                <a:gd name="T53" fmla="*/ 4 h 248"/>
                <a:gd name="T54" fmla="*/ 27 w 208"/>
                <a:gd name="T55" fmla="*/ 0 h 248"/>
                <a:gd name="T56" fmla="*/ 55 w 208"/>
                <a:gd name="T57" fmla="*/ 0 h 248"/>
                <a:gd name="T58" fmla="*/ 58 w 208"/>
                <a:gd name="T59" fmla="*/ 5 h 248"/>
                <a:gd name="T60" fmla="*/ 57 w 208"/>
                <a:gd name="T61" fmla="*/ 13 h 248"/>
                <a:gd name="T62" fmla="*/ 53 w 208"/>
                <a:gd name="T63" fmla="*/ 54 h 248"/>
                <a:gd name="T64" fmla="*/ 49 w 208"/>
                <a:gd name="T65" fmla="*/ 96 h 248"/>
                <a:gd name="T66" fmla="*/ 44 w 208"/>
                <a:gd name="T67" fmla="*/ 136 h 248"/>
                <a:gd name="T68" fmla="*/ 40 w 208"/>
                <a:gd name="T69" fmla="*/ 181 h 248"/>
                <a:gd name="T70" fmla="*/ 37 w 208"/>
                <a:gd name="T71" fmla="*/ 208 h 248"/>
                <a:gd name="T72" fmla="*/ 41 w 208"/>
                <a:gd name="T73" fmla="*/ 213 h 248"/>
                <a:gd name="T74" fmla="*/ 94 w 208"/>
                <a:gd name="T75" fmla="*/ 213 h 248"/>
                <a:gd name="T76" fmla="*/ 94 w 208"/>
                <a:gd name="T77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8" h="248">
                  <a:moveTo>
                    <a:pt x="94" y="213"/>
                  </a:moveTo>
                  <a:cubicBezTo>
                    <a:pt x="109" y="213"/>
                    <a:pt x="125" y="213"/>
                    <a:pt x="141" y="213"/>
                  </a:cubicBezTo>
                  <a:cubicBezTo>
                    <a:pt x="143" y="213"/>
                    <a:pt x="145" y="213"/>
                    <a:pt x="147" y="213"/>
                  </a:cubicBezTo>
                  <a:cubicBezTo>
                    <a:pt x="149" y="213"/>
                    <a:pt x="150" y="212"/>
                    <a:pt x="150" y="210"/>
                  </a:cubicBezTo>
                  <a:cubicBezTo>
                    <a:pt x="151" y="209"/>
                    <a:pt x="151" y="207"/>
                    <a:pt x="151" y="206"/>
                  </a:cubicBezTo>
                  <a:cubicBezTo>
                    <a:pt x="153" y="187"/>
                    <a:pt x="155" y="167"/>
                    <a:pt x="157" y="148"/>
                  </a:cubicBezTo>
                  <a:cubicBezTo>
                    <a:pt x="159" y="129"/>
                    <a:pt x="161" y="109"/>
                    <a:pt x="163" y="90"/>
                  </a:cubicBezTo>
                  <a:cubicBezTo>
                    <a:pt x="165" y="70"/>
                    <a:pt x="167" y="51"/>
                    <a:pt x="169" y="31"/>
                  </a:cubicBezTo>
                  <a:cubicBezTo>
                    <a:pt x="170" y="22"/>
                    <a:pt x="171" y="14"/>
                    <a:pt x="172" y="5"/>
                  </a:cubicBezTo>
                  <a:cubicBezTo>
                    <a:pt x="173" y="1"/>
                    <a:pt x="173" y="1"/>
                    <a:pt x="176" y="0"/>
                  </a:cubicBezTo>
                  <a:cubicBezTo>
                    <a:pt x="186" y="0"/>
                    <a:pt x="195" y="0"/>
                    <a:pt x="204" y="0"/>
                  </a:cubicBezTo>
                  <a:cubicBezTo>
                    <a:pt x="207" y="1"/>
                    <a:pt x="208" y="1"/>
                    <a:pt x="207" y="5"/>
                  </a:cubicBezTo>
                  <a:cubicBezTo>
                    <a:pt x="205" y="32"/>
                    <a:pt x="202" y="59"/>
                    <a:pt x="199" y="87"/>
                  </a:cubicBezTo>
                  <a:cubicBezTo>
                    <a:pt x="195" y="120"/>
                    <a:pt x="192" y="154"/>
                    <a:pt x="188" y="188"/>
                  </a:cubicBezTo>
                  <a:cubicBezTo>
                    <a:pt x="187" y="199"/>
                    <a:pt x="186" y="210"/>
                    <a:pt x="185" y="220"/>
                  </a:cubicBezTo>
                  <a:cubicBezTo>
                    <a:pt x="185" y="223"/>
                    <a:pt x="183" y="225"/>
                    <a:pt x="181" y="226"/>
                  </a:cubicBezTo>
                  <a:cubicBezTo>
                    <a:pt x="169" y="233"/>
                    <a:pt x="157" y="239"/>
                    <a:pt x="145" y="246"/>
                  </a:cubicBezTo>
                  <a:cubicBezTo>
                    <a:pt x="142" y="247"/>
                    <a:pt x="139" y="248"/>
                    <a:pt x="136" y="248"/>
                  </a:cubicBezTo>
                  <a:cubicBezTo>
                    <a:pt x="105" y="248"/>
                    <a:pt x="74" y="248"/>
                    <a:pt x="43" y="248"/>
                  </a:cubicBezTo>
                  <a:cubicBezTo>
                    <a:pt x="40" y="248"/>
                    <a:pt x="37" y="247"/>
                    <a:pt x="35" y="246"/>
                  </a:cubicBezTo>
                  <a:cubicBezTo>
                    <a:pt x="24" y="239"/>
                    <a:pt x="14" y="233"/>
                    <a:pt x="3" y="227"/>
                  </a:cubicBezTo>
                  <a:cubicBezTo>
                    <a:pt x="1" y="225"/>
                    <a:pt x="0" y="223"/>
                    <a:pt x="0" y="220"/>
                  </a:cubicBezTo>
                  <a:cubicBezTo>
                    <a:pt x="2" y="201"/>
                    <a:pt x="4" y="183"/>
                    <a:pt x="6" y="164"/>
                  </a:cubicBezTo>
                  <a:cubicBezTo>
                    <a:pt x="8" y="151"/>
                    <a:pt x="9" y="138"/>
                    <a:pt x="10" y="124"/>
                  </a:cubicBezTo>
                  <a:cubicBezTo>
                    <a:pt x="13" y="104"/>
                    <a:pt x="15" y="83"/>
                    <a:pt x="17" y="63"/>
                  </a:cubicBezTo>
                  <a:cubicBezTo>
                    <a:pt x="18" y="49"/>
                    <a:pt x="20" y="35"/>
                    <a:pt x="21" y="22"/>
                  </a:cubicBezTo>
                  <a:cubicBezTo>
                    <a:pt x="22" y="16"/>
                    <a:pt x="22" y="10"/>
                    <a:pt x="23" y="4"/>
                  </a:cubicBezTo>
                  <a:cubicBezTo>
                    <a:pt x="23" y="1"/>
                    <a:pt x="24" y="1"/>
                    <a:pt x="27" y="0"/>
                  </a:cubicBezTo>
                  <a:cubicBezTo>
                    <a:pt x="36" y="0"/>
                    <a:pt x="45" y="0"/>
                    <a:pt x="55" y="0"/>
                  </a:cubicBezTo>
                  <a:cubicBezTo>
                    <a:pt x="58" y="1"/>
                    <a:pt x="59" y="1"/>
                    <a:pt x="58" y="5"/>
                  </a:cubicBezTo>
                  <a:cubicBezTo>
                    <a:pt x="58" y="8"/>
                    <a:pt x="58" y="10"/>
                    <a:pt x="57" y="13"/>
                  </a:cubicBezTo>
                  <a:cubicBezTo>
                    <a:pt x="56" y="26"/>
                    <a:pt x="55" y="40"/>
                    <a:pt x="53" y="54"/>
                  </a:cubicBezTo>
                  <a:cubicBezTo>
                    <a:pt x="52" y="68"/>
                    <a:pt x="50" y="82"/>
                    <a:pt x="49" y="96"/>
                  </a:cubicBezTo>
                  <a:cubicBezTo>
                    <a:pt x="47" y="109"/>
                    <a:pt x="46" y="123"/>
                    <a:pt x="44" y="136"/>
                  </a:cubicBezTo>
                  <a:cubicBezTo>
                    <a:pt x="43" y="151"/>
                    <a:pt x="41" y="166"/>
                    <a:pt x="40" y="181"/>
                  </a:cubicBezTo>
                  <a:cubicBezTo>
                    <a:pt x="39" y="190"/>
                    <a:pt x="38" y="199"/>
                    <a:pt x="37" y="208"/>
                  </a:cubicBezTo>
                  <a:cubicBezTo>
                    <a:pt x="37" y="212"/>
                    <a:pt x="38" y="213"/>
                    <a:pt x="41" y="213"/>
                  </a:cubicBezTo>
                  <a:cubicBezTo>
                    <a:pt x="59" y="213"/>
                    <a:pt x="76" y="213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5456238" y="941388"/>
              <a:ext cx="341313" cy="407988"/>
            </a:xfrm>
            <a:custGeom>
              <a:avLst/>
              <a:gdLst>
                <a:gd name="T0" fmla="*/ 93 w 208"/>
                <a:gd name="T1" fmla="*/ 213 h 248"/>
                <a:gd name="T2" fmla="*/ 141 w 208"/>
                <a:gd name="T3" fmla="*/ 213 h 248"/>
                <a:gd name="T4" fmla="*/ 146 w 208"/>
                <a:gd name="T5" fmla="*/ 213 h 248"/>
                <a:gd name="T6" fmla="*/ 150 w 208"/>
                <a:gd name="T7" fmla="*/ 209 h 248"/>
                <a:gd name="T8" fmla="*/ 154 w 208"/>
                <a:gd name="T9" fmla="*/ 176 h 248"/>
                <a:gd name="T10" fmla="*/ 161 w 208"/>
                <a:gd name="T11" fmla="*/ 112 h 248"/>
                <a:gd name="T12" fmla="*/ 167 w 208"/>
                <a:gd name="T13" fmla="*/ 54 h 248"/>
                <a:gd name="T14" fmla="*/ 172 w 208"/>
                <a:gd name="T15" fmla="*/ 4 h 248"/>
                <a:gd name="T16" fmla="*/ 176 w 208"/>
                <a:gd name="T17" fmla="*/ 0 h 248"/>
                <a:gd name="T18" fmla="*/ 205 w 208"/>
                <a:gd name="T19" fmla="*/ 1 h 248"/>
                <a:gd name="T20" fmla="*/ 207 w 208"/>
                <a:gd name="T21" fmla="*/ 4 h 248"/>
                <a:gd name="T22" fmla="*/ 206 w 208"/>
                <a:gd name="T23" fmla="*/ 22 h 248"/>
                <a:gd name="T24" fmla="*/ 199 w 208"/>
                <a:gd name="T25" fmla="*/ 81 h 248"/>
                <a:gd name="T26" fmla="*/ 195 w 208"/>
                <a:gd name="T27" fmla="*/ 121 h 248"/>
                <a:gd name="T28" fmla="*/ 189 w 208"/>
                <a:gd name="T29" fmla="*/ 183 h 248"/>
                <a:gd name="T30" fmla="*/ 185 w 208"/>
                <a:gd name="T31" fmla="*/ 220 h 248"/>
                <a:gd name="T32" fmla="*/ 180 w 208"/>
                <a:gd name="T33" fmla="*/ 227 h 248"/>
                <a:gd name="T34" fmla="*/ 145 w 208"/>
                <a:gd name="T35" fmla="*/ 246 h 248"/>
                <a:gd name="T36" fmla="*/ 136 w 208"/>
                <a:gd name="T37" fmla="*/ 248 h 248"/>
                <a:gd name="T38" fmla="*/ 44 w 208"/>
                <a:gd name="T39" fmla="*/ 248 h 248"/>
                <a:gd name="T40" fmla="*/ 34 w 208"/>
                <a:gd name="T41" fmla="*/ 245 h 248"/>
                <a:gd name="T42" fmla="*/ 4 w 208"/>
                <a:gd name="T43" fmla="*/ 227 h 248"/>
                <a:gd name="T44" fmla="*/ 0 w 208"/>
                <a:gd name="T45" fmla="*/ 220 h 248"/>
                <a:gd name="T46" fmla="*/ 5 w 208"/>
                <a:gd name="T47" fmla="*/ 172 h 248"/>
                <a:gd name="T48" fmla="*/ 10 w 208"/>
                <a:gd name="T49" fmla="*/ 129 h 248"/>
                <a:gd name="T50" fmla="*/ 16 w 208"/>
                <a:gd name="T51" fmla="*/ 69 h 248"/>
                <a:gd name="T52" fmla="*/ 21 w 208"/>
                <a:gd name="T53" fmla="*/ 27 h 248"/>
                <a:gd name="T54" fmla="*/ 23 w 208"/>
                <a:gd name="T55" fmla="*/ 5 h 248"/>
                <a:gd name="T56" fmla="*/ 28 w 208"/>
                <a:gd name="T57" fmla="*/ 0 h 248"/>
                <a:gd name="T58" fmla="*/ 55 w 208"/>
                <a:gd name="T59" fmla="*/ 0 h 248"/>
                <a:gd name="T60" fmla="*/ 58 w 208"/>
                <a:gd name="T61" fmla="*/ 4 h 248"/>
                <a:gd name="T62" fmla="*/ 58 w 208"/>
                <a:gd name="T63" fmla="*/ 9 h 248"/>
                <a:gd name="T64" fmla="*/ 52 w 208"/>
                <a:gd name="T65" fmla="*/ 66 h 248"/>
                <a:gd name="T66" fmla="*/ 47 w 208"/>
                <a:gd name="T67" fmla="*/ 109 h 248"/>
                <a:gd name="T68" fmla="*/ 41 w 208"/>
                <a:gd name="T69" fmla="*/ 170 h 248"/>
                <a:gd name="T70" fmla="*/ 37 w 208"/>
                <a:gd name="T71" fmla="*/ 207 h 248"/>
                <a:gd name="T72" fmla="*/ 37 w 208"/>
                <a:gd name="T73" fmla="*/ 210 h 248"/>
                <a:gd name="T74" fmla="*/ 39 w 208"/>
                <a:gd name="T75" fmla="*/ 213 h 248"/>
                <a:gd name="T76" fmla="*/ 46 w 208"/>
                <a:gd name="T77" fmla="*/ 213 h 248"/>
                <a:gd name="T78" fmla="*/ 93 w 208"/>
                <a:gd name="T79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248">
                  <a:moveTo>
                    <a:pt x="93" y="213"/>
                  </a:moveTo>
                  <a:cubicBezTo>
                    <a:pt x="109" y="213"/>
                    <a:pt x="125" y="213"/>
                    <a:pt x="141" y="213"/>
                  </a:cubicBezTo>
                  <a:cubicBezTo>
                    <a:pt x="143" y="213"/>
                    <a:pt x="144" y="213"/>
                    <a:pt x="146" y="213"/>
                  </a:cubicBezTo>
                  <a:cubicBezTo>
                    <a:pt x="150" y="212"/>
                    <a:pt x="150" y="212"/>
                    <a:pt x="150" y="209"/>
                  </a:cubicBezTo>
                  <a:cubicBezTo>
                    <a:pt x="152" y="198"/>
                    <a:pt x="153" y="187"/>
                    <a:pt x="154" y="176"/>
                  </a:cubicBezTo>
                  <a:cubicBezTo>
                    <a:pt x="156" y="155"/>
                    <a:pt x="159" y="133"/>
                    <a:pt x="161" y="112"/>
                  </a:cubicBezTo>
                  <a:cubicBezTo>
                    <a:pt x="163" y="93"/>
                    <a:pt x="165" y="73"/>
                    <a:pt x="167" y="54"/>
                  </a:cubicBezTo>
                  <a:cubicBezTo>
                    <a:pt x="169" y="37"/>
                    <a:pt x="170" y="21"/>
                    <a:pt x="172" y="4"/>
                  </a:cubicBezTo>
                  <a:cubicBezTo>
                    <a:pt x="172" y="1"/>
                    <a:pt x="173" y="1"/>
                    <a:pt x="176" y="0"/>
                  </a:cubicBezTo>
                  <a:cubicBezTo>
                    <a:pt x="186" y="0"/>
                    <a:pt x="195" y="0"/>
                    <a:pt x="205" y="1"/>
                  </a:cubicBezTo>
                  <a:cubicBezTo>
                    <a:pt x="207" y="1"/>
                    <a:pt x="208" y="2"/>
                    <a:pt x="207" y="4"/>
                  </a:cubicBezTo>
                  <a:cubicBezTo>
                    <a:pt x="207" y="10"/>
                    <a:pt x="206" y="16"/>
                    <a:pt x="206" y="22"/>
                  </a:cubicBezTo>
                  <a:cubicBezTo>
                    <a:pt x="204" y="41"/>
                    <a:pt x="201" y="61"/>
                    <a:pt x="199" y="81"/>
                  </a:cubicBezTo>
                  <a:cubicBezTo>
                    <a:pt x="198" y="94"/>
                    <a:pt x="197" y="108"/>
                    <a:pt x="195" y="121"/>
                  </a:cubicBezTo>
                  <a:cubicBezTo>
                    <a:pt x="193" y="141"/>
                    <a:pt x="191" y="162"/>
                    <a:pt x="189" y="183"/>
                  </a:cubicBezTo>
                  <a:cubicBezTo>
                    <a:pt x="187" y="195"/>
                    <a:pt x="186" y="208"/>
                    <a:pt x="185" y="220"/>
                  </a:cubicBezTo>
                  <a:cubicBezTo>
                    <a:pt x="184" y="223"/>
                    <a:pt x="183" y="225"/>
                    <a:pt x="180" y="227"/>
                  </a:cubicBezTo>
                  <a:cubicBezTo>
                    <a:pt x="168" y="233"/>
                    <a:pt x="157" y="239"/>
                    <a:pt x="145" y="246"/>
                  </a:cubicBezTo>
                  <a:cubicBezTo>
                    <a:pt x="142" y="248"/>
                    <a:pt x="139" y="248"/>
                    <a:pt x="136" y="248"/>
                  </a:cubicBezTo>
                  <a:cubicBezTo>
                    <a:pt x="105" y="248"/>
                    <a:pt x="74" y="248"/>
                    <a:pt x="44" y="248"/>
                  </a:cubicBezTo>
                  <a:cubicBezTo>
                    <a:pt x="40" y="248"/>
                    <a:pt x="37" y="247"/>
                    <a:pt x="34" y="245"/>
                  </a:cubicBezTo>
                  <a:cubicBezTo>
                    <a:pt x="24" y="239"/>
                    <a:pt x="14" y="233"/>
                    <a:pt x="4" y="227"/>
                  </a:cubicBezTo>
                  <a:cubicBezTo>
                    <a:pt x="1" y="225"/>
                    <a:pt x="0" y="223"/>
                    <a:pt x="0" y="220"/>
                  </a:cubicBezTo>
                  <a:cubicBezTo>
                    <a:pt x="2" y="204"/>
                    <a:pt x="4" y="188"/>
                    <a:pt x="5" y="172"/>
                  </a:cubicBezTo>
                  <a:cubicBezTo>
                    <a:pt x="7" y="158"/>
                    <a:pt x="8" y="143"/>
                    <a:pt x="10" y="129"/>
                  </a:cubicBezTo>
                  <a:cubicBezTo>
                    <a:pt x="12" y="109"/>
                    <a:pt x="14" y="89"/>
                    <a:pt x="16" y="69"/>
                  </a:cubicBezTo>
                  <a:cubicBezTo>
                    <a:pt x="18" y="55"/>
                    <a:pt x="19" y="41"/>
                    <a:pt x="21" y="27"/>
                  </a:cubicBezTo>
                  <a:cubicBezTo>
                    <a:pt x="21" y="20"/>
                    <a:pt x="22" y="12"/>
                    <a:pt x="23" y="5"/>
                  </a:cubicBezTo>
                  <a:cubicBezTo>
                    <a:pt x="23" y="1"/>
                    <a:pt x="24" y="1"/>
                    <a:pt x="28" y="0"/>
                  </a:cubicBezTo>
                  <a:cubicBezTo>
                    <a:pt x="37" y="0"/>
                    <a:pt x="46" y="0"/>
                    <a:pt x="55" y="0"/>
                  </a:cubicBezTo>
                  <a:cubicBezTo>
                    <a:pt x="58" y="1"/>
                    <a:pt x="58" y="1"/>
                    <a:pt x="58" y="4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6" y="28"/>
                    <a:pt x="54" y="47"/>
                    <a:pt x="52" y="66"/>
                  </a:cubicBezTo>
                  <a:cubicBezTo>
                    <a:pt x="50" y="80"/>
                    <a:pt x="49" y="94"/>
                    <a:pt x="47" y="109"/>
                  </a:cubicBezTo>
                  <a:cubicBezTo>
                    <a:pt x="45" y="129"/>
                    <a:pt x="43" y="149"/>
                    <a:pt x="41" y="170"/>
                  </a:cubicBezTo>
                  <a:cubicBezTo>
                    <a:pt x="39" y="182"/>
                    <a:pt x="38" y="194"/>
                    <a:pt x="37" y="207"/>
                  </a:cubicBezTo>
                  <a:cubicBezTo>
                    <a:pt x="37" y="208"/>
                    <a:pt x="37" y="209"/>
                    <a:pt x="37" y="210"/>
                  </a:cubicBezTo>
                  <a:cubicBezTo>
                    <a:pt x="37" y="212"/>
                    <a:pt x="38" y="212"/>
                    <a:pt x="39" y="213"/>
                  </a:cubicBezTo>
                  <a:cubicBezTo>
                    <a:pt x="41" y="213"/>
                    <a:pt x="44" y="213"/>
                    <a:pt x="46" y="213"/>
                  </a:cubicBezTo>
                  <a:cubicBezTo>
                    <a:pt x="62" y="213"/>
                    <a:pt x="78" y="213"/>
                    <a:pt x="93" y="213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8178801" y="941388"/>
              <a:ext cx="336550" cy="404813"/>
            </a:xfrm>
            <a:custGeom>
              <a:avLst/>
              <a:gdLst>
                <a:gd name="T0" fmla="*/ 93 w 205"/>
                <a:gd name="T1" fmla="*/ 91 h 246"/>
                <a:gd name="T2" fmla="*/ 99 w 205"/>
                <a:gd name="T3" fmla="*/ 84 h 246"/>
                <a:gd name="T4" fmla="*/ 149 w 205"/>
                <a:gd name="T5" fmla="*/ 7 h 246"/>
                <a:gd name="T6" fmla="*/ 161 w 205"/>
                <a:gd name="T7" fmla="*/ 0 h 246"/>
                <a:gd name="T8" fmla="*/ 199 w 205"/>
                <a:gd name="T9" fmla="*/ 0 h 246"/>
                <a:gd name="T10" fmla="*/ 205 w 205"/>
                <a:gd name="T11" fmla="*/ 2 h 246"/>
                <a:gd name="T12" fmla="*/ 201 w 205"/>
                <a:gd name="T13" fmla="*/ 9 h 246"/>
                <a:gd name="T14" fmla="*/ 117 w 205"/>
                <a:gd name="T15" fmla="*/ 134 h 246"/>
                <a:gd name="T16" fmla="*/ 111 w 205"/>
                <a:gd name="T17" fmla="*/ 151 h 246"/>
                <a:gd name="T18" fmla="*/ 104 w 205"/>
                <a:gd name="T19" fmla="*/ 228 h 246"/>
                <a:gd name="T20" fmla="*/ 102 w 205"/>
                <a:gd name="T21" fmla="*/ 243 h 246"/>
                <a:gd name="T22" fmla="*/ 99 w 205"/>
                <a:gd name="T23" fmla="*/ 246 h 246"/>
                <a:gd name="T24" fmla="*/ 96 w 205"/>
                <a:gd name="T25" fmla="*/ 246 h 246"/>
                <a:gd name="T26" fmla="*/ 58 w 205"/>
                <a:gd name="T27" fmla="*/ 246 h 246"/>
                <a:gd name="T28" fmla="*/ 53 w 205"/>
                <a:gd name="T29" fmla="*/ 240 h 246"/>
                <a:gd name="T30" fmla="*/ 57 w 205"/>
                <a:gd name="T31" fmla="*/ 203 h 246"/>
                <a:gd name="T32" fmla="*/ 61 w 205"/>
                <a:gd name="T33" fmla="*/ 158 h 246"/>
                <a:gd name="T34" fmla="*/ 62 w 205"/>
                <a:gd name="T35" fmla="*/ 153 h 246"/>
                <a:gd name="T36" fmla="*/ 59 w 205"/>
                <a:gd name="T37" fmla="*/ 131 h 246"/>
                <a:gd name="T38" fmla="*/ 3 w 205"/>
                <a:gd name="T39" fmla="*/ 10 h 246"/>
                <a:gd name="T40" fmla="*/ 0 w 205"/>
                <a:gd name="T41" fmla="*/ 2 h 246"/>
                <a:gd name="T42" fmla="*/ 5 w 205"/>
                <a:gd name="T43" fmla="*/ 0 h 246"/>
                <a:gd name="T44" fmla="*/ 45 w 205"/>
                <a:gd name="T45" fmla="*/ 0 h 246"/>
                <a:gd name="T46" fmla="*/ 55 w 205"/>
                <a:gd name="T47" fmla="*/ 7 h 246"/>
                <a:gd name="T48" fmla="*/ 84 w 205"/>
                <a:gd name="T49" fmla="*/ 73 h 246"/>
                <a:gd name="T50" fmla="*/ 93 w 205"/>
                <a:gd name="T51" fmla="*/ 9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5" h="246">
                  <a:moveTo>
                    <a:pt x="93" y="91"/>
                  </a:moveTo>
                  <a:cubicBezTo>
                    <a:pt x="96" y="89"/>
                    <a:pt x="97" y="86"/>
                    <a:pt x="99" y="84"/>
                  </a:cubicBezTo>
                  <a:cubicBezTo>
                    <a:pt x="115" y="58"/>
                    <a:pt x="132" y="33"/>
                    <a:pt x="149" y="7"/>
                  </a:cubicBezTo>
                  <a:cubicBezTo>
                    <a:pt x="152" y="2"/>
                    <a:pt x="155" y="0"/>
                    <a:pt x="161" y="0"/>
                  </a:cubicBezTo>
                  <a:cubicBezTo>
                    <a:pt x="173" y="1"/>
                    <a:pt x="186" y="0"/>
                    <a:pt x="199" y="0"/>
                  </a:cubicBezTo>
                  <a:cubicBezTo>
                    <a:pt x="201" y="0"/>
                    <a:pt x="203" y="0"/>
                    <a:pt x="205" y="2"/>
                  </a:cubicBezTo>
                  <a:cubicBezTo>
                    <a:pt x="204" y="5"/>
                    <a:pt x="202" y="7"/>
                    <a:pt x="201" y="9"/>
                  </a:cubicBezTo>
                  <a:cubicBezTo>
                    <a:pt x="173" y="51"/>
                    <a:pt x="145" y="93"/>
                    <a:pt x="117" y="134"/>
                  </a:cubicBezTo>
                  <a:cubicBezTo>
                    <a:pt x="114" y="139"/>
                    <a:pt x="112" y="145"/>
                    <a:pt x="111" y="151"/>
                  </a:cubicBezTo>
                  <a:cubicBezTo>
                    <a:pt x="109" y="176"/>
                    <a:pt x="106" y="202"/>
                    <a:pt x="104" y="228"/>
                  </a:cubicBezTo>
                  <a:cubicBezTo>
                    <a:pt x="103" y="233"/>
                    <a:pt x="103" y="238"/>
                    <a:pt x="102" y="243"/>
                  </a:cubicBezTo>
                  <a:cubicBezTo>
                    <a:pt x="102" y="245"/>
                    <a:pt x="101" y="246"/>
                    <a:pt x="99" y="246"/>
                  </a:cubicBezTo>
                  <a:cubicBezTo>
                    <a:pt x="98" y="246"/>
                    <a:pt x="97" y="246"/>
                    <a:pt x="96" y="246"/>
                  </a:cubicBezTo>
                  <a:cubicBezTo>
                    <a:pt x="83" y="246"/>
                    <a:pt x="70" y="246"/>
                    <a:pt x="58" y="246"/>
                  </a:cubicBezTo>
                  <a:cubicBezTo>
                    <a:pt x="53" y="246"/>
                    <a:pt x="52" y="246"/>
                    <a:pt x="53" y="240"/>
                  </a:cubicBezTo>
                  <a:cubicBezTo>
                    <a:pt x="54" y="228"/>
                    <a:pt x="55" y="216"/>
                    <a:pt x="57" y="203"/>
                  </a:cubicBezTo>
                  <a:cubicBezTo>
                    <a:pt x="58" y="188"/>
                    <a:pt x="60" y="173"/>
                    <a:pt x="61" y="158"/>
                  </a:cubicBezTo>
                  <a:cubicBezTo>
                    <a:pt x="61" y="156"/>
                    <a:pt x="61" y="154"/>
                    <a:pt x="62" y="153"/>
                  </a:cubicBezTo>
                  <a:cubicBezTo>
                    <a:pt x="64" y="145"/>
                    <a:pt x="62" y="138"/>
                    <a:pt x="59" y="131"/>
                  </a:cubicBezTo>
                  <a:cubicBezTo>
                    <a:pt x="40" y="91"/>
                    <a:pt x="22" y="51"/>
                    <a:pt x="3" y="10"/>
                  </a:cubicBezTo>
                  <a:cubicBezTo>
                    <a:pt x="2" y="7"/>
                    <a:pt x="0" y="5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8" y="0"/>
                    <a:pt x="32" y="0"/>
                    <a:pt x="45" y="0"/>
                  </a:cubicBezTo>
                  <a:cubicBezTo>
                    <a:pt x="54" y="0"/>
                    <a:pt x="52" y="0"/>
                    <a:pt x="55" y="7"/>
                  </a:cubicBezTo>
                  <a:cubicBezTo>
                    <a:pt x="65" y="29"/>
                    <a:pt x="75" y="51"/>
                    <a:pt x="84" y="73"/>
                  </a:cubicBezTo>
                  <a:cubicBezTo>
                    <a:pt x="87" y="79"/>
                    <a:pt x="90" y="85"/>
                    <a:pt x="93" y="91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6959601" y="941388"/>
              <a:ext cx="274638" cy="406400"/>
            </a:xfrm>
            <a:custGeom>
              <a:avLst/>
              <a:gdLst>
                <a:gd name="T0" fmla="*/ 167 w 167"/>
                <a:gd name="T1" fmla="*/ 2 h 247"/>
                <a:gd name="T2" fmla="*/ 164 w 167"/>
                <a:gd name="T3" fmla="*/ 28 h 247"/>
                <a:gd name="T4" fmla="*/ 159 w 167"/>
                <a:gd name="T5" fmla="*/ 32 h 247"/>
                <a:gd name="T6" fmla="*/ 152 w 167"/>
                <a:gd name="T7" fmla="*/ 32 h 247"/>
                <a:gd name="T8" fmla="*/ 69 w 167"/>
                <a:gd name="T9" fmla="*/ 32 h 247"/>
                <a:gd name="T10" fmla="*/ 62 w 167"/>
                <a:gd name="T11" fmla="*/ 32 h 247"/>
                <a:gd name="T12" fmla="*/ 58 w 167"/>
                <a:gd name="T13" fmla="*/ 36 h 247"/>
                <a:gd name="T14" fmla="*/ 55 w 167"/>
                <a:gd name="T15" fmla="*/ 62 h 247"/>
                <a:gd name="T16" fmla="*/ 52 w 167"/>
                <a:gd name="T17" fmla="*/ 96 h 247"/>
                <a:gd name="T18" fmla="*/ 52 w 167"/>
                <a:gd name="T19" fmla="*/ 102 h 247"/>
                <a:gd name="T20" fmla="*/ 54 w 167"/>
                <a:gd name="T21" fmla="*/ 104 h 247"/>
                <a:gd name="T22" fmla="*/ 61 w 167"/>
                <a:gd name="T23" fmla="*/ 104 h 247"/>
                <a:gd name="T24" fmla="*/ 127 w 167"/>
                <a:gd name="T25" fmla="*/ 104 h 247"/>
                <a:gd name="T26" fmla="*/ 134 w 167"/>
                <a:gd name="T27" fmla="*/ 105 h 247"/>
                <a:gd name="T28" fmla="*/ 134 w 167"/>
                <a:gd name="T29" fmla="*/ 110 h 247"/>
                <a:gd name="T30" fmla="*/ 132 w 167"/>
                <a:gd name="T31" fmla="*/ 132 h 247"/>
                <a:gd name="T32" fmla="*/ 127 w 167"/>
                <a:gd name="T33" fmla="*/ 136 h 247"/>
                <a:gd name="T34" fmla="*/ 121 w 167"/>
                <a:gd name="T35" fmla="*/ 136 h 247"/>
                <a:gd name="T36" fmla="*/ 58 w 167"/>
                <a:gd name="T37" fmla="*/ 136 h 247"/>
                <a:gd name="T38" fmla="*/ 51 w 167"/>
                <a:gd name="T39" fmla="*/ 136 h 247"/>
                <a:gd name="T40" fmla="*/ 48 w 167"/>
                <a:gd name="T41" fmla="*/ 139 h 247"/>
                <a:gd name="T42" fmla="*/ 47 w 167"/>
                <a:gd name="T43" fmla="*/ 147 h 247"/>
                <a:gd name="T44" fmla="*/ 40 w 167"/>
                <a:gd name="T45" fmla="*/ 209 h 247"/>
                <a:gd name="T46" fmla="*/ 45 w 167"/>
                <a:gd name="T47" fmla="*/ 214 h 247"/>
                <a:gd name="T48" fmla="*/ 57 w 167"/>
                <a:gd name="T49" fmla="*/ 214 h 247"/>
                <a:gd name="T50" fmla="*/ 135 w 167"/>
                <a:gd name="T51" fmla="*/ 214 h 247"/>
                <a:gd name="T52" fmla="*/ 142 w 167"/>
                <a:gd name="T53" fmla="*/ 215 h 247"/>
                <a:gd name="T54" fmla="*/ 144 w 167"/>
                <a:gd name="T55" fmla="*/ 217 h 247"/>
                <a:gd name="T56" fmla="*/ 144 w 167"/>
                <a:gd name="T57" fmla="*/ 219 h 247"/>
                <a:gd name="T58" fmla="*/ 142 w 167"/>
                <a:gd name="T59" fmla="*/ 242 h 247"/>
                <a:gd name="T60" fmla="*/ 136 w 167"/>
                <a:gd name="T61" fmla="*/ 246 h 247"/>
                <a:gd name="T62" fmla="*/ 131 w 167"/>
                <a:gd name="T63" fmla="*/ 246 h 247"/>
                <a:gd name="T64" fmla="*/ 11 w 167"/>
                <a:gd name="T65" fmla="*/ 246 h 247"/>
                <a:gd name="T66" fmla="*/ 2 w 167"/>
                <a:gd name="T67" fmla="*/ 237 h 247"/>
                <a:gd name="T68" fmla="*/ 8 w 167"/>
                <a:gd name="T69" fmla="*/ 178 h 247"/>
                <a:gd name="T70" fmla="*/ 12 w 167"/>
                <a:gd name="T71" fmla="*/ 137 h 247"/>
                <a:gd name="T72" fmla="*/ 19 w 167"/>
                <a:gd name="T73" fmla="*/ 76 h 247"/>
                <a:gd name="T74" fmla="*/ 23 w 167"/>
                <a:gd name="T75" fmla="*/ 35 h 247"/>
                <a:gd name="T76" fmla="*/ 26 w 167"/>
                <a:gd name="T77" fmla="*/ 5 h 247"/>
                <a:gd name="T78" fmla="*/ 31 w 167"/>
                <a:gd name="T79" fmla="*/ 0 h 247"/>
                <a:gd name="T80" fmla="*/ 37 w 167"/>
                <a:gd name="T81" fmla="*/ 0 h 247"/>
                <a:gd name="T82" fmla="*/ 157 w 167"/>
                <a:gd name="T83" fmla="*/ 0 h 247"/>
                <a:gd name="T84" fmla="*/ 167 w 167"/>
                <a:gd name="T85" fmla="*/ 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247">
                  <a:moveTo>
                    <a:pt x="167" y="2"/>
                  </a:moveTo>
                  <a:cubicBezTo>
                    <a:pt x="166" y="11"/>
                    <a:pt x="165" y="19"/>
                    <a:pt x="164" y="28"/>
                  </a:cubicBezTo>
                  <a:cubicBezTo>
                    <a:pt x="164" y="32"/>
                    <a:pt x="163" y="32"/>
                    <a:pt x="159" y="32"/>
                  </a:cubicBezTo>
                  <a:cubicBezTo>
                    <a:pt x="157" y="32"/>
                    <a:pt x="155" y="32"/>
                    <a:pt x="152" y="32"/>
                  </a:cubicBezTo>
                  <a:cubicBezTo>
                    <a:pt x="125" y="32"/>
                    <a:pt x="97" y="32"/>
                    <a:pt x="69" y="32"/>
                  </a:cubicBezTo>
                  <a:cubicBezTo>
                    <a:pt x="67" y="32"/>
                    <a:pt x="65" y="32"/>
                    <a:pt x="62" y="32"/>
                  </a:cubicBezTo>
                  <a:cubicBezTo>
                    <a:pt x="59" y="33"/>
                    <a:pt x="59" y="33"/>
                    <a:pt x="58" y="36"/>
                  </a:cubicBezTo>
                  <a:cubicBezTo>
                    <a:pt x="57" y="45"/>
                    <a:pt x="56" y="53"/>
                    <a:pt x="55" y="62"/>
                  </a:cubicBezTo>
                  <a:cubicBezTo>
                    <a:pt x="54" y="73"/>
                    <a:pt x="53" y="85"/>
                    <a:pt x="52" y="96"/>
                  </a:cubicBezTo>
                  <a:cubicBezTo>
                    <a:pt x="52" y="98"/>
                    <a:pt x="52" y="100"/>
                    <a:pt x="52" y="102"/>
                  </a:cubicBezTo>
                  <a:cubicBezTo>
                    <a:pt x="52" y="103"/>
                    <a:pt x="53" y="104"/>
                    <a:pt x="54" y="104"/>
                  </a:cubicBezTo>
                  <a:cubicBezTo>
                    <a:pt x="56" y="104"/>
                    <a:pt x="59" y="104"/>
                    <a:pt x="61" y="104"/>
                  </a:cubicBezTo>
                  <a:cubicBezTo>
                    <a:pt x="83" y="104"/>
                    <a:pt x="105" y="104"/>
                    <a:pt x="127" y="104"/>
                  </a:cubicBezTo>
                  <a:cubicBezTo>
                    <a:pt x="129" y="104"/>
                    <a:pt x="132" y="104"/>
                    <a:pt x="134" y="105"/>
                  </a:cubicBezTo>
                  <a:cubicBezTo>
                    <a:pt x="135" y="106"/>
                    <a:pt x="134" y="108"/>
                    <a:pt x="134" y="110"/>
                  </a:cubicBezTo>
                  <a:cubicBezTo>
                    <a:pt x="134" y="117"/>
                    <a:pt x="133" y="124"/>
                    <a:pt x="132" y="132"/>
                  </a:cubicBezTo>
                  <a:cubicBezTo>
                    <a:pt x="132" y="135"/>
                    <a:pt x="131" y="136"/>
                    <a:pt x="127" y="136"/>
                  </a:cubicBezTo>
                  <a:cubicBezTo>
                    <a:pt x="125" y="136"/>
                    <a:pt x="123" y="136"/>
                    <a:pt x="121" y="136"/>
                  </a:cubicBezTo>
                  <a:cubicBezTo>
                    <a:pt x="100" y="136"/>
                    <a:pt x="79" y="136"/>
                    <a:pt x="58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49" y="136"/>
                    <a:pt x="48" y="137"/>
                    <a:pt x="48" y="139"/>
                  </a:cubicBezTo>
                  <a:cubicBezTo>
                    <a:pt x="47" y="141"/>
                    <a:pt x="47" y="144"/>
                    <a:pt x="47" y="147"/>
                  </a:cubicBezTo>
                  <a:cubicBezTo>
                    <a:pt x="44" y="168"/>
                    <a:pt x="42" y="189"/>
                    <a:pt x="40" y="209"/>
                  </a:cubicBezTo>
                  <a:cubicBezTo>
                    <a:pt x="40" y="214"/>
                    <a:pt x="40" y="214"/>
                    <a:pt x="45" y="214"/>
                  </a:cubicBezTo>
                  <a:cubicBezTo>
                    <a:pt x="49" y="215"/>
                    <a:pt x="53" y="214"/>
                    <a:pt x="57" y="214"/>
                  </a:cubicBezTo>
                  <a:cubicBezTo>
                    <a:pt x="83" y="214"/>
                    <a:pt x="109" y="214"/>
                    <a:pt x="135" y="214"/>
                  </a:cubicBezTo>
                  <a:cubicBezTo>
                    <a:pt x="137" y="214"/>
                    <a:pt x="139" y="215"/>
                    <a:pt x="142" y="215"/>
                  </a:cubicBezTo>
                  <a:cubicBezTo>
                    <a:pt x="143" y="215"/>
                    <a:pt x="144" y="216"/>
                    <a:pt x="144" y="217"/>
                  </a:cubicBezTo>
                  <a:cubicBezTo>
                    <a:pt x="144" y="218"/>
                    <a:pt x="144" y="218"/>
                    <a:pt x="144" y="219"/>
                  </a:cubicBezTo>
                  <a:cubicBezTo>
                    <a:pt x="143" y="226"/>
                    <a:pt x="143" y="234"/>
                    <a:pt x="142" y="242"/>
                  </a:cubicBezTo>
                  <a:cubicBezTo>
                    <a:pt x="141" y="246"/>
                    <a:pt x="140" y="246"/>
                    <a:pt x="136" y="246"/>
                  </a:cubicBezTo>
                  <a:cubicBezTo>
                    <a:pt x="135" y="246"/>
                    <a:pt x="133" y="246"/>
                    <a:pt x="131" y="246"/>
                  </a:cubicBezTo>
                  <a:cubicBezTo>
                    <a:pt x="91" y="246"/>
                    <a:pt x="51" y="246"/>
                    <a:pt x="11" y="246"/>
                  </a:cubicBezTo>
                  <a:cubicBezTo>
                    <a:pt x="0" y="246"/>
                    <a:pt x="1" y="247"/>
                    <a:pt x="2" y="237"/>
                  </a:cubicBezTo>
                  <a:cubicBezTo>
                    <a:pt x="4" y="217"/>
                    <a:pt x="6" y="198"/>
                    <a:pt x="8" y="178"/>
                  </a:cubicBezTo>
                  <a:cubicBezTo>
                    <a:pt x="10" y="164"/>
                    <a:pt x="11" y="151"/>
                    <a:pt x="12" y="137"/>
                  </a:cubicBezTo>
                  <a:cubicBezTo>
                    <a:pt x="14" y="117"/>
                    <a:pt x="17" y="97"/>
                    <a:pt x="19" y="76"/>
                  </a:cubicBezTo>
                  <a:cubicBezTo>
                    <a:pt x="20" y="63"/>
                    <a:pt x="22" y="49"/>
                    <a:pt x="23" y="35"/>
                  </a:cubicBezTo>
                  <a:cubicBezTo>
                    <a:pt x="24" y="25"/>
                    <a:pt x="25" y="15"/>
                    <a:pt x="26" y="5"/>
                  </a:cubicBezTo>
                  <a:cubicBezTo>
                    <a:pt x="27" y="1"/>
                    <a:pt x="27" y="1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77" y="0"/>
                    <a:pt x="117" y="0"/>
                    <a:pt x="157" y="0"/>
                  </a:cubicBezTo>
                  <a:cubicBezTo>
                    <a:pt x="160" y="0"/>
                    <a:pt x="163" y="0"/>
                    <a:pt x="167" y="2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5148263" y="941388"/>
              <a:ext cx="277813" cy="404813"/>
            </a:xfrm>
            <a:custGeom>
              <a:avLst/>
              <a:gdLst>
                <a:gd name="T0" fmla="*/ 112 w 169"/>
                <a:gd name="T1" fmla="*/ 32 h 246"/>
                <a:gd name="T2" fmla="*/ 68 w 169"/>
                <a:gd name="T3" fmla="*/ 32 h 246"/>
                <a:gd name="T4" fmla="*/ 64 w 169"/>
                <a:gd name="T5" fmla="*/ 32 h 246"/>
                <a:gd name="T6" fmla="*/ 57 w 169"/>
                <a:gd name="T7" fmla="*/ 38 h 246"/>
                <a:gd name="T8" fmla="*/ 56 w 169"/>
                <a:gd name="T9" fmla="*/ 54 h 246"/>
                <a:gd name="T10" fmla="*/ 51 w 169"/>
                <a:gd name="T11" fmla="*/ 100 h 246"/>
                <a:gd name="T12" fmla="*/ 54 w 169"/>
                <a:gd name="T13" fmla="*/ 104 h 246"/>
                <a:gd name="T14" fmla="*/ 79 w 169"/>
                <a:gd name="T15" fmla="*/ 104 h 246"/>
                <a:gd name="T16" fmla="*/ 129 w 169"/>
                <a:gd name="T17" fmla="*/ 104 h 246"/>
                <a:gd name="T18" fmla="*/ 135 w 169"/>
                <a:gd name="T19" fmla="*/ 104 h 246"/>
                <a:gd name="T20" fmla="*/ 137 w 169"/>
                <a:gd name="T21" fmla="*/ 106 h 246"/>
                <a:gd name="T22" fmla="*/ 137 w 169"/>
                <a:gd name="T23" fmla="*/ 110 h 246"/>
                <a:gd name="T24" fmla="*/ 135 w 169"/>
                <a:gd name="T25" fmla="*/ 131 h 246"/>
                <a:gd name="T26" fmla="*/ 129 w 169"/>
                <a:gd name="T27" fmla="*/ 136 h 246"/>
                <a:gd name="T28" fmla="*/ 118 w 169"/>
                <a:gd name="T29" fmla="*/ 136 h 246"/>
                <a:gd name="T30" fmla="*/ 57 w 169"/>
                <a:gd name="T31" fmla="*/ 136 h 246"/>
                <a:gd name="T32" fmla="*/ 50 w 169"/>
                <a:gd name="T33" fmla="*/ 136 h 246"/>
                <a:gd name="T34" fmla="*/ 47 w 169"/>
                <a:gd name="T35" fmla="*/ 139 h 246"/>
                <a:gd name="T36" fmla="*/ 45 w 169"/>
                <a:gd name="T37" fmla="*/ 158 h 246"/>
                <a:gd name="T38" fmla="*/ 38 w 169"/>
                <a:gd name="T39" fmla="*/ 222 h 246"/>
                <a:gd name="T40" fmla="*/ 36 w 169"/>
                <a:gd name="T41" fmla="*/ 242 h 246"/>
                <a:gd name="T42" fmla="*/ 32 w 169"/>
                <a:gd name="T43" fmla="*/ 246 h 246"/>
                <a:gd name="T44" fmla="*/ 4 w 169"/>
                <a:gd name="T45" fmla="*/ 246 h 246"/>
                <a:gd name="T46" fmla="*/ 0 w 169"/>
                <a:gd name="T47" fmla="*/ 242 h 246"/>
                <a:gd name="T48" fmla="*/ 2 w 169"/>
                <a:gd name="T49" fmla="*/ 225 h 246"/>
                <a:gd name="T50" fmla="*/ 9 w 169"/>
                <a:gd name="T51" fmla="*/ 158 h 246"/>
                <a:gd name="T52" fmla="*/ 17 w 169"/>
                <a:gd name="T53" fmla="*/ 82 h 246"/>
                <a:gd name="T54" fmla="*/ 23 w 169"/>
                <a:gd name="T55" fmla="*/ 23 h 246"/>
                <a:gd name="T56" fmla="*/ 25 w 169"/>
                <a:gd name="T57" fmla="*/ 4 h 246"/>
                <a:gd name="T58" fmla="*/ 29 w 169"/>
                <a:gd name="T59" fmla="*/ 0 h 246"/>
                <a:gd name="T60" fmla="*/ 35 w 169"/>
                <a:gd name="T61" fmla="*/ 0 h 246"/>
                <a:gd name="T62" fmla="*/ 159 w 169"/>
                <a:gd name="T63" fmla="*/ 0 h 246"/>
                <a:gd name="T64" fmla="*/ 166 w 169"/>
                <a:gd name="T65" fmla="*/ 0 h 246"/>
                <a:gd name="T66" fmla="*/ 169 w 169"/>
                <a:gd name="T67" fmla="*/ 4 h 246"/>
                <a:gd name="T68" fmla="*/ 167 w 169"/>
                <a:gd name="T69" fmla="*/ 29 h 246"/>
                <a:gd name="T70" fmla="*/ 163 w 169"/>
                <a:gd name="T71" fmla="*/ 32 h 246"/>
                <a:gd name="T72" fmla="*/ 157 w 169"/>
                <a:gd name="T73" fmla="*/ 32 h 246"/>
                <a:gd name="T74" fmla="*/ 112 w 169"/>
                <a:gd name="T75" fmla="*/ 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46">
                  <a:moveTo>
                    <a:pt x="112" y="32"/>
                  </a:moveTo>
                  <a:cubicBezTo>
                    <a:pt x="97" y="32"/>
                    <a:pt x="83" y="32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58" y="32"/>
                    <a:pt x="58" y="33"/>
                    <a:pt x="57" y="38"/>
                  </a:cubicBezTo>
                  <a:cubicBezTo>
                    <a:pt x="57" y="43"/>
                    <a:pt x="56" y="48"/>
                    <a:pt x="56" y="54"/>
                  </a:cubicBezTo>
                  <a:cubicBezTo>
                    <a:pt x="54" y="69"/>
                    <a:pt x="52" y="84"/>
                    <a:pt x="51" y="100"/>
                  </a:cubicBezTo>
                  <a:cubicBezTo>
                    <a:pt x="50" y="103"/>
                    <a:pt x="51" y="104"/>
                    <a:pt x="54" y="104"/>
                  </a:cubicBezTo>
                  <a:cubicBezTo>
                    <a:pt x="63" y="104"/>
                    <a:pt x="71" y="104"/>
                    <a:pt x="79" y="104"/>
                  </a:cubicBezTo>
                  <a:cubicBezTo>
                    <a:pt x="96" y="104"/>
                    <a:pt x="113" y="104"/>
                    <a:pt x="129" y="104"/>
                  </a:cubicBezTo>
                  <a:cubicBezTo>
                    <a:pt x="131" y="104"/>
                    <a:pt x="133" y="104"/>
                    <a:pt x="135" y="104"/>
                  </a:cubicBezTo>
                  <a:cubicBezTo>
                    <a:pt x="136" y="104"/>
                    <a:pt x="137" y="105"/>
                    <a:pt x="137" y="106"/>
                  </a:cubicBezTo>
                  <a:cubicBezTo>
                    <a:pt x="137" y="108"/>
                    <a:pt x="137" y="109"/>
                    <a:pt x="137" y="110"/>
                  </a:cubicBezTo>
                  <a:cubicBezTo>
                    <a:pt x="136" y="117"/>
                    <a:pt x="136" y="124"/>
                    <a:pt x="135" y="131"/>
                  </a:cubicBezTo>
                  <a:cubicBezTo>
                    <a:pt x="135" y="135"/>
                    <a:pt x="134" y="136"/>
                    <a:pt x="129" y="136"/>
                  </a:cubicBezTo>
                  <a:cubicBezTo>
                    <a:pt x="126" y="136"/>
                    <a:pt x="122" y="136"/>
                    <a:pt x="118" y="136"/>
                  </a:cubicBezTo>
                  <a:cubicBezTo>
                    <a:pt x="98" y="136"/>
                    <a:pt x="77" y="136"/>
                    <a:pt x="57" y="136"/>
                  </a:cubicBezTo>
                  <a:cubicBezTo>
                    <a:pt x="55" y="136"/>
                    <a:pt x="52" y="136"/>
                    <a:pt x="50" y="136"/>
                  </a:cubicBezTo>
                  <a:cubicBezTo>
                    <a:pt x="48" y="136"/>
                    <a:pt x="47" y="137"/>
                    <a:pt x="47" y="139"/>
                  </a:cubicBezTo>
                  <a:cubicBezTo>
                    <a:pt x="46" y="145"/>
                    <a:pt x="45" y="152"/>
                    <a:pt x="45" y="158"/>
                  </a:cubicBezTo>
                  <a:cubicBezTo>
                    <a:pt x="42" y="179"/>
                    <a:pt x="40" y="200"/>
                    <a:pt x="38" y="222"/>
                  </a:cubicBezTo>
                  <a:cubicBezTo>
                    <a:pt x="37" y="228"/>
                    <a:pt x="37" y="235"/>
                    <a:pt x="36" y="242"/>
                  </a:cubicBezTo>
                  <a:cubicBezTo>
                    <a:pt x="35" y="246"/>
                    <a:pt x="35" y="246"/>
                    <a:pt x="32" y="246"/>
                  </a:cubicBezTo>
                  <a:cubicBezTo>
                    <a:pt x="22" y="246"/>
                    <a:pt x="13" y="246"/>
                    <a:pt x="4" y="246"/>
                  </a:cubicBezTo>
                  <a:cubicBezTo>
                    <a:pt x="1" y="246"/>
                    <a:pt x="0" y="245"/>
                    <a:pt x="0" y="242"/>
                  </a:cubicBezTo>
                  <a:cubicBezTo>
                    <a:pt x="1" y="236"/>
                    <a:pt x="2" y="231"/>
                    <a:pt x="2" y="225"/>
                  </a:cubicBezTo>
                  <a:cubicBezTo>
                    <a:pt x="5" y="203"/>
                    <a:pt x="7" y="180"/>
                    <a:pt x="9" y="158"/>
                  </a:cubicBezTo>
                  <a:cubicBezTo>
                    <a:pt x="12" y="133"/>
                    <a:pt x="15" y="108"/>
                    <a:pt x="17" y="82"/>
                  </a:cubicBezTo>
                  <a:cubicBezTo>
                    <a:pt x="19" y="62"/>
                    <a:pt x="21" y="43"/>
                    <a:pt x="23" y="23"/>
                  </a:cubicBezTo>
                  <a:cubicBezTo>
                    <a:pt x="24" y="17"/>
                    <a:pt x="25" y="10"/>
                    <a:pt x="25" y="4"/>
                  </a:cubicBezTo>
                  <a:cubicBezTo>
                    <a:pt x="26" y="2"/>
                    <a:pt x="27" y="1"/>
                    <a:pt x="29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77" y="0"/>
                    <a:pt x="118" y="0"/>
                    <a:pt x="159" y="0"/>
                  </a:cubicBezTo>
                  <a:cubicBezTo>
                    <a:pt x="161" y="0"/>
                    <a:pt x="163" y="0"/>
                    <a:pt x="166" y="0"/>
                  </a:cubicBezTo>
                  <a:cubicBezTo>
                    <a:pt x="169" y="1"/>
                    <a:pt x="169" y="1"/>
                    <a:pt x="169" y="4"/>
                  </a:cubicBezTo>
                  <a:cubicBezTo>
                    <a:pt x="168" y="12"/>
                    <a:pt x="168" y="21"/>
                    <a:pt x="167" y="29"/>
                  </a:cubicBezTo>
                  <a:cubicBezTo>
                    <a:pt x="167" y="31"/>
                    <a:pt x="165" y="32"/>
                    <a:pt x="163" y="32"/>
                  </a:cubicBezTo>
                  <a:cubicBezTo>
                    <a:pt x="161" y="32"/>
                    <a:pt x="159" y="32"/>
                    <a:pt x="157" y="32"/>
                  </a:cubicBezTo>
                  <a:cubicBezTo>
                    <a:pt x="142" y="32"/>
                    <a:pt x="127" y="32"/>
                    <a:pt x="112" y="32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5861051" y="941388"/>
              <a:ext cx="292100" cy="404813"/>
            </a:xfrm>
            <a:custGeom>
              <a:avLst/>
              <a:gdLst>
                <a:gd name="T0" fmla="*/ 91 w 178"/>
                <a:gd name="T1" fmla="*/ 0 h 246"/>
                <a:gd name="T2" fmla="*/ 166 w 178"/>
                <a:gd name="T3" fmla="*/ 0 h 246"/>
                <a:gd name="T4" fmla="*/ 171 w 178"/>
                <a:gd name="T5" fmla="*/ 0 h 246"/>
                <a:gd name="T6" fmla="*/ 177 w 178"/>
                <a:gd name="T7" fmla="*/ 7 h 246"/>
                <a:gd name="T8" fmla="*/ 175 w 178"/>
                <a:gd name="T9" fmla="*/ 29 h 246"/>
                <a:gd name="T10" fmla="*/ 172 w 178"/>
                <a:gd name="T11" fmla="*/ 32 h 246"/>
                <a:gd name="T12" fmla="*/ 165 w 178"/>
                <a:gd name="T13" fmla="*/ 32 h 246"/>
                <a:gd name="T14" fmla="*/ 114 w 178"/>
                <a:gd name="T15" fmla="*/ 32 h 246"/>
                <a:gd name="T16" fmla="*/ 108 w 178"/>
                <a:gd name="T17" fmla="*/ 32 h 246"/>
                <a:gd name="T18" fmla="*/ 105 w 178"/>
                <a:gd name="T19" fmla="*/ 35 h 246"/>
                <a:gd name="T20" fmla="*/ 103 w 178"/>
                <a:gd name="T21" fmla="*/ 43 h 246"/>
                <a:gd name="T22" fmla="*/ 95 w 178"/>
                <a:gd name="T23" fmla="*/ 126 h 246"/>
                <a:gd name="T24" fmla="*/ 89 w 178"/>
                <a:gd name="T25" fmla="*/ 186 h 246"/>
                <a:gd name="T26" fmla="*/ 83 w 178"/>
                <a:gd name="T27" fmla="*/ 239 h 246"/>
                <a:gd name="T28" fmla="*/ 74 w 178"/>
                <a:gd name="T29" fmla="*/ 246 h 246"/>
                <a:gd name="T30" fmla="*/ 51 w 178"/>
                <a:gd name="T31" fmla="*/ 246 h 246"/>
                <a:gd name="T32" fmla="*/ 47 w 178"/>
                <a:gd name="T33" fmla="*/ 242 h 246"/>
                <a:gd name="T34" fmla="*/ 50 w 178"/>
                <a:gd name="T35" fmla="*/ 211 h 246"/>
                <a:gd name="T36" fmla="*/ 55 w 178"/>
                <a:gd name="T37" fmla="*/ 167 h 246"/>
                <a:gd name="T38" fmla="*/ 61 w 178"/>
                <a:gd name="T39" fmla="*/ 107 h 246"/>
                <a:gd name="T40" fmla="*/ 66 w 178"/>
                <a:gd name="T41" fmla="*/ 67 h 246"/>
                <a:gd name="T42" fmla="*/ 69 w 178"/>
                <a:gd name="T43" fmla="*/ 36 h 246"/>
                <a:gd name="T44" fmla="*/ 66 w 178"/>
                <a:gd name="T45" fmla="*/ 32 h 246"/>
                <a:gd name="T46" fmla="*/ 59 w 178"/>
                <a:gd name="T47" fmla="*/ 32 h 246"/>
                <a:gd name="T48" fmla="*/ 9 w 178"/>
                <a:gd name="T49" fmla="*/ 32 h 246"/>
                <a:gd name="T50" fmla="*/ 2 w 178"/>
                <a:gd name="T51" fmla="*/ 32 h 246"/>
                <a:gd name="T52" fmla="*/ 0 w 178"/>
                <a:gd name="T53" fmla="*/ 30 h 246"/>
                <a:gd name="T54" fmla="*/ 0 w 178"/>
                <a:gd name="T55" fmla="*/ 26 h 246"/>
                <a:gd name="T56" fmla="*/ 2 w 178"/>
                <a:gd name="T57" fmla="*/ 5 h 246"/>
                <a:gd name="T58" fmla="*/ 8 w 178"/>
                <a:gd name="T59" fmla="*/ 0 h 246"/>
                <a:gd name="T60" fmla="*/ 20 w 178"/>
                <a:gd name="T61" fmla="*/ 0 h 246"/>
                <a:gd name="T62" fmla="*/ 91 w 178"/>
                <a:gd name="T6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246">
                  <a:moveTo>
                    <a:pt x="91" y="0"/>
                  </a:moveTo>
                  <a:cubicBezTo>
                    <a:pt x="116" y="0"/>
                    <a:pt x="141" y="0"/>
                    <a:pt x="166" y="0"/>
                  </a:cubicBezTo>
                  <a:cubicBezTo>
                    <a:pt x="168" y="0"/>
                    <a:pt x="169" y="0"/>
                    <a:pt x="171" y="0"/>
                  </a:cubicBezTo>
                  <a:cubicBezTo>
                    <a:pt x="178" y="0"/>
                    <a:pt x="178" y="1"/>
                    <a:pt x="177" y="7"/>
                  </a:cubicBezTo>
                  <a:cubicBezTo>
                    <a:pt x="176" y="15"/>
                    <a:pt x="175" y="22"/>
                    <a:pt x="175" y="29"/>
                  </a:cubicBezTo>
                  <a:cubicBezTo>
                    <a:pt x="174" y="31"/>
                    <a:pt x="173" y="32"/>
                    <a:pt x="172" y="32"/>
                  </a:cubicBezTo>
                  <a:cubicBezTo>
                    <a:pt x="169" y="32"/>
                    <a:pt x="167" y="32"/>
                    <a:pt x="165" y="32"/>
                  </a:cubicBezTo>
                  <a:cubicBezTo>
                    <a:pt x="148" y="32"/>
                    <a:pt x="131" y="32"/>
                    <a:pt x="114" y="32"/>
                  </a:cubicBezTo>
                  <a:cubicBezTo>
                    <a:pt x="112" y="32"/>
                    <a:pt x="110" y="32"/>
                    <a:pt x="108" y="32"/>
                  </a:cubicBezTo>
                  <a:cubicBezTo>
                    <a:pt x="106" y="33"/>
                    <a:pt x="105" y="33"/>
                    <a:pt x="105" y="35"/>
                  </a:cubicBezTo>
                  <a:cubicBezTo>
                    <a:pt x="104" y="38"/>
                    <a:pt x="104" y="40"/>
                    <a:pt x="103" y="43"/>
                  </a:cubicBezTo>
                  <a:cubicBezTo>
                    <a:pt x="100" y="71"/>
                    <a:pt x="98" y="98"/>
                    <a:pt x="95" y="126"/>
                  </a:cubicBezTo>
                  <a:cubicBezTo>
                    <a:pt x="93" y="146"/>
                    <a:pt x="91" y="166"/>
                    <a:pt x="89" y="186"/>
                  </a:cubicBezTo>
                  <a:cubicBezTo>
                    <a:pt x="87" y="203"/>
                    <a:pt x="85" y="221"/>
                    <a:pt x="83" y="239"/>
                  </a:cubicBezTo>
                  <a:cubicBezTo>
                    <a:pt x="82" y="246"/>
                    <a:pt x="82" y="246"/>
                    <a:pt x="74" y="246"/>
                  </a:cubicBezTo>
                  <a:cubicBezTo>
                    <a:pt x="67" y="246"/>
                    <a:pt x="59" y="246"/>
                    <a:pt x="51" y="246"/>
                  </a:cubicBezTo>
                  <a:cubicBezTo>
                    <a:pt x="48" y="246"/>
                    <a:pt x="47" y="245"/>
                    <a:pt x="47" y="242"/>
                  </a:cubicBezTo>
                  <a:cubicBezTo>
                    <a:pt x="48" y="231"/>
                    <a:pt x="49" y="221"/>
                    <a:pt x="50" y="211"/>
                  </a:cubicBezTo>
                  <a:cubicBezTo>
                    <a:pt x="52" y="196"/>
                    <a:pt x="54" y="182"/>
                    <a:pt x="55" y="167"/>
                  </a:cubicBezTo>
                  <a:cubicBezTo>
                    <a:pt x="57" y="147"/>
                    <a:pt x="59" y="127"/>
                    <a:pt x="61" y="107"/>
                  </a:cubicBezTo>
                  <a:cubicBezTo>
                    <a:pt x="63" y="94"/>
                    <a:pt x="64" y="81"/>
                    <a:pt x="66" y="67"/>
                  </a:cubicBezTo>
                  <a:cubicBezTo>
                    <a:pt x="67" y="57"/>
                    <a:pt x="68" y="47"/>
                    <a:pt x="69" y="36"/>
                  </a:cubicBezTo>
                  <a:cubicBezTo>
                    <a:pt x="69" y="33"/>
                    <a:pt x="68" y="33"/>
                    <a:pt x="66" y="32"/>
                  </a:cubicBezTo>
                  <a:cubicBezTo>
                    <a:pt x="63" y="32"/>
                    <a:pt x="61" y="32"/>
                    <a:pt x="59" y="32"/>
                  </a:cubicBezTo>
                  <a:cubicBezTo>
                    <a:pt x="42" y="32"/>
                    <a:pt x="25" y="32"/>
                    <a:pt x="9" y="32"/>
                  </a:cubicBezTo>
                  <a:cubicBezTo>
                    <a:pt x="6" y="32"/>
                    <a:pt x="4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9"/>
                    <a:pt x="0" y="27"/>
                    <a:pt x="0" y="26"/>
                  </a:cubicBezTo>
                  <a:cubicBezTo>
                    <a:pt x="1" y="19"/>
                    <a:pt x="1" y="12"/>
                    <a:pt x="2" y="5"/>
                  </a:cubicBezTo>
                  <a:cubicBezTo>
                    <a:pt x="3" y="1"/>
                    <a:pt x="3" y="1"/>
                    <a:pt x="8" y="0"/>
                  </a:cubicBezTo>
                  <a:cubicBezTo>
                    <a:pt x="12" y="0"/>
                    <a:pt x="16" y="0"/>
                    <a:pt x="20" y="0"/>
                  </a:cubicBezTo>
                  <a:cubicBezTo>
                    <a:pt x="44" y="0"/>
                    <a:pt x="67" y="0"/>
                    <a:pt x="91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4697413" y="990600"/>
              <a:ext cx="287338" cy="280988"/>
            </a:xfrm>
            <a:custGeom>
              <a:avLst/>
              <a:gdLst>
                <a:gd name="T0" fmla="*/ 0 w 175"/>
                <a:gd name="T1" fmla="*/ 64 h 171"/>
                <a:gd name="T2" fmla="*/ 7 w 175"/>
                <a:gd name="T3" fmla="*/ 63 h 171"/>
                <a:gd name="T4" fmla="*/ 58 w 175"/>
                <a:gd name="T5" fmla="*/ 63 h 171"/>
                <a:gd name="T6" fmla="*/ 68 w 175"/>
                <a:gd name="T7" fmla="*/ 56 h 171"/>
                <a:gd name="T8" fmla="*/ 84 w 175"/>
                <a:gd name="T9" fmla="*/ 7 h 171"/>
                <a:gd name="T10" fmla="*/ 86 w 175"/>
                <a:gd name="T11" fmla="*/ 0 h 171"/>
                <a:gd name="T12" fmla="*/ 90 w 175"/>
                <a:gd name="T13" fmla="*/ 4 h 171"/>
                <a:gd name="T14" fmla="*/ 106 w 175"/>
                <a:gd name="T15" fmla="*/ 54 h 171"/>
                <a:gd name="T16" fmla="*/ 108 w 175"/>
                <a:gd name="T17" fmla="*/ 60 h 171"/>
                <a:gd name="T18" fmla="*/ 112 w 175"/>
                <a:gd name="T19" fmla="*/ 63 h 171"/>
                <a:gd name="T20" fmla="*/ 119 w 175"/>
                <a:gd name="T21" fmla="*/ 63 h 171"/>
                <a:gd name="T22" fmla="*/ 168 w 175"/>
                <a:gd name="T23" fmla="*/ 63 h 171"/>
                <a:gd name="T24" fmla="*/ 175 w 175"/>
                <a:gd name="T25" fmla="*/ 64 h 171"/>
                <a:gd name="T26" fmla="*/ 168 w 175"/>
                <a:gd name="T27" fmla="*/ 70 h 171"/>
                <a:gd name="T28" fmla="*/ 129 w 175"/>
                <a:gd name="T29" fmla="*/ 101 h 171"/>
                <a:gd name="T30" fmla="*/ 124 w 175"/>
                <a:gd name="T31" fmla="*/ 104 h 171"/>
                <a:gd name="T32" fmla="*/ 123 w 175"/>
                <a:gd name="T33" fmla="*/ 109 h 171"/>
                <a:gd name="T34" fmla="*/ 133 w 175"/>
                <a:gd name="T35" fmla="*/ 142 h 171"/>
                <a:gd name="T36" fmla="*/ 141 w 175"/>
                <a:gd name="T37" fmla="*/ 165 h 171"/>
                <a:gd name="T38" fmla="*/ 141 w 175"/>
                <a:gd name="T39" fmla="*/ 171 h 171"/>
                <a:gd name="T40" fmla="*/ 134 w 175"/>
                <a:gd name="T41" fmla="*/ 166 h 171"/>
                <a:gd name="T42" fmla="*/ 94 w 175"/>
                <a:gd name="T43" fmla="*/ 137 h 171"/>
                <a:gd name="T44" fmla="*/ 90 w 175"/>
                <a:gd name="T45" fmla="*/ 134 h 171"/>
                <a:gd name="T46" fmla="*/ 85 w 175"/>
                <a:gd name="T47" fmla="*/ 134 h 171"/>
                <a:gd name="T48" fmla="*/ 80 w 175"/>
                <a:gd name="T49" fmla="*/ 138 h 171"/>
                <a:gd name="T50" fmla="*/ 38 w 175"/>
                <a:gd name="T51" fmla="*/ 168 h 171"/>
                <a:gd name="T52" fmla="*/ 33 w 175"/>
                <a:gd name="T53" fmla="*/ 171 h 171"/>
                <a:gd name="T54" fmla="*/ 34 w 175"/>
                <a:gd name="T55" fmla="*/ 165 h 171"/>
                <a:gd name="T56" fmla="*/ 50 w 175"/>
                <a:gd name="T57" fmla="*/ 115 h 171"/>
                <a:gd name="T58" fmla="*/ 52 w 175"/>
                <a:gd name="T59" fmla="*/ 109 h 171"/>
                <a:gd name="T60" fmla="*/ 50 w 175"/>
                <a:gd name="T61" fmla="*/ 104 h 171"/>
                <a:gd name="T62" fmla="*/ 40 w 175"/>
                <a:gd name="T63" fmla="*/ 96 h 171"/>
                <a:gd name="T64" fmla="*/ 4 w 175"/>
                <a:gd name="T65" fmla="*/ 69 h 171"/>
                <a:gd name="T66" fmla="*/ 0 w 175"/>
                <a:gd name="T67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171">
                  <a:moveTo>
                    <a:pt x="0" y="64"/>
                  </a:moveTo>
                  <a:cubicBezTo>
                    <a:pt x="2" y="63"/>
                    <a:pt x="4" y="63"/>
                    <a:pt x="7" y="63"/>
                  </a:cubicBezTo>
                  <a:cubicBezTo>
                    <a:pt x="24" y="63"/>
                    <a:pt x="41" y="63"/>
                    <a:pt x="58" y="63"/>
                  </a:cubicBezTo>
                  <a:cubicBezTo>
                    <a:pt x="67" y="63"/>
                    <a:pt x="66" y="64"/>
                    <a:pt x="68" y="56"/>
                  </a:cubicBezTo>
                  <a:cubicBezTo>
                    <a:pt x="74" y="40"/>
                    <a:pt x="79" y="23"/>
                    <a:pt x="84" y="7"/>
                  </a:cubicBezTo>
                  <a:cubicBezTo>
                    <a:pt x="85" y="5"/>
                    <a:pt x="86" y="3"/>
                    <a:pt x="86" y="0"/>
                  </a:cubicBezTo>
                  <a:cubicBezTo>
                    <a:pt x="89" y="1"/>
                    <a:pt x="89" y="3"/>
                    <a:pt x="90" y="4"/>
                  </a:cubicBezTo>
                  <a:cubicBezTo>
                    <a:pt x="95" y="21"/>
                    <a:pt x="100" y="38"/>
                    <a:pt x="106" y="54"/>
                  </a:cubicBezTo>
                  <a:cubicBezTo>
                    <a:pt x="106" y="56"/>
                    <a:pt x="107" y="58"/>
                    <a:pt x="108" y="60"/>
                  </a:cubicBezTo>
                  <a:cubicBezTo>
                    <a:pt x="108" y="62"/>
                    <a:pt x="110" y="63"/>
                    <a:pt x="112" y="63"/>
                  </a:cubicBezTo>
                  <a:cubicBezTo>
                    <a:pt x="114" y="63"/>
                    <a:pt x="117" y="63"/>
                    <a:pt x="119" y="63"/>
                  </a:cubicBezTo>
                  <a:cubicBezTo>
                    <a:pt x="135" y="63"/>
                    <a:pt x="151" y="63"/>
                    <a:pt x="168" y="63"/>
                  </a:cubicBezTo>
                  <a:cubicBezTo>
                    <a:pt x="170" y="63"/>
                    <a:pt x="172" y="63"/>
                    <a:pt x="175" y="64"/>
                  </a:cubicBezTo>
                  <a:cubicBezTo>
                    <a:pt x="173" y="67"/>
                    <a:pt x="171" y="69"/>
                    <a:pt x="168" y="70"/>
                  </a:cubicBezTo>
                  <a:cubicBezTo>
                    <a:pt x="155" y="81"/>
                    <a:pt x="142" y="91"/>
                    <a:pt x="129" y="101"/>
                  </a:cubicBezTo>
                  <a:cubicBezTo>
                    <a:pt x="127" y="102"/>
                    <a:pt x="126" y="103"/>
                    <a:pt x="124" y="104"/>
                  </a:cubicBezTo>
                  <a:cubicBezTo>
                    <a:pt x="122" y="105"/>
                    <a:pt x="122" y="107"/>
                    <a:pt x="123" y="109"/>
                  </a:cubicBezTo>
                  <a:cubicBezTo>
                    <a:pt x="127" y="120"/>
                    <a:pt x="130" y="131"/>
                    <a:pt x="133" y="142"/>
                  </a:cubicBezTo>
                  <a:cubicBezTo>
                    <a:pt x="136" y="149"/>
                    <a:pt x="139" y="157"/>
                    <a:pt x="141" y="165"/>
                  </a:cubicBezTo>
                  <a:cubicBezTo>
                    <a:pt x="141" y="167"/>
                    <a:pt x="143" y="168"/>
                    <a:pt x="141" y="171"/>
                  </a:cubicBezTo>
                  <a:cubicBezTo>
                    <a:pt x="139" y="169"/>
                    <a:pt x="137" y="168"/>
                    <a:pt x="134" y="166"/>
                  </a:cubicBezTo>
                  <a:cubicBezTo>
                    <a:pt x="121" y="157"/>
                    <a:pt x="107" y="147"/>
                    <a:pt x="94" y="137"/>
                  </a:cubicBezTo>
                  <a:cubicBezTo>
                    <a:pt x="92" y="136"/>
                    <a:pt x="91" y="135"/>
                    <a:pt x="90" y="134"/>
                  </a:cubicBezTo>
                  <a:cubicBezTo>
                    <a:pt x="88" y="133"/>
                    <a:pt x="86" y="133"/>
                    <a:pt x="85" y="134"/>
                  </a:cubicBezTo>
                  <a:cubicBezTo>
                    <a:pt x="83" y="135"/>
                    <a:pt x="82" y="136"/>
                    <a:pt x="80" y="138"/>
                  </a:cubicBezTo>
                  <a:cubicBezTo>
                    <a:pt x="66" y="148"/>
                    <a:pt x="52" y="158"/>
                    <a:pt x="38" y="168"/>
                  </a:cubicBezTo>
                  <a:cubicBezTo>
                    <a:pt x="37" y="169"/>
                    <a:pt x="35" y="171"/>
                    <a:pt x="33" y="171"/>
                  </a:cubicBezTo>
                  <a:cubicBezTo>
                    <a:pt x="32" y="169"/>
                    <a:pt x="33" y="167"/>
                    <a:pt x="34" y="165"/>
                  </a:cubicBezTo>
                  <a:cubicBezTo>
                    <a:pt x="39" y="148"/>
                    <a:pt x="44" y="132"/>
                    <a:pt x="50" y="115"/>
                  </a:cubicBezTo>
                  <a:cubicBezTo>
                    <a:pt x="50" y="113"/>
                    <a:pt x="51" y="111"/>
                    <a:pt x="52" y="109"/>
                  </a:cubicBezTo>
                  <a:cubicBezTo>
                    <a:pt x="52" y="107"/>
                    <a:pt x="52" y="105"/>
                    <a:pt x="50" y="104"/>
                  </a:cubicBezTo>
                  <a:cubicBezTo>
                    <a:pt x="47" y="101"/>
                    <a:pt x="43" y="99"/>
                    <a:pt x="40" y="96"/>
                  </a:cubicBezTo>
                  <a:cubicBezTo>
                    <a:pt x="28" y="87"/>
                    <a:pt x="16" y="78"/>
                    <a:pt x="4" y="69"/>
                  </a:cubicBezTo>
                  <a:cubicBezTo>
                    <a:pt x="2" y="68"/>
                    <a:pt x="1" y="67"/>
                    <a:pt x="0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4879976" y="1435100"/>
              <a:ext cx="285750" cy="279400"/>
            </a:xfrm>
            <a:custGeom>
              <a:avLst/>
              <a:gdLst>
                <a:gd name="T0" fmla="*/ 175 w 175"/>
                <a:gd name="T1" fmla="*/ 64 h 170"/>
                <a:gd name="T2" fmla="*/ 169 w 175"/>
                <a:gd name="T3" fmla="*/ 70 h 170"/>
                <a:gd name="T4" fmla="*/ 128 w 175"/>
                <a:gd name="T5" fmla="*/ 100 h 170"/>
                <a:gd name="T6" fmla="*/ 126 w 175"/>
                <a:gd name="T7" fmla="*/ 102 h 170"/>
                <a:gd name="T8" fmla="*/ 123 w 175"/>
                <a:gd name="T9" fmla="*/ 109 h 170"/>
                <a:gd name="T10" fmla="*/ 132 w 175"/>
                <a:gd name="T11" fmla="*/ 138 h 170"/>
                <a:gd name="T12" fmla="*/ 142 w 175"/>
                <a:gd name="T13" fmla="*/ 168 h 170"/>
                <a:gd name="T14" fmla="*/ 139 w 175"/>
                <a:gd name="T15" fmla="*/ 168 h 170"/>
                <a:gd name="T16" fmla="*/ 137 w 175"/>
                <a:gd name="T17" fmla="*/ 167 h 170"/>
                <a:gd name="T18" fmla="*/ 96 w 175"/>
                <a:gd name="T19" fmla="*/ 137 h 170"/>
                <a:gd name="T20" fmla="*/ 91 w 175"/>
                <a:gd name="T21" fmla="*/ 133 h 170"/>
                <a:gd name="T22" fmla="*/ 83 w 175"/>
                <a:gd name="T23" fmla="*/ 133 h 170"/>
                <a:gd name="T24" fmla="*/ 47 w 175"/>
                <a:gd name="T25" fmla="*/ 159 h 170"/>
                <a:gd name="T26" fmla="*/ 33 w 175"/>
                <a:gd name="T27" fmla="*/ 170 h 170"/>
                <a:gd name="T28" fmla="*/ 33 w 175"/>
                <a:gd name="T29" fmla="*/ 164 h 170"/>
                <a:gd name="T30" fmla="*/ 49 w 175"/>
                <a:gd name="T31" fmla="*/ 114 h 170"/>
                <a:gd name="T32" fmla="*/ 52 w 175"/>
                <a:gd name="T33" fmla="*/ 107 h 170"/>
                <a:gd name="T34" fmla="*/ 50 w 175"/>
                <a:gd name="T35" fmla="*/ 103 h 170"/>
                <a:gd name="T36" fmla="*/ 45 w 175"/>
                <a:gd name="T37" fmla="*/ 100 h 170"/>
                <a:gd name="T38" fmla="*/ 3 w 175"/>
                <a:gd name="T39" fmla="*/ 68 h 170"/>
                <a:gd name="T40" fmla="*/ 0 w 175"/>
                <a:gd name="T41" fmla="*/ 65 h 170"/>
                <a:gd name="T42" fmla="*/ 4 w 175"/>
                <a:gd name="T43" fmla="*/ 63 h 170"/>
                <a:gd name="T44" fmla="*/ 55 w 175"/>
                <a:gd name="T45" fmla="*/ 63 h 170"/>
                <a:gd name="T46" fmla="*/ 60 w 175"/>
                <a:gd name="T47" fmla="*/ 63 h 170"/>
                <a:gd name="T48" fmla="*/ 67 w 175"/>
                <a:gd name="T49" fmla="*/ 58 h 170"/>
                <a:gd name="T50" fmla="*/ 80 w 175"/>
                <a:gd name="T51" fmla="*/ 18 h 170"/>
                <a:gd name="T52" fmla="*/ 86 w 175"/>
                <a:gd name="T53" fmla="*/ 0 h 170"/>
                <a:gd name="T54" fmla="*/ 89 w 175"/>
                <a:gd name="T55" fmla="*/ 5 h 170"/>
                <a:gd name="T56" fmla="*/ 105 w 175"/>
                <a:gd name="T57" fmla="*/ 54 h 170"/>
                <a:gd name="T58" fmla="*/ 119 w 175"/>
                <a:gd name="T59" fmla="*/ 63 h 170"/>
                <a:gd name="T60" fmla="*/ 169 w 175"/>
                <a:gd name="T61" fmla="*/ 63 h 170"/>
                <a:gd name="T62" fmla="*/ 175 w 175"/>
                <a:gd name="T63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" h="170">
                  <a:moveTo>
                    <a:pt x="175" y="64"/>
                  </a:moveTo>
                  <a:cubicBezTo>
                    <a:pt x="173" y="67"/>
                    <a:pt x="171" y="68"/>
                    <a:pt x="169" y="70"/>
                  </a:cubicBezTo>
                  <a:cubicBezTo>
                    <a:pt x="155" y="80"/>
                    <a:pt x="142" y="90"/>
                    <a:pt x="128" y="100"/>
                  </a:cubicBezTo>
                  <a:cubicBezTo>
                    <a:pt x="128" y="100"/>
                    <a:pt x="127" y="101"/>
                    <a:pt x="126" y="102"/>
                  </a:cubicBezTo>
                  <a:cubicBezTo>
                    <a:pt x="122" y="105"/>
                    <a:pt x="122" y="105"/>
                    <a:pt x="123" y="109"/>
                  </a:cubicBezTo>
                  <a:cubicBezTo>
                    <a:pt x="126" y="119"/>
                    <a:pt x="129" y="128"/>
                    <a:pt x="132" y="138"/>
                  </a:cubicBezTo>
                  <a:cubicBezTo>
                    <a:pt x="136" y="148"/>
                    <a:pt x="139" y="158"/>
                    <a:pt x="142" y="168"/>
                  </a:cubicBezTo>
                  <a:cubicBezTo>
                    <a:pt x="141" y="170"/>
                    <a:pt x="140" y="168"/>
                    <a:pt x="139" y="168"/>
                  </a:cubicBezTo>
                  <a:cubicBezTo>
                    <a:pt x="138" y="168"/>
                    <a:pt x="137" y="167"/>
                    <a:pt x="137" y="167"/>
                  </a:cubicBezTo>
                  <a:cubicBezTo>
                    <a:pt x="123" y="157"/>
                    <a:pt x="109" y="147"/>
                    <a:pt x="96" y="137"/>
                  </a:cubicBezTo>
                  <a:cubicBezTo>
                    <a:pt x="94" y="136"/>
                    <a:pt x="92" y="134"/>
                    <a:pt x="91" y="133"/>
                  </a:cubicBezTo>
                  <a:cubicBezTo>
                    <a:pt x="87" y="131"/>
                    <a:pt x="87" y="131"/>
                    <a:pt x="83" y="133"/>
                  </a:cubicBezTo>
                  <a:cubicBezTo>
                    <a:pt x="71" y="142"/>
                    <a:pt x="59" y="151"/>
                    <a:pt x="47" y="159"/>
                  </a:cubicBezTo>
                  <a:cubicBezTo>
                    <a:pt x="43" y="163"/>
                    <a:pt x="38" y="166"/>
                    <a:pt x="33" y="170"/>
                  </a:cubicBezTo>
                  <a:cubicBezTo>
                    <a:pt x="32" y="167"/>
                    <a:pt x="33" y="166"/>
                    <a:pt x="33" y="164"/>
                  </a:cubicBezTo>
                  <a:cubicBezTo>
                    <a:pt x="39" y="147"/>
                    <a:pt x="44" y="131"/>
                    <a:pt x="49" y="114"/>
                  </a:cubicBezTo>
                  <a:cubicBezTo>
                    <a:pt x="50" y="112"/>
                    <a:pt x="51" y="110"/>
                    <a:pt x="52" y="107"/>
                  </a:cubicBezTo>
                  <a:cubicBezTo>
                    <a:pt x="52" y="106"/>
                    <a:pt x="52" y="104"/>
                    <a:pt x="50" y="103"/>
                  </a:cubicBezTo>
                  <a:cubicBezTo>
                    <a:pt x="49" y="102"/>
                    <a:pt x="47" y="101"/>
                    <a:pt x="45" y="100"/>
                  </a:cubicBezTo>
                  <a:cubicBezTo>
                    <a:pt x="31" y="89"/>
                    <a:pt x="17" y="79"/>
                    <a:pt x="3" y="68"/>
                  </a:cubicBezTo>
                  <a:cubicBezTo>
                    <a:pt x="2" y="67"/>
                    <a:pt x="0" y="67"/>
                    <a:pt x="0" y="65"/>
                  </a:cubicBezTo>
                  <a:cubicBezTo>
                    <a:pt x="1" y="62"/>
                    <a:pt x="3" y="63"/>
                    <a:pt x="4" y="63"/>
                  </a:cubicBezTo>
                  <a:cubicBezTo>
                    <a:pt x="21" y="63"/>
                    <a:pt x="38" y="63"/>
                    <a:pt x="55" y="63"/>
                  </a:cubicBezTo>
                  <a:cubicBezTo>
                    <a:pt x="57" y="63"/>
                    <a:pt x="58" y="63"/>
                    <a:pt x="60" y="63"/>
                  </a:cubicBezTo>
                  <a:cubicBezTo>
                    <a:pt x="65" y="63"/>
                    <a:pt x="66" y="63"/>
                    <a:pt x="67" y="58"/>
                  </a:cubicBezTo>
                  <a:cubicBezTo>
                    <a:pt x="72" y="45"/>
                    <a:pt x="76" y="31"/>
                    <a:pt x="80" y="18"/>
                  </a:cubicBezTo>
                  <a:cubicBezTo>
                    <a:pt x="82" y="12"/>
                    <a:pt x="84" y="6"/>
                    <a:pt x="86" y="0"/>
                  </a:cubicBezTo>
                  <a:cubicBezTo>
                    <a:pt x="89" y="1"/>
                    <a:pt x="89" y="3"/>
                    <a:pt x="89" y="5"/>
                  </a:cubicBezTo>
                  <a:cubicBezTo>
                    <a:pt x="95" y="21"/>
                    <a:pt x="100" y="37"/>
                    <a:pt x="105" y="54"/>
                  </a:cubicBezTo>
                  <a:cubicBezTo>
                    <a:pt x="109" y="64"/>
                    <a:pt x="107" y="63"/>
                    <a:pt x="119" y="63"/>
                  </a:cubicBezTo>
                  <a:cubicBezTo>
                    <a:pt x="135" y="63"/>
                    <a:pt x="152" y="63"/>
                    <a:pt x="169" y="63"/>
                  </a:cubicBezTo>
                  <a:cubicBezTo>
                    <a:pt x="171" y="63"/>
                    <a:pt x="173" y="63"/>
                    <a:pt x="175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5811838" y="1435100"/>
              <a:ext cx="287338" cy="277813"/>
            </a:xfrm>
            <a:custGeom>
              <a:avLst/>
              <a:gdLst>
                <a:gd name="T0" fmla="*/ 175 w 175"/>
                <a:gd name="T1" fmla="*/ 64 h 169"/>
                <a:gd name="T2" fmla="*/ 170 w 175"/>
                <a:gd name="T3" fmla="*/ 69 h 169"/>
                <a:gd name="T4" fmla="*/ 130 w 175"/>
                <a:gd name="T5" fmla="*/ 99 h 169"/>
                <a:gd name="T6" fmla="*/ 125 w 175"/>
                <a:gd name="T7" fmla="*/ 102 h 169"/>
                <a:gd name="T8" fmla="*/ 124 w 175"/>
                <a:gd name="T9" fmla="*/ 109 h 169"/>
                <a:gd name="T10" fmla="*/ 140 w 175"/>
                <a:gd name="T11" fmla="*/ 162 h 169"/>
                <a:gd name="T12" fmla="*/ 141 w 175"/>
                <a:gd name="T13" fmla="*/ 169 h 169"/>
                <a:gd name="T14" fmla="*/ 133 w 175"/>
                <a:gd name="T15" fmla="*/ 163 h 169"/>
                <a:gd name="T16" fmla="*/ 93 w 175"/>
                <a:gd name="T17" fmla="*/ 135 h 169"/>
                <a:gd name="T18" fmla="*/ 90 w 175"/>
                <a:gd name="T19" fmla="*/ 132 h 169"/>
                <a:gd name="T20" fmla="*/ 86 w 175"/>
                <a:gd name="T21" fmla="*/ 132 h 169"/>
                <a:gd name="T22" fmla="*/ 71 w 175"/>
                <a:gd name="T23" fmla="*/ 143 h 169"/>
                <a:gd name="T24" fmla="*/ 41 w 175"/>
                <a:gd name="T25" fmla="*/ 165 h 169"/>
                <a:gd name="T26" fmla="*/ 34 w 175"/>
                <a:gd name="T27" fmla="*/ 168 h 169"/>
                <a:gd name="T28" fmla="*/ 34 w 175"/>
                <a:gd name="T29" fmla="*/ 163 h 169"/>
                <a:gd name="T30" fmla="*/ 50 w 175"/>
                <a:gd name="T31" fmla="*/ 114 h 169"/>
                <a:gd name="T32" fmla="*/ 51 w 175"/>
                <a:gd name="T33" fmla="*/ 112 h 169"/>
                <a:gd name="T34" fmla="*/ 47 w 175"/>
                <a:gd name="T35" fmla="*/ 100 h 169"/>
                <a:gd name="T36" fmla="*/ 5 w 175"/>
                <a:gd name="T37" fmla="*/ 69 h 169"/>
                <a:gd name="T38" fmla="*/ 1 w 175"/>
                <a:gd name="T39" fmla="*/ 65 h 169"/>
                <a:gd name="T40" fmla="*/ 0 w 175"/>
                <a:gd name="T41" fmla="*/ 65 h 169"/>
                <a:gd name="T42" fmla="*/ 1 w 175"/>
                <a:gd name="T43" fmla="*/ 64 h 169"/>
                <a:gd name="T44" fmla="*/ 9 w 175"/>
                <a:gd name="T45" fmla="*/ 63 h 169"/>
                <a:gd name="T46" fmla="*/ 56 w 175"/>
                <a:gd name="T47" fmla="*/ 63 h 169"/>
                <a:gd name="T48" fmla="*/ 60 w 175"/>
                <a:gd name="T49" fmla="*/ 63 h 169"/>
                <a:gd name="T50" fmla="*/ 68 w 175"/>
                <a:gd name="T51" fmla="*/ 58 h 169"/>
                <a:gd name="T52" fmla="*/ 82 w 175"/>
                <a:gd name="T53" fmla="*/ 16 h 169"/>
                <a:gd name="T54" fmla="*/ 85 w 175"/>
                <a:gd name="T55" fmla="*/ 4 h 169"/>
                <a:gd name="T56" fmla="*/ 88 w 175"/>
                <a:gd name="T57" fmla="*/ 0 h 169"/>
                <a:gd name="T58" fmla="*/ 91 w 175"/>
                <a:gd name="T59" fmla="*/ 7 h 169"/>
                <a:gd name="T60" fmla="*/ 106 w 175"/>
                <a:gd name="T61" fmla="*/ 55 h 169"/>
                <a:gd name="T62" fmla="*/ 108 w 175"/>
                <a:gd name="T63" fmla="*/ 60 h 169"/>
                <a:gd name="T64" fmla="*/ 113 w 175"/>
                <a:gd name="T65" fmla="*/ 63 h 169"/>
                <a:gd name="T66" fmla="*/ 123 w 175"/>
                <a:gd name="T67" fmla="*/ 63 h 169"/>
                <a:gd name="T68" fmla="*/ 168 w 175"/>
                <a:gd name="T69" fmla="*/ 63 h 169"/>
                <a:gd name="T70" fmla="*/ 175 w 175"/>
                <a:gd name="T71" fmla="*/ 6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69">
                  <a:moveTo>
                    <a:pt x="175" y="64"/>
                  </a:moveTo>
                  <a:cubicBezTo>
                    <a:pt x="174" y="67"/>
                    <a:pt x="172" y="68"/>
                    <a:pt x="170" y="69"/>
                  </a:cubicBezTo>
                  <a:cubicBezTo>
                    <a:pt x="157" y="79"/>
                    <a:pt x="143" y="89"/>
                    <a:pt x="130" y="99"/>
                  </a:cubicBezTo>
                  <a:cubicBezTo>
                    <a:pt x="128" y="100"/>
                    <a:pt x="127" y="101"/>
                    <a:pt x="125" y="102"/>
                  </a:cubicBezTo>
                  <a:cubicBezTo>
                    <a:pt x="123" y="104"/>
                    <a:pt x="123" y="106"/>
                    <a:pt x="124" y="109"/>
                  </a:cubicBezTo>
                  <a:cubicBezTo>
                    <a:pt x="129" y="127"/>
                    <a:pt x="135" y="144"/>
                    <a:pt x="140" y="162"/>
                  </a:cubicBezTo>
                  <a:cubicBezTo>
                    <a:pt x="141" y="164"/>
                    <a:pt x="143" y="166"/>
                    <a:pt x="141" y="169"/>
                  </a:cubicBezTo>
                  <a:cubicBezTo>
                    <a:pt x="138" y="168"/>
                    <a:pt x="136" y="165"/>
                    <a:pt x="133" y="163"/>
                  </a:cubicBezTo>
                  <a:cubicBezTo>
                    <a:pt x="120" y="154"/>
                    <a:pt x="106" y="144"/>
                    <a:pt x="93" y="135"/>
                  </a:cubicBezTo>
                  <a:cubicBezTo>
                    <a:pt x="92" y="134"/>
                    <a:pt x="91" y="133"/>
                    <a:pt x="90" y="132"/>
                  </a:cubicBezTo>
                  <a:cubicBezTo>
                    <a:pt x="88" y="131"/>
                    <a:pt x="87" y="131"/>
                    <a:pt x="86" y="132"/>
                  </a:cubicBezTo>
                  <a:cubicBezTo>
                    <a:pt x="81" y="136"/>
                    <a:pt x="76" y="139"/>
                    <a:pt x="71" y="143"/>
                  </a:cubicBezTo>
                  <a:cubicBezTo>
                    <a:pt x="61" y="150"/>
                    <a:pt x="51" y="157"/>
                    <a:pt x="41" y="165"/>
                  </a:cubicBezTo>
                  <a:cubicBezTo>
                    <a:pt x="39" y="166"/>
                    <a:pt x="37" y="168"/>
                    <a:pt x="34" y="168"/>
                  </a:cubicBezTo>
                  <a:cubicBezTo>
                    <a:pt x="33" y="166"/>
                    <a:pt x="34" y="164"/>
                    <a:pt x="34" y="163"/>
                  </a:cubicBezTo>
                  <a:cubicBezTo>
                    <a:pt x="40" y="146"/>
                    <a:pt x="45" y="130"/>
                    <a:pt x="50" y="114"/>
                  </a:cubicBezTo>
                  <a:cubicBezTo>
                    <a:pt x="50" y="113"/>
                    <a:pt x="51" y="113"/>
                    <a:pt x="51" y="112"/>
                  </a:cubicBezTo>
                  <a:cubicBezTo>
                    <a:pt x="53" y="105"/>
                    <a:pt x="53" y="105"/>
                    <a:pt x="47" y="100"/>
                  </a:cubicBezTo>
                  <a:cubicBezTo>
                    <a:pt x="33" y="90"/>
                    <a:pt x="19" y="79"/>
                    <a:pt x="5" y="69"/>
                  </a:cubicBezTo>
                  <a:cubicBezTo>
                    <a:pt x="3" y="68"/>
                    <a:pt x="2" y="67"/>
                    <a:pt x="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4" y="63"/>
                    <a:pt x="6" y="63"/>
                    <a:pt x="9" y="63"/>
                  </a:cubicBezTo>
                  <a:cubicBezTo>
                    <a:pt x="24" y="63"/>
                    <a:pt x="40" y="63"/>
                    <a:pt x="56" y="63"/>
                  </a:cubicBezTo>
                  <a:cubicBezTo>
                    <a:pt x="57" y="63"/>
                    <a:pt x="59" y="63"/>
                    <a:pt x="60" y="63"/>
                  </a:cubicBezTo>
                  <a:cubicBezTo>
                    <a:pt x="65" y="63"/>
                    <a:pt x="66" y="63"/>
                    <a:pt x="68" y="58"/>
                  </a:cubicBezTo>
                  <a:cubicBezTo>
                    <a:pt x="72" y="44"/>
                    <a:pt x="77" y="30"/>
                    <a:pt x="82" y="16"/>
                  </a:cubicBezTo>
                  <a:cubicBezTo>
                    <a:pt x="83" y="12"/>
                    <a:pt x="84" y="8"/>
                    <a:pt x="85" y="4"/>
                  </a:cubicBezTo>
                  <a:cubicBezTo>
                    <a:pt x="86" y="2"/>
                    <a:pt x="86" y="1"/>
                    <a:pt x="88" y="0"/>
                  </a:cubicBezTo>
                  <a:cubicBezTo>
                    <a:pt x="89" y="2"/>
                    <a:pt x="90" y="4"/>
                    <a:pt x="91" y="7"/>
                  </a:cubicBezTo>
                  <a:cubicBezTo>
                    <a:pt x="96" y="23"/>
                    <a:pt x="101" y="39"/>
                    <a:pt x="106" y="55"/>
                  </a:cubicBezTo>
                  <a:cubicBezTo>
                    <a:pt x="107" y="57"/>
                    <a:pt x="108" y="58"/>
                    <a:pt x="108" y="60"/>
                  </a:cubicBezTo>
                  <a:cubicBezTo>
                    <a:pt x="109" y="62"/>
                    <a:pt x="110" y="63"/>
                    <a:pt x="113" y="63"/>
                  </a:cubicBezTo>
                  <a:cubicBezTo>
                    <a:pt x="116" y="63"/>
                    <a:pt x="120" y="63"/>
                    <a:pt x="123" y="63"/>
                  </a:cubicBezTo>
                  <a:cubicBezTo>
                    <a:pt x="138" y="63"/>
                    <a:pt x="153" y="63"/>
                    <a:pt x="168" y="63"/>
                  </a:cubicBezTo>
                  <a:cubicBezTo>
                    <a:pt x="170" y="63"/>
                    <a:pt x="172" y="63"/>
                    <a:pt x="175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5345113" y="1646238"/>
              <a:ext cx="287338" cy="276225"/>
            </a:xfrm>
            <a:custGeom>
              <a:avLst/>
              <a:gdLst>
                <a:gd name="T0" fmla="*/ 35 w 175"/>
                <a:gd name="T1" fmla="*/ 162 h 169"/>
                <a:gd name="T2" fmla="*/ 43 w 175"/>
                <a:gd name="T3" fmla="*/ 135 h 169"/>
                <a:gd name="T4" fmla="*/ 52 w 175"/>
                <a:gd name="T5" fmla="*/ 108 h 169"/>
                <a:gd name="T6" fmla="*/ 50 w 175"/>
                <a:gd name="T7" fmla="*/ 102 h 169"/>
                <a:gd name="T8" fmla="*/ 9 w 175"/>
                <a:gd name="T9" fmla="*/ 72 h 169"/>
                <a:gd name="T10" fmla="*/ 0 w 175"/>
                <a:gd name="T11" fmla="*/ 65 h 169"/>
                <a:gd name="T12" fmla="*/ 5 w 175"/>
                <a:gd name="T13" fmla="*/ 63 h 169"/>
                <a:gd name="T14" fmla="*/ 56 w 175"/>
                <a:gd name="T15" fmla="*/ 63 h 169"/>
                <a:gd name="T16" fmla="*/ 62 w 175"/>
                <a:gd name="T17" fmla="*/ 63 h 169"/>
                <a:gd name="T18" fmla="*/ 68 w 175"/>
                <a:gd name="T19" fmla="*/ 59 h 169"/>
                <a:gd name="T20" fmla="*/ 82 w 175"/>
                <a:gd name="T21" fmla="*/ 16 h 169"/>
                <a:gd name="T22" fmla="*/ 87 w 175"/>
                <a:gd name="T23" fmla="*/ 0 h 169"/>
                <a:gd name="T24" fmla="*/ 90 w 175"/>
                <a:gd name="T25" fmla="*/ 6 h 169"/>
                <a:gd name="T26" fmla="*/ 108 w 175"/>
                <a:gd name="T27" fmla="*/ 58 h 169"/>
                <a:gd name="T28" fmla="*/ 115 w 175"/>
                <a:gd name="T29" fmla="*/ 63 h 169"/>
                <a:gd name="T30" fmla="*/ 166 w 175"/>
                <a:gd name="T31" fmla="*/ 63 h 169"/>
                <a:gd name="T32" fmla="*/ 175 w 175"/>
                <a:gd name="T33" fmla="*/ 64 h 169"/>
                <a:gd name="T34" fmla="*/ 171 w 175"/>
                <a:gd name="T35" fmla="*/ 68 h 169"/>
                <a:gd name="T36" fmla="*/ 131 w 175"/>
                <a:gd name="T37" fmla="*/ 98 h 169"/>
                <a:gd name="T38" fmla="*/ 127 w 175"/>
                <a:gd name="T39" fmla="*/ 100 h 169"/>
                <a:gd name="T40" fmla="*/ 124 w 175"/>
                <a:gd name="T41" fmla="*/ 110 h 169"/>
                <a:gd name="T42" fmla="*/ 141 w 175"/>
                <a:gd name="T43" fmla="*/ 161 h 169"/>
                <a:gd name="T44" fmla="*/ 143 w 175"/>
                <a:gd name="T45" fmla="*/ 167 h 169"/>
                <a:gd name="T46" fmla="*/ 139 w 175"/>
                <a:gd name="T47" fmla="*/ 166 h 169"/>
                <a:gd name="T48" fmla="*/ 93 w 175"/>
                <a:gd name="T49" fmla="*/ 133 h 169"/>
                <a:gd name="T50" fmla="*/ 83 w 175"/>
                <a:gd name="T51" fmla="*/ 133 h 169"/>
                <a:gd name="T52" fmla="*/ 42 w 175"/>
                <a:gd name="T53" fmla="*/ 162 h 169"/>
                <a:gd name="T54" fmla="*/ 37 w 175"/>
                <a:gd name="T55" fmla="*/ 166 h 169"/>
                <a:gd name="T56" fmla="*/ 35 w 175"/>
                <a:gd name="T57" fmla="*/ 16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69">
                  <a:moveTo>
                    <a:pt x="35" y="162"/>
                  </a:moveTo>
                  <a:cubicBezTo>
                    <a:pt x="38" y="153"/>
                    <a:pt x="40" y="144"/>
                    <a:pt x="43" y="135"/>
                  </a:cubicBezTo>
                  <a:cubicBezTo>
                    <a:pt x="46" y="126"/>
                    <a:pt x="49" y="117"/>
                    <a:pt x="52" y="108"/>
                  </a:cubicBezTo>
                  <a:cubicBezTo>
                    <a:pt x="53" y="104"/>
                    <a:pt x="53" y="104"/>
                    <a:pt x="50" y="102"/>
                  </a:cubicBezTo>
                  <a:cubicBezTo>
                    <a:pt x="36" y="92"/>
                    <a:pt x="23" y="82"/>
                    <a:pt x="9" y="72"/>
                  </a:cubicBezTo>
                  <a:cubicBezTo>
                    <a:pt x="6" y="70"/>
                    <a:pt x="3" y="68"/>
                    <a:pt x="0" y="65"/>
                  </a:cubicBezTo>
                  <a:cubicBezTo>
                    <a:pt x="1" y="63"/>
                    <a:pt x="3" y="63"/>
                    <a:pt x="5" y="63"/>
                  </a:cubicBezTo>
                  <a:cubicBezTo>
                    <a:pt x="22" y="63"/>
                    <a:pt x="39" y="63"/>
                    <a:pt x="56" y="63"/>
                  </a:cubicBezTo>
                  <a:cubicBezTo>
                    <a:pt x="58" y="63"/>
                    <a:pt x="60" y="63"/>
                    <a:pt x="62" y="63"/>
                  </a:cubicBezTo>
                  <a:cubicBezTo>
                    <a:pt x="65" y="64"/>
                    <a:pt x="67" y="62"/>
                    <a:pt x="68" y="59"/>
                  </a:cubicBezTo>
                  <a:cubicBezTo>
                    <a:pt x="72" y="45"/>
                    <a:pt x="77" y="30"/>
                    <a:pt x="82" y="16"/>
                  </a:cubicBezTo>
                  <a:cubicBezTo>
                    <a:pt x="84" y="11"/>
                    <a:pt x="85" y="5"/>
                    <a:pt x="87" y="0"/>
                  </a:cubicBezTo>
                  <a:cubicBezTo>
                    <a:pt x="90" y="1"/>
                    <a:pt x="90" y="4"/>
                    <a:pt x="90" y="6"/>
                  </a:cubicBezTo>
                  <a:cubicBezTo>
                    <a:pt x="96" y="23"/>
                    <a:pt x="102" y="41"/>
                    <a:pt x="108" y="58"/>
                  </a:cubicBezTo>
                  <a:cubicBezTo>
                    <a:pt x="109" y="63"/>
                    <a:pt x="109" y="63"/>
                    <a:pt x="115" y="63"/>
                  </a:cubicBezTo>
                  <a:cubicBezTo>
                    <a:pt x="132" y="63"/>
                    <a:pt x="149" y="63"/>
                    <a:pt x="166" y="63"/>
                  </a:cubicBezTo>
                  <a:cubicBezTo>
                    <a:pt x="169" y="63"/>
                    <a:pt x="172" y="63"/>
                    <a:pt x="175" y="64"/>
                  </a:cubicBezTo>
                  <a:cubicBezTo>
                    <a:pt x="175" y="67"/>
                    <a:pt x="173" y="67"/>
                    <a:pt x="171" y="68"/>
                  </a:cubicBezTo>
                  <a:cubicBezTo>
                    <a:pt x="158" y="78"/>
                    <a:pt x="144" y="88"/>
                    <a:pt x="131" y="98"/>
                  </a:cubicBezTo>
                  <a:cubicBezTo>
                    <a:pt x="130" y="99"/>
                    <a:pt x="129" y="100"/>
                    <a:pt x="127" y="100"/>
                  </a:cubicBezTo>
                  <a:cubicBezTo>
                    <a:pt x="123" y="104"/>
                    <a:pt x="122" y="104"/>
                    <a:pt x="124" y="110"/>
                  </a:cubicBezTo>
                  <a:cubicBezTo>
                    <a:pt x="130" y="127"/>
                    <a:pt x="135" y="144"/>
                    <a:pt x="141" y="161"/>
                  </a:cubicBezTo>
                  <a:cubicBezTo>
                    <a:pt x="142" y="163"/>
                    <a:pt x="142" y="165"/>
                    <a:pt x="143" y="167"/>
                  </a:cubicBezTo>
                  <a:cubicBezTo>
                    <a:pt x="141" y="169"/>
                    <a:pt x="140" y="167"/>
                    <a:pt x="139" y="166"/>
                  </a:cubicBezTo>
                  <a:cubicBezTo>
                    <a:pt x="123" y="155"/>
                    <a:pt x="108" y="144"/>
                    <a:pt x="93" y="133"/>
                  </a:cubicBezTo>
                  <a:cubicBezTo>
                    <a:pt x="88" y="129"/>
                    <a:pt x="88" y="129"/>
                    <a:pt x="83" y="133"/>
                  </a:cubicBezTo>
                  <a:cubicBezTo>
                    <a:pt x="69" y="143"/>
                    <a:pt x="56" y="153"/>
                    <a:pt x="42" y="162"/>
                  </a:cubicBezTo>
                  <a:cubicBezTo>
                    <a:pt x="41" y="164"/>
                    <a:pt x="39" y="165"/>
                    <a:pt x="37" y="166"/>
                  </a:cubicBezTo>
                  <a:cubicBezTo>
                    <a:pt x="34" y="166"/>
                    <a:pt x="34" y="164"/>
                    <a:pt x="35" y="162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4860926" y="547688"/>
              <a:ext cx="285750" cy="268288"/>
            </a:xfrm>
            <a:custGeom>
              <a:avLst/>
              <a:gdLst>
                <a:gd name="T0" fmla="*/ 86 w 174"/>
                <a:gd name="T1" fmla="*/ 0 h 164"/>
                <a:gd name="T2" fmla="*/ 90 w 174"/>
                <a:gd name="T3" fmla="*/ 5 h 164"/>
                <a:gd name="T4" fmla="*/ 106 w 174"/>
                <a:gd name="T5" fmla="*/ 55 h 164"/>
                <a:gd name="T6" fmla="*/ 108 w 174"/>
                <a:gd name="T7" fmla="*/ 61 h 164"/>
                <a:gd name="T8" fmla="*/ 112 w 174"/>
                <a:gd name="T9" fmla="*/ 63 h 164"/>
                <a:gd name="T10" fmla="*/ 118 w 174"/>
                <a:gd name="T11" fmla="*/ 63 h 164"/>
                <a:gd name="T12" fmla="*/ 165 w 174"/>
                <a:gd name="T13" fmla="*/ 63 h 164"/>
                <a:gd name="T14" fmla="*/ 172 w 174"/>
                <a:gd name="T15" fmla="*/ 64 h 164"/>
                <a:gd name="T16" fmla="*/ 174 w 174"/>
                <a:gd name="T17" fmla="*/ 65 h 164"/>
                <a:gd name="T18" fmla="*/ 173 w 174"/>
                <a:gd name="T19" fmla="*/ 66 h 164"/>
                <a:gd name="T20" fmla="*/ 168 w 174"/>
                <a:gd name="T21" fmla="*/ 70 h 164"/>
                <a:gd name="T22" fmla="*/ 129 w 174"/>
                <a:gd name="T23" fmla="*/ 97 h 164"/>
                <a:gd name="T24" fmla="*/ 124 w 174"/>
                <a:gd name="T25" fmla="*/ 100 h 164"/>
                <a:gd name="T26" fmla="*/ 123 w 174"/>
                <a:gd name="T27" fmla="*/ 104 h 164"/>
                <a:gd name="T28" fmla="*/ 125 w 174"/>
                <a:gd name="T29" fmla="*/ 109 h 164"/>
                <a:gd name="T30" fmla="*/ 140 w 174"/>
                <a:gd name="T31" fmla="*/ 156 h 164"/>
                <a:gd name="T32" fmla="*/ 143 w 174"/>
                <a:gd name="T33" fmla="*/ 164 h 164"/>
                <a:gd name="T34" fmla="*/ 135 w 174"/>
                <a:gd name="T35" fmla="*/ 160 h 164"/>
                <a:gd name="T36" fmla="*/ 95 w 174"/>
                <a:gd name="T37" fmla="*/ 131 h 164"/>
                <a:gd name="T38" fmla="*/ 90 w 174"/>
                <a:gd name="T39" fmla="*/ 127 h 164"/>
                <a:gd name="T40" fmla="*/ 84 w 174"/>
                <a:gd name="T41" fmla="*/ 127 h 164"/>
                <a:gd name="T42" fmla="*/ 58 w 174"/>
                <a:gd name="T43" fmla="*/ 147 h 164"/>
                <a:gd name="T44" fmla="*/ 37 w 174"/>
                <a:gd name="T45" fmla="*/ 161 h 164"/>
                <a:gd name="T46" fmla="*/ 34 w 174"/>
                <a:gd name="T47" fmla="*/ 163 h 164"/>
                <a:gd name="T48" fmla="*/ 35 w 174"/>
                <a:gd name="T49" fmla="*/ 156 h 164"/>
                <a:gd name="T50" fmla="*/ 50 w 174"/>
                <a:gd name="T51" fmla="*/ 112 h 164"/>
                <a:gd name="T52" fmla="*/ 51 w 174"/>
                <a:gd name="T53" fmla="*/ 108 h 164"/>
                <a:gd name="T54" fmla="*/ 47 w 174"/>
                <a:gd name="T55" fmla="*/ 98 h 164"/>
                <a:gd name="T56" fmla="*/ 34 w 174"/>
                <a:gd name="T57" fmla="*/ 89 h 164"/>
                <a:gd name="T58" fmla="*/ 5 w 174"/>
                <a:gd name="T59" fmla="*/ 69 h 164"/>
                <a:gd name="T60" fmla="*/ 0 w 174"/>
                <a:gd name="T61" fmla="*/ 65 h 164"/>
                <a:gd name="T62" fmla="*/ 5 w 174"/>
                <a:gd name="T63" fmla="*/ 63 h 164"/>
                <a:gd name="T64" fmla="*/ 55 w 174"/>
                <a:gd name="T65" fmla="*/ 63 h 164"/>
                <a:gd name="T66" fmla="*/ 62 w 174"/>
                <a:gd name="T67" fmla="*/ 63 h 164"/>
                <a:gd name="T68" fmla="*/ 67 w 174"/>
                <a:gd name="T69" fmla="*/ 59 h 164"/>
                <a:gd name="T70" fmla="*/ 72 w 174"/>
                <a:gd name="T71" fmla="*/ 46 h 164"/>
                <a:gd name="T72" fmla="*/ 86 w 174"/>
                <a:gd name="T7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164">
                  <a:moveTo>
                    <a:pt x="86" y="0"/>
                  </a:moveTo>
                  <a:cubicBezTo>
                    <a:pt x="89" y="1"/>
                    <a:pt x="89" y="3"/>
                    <a:pt x="90" y="5"/>
                  </a:cubicBezTo>
                  <a:cubicBezTo>
                    <a:pt x="95" y="22"/>
                    <a:pt x="101" y="38"/>
                    <a:pt x="106" y="55"/>
                  </a:cubicBezTo>
                  <a:cubicBezTo>
                    <a:pt x="107" y="57"/>
                    <a:pt x="107" y="59"/>
                    <a:pt x="108" y="61"/>
                  </a:cubicBezTo>
                  <a:cubicBezTo>
                    <a:pt x="109" y="62"/>
                    <a:pt x="110" y="63"/>
                    <a:pt x="112" y="63"/>
                  </a:cubicBezTo>
                  <a:cubicBezTo>
                    <a:pt x="114" y="63"/>
                    <a:pt x="116" y="63"/>
                    <a:pt x="118" y="63"/>
                  </a:cubicBezTo>
                  <a:cubicBezTo>
                    <a:pt x="134" y="63"/>
                    <a:pt x="149" y="63"/>
                    <a:pt x="165" y="63"/>
                  </a:cubicBezTo>
                  <a:cubicBezTo>
                    <a:pt x="167" y="63"/>
                    <a:pt x="170" y="63"/>
                    <a:pt x="172" y="64"/>
                  </a:cubicBezTo>
                  <a:cubicBezTo>
                    <a:pt x="173" y="64"/>
                    <a:pt x="174" y="64"/>
                    <a:pt x="174" y="65"/>
                  </a:cubicBezTo>
                  <a:cubicBezTo>
                    <a:pt x="174" y="65"/>
                    <a:pt x="174" y="66"/>
                    <a:pt x="173" y="66"/>
                  </a:cubicBezTo>
                  <a:cubicBezTo>
                    <a:pt x="171" y="68"/>
                    <a:pt x="170" y="69"/>
                    <a:pt x="168" y="70"/>
                  </a:cubicBezTo>
                  <a:cubicBezTo>
                    <a:pt x="155" y="79"/>
                    <a:pt x="142" y="88"/>
                    <a:pt x="129" y="97"/>
                  </a:cubicBezTo>
                  <a:cubicBezTo>
                    <a:pt x="128" y="98"/>
                    <a:pt x="126" y="99"/>
                    <a:pt x="124" y="100"/>
                  </a:cubicBezTo>
                  <a:cubicBezTo>
                    <a:pt x="123" y="101"/>
                    <a:pt x="122" y="102"/>
                    <a:pt x="123" y="104"/>
                  </a:cubicBezTo>
                  <a:cubicBezTo>
                    <a:pt x="124" y="106"/>
                    <a:pt x="124" y="107"/>
                    <a:pt x="125" y="109"/>
                  </a:cubicBezTo>
                  <a:cubicBezTo>
                    <a:pt x="130" y="125"/>
                    <a:pt x="135" y="141"/>
                    <a:pt x="140" y="156"/>
                  </a:cubicBezTo>
                  <a:cubicBezTo>
                    <a:pt x="141" y="159"/>
                    <a:pt x="142" y="161"/>
                    <a:pt x="143" y="164"/>
                  </a:cubicBezTo>
                  <a:cubicBezTo>
                    <a:pt x="139" y="163"/>
                    <a:pt x="137" y="161"/>
                    <a:pt x="135" y="160"/>
                  </a:cubicBezTo>
                  <a:cubicBezTo>
                    <a:pt x="121" y="150"/>
                    <a:pt x="108" y="140"/>
                    <a:pt x="95" y="131"/>
                  </a:cubicBezTo>
                  <a:cubicBezTo>
                    <a:pt x="93" y="129"/>
                    <a:pt x="92" y="128"/>
                    <a:pt x="90" y="127"/>
                  </a:cubicBezTo>
                  <a:cubicBezTo>
                    <a:pt x="88" y="126"/>
                    <a:pt x="86" y="126"/>
                    <a:pt x="84" y="127"/>
                  </a:cubicBezTo>
                  <a:cubicBezTo>
                    <a:pt x="75" y="134"/>
                    <a:pt x="67" y="140"/>
                    <a:pt x="58" y="147"/>
                  </a:cubicBezTo>
                  <a:cubicBezTo>
                    <a:pt x="51" y="151"/>
                    <a:pt x="44" y="156"/>
                    <a:pt x="37" y="161"/>
                  </a:cubicBezTo>
                  <a:cubicBezTo>
                    <a:pt x="36" y="162"/>
                    <a:pt x="35" y="163"/>
                    <a:pt x="34" y="163"/>
                  </a:cubicBezTo>
                  <a:cubicBezTo>
                    <a:pt x="32" y="160"/>
                    <a:pt x="34" y="158"/>
                    <a:pt x="35" y="156"/>
                  </a:cubicBezTo>
                  <a:cubicBezTo>
                    <a:pt x="40" y="141"/>
                    <a:pt x="45" y="126"/>
                    <a:pt x="50" y="112"/>
                  </a:cubicBezTo>
                  <a:cubicBezTo>
                    <a:pt x="50" y="111"/>
                    <a:pt x="50" y="109"/>
                    <a:pt x="51" y="108"/>
                  </a:cubicBezTo>
                  <a:cubicBezTo>
                    <a:pt x="53" y="102"/>
                    <a:pt x="52" y="101"/>
                    <a:pt x="47" y="98"/>
                  </a:cubicBezTo>
                  <a:cubicBezTo>
                    <a:pt x="43" y="95"/>
                    <a:pt x="39" y="92"/>
                    <a:pt x="34" y="89"/>
                  </a:cubicBezTo>
                  <a:cubicBezTo>
                    <a:pt x="25" y="82"/>
                    <a:pt x="15" y="76"/>
                    <a:pt x="5" y="69"/>
                  </a:cubicBezTo>
                  <a:cubicBezTo>
                    <a:pt x="3" y="68"/>
                    <a:pt x="2" y="66"/>
                    <a:pt x="0" y="65"/>
                  </a:cubicBezTo>
                  <a:cubicBezTo>
                    <a:pt x="1" y="63"/>
                    <a:pt x="3" y="63"/>
                    <a:pt x="5" y="63"/>
                  </a:cubicBezTo>
                  <a:cubicBezTo>
                    <a:pt x="22" y="63"/>
                    <a:pt x="39" y="63"/>
                    <a:pt x="55" y="63"/>
                  </a:cubicBezTo>
                  <a:cubicBezTo>
                    <a:pt x="58" y="63"/>
                    <a:pt x="60" y="63"/>
                    <a:pt x="62" y="63"/>
                  </a:cubicBezTo>
                  <a:cubicBezTo>
                    <a:pt x="65" y="64"/>
                    <a:pt x="67" y="62"/>
                    <a:pt x="67" y="59"/>
                  </a:cubicBezTo>
                  <a:cubicBezTo>
                    <a:pt x="69" y="55"/>
                    <a:pt x="70" y="51"/>
                    <a:pt x="72" y="46"/>
                  </a:cubicBezTo>
                  <a:cubicBezTo>
                    <a:pt x="77" y="31"/>
                    <a:pt x="81" y="16"/>
                    <a:pt x="86" y="0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5346701" y="361950"/>
              <a:ext cx="285750" cy="265113"/>
            </a:xfrm>
            <a:custGeom>
              <a:avLst/>
              <a:gdLst>
                <a:gd name="T0" fmla="*/ 141 w 174"/>
                <a:gd name="T1" fmla="*/ 162 h 162"/>
                <a:gd name="T2" fmla="*/ 137 w 174"/>
                <a:gd name="T3" fmla="*/ 160 h 162"/>
                <a:gd name="T4" fmla="*/ 96 w 174"/>
                <a:gd name="T5" fmla="*/ 129 h 162"/>
                <a:gd name="T6" fmla="*/ 89 w 174"/>
                <a:gd name="T7" fmla="*/ 124 h 162"/>
                <a:gd name="T8" fmla="*/ 84 w 174"/>
                <a:gd name="T9" fmla="*/ 124 h 162"/>
                <a:gd name="T10" fmla="*/ 78 w 174"/>
                <a:gd name="T11" fmla="*/ 129 h 162"/>
                <a:gd name="T12" fmla="*/ 38 w 174"/>
                <a:gd name="T13" fmla="*/ 157 h 162"/>
                <a:gd name="T14" fmla="*/ 33 w 174"/>
                <a:gd name="T15" fmla="*/ 160 h 162"/>
                <a:gd name="T16" fmla="*/ 33 w 174"/>
                <a:gd name="T17" fmla="*/ 155 h 162"/>
                <a:gd name="T18" fmla="*/ 49 w 174"/>
                <a:gd name="T19" fmla="*/ 109 h 162"/>
                <a:gd name="T20" fmla="*/ 51 w 174"/>
                <a:gd name="T21" fmla="*/ 103 h 162"/>
                <a:gd name="T22" fmla="*/ 49 w 174"/>
                <a:gd name="T23" fmla="*/ 98 h 162"/>
                <a:gd name="T24" fmla="*/ 45 w 174"/>
                <a:gd name="T25" fmla="*/ 95 h 162"/>
                <a:gd name="T26" fmla="*/ 5 w 174"/>
                <a:gd name="T27" fmla="*/ 69 h 162"/>
                <a:gd name="T28" fmla="*/ 0 w 174"/>
                <a:gd name="T29" fmla="*/ 64 h 162"/>
                <a:gd name="T30" fmla="*/ 3 w 174"/>
                <a:gd name="T31" fmla="*/ 63 h 162"/>
                <a:gd name="T32" fmla="*/ 55 w 174"/>
                <a:gd name="T33" fmla="*/ 63 h 162"/>
                <a:gd name="T34" fmla="*/ 61 w 174"/>
                <a:gd name="T35" fmla="*/ 63 h 162"/>
                <a:gd name="T36" fmla="*/ 67 w 174"/>
                <a:gd name="T37" fmla="*/ 59 h 162"/>
                <a:gd name="T38" fmla="*/ 82 w 174"/>
                <a:gd name="T39" fmla="*/ 11 h 162"/>
                <a:gd name="T40" fmla="*/ 86 w 174"/>
                <a:gd name="T41" fmla="*/ 0 h 162"/>
                <a:gd name="T42" fmla="*/ 89 w 174"/>
                <a:gd name="T43" fmla="*/ 5 h 162"/>
                <a:gd name="T44" fmla="*/ 105 w 174"/>
                <a:gd name="T45" fmla="*/ 53 h 162"/>
                <a:gd name="T46" fmla="*/ 118 w 174"/>
                <a:gd name="T47" fmla="*/ 63 h 162"/>
                <a:gd name="T48" fmla="*/ 167 w 174"/>
                <a:gd name="T49" fmla="*/ 63 h 162"/>
                <a:gd name="T50" fmla="*/ 173 w 174"/>
                <a:gd name="T51" fmla="*/ 63 h 162"/>
                <a:gd name="T52" fmla="*/ 174 w 174"/>
                <a:gd name="T53" fmla="*/ 64 h 162"/>
                <a:gd name="T54" fmla="*/ 174 w 174"/>
                <a:gd name="T55" fmla="*/ 65 h 162"/>
                <a:gd name="T56" fmla="*/ 169 w 174"/>
                <a:gd name="T57" fmla="*/ 68 h 162"/>
                <a:gd name="T58" fmla="*/ 130 w 174"/>
                <a:gd name="T59" fmla="*/ 94 h 162"/>
                <a:gd name="T60" fmla="*/ 125 w 174"/>
                <a:gd name="T61" fmla="*/ 98 h 162"/>
                <a:gd name="T62" fmla="*/ 123 w 174"/>
                <a:gd name="T63" fmla="*/ 104 h 162"/>
                <a:gd name="T64" fmla="*/ 127 w 174"/>
                <a:gd name="T65" fmla="*/ 118 h 162"/>
                <a:gd name="T66" fmla="*/ 140 w 174"/>
                <a:gd name="T67" fmla="*/ 156 h 162"/>
                <a:gd name="T68" fmla="*/ 141 w 174"/>
                <a:gd name="T6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62">
                  <a:moveTo>
                    <a:pt x="141" y="162"/>
                  </a:moveTo>
                  <a:cubicBezTo>
                    <a:pt x="139" y="162"/>
                    <a:pt x="138" y="161"/>
                    <a:pt x="137" y="160"/>
                  </a:cubicBezTo>
                  <a:cubicBezTo>
                    <a:pt x="123" y="149"/>
                    <a:pt x="110" y="139"/>
                    <a:pt x="96" y="129"/>
                  </a:cubicBezTo>
                  <a:cubicBezTo>
                    <a:pt x="94" y="127"/>
                    <a:pt x="91" y="126"/>
                    <a:pt x="89" y="124"/>
                  </a:cubicBezTo>
                  <a:cubicBezTo>
                    <a:pt x="88" y="123"/>
                    <a:pt x="86" y="123"/>
                    <a:pt x="84" y="124"/>
                  </a:cubicBezTo>
                  <a:cubicBezTo>
                    <a:pt x="82" y="126"/>
                    <a:pt x="80" y="127"/>
                    <a:pt x="78" y="129"/>
                  </a:cubicBezTo>
                  <a:cubicBezTo>
                    <a:pt x="65" y="138"/>
                    <a:pt x="51" y="148"/>
                    <a:pt x="38" y="157"/>
                  </a:cubicBezTo>
                  <a:cubicBezTo>
                    <a:pt x="37" y="158"/>
                    <a:pt x="35" y="160"/>
                    <a:pt x="33" y="160"/>
                  </a:cubicBezTo>
                  <a:cubicBezTo>
                    <a:pt x="32" y="158"/>
                    <a:pt x="33" y="156"/>
                    <a:pt x="33" y="155"/>
                  </a:cubicBezTo>
                  <a:cubicBezTo>
                    <a:pt x="39" y="140"/>
                    <a:pt x="44" y="125"/>
                    <a:pt x="49" y="109"/>
                  </a:cubicBezTo>
                  <a:cubicBezTo>
                    <a:pt x="50" y="107"/>
                    <a:pt x="50" y="105"/>
                    <a:pt x="51" y="103"/>
                  </a:cubicBezTo>
                  <a:cubicBezTo>
                    <a:pt x="52" y="101"/>
                    <a:pt x="51" y="100"/>
                    <a:pt x="49" y="98"/>
                  </a:cubicBezTo>
                  <a:cubicBezTo>
                    <a:pt x="48" y="97"/>
                    <a:pt x="46" y="96"/>
                    <a:pt x="45" y="95"/>
                  </a:cubicBezTo>
                  <a:cubicBezTo>
                    <a:pt x="31" y="86"/>
                    <a:pt x="18" y="78"/>
                    <a:pt x="5" y="69"/>
                  </a:cubicBezTo>
                  <a:cubicBezTo>
                    <a:pt x="3" y="67"/>
                    <a:pt x="0" y="67"/>
                    <a:pt x="0" y="64"/>
                  </a:cubicBezTo>
                  <a:cubicBezTo>
                    <a:pt x="0" y="62"/>
                    <a:pt x="2" y="63"/>
                    <a:pt x="3" y="63"/>
                  </a:cubicBezTo>
                  <a:cubicBezTo>
                    <a:pt x="21" y="63"/>
                    <a:pt x="38" y="63"/>
                    <a:pt x="55" y="63"/>
                  </a:cubicBezTo>
                  <a:cubicBezTo>
                    <a:pt x="57" y="63"/>
                    <a:pt x="59" y="63"/>
                    <a:pt x="61" y="63"/>
                  </a:cubicBezTo>
                  <a:cubicBezTo>
                    <a:pt x="64" y="63"/>
                    <a:pt x="66" y="61"/>
                    <a:pt x="67" y="59"/>
                  </a:cubicBezTo>
                  <a:cubicBezTo>
                    <a:pt x="72" y="43"/>
                    <a:pt x="77" y="27"/>
                    <a:pt x="82" y="11"/>
                  </a:cubicBezTo>
                  <a:cubicBezTo>
                    <a:pt x="84" y="7"/>
                    <a:pt x="85" y="4"/>
                    <a:pt x="86" y="0"/>
                  </a:cubicBezTo>
                  <a:cubicBezTo>
                    <a:pt x="88" y="1"/>
                    <a:pt x="89" y="3"/>
                    <a:pt x="89" y="5"/>
                  </a:cubicBezTo>
                  <a:cubicBezTo>
                    <a:pt x="95" y="21"/>
                    <a:pt x="100" y="37"/>
                    <a:pt x="105" y="53"/>
                  </a:cubicBezTo>
                  <a:cubicBezTo>
                    <a:pt x="109" y="64"/>
                    <a:pt x="106" y="63"/>
                    <a:pt x="118" y="63"/>
                  </a:cubicBezTo>
                  <a:cubicBezTo>
                    <a:pt x="134" y="63"/>
                    <a:pt x="150" y="63"/>
                    <a:pt x="167" y="63"/>
                  </a:cubicBezTo>
                  <a:cubicBezTo>
                    <a:pt x="169" y="63"/>
                    <a:pt x="171" y="63"/>
                    <a:pt x="173" y="63"/>
                  </a:cubicBezTo>
                  <a:cubicBezTo>
                    <a:pt x="173" y="63"/>
                    <a:pt x="174" y="64"/>
                    <a:pt x="174" y="64"/>
                  </a:cubicBezTo>
                  <a:cubicBezTo>
                    <a:pt x="174" y="64"/>
                    <a:pt x="174" y="65"/>
                    <a:pt x="174" y="65"/>
                  </a:cubicBezTo>
                  <a:cubicBezTo>
                    <a:pt x="172" y="66"/>
                    <a:pt x="171" y="67"/>
                    <a:pt x="169" y="68"/>
                  </a:cubicBezTo>
                  <a:cubicBezTo>
                    <a:pt x="156" y="77"/>
                    <a:pt x="143" y="86"/>
                    <a:pt x="130" y="94"/>
                  </a:cubicBezTo>
                  <a:cubicBezTo>
                    <a:pt x="128" y="95"/>
                    <a:pt x="127" y="97"/>
                    <a:pt x="125" y="98"/>
                  </a:cubicBezTo>
                  <a:cubicBezTo>
                    <a:pt x="122" y="100"/>
                    <a:pt x="122" y="100"/>
                    <a:pt x="123" y="104"/>
                  </a:cubicBezTo>
                  <a:cubicBezTo>
                    <a:pt x="124" y="108"/>
                    <a:pt x="126" y="113"/>
                    <a:pt x="127" y="118"/>
                  </a:cubicBezTo>
                  <a:cubicBezTo>
                    <a:pt x="132" y="131"/>
                    <a:pt x="136" y="143"/>
                    <a:pt x="140" y="156"/>
                  </a:cubicBezTo>
                  <a:cubicBezTo>
                    <a:pt x="141" y="158"/>
                    <a:pt x="142" y="160"/>
                    <a:pt x="141" y="162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5678488" y="671513"/>
              <a:ext cx="238125" cy="125413"/>
            </a:xfrm>
            <a:custGeom>
              <a:avLst/>
              <a:gdLst>
                <a:gd name="T0" fmla="*/ 23 w 146"/>
                <a:gd name="T1" fmla="*/ 0 h 76"/>
                <a:gd name="T2" fmla="*/ 27 w 146"/>
                <a:gd name="T3" fmla="*/ 1 h 76"/>
                <a:gd name="T4" fmla="*/ 138 w 146"/>
                <a:gd name="T5" fmla="*/ 34 h 76"/>
                <a:gd name="T6" fmla="*/ 143 w 146"/>
                <a:gd name="T7" fmla="*/ 36 h 76"/>
                <a:gd name="T8" fmla="*/ 146 w 146"/>
                <a:gd name="T9" fmla="*/ 38 h 76"/>
                <a:gd name="T10" fmla="*/ 143 w 146"/>
                <a:gd name="T11" fmla="*/ 41 h 76"/>
                <a:gd name="T12" fmla="*/ 127 w 146"/>
                <a:gd name="T13" fmla="*/ 49 h 76"/>
                <a:gd name="T14" fmla="*/ 80 w 146"/>
                <a:gd name="T15" fmla="*/ 72 h 76"/>
                <a:gd name="T16" fmla="*/ 75 w 146"/>
                <a:gd name="T17" fmla="*/ 74 h 76"/>
                <a:gd name="T18" fmla="*/ 67 w 146"/>
                <a:gd name="T19" fmla="*/ 74 h 76"/>
                <a:gd name="T20" fmla="*/ 62 w 146"/>
                <a:gd name="T21" fmla="*/ 71 h 76"/>
                <a:gd name="T22" fmla="*/ 4 w 146"/>
                <a:gd name="T23" fmla="*/ 25 h 76"/>
                <a:gd name="T24" fmla="*/ 3 w 146"/>
                <a:gd name="T25" fmla="*/ 17 h 76"/>
                <a:gd name="T26" fmla="*/ 15 w 146"/>
                <a:gd name="T27" fmla="*/ 4 h 76"/>
                <a:gd name="T28" fmla="*/ 23 w 146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76">
                  <a:moveTo>
                    <a:pt x="23" y="0"/>
                  </a:moveTo>
                  <a:cubicBezTo>
                    <a:pt x="24" y="1"/>
                    <a:pt x="26" y="1"/>
                    <a:pt x="27" y="1"/>
                  </a:cubicBezTo>
                  <a:cubicBezTo>
                    <a:pt x="64" y="12"/>
                    <a:pt x="101" y="22"/>
                    <a:pt x="138" y="34"/>
                  </a:cubicBezTo>
                  <a:cubicBezTo>
                    <a:pt x="139" y="35"/>
                    <a:pt x="141" y="35"/>
                    <a:pt x="143" y="36"/>
                  </a:cubicBezTo>
                  <a:cubicBezTo>
                    <a:pt x="144" y="36"/>
                    <a:pt x="145" y="36"/>
                    <a:pt x="146" y="38"/>
                  </a:cubicBezTo>
                  <a:cubicBezTo>
                    <a:pt x="146" y="40"/>
                    <a:pt x="144" y="40"/>
                    <a:pt x="143" y="41"/>
                  </a:cubicBezTo>
                  <a:cubicBezTo>
                    <a:pt x="138" y="43"/>
                    <a:pt x="132" y="46"/>
                    <a:pt x="127" y="49"/>
                  </a:cubicBezTo>
                  <a:cubicBezTo>
                    <a:pt x="111" y="56"/>
                    <a:pt x="96" y="64"/>
                    <a:pt x="80" y="72"/>
                  </a:cubicBezTo>
                  <a:cubicBezTo>
                    <a:pt x="78" y="73"/>
                    <a:pt x="77" y="74"/>
                    <a:pt x="75" y="74"/>
                  </a:cubicBezTo>
                  <a:cubicBezTo>
                    <a:pt x="72" y="76"/>
                    <a:pt x="69" y="75"/>
                    <a:pt x="67" y="74"/>
                  </a:cubicBezTo>
                  <a:cubicBezTo>
                    <a:pt x="65" y="73"/>
                    <a:pt x="64" y="72"/>
                    <a:pt x="62" y="71"/>
                  </a:cubicBezTo>
                  <a:cubicBezTo>
                    <a:pt x="43" y="55"/>
                    <a:pt x="23" y="40"/>
                    <a:pt x="4" y="25"/>
                  </a:cubicBezTo>
                  <a:cubicBezTo>
                    <a:pt x="0" y="22"/>
                    <a:pt x="0" y="21"/>
                    <a:pt x="3" y="17"/>
                  </a:cubicBezTo>
                  <a:cubicBezTo>
                    <a:pt x="7" y="13"/>
                    <a:pt x="11" y="9"/>
                    <a:pt x="15" y="4"/>
                  </a:cubicBezTo>
                  <a:cubicBezTo>
                    <a:pt x="18" y="2"/>
                    <a:pt x="20" y="1"/>
                    <a:pt x="23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5399088" y="1911350"/>
              <a:ext cx="6350" cy="9525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4 h 6"/>
                <a:gd name="T4" fmla="*/ 2 w 4"/>
                <a:gd name="T5" fmla="*/ 6 h 6"/>
                <a:gd name="T6" fmla="*/ 0 w 4"/>
                <a:gd name="T7" fmla="*/ 6 h 6"/>
                <a:gd name="T8" fmla="*/ 0 w 4"/>
                <a:gd name="T9" fmla="*/ 5 h 6"/>
                <a:gd name="T10" fmla="*/ 2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5A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6769101" y="1479550"/>
              <a:ext cx="153988" cy="220663"/>
            </a:xfrm>
            <a:custGeom>
              <a:avLst/>
              <a:gdLst>
                <a:gd name="T0" fmla="*/ 8 w 94"/>
                <a:gd name="T1" fmla="*/ 102 h 134"/>
                <a:gd name="T2" fmla="*/ 40 w 94"/>
                <a:gd name="T3" fmla="*/ 110 h 134"/>
                <a:gd name="T4" fmla="*/ 62 w 94"/>
                <a:gd name="T5" fmla="*/ 96 h 134"/>
                <a:gd name="T6" fmla="*/ 42 w 94"/>
                <a:gd name="T7" fmla="*/ 78 h 134"/>
                <a:gd name="T8" fmla="*/ 9 w 94"/>
                <a:gd name="T9" fmla="*/ 39 h 134"/>
                <a:gd name="T10" fmla="*/ 62 w 94"/>
                <a:gd name="T11" fmla="*/ 0 h 134"/>
                <a:gd name="T12" fmla="*/ 94 w 94"/>
                <a:gd name="T13" fmla="*/ 6 h 134"/>
                <a:gd name="T14" fmla="*/ 86 w 94"/>
                <a:gd name="T15" fmla="*/ 30 h 134"/>
                <a:gd name="T16" fmla="*/ 59 w 94"/>
                <a:gd name="T17" fmla="*/ 24 h 134"/>
                <a:gd name="T18" fmla="*/ 39 w 94"/>
                <a:gd name="T19" fmla="*/ 36 h 134"/>
                <a:gd name="T20" fmla="*/ 62 w 94"/>
                <a:gd name="T21" fmla="*/ 55 h 134"/>
                <a:gd name="T22" fmla="*/ 92 w 94"/>
                <a:gd name="T23" fmla="*/ 94 h 134"/>
                <a:gd name="T24" fmla="*/ 36 w 94"/>
                <a:gd name="T25" fmla="*/ 134 h 134"/>
                <a:gd name="T26" fmla="*/ 0 w 94"/>
                <a:gd name="T27" fmla="*/ 126 h 134"/>
                <a:gd name="T28" fmla="*/ 8 w 94"/>
                <a:gd name="T29" fmla="*/ 10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4">
                  <a:moveTo>
                    <a:pt x="8" y="102"/>
                  </a:moveTo>
                  <a:cubicBezTo>
                    <a:pt x="15" y="106"/>
                    <a:pt x="27" y="110"/>
                    <a:pt x="40" y="110"/>
                  </a:cubicBezTo>
                  <a:cubicBezTo>
                    <a:pt x="54" y="110"/>
                    <a:pt x="61" y="104"/>
                    <a:pt x="62" y="96"/>
                  </a:cubicBezTo>
                  <a:cubicBezTo>
                    <a:pt x="63" y="88"/>
                    <a:pt x="57" y="83"/>
                    <a:pt x="42" y="78"/>
                  </a:cubicBezTo>
                  <a:cubicBezTo>
                    <a:pt x="21" y="70"/>
                    <a:pt x="7" y="58"/>
                    <a:pt x="9" y="39"/>
                  </a:cubicBezTo>
                  <a:cubicBezTo>
                    <a:pt x="11" y="17"/>
                    <a:pt x="31" y="0"/>
                    <a:pt x="62" y="0"/>
                  </a:cubicBezTo>
                  <a:cubicBezTo>
                    <a:pt x="77" y="0"/>
                    <a:pt x="87" y="3"/>
                    <a:pt x="94" y="6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1" y="27"/>
                    <a:pt x="72" y="24"/>
                    <a:pt x="59" y="24"/>
                  </a:cubicBezTo>
                  <a:cubicBezTo>
                    <a:pt x="47" y="24"/>
                    <a:pt x="40" y="30"/>
                    <a:pt x="39" y="36"/>
                  </a:cubicBezTo>
                  <a:cubicBezTo>
                    <a:pt x="39" y="45"/>
                    <a:pt x="45" y="48"/>
                    <a:pt x="62" y="55"/>
                  </a:cubicBezTo>
                  <a:cubicBezTo>
                    <a:pt x="84" y="63"/>
                    <a:pt x="94" y="75"/>
                    <a:pt x="92" y="94"/>
                  </a:cubicBezTo>
                  <a:cubicBezTo>
                    <a:pt x="90" y="115"/>
                    <a:pt x="72" y="134"/>
                    <a:pt x="36" y="134"/>
                  </a:cubicBezTo>
                  <a:cubicBezTo>
                    <a:pt x="21" y="134"/>
                    <a:pt x="7" y="130"/>
                    <a:pt x="0" y="126"/>
                  </a:cubicBezTo>
                  <a:lnTo>
                    <a:pt x="8" y="102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7026276" y="1482725"/>
              <a:ext cx="195263" cy="214313"/>
            </a:xfrm>
            <a:custGeom>
              <a:avLst/>
              <a:gdLst>
                <a:gd name="T0" fmla="*/ 43 w 119"/>
                <a:gd name="T1" fmla="*/ 97 h 130"/>
                <a:gd name="T2" fmla="*/ 31 w 119"/>
                <a:gd name="T3" fmla="*/ 130 h 130"/>
                <a:gd name="T4" fmla="*/ 0 w 119"/>
                <a:gd name="T5" fmla="*/ 130 h 130"/>
                <a:gd name="T6" fmla="*/ 52 w 119"/>
                <a:gd name="T7" fmla="*/ 0 h 130"/>
                <a:gd name="T8" fmla="*/ 90 w 119"/>
                <a:gd name="T9" fmla="*/ 0 h 130"/>
                <a:gd name="T10" fmla="*/ 119 w 119"/>
                <a:gd name="T11" fmla="*/ 130 h 130"/>
                <a:gd name="T12" fmla="*/ 87 w 119"/>
                <a:gd name="T13" fmla="*/ 130 h 130"/>
                <a:gd name="T14" fmla="*/ 80 w 119"/>
                <a:gd name="T15" fmla="*/ 97 h 130"/>
                <a:gd name="T16" fmla="*/ 43 w 119"/>
                <a:gd name="T17" fmla="*/ 97 h 130"/>
                <a:gd name="T18" fmla="*/ 78 w 119"/>
                <a:gd name="T19" fmla="*/ 75 h 130"/>
                <a:gd name="T20" fmla="*/ 72 w 119"/>
                <a:gd name="T21" fmla="*/ 47 h 130"/>
                <a:gd name="T22" fmla="*/ 68 w 119"/>
                <a:gd name="T23" fmla="*/ 22 h 130"/>
                <a:gd name="T24" fmla="*/ 68 w 119"/>
                <a:gd name="T25" fmla="*/ 22 h 130"/>
                <a:gd name="T26" fmla="*/ 59 w 119"/>
                <a:gd name="T27" fmla="*/ 47 h 130"/>
                <a:gd name="T28" fmla="*/ 49 w 119"/>
                <a:gd name="T29" fmla="*/ 75 h 130"/>
                <a:gd name="T30" fmla="*/ 78 w 119"/>
                <a:gd name="T31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30">
                  <a:moveTo>
                    <a:pt x="43" y="97"/>
                  </a:moveTo>
                  <a:cubicBezTo>
                    <a:pt x="31" y="130"/>
                    <a:pt x="31" y="130"/>
                    <a:pt x="31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80" y="97"/>
                    <a:pt x="80" y="97"/>
                    <a:pt x="80" y="97"/>
                  </a:cubicBezTo>
                  <a:lnTo>
                    <a:pt x="43" y="97"/>
                  </a:lnTo>
                  <a:close/>
                  <a:moveTo>
                    <a:pt x="78" y="75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1" y="39"/>
                    <a:pt x="69" y="29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5" y="29"/>
                    <a:pt x="62" y="39"/>
                    <a:pt x="59" y="47"/>
                  </a:cubicBezTo>
                  <a:cubicBezTo>
                    <a:pt x="49" y="75"/>
                    <a:pt x="49" y="75"/>
                    <a:pt x="49" y="75"/>
                  </a:cubicBezTo>
                  <a:lnTo>
                    <a:pt x="78" y="75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46951" y="1482725"/>
              <a:ext cx="149225" cy="214313"/>
            </a:xfrm>
            <a:custGeom>
              <a:avLst/>
              <a:gdLst>
                <a:gd name="T0" fmla="*/ 11 w 94"/>
                <a:gd name="T1" fmla="*/ 0 h 135"/>
                <a:gd name="T2" fmla="*/ 94 w 94"/>
                <a:gd name="T3" fmla="*/ 0 h 135"/>
                <a:gd name="T4" fmla="*/ 91 w 94"/>
                <a:gd name="T5" fmla="*/ 25 h 135"/>
                <a:gd name="T6" fmla="*/ 39 w 94"/>
                <a:gd name="T7" fmla="*/ 25 h 135"/>
                <a:gd name="T8" fmla="*/ 37 w 94"/>
                <a:gd name="T9" fmla="*/ 56 h 135"/>
                <a:gd name="T10" fmla="*/ 85 w 94"/>
                <a:gd name="T11" fmla="*/ 56 h 135"/>
                <a:gd name="T12" fmla="*/ 82 w 94"/>
                <a:gd name="T13" fmla="*/ 81 h 135"/>
                <a:gd name="T14" fmla="*/ 35 w 94"/>
                <a:gd name="T15" fmla="*/ 81 h 135"/>
                <a:gd name="T16" fmla="*/ 30 w 94"/>
                <a:gd name="T17" fmla="*/ 135 h 135"/>
                <a:gd name="T18" fmla="*/ 0 w 94"/>
                <a:gd name="T19" fmla="*/ 135 h 135"/>
                <a:gd name="T20" fmla="*/ 11 w 94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35">
                  <a:moveTo>
                    <a:pt x="11" y="0"/>
                  </a:moveTo>
                  <a:lnTo>
                    <a:pt x="94" y="0"/>
                  </a:lnTo>
                  <a:lnTo>
                    <a:pt x="91" y="25"/>
                  </a:lnTo>
                  <a:lnTo>
                    <a:pt x="39" y="25"/>
                  </a:lnTo>
                  <a:lnTo>
                    <a:pt x="37" y="56"/>
                  </a:lnTo>
                  <a:lnTo>
                    <a:pt x="85" y="56"/>
                  </a:lnTo>
                  <a:lnTo>
                    <a:pt x="82" y="81"/>
                  </a:lnTo>
                  <a:lnTo>
                    <a:pt x="35" y="81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7608888" y="1482725"/>
              <a:ext cx="149225" cy="214313"/>
            </a:xfrm>
            <a:custGeom>
              <a:avLst/>
              <a:gdLst>
                <a:gd name="T0" fmla="*/ 85 w 94"/>
                <a:gd name="T1" fmla="*/ 78 h 135"/>
                <a:gd name="T2" fmla="*/ 35 w 94"/>
                <a:gd name="T3" fmla="*/ 78 h 135"/>
                <a:gd name="T4" fmla="*/ 32 w 94"/>
                <a:gd name="T5" fmla="*/ 110 h 135"/>
                <a:gd name="T6" fmla="*/ 88 w 94"/>
                <a:gd name="T7" fmla="*/ 110 h 135"/>
                <a:gd name="T8" fmla="*/ 86 w 94"/>
                <a:gd name="T9" fmla="*/ 135 h 135"/>
                <a:gd name="T10" fmla="*/ 0 w 94"/>
                <a:gd name="T11" fmla="*/ 135 h 135"/>
                <a:gd name="T12" fmla="*/ 11 w 94"/>
                <a:gd name="T13" fmla="*/ 0 h 135"/>
                <a:gd name="T14" fmla="*/ 94 w 94"/>
                <a:gd name="T15" fmla="*/ 0 h 135"/>
                <a:gd name="T16" fmla="*/ 92 w 94"/>
                <a:gd name="T17" fmla="*/ 25 h 135"/>
                <a:gd name="T18" fmla="*/ 39 w 94"/>
                <a:gd name="T19" fmla="*/ 25 h 135"/>
                <a:gd name="T20" fmla="*/ 37 w 94"/>
                <a:gd name="T21" fmla="*/ 53 h 135"/>
                <a:gd name="T22" fmla="*/ 87 w 94"/>
                <a:gd name="T23" fmla="*/ 53 h 135"/>
                <a:gd name="T24" fmla="*/ 85 w 94"/>
                <a:gd name="T25" fmla="*/ 7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35">
                  <a:moveTo>
                    <a:pt x="85" y="78"/>
                  </a:moveTo>
                  <a:lnTo>
                    <a:pt x="35" y="78"/>
                  </a:lnTo>
                  <a:lnTo>
                    <a:pt x="32" y="110"/>
                  </a:lnTo>
                  <a:lnTo>
                    <a:pt x="88" y="110"/>
                  </a:lnTo>
                  <a:lnTo>
                    <a:pt x="86" y="135"/>
                  </a:lnTo>
                  <a:lnTo>
                    <a:pt x="0" y="135"/>
                  </a:lnTo>
                  <a:lnTo>
                    <a:pt x="11" y="0"/>
                  </a:lnTo>
                  <a:lnTo>
                    <a:pt x="94" y="0"/>
                  </a:lnTo>
                  <a:lnTo>
                    <a:pt x="92" y="25"/>
                  </a:lnTo>
                  <a:lnTo>
                    <a:pt x="39" y="25"/>
                  </a:lnTo>
                  <a:lnTo>
                    <a:pt x="37" y="53"/>
                  </a:lnTo>
                  <a:lnTo>
                    <a:pt x="87" y="53"/>
                  </a:lnTo>
                  <a:lnTo>
                    <a:pt x="85" y="78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7872413" y="1482725"/>
              <a:ext cx="168275" cy="214313"/>
            </a:xfrm>
            <a:custGeom>
              <a:avLst/>
              <a:gdLst>
                <a:gd name="T0" fmla="*/ 36 w 106"/>
                <a:gd name="T1" fmla="*/ 25 h 135"/>
                <a:gd name="T2" fmla="*/ 0 w 106"/>
                <a:gd name="T3" fmla="*/ 25 h 135"/>
                <a:gd name="T4" fmla="*/ 2 w 106"/>
                <a:gd name="T5" fmla="*/ 0 h 135"/>
                <a:gd name="T6" fmla="*/ 106 w 106"/>
                <a:gd name="T7" fmla="*/ 0 h 135"/>
                <a:gd name="T8" fmla="*/ 104 w 106"/>
                <a:gd name="T9" fmla="*/ 25 h 135"/>
                <a:gd name="T10" fmla="*/ 67 w 106"/>
                <a:gd name="T11" fmla="*/ 25 h 135"/>
                <a:gd name="T12" fmla="*/ 57 w 106"/>
                <a:gd name="T13" fmla="*/ 135 h 135"/>
                <a:gd name="T14" fmla="*/ 27 w 106"/>
                <a:gd name="T15" fmla="*/ 135 h 135"/>
                <a:gd name="T16" fmla="*/ 36 w 106"/>
                <a:gd name="T17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5">
                  <a:moveTo>
                    <a:pt x="36" y="25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106" y="0"/>
                  </a:lnTo>
                  <a:lnTo>
                    <a:pt x="104" y="25"/>
                  </a:lnTo>
                  <a:lnTo>
                    <a:pt x="67" y="25"/>
                  </a:lnTo>
                  <a:lnTo>
                    <a:pt x="57" y="135"/>
                  </a:lnTo>
                  <a:lnTo>
                    <a:pt x="27" y="13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8145463" y="1482725"/>
              <a:ext cx="185738" cy="214313"/>
            </a:xfrm>
            <a:custGeom>
              <a:avLst/>
              <a:gdLst>
                <a:gd name="T0" fmla="*/ 30 w 114"/>
                <a:gd name="T1" fmla="*/ 130 h 130"/>
                <a:gd name="T2" fmla="*/ 35 w 114"/>
                <a:gd name="T3" fmla="*/ 77 h 130"/>
                <a:gd name="T4" fmla="*/ 0 w 114"/>
                <a:gd name="T5" fmla="*/ 0 h 130"/>
                <a:gd name="T6" fmla="*/ 34 w 114"/>
                <a:gd name="T7" fmla="*/ 0 h 130"/>
                <a:gd name="T8" fmla="*/ 44 w 114"/>
                <a:gd name="T9" fmla="*/ 31 h 130"/>
                <a:gd name="T10" fmla="*/ 52 w 114"/>
                <a:gd name="T11" fmla="*/ 56 h 130"/>
                <a:gd name="T12" fmla="*/ 53 w 114"/>
                <a:gd name="T13" fmla="*/ 56 h 130"/>
                <a:gd name="T14" fmla="*/ 65 w 114"/>
                <a:gd name="T15" fmla="*/ 31 h 130"/>
                <a:gd name="T16" fmla="*/ 81 w 114"/>
                <a:gd name="T17" fmla="*/ 0 h 130"/>
                <a:gd name="T18" fmla="*/ 114 w 114"/>
                <a:gd name="T19" fmla="*/ 0 h 130"/>
                <a:gd name="T20" fmla="*/ 64 w 114"/>
                <a:gd name="T21" fmla="*/ 76 h 130"/>
                <a:gd name="T22" fmla="*/ 59 w 114"/>
                <a:gd name="T23" fmla="*/ 130 h 130"/>
                <a:gd name="T24" fmla="*/ 30 w 114"/>
                <a:gd name="T2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0">
                  <a:moveTo>
                    <a:pt x="30" y="130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8" y="41"/>
                    <a:pt x="50" y="47"/>
                    <a:pt x="5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48"/>
                    <a:pt x="60" y="40"/>
                    <a:pt x="65" y="3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59" y="130"/>
                    <a:pt x="59" y="130"/>
                    <a:pt x="59" y="130"/>
                  </a:cubicBezTo>
                  <a:lnTo>
                    <a:pt x="30" y="130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8503287" y="6588000"/>
            <a:ext cx="0" cy="27000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7686163" y="227015"/>
            <a:ext cx="1235963" cy="547276"/>
            <a:chOff x="4697413" y="361950"/>
            <a:chExt cx="3817938" cy="1560513"/>
          </a:xfrm>
        </p:grpSpPr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7400926" y="939800"/>
              <a:ext cx="319088" cy="409575"/>
            </a:xfrm>
            <a:custGeom>
              <a:avLst/>
              <a:gdLst>
                <a:gd name="T0" fmla="*/ 141 w 195"/>
                <a:gd name="T1" fmla="*/ 69 h 249"/>
                <a:gd name="T2" fmla="*/ 141 w 195"/>
                <a:gd name="T3" fmla="*/ 62 h 249"/>
                <a:gd name="T4" fmla="*/ 143 w 195"/>
                <a:gd name="T5" fmla="*/ 49 h 249"/>
                <a:gd name="T6" fmla="*/ 137 w 195"/>
                <a:gd name="T7" fmla="*/ 42 h 249"/>
                <a:gd name="T8" fmla="*/ 78 w 195"/>
                <a:gd name="T9" fmla="*/ 42 h 249"/>
                <a:gd name="T10" fmla="*/ 75 w 195"/>
                <a:gd name="T11" fmla="*/ 42 h 249"/>
                <a:gd name="T12" fmla="*/ 71 w 195"/>
                <a:gd name="T13" fmla="*/ 46 h 249"/>
                <a:gd name="T14" fmla="*/ 70 w 195"/>
                <a:gd name="T15" fmla="*/ 56 h 249"/>
                <a:gd name="T16" fmla="*/ 66 w 195"/>
                <a:gd name="T17" fmla="*/ 95 h 249"/>
                <a:gd name="T18" fmla="*/ 71 w 195"/>
                <a:gd name="T19" fmla="*/ 100 h 249"/>
                <a:gd name="T20" fmla="*/ 136 w 195"/>
                <a:gd name="T21" fmla="*/ 100 h 249"/>
                <a:gd name="T22" fmla="*/ 142 w 195"/>
                <a:gd name="T23" fmla="*/ 100 h 249"/>
                <a:gd name="T24" fmla="*/ 149 w 195"/>
                <a:gd name="T25" fmla="*/ 102 h 249"/>
                <a:gd name="T26" fmla="*/ 181 w 195"/>
                <a:gd name="T27" fmla="*/ 122 h 249"/>
                <a:gd name="T28" fmla="*/ 184 w 195"/>
                <a:gd name="T29" fmla="*/ 128 h 249"/>
                <a:gd name="T30" fmla="*/ 181 w 195"/>
                <a:gd name="T31" fmla="*/ 149 h 249"/>
                <a:gd name="T32" fmla="*/ 175 w 195"/>
                <a:gd name="T33" fmla="*/ 209 h 249"/>
                <a:gd name="T34" fmla="*/ 174 w 195"/>
                <a:gd name="T35" fmla="*/ 220 h 249"/>
                <a:gd name="T36" fmla="*/ 170 w 195"/>
                <a:gd name="T37" fmla="*/ 228 h 249"/>
                <a:gd name="T38" fmla="*/ 134 w 195"/>
                <a:gd name="T39" fmla="*/ 247 h 249"/>
                <a:gd name="T40" fmla="*/ 125 w 195"/>
                <a:gd name="T41" fmla="*/ 249 h 249"/>
                <a:gd name="T42" fmla="*/ 42 w 195"/>
                <a:gd name="T43" fmla="*/ 249 h 249"/>
                <a:gd name="T44" fmla="*/ 35 w 195"/>
                <a:gd name="T45" fmla="*/ 247 h 249"/>
                <a:gd name="T46" fmla="*/ 3 w 195"/>
                <a:gd name="T47" fmla="*/ 228 h 249"/>
                <a:gd name="T48" fmla="*/ 0 w 195"/>
                <a:gd name="T49" fmla="*/ 221 h 249"/>
                <a:gd name="T50" fmla="*/ 2 w 195"/>
                <a:gd name="T51" fmla="*/ 199 h 249"/>
                <a:gd name="T52" fmla="*/ 4 w 195"/>
                <a:gd name="T53" fmla="*/ 183 h 249"/>
                <a:gd name="T54" fmla="*/ 8 w 195"/>
                <a:gd name="T55" fmla="*/ 179 h 249"/>
                <a:gd name="T56" fmla="*/ 50 w 195"/>
                <a:gd name="T57" fmla="*/ 179 h 249"/>
                <a:gd name="T58" fmla="*/ 53 w 195"/>
                <a:gd name="T59" fmla="*/ 183 h 249"/>
                <a:gd name="T60" fmla="*/ 52 w 195"/>
                <a:gd name="T61" fmla="*/ 198 h 249"/>
                <a:gd name="T62" fmla="*/ 60 w 195"/>
                <a:gd name="T63" fmla="*/ 207 h 249"/>
                <a:gd name="T64" fmla="*/ 118 w 195"/>
                <a:gd name="T65" fmla="*/ 207 h 249"/>
                <a:gd name="T66" fmla="*/ 123 w 195"/>
                <a:gd name="T67" fmla="*/ 207 h 249"/>
                <a:gd name="T68" fmla="*/ 126 w 195"/>
                <a:gd name="T69" fmla="*/ 204 h 249"/>
                <a:gd name="T70" fmla="*/ 127 w 195"/>
                <a:gd name="T71" fmla="*/ 197 h 249"/>
                <a:gd name="T72" fmla="*/ 132 w 195"/>
                <a:gd name="T73" fmla="*/ 155 h 249"/>
                <a:gd name="T74" fmla="*/ 132 w 195"/>
                <a:gd name="T75" fmla="*/ 149 h 249"/>
                <a:gd name="T76" fmla="*/ 130 w 195"/>
                <a:gd name="T77" fmla="*/ 146 h 249"/>
                <a:gd name="T78" fmla="*/ 123 w 195"/>
                <a:gd name="T79" fmla="*/ 146 h 249"/>
                <a:gd name="T80" fmla="*/ 59 w 195"/>
                <a:gd name="T81" fmla="*/ 146 h 249"/>
                <a:gd name="T82" fmla="*/ 47 w 195"/>
                <a:gd name="T83" fmla="*/ 143 h 249"/>
                <a:gd name="T84" fmla="*/ 19 w 195"/>
                <a:gd name="T85" fmla="*/ 126 h 249"/>
                <a:gd name="T86" fmla="*/ 14 w 195"/>
                <a:gd name="T87" fmla="*/ 116 h 249"/>
                <a:gd name="T88" fmla="*/ 16 w 195"/>
                <a:gd name="T89" fmla="*/ 100 h 249"/>
                <a:gd name="T90" fmla="*/ 23 w 195"/>
                <a:gd name="T91" fmla="*/ 32 h 249"/>
                <a:gd name="T92" fmla="*/ 24 w 195"/>
                <a:gd name="T93" fmla="*/ 30 h 249"/>
                <a:gd name="T94" fmla="*/ 31 w 195"/>
                <a:gd name="T95" fmla="*/ 20 h 249"/>
                <a:gd name="T96" fmla="*/ 62 w 195"/>
                <a:gd name="T97" fmla="*/ 3 h 249"/>
                <a:gd name="T98" fmla="*/ 73 w 195"/>
                <a:gd name="T99" fmla="*/ 0 h 249"/>
                <a:gd name="T100" fmla="*/ 151 w 195"/>
                <a:gd name="T101" fmla="*/ 0 h 249"/>
                <a:gd name="T102" fmla="*/ 161 w 195"/>
                <a:gd name="T103" fmla="*/ 2 h 249"/>
                <a:gd name="T104" fmla="*/ 191 w 195"/>
                <a:gd name="T105" fmla="*/ 21 h 249"/>
                <a:gd name="T106" fmla="*/ 194 w 195"/>
                <a:gd name="T107" fmla="*/ 27 h 249"/>
                <a:gd name="T108" fmla="*/ 190 w 195"/>
                <a:gd name="T109" fmla="*/ 67 h 249"/>
                <a:gd name="T110" fmla="*/ 187 w 195"/>
                <a:gd name="T111" fmla="*/ 70 h 249"/>
                <a:gd name="T112" fmla="*/ 183 w 195"/>
                <a:gd name="T113" fmla="*/ 70 h 249"/>
                <a:gd name="T114" fmla="*/ 147 w 195"/>
                <a:gd name="T115" fmla="*/ 70 h 249"/>
                <a:gd name="T116" fmla="*/ 141 w 195"/>
                <a:gd name="T117" fmla="*/ 6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" h="249">
                  <a:moveTo>
                    <a:pt x="141" y="69"/>
                  </a:moveTo>
                  <a:cubicBezTo>
                    <a:pt x="140" y="67"/>
                    <a:pt x="141" y="64"/>
                    <a:pt x="141" y="62"/>
                  </a:cubicBezTo>
                  <a:cubicBezTo>
                    <a:pt x="142" y="58"/>
                    <a:pt x="142" y="53"/>
                    <a:pt x="143" y="49"/>
                  </a:cubicBezTo>
                  <a:cubicBezTo>
                    <a:pt x="143" y="42"/>
                    <a:pt x="143" y="42"/>
                    <a:pt x="137" y="42"/>
                  </a:cubicBezTo>
                  <a:cubicBezTo>
                    <a:pt x="117" y="42"/>
                    <a:pt x="98" y="42"/>
                    <a:pt x="78" y="42"/>
                  </a:cubicBezTo>
                  <a:cubicBezTo>
                    <a:pt x="77" y="42"/>
                    <a:pt x="76" y="42"/>
                    <a:pt x="75" y="42"/>
                  </a:cubicBezTo>
                  <a:cubicBezTo>
                    <a:pt x="72" y="42"/>
                    <a:pt x="72" y="43"/>
                    <a:pt x="71" y="46"/>
                  </a:cubicBezTo>
                  <a:cubicBezTo>
                    <a:pt x="71" y="49"/>
                    <a:pt x="71" y="53"/>
                    <a:pt x="70" y="56"/>
                  </a:cubicBezTo>
                  <a:cubicBezTo>
                    <a:pt x="69" y="69"/>
                    <a:pt x="67" y="82"/>
                    <a:pt x="66" y="95"/>
                  </a:cubicBezTo>
                  <a:cubicBezTo>
                    <a:pt x="65" y="100"/>
                    <a:pt x="66" y="100"/>
                    <a:pt x="71" y="100"/>
                  </a:cubicBezTo>
                  <a:cubicBezTo>
                    <a:pt x="92" y="100"/>
                    <a:pt x="114" y="100"/>
                    <a:pt x="136" y="100"/>
                  </a:cubicBezTo>
                  <a:cubicBezTo>
                    <a:pt x="138" y="100"/>
                    <a:pt x="140" y="100"/>
                    <a:pt x="142" y="100"/>
                  </a:cubicBezTo>
                  <a:cubicBezTo>
                    <a:pt x="145" y="100"/>
                    <a:pt x="147" y="101"/>
                    <a:pt x="149" y="102"/>
                  </a:cubicBezTo>
                  <a:cubicBezTo>
                    <a:pt x="159" y="109"/>
                    <a:pt x="170" y="115"/>
                    <a:pt x="181" y="122"/>
                  </a:cubicBezTo>
                  <a:cubicBezTo>
                    <a:pt x="183" y="123"/>
                    <a:pt x="184" y="125"/>
                    <a:pt x="184" y="128"/>
                  </a:cubicBezTo>
                  <a:cubicBezTo>
                    <a:pt x="183" y="135"/>
                    <a:pt x="182" y="142"/>
                    <a:pt x="181" y="149"/>
                  </a:cubicBezTo>
                  <a:cubicBezTo>
                    <a:pt x="179" y="169"/>
                    <a:pt x="177" y="189"/>
                    <a:pt x="175" y="209"/>
                  </a:cubicBezTo>
                  <a:cubicBezTo>
                    <a:pt x="175" y="213"/>
                    <a:pt x="174" y="217"/>
                    <a:pt x="174" y="220"/>
                  </a:cubicBezTo>
                  <a:cubicBezTo>
                    <a:pt x="174" y="224"/>
                    <a:pt x="173" y="226"/>
                    <a:pt x="170" y="228"/>
                  </a:cubicBezTo>
                  <a:cubicBezTo>
                    <a:pt x="158" y="234"/>
                    <a:pt x="146" y="241"/>
                    <a:pt x="134" y="247"/>
                  </a:cubicBezTo>
                  <a:cubicBezTo>
                    <a:pt x="131" y="249"/>
                    <a:pt x="128" y="249"/>
                    <a:pt x="125" y="249"/>
                  </a:cubicBezTo>
                  <a:cubicBezTo>
                    <a:pt x="98" y="249"/>
                    <a:pt x="70" y="249"/>
                    <a:pt x="42" y="249"/>
                  </a:cubicBezTo>
                  <a:cubicBezTo>
                    <a:pt x="40" y="249"/>
                    <a:pt x="37" y="249"/>
                    <a:pt x="35" y="247"/>
                  </a:cubicBezTo>
                  <a:cubicBezTo>
                    <a:pt x="24" y="241"/>
                    <a:pt x="14" y="234"/>
                    <a:pt x="3" y="228"/>
                  </a:cubicBezTo>
                  <a:cubicBezTo>
                    <a:pt x="0" y="226"/>
                    <a:pt x="0" y="224"/>
                    <a:pt x="0" y="221"/>
                  </a:cubicBezTo>
                  <a:cubicBezTo>
                    <a:pt x="1" y="214"/>
                    <a:pt x="1" y="206"/>
                    <a:pt x="2" y="199"/>
                  </a:cubicBezTo>
                  <a:cubicBezTo>
                    <a:pt x="3" y="193"/>
                    <a:pt x="3" y="188"/>
                    <a:pt x="4" y="183"/>
                  </a:cubicBezTo>
                  <a:cubicBezTo>
                    <a:pt x="4" y="179"/>
                    <a:pt x="5" y="179"/>
                    <a:pt x="8" y="179"/>
                  </a:cubicBezTo>
                  <a:cubicBezTo>
                    <a:pt x="22" y="178"/>
                    <a:pt x="36" y="178"/>
                    <a:pt x="50" y="179"/>
                  </a:cubicBezTo>
                  <a:cubicBezTo>
                    <a:pt x="53" y="179"/>
                    <a:pt x="54" y="179"/>
                    <a:pt x="53" y="183"/>
                  </a:cubicBezTo>
                  <a:cubicBezTo>
                    <a:pt x="53" y="188"/>
                    <a:pt x="52" y="193"/>
                    <a:pt x="52" y="198"/>
                  </a:cubicBezTo>
                  <a:cubicBezTo>
                    <a:pt x="51" y="207"/>
                    <a:pt x="51" y="207"/>
                    <a:pt x="60" y="207"/>
                  </a:cubicBezTo>
                  <a:cubicBezTo>
                    <a:pt x="79" y="207"/>
                    <a:pt x="99" y="207"/>
                    <a:pt x="118" y="207"/>
                  </a:cubicBezTo>
                  <a:cubicBezTo>
                    <a:pt x="120" y="207"/>
                    <a:pt x="121" y="207"/>
                    <a:pt x="123" y="207"/>
                  </a:cubicBezTo>
                  <a:cubicBezTo>
                    <a:pt x="125" y="207"/>
                    <a:pt x="126" y="206"/>
                    <a:pt x="126" y="204"/>
                  </a:cubicBezTo>
                  <a:cubicBezTo>
                    <a:pt x="127" y="201"/>
                    <a:pt x="127" y="199"/>
                    <a:pt x="127" y="197"/>
                  </a:cubicBezTo>
                  <a:cubicBezTo>
                    <a:pt x="129" y="183"/>
                    <a:pt x="130" y="169"/>
                    <a:pt x="132" y="155"/>
                  </a:cubicBezTo>
                  <a:cubicBezTo>
                    <a:pt x="132" y="153"/>
                    <a:pt x="132" y="151"/>
                    <a:pt x="132" y="149"/>
                  </a:cubicBezTo>
                  <a:cubicBezTo>
                    <a:pt x="132" y="147"/>
                    <a:pt x="131" y="146"/>
                    <a:pt x="130" y="146"/>
                  </a:cubicBezTo>
                  <a:cubicBezTo>
                    <a:pt x="127" y="146"/>
                    <a:pt x="125" y="146"/>
                    <a:pt x="123" y="146"/>
                  </a:cubicBezTo>
                  <a:cubicBezTo>
                    <a:pt x="101" y="146"/>
                    <a:pt x="80" y="146"/>
                    <a:pt x="59" y="146"/>
                  </a:cubicBezTo>
                  <a:cubicBezTo>
                    <a:pt x="54" y="146"/>
                    <a:pt x="51" y="145"/>
                    <a:pt x="47" y="143"/>
                  </a:cubicBezTo>
                  <a:cubicBezTo>
                    <a:pt x="38" y="137"/>
                    <a:pt x="28" y="131"/>
                    <a:pt x="19" y="126"/>
                  </a:cubicBezTo>
                  <a:cubicBezTo>
                    <a:pt x="15" y="123"/>
                    <a:pt x="14" y="121"/>
                    <a:pt x="14" y="116"/>
                  </a:cubicBezTo>
                  <a:cubicBezTo>
                    <a:pt x="15" y="111"/>
                    <a:pt x="16" y="105"/>
                    <a:pt x="16" y="100"/>
                  </a:cubicBezTo>
                  <a:cubicBezTo>
                    <a:pt x="19" y="77"/>
                    <a:pt x="21" y="55"/>
                    <a:pt x="23" y="32"/>
                  </a:cubicBezTo>
                  <a:cubicBezTo>
                    <a:pt x="23" y="32"/>
                    <a:pt x="24" y="31"/>
                    <a:pt x="24" y="30"/>
                  </a:cubicBezTo>
                  <a:cubicBezTo>
                    <a:pt x="25" y="23"/>
                    <a:pt x="25" y="23"/>
                    <a:pt x="31" y="20"/>
                  </a:cubicBezTo>
                  <a:cubicBezTo>
                    <a:pt x="41" y="14"/>
                    <a:pt x="52" y="8"/>
                    <a:pt x="62" y="3"/>
                  </a:cubicBezTo>
                  <a:cubicBezTo>
                    <a:pt x="66" y="1"/>
                    <a:pt x="69" y="0"/>
                    <a:pt x="73" y="0"/>
                  </a:cubicBezTo>
                  <a:cubicBezTo>
                    <a:pt x="99" y="0"/>
                    <a:pt x="125" y="0"/>
                    <a:pt x="151" y="0"/>
                  </a:cubicBezTo>
                  <a:cubicBezTo>
                    <a:pt x="155" y="0"/>
                    <a:pt x="158" y="0"/>
                    <a:pt x="161" y="2"/>
                  </a:cubicBezTo>
                  <a:cubicBezTo>
                    <a:pt x="171" y="8"/>
                    <a:pt x="181" y="15"/>
                    <a:pt x="191" y="21"/>
                  </a:cubicBezTo>
                  <a:cubicBezTo>
                    <a:pt x="194" y="22"/>
                    <a:pt x="195" y="24"/>
                    <a:pt x="194" y="27"/>
                  </a:cubicBezTo>
                  <a:cubicBezTo>
                    <a:pt x="193" y="41"/>
                    <a:pt x="192" y="54"/>
                    <a:pt x="190" y="67"/>
                  </a:cubicBezTo>
                  <a:cubicBezTo>
                    <a:pt x="190" y="69"/>
                    <a:pt x="189" y="70"/>
                    <a:pt x="187" y="70"/>
                  </a:cubicBezTo>
                  <a:cubicBezTo>
                    <a:pt x="186" y="70"/>
                    <a:pt x="184" y="70"/>
                    <a:pt x="183" y="70"/>
                  </a:cubicBezTo>
                  <a:cubicBezTo>
                    <a:pt x="171" y="70"/>
                    <a:pt x="159" y="70"/>
                    <a:pt x="147" y="70"/>
                  </a:cubicBezTo>
                  <a:cubicBezTo>
                    <a:pt x="145" y="70"/>
                    <a:pt x="143" y="70"/>
                    <a:pt x="141" y="69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7778751" y="941388"/>
              <a:ext cx="366713" cy="406400"/>
            </a:xfrm>
            <a:custGeom>
              <a:avLst/>
              <a:gdLst>
                <a:gd name="T0" fmla="*/ 63 w 223"/>
                <a:gd name="T1" fmla="*/ 110 h 247"/>
                <a:gd name="T2" fmla="*/ 71 w 223"/>
                <a:gd name="T3" fmla="*/ 103 h 247"/>
                <a:gd name="T4" fmla="*/ 160 w 223"/>
                <a:gd name="T5" fmla="*/ 8 h 247"/>
                <a:gd name="T6" fmla="*/ 163 w 223"/>
                <a:gd name="T7" fmla="*/ 4 h 247"/>
                <a:gd name="T8" fmla="*/ 172 w 223"/>
                <a:gd name="T9" fmla="*/ 0 h 247"/>
                <a:gd name="T10" fmla="*/ 205 w 223"/>
                <a:gd name="T11" fmla="*/ 0 h 247"/>
                <a:gd name="T12" fmla="*/ 220 w 223"/>
                <a:gd name="T13" fmla="*/ 0 h 247"/>
                <a:gd name="T14" fmla="*/ 223 w 223"/>
                <a:gd name="T15" fmla="*/ 2 h 247"/>
                <a:gd name="T16" fmla="*/ 221 w 223"/>
                <a:gd name="T17" fmla="*/ 5 h 247"/>
                <a:gd name="T18" fmla="*/ 187 w 223"/>
                <a:gd name="T19" fmla="*/ 42 h 247"/>
                <a:gd name="T20" fmla="*/ 123 w 223"/>
                <a:gd name="T21" fmla="*/ 109 h 247"/>
                <a:gd name="T22" fmla="*/ 117 w 223"/>
                <a:gd name="T23" fmla="*/ 116 h 247"/>
                <a:gd name="T24" fmla="*/ 123 w 223"/>
                <a:gd name="T25" fmla="*/ 124 h 247"/>
                <a:gd name="T26" fmla="*/ 205 w 223"/>
                <a:gd name="T27" fmla="*/ 239 h 247"/>
                <a:gd name="T28" fmla="*/ 208 w 223"/>
                <a:gd name="T29" fmla="*/ 245 h 247"/>
                <a:gd name="T30" fmla="*/ 202 w 223"/>
                <a:gd name="T31" fmla="*/ 246 h 247"/>
                <a:gd name="T32" fmla="*/ 159 w 223"/>
                <a:gd name="T33" fmla="*/ 246 h 247"/>
                <a:gd name="T34" fmla="*/ 147 w 223"/>
                <a:gd name="T35" fmla="*/ 240 h 247"/>
                <a:gd name="T36" fmla="*/ 90 w 223"/>
                <a:gd name="T37" fmla="*/ 160 h 247"/>
                <a:gd name="T38" fmla="*/ 83 w 223"/>
                <a:gd name="T39" fmla="*/ 153 h 247"/>
                <a:gd name="T40" fmla="*/ 76 w 223"/>
                <a:gd name="T41" fmla="*/ 159 h 247"/>
                <a:gd name="T42" fmla="*/ 60 w 223"/>
                <a:gd name="T43" fmla="*/ 175 h 247"/>
                <a:gd name="T44" fmla="*/ 56 w 223"/>
                <a:gd name="T45" fmla="*/ 185 h 247"/>
                <a:gd name="T46" fmla="*/ 50 w 223"/>
                <a:gd name="T47" fmla="*/ 239 h 247"/>
                <a:gd name="T48" fmla="*/ 50 w 223"/>
                <a:gd name="T49" fmla="*/ 242 h 247"/>
                <a:gd name="T50" fmla="*/ 45 w 223"/>
                <a:gd name="T51" fmla="*/ 246 h 247"/>
                <a:gd name="T52" fmla="*/ 5 w 223"/>
                <a:gd name="T53" fmla="*/ 246 h 247"/>
                <a:gd name="T54" fmla="*/ 0 w 223"/>
                <a:gd name="T55" fmla="*/ 241 h 247"/>
                <a:gd name="T56" fmla="*/ 3 w 223"/>
                <a:gd name="T57" fmla="*/ 218 h 247"/>
                <a:gd name="T58" fmla="*/ 11 w 223"/>
                <a:gd name="T59" fmla="*/ 142 h 247"/>
                <a:gd name="T60" fmla="*/ 17 w 223"/>
                <a:gd name="T61" fmla="*/ 83 h 247"/>
                <a:gd name="T62" fmla="*/ 23 w 223"/>
                <a:gd name="T63" fmla="*/ 24 h 247"/>
                <a:gd name="T64" fmla="*/ 25 w 223"/>
                <a:gd name="T65" fmla="*/ 3 h 247"/>
                <a:gd name="T66" fmla="*/ 28 w 223"/>
                <a:gd name="T67" fmla="*/ 1 h 247"/>
                <a:gd name="T68" fmla="*/ 34 w 223"/>
                <a:gd name="T69" fmla="*/ 0 h 247"/>
                <a:gd name="T70" fmla="*/ 71 w 223"/>
                <a:gd name="T71" fmla="*/ 0 h 247"/>
                <a:gd name="T72" fmla="*/ 74 w 223"/>
                <a:gd name="T73" fmla="*/ 4 h 247"/>
                <a:gd name="T74" fmla="*/ 69 w 223"/>
                <a:gd name="T75" fmla="*/ 56 h 247"/>
                <a:gd name="T76" fmla="*/ 63 w 223"/>
                <a:gd name="T77" fmla="*/ 11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3" h="247">
                  <a:moveTo>
                    <a:pt x="63" y="110"/>
                  </a:moveTo>
                  <a:cubicBezTo>
                    <a:pt x="67" y="108"/>
                    <a:pt x="69" y="105"/>
                    <a:pt x="71" y="103"/>
                  </a:cubicBezTo>
                  <a:cubicBezTo>
                    <a:pt x="101" y="71"/>
                    <a:pt x="130" y="40"/>
                    <a:pt x="160" y="8"/>
                  </a:cubicBezTo>
                  <a:cubicBezTo>
                    <a:pt x="161" y="7"/>
                    <a:pt x="162" y="5"/>
                    <a:pt x="163" y="4"/>
                  </a:cubicBezTo>
                  <a:cubicBezTo>
                    <a:pt x="166" y="1"/>
                    <a:pt x="168" y="0"/>
                    <a:pt x="172" y="0"/>
                  </a:cubicBezTo>
                  <a:cubicBezTo>
                    <a:pt x="183" y="1"/>
                    <a:pt x="194" y="0"/>
                    <a:pt x="205" y="0"/>
                  </a:cubicBezTo>
                  <a:cubicBezTo>
                    <a:pt x="210" y="0"/>
                    <a:pt x="215" y="0"/>
                    <a:pt x="220" y="0"/>
                  </a:cubicBezTo>
                  <a:cubicBezTo>
                    <a:pt x="221" y="1"/>
                    <a:pt x="222" y="0"/>
                    <a:pt x="223" y="2"/>
                  </a:cubicBezTo>
                  <a:cubicBezTo>
                    <a:pt x="223" y="3"/>
                    <a:pt x="222" y="4"/>
                    <a:pt x="221" y="5"/>
                  </a:cubicBezTo>
                  <a:cubicBezTo>
                    <a:pt x="210" y="17"/>
                    <a:pt x="198" y="29"/>
                    <a:pt x="187" y="42"/>
                  </a:cubicBezTo>
                  <a:cubicBezTo>
                    <a:pt x="165" y="64"/>
                    <a:pt x="144" y="86"/>
                    <a:pt x="123" y="109"/>
                  </a:cubicBezTo>
                  <a:cubicBezTo>
                    <a:pt x="121" y="111"/>
                    <a:pt x="119" y="113"/>
                    <a:pt x="117" y="116"/>
                  </a:cubicBezTo>
                  <a:cubicBezTo>
                    <a:pt x="119" y="119"/>
                    <a:pt x="121" y="121"/>
                    <a:pt x="123" y="124"/>
                  </a:cubicBezTo>
                  <a:cubicBezTo>
                    <a:pt x="150" y="162"/>
                    <a:pt x="178" y="200"/>
                    <a:pt x="205" y="239"/>
                  </a:cubicBezTo>
                  <a:cubicBezTo>
                    <a:pt x="207" y="241"/>
                    <a:pt x="210" y="243"/>
                    <a:pt x="208" y="245"/>
                  </a:cubicBezTo>
                  <a:cubicBezTo>
                    <a:pt x="207" y="247"/>
                    <a:pt x="204" y="246"/>
                    <a:pt x="202" y="246"/>
                  </a:cubicBezTo>
                  <a:cubicBezTo>
                    <a:pt x="187" y="246"/>
                    <a:pt x="173" y="246"/>
                    <a:pt x="159" y="246"/>
                  </a:cubicBezTo>
                  <a:cubicBezTo>
                    <a:pt x="153" y="247"/>
                    <a:pt x="150" y="245"/>
                    <a:pt x="147" y="240"/>
                  </a:cubicBezTo>
                  <a:cubicBezTo>
                    <a:pt x="128" y="214"/>
                    <a:pt x="109" y="187"/>
                    <a:pt x="90" y="160"/>
                  </a:cubicBezTo>
                  <a:cubicBezTo>
                    <a:pt x="88" y="157"/>
                    <a:pt x="86" y="153"/>
                    <a:pt x="83" y="153"/>
                  </a:cubicBezTo>
                  <a:cubicBezTo>
                    <a:pt x="80" y="152"/>
                    <a:pt x="78" y="156"/>
                    <a:pt x="76" y="159"/>
                  </a:cubicBezTo>
                  <a:cubicBezTo>
                    <a:pt x="70" y="164"/>
                    <a:pt x="65" y="170"/>
                    <a:pt x="60" y="175"/>
                  </a:cubicBezTo>
                  <a:cubicBezTo>
                    <a:pt x="57" y="178"/>
                    <a:pt x="56" y="181"/>
                    <a:pt x="56" y="185"/>
                  </a:cubicBezTo>
                  <a:cubicBezTo>
                    <a:pt x="54" y="203"/>
                    <a:pt x="52" y="221"/>
                    <a:pt x="50" y="239"/>
                  </a:cubicBezTo>
                  <a:cubicBezTo>
                    <a:pt x="50" y="240"/>
                    <a:pt x="50" y="241"/>
                    <a:pt x="50" y="242"/>
                  </a:cubicBezTo>
                  <a:cubicBezTo>
                    <a:pt x="49" y="246"/>
                    <a:pt x="48" y="246"/>
                    <a:pt x="45" y="246"/>
                  </a:cubicBezTo>
                  <a:cubicBezTo>
                    <a:pt x="31" y="246"/>
                    <a:pt x="18" y="246"/>
                    <a:pt x="5" y="246"/>
                  </a:cubicBezTo>
                  <a:cubicBezTo>
                    <a:pt x="1" y="246"/>
                    <a:pt x="0" y="246"/>
                    <a:pt x="0" y="241"/>
                  </a:cubicBezTo>
                  <a:cubicBezTo>
                    <a:pt x="1" y="234"/>
                    <a:pt x="2" y="226"/>
                    <a:pt x="3" y="218"/>
                  </a:cubicBezTo>
                  <a:cubicBezTo>
                    <a:pt x="5" y="193"/>
                    <a:pt x="8" y="168"/>
                    <a:pt x="11" y="142"/>
                  </a:cubicBezTo>
                  <a:cubicBezTo>
                    <a:pt x="13" y="122"/>
                    <a:pt x="15" y="103"/>
                    <a:pt x="17" y="83"/>
                  </a:cubicBezTo>
                  <a:cubicBezTo>
                    <a:pt x="19" y="63"/>
                    <a:pt x="21" y="43"/>
                    <a:pt x="23" y="24"/>
                  </a:cubicBezTo>
                  <a:cubicBezTo>
                    <a:pt x="24" y="17"/>
                    <a:pt x="25" y="10"/>
                    <a:pt x="25" y="3"/>
                  </a:cubicBezTo>
                  <a:cubicBezTo>
                    <a:pt x="25" y="2"/>
                    <a:pt x="26" y="1"/>
                    <a:pt x="28" y="1"/>
                  </a:cubicBezTo>
                  <a:cubicBezTo>
                    <a:pt x="30" y="0"/>
                    <a:pt x="32" y="0"/>
                    <a:pt x="34" y="0"/>
                  </a:cubicBezTo>
                  <a:cubicBezTo>
                    <a:pt x="47" y="0"/>
                    <a:pt x="59" y="0"/>
                    <a:pt x="71" y="0"/>
                  </a:cubicBezTo>
                  <a:cubicBezTo>
                    <a:pt x="74" y="1"/>
                    <a:pt x="75" y="1"/>
                    <a:pt x="74" y="4"/>
                  </a:cubicBezTo>
                  <a:cubicBezTo>
                    <a:pt x="73" y="22"/>
                    <a:pt x="71" y="39"/>
                    <a:pt x="69" y="56"/>
                  </a:cubicBezTo>
                  <a:cubicBezTo>
                    <a:pt x="67" y="74"/>
                    <a:pt x="65" y="91"/>
                    <a:pt x="63" y="11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6586538" y="941388"/>
              <a:ext cx="309563" cy="404813"/>
            </a:xfrm>
            <a:custGeom>
              <a:avLst/>
              <a:gdLst/>
              <a:ahLst/>
              <a:cxnLst/>
              <a:rect l="l" t="t" r="r" b="b"/>
              <a:pathLst>
                <a:path w="309563" h="404813">
                  <a:moveTo>
                    <a:pt x="104156" y="53975"/>
                  </a:moveTo>
                  <a:cubicBezTo>
                    <a:pt x="100860" y="53975"/>
                    <a:pt x="99212" y="53975"/>
                    <a:pt x="95916" y="55600"/>
                  </a:cubicBezTo>
                  <a:cubicBezTo>
                    <a:pt x="94268" y="55600"/>
                    <a:pt x="92620" y="55600"/>
                    <a:pt x="92620" y="58850"/>
                  </a:cubicBezTo>
                  <a:cubicBezTo>
                    <a:pt x="92620" y="60474"/>
                    <a:pt x="92620" y="62099"/>
                    <a:pt x="90972" y="63724"/>
                  </a:cubicBezTo>
                  <a:cubicBezTo>
                    <a:pt x="87676" y="104346"/>
                    <a:pt x="82732" y="143342"/>
                    <a:pt x="77788" y="183964"/>
                  </a:cubicBezTo>
                  <a:cubicBezTo>
                    <a:pt x="77788" y="185581"/>
                    <a:pt x="77788" y="187198"/>
                    <a:pt x="77788" y="187213"/>
                  </a:cubicBezTo>
                  <a:cubicBezTo>
                    <a:pt x="79436" y="188838"/>
                    <a:pt x="79436" y="190463"/>
                    <a:pt x="81084" y="190463"/>
                  </a:cubicBezTo>
                  <a:cubicBezTo>
                    <a:pt x="84380" y="192088"/>
                    <a:pt x="86028" y="192088"/>
                    <a:pt x="89324" y="192088"/>
                  </a:cubicBezTo>
                  <a:cubicBezTo>
                    <a:pt x="110748" y="192088"/>
                    <a:pt x="133820" y="192088"/>
                    <a:pt x="155243" y="192088"/>
                  </a:cubicBezTo>
                  <a:cubicBezTo>
                    <a:pt x="176667" y="192088"/>
                    <a:pt x="198091" y="192088"/>
                    <a:pt x="219515" y="192088"/>
                  </a:cubicBezTo>
                  <a:cubicBezTo>
                    <a:pt x="222811" y="192088"/>
                    <a:pt x="226107" y="192088"/>
                    <a:pt x="229402" y="192088"/>
                  </a:cubicBezTo>
                  <a:cubicBezTo>
                    <a:pt x="234346" y="190463"/>
                    <a:pt x="235994" y="190463"/>
                    <a:pt x="235994" y="185589"/>
                  </a:cubicBezTo>
                  <a:cubicBezTo>
                    <a:pt x="235994" y="183964"/>
                    <a:pt x="237642" y="182339"/>
                    <a:pt x="237642" y="180714"/>
                  </a:cubicBezTo>
                  <a:cubicBezTo>
                    <a:pt x="239290" y="159591"/>
                    <a:pt x="242586" y="140093"/>
                    <a:pt x="244234" y="118969"/>
                  </a:cubicBezTo>
                  <a:cubicBezTo>
                    <a:pt x="245882" y="99471"/>
                    <a:pt x="249178" y="81598"/>
                    <a:pt x="250826" y="62099"/>
                  </a:cubicBezTo>
                  <a:cubicBezTo>
                    <a:pt x="250826" y="55600"/>
                    <a:pt x="249178" y="55600"/>
                    <a:pt x="244234" y="53975"/>
                  </a:cubicBezTo>
                  <a:cubicBezTo>
                    <a:pt x="242586" y="53975"/>
                    <a:pt x="240938" y="53975"/>
                    <a:pt x="239290" y="53975"/>
                  </a:cubicBezTo>
                  <a:cubicBezTo>
                    <a:pt x="194795" y="53975"/>
                    <a:pt x="148651" y="53975"/>
                    <a:pt x="104156" y="53975"/>
                  </a:cubicBezTo>
                  <a:close/>
                  <a:moveTo>
                    <a:pt x="57327" y="0"/>
                  </a:moveTo>
                  <a:lnTo>
                    <a:pt x="144135" y="0"/>
                  </a:lnTo>
                  <a:cubicBezTo>
                    <a:pt x="175255" y="0"/>
                    <a:pt x="206376" y="1646"/>
                    <a:pt x="235858" y="0"/>
                  </a:cubicBezTo>
                  <a:cubicBezTo>
                    <a:pt x="244047" y="0"/>
                    <a:pt x="250599" y="1646"/>
                    <a:pt x="257150" y="6582"/>
                  </a:cubicBezTo>
                  <a:cubicBezTo>
                    <a:pt x="271892" y="16456"/>
                    <a:pt x="286633" y="24684"/>
                    <a:pt x="301374" y="34557"/>
                  </a:cubicBezTo>
                  <a:cubicBezTo>
                    <a:pt x="307925" y="37848"/>
                    <a:pt x="309563" y="42785"/>
                    <a:pt x="309563" y="49367"/>
                  </a:cubicBezTo>
                  <a:cubicBezTo>
                    <a:pt x="307925" y="60887"/>
                    <a:pt x="306287" y="72406"/>
                    <a:pt x="306287" y="82279"/>
                  </a:cubicBezTo>
                  <a:cubicBezTo>
                    <a:pt x="303012" y="115191"/>
                    <a:pt x="298098" y="146457"/>
                    <a:pt x="294822" y="179368"/>
                  </a:cubicBezTo>
                  <a:cubicBezTo>
                    <a:pt x="294822" y="184305"/>
                    <a:pt x="294822" y="189242"/>
                    <a:pt x="294822" y="194179"/>
                  </a:cubicBezTo>
                  <a:cubicBezTo>
                    <a:pt x="294822" y="202407"/>
                    <a:pt x="291546" y="207343"/>
                    <a:pt x="283357" y="210634"/>
                  </a:cubicBezTo>
                  <a:cubicBezTo>
                    <a:pt x="265340" y="218862"/>
                    <a:pt x="248961" y="228736"/>
                    <a:pt x="232582" y="238609"/>
                  </a:cubicBezTo>
                  <a:cubicBezTo>
                    <a:pt x="222755" y="243546"/>
                    <a:pt x="221117" y="243546"/>
                    <a:pt x="226030" y="253420"/>
                  </a:cubicBezTo>
                  <a:cubicBezTo>
                    <a:pt x="247323" y="299496"/>
                    <a:pt x="268616" y="343927"/>
                    <a:pt x="289908" y="388357"/>
                  </a:cubicBezTo>
                  <a:cubicBezTo>
                    <a:pt x="291546" y="393294"/>
                    <a:pt x="294822" y="396585"/>
                    <a:pt x="296460" y="401522"/>
                  </a:cubicBezTo>
                  <a:cubicBezTo>
                    <a:pt x="296460" y="403167"/>
                    <a:pt x="296460" y="404813"/>
                    <a:pt x="293184" y="404813"/>
                  </a:cubicBezTo>
                  <a:cubicBezTo>
                    <a:pt x="284995" y="404813"/>
                    <a:pt x="276805" y="404813"/>
                    <a:pt x="268616" y="404813"/>
                  </a:cubicBezTo>
                  <a:cubicBezTo>
                    <a:pt x="258788" y="404813"/>
                    <a:pt x="248961" y="404813"/>
                    <a:pt x="239134" y="404813"/>
                  </a:cubicBezTo>
                  <a:cubicBezTo>
                    <a:pt x="235858" y="404813"/>
                    <a:pt x="232582" y="403167"/>
                    <a:pt x="230944" y="399876"/>
                  </a:cubicBezTo>
                  <a:cubicBezTo>
                    <a:pt x="229306" y="396585"/>
                    <a:pt x="229306" y="393294"/>
                    <a:pt x="227668" y="391648"/>
                  </a:cubicBezTo>
                  <a:cubicBezTo>
                    <a:pt x="206376" y="347218"/>
                    <a:pt x="186721" y="302787"/>
                    <a:pt x="167066" y="260002"/>
                  </a:cubicBezTo>
                  <a:cubicBezTo>
                    <a:pt x="165428" y="255065"/>
                    <a:pt x="163790" y="251774"/>
                    <a:pt x="162152" y="248483"/>
                  </a:cubicBezTo>
                  <a:cubicBezTo>
                    <a:pt x="160514" y="245192"/>
                    <a:pt x="157239" y="243546"/>
                    <a:pt x="153963" y="245192"/>
                  </a:cubicBezTo>
                  <a:cubicBezTo>
                    <a:pt x="127756" y="245192"/>
                    <a:pt x="104826" y="245192"/>
                    <a:pt x="81895" y="245192"/>
                  </a:cubicBezTo>
                  <a:cubicBezTo>
                    <a:pt x="80257" y="245192"/>
                    <a:pt x="80257" y="245192"/>
                    <a:pt x="78619" y="245192"/>
                  </a:cubicBezTo>
                  <a:cubicBezTo>
                    <a:pt x="73706" y="245192"/>
                    <a:pt x="73706" y="245192"/>
                    <a:pt x="72068" y="250128"/>
                  </a:cubicBezTo>
                  <a:cubicBezTo>
                    <a:pt x="70430" y="268230"/>
                    <a:pt x="68792" y="284686"/>
                    <a:pt x="67154" y="301141"/>
                  </a:cubicBezTo>
                  <a:cubicBezTo>
                    <a:pt x="63878" y="334053"/>
                    <a:pt x="60603" y="365319"/>
                    <a:pt x="57327" y="396585"/>
                  </a:cubicBezTo>
                  <a:cubicBezTo>
                    <a:pt x="57327" y="398231"/>
                    <a:pt x="57327" y="398231"/>
                    <a:pt x="57327" y="399876"/>
                  </a:cubicBezTo>
                  <a:cubicBezTo>
                    <a:pt x="57327" y="403167"/>
                    <a:pt x="55689" y="404813"/>
                    <a:pt x="52413" y="404813"/>
                  </a:cubicBezTo>
                  <a:cubicBezTo>
                    <a:pt x="36034" y="404813"/>
                    <a:pt x="19655" y="404813"/>
                    <a:pt x="3276" y="404813"/>
                  </a:cubicBezTo>
                  <a:cubicBezTo>
                    <a:pt x="0" y="404813"/>
                    <a:pt x="0" y="403167"/>
                    <a:pt x="0" y="399876"/>
                  </a:cubicBezTo>
                  <a:cubicBezTo>
                    <a:pt x="0" y="396585"/>
                    <a:pt x="0" y="391648"/>
                    <a:pt x="0" y="388357"/>
                  </a:cubicBezTo>
                  <a:cubicBezTo>
                    <a:pt x="4914" y="337344"/>
                    <a:pt x="11466" y="286331"/>
                    <a:pt x="16379" y="235318"/>
                  </a:cubicBezTo>
                  <a:cubicBezTo>
                    <a:pt x="19655" y="202407"/>
                    <a:pt x="22931" y="171141"/>
                    <a:pt x="26207" y="138229"/>
                  </a:cubicBezTo>
                  <a:cubicBezTo>
                    <a:pt x="29482" y="105317"/>
                    <a:pt x="32758" y="72406"/>
                    <a:pt x="36034" y="41140"/>
                  </a:cubicBezTo>
                  <a:cubicBezTo>
                    <a:pt x="37672" y="27975"/>
                    <a:pt x="39310" y="16456"/>
                    <a:pt x="40948" y="4937"/>
                  </a:cubicBezTo>
                  <a:cubicBezTo>
                    <a:pt x="40948" y="3291"/>
                    <a:pt x="42586" y="1646"/>
                    <a:pt x="45861" y="1646"/>
                  </a:cubicBezTo>
                  <a:cubicBezTo>
                    <a:pt x="49137" y="0"/>
                    <a:pt x="52413" y="0"/>
                    <a:pt x="57327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auto">
            <a:xfrm>
              <a:off x="6183313" y="941388"/>
              <a:ext cx="339725" cy="407988"/>
            </a:xfrm>
            <a:custGeom>
              <a:avLst/>
              <a:gdLst>
                <a:gd name="T0" fmla="*/ 94 w 208"/>
                <a:gd name="T1" fmla="*/ 213 h 248"/>
                <a:gd name="T2" fmla="*/ 141 w 208"/>
                <a:gd name="T3" fmla="*/ 213 h 248"/>
                <a:gd name="T4" fmla="*/ 147 w 208"/>
                <a:gd name="T5" fmla="*/ 213 h 248"/>
                <a:gd name="T6" fmla="*/ 150 w 208"/>
                <a:gd name="T7" fmla="*/ 210 h 248"/>
                <a:gd name="T8" fmla="*/ 151 w 208"/>
                <a:gd name="T9" fmla="*/ 206 h 248"/>
                <a:gd name="T10" fmla="*/ 157 w 208"/>
                <a:gd name="T11" fmla="*/ 148 h 248"/>
                <a:gd name="T12" fmla="*/ 163 w 208"/>
                <a:gd name="T13" fmla="*/ 90 h 248"/>
                <a:gd name="T14" fmla="*/ 169 w 208"/>
                <a:gd name="T15" fmla="*/ 31 h 248"/>
                <a:gd name="T16" fmla="*/ 172 w 208"/>
                <a:gd name="T17" fmla="*/ 5 h 248"/>
                <a:gd name="T18" fmla="*/ 176 w 208"/>
                <a:gd name="T19" fmla="*/ 0 h 248"/>
                <a:gd name="T20" fmla="*/ 204 w 208"/>
                <a:gd name="T21" fmla="*/ 0 h 248"/>
                <a:gd name="T22" fmla="*/ 207 w 208"/>
                <a:gd name="T23" fmla="*/ 5 h 248"/>
                <a:gd name="T24" fmla="*/ 199 w 208"/>
                <a:gd name="T25" fmla="*/ 87 h 248"/>
                <a:gd name="T26" fmla="*/ 188 w 208"/>
                <a:gd name="T27" fmla="*/ 188 h 248"/>
                <a:gd name="T28" fmla="*/ 185 w 208"/>
                <a:gd name="T29" fmla="*/ 220 h 248"/>
                <a:gd name="T30" fmla="*/ 181 w 208"/>
                <a:gd name="T31" fmla="*/ 226 h 248"/>
                <a:gd name="T32" fmla="*/ 145 w 208"/>
                <a:gd name="T33" fmla="*/ 246 h 248"/>
                <a:gd name="T34" fmla="*/ 136 w 208"/>
                <a:gd name="T35" fmla="*/ 248 h 248"/>
                <a:gd name="T36" fmla="*/ 43 w 208"/>
                <a:gd name="T37" fmla="*/ 248 h 248"/>
                <a:gd name="T38" fmla="*/ 35 w 208"/>
                <a:gd name="T39" fmla="*/ 246 h 248"/>
                <a:gd name="T40" fmla="*/ 3 w 208"/>
                <a:gd name="T41" fmla="*/ 227 h 248"/>
                <a:gd name="T42" fmla="*/ 0 w 208"/>
                <a:gd name="T43" fmla="*/ 220 h 248"/>
                <a:gd name="T44" fmla="*/ 6 w 208"/>
                <a:gd name="T45" fmla="*/ 164 h 248"/>
                <a:gd name="T46" fmla="*/ 10 w 208"/>
                <a:gd name="T47" fmla="*/ 124 h 248"/>
                <a:gd name="T48" fmla="*/ 17 w 208"/>
                <a:gd name="T49" fmla="*/ 63 h 248"/>
                <a:gd name="T50" fmla="*/ 21 w 208"/>
                <a:gd name="T51" fmla="*/ 22 h 248"/>
                <a:gd name="T52" fmla="*/ 23 w 208"/>
                <a:gd name="T53" fmla="*/ 4 h 248"/>
                <a:gd name="T54" fmla="*/ 27 w 208"/>
                <a:gd name="T55" fmla="*/ 0 h 248"/>
                <a:gd name="T56" fmla="*/ 55 w 208"/>
                <a:gd name="T57" fmla="*/ 0 h 248"/>
                <a:gd name="T58" fmla="*/ 58 w 208"/>
                <a:gd name="T59" fmla="*/ 5 h 248"/>
                <a:gd name="T60" fmla="*/ 57 w 208"/>
                <a:gd name="T61" fmla="*/ 13 h 248"/>
                <a:gd name="T62" fmla="*/ 53 w 208"/>
                <a:gd name="T63" fmla="*/ 54 h 248"/>
                <a:gd name="T64" fmla="*/ 49 w 208"/>
                <a:gd name="T65" fmla="*/ 96 h 248"/>
                <a:gd name="T66" fmla="*/ 44 w 208"/>
                <a:gd name="T67" fmla="*/ 136 h 248"/>
                <a:gd name="T68" fmla="*/ 40 w 208"/>
                <a:gd name="T69" fmla="*/ 181 h 248"/>
                <a:gd name="T70" fmla="*/ 37 w 208"/>
                <a:gd name="T71" fmla="*/ 208 h 248"/>
                <a:gd name="T72" fmla="*/ 41 w 208"/>
                <a:gd name="T73" fmla="*/ 213 h 248"/>
                <a:gd name="T74" fmla="*/ 94 w 208"/>
                <a:gd name="T75" fmla="*/ 213 h 248"/>
                <a:gd name="T76" fmla="*/ 94 w 208"/>
                <a:gd name="T77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8" h="248">
                  <a:moveTo>
                    <a:pt x="94" y="213"/>
                  </a:moveTo>
                  <a:cubicBezTo>
                    <a:pt x="109" y="213"/>
                    <a:pt x="125" y="213"/>
                    <a:pt x="141" y="213"/>
                  </a:cubicBezTo>
                  <a:cubicBezTo>
                    <a:pt x="143" y="213"/>
                    <a:pt x="145" y="213"/>
                    <a:pt x="147" y="213"/>
                  </a:cubicBezTo>
                  <a:cubicBezTo>
                    <a:pt x="149" y="213"/>
                    <a:pt x="150" y="212"/>
                    <a:pt x="150" y="210"/>
                  </a:cubicBezTo>
                  <a:cubicBezTo>
                    <a:pt x="151" y="209"/>
                    <a:pt x="151" y="207"/>
                    <a:pt x="151" y="206"/>
                  </a:cubicBezTo>
                  <a:cubicBezTo>
                    <a:pt x="153" y="187"/>
                    <a:pt x="155" y="167"/>
                    <a:pt x="157" y="148"/>
                  </a:cubicBezTo>
                  <a:cubicBezTo>
                    <a:pt x="159" y="129"/>
                    <a:pt x="161" y="109"/>
                    <a:pt x="163" y="90"/>
                  </a:cubicBezTo>
                  <a:cubicBezTo>
                    <a:pt x="165" y="70"/>
                    <a:pt x="167" y="51"/>
                    <a:pt x="169" y="31"/>
                  </a:cubicBezTo>
                  <a:cubicBezTo>
                    <a:pt x="170" y="22"/>
                    <a:pt x="171" y="14"/>
                    <a:pt x="172" y="5"/>
                  </a:cubicBezTo>
                  <a:cubicBezTo>
                    <a:pt x="173" y="1"/>
                    <a:pt x="173" y="1"/>
                    <a:pt x="176" y="0"/>
                  </a:cubicBezTo>
                  <a:cubicBezTo>
                    <a:pt x="186" y="0"/>
                    <a:pt x="195" y="0"/>
                    <a:pt x="204" y="0"/>
                  </a:cubicBezTo>
                  <a:cubicBezTo>
                    <a:pt x="207" y="1"/>
                    <a:pt x="208" y="1"/>
                    <a:pt x="207" y="5"/>
                  </a:cubicBezTo>
                  <a:cubicBezTo>
                    <a:pt x="205" y="32"/>
                    <a:pt x="202" y="59"/>
                    <a:pt x="199" y="87"/>
                  </a:cubicBezTo>
                  <a:cubicBezTo>
                    <a:pt x="195" y="120"/>
                    <a:pt x="192" y="154"/>
                    <a:pt x="188" y="188"/>
                  </a:cubicBezTo>
                  <a:cubicBezTo>
                    <a:pt x="187" y="199"/>
                    <a:pt x="186" y="210"/>
                    <a:pt x="185" y="220"/>
                  </a:cubicBezTo>
                  <a:cubicBezTo>
                    <a:pt x="185" y="223"/>
                    <a:pt x="183" y="225"/>
                    <a:pt x="181" y="226"/>
                  </a:cubicBezTo>
                  <a:cubicBezTo>
                    <a:pt x="169" y="233"/>
                    <a:pt x="157" y="239"/>
                    <a:pt x="145" y="246"/>
                  </a:cubicBezTo>
                  <a:cubicBezTo>
                    <a:pt x="142" y="247"/>
                    <a:pt x="139" y="248"/>
                    <a:pt x="136" y="248"/>
                  </a:cubicBezTo>
                  <a:cubicBezTo>
                    <a:pt x="105" y="248"/>
                    <a:pt x="74" y="248"/>
                    <a:pt x="43" y="248"/>
                  </a:cubicBezTo>
                  <a:cubicBezTo>
                    <a:pt x="40" y="248"/>
                    <a:pt x="37" y="247"/>
                    <a:pt x="35" y="246"/>
                  </a:cubicBezTo>
                  <a:cubicBezTo>
                    <a:pt x="24" y="239"/>
                    <a:pt x="14" y="233"/>
                    <a:pt x="3" y="227"/>
                  </a:cubicBezTo>
                  <a:cubicBezTo>
                    <a:pt x="1" y="225"/>
                    <a:pt x="0" y="223"/>
                    <a:pt x="0" y="220"/>
                  </a:cubicBezTo>
                  <a:cubicBezTo>
                    <a:pt x="2" y="201"/>
                    <a:pt x="4" y="183"/>
                    <a:pt x="6" y="164"/>
                  </a:cubicBezTo>
                  <a:cubicBezTo>
                    <a:pt x="8" y="151"/>
                    <a:pt x="9" y="138"/>
                    <a:pt x="10" y="124"/>
                  </a:cubicBezTo>
                  <a:cubicBezTo>
                    <a:pt x="13" y="104"/>
                    <a:pt x="15" y="83"/>
                    <a:pt x="17" y="63"/>
                  </a:cubicBezTo>
                  <a:cubicBezTo>
                    <a:pt x="18" y="49"/>
                    <a:pt x="20" y="35"/>
                    <a:pt x="21" y="22"/>
                  </a:cubicBezTo>
                  <a:cubicBezTo>
                    <a:pt x="22" y="16"/>
                    <a:pt x="22" y="10"/>
                    <a:pt x="23" y="4"/>
                  </a:cubicBezTo>
                  <a:cubicBezTo>
                    <a:pt x="23" y="1"/>
                    <a:pt x="24" y="1"/>
                    <a:pt x="27" y="0"/>
                  </a:cubicBezTo>
                  <a:cubicBezTo>
                    <a:pt x="36" y="0"/>
                    <a:pt x="45" y="0"/>
                    <a:pt x="55" y="0"/>
                  </a:cubicBezTo>
                  <a:cubicBezTo>
                    <a:pt x="58" y="1"/>
                    <a:pt x="59" y="1"/>
                    <a:pt x="58" y="5"/>
                  </a:cubicBezTo>
                  <a:cubicBezTo>
                    <a:pt x="58" y="8"/>
                    <a:pt x="58" y="10"/>
                    <a:pt x="57" y="13"/>
                  </a:cubicBezTo>
                  <a:cubicBezTo>
                    <a:pt x="56" y="26"/>
                    <a:pt x="55" y="40"/>
                    <a:pt x="53" y="54"/>
                  </a:cubicBezTo>
                  <a:cubicBezTo>
                    <a:pt x="52" y="68"/>
                    <a:pt x="50" y="82"/>
                    <a:pt x="49" y="96"/>
                  </a:cubicBezTo>
                  <a:cubicBezTo>
                    <a:pt x="47" y="109"/>
                    <a:pt x="46" y="123"/>
                    <a:pt x="44" y="136"/>
                  </a:cubicBezTo>
                  <a:cubicBezTo>
                    <a:pt x="43" y="151"/>
                    <a:pt x="41" y="166"/>
                    <a:pt x="40" y="181"/>
                  </a:cubicBezTo>
                  <a:cubicBezTo>
                    <a:pt x="39" y="190"/>
                    <a:pt x="38" y="199"/>
                    <a:pt x="37" y="208"/>
                  </a:cubicBezTo>
                  <a:cubicBezTo>
                    <a:pt x="37" y="212"/>
                    <a:pt x="38" y="213"/>
                    <a:pt x="41" y="213"/>
                  </a:cubicBezTo>
                  <a:cubicBezTo>
                    <a:pt x="59" y="213"/>
                    <a:pt x="76" y="213"/>
                    <a:pt x="94" y="213"/>
                  </a:cubicBezTo>
                  <a:cubicBezTo>
                    <a:pt x="94" y="213"/>
                    <a:pt x="94" y="213"/>
                    <a:pt x="94" y="213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5456238" y="941388"/>
              <a:ext cx="341313" cy="407988"/>
            </a:xfrm>
            <a:custGeom>
              <a:avLst/>
              <a:gdLst>
                <a:gd name="T0" fmla="*/ 93 w 208"/>
                <a:gd name="T1" fmla="*/ 213 h 248"/>
                <a:gd name="T2" fmla="*/ 141 w 208"/>
                <a:gd name="T3" fmla="*/ 213 h 248"/>
                <a:gd name="T4" fmla="*/ 146 w 208"/>
                <a:gd name="T5" fmla="*/ 213 h 248"/>
                <a:gd name="T6" fmla="*/ 150 w 208"/>
                <a:gd name="T7" fmla="*/ 209 h 248"/>
                <a:gd name="T8" fmla="*/ 154 w 208"/>
                <a:gd name="T9" fmla="*/ 176 h 248"/>
                <a:gd name="T10" fmla="*/ 161 w 208"/>
                <a:gd name="T11" fmla="*/ 112 h 248"/>
                <a:gd name="T12" fmla="*/ 167 w 208"/>
                <a:gd name="T13" fmla="*/ 54 h 248"/>
                <a:gd name="T14" fmla="*/ 172 w 208"/>
                <a:gd name="T15" fmla="*/ 4 h 248"/>
                <a:gd name="T16" fmla="*/ 176 w 208"/>
                <a:gd name="T17" fmla="*/ 0 h 248"/>
                <a:gd name="T18" fmla="*/ 205 w 208"/>
                <a:gd name="T19" fmla="*/ 1 h 248"/>
                <a:gd name="T20" fmla="*/ 207 w 208"/>
                <a:gd name="T21" fmla="*/ 4 h 248"/>
                <a:gd name="T22" fmla="*/ 206 w 208"/>
                <a:gd name="T23" fmla="*/ 22 h 248"/>
                <a:gd name="T24" fmla="*/ 199 w 208"/>
                <a:gd name="T25" fmla="*/ 81 h 248"/>
                <a:gd name="T26" fmla="*/ 195 w 208"/>
                <a:gd name="T27" fmla="*/ 121 h 248"/>
                <a:gd name="T28" fmla="*/ 189 w 208"/>
                <a:gd name="T29" fmla="*/ 183 h 248"/>
                <a:gd name="T30" fmla="*/ 185 w 208"/>
                <a:gd name="T31" fmla="*/ 220 h 248"/>
                <a:gd name="T32" fmla="*/ 180 w 208"/>
                <a:gd name="T33" fmla="*/ 227 h 248"/>
                <a:gd name="T34" fmla="*/ 145 w 208"/>
                <a:gd name="T35" fmla="*/ 246 h 248"/>
                <a:gd name="T36" fmla="*/ 136 w 208"/>
                <a:gd name="T37" fmla="*/ 248 h 248"/>
                <a:gd name="T38" fmla="*/ 44 w 208"/>
                <a:gd name="T39" fmla="*/ 248 h 248"/>
                <a:gd name="T40" fmla="*/ 34 w 208"/>
                <a:gd name="T41" fmla="*/ 245 h 248"/>
                <a:gd name="T42" fmla="*/ 4 w 208"/>
                <a:gd name="T43" fmla="*/ 227 h 248"/>
                <a:gd name="T44" fmla="*/ 0 w 208"/>
                <a:gd name="T45" fmla="*/ 220 h 248"/>
                <a:gd name="T46" fmla="*/ 5 w 208"/>
                <a:gd name="T47" fmla="*/ 172 h 248"/>
                <a:gd name="T48" fmla="*/ 10 w 208"/>
                <a:gd name="T49" fmla="*/ 129 h 248"/>
                <a:gd name="T50" fmla="*/ 16 w 208"/>
                <a:gd name="T51" fmla="*/ 69 h 248"/>
                <a:gd name="T52" fmla="*/ 21 w 208"/>
                <a:gd name="T53" fmla="*/ 27 h 248"/>
                <a:gd name="T54" fmla="*/ 23 w 208"/>
                <a:gd name="T55" fmla="*/ 5 h 248"/>
                <a:gd name="T56" fmla="*/ 28 w 208"/>
                <a:gd name="T57" fmla="*/ 0 h 248"/>
                <a:gd name="T58" fmla="*/ 55 w 208"/>
                <a:gd name="T59" fmla="*/ 0 h 248"/>
                <a:gd name="T60" fmla="*/ 58 w 208"/>
                <a:gd name="T61" fmla="*/ 4 h 248"/>
                <a:gd name="T62" fmla="*/ 58 w 208"/>
                <a:gd name="T63" fmla="*/ 9 h 248"/>
                <a:gd name="T64" fmla="*/ 52 w 208"/>
                <a:gd name="T65" fmla="*/ 66 h 248"/>
                <a:gd name="T66" fmla="*/ 47 w 208"/>
                <a:gd name="T67" fmla="*/ 109 h 248"/>
                <a:gd name="T68" fmla="*/ 41 w 208"/>
                <a:gd name="T69" fmla="*/ 170 h 248"/>
                <a:gd name="T70" fmla="*/ 37 w 208"/>
                <a:gd name="T71" fmla="*/ 207 h 248"/>
                <a:gd name="T72" fmla="*/ 37 w 208"/>
                <a:gd name="T73" fmla="*/ 210 h 248"/>
                <a:gd name="T74" fmla="*/ 39 w 208"/>
                <a:gd name="T75" fmla="*/ 213 h 248"/>
                <a:gd name="T76" fmla="*/ 46 w 208"/>
                <a:gd name="T77" fmla="*/ 213 h 248"/>
                <a:gd name="T78" fmla="*/ 93 w 208"/>
                <a:gd name="T79" fmla="*/ 2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8" h="248">
                  <a:moveTo>
                    <a:pt x="93" y="213"/>
                  </a:moveTo>
                  <a:cubicBezTo>
                    <a:pt x="109" y="213"/>
                    <a:pt x="125" y="213"/>
                    <a:pt x="141" y="213"/>
                  </a:cubicBezTo>
                  <a:cubicBezTo>
                    <a:pt x="143" y="213"/>
                    <a:pt x="144" y="213"/>
                    <a:pt x="146" y="213"/>
                  </a:cubicBezTo>
                  <a:cubicBezTo>
                    <a:pt x="150" y="212"/>
                    <a:pt x="150" y="212"/>
                    <a:pt x="150" y="209"/>
                  </a:cubicBezTo>
                  <a:cubicBezTo>
                    <a:pt x="152" y="198"/>
                    <a:pt x="153" y="187"/>
                    <a:pt x="154" y="176"/>
                  </a:cubicBezTo>
                  <a:cubicBezTo>
                    <a:pt x="156" y="155"/>
                    <a:pt x="159" y="133"/>
                    <a:pt x="161" y="112"/>
                  </a:cubicBezTo>
                  <a:cubicBezTo>
                    <a:pt x="163" y="93"/>
                    <a:pt x="165" y="73"/>
                    <a:pt x="167" y="54"/>
                  </a:cubicBezTo>
                  <a:cubicBezTo>
                    <a:pt x="169" y="37"/>
                    <a:pt x="170" y="21"/>
                    <a:pt x="172" y="4"/>
                  </a:cubicBezTo>
                  <a:cubicBezTo>
                    <a:pt x="172" y="1"/>
                    <a:pt x="173" y="1"/>
                    <a:pt x="176" y="0"/>
                  </a:cubicBezTo>
                  <a:cubicBezTo>
                    <a:pt x="186" y="0"/>
                    <a:pt x="195" y="0"/>
                    <a:pt x="205" y="1"/>
                  </a:cubicBezTo>
                  <a:cubicBezTo>
                    <a:pt x="207" y="1"/>
                    <a:pt x="208" y="2"/>
                    <a:pt x="207" y="4"/>
                  </a:cubicBezTo>
                  <a:cubicBezTo>
                    <a:pt x="207" y="10"/>
                    <a:pt x="206" y="16"/>
                    <a:pt x="206" y="22"/>
                  </a:cubicBezTo>
                  <a:cubicBezTo>
                    <a:pt x="204" y="41"/>
                    <a:pt x="201" y="61"/>
                    <a:pt x="199" y="81"/>
                  </a:cubicBezTo>
                  <a:cubicBezTo>
                    <a:pt x="198" y="94"/>
                    <a:pt x="197" y="108"/>
                    <a:pt x="195" y="121"/>
                  </a:cubicBezTo>
                  <a:cubicBezTo>
                    <a:pt x="193" y="141"/>
                    <a:pt x="191" y="162"/>
                    <a:pt x="189" y="183"/>
                  </a:cubicBezTo>
                  <a:cubicBezTo>
                    <a:pt x="187" y="195"/>
                    <a:pt x="186" y="208"/>
                    <a:pt x="185" y="220"/>
                  </a:cubicBezTo>
                  <a:cubicBezTo>
                    <a:pt x="184" y="223"/>
                    <a:pt x="183" y="225"/>
                    <a:pt x="180" y="227"/>
                  </a:cubicBezTo>
                  <a:cubicBezTo>
                    <a:pt x="168" y="233"/>
                    <a:pt x="157" y="239"/>
                    <a:pt x="145" y="246"/>
                  </a:cubicBezTo>
                  <a:cubicBezTo>
                    <a:pt x="142" y="248"/>
                    <a:pt x="139" y="248"/>
                    <a:pt x="136" y="248"/>
                  </a:cubicBezTo>
                  <a:cubicBezTo>
                    <a:pt x="105" y="248"/>
                    <a:pt x="74" y="248"/>
                    <a:pt x="44" y="248"/>
                  </a:cubicBezTo>
                  <a:cubicBezTo>
                    <a:pt x="40" y="248"/>
                    <a:pt x="37" y="247"/>
                    <a:pt x="34" y="245"/>
                  </a:cubicBezTo>
                  <a:cubicBezTo>
                    <a:pt x="24" y="239"/>
                    <a:pt x="14" y="233"/>
                    <a:pt x="4" y="227"/>
                  </a:cubicBezTo>
                  <a:cubicBezTo>
                    <a:pt x="1" y="225"/>
                    <a:pt x="0" y="223"/>
                    <a:pt x="0" y="220"/>
                  </a:cubicBezTo>
                  <a:cubicBezTo>
                    <a:pt x="2" y="204"/>
                    <a:pt x="4" y="188"/>
                    <a:pt x="5" y="172"/>
                  </a:cubicBezTo>
                  <a:cubicBezTo>
                    <a:pt x="7" y="158"/>
                    <a:pt x="8" y="143"/>
                    <a:pt x="10" y="129"/>
                  </a:cubicBezTo>
                  <a:cubicBezTo>
                    <a:pt x="12" y="109"/>
                    <a:pt x="14" y="89"/>
                    <a:pt x="16" y="69"/>
                  </a:cubicBezTo>
                  <a:cubicBezTo>
                    <a:pt x="18" y="55"/>
                    <a:pt x="19" y="41"/>
                    <a:pt x="21" y="27"/>
                  </a:cubicBezTo>
                  <a:cubicBezTo>
                    <a:pt x="21" y="20"/>
                    <a:pt x="22" y="12"/>
                    <a:pt x="23" y="5"/>
                  </a:cubicBezTo>
                  <a:cubicBezTo>
                    <a:pt x="23" y="1"/>
                    <a:pt x="24" y="1"/>
                    <a:pt x="28" y="0"/>
                  </a:cubicBezTo>
                  <a:cubicBezTo>
                    <a:pt x="37" y="0"/>
                    <a:pt x="46" y="0"/>
                    <a:pt x="55" y="0"/>
                  </a:cubicBezTo>
                  <a:cubicBezTo>
                    <a:pt x="58" y="1"/>
                    <a:pt x="58" y="1"/>
                    <a:pt x="58" y="4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6" y="28"/>
                    <a:pt x="54" y="47"/>
                    <a:pt x="52" y="66"/>
                  </a:cubicBezTo>
                  <a:cubicBezTo>
                    <a:pt x="50" y="80"/>
                    <a:pt x="49" y="94"/>
                    <a:pt x="47" y="109"/>
                  </a:cubicBezTo>
                  <a:cubicBezTo>
                    <a:pt x="45" y="129"/>
                    <a:pt x="43" y="149"/>
                    <a:pt x="41" y="170"/>
                  </a:cubicBezTo>
                  <a:cubicBezTo>
                    <a:pt x="39" y="182"/>
                    <a:pt x="38" y="194"/>
                    <a:pt x="37" y="207"/>
                  </a:cubicBezTo>
                  <a:cubicBezTo>
                    <a:pt x="37" y="208"/>
                    <a:pt x="37" y="209"/>
                    <a:pt x="37" y="210"/>
                  </a:cubicBezTo>
                  <a:cubicBezTo>
                    <a:pt x="37" y="212"/>
                    <a:pt x="38" y="212"/>
                    <a:pt x="39" y="213"/>
                  </a:cubicBezTo>
                  <a:cubicBezTo>
                    <a:pt x="41" y="213"/>
                    <a:pt x="44" y="213"/>
                    <a:pt x="46" y="213"/>
                  </a:cubicBezTo>
                  <a:cubicBezTo>
                    <a:pt x="62" y="213"/>
                    <a:pt x="78" y="213"/>
                    <a:pt x="93" y="213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auto">
            <a:xfrm>
              <a:off x="8178801" y="941388"/>
              <a:ext cx="336550" cy="404813"/>
            </a:xfrm>
            <a:custGeom>
              <a:avLst/>
              <a:gdLst>
                <a:gd name="T0" fmla="*/ 93 w 205"/>
                <a:gd name="T1" fmla="*/ 91 h 246"/>
                <a:gd name="T2" fmla="*/ 99 w 205"/>
                <a:gd name="T3" fmla="*/ 84 h 246"/>
                <a:gd name="T4" fmla="*/ 149 w 205"/>
                <a:gd name="T5" fmla="*/ 7 h 246"/>
                <a:gd name="T6" fmla="*/ 161 w 205"/>
                <a:gd name="T7" fmla="*/ 0 h 246"/>
                <a:gd name="T8" fmla="*/ 199 w 205"/>
                <a:gd name="T9" fmla="*/ 0 h 246"/>
                <a:gd name="T10" fmla="*/ 205 w 205"/>
                <a:gd name="T11" fmla="*/ 2 h 246"/>
                <a:gd name="T12" fmla="*/ 201 w 205"/>
                <a:gd name="T13" fmla="*/ 9 h 246"/>
                <a:gd name="T14" fmla="*/ 117 w 205"/>
                <a:gd name="T15" fmla="*/ 134 h 246"/>
                <a:gd name="T16" fmla="*/ 111 w 205"/>
                <a:gd name="T17" fmla="*/ 151 h 246"/>
                <a:gd name="T18" fmla="*/ 104 w 205"/>
                <a:gd name="T19" fmla="*/ 228 h 246"/>
                <a:gd name="T20" fmla="*/ 102 w 205"/>
                <a:gd name="T21" fmla="*/ 243 h 246"/>
                <a:gd name="T22" fmla="*/ 99 w 205"/>
                <a:gd name="T23" fmla="*/ 246 h 246"/>
                <a:gd name="T24" fmla="*/ 96 w 205"/>
                <a:gd name="T25" fmla="*/ 246 h 246"/>
                <a:gd name="T26" fmla="*/ 58 w 205"/>
                <a:gd name="T27" fmla="*/ 246 h 246"/>
                <a:gd name="T28" fmla="*/ 53 w 205"/>
                <a:gd name="T29" fmla="*/ 240 h 246"/>
                <a:gd name="T30" fmla="*/ 57 w 205"/>
                <a:gd name="T31" fmla="*/ 203 h 246"/>
                <a:gd name="T32" fmla="*/ 61 w 205"/>
                <a:gd name="T33" fmla="*/ 158 h 246"/>
                <a:gd name="T34" fmla="*/ 62 w 205"/>
                <a:gd name="T35" fmla="*/ 153 h 246"/>
                <a:gd name="T36" fmla="*/ 59 w 205"/>
                <a:gd name="T37" fmla="*/ 131 h 246"/>
                <a:gd name="T38" fmla="*/ 3 w 205"/>
                <a:gd name="T39" fmla="*/ 10 h 246"/>
                <a:gd name="T40" fmla="*/ 0 w 205"/>
                <a:gd name="T41" fmla="*/ 2 h 246"/>
                <a:gd name="T42" fmla="*/ 5 w 205"/>
                <a:gd name="T43" fmla="*/ 0 h 246"/>
                <a:gd name="T44" fmla="*/ 45 w 205"/>
                <a:gd name="T45" fmla="*/ 0 h 246"/>
                <a:gd name="T46" fmla="*/ 55 w 205"/>
                <a:gd name="T47" fmla="*/ 7 h 246"/>
                <a:gd name="T48" fmla="*/ 84 w 205"/>
                <a:gd name="T49" fmla="*/ 73 h 246"/>
                <a:gd name="T50" fmla="*/ 93 w 205"/>
                <a:gd name="T51" fmla="*/ 9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5" h="246">
                  <a:moveTo>
                    <a:pt x="93" y="91"/>
                  </a:moveTo>
                  <a:cubicBezTo>
                    <a:pt x="96" y="89"/>
                    <a:pt x="97" y="86"/>
                    <a:pt x="99" y="84"/>
                  </a:cubicBezTo>
                  <a:cubicBezTo>
                    <a:pt x="115" y="58"/>
                    <a:pt x="132" y="33"/>
                    <a:pt x="149" y="7"/>
                  </a:cubicBezTo>
                  <a:cubicBezTo>
                    <a:pt x="152" y="2"/>
                    <a:pt x="155" y="0"/>
                    <a:pt x="161" y="0"/>
                  </a:cubicBezTo>
                  <a:cubicBezTo>
                    <a:pt x="173" y="1"/>
                    <a:pt x="186" y="0"/>
                    <a:pt x="199" y="0"/>
                  </a:cubicBezTo>
                  <a:cubicBezTo>
                    <a:pt x="201" y="0"/>
                    <a:pt x="203" y="0"/>
                    <a:pt x="205" y="2"/>
                  </a:cubicBezTo>
                  <a:cubicBezTo>
                    <a:pt x="204" y="5"/>
                    <a:pt x="202" y="7"/>
                    <a:pt x="201" y="9"/>
                  </a:cubicBezTo>
                  <a:cubicBezTo>
                    <a:pt x="173" y="51"/>
                    <a:pt x="145" y="93"/>
                    <a:pt x="117" y="134"/>
                  </a:cubicBezTo>
                  <a:cubicBezTo>
                    <a:pt x="114" y="139"/>
                    <a:pt x="112" y="145"/>
                    <a:pt x="111" y="151"/>
                  </a:cubicBezTo>
                  <a:cubicBezTo>
                    <a:pt x="109" y="176"/>
                    <a:pt x="106" y="202"/>
                    <a:pt x="104" y="228"/>
                  </a:cubicBezTo>
                  <a:cubicBezTo>
                    <a:pt x="103" y="233"/>
                    <a:pt x="103" y="238"/>
                    <a:pt x="102" y="243"/>
                  </a:cubicBezTo>
                  <a:cubicBezTo>
                    <a:pt x="102" y="245"/>
                    <a:pt x="101" y="246"/>
                    <a:pt x="99" y="246"/>
                  </a:cubicBezTo>
                  <a:cubicBezTo>
                    <a:pt x="98" y="246"/>
                    <a:pt x="97" y="246"/>
                    <a:pt x="96" y="246"/>
                  </a:cubicBezTo>
                  <a:cubicBezTo>
                    <a:pt x="83" y="246"/>
                    <a:pt x="70" y="246"/>
                    <a:pt x="58" y="246"/>
                  </a:cubicBezTo>
                  <a:cubicBezTo>
                    <a:pt x="53" y="246"/>
                    <a:pt x="52" y="246"/>
                    <a:pt x="53" y="240"/>
                  </a:cubicBezTo>
                  <a:cubicBezTo>
                    <a:pt x="54" y="228"/>
                    <a:pt x="55" y="216"/>
                    <a:pt x="57" y="203"/>
                  </a:cubicBezTo>
                  <a:cubicBezTo>
                    <a:pt x="58" y="188"/>
                    <a:pt x="60" y="173"/>
                    <a:pt x="61" y="158"/>
                  </a:cubicBezTo>
                  <a:cubicBezTo>
                    <a:pt x="61" y="156"/>
                    <a:pt x="61" y="154"/>
                    <a:pt x="62" y="153"/>
                  </a:cubicBezTo>
                  <a:cubicBezTo>
                    <a:pt x="64" y="145"/>
                    <a:pt x="62" y="138"/>
                    <a:pt x="59" y="131"/>
                  </a:cubicBezTo>
                  <a:cubicBezTo>
                    <a:pt x="40" y="91"/>
                    <a:pt x="22" y="51"/>
                    <a:pt x="3" y="10"/>
                  </a:cubicBezTo>
                  <a:cubicBezTo>
                    <a:pt x="2" y="7"/>
                    <a:pt x="0" y="5"/>
                    <a:pt x="0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8" y="0"/>
                    <a:pt x="32" y="0"/>
                    <a:pt x="45" y="0"/>
                  </a:cubicBezTo>
                  <a:cubicBezTo>
                    <a:pt x="54" y="0"/>
                    <a:pt x="52" y="0"/>
                    <a:pt x="55" y="7"/>
                  </a:cubicBezTo>
                  <a:cubicBezTo>
                    <a:pt x="65" y="29"/>
                    <a:pt x="75" y="51"/>
                    <a:pt x="84" y="73"/>
                  </a:cubicBezTo>
                  <a:cubicBezTo>
                    <a:pt x="87" y="79"/>
                    <a:pt x="90" y="85"/>
                    <a:pt x="93" y="91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2" name="Freeform 13"/>
            <p:cNvSpPr>
              <a:spLocks/>
            </p:cNvSpPr>
            <p:nvPr userDrawn="1"/>
          </p:nvSpPr>
          <p:spPr bwMode="auto">
            <a:xfrm>
              <a:off x="6959601" y="941388"/>
              <a:ext cx="274638" cy="406400"/>
            </a:xfrm>
            <a:custGeom>
              <a:avLst/>
              <a:gdLst>
                <a:gd name="T0" fmla="*/ 167 w 167"/>
                <a:gd name="T1" fmla="*/ 2 h 247"/>
                <a:gd name="T2" fmla="*/ 164 w 167"/>
                <a:gd name="T3" fmla="*/ 28 h 247"/>
                <a:gd name="T4" fmla="*/ 159 w 167"/>
                <a:gd name="T5" fmla="*/ 32 h 247"/>
                <a:gd name="T6" fmla="*/ 152 w 167"/>
                <a:gd name="T7" fmla="*/ 32 h 247"/>
                <a:gd name="T8" fmla="*/ 69 w 167"/>
                <a:gd name="T9" fmla="*/ 32 h 247"/>
                <a:gd name="T10" fmla="*/ 62 w 167"/>
                <a:gd name="T11" fmla="*/ 32 h 247"/>
                <a:gd name="T12" fmla="*/ 58 w 167"/>
                <a:gd name="T13" fmla="*/ 36 h 247"/>
                <a:gd name="T14" fmla="*/ 55 w 167"/>
                <a:gd name="T15" fmla="*/ 62 h 247"/>
                <a:gd name="T16" fmla="*/ 52 w 167"/>
                <a:gd name="T17" fmla="*/ 96 h 247"/>
                <a:gd name="T18" fmla="*/ 52 w 167"/>
                <a:gd name="T19" fmla="*/ 102 h 247"/>
                <a:gd name="T20" fmla="*/ 54 w 167"/>
                <a:gd name="T21" fmla="*/ 104 h 247"/>
                <a:gd name="T22" fmla="*/ 61 w 167"/>
                <a:gd name="T23" fmla="*/ 104 h 247"/>
                <a:gd name="T24" fmla="*/ 127 w 167"/>
                <a:gd name="T25" fmla="*/ 104 h 247"/>
                <a:gd name="T26" fmla="*/ 134 w 167"/>
                <a:gd name="T27" fmla="*/ 105 h 247"/>
                <a:gd name="T28" fmla="*/ 134 w 167"/>
                <a:gd name="T29" fmla="*/ 110 h 247"/>
                <a:gd name="T30" fmla="*/ 132 w 167"/>
                <a:gd name="T31" fmla="*/ 132 h 247"/>
                <a:gd name="T32" fmla="*/ 127 w 167"/>
                <a:gd name="T33" fmla="*/ 136 h 247"/>
                <a:gd name="T34" fmla="*/ 121 w 167"/>
                <a:gd name="T35" fmla="*/ 136 h 247"/>
                <a:gd name="T36" fmla="*/ 58 w 167"/>
                <a:gd name="T37" fmla="*/ 136 h 247"/>
                <a:gd name="T38" fmla="*/ 51 w 167"/>
                <a:gd name="T39" fmla="*/ 136 h 247"/>
                <a:gd name="T40" fmla="*/ 48 w 167"/>
                <a:gd name="T41" fmla="*/ 139 h 247"/>
                <a:gd name="T42" fmla="*/ 47 w 167"/>
                <a:gd name="T43" fmla="*/ 147 h 247"/>
                <a:gd name="T44" fmla="*/ 40 w 167"/>
                <a:gd name="T45" fmla="*/ 209 h 247"/>
                <a:gd name="T46" fmla="*/ 45 w 167"/>
                <a:gd name="T47" fmla="*/ 214 h 247"/>
                <a:gd name="T48" fmla="*/ 57 w 167"/>
                <a:gd name="T49" fmla="*/ 214 h 247"/>
                <a:gd name="T50" fmla="*/ 135 w 167"/>
                <a:gd name="T51" fmla="*/ 214 h 247"/>
                <a:gd name="T52" fmla="*/ 142 w 167"/>
                <a:gd name="T53" fmla="*/ 215 h 247"/>
                <a:gd name="T54" fmla="*/ 144 w 167"/>
                <a:gd name="T55" fmla="*/ 217 h 247"/>
                <a:gd name="T56" fmla="*/ 144 w 167"/>
                <a:gd name="T57" fmla="*/ 219 h 247"/>
                <a:gd name="T58" fmla="*/ 142 w 167"/>
                <a:gd name="T59" fmla="*/ 242 h 247"/>
                <a:gd name="T60" fmla="*/ 136 w 167"/>
                <a:gd name="T61" fmla="*/ 246 h 247"/>
                <a:gd name="T62" fmla="*/ 131 w 167"/>
                <a:gd name="T63" fmla="*/ 246 h 247"/>
                <a:gd name="T64" fmla="*/ 11 w 167"/>
                <a:gd name="T65" fmla="*/ 246 h 247"/>
                <a:gd name="T66" fmla="*/ 2 w 167"/>
                <a:gd name="T67" fmla="*/ 237 h 247"/>
                <a:gd name="T68" fmla="*/ 8 w 167"/>
                <a:gd name="T69" fmla="*/ 178 h 247"/>
                <a:gd name="T70" fmla="*/ 12 w 167"/>
                <a:gd name="T71" fmla="*/ 137 h 247"/>
                <a:gd name="T72" fmla="*/ 19 w 167"/>
                <a:gd name="T73" fmla="*/ 76 h 247"/>
                <a:gd name="T74" fmla="*/ 23 w 167"/>
                <a:gd name="T75" fmla="*/ 35 h 247"/>
                <a:gd name="T76" fmla="*/ 26 w 167"/>
                <a:gd name="T77" fmla="*/ 5 h 247"/>
                <a:gd name="T78" fmla="*/ 31 w 167"/>
                <a:gd name="T79" fmla="*/ 0 h 247"/>
                <a:gd name="T80" fmla="*/ 37 w 167"/>
                <a:gd name="T81" fmla="*/ 0 h 247"/>
                <a:gd name="T82" fmla="*/ 157 w 167"/>
                <a:gd name="T83" fmla="*/ 0 h 247"/>
                <a:gd name="T84" fmla="*/ 167 w 167"/>
                <a:gd name="T85" fmla="*/ 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" h="247">
                  <a:moveTo>
                    <a:pt x="167" y="2"/>
                  </a:moveTo>
                  <a:cubicBezTo>
                    <a:pt x="166" y="11"/>
                    <a:pt x="165" y="19"/>
                    <a:pt x="164" y="28"/>
                  </a:cubicBezTo>
                  <a:cubicBezTo>
                    <a:pt x="164" y="32"/>
                    <a:pt x="163" y="32"/>
                    <a:pt x="159" y="32"/>
                  </a:cubicBezTo>
                  <a:cubicBezTo>
                    <a:pt x="157" y="32"/>
                    <a:pt x="155" y="32"/>
                    <a:pt x="152" y="32"/>
                  </a:cubicBezTo>
                  <a:cubicBezTo>
                    <a:pt x="125" y="32"/>
                    <a:pt x="97" y="32"/>
                    <a:pt x="69" y="32"/>
                  </a:cubicBezTo>
                  <a:cubicBezTo>
                    <a:pt x="67" y="32"/>
                    <a:pt x="65" y="32"/>
                    <a:pt x="62" y="32"/>
                  </a:cubicBezTo>
                  <a:cubicBezTo>
                    <a:pt x="59" y="33"/>
                    <a:pt x="59" y="33"/>
                    <a:pt x="58" y="36"/>
                  </a:cubicBezTo>
                  <a:cubicBezTo>
                    <a:pt x="57" y="45"/>
                    <a:pt x="56" y="53"/>
                    <a:pt x="55" y="62"/>
                  </a:cubicBezTo>
                  <a:cubicBezTo>
                    <a:pt x="54" y="73"/>
                    <a:pt x="53" y="85"/>
                    <a:pt x="52" y="96"/>
                  </a:cubicBezTo>
                  <a:cubicBezTo>
                    <a:pt x="52" y="98"/>
                    <a:pt x="52" y="100"/>
                    <a:pt x="52" y="102"/>
                  </a:cubicBezTo>
                  <a:cubicBezTo>
                    <a:pt x="52" y="103"/>
                    <a:pt x="53" y="104"/>
                    <a:pt x="54" y="104"/>
                  </a:cubicBezTo>
                  <a:cubicBezTo>
                    <a:pt x="56" y="104"/>
                    <a:pt x="59" y="104"/>
                    <a:pt x="61" y="104"/>
                  </a:cubicBezTo>
                  <a:cubicBezTo>
                    <a:pt x="83" y="104"/>
                    <a:pt x="105" y="104"/>
                    <a:pt x="127" y="104"/>
                  </a:cubicBezTo>
                  <a:cubicBezTo>
                    <a:pt x="129" y="104"/>
                    <a:pt x="132" y="104"/>
                    <a:pt x="134" y="105"/>
                  </a:cubicBezTo>
                  <a:cubicBezTo>
                    <a:pt x="135" y="106"/>
                    <a:pt x="134" y="108"/>
                    <a:pt x="134" y="110"/>
                  </a:cubicBezTo>
                  <a:cubicBezTo>
                    <a:pt x="134" y="117"/>
                    <a:pt x="133" y="124"/>
                    <a:pt x="132" y="132"/>
                  </a:cubicBezTo>
                  <a:cubicBezTo>
                    <a:pt x="132" y="135"/>
                    <a:pt x="131" y="136"/>
                    <a:pt x="127" y="136"/>
                  </a:cubicBezTo>
                  <a:cubicBezTo>
                    <a:pt x="125" y="136"/>
                    <a:pt x="123" y="136"/>
                    <a:pt x="121" y="136"/>
                  </a:cubicBezTo>
                  <a:cubicBezTo>
                    <a:pt x="100" y="136"/>
                    <a:pt x="79" y="136"/>
                    <a:pt x="58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49" y="136"/>
                    <a:pt x="48" y="137"/>
                    <a:pt x="48" y="139"/>
                  </a:cubicBezTo>
                  <a:cubicBezTo>
                    <a:pt x="47" y="141"/>
                    <a:pt x="47" y="144"/>
                    <a:pt x="47" y="147"/>
                  </a:cubicBezTo>
                  <a:cubicBezTo>
                    <a:pt x="44" y="168"/>
                    <a:pt x="42" y="189"/>
                    <a:pt x="40" y="209"/>
                  </a:cubicBezTo>
                  <a:cubicBezTo>
                    <a:pt x="40" y="214"/>
                    <a:pt x="40" y="214"/>
                    <a:pt x="45" y="214"/>
                  </a:cubicBezTo>
                  <a:cubicBezTo>
                    <a:pt x="49" y="215"/>
                    <a:pt x="53" y="214"/>
                    <a:pt x="57" y="214"/>
                  </a:cubicBezTo>
                  <a:cubicBezTo>
                    <a:pt x="83" y="214"/>
                    <a:pt x="109" y="214"/>
                    <a:pt x="135" y="214"/>
                  </a:cubicBezTo>
                  <a:cubicBezTo>
                    <a:pt x="137" y="214"/>
                    <a:pt x="139" y="215"/>
                    <a:pt x="142" y="215"/>
                  </a:cubicBezTo>
                  <a:cubicBezTo>
                    <a:pt x="143" y="215"/>
                    <a:pt x="144" y="216"/>
                    <a:pt x="144" y="217"/>
                  </a:cubicBezTo>
                  <a:cubicBezTo>
                    <a:pt x="144" y="218"/>
                    <a:pt x="144" y="218"/>
                    <a:pt x="144" y="219"/>
                  </a:cubicBezTo>
                  <a:cubicBezTo>
                    <a:pt x="143" y="226"/>
                    <a:pt x="143" y="234"/>
                    <a:pt x="142" y="242"/>
                  </a:cubicBezTo>
                  <a:cubicBezTo>
                    <a:pt x="141" y="246"/>
                    <a:pt x="140" y="246"/>
                    <a:pt x="136" y="246"/>
                  </a:cubicBezTo>
                  <a:cubicBezTo>
                    <a:pt x="135" y="246"/>
                    <a:pt x="133" y="246"/>
                    <a:pt x="131" y="246"/>
                  </a:cubicBezTo>
                  <a:cubicBezTo>
                    <a:pt x="91" y="246"/>
                    <a:pt x="51" y="246"/>
                    <a:pt x="11" y="246"/>
                  </a:cubicBezTo>
                  <a:cubicBezTo>
                    <a:pt x="0" y="246"/>
                    <a:pt x="1" y="247"/>
                    <a:pt x="2" y="237"/>
                  </a:cubicBezTo>
                  <a:cubicBezTo>
                    <a:pt x="4" y="217"/>
                    <a:pt x="6" y="198"/>
                    <a:pt x="8" y="178"/>
                  </a:cubicBezTo>
                  <a:cubicBezTo>
                    <a:pt x="10" y="164"/>
                    <a:pt x="11" y="151"/>
                    <a:pt x="12" y="137"/>
                  </a:cubicBezTo>
                  <a:cubicBezTo>
                    <a:pt x="14" y="117"/>
                    <a:pt x="17" y="97"/>
                    <a:pt x="19" y="76"/>
                  </a:cubicBezTo>
                  <a:cubicBezTo>
                    <a:pt x="20" y="63"/>
                    <a:pt x="22" y="49"/>
                    <a:pt x="23" y="35"/>
                  </a:cubicBezTo>
                  <a:cubicBezTo>
                    <a:pt x="24" y="25"/>
                    <a:pt x="25" y="15"/>
                    <a:pt x="26" y="5"/>
                  </a:cubicBezTo>
                  <a:cubicBezTo>
                    <a:pt x="27" y="1"/>
                    <a:pt x="27" y="1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77" y="0"/>
                    <a:pt x="117" y="0"/>
                    <a:pt x="157" y="0"/>
                  </a:cubicBezTo>
                  <a:cubicBezTo>
                    <a:pt x="160" y="0"/>
                    <a:pt x="163" y="0"/>
                    <a:pt x="167" y="2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5148263" y="941388"/>
              <a:ext cx="277813" cy="404813"/>
            </a:xfrm>
            <a:custGeom>
              <a:avLst/>
              <a:gdLst>
                <a:gd name="T0" fmla="*/ 112 w 169"/>
                <a:gd name="T1" fmla="*/ 32 h 246"/>
                <a:gd name="T2" fmla="*/ 68 w 169"/>
                <a:gd name="T3" fmla="*/ 32 h 246"/>
                <a:gd name="T4" fmla="*/ 64 w 169"/>
                <a:gd name="T5" fmla="*/ 32 h 246"/>
                <a:gd name="T6" fmla="*/ 57 w 169"/>
                <a:gd name="T7" fmla="*/ 38 h 246"/>
                <a:gd name="T8" fmla="*/ 56 w 169"/>
                <a:gd name="T9" fmla="*/ 54 h 246"/>
                <a:gd name="T10" fmla="*/ 51 w 169"/>
                <a:gd name="T11" fmla="*/ 100 h 246"/>
                <a:gd name="T12" fmla="*/ 54 w 169"/>
                <a:gd name="T13" fmla="*/ 104 h 246"/>
                <a:gd name="T14" fmla="*/ 79 w 169"/>
                <a:gd name="T15" fmla="*/ 104 h 246"/>
                <a:gd name="T16" fmla="*/ 129 w 169"/>
                <a:gd name="T17" fmla="*/ 104 h 246"/>
                <a:gd name="T18" fmla="*/ 135 w 169"/>
                <a:gd name="T19" fmla="*/ 104 h 246"/>
                <a:gd name="T20" fmla="*/ 137 w 169"/>
                <a:gd name="T21" fmla="*/ 106 h 246"/>
                <a:gd name="T22" fmla="*/ 137 w 169"/>
                <a:gd name="T23" fmla="*/ 110 h 246"/>
                <a:gd name="T24" fmla="*/ 135 w 169"/>
                <a:gd name="T25" fmla="*/ 131 h 246"/>
                <a:gd name="T26" fmla="*/ 129 w 169"/>
                <a:gd name="T27" fmla="*/ 136 h 246"/>
                <a:gd name="T28" fmla="*/ 118 w 169"/>
                <a:gd name="T29" fmla="*/ 136 h 246"/>
                <a:gd name="T30" fmla="*/ 57 w 169"/>
                <a:gd name="T31" fmla="*/ 136 h 246"/>
                <a:gd name="T32" fmla="*/ 50 w 169"/>
                <a:gd name="T33" fmla="*/ 136 h 246"/>
                <a:gd name="T34" fmla="*/ 47 w 169"/>
                <a:gd name="T35" fmla="*/ 139 h 246"/>
                <a:gd name="T36" fmla="*/ 45 w 169"/>
                <a:gd name="T37" fmla="*/ 158 h 246"/>
                <a:gd name="T38" fmla="*/ 38 w 169"/>
                <a:gd name="T39" fmla="*/ 222 h 246"/>
                <a:gd name="T40" fmla="*/ 36 w 169"/>
                <a:gd name="T41" fmla="*/ 242 h 246"/>
                <a:gd name="T42" fmla="*/ 32 w 169"/>
                <a:gd name="T43" fmla="*/ 246 h 246"/>
                <a:gd name="T44" fmla="*/ 4 w 169"/>
                <a:gd name="T45" fmla="*/ 246 h 246"/>
                <a:gd name="T46" fmla="*/ 0 w 169"/>
                <a:gd name="T47" fmla="*/ 242 h 246"/>
                <a:gd name="T48" fmla="*/ 2 w 169"/>
                <a:gd name="T49" fmla="*/ 225 h 246"/>
                <a:gd name="T50" fmla="*/ 9 w 169"/>
                <a:gd name="T51" fmla="*/ 158 h 246"/>
                <a:gd name="T52" fmla="*/ 17 w 169"/>
                <a:gd name="T53" fmla="*/ 82 h 246"/>
                <a:gd name="T54" fmla="*/ 23 w 169"/>
                <a:gd name="T55" fmla="*/ 23 h 246"/>
                <a:gd name="T56" fmla="*/ 25 w 169"/>
                <a:gd name="T57" fmla="*/ 4 h 246"/>
                <a:gd name="T58" fmla="*/ 29 w 169"/>
                <a:gd name="T59" fmla="*/ 0 h 246"/>
                <a:gd name="T60" fmla="*/ 35 w 169"/>
                <a:gd name="T61" fmla="*/ 0 h 246"/>
                <a:gd name="T62" fmla="*/ 159 w 169"/>
                <a:gd name="T63" fmla="*/ 0 h 246"/>
                <a:gd name="T64" fmla="*/ 166 w 169"/>
                <a:gd name="T65" fmla="*/ 0 h 246"/>
                <a:gd name="T66" fmla="*/ 169 w 169"/>
                <a:gd name="T67" fmla="*/ 4 h 246"/>
                <a:gd name="T68" fmla="*/ 167 w 169"/>
                <a:gd name="T69" fmla="*/ 29 h 246"/>
                <a:gd name="T70" fmla="*/ 163 w 169"/>
                <a:gd name="T71" fmla="*/ 32 h 246"/>
                <a:gd name="T72" fmla="*/ 157 w 169"/>
                <a:gd name="T73" fmla="*/ 32 h 246"/>
                <a:gd name="T74" fmla="*/ 112 w 169"/>
                <a:gd name="T75" fmla="*/ 3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9" h="246">
                  <a:moveTo>
                    <a:pt x="112" y="32"/>
                  </a:moveTo>
                  <a:cubicBezTo>
                    <a:pt x="97" y="32"/>
                    <a:pt x="83" y="32"/>
                    <a:pt x="68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58" y="32"/>
                    <a:pt x="58" y="33"/>
                    <a:pt x="57" y="38"/>
                  </a:cubicBezTo>
                  <a:cubicBezTo>
                    <a:pt x="57" y="43"/>
                    <a:pt x="56" y="48"/>
                    <a:pt x="56" y="54"/>
                  </a:cubicBezTo>
                  <a:cubicBezTo>
                    <a:pt x="54" y="69"/>
                    <a:pt x="52" y="84"/>
                    <a:pt x="51" y="100"/>
                  </a:cubicBezTo>
                  <a:cubicBezTo>
                    <a:pt x="50" y="103"/>
                    <a:pt x="51" y="104"/>
                    <a:pt x="54" y="104"/>
                  </a:cubicBezTo>
                  <a:cubicBezTo>
                    <a:pt x="63" y="104"/>
                    <a:pt x="71" y="104"/>
                    <a:pt x="79" y="104"/>
                  </a:cubicBezTo>
                  <a:cubicBezTo>
                    <a:pt x="96" y="104"/>
                    <a:pt x="113" y="104"/>
                    <a:pt x="129" y="104"/>
                  </a:cubicBezTo>
                  <a:cubicBezTo>
                    <a:pt x="131" y="104"/>
                    <a:pt x="133" y="104"/>
                    <a:pt x="135" y="104"/>
                  </a:cubicBezTo>
                  <a:cubicBezTo>
                    <a:pt x="136" y="104"/>
                    <a:pt x="137" y="105"/>
                    <a:pt x="137" y="106"/>
                  </a:cubicBezTo>
                  <a:cubicBezTo>
                    <a:pt x="137" y="108"/>
                    <a:pt x="137" y="109"/>
                    <a:pt x="137" y="110"/>
                  </a:cubicBezTo>
                  <a:cubicBezTo>
                    <a:pt x="136" y="117"/>
                    <a:pt x="136" y="124"/>
                    <a:pt x="135" y="131"/>
                  </a:cubicBezTo>
                  <a:cubicBezTo>
                    <a:pt x="135" y="135"/>
                    <a:pt x="134" y="136"/>
                    <a:pt x="129" y="136"/>
                  </a:cubicBezTo>
                  <a:cubicBezTo>
                    <a:pt x="126" y="136"/>
                    <a:pt x="122" y="136"/>
                    <a:pt x="118" y="136"/>
                  </a:cubicBezTo>
                  <a:cubicBezTo>
                    <a:pt x="98" y="136"/>
                    <a:pt x="77" y="136"/>
                    <a:pt x="57" y="136"/>
                  </a:cubicBezTo>
                  <a:cubicBezTo>
                    <a:pt x="55" y="136"/>
                    <a:pt x="52" y="136"/>
                    <a:pt x="50" y="136"/>
                  </a:cubicBezTo>
                  <a:cubicBezTo>
                    <a:pt x="48" y="136"/>
                    <a:pt x="47" y="137"/>
                    <a:pt x="47" y="139"/>
                  </a:cubicBezTo>
                  <a:cubicBezTo>
                    <a:pt x="46" y="145"/>
                    <a:pt x="45" y="152"/>
                    <a:pt x="45" y="158"/>
                  </a:cubicBezTo>
                  <a:cubicBezTo>
                    <a:pt x="42" y="179"/>
                    <a:pt x="40" y="200"/>
                    <a:pt x="38" y="222"/>
                  </a:cubicBezTo>
                  <a:cubicBezTo>
                    <a:pt x="37" y="228"/>
                    <a:pt x="37" y="235"/>
                    <a:pt x="36" y="242"/>
                  </a:cubicBezTo>
                  <a:cubicBezTo>
                    <a:pt x="35" y="246"/>
                    <a:pt x="35" y="246"/>
                    <a:pt x="32" y="246"/>
                  </a:cubicBezTo>
                  <a:cubicBezTo>
                    <a:pt x="22" y="246"/>
                    <a:pt x="13" y="246"/>
                    <a:pt x="4" y="246"/>
                  </a:cubicBezTo>
                  <a:cubicBezTo>
                    <a:pt x="1" y="246"/>
                    <a:pt x="0" y="245"/>
                    <a:pt x="0" y="242"/>
                  </a:cubicBezTo>
                  <a:cubicBezTo>
                    <a:pt x="1" y="236"/>
                    <a:pt x="2" y="231"/>
                    <a:pt x="2" y="225"/>
                  </a:cubicBezTo>
                  <a:cubicBezTo>
                    <a:pt x="5" y="203"/>
                    <a:pt x="7" y="180"/>
                    <a:pt x="9" y="158"/>
                  </a:cubicBezTo>
                  <a:cubicBezTo>
                    <a:pt x="12" y="133"/>
                    <a:pt x="15" y="108"/>
                    <a:pt x="17" y="82"/>
                  </a:cubicBezTo>
                  <a:cubicBezTo>
                    <a:pt x="19" y="62"/>
                    <a:pt x="21" y="43"/>
                    <a:pt x="23" y="23"/>
                  </a:cubicBezTo>
                  <a:cubicBezTo>
                    <a:pt x="24" y="17"/>
                    <a:pt x="25" y="10"/>
                    <a:pt x="25" y="4"/>
                  </a:cubicBezTo>
                  <a:cubicBezTo>
                    <a:pt x="26" y="2"/>
                    <a:pt x="27" y="1"/>
                    <a:pt x="29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77" y="0"/>
                    <a:pt x="118" y="0"/>
                    <a:pt x="159" y="0"/>
                  </a:cubicBezTo>
                  <a:cubicBezTo>
                    <a:pt x="161" y="0"/>
                    <a:pt x="163" y="0"/>
                    <a:pt x="166" y="0"/>
                  </a:cubicBezTo>
                  <a:cubicBezTo>
                    <a:pt x="169" y="1"/>
                    <a:pt x="169" y="1"/>
                    <a:pt x="169" y="4"/>
                  </a:cubicBezTo>
                  <a:cubicBezTo>
                    <a:pt x="168" y="12"/>
                    <a:pt x="168" y="21"/>
                    <a:pt x="167" y="29"/>
                  </a:cubicBezTo>
                  <a:cubicBezTo>
                    <a:pt x="167" y="31"/>
                    <a:pt x="165" y="32"/>
                    <a:pt x="163" y="32"/>
                  </a:cubicBezTo>
                  <a:cubicBezTo>
                    <a:pt x="161" y="32"/>
                    <a:pt x="159" y="32"/>
                    <a:pt x="157" y="32"/>
                  </a:cubicBezTo>
                  <a:cubicBezTo>
                    <a:pt x="142" y="32"/>
                    <a:pt x="127" y="32"/>
                    <a:pt x="112" y="32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4" name="Freeform 15"/>
            <p:cNvSpPr>
              <a:spLocks/>
            </p:cNvSpPr>
            <p:nvPr userDrawn="1"/>
          </p:nvSpPr>
          <p:spPr bwMode="auto">
            <a:xfrm>
              <a:off x="5861051" y="941388"/>
              <a:ext cx="292100" cy="404813"/>
            </a:xfrm>
            <a:custGeom>
              <a:avLst/>
              <a:gdLst>
                <a:gd name="T0" fmla="*/ 91 w 178"/>
                <a:gd name="T1" fmla="*/ 0 h 246"/>
                <a:gd name="T2" fmla="*/ 166 w 178"/>
                <a:gd name="T3" fmla="*/ 0 h 246"/>
                <a:gd name="T4" fmla="*/ 171 w 178"/>
                <a:gd name="T5" fmla="*/ 0 h 246"/>
                <a:gd name="T6" fmla="*/ 177 w 178"/>
                <a:gd name="T7" fmla="*/ 7 h 246"/>
                <a:gd name="T8" fmla="*/ 175 w 178"/>
                <a:gd name="T9" fmla="*/ 29 h 246"/>
                <a:gd name="T10" fmla="*/ 172 w 178"/>
                <a:gd name="T11" fmla="*/ 32 h 246"/>
                <a:gd name="T12" fmla="*/ 165 w 178"/>
                <a:gd name="T13" fmla="*/ 32 h 246"/>
                <a:gd name="T14" fmla="*/ 114 w 178"/>
                <a:gd name="T15" fmla="*/ 32 h 246"/>
                <a:gd name="T16" fmla="*/ 108 w 178"/>
                <a:gd name="T17" fmla="*/ 32 h 246"/>
                <a:gd name="T18" fmla="*/ 105 w 178"/>
                <a:gd name="T19" fmla="*/ 35 h 246"/>
                <a:gd name="T20" fmla="*/ 103 w 178"/>
                <a:gd name="T21" fmla="*/ 43 h 246"/>
                <a:gd name="T22" fmla="*/ 95 w 178"/>
                <a:gd name="T23" fmla="*/ 126 h 246"/>
                <a:gd name="T24" fmla="*/ 89 w 178"/>
                <a:gd name="T25" fmla="*/ 186 h 246"/>
                <a:gd name="T26" fmla="*/ 83 w 178"/>
                <a:gd name="T27" fmla="*/ 239 h 246"/>
                <a:gd name="T28" fmla="*/ 74 w 178"/>
                <a:gd name="T29" fmla="*/ 246 h 246"/>
                <a:gd name="T30" fmla="*/ 51 w 178"/>
                <a:gd name="T31" fmla="*/ 246 h 246"/>
                <a:gd name="T32" fmla="*/ 47 w 178"/>
                <a:gd name="T33" fmla="*/ 242 h 246"/>
                <a:gd name="T34" fmla="*/ 50 w 178"/>
                <a:gd name="T35" fmla="*/ 211 h 246"/>
                <a:gd name="T36" fmla="*/ 55 w 178"/>
                <a:gd name="T37" fmla="*/ 167 h 246"/>
                <a:gd name="T38" fmla="*/ 61 w 178"/>
                <a:gd name="T39" fmla="*/ 107 h 246"/>
                <a:gd name="T40" fmla="*/ 66 w 178"/>
                <a:gd name="T41" fmla="*/ 67 h 246"/>
                <a:gd name="T42" fmla="*/ 69 w 178"/>
                <a:gd name="T43" fmla="*/ 36 h 246"/>
                <a:gd name="T44" fmla="*/ 66 w 178"/>
                <a:gd name="T45" fmla="*/ 32 h 246"/>
                <a:gd name="T46" fmla="*/ 59 w 178"/>
                <a:gd name="T47" fmla="*/ 32 h 246"/>
                <a:gd name="T48" fmla="*/ 9 w 178"/>
                <a:gd name="T49" fmla="*/ 32 h 246"/>
                <a:gd name="T50" fmla="*/ 2 w 178"/>
                <a:gd name="T51" fmla="*/ 32 h 246"/>
                <a:gd name="T52" fmla="*/ 0 w 178"/>
                <a:gd name="T53" fmla="*/ 30 h 246"/>
                <a:gd name="T54" fmla="*/ 0 w 178"/>
                <a:gd name="T55" fmla="*/ 26 h 246"/>
                <a:gd name="T56" fmla="*/ 2 w 178"/>
                <a:gd name="T57" fmla="*/ 5 h 246"/>
                <a:gd name="T58" fmla="*/ 8 w 178"/>
                <a:gd name="T59" fmla="*/ 0 h 246"/>
                <a:gd name="T60" fmla="*/ 20 w 178"/>
                <a:gd name="T61" fmla="*/ 0 h 246"/>
                <a:gd name="T62" fmla="*/ 91 w 178"/>
                <a:gd name="T6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8" h="246">
                  <a:moveTo>
                    <a:pt x="91" y="0"/>
                  </a:moveTo>
                  <a:cubicBezTo>
                    <a:pt x="116" y="0"/>
                    <a:pt x="141" y="0"/>
                    <a:pt x="166" y="0"/>
                  </a:cubicBezTo>
                  <a:cubicBezTo>
                    <a:pt x="168" y="0"/>
                    <a:pt x="169" y="0"/>
                    <a:pt x="171" y="0"/>
                  </a:cubicBezTo>
                  <a:cubicBezTo>
                    <a:pt x="178" y="0"/>
                    <a:pt x="178" y="1"/>
                    <a:pt x="177" y="7"/>
                  </a:cubicBezTo>
                  <a:cubicBezTo>
                    <a:pt x="176" y="15"/>
                    <a:pt x="175" y="22"/>
                    <a:pt x="175" y="29"/>
                  </a:cubicBezTo>
                  <a:cubicBezTo>
                    <a:pt x="174" y="31"/>
                    <a:pt x="173" y="32"/>
                    <a:pt x="172" y="32"/>
                  </a:cubicBezTo>
                  <a:cubicBezTo>
                    <a:pt x="169" y="32"/>
                    <a:pt x="167" y="32"/>
                    <a:pt x="165" y="32"/>
                  </a:cubicBezTo>
                  <a:cubicBezTo>
                    <a:pt x="148" y="32"/>
                    <a:pt x="131" y="32"/>
                    <a:pt x="114" y="32"/>
                  </a:cubicBezTo>
                  <a:cubicBezTo>
                    <a:pt x="112" y="32"/>
                    <a:pt x="110" y="32"/>
                    <a:pt x="108" y="32"/>
                  </a:cubicBezTo>
                  <a:cubicBezTo>
                    <a:pt x="106" y="33"/>
                    <a:pt x="105" y="33"/>
                    <a:pt x="105" y="35"/>
                  </a:cubicBezTo>
                  <a:cubicBezTo>
                    <a:pt x="104" y="38"/>
                    <a:pt x="104" y="40"/>
                    <a:pt x="103" y="43"/>
                  </a:cubicBezTo>
                  <a:cubicBezTo>
                    <a:pt x="100" y="71"/>
                    <a:pt x="98" y="98"/>
                    <a:pt x="95" y="126"/>
                  </a:cubicBezTo>
                  <a:cubicBezTo>
                    <a:pt x="93" y="146"/>
                    <a:pt x="91" y="166"/>
                    <a:pt x="89" y="186"/>
                  </a:cubicBezTo>
                  <a:cubicBezTo>
                    <a:pt x="87" y="203"/>
                    <a:pt x="85" y="221"/>
                    <a:pt x="83" y="239"/>
                  </a:cubicBezTo>
                  <a:cubicBezTo>
                    <a:pt x="82" y="246"/>
                    <a:pt x="82" y="246"/>
                    <a:pt x="74" y="246"/>
                  </a:cubicBezTo>
                  <a:cubicBezTo>
                    <a:pt x="67" y="246"/>
                    <a:pt x="59" y="246"/>
                    <a:pt x="51" y="246"/>
                  </a:cubicBezTo>
                  <a:cubicBezTo>
                    <a:pt x="48" y="246"/>
                    <a:pt x="47" y="245"/>
                    <a:pt x="47" y="242"/>
                  </a:cubicBezTo>
                  <a:cubicBezTo>
                    <a:pt x="48" y="231"/>
                    <a:pt x="49" y="221"/>
                    <a:pt x="50" y="211"/>
                  </a:cubicBezTo>
                  <a:cubicBezTo>
                    <a:pt x="52" y="196"/>
                    <a:pt x="54" y="182"/>
                    <a:pt x="55" y="167"/>
                  </a:cubicBezTo>
                  <a:cubicBezTo>
                    <a:pt x="57" y="147"/>
                    <a:pt x="59" y="127"/>
                    <a:pt x="61" y="107"/>
                  </a:cubicBezTo>
                  <a:cubicBezTo>
                    <a:pt x="63" y="94"/>
                    <a:pt x="64" y="81"/>
                    <a:pt x="66" y="67"/>
                  </a:cubicBezTo>
                  <a:cubicBezTo>
                    <a:pt x="67" y="57"/>
                    <a:pt x="68" y="47"/>
                    <a:pt x="69" y="36"/>
                  </a:cubicBezTo>
                  <a:cubicBezTo>
                    <a:pt x="69" y="33"/>
                    <a:pt x="68" y="33"/>
                    <a:pt x="66" y="32"/>
                  </a:cubicBezTo>
                  <a:cubicBezTo>
                    <a:pt x="63" y="32"/>
                    <a:pt x="61" y="32"/>
                    <a:pt x="59" y="32"/>
                  </a:cubicBezTo>
                  <a:cubicBezTo>
                    <a:pt x="42" y="32"/>
                    <a:pt x="25" y="32"/>
                    <a:pt x="9" y="32"/>
                  </a:cubicBezTo>
                  <a:cubicBezTo>
                    <a:pt x="6" y="32"/>
                    <a:pt x="4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9"/>
                    <a:pt x="0" y="27"/>
                    <a:pt x="0" y="26"/>
                  </a:cubicBezTo>
                  <a:cubicBezTo>
                    <a:pt x="1" y="19"/>
                    <a:pt x="1" y="12"/>
                    <a:pt x="2" y="5"/>
                  </a:cubicBezTo>
                  <a:cubicBezTo>
                    <a:pt x="3" y="1"/>
                    <a:pt x="3" y="1"/>
                    <a:pt x="8" y="0"/>
                  </a:cubicBezTo>
                  <a:cubicBezTo>
                    <a:pt x="12" y="0"/>
                    <a:pt x="16" y="0"/>
                    <a:pt x="20" y="0"/>
                  </a:cubicBezTo>
                  <a:cubicBezTo>
                    <a:pt x="44" y="0"/>
                    <a:pt x="67" y="0"/>
                    <a:pt x="91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5" name="Freeform 16"/>
            <p:cNvSpPr>
              <a:spLocks/>
            </p:cNvSpPr>
            <p:nvPr userDrawn="1"/>
          </p:nvSpPr>
          <p:spPr bwMode="auto">
            <a:xfrm>
              <a:off x="4697413" y="990600"/>
              <a:ext cx="287338" cy="280988"/>
            </a:xfrm>
            <a:custGeom>
              <a:avLst/>
              <a:gdLst>
                <a:gd name="T0" fmla="*/ 0 w 175"/>
                <a:gd name="T1" fmla="*/ 64 h 171"/>
                <a:gd name="T2" fmla="*/ 7 w 175"/>
                <a:gd name="T3" fmla="*/ 63 h 171"/>
                <a:gd name="T4" fmla="*/ 58 w 175"/>
                <a:gd name="T5" fmla="*/ 63 h 171"/>
                <a:gd name="T6" fmla="*/ 68 w 175"/>
                <a:gd name="T7" fmla="*/ 56 h 171"/>
                <a:gd name="T8" fmla="*/ 84 w 175"/>
                <a:gd name="T9" fmla="*/ 7 h 171"/>
                <a:gd name="T10" fmla="*/ 86 w 175"/>
                <a:gd name="T11" fmla="*/ 0 h 171"/>
                <a:gd name="T12" fmla="*/ 90 w 175"/>
                <a:gd name="T13" fmla="*/ 4 h 171"/>
                <a:gd name="T14" fmla="*/ 106 w 175"/>
                <a:gd name="T15" fmla="*/ 54 h 171"/>
                <a:gd name="T16" fmla="*/ 108 w 175"/>
                <a:gd name="T17" fmla="*/ 60 h 171"/>
                <a:gd name="T18" fmla="*/ 112 w 175"/>
                <a:gd name="T19" fmla="*/ 63 h 171"/>
                <a:gd name="T20" fmla="*/ 119 w 175"/>
                <a:gd name="T21" fmla="*/ 63 h 171"/>
                <a:gd name="T22" fmla="*/ 168 w 175"/>
                <a:gd name="T23" fmla="*/ 63 h 171"/>
                <a:gd name="T24" fmla="*/ 175 w 175"/>
                <a:gd name="T25" fmla="*/ 64 h 171"/>
                <a:gd name="T26" fmla="*/ 168 w 175"/>
                <a:gd name="T27" fmla="*/ 70 h 171"/>
                <a:gd name="T28" fmla="*/ 129 w 175"/>
                <a:gd name="T29" fmla="*/ 101 h 171"/>
                <a:gd name="T30" fmla="*/ 124 w 175"/>
                <a:gd name="T31" fmla="*/ 104 h 171"/>
                <a:gd name="T32" fmla="*/ 123 w 175"/>
                <a:gd name="T33" fmla="*/ 109 h 171"/>
                <a:gd name="T34" fmla="*/ 133 w 175"/>
                <a:gd name="T35" fmla="*/ 142 h 171"/>
                <a:gd name="T36" fmla="*/ 141 w 175"/>
                <a:gd name="T37" fmla="*/ 165 h 171"/>
                <a:gd name="T38" fmla="*/ 141 w 175"/>
                <a:gd name="T39" fmla="*/ 171 h 171"/>
                <a:gd name="T40" fmla="*/ 134 w 175"/>
                <a:gd name="T41" fmla="*/ 166 h 171"/>
                <a:gd name="T42" fmla="*/ 94 w 175"/>
                <a:gd name="T43" fmla="*/ 137 h 171"/>
                <a:gd name="T44" fmla="*/ 90 w 175"/>
                <a:gd name="T45" fmla="*/ 134 h 171"/>
                <a:gd name="T46" fmla="*/ 85 w 175"/>
                <a:gd name="T47" fmla="*/ 134 h 171"/>
                <a:gd name="T48" fmla="*/ 80 w 175"/>
                <a:gd name="T49" fmla="*/ 138 h 171"/>
                <a:gd name="T50" fmla="*/ 38 w 175"/>
                <a:gd name="T51" fmla="*/ 168 h 171"/>
                <a:gd name="T52" fmla="*/ 33 w 175"/>
                <a:gd name="T53" fmla="*/ 171 h 171"/>
                <a:gd name="T54" fmla="*/ 34 w 175"/>
                <a:gd name="T55" fmla="*/ 165 h 171"/>
                <a:gd name="T56" fmla="*/ 50 w 175"/>
                <a:gd name="T57" fmla="*/ 115 h 171"/>
                <a:gd name="T58" fmla="*/ 52 w 175"/>
                <a:gd name="T59" fmla="*/ 109 h 171"/>
                <a:gd name="T60" fmla="*/ 50 w 175"/>
                <a:gd name="T61" fmla="*/ 104 h 171"/>
                <a:gd name="T62" fmla="*/ 40 w 175"/>
                <a:gd name="T63" fmla="*/ 96 h 171"/>
                <a:gd name="T64" fmla="*/ 4 w 175"/>
                <a:gd name="T65" fmla="*/ 69 h 171"/>
                <a:gd name="T66" fmla="*/ 0 w 175"/>
                <a:gd name="T67" fmla="*/ 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5" h="171">
                  <a:moveTo>
                    <a:pt x="0" y="64"/>
                  </a:moveTo>
                  <a:cubicBezTo>
                    <a:pt x="2" y="63"/>
                    <a:pt x="4" y="63"/>
                    <a:pt x="7" y="63"/>
                  </a:cubicBezTo>
                  <a:cubicBezTo>
                    <a:pt x="24" y="63"/>
                    <a:pt x="41" y="63"/>
                    <a:pt x="58" y="63"/>
                  </a:cubicBezTo>
                  <a:cubicBezTo>
                    <a:pt x="67" y="63"/>
                    <a:pt x="66" y="64"/>
                    <a:pt x="68" y="56"/>
                  </a:cubicBezTo>
                  <a:cubicBezTo>
                    <a:pt x="74" y="40"/>
                    <a:pt x="79" y="23"/>
                    <a:pt x="84" y="7"/>
                  </a:cubicBezTo>
                  <a:cubicBezTo>
                    <a:pt x="85" y="5"/>
                    <a:pt x="86" y="3"/>
                    <a:pt x="86" y="0"/>
                  </a:cubicBezTo>
                  <a:cubicBezTo>
                    <a:pt x="89" y="1"/>
                    <a:pt x="89" y="3"/>
                    <a:pt x="90" y="4"/>
                  </a:cubicBezTo>
                  <a:cubicBezTo>
                    <a:pt x="95" y="21"/>
                    <a:pt x="100" y="38"/>
                    <a:pt x="106" y="54"/>
                  </a:cubicBezTo>
                  <a:cubicBezTo>
                    <a:pt x="106" y="56"/>
                    <a:pt x="107" y="58"/>
                    <a:pt x="108" y="60"/>
                  </a:cubicBezTo>
                  <a:cubicBezTo>
                    <a:pt x="108" y="62"/>
                    <a:pt x="110" y="63"/>
                    <a:pt x="112" y="63"/>
                  </a:cubicBezTo>
                  <a:cubicBezTo>
                    <a:pt x="114" y="63"/>
                    <a:pt x="117" y="63"/>
                    <a:pt x="119" y="63"/>
                  </a:cubicBezTo>
                  <a:cubicBezTo>
                    <a:pt x="135" y="63"/>
                    <a:pt x="151" y="63"/>
                    <a:pt x="168" y="63"/>
                  </a:cubicBezTo>
                  <a:cubicBezTo>
                    <a:pt x="170" y="63"/>
                    <a:pt x="172" y="63"/>
                    <a:pt x="175" y="64"/>
                  </a:cubicBezTo>
                  <a:cubicBezTo>
                    <a:pt x="173" y="67"/>
                    <a:pt x="171" y="69"/>
                    <a:pt x="168" y="70"/>
                  </a:cubicBezTo>
                  <a:cubicBezTo>
                    <a:pt x="155" y="81"/>
                    <a:pt x="142" y="91"/>
                    <a:pt x="129" y="101"/>
                  </a:cubicBezTo>
                  <a:cubicBezTo>
                    <a:pt x="127" y="102"/>
                    <a:pt x="126" y="103"/>
                    <a:pt x="124" y="104"/>
                  </a:cubicBezTo>
                  <a:cubicBezTo>
                    <a:pt x="122" y="105"/>
                    <a:pt x="122" y="107"/>
                    <a:pt x="123" y="109"/>
                  </a:cubicBezTo>
                  <a:cubicBezTo>
                    <a:pt x="127" y="120"/>
                    <a:pt x="130" y="131"/>
                    <a:pt x="133" y="142"/>
                  </a:cubicBezTo>
                  <a:cubicBezTo>
                    <a:pt x="136" y="149"/>
                    <a:pt x="139" y="157"/>
                    <a:pt x="141" y="165"/>
                  </a:cubicBezTo>
                  <a:cubicBezTo>
                    <a:pt x="141" y="167"/>
                    <a:pt x="143" y="168"/>
                    <a:pt x="141" y="171"/>
                  </a:cubicBezTo>
                  <a:cubicBezTo>
                    <a:pt x="139" y="169"/>
                    <a:pt x="137" y="168"/>
                    <a:pt x="134" y="166"/>
                  </a:cubicBezTo>
                  <a:cubicBezTo>
                    <a:pt x="121" y="157"/>
                    <a:pt x="107" y="147"/>
                    <a:pt x="94" y="137"/>
                  </a:cubicBezTo>
                  <a:cubicBezTo>
                    <a:pt x="92" y="136"/>
                    <a:pt x="91" y="135"/>
                    <a:pt x="90" y="134"/>
                  </a:cubicBezTo>
                  <a:cubicBezTo>
                    <a:pt x="88" y="133"/>
                    <a:pt x="86" y="133"/>
                    <a:pt x="85" y="134"/>
                  </a:cubicBezTo>
                  <a:cubicBezTo>
                    <a:pt x="83" y="135"/>
                    <a:pt x="82" y="136"/>
                    <a:pt x="80" y="138"/>
                  </a:cubicBezTo>
                  <a:cubicBezTo>
                    <a:pt x="66" y="148"/>
                    <a:pt x="52" y="158"/>
                    <a:pt x="38" y="168"/>
                  </a:cubicBezTo>
                  <a:cubicBezTo>
                    <a:pt x="37" y="169"/>
                    <a:pt x="35" y="171"/>
                    <a:pt x="33" y="171"/>
                  </a:cubicBezTo>
                  <a:cubicBezTo>
                    <a:pt x="32" y="169"/>
                    <a:pt x="33" y="167"/>
                    <a:pt x="34" y="165"/>
                  </a:cubicBezTo>
                  <a:cubicBezTo>
                    <a:pt x="39" y="148"/>
                    <a:pt x="44" y="132"/>
                    <a:pt x="50" y="115"/>
                  </a:cubicBezTo>
                  <a:cubicBezTo>
                    <a:pt x="50" y="113"/>
                    <a:pt x="51" y="111"/>
                    <a:pt x="52" y="109"/>
                  </a:cubicBezTo>
                  <a:cubicBezTo>
                    <a:pt x="52" y="107"/>
                    <a:pt x="52" y="105"/>
                    <a:pt x="50" y="104"/>
                  </a:cubicBezTo>
                  <a:cubicBezTo>
                    <a:pt x="47" y="101"/>
                    <a:pt x="43" y="99"/>
                    <a:pt x="40" y="96"/>
                  </a:cubicBezTo>
                  <a:cubicBezTo>
                    <a:pt x="28" y="87"/>
                    <a:pt x="16" y="78"/>
                    <a:pt x="4" y="69"/>
                  </a:cubicBezTo>
                  <a:cubicBezTo>
                    <a:pt x="2" y="68"/>
                    <a:pt x="1" y="67"/>
                    <a:pt x="0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4879976" y="1435100"/>
              <a:ext cx="285750" cy="279400"/>
            </a:xfrm>
            <a:custGeom>
              <a:avLst/>
              <a:gdLst>
                <a:gd name="T0" fmla="*/ 175 w 175"/>
                <a:gd name="T1" fmla="*/ 64 h 170"/>
                <a:gd name="T2" fmla="*/ 169 w 175"/>
                <a:gd name="T3" fmla="*/ 70 h 170"/>
                <a:gd name="T4" fmla="*/ 128 w 175"/>
                <a:gd name="T5" fmla="*/ 100 h 170"/>
                <a:gd name="T6" fmla="*/ 126 w 175"/>
                <a:gd name="T7" fmla="*/ 102 h 170"/>
                <a:gd name="T8" fmla="*/ 123 w 175"/>
                <a:gd name="T9" fmla="*/ 109 h 170"/>
                <a:gd name="T10" fmla="*/ 132 w 175"/>
                <a:gd name="T11" fmla="*/ 138 h 170"/>
                <a:gd name="T12" fmla="*/ 142 w 175"/>
                <a:gd name="T13" fmla="*/ 168 h 170"/>
                <a:gd name="T14" fmla="*/ 139 w 175"/>
                <a:gd name="T15" fmla="*/ 168 h 170"/>
                <a:gd name="T16" fmla="*/ 137 w 175"/>
                <a:gd name="T17" fmla="*/ 167 h 170"/>
                <a:gd name="T18" fmla="*/ 96 w 175"/>
                <a:gd name="T19" fmla="*/ 137 h 170"/>
                <a:gd name="T20" fmla="*/ 91 w 175"/>
                <a:gd name="T21" fmla="*/ 133 h 170"/>
                <a:gd name="T22" fmla="*/ 83 w 175"/>
                <a:gd name="T23" fmla="*/ 133 h 170"/>
                <a:gd name="T24" fmla="*/ 47 w 175"/>
                <a:gd name="T25" fmla="*/ 159 h 170"/>
                <a:gd name="T26" fmla="*/ 33 w 175"/>
                <a:gd name="T27" fmla="*/ 170 h 170"/>
                <a:gd name="T28" fmla="*/ 33 w 175"/>
                <a:gd name="T29" fmla="*/ 164 h 170"/>
                <a:gd name="T30" fmla="*/ 49 w 175"/>
                <a:gd name="T31" fmla="*/ 114 h 170"/>
                <a:gd name="T32" fmla="*/ 52 w 175"/>
                <a:gd name="T33" fmla="*/ 107 h 170"/>
                <a:gd name="T34" fmla="*/ 50 w 175"/>
                <a:gd name="T35" fmla="*/ 103 h 170"/>
                <a:gd name="T36" fmla="*/ 45 w 175"/>
                <a:gd name="T37" fmla="*/ 100 h 170"/>
                <a:gd name="T38" fmla="*/ 3 w 175"/>
                <a:gd name="T39" fmla="*/ 68 h 170"/>
                <a:gd name="T40" fmla="*/ 0 w 175"/>
                <a:gd name="T41" fmla="*/ 65 h 170"/>
                <a:gd name="T42" fmla="*/ 4 w 175"/>
                <a:gd name="T43" fmla="*/ 63 h 170"/>
                <a:gd name="T44" fmla="*/ 55 w 175"/>
                <a:gd name="T45" fmla="*/ 63 h 170"/>
                <a:gd name="T46" fmla="*/ 60 w 175"/>
                <a:gd name="T47" fmla="*/ 63 h 170"/>
                <a:gd name="T48" fmla="*/ 67 w 175"/>
                <a:gd name="T49" fmla="*/ 58 h 170"/>
                <a:gd name="T50" fmla="*/ 80 w 175"/>
                <a:gd name="T51" fmla="*/ 18 h 170"/>
                <a:gd name="T52" fmla="*/ 86 w 175"/>
                <a:gd name="T53" fmla="*/ 0 h 170"/>
                <a:gd name="T54" fmla="*/ 89 w 175"/>
                <a:gd name="T55" fmla="*/ 5 h 170"/>
                <a:gd name="T56" fmla="*/ 105 w 175"/>
                <a:gd name="T57" fmla="*/ 54 h 170"/>
                <a:gd name="T58" fmla="*/ 119 w 175"/>
                <a:gd name="T59" fmla="*/ 63 h 170"/>
                <a:gd name="T60" fmla="*/ 169 w 175"/>
                <a:gd name="T61" fmla="*/ 63 h 170"/>
                <a:gd name="T62" fmla="*/ 175 w 175"/>
                <a:gd name="T63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" h="170">
                  <a:moveTo>
                    <a:pt x="175" y="64"/>
                  </a:moveTo>
                  <a:cubicBezTo>
                    <a:pt x="173" y="67"/>
                    <a:pt x="171" y="68"/>
                    <a:pt x="169" y="70"/>
                  </a:cubicBezTo>
                  <a:cubicBezTo>
                    <a:pt x="155" y="80"/>
                    <a:pt x="142" y="90"/>
                    <a:pt x="128" y="100"/>
                  </a:cubicBezTo>
                  <a:cubicBezTo>
                    <a:pt x="128" y="100"/>
                    <a:pt x="127" y="101"/>
                    <a:pt x="126" y="102"/>
                  </a:cubicBezTo>
                  <a:cubicBezTo>
                    <a:pt x="122" y="105"/>
                    <a:pt x="122" y="105"/>
                    <a:pt x="123" y="109"/>
                  </a:cubicBezTo>
                  <a:cubicBezTo>
                    <a:pt x="126" y="119"/>
                    <a:pt x="129" y="128"/>
                    <a:pt x="132" y="138"/>
                  </a:cubicBezTo>
                  <a:cubicBezTo>
                    <a:pt x="136" y="148"/>
                    <a:pt x="139" y="158"/>
                    <a:pt x="142" y="168"/>
                  </a:cubicBezTo>
                  <a:cubicBezTo>
                    <a:pt x="141" y="170"/>
                    <a:pt x="140" y="168"/>
                    <a:pt x="139" y="168"/>
                  </a:cubicBezTo>
                  <a:cubicBezTo>
                    <a:pt x="138" y="168"/>
                    <a:pt x="137" y="167"/>
                    <a:pt x="137" y="167"/>
                  </a:cubicBezTo>
                  <a:cubicBezTo>
                    <a:pt x="123" y="157"/>
                    <a:pt x="109" y="147"/>
                    <a:pt x="96" y="137"/>
                  </a:cubicBezTo>
                  <a:cubicBezTo>
                    <a:pt x="94" y="136"/>
                    <a:pt x="92" y="134"/>
                    <a:pt x="91" y="133"/>
                  </a:cubicBezTo>
                  <a:cubicBezTo>
                    <a:pt x="87" y="131"/>
                    <a:pt x="87" y="131"/>
                    <a:pt x="83" y="133"/>
                  </a:cubicBezTo>
                  <a:cubicBezTo>
                    <a:pt x="71" y="142"/>
                    <a:pt x="59" y="151"/>
                    <a:pt x="47" y="159"/>
                  </a:cubicBezTo>
                  <a:cubicBezTo>
                    <a:pt x="43" y="163"/>
                    <a:pt x="38" y="166"/>
                    <a:pt x="33" y="170"/>
                  </a:cubicBezTo>
                  <a:cubicBezTo>
                    <a:pt x="32" y="167"/>
                    <a:pt x="33" y="166"/>
                    <a:pt x="33" y="164"/>
                  </a:cubicBezTo>
                  <a:cubicBezTo>
                    <a:pt x="39" y="147"/>
                    <a:pt x="44" y="131"/>
                    <a:pt x="49" y="114"/>
                  </a:cubicBezTo>
                  <a:cubicBezTo>
                    <a:pt x="50" y="112"/>
                    <a:pt x="51" y="110"/>
                    <a:pt x="52" y="107"/>
                  </a:cubicBezTo>
                  <a:cubicBezTo>
                    <a:pt x="52" y="106"/>
                    <a:pt x="52" y="104"/>
                    <a:pt x="50" y="103"/>
                  </a:cubicBezTo>
                  <a:cubicBezTo>
                    <a:pt x="49" y="102"/>
                    <a:pt x="47" y="101"/>
                    <a:pt x="45" y="100"/>
                  </a:cubicBezTo>
                  <a:cubicBezTo>
                    <a:pt x="31" y="89"/>
                    <a:pt x="17" y="79"/>
                    <a:pt x="3" y="68"/>
                  </a:cubicBezTo>
                  <a:cubicBezTo>
                    <a:pt x="2" y="67"/>
                    <a:pt x="0" y="67"/>
                    <a:pt x="0" y="65"/>
                  </a:cubicBezTo>
                  <a:cubicBezTo>
                    <a:pt x="1" y="62"/>
                    <a:pt x="3" y="63"/>
                    <a:pt x="4" y="63"/>
                  </a:cubicBezTo>
                  <a:cubicBezTo>
                    <a:pt x="21" y="63"/>
                    <a:pt x="38" y="63"/>
                    <a:pt x="55" y="63"/>
                  </a:cubicBezTo>
                  <a:cubicBezTo>
                    <a:pt x="57" y="63"/>
                    <a:pt x="58" y="63"/>
                    <a:pt x="60" y="63"/>
                  </a:cubicBezTo>
                  <a:cubicBezTo>
                    <a:pt x="65" y="63"/>
                    <a:pt x="66" y="63"/>
                    <a:pt x="67" y="58"/>
                  </a:cubicBezTo>
                  <a:cubicBezTo>
                    <a:pt x="72" y="45"/>
                    <a:pt x="76" y="31"/>
                    <a:pt x="80" y="18"/>
                  </a:cubicBezTo>
                  <a:cubicBezTo>
                    <a:pt x="82" y="12"/>
                    <a:pt x="84" y="6"/>
                    <a:pt x="86" y="0"/>
                  </a:cubicBezTo>
                  <a:cubicBezTo>
                    <a:pt x="89" y="1"/>
                    <a:pt x="89" y="3"/>
                    <a:pt x="89" y="5"/>
                  </a:cubicBezTo>
                  <a:cubicBezTo>
                    <a:pt x="95" y="21"/>
                    <a:pt x="100" y="37"/>
                    <a:pt x="105" y="54"/>
                  </a:cubicBezTo>
                  <a:cubicBezTo>
                    <a:pt x="109" y="64"/>
                    <a:pt x="107" y="63"/>
                    <a:pt x="119" y="63"/>
                  </a:cubicBezTo>
                  <a:cubicBezTo>
                    <a:pt x="135" y="63"/>
                    <a:pt x="152" y="63"/>
                    <a:pt x="169" y="63"/>
                  </a:cubicBezTo>
                  <a:cubicBezTo>
                    <a:pt x="171" y="63"/>
                    <a:pt x="173" y="63"/>
                    <a:pt x="175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5811838" y="1435100"/>
              <a:ext cx="287338" cy="277813"/>
            </a:xfrm>
            <a:custGeom>
              <a:avLst/>
              <a:gdLst>
                <a:gd name="T0" fmla="*/ 175 w 175"/>
                <a:gd name="T1" fmla="*/ 64 h 169"/>
                <a:gd name="T2" fmla="*/ 170 w 175"/>
                <a:gd name="T3" fmla="*/ 69 h 169"/>
                <a:gd name="T4" fmla="*/ 130 w 175"/>
                <a:gd name="T5" fmla="*/ 99 h 169"/>
                <a:gd name="T6" fmla="*/ 125 w 175"/>
                <a:gd name="T7" fmla="*/ 102 h 169"/>
                <a:gd name="T8" fmla="*/ 124 w 175"/>
                <a:gd name="T9" fmla="*/ 109 h 169"/>
                <a:gd name="T10" fmla="*/ 140 w 175"/>
                <a:gd name="T11" fmla="*/ 162 h 169"/>
                <a:gd name="T12" fmla="*/ 141 w 175"/>
                <a:gd name="T13" fmla="*/ 169 h 169"/>
                <a:gd name="T14" fmla="*/ 133 w 175"/>
                <a:gd name="T15" fmla="*/ 163 h 169"/>
                <a:gd name="T16" fmla="*/ 93 w 175"/>
                <a:gd name="T17" fmla="*/ 135 h 169"/>
                <a:gd name="T18" fmla="*/ 90 w 175"/>
                <a:gd name="T19" fmla="*/ 132 h 169"/>
                <a:gd name="T20" fmla="*/ 86 w 175"/>
                <a:gd name="T21" fmla="*/ 132 h 169"/>
                <a:gd name="T22" fmla="*/ 71 w 175"/>
                <a:gd name="T23" fmla="*/ 143 h 169"/>
                <a:gd name="T24" fmla="*/ 41 w 175"/>
                <a:gd name="T25" fmla="*/ 165 h 169"/>
                <a:gd name="T26" fmla="*/ 34 w 175"/>
                <a:gd name="T27" fmla="*/ 168 h 169"/>
                <a:gd name="T28" fmla="*/ 34 w 175"/>
                <a:gd name="T29" fmla="*/ 163 h 169"/>
                <a:gd name="T30" fmla="*/ 50 w 175"/>
                <a:gd name="T31" fmla="*/ 114 h 169"/>
                <a:gd name="T32" fmla="*/ 51 w 175"/>
                <a:gd name="T33" fmla="*/ 112 h 169"/>
                <a:gd name="T34" fmla="*/ 47 w 175"/>
                <a:gd name="T35" fmla="*/ 100 h 169"/>
                <a:gd name="T36" fmla="*/ 5 w 175"/>
                <a:gd name="T37" fmla="*/ 69 h 169"/>
                <a:gd name="T38" fmla="*/ 1 w 175"/>
                <a:gd name="T39" fmla="*/ 65 h 169"/>
                <a:gd name="T40" fmla="*/ 0 w 175"/>
                <a:gd name="T41" fmla="*/ 65 h 169"/>
                <a:gd name="T42" fmla="*/ 1 w 175"/>
                <a:gd name="T43" fmla="*/ 64 h 169"/>
                <a:gd name="T44" fmla="*/ 9 w 175"/>
                <a:gd name="T45" fmla="*/ 63 h 169"/>
                <a:gd name="T46" fmla="*/ 56 w 175"/>
                <a:gd name="T47" fmla="*/ 63 h 169"/>
                <a:gd name="T48" fmla="*/ 60 w 175"/>
                <a:gd name="T49" fmla="*/ 63 h 169"/>
                <a:gd name="T50" fmla="*/ 68 w 175"/>
                <a:gd name="T51" fmla="*/ 58 h 169"/>
                <a:gd name="T52" fmla="*/ 82 w 175"/>
                <a:gd name="T53" fmla="*/ 16 h 169"/>
                <a:gd name="T54" fmla="*/ 85 w 175"/>
                <a:gd name="T55" fmla="*/ 4 h 169"/>
                <a:gd name="T56" fmla="*/ 88 w 175"/>
                <a:gd name="T57" fmla="*/ 0 h 169"/>
                <a:gd name="T58" fmla="*/ 91 w 175"/>
                <a:gd name="T59" fmla="*/ 7 h 169"/>
                <a:gd name="T60" fmla="*/ 106 w 175"/>
                <a:gd name="T61" fmla="*/ 55 h 169"/>
                <a:gd name="T62" fmla="*/ 108 w 175"/>
                <a:gd name="T63" fmla="*/ 60 h 169"/>
                <a:gd name="T64" fmla="*/ 113 w 175"/>
                <a:gd name="T65" fmla="*/ 63 h 169"/>
                <a:gd name="T66" fmla="*/ 123 w 175"/>
                <a:gd name="T67" fmla="*/ 63 h 169"/>
                <a:gd name="T68" fmla="*/ 168 w 175"/>
                <a:gd name="T69" fmla="*/ 63 h 169"/>
                <a:gd name="T70" fmla="*/ 175 w 175"/>
                <a:gd name="T71" fmla="*/ 6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169">
                  <a:moveTo>
                    <a:pt x="175" y="64"/>
                  </a:moveTo>
                  <a:cubicBezTo>
                    <a:pt x="174" y="67"/>
                    <a:pt x="172" y="68"/>
                    <a:pt x="170" y="69"/>
                  </a:cubicBezTo>
                  <a:cubicBezTo>
                    <a:pt x="157" y="79"/>
                    <a:pt x="143" y="89"/>
                    <a:pt x="130" y="99"/>
                  </a:cubicBezTo>
                  <a:cubicBezTo>
                    <a:pt x="128" y="100"/>
                    <a:pt x="127" y="101"/>
                    <a:pt x="125" y="102"/>
                  </a:cubicBezTo>
                  <a:cubicBezTo>
                    <a:pt x="123" y="104"/>
                    <a:pt x="123" y="106"/>
                    <a:pt x="124" y="109"/>
                  </a:cubicBezTo>
                  <a:cubicBezTo>
                    <a:pt x="129" y="127"/>
                    <a:pt x="135" y="144"/>
                    <a:pt x="140" y="162"/>
                  </a:cubicBezTo>
                  <a:cubicBezTo>
                    <a:pt x="141" y="164"/>
                    <a:pt x="143" y="166"/>
                    <a:pt x="141" y="169"/>
                  </a:cubicBezTo>
                  <a:cubicBezTo>
                    <a:pt x="138" y="168"/>
                    <a:pt x="136" y="165"/>
                    <a:pt x="133" y="163"/>
                  </a:cubicBezTo>
                  <a:cubicBezTo>
                    <a:pt x="120" y="154"/>
                    <a:pt x="106" y="144"/>
                    <a:pt x="93" y="135"/>
                  </a:cubicBezTo>
                  <a:cubicBezTo>
                    <a:pt x="92" y="134"/>
                    <a:pt x="91" y="133"/>
                    <a:pt x="90" y="132"/>
                  </a:cubicBezTo>
                  <a:cubicBezTo>
                    <a:pt x="88" y="131"/>
                    <a:pt x="87" y="131"/>
                    <a:pt x="86" y="132"/>
                  </a:cubicBezTo>
                  <a:cubicBezTo>
                    <a:pt x="81" y="136"/>
                    <a:pt x="76" y="139"/>
                    <a:pt x="71" y="143"/>
                  </a:cubicBezTo>
                  <a:cubicBezTo>
                    <a:pt x="61" y="150"/>
                    <a:pt x="51" y="157"/>
                    <a:pt x="41" y="165"/>
                  </a:cubicBezTo>
                  <a:cubicBezTo>
                    <a:pt x="39" y="166"/>
                    <a:pt x="37" y="168"/>
                    <a:pt x="34" y="168"/>
                  </a:cubicBezTo>
                  <a:cubicBezTo>
                    <a:pt x="33" y="166"/>
                    <a:pt x="34" y="164"/>
                    <a:pt x="34" y="163"/>
                  </a:cubicBezTo>
                  <a:cubicBezTo>
                    <a:pt x="40" y="146"/>
                    <a:pt x="45" y="130"/>
                    <a:pt x="50" y="114"/>
                  </a:cubicBezTo>
                  <a:cubicBezTo>
                    <a:pt x="50" y="113"/>
                    <a:pt x="51" y="113"/>
                    <a:pt x="51" y="112"/>
                  </a:cubicBezTo>
                  <a:cubicBezTo>
                    <a:pt x="53" y="105"/>
                    <a:pt x="53" y="105"/>
                    <a:pt x="47" y="100"/>
                  </a:cubicBezTo>
                  <a:cubicBezTo>
                    <a:pt x="33" y="90"/>
                    <a:pt x="19" y="79"/>
                    <a:pt x="5" y="69"/>
                  </a:cubicBezTo>
                  <a:cubicBezTo>
                    <a:pt x="3" y="68"/>
                    <a:pt x="2" y="67"/>
                    <a:pt x="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4" y="63"/>
                    <a:pt x="6" y="63"/>
                    <a:pt x="9" y="63"/>
                  </a:cubicBezTo>
                  <a:cubicBezTo>
                    <a:pt x="24" y="63"/>
                    <a:pt x="40" y="63"/>
                    <a:pt x="56" y="63"/>
                  </a:cubicBezTo>
                  <a:cubicBezTo>
                    <a:pt x="57" y="63"/>
                    <a:pt x="59" y="63"/>
                    <a:pt x="60" y="63"/>
                  </a:cubicBezTo>
                  <a:cubicBezTo>
                    <a:pt x="65" y="63"/>
                    <a:pt x="66" y="63"/>
                    <a:pt x="68" y="58"/>
                  </a:cubicBezTo>
                  <a:cubicBezTo>
                    <a:pt x="72" y="44"/>
                    <a:pt x="77" y="30"/>
                    <a:pt x="82" y="16"/>
                  </a:cubicBezTo>
                  <a:cubicBezTo>
                    <a:pt x="83" y="12"/>
                    <a:pt x="84" y="8"/>
                    <a:pt x="85" y="4"/>
                  </a:cubicBezTo>
                  <a:cubicBezTo>
                    <a:pt x="86" y="2"/>
                    <a:pt x="86" y="1"/>
                    <a:pt x="88" y="0"/>
                  </a:cubicBezTo>
                  <a:cubicBezTo>
                    <a:pt x="89" y="2"/>
                    <a:pt x="90" y="4"/>
                    <a:pt x="91" y="7"/>
                  </a:cubicBezTo>
                  <a:cubicBezTo>
                    <a:pt x="96" y="23"/>
                    <a:pt x="101" y="39"/>
                    <a:pt x="106" y="55"/>
                  </a:cubicBezTo>
                  <a:cubicBezTo>
                    <a:pt x="107" y="57"/>
                    <a:pt x="108" y="58"/>
                    <a:pt x="108" y="60"/>
                  </a:cubicBezTo>
                  <a:cubicBezTo>
                    <a:pt x="109" y="62"/>
                    <a:pt x="110" y="63"/>
                    <a:pt x="113" y="63"/>
                  </a:cubicBezTo>
                  <a:cubicBezTo>
                    <a:pt x="116" y="63"/>
                    <a:pt x="120" y="63"/>
                    <a:pt x="123" y="63"/>
                  </a:cubicBezTo>
                  <a:cubicBezTo>
                    <a:pt x="138" y="63"/>
                    <a:pt x="153" y="63"/>
                    <a:pt x="168" y="63"/>
                  </a:cubicBezTo>
                  <a:cubicBezTo>
                    <a:pt x="170" y="63"/>
                    <a:pt x="172" y="63"/>
                    <a:pt x="175" y="64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8" name="Freeform 19"/>
            <p:cNvSpPr>
              <a:spLocks/>
            </p:cNvSpPr>
            <p:nvPr userDrawn="1"/>
          </p:nvSpPr>
          <p:spPr bwMode="auto">
            <a:xfrm>
              <a:off x="5345113" y="1646238"/>
              <a:ext cx="287338" cy="276225"/>
            </a:xfrm>
            <a:custGeom>
              <a:avLst/>
              <a:gdLst>
                <a:gd name="T0" fmla="*/ 35 w 175"/>
                <a:gd name="T1" fmla="*/ 162 h 169"/>
                <a:gd name="T2" fmla="*/ 43 w 175"/>
                <a:gd name="T3" fmla="*/ 135 h 169"/>
                <a:gd name="T4" fmla="*/ 52 w 175"/>
                <a:gd name="T5" fmla="*/ 108 h 169"/>
                <a:gd name="T6" fmla="*/ 50 w 175"/>
                <a:gd name="T7" fmla="*/ 102 h 169"/>
                <a:gd name="T8" fmla="*/ 9 w 175"/>
                <a:gd name="T9" fmla="*/ 72 h 169"/>
                <a:gd name="T10" fmla="*/ 0 w 175"/>
                <a:gd name="T11" fmla="*/ 65 h 169"/>
                <a:gd name="T12" fmla="*/ 5 w 175"/>
                <a:gd name="T13" fmla="*/ 63 h 169"/>
                <a:gd name="T14" fmla="*/ 56 w 175"/>
                <a:gd name="T15" fmla="*/ 63 h 169"/>
                <a:gd name="T16" fmla="*/ 62 w 175"/>
                <a:gd name="T17" fmla="*/ 63 h 169"/>
                <a:gd name="T18" fmla="*/ 68 w 175"/>
                <a:gd name="T19" fmla="*/ 59 h 169"/>
                <a:gd name="T20" fmla="*/ 82 w 175"/>
                <a:gd name="T21" fmla="*/ 16 h 169"/>
                <a:gd name="T22" fmla="*/ 87 w 175"/>
                <a:gd name="T23" fmla="*/ 0 h 169"/>
                <a:gd name="T24" fmla="*/ 90 w 175"/>
                <a:gd name="T25" fmla="*/ 6 h 169"/>
                <a:gd name="T26" fmla="*/ 108 w 175"/>
                <a:gd name="T27" fmla="*/ 58 h 169"/>
                <a:gd name="T28" fmla="*/ 115 w 175"/>
                <a:gd name="T29" fmla="*/ 63 h 169"/>
                <a:gd name="T30" fmla="*/ 166 w 175"/>
                <a:gd name="T31" fmla="*/ 63 h 169"/>
                <a:gd name="T32" fmla="*/ 175 w 175"/>
                <a:gd name="T33" fmla="*/ 64 h 169"/>
                <a:gd name="T34" fmla="*/ 171 w 175"/>
                <a:gd name="T35" fmla="*/ 68 h 169"/>
                <a:gd name="T36" fmla="*/ 131 w 175"/>
                <a:gd name="T37" fmla="*/ 98 h 169"/>
                <a:gd name="T38" fmla="*/ 127 w 175"/>
                <a:gd name="T39" fmla="*/ 100 h 169"/>
                <a:gd name="T40" fmla="*/ 124 w 175"/>
                <a:gd name="T41" fmla="*/ 110 h 169"/>
                <a:gd name="T42" fmla="*/ 141 w 175"/>
                <a:gd name="T43" fmla="*/ 161 h 169"/>
                <a:gd name="T44" fmla="*/ 143 w 175"/>
                <a:gd name="T45" fmla="*/ 167 h 169"/>
                <a:gd name="T46" fmla="*/ 139 w 175"/>
                <a:gd name="T47" fmla="*/ 166 h 169"/>
                <a:gd name="T48" fmla="*/ 93 w 175"/>
                <a:gd name="T49" fmla="*/ 133 h 169"/>
                <a:gd name="T50" fmla="*/ 83 w 175"/>
                <a:gd name="T51" fmla="*/ 133 h 169"/>
                <a:gd name="T52" fmla="*/ 42 w 175"/>
                <a:gd name="T53" fmla="*/ 162 h 169"/>
                <a:gd name="T54" fmla="*/ 37 w 175"/>
                <a:gd name="T55" fmla="*/ 166 h 169"/>
                <a:gd name="T56" fmla="*/ 35 w 175"/>
                <a:gd name="T57" fmla="*/ 16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5" h="169">
                  <a:moveTo>
                    <a:pt x="35" y="162"/>
                  </a:moveTo>
                  <a:cubicBezTo>
                    <a:pt x="38" y="153"/>
                    <a:pt x="40" y="144"/>
                    <a:pt x="43" y="135"/>
                  </a:cubicBezTo>
                  <a:cubicBezTo>
                    <a:pt x="46" y="126"/>
                    <a:pt x="49" y="117"/>
                    <a:pt x="52" y="108"/>
                  </a:cubicBezTo>
                  <a:cubicBezTo>
                    <a:pt x="53" y="104"/>
                    <a:pt x="53" y="104"/>
                    <a:pt x="50" y="102"/>
                  </a:cubicBezTo>
                  <a:cubicBezTo>
                    <a:pt x="36" y="92"/>
                    <a:pt x="23" y="82"/>
                    <a:pt x="9" y="72"/>
                  </a:cubicBezTo>
                  <a:cubicBezTo>
                    <a:pt x="6" y="70"/>
                    <a:pt x="3" y="68"/>
                    <a:pt x="0" y="65"/>
                  </a:cubicBezTo>
                  <a:cubicBezTo>
                    <a:pt x="1" y="63"/>
                    <a:pt x="3" y="63"/>
                    <a:pt x="5" y="63"/>
                  </a:cubicBezTo>
                  <a:cubicBezTo>
                    <a:pt x="22" y="63"/>
                    <a:pt x="39" y="63"/>
                    <a:pt x="56" y="63"/>
                  </a:cubicBezTo>
                  <a:cubicBezTo>
                    <a:pt x="58" y="63"/>
                    <a:pt x="60" y="63"/>
                    <a:pt x="62" y="63"/>
                  </a:cubicBezTo>
                  <a:cubicBezTo>
                    <a:pt x="65" y="64"/>
                    <a:pt x="67" y="62"/>
                    <a:pt x="68" y="59"/>
                  </a:cubicBezTo>
                  <a:cubicBezTo>
                    <a:pt x="72" y="45"/>
                    <a:pt x="77" y="30"/>
                    <a:pt x="82" y="16"/>
                  </a:cubicBezTo>
                  <a:cubicBezTo>
                    <a:pt x="84" y="11"/>
                    <a:pt x="85" y="5"/>
                    <a:pt x="87" y="0"/>
                  </a:cubicBezTo>
                  <a:cubicBezTo>
                    <a:pt x="90" y="1"/>
                    <a:pt x="90" y="4"/>
                    <a:pt x="90" y="6"/>
                  </a:cubicBezTo>
                  <a:cubicBezTo>
                    <a:pt x="96" y="23"/>
                    <a:pt x="102" y="41"/>
                    <a:pt x="108" y="58"/>
                  </a:cubicBezTo>
                  <a:cubicBezTo>
                    <a:pt x="109" y="63"/>
                    <a:pt x="109" y="63"/>
                    <a:pt x="115" y="63"/>
                  </a:cubicBezTo>
                  <a:cubicBezTo>
                    <a:pt x="132" y="63"/>
                    <a:pt x="149" y="63"/>
                    <a:pt x="166" y="63"/>
                  </a:cubicBezTo>
                  <a:cubicBezTo>
                    <a:pt x="169" y="63"/>
                    <a:pt x="172" y="63"/>
                    <a:pt x="175" y="64"/>
                  </a:cubicBezTo>
                  <a:cubicBezTo>
                    <a:pt x="175" y="67"/>
                    <a:pt x="173" y="67"/>
                    <a:pt x="171" y="68"/>
                  </a:cubicBezTo>
                  <a:cubicBezTo>
                    <a:pt x="158" y="78"/>
                    <a:pt x="144" y="88"/>
                    <a:pt x="131" y="98"/>
                  </a:cubicBezTo>
                  <a:cubicBezTo>
                    <a:pt x="130" y="99"/>
                    <a:pt x="129" y="100"/>
                    <a:pt x="127" y="100"/>
                  </a:cubicBezTo>
                  <a:cubicBezTo>
                    <a:pt x="123" y="104"/>
                    <a:pt x="122" y="104"/>
                    <a:pt x="124" y="110"/>
                  </a:cubicBezTo>
                  <a:cubicBezTo>
                    <a:pt x="130" y="127"/>
                    <a:pt x="135" y="144"/>
                    <a:pt x="141" y="161"/>
                  </a:cubicBezTo>
                  <a:cubicBezTo>
                    <a:pt x="142" y="163"/>
                    <a:pt x="142" y="165"/>
                    <a:pt x="143" y="167"/>
                  </a:cubicBezTo>
                  <a:cubicBezTo>
                    <a:pt x="141" y="169"/>
                    <a:pt x="140" y="167"/>
                    <a:pt x="139" y="166"/>
                  </a:cubicBezTo>
                  <a:cubicBezTo>
                    <a:pt x="123" y="155"/>
                    <a:pt x="108" y="144"/>
                    <a:pt x="93" y="133"/>
                  </a:cubicBezTo>
                  <a:cubicBezTo>
                    <a:pt x="88" y="129"/>
                    <a:pt x="88" y="129"/>
                    <a:pt x="83" y="133"/>
                  </a:cubicBezTo>
                  <a:cubicBezTo>
                    <a:pt x="69" y="143"/>
                    <a:pt x="56" y="153"/>
                    <a:pt x="42" y="162"/>
                  </a:cubicBezTo>
                  <a:cubicBezTo>
                    <a:pt x="41" y="164"/>
                    <a:pt x="39" y="165"/>
                    <a:pt x="37" y="166"/>
                  </a:cubicBezTo>
                  <a:cubicBezTo>
                    <a:pt x="34" y="166"/>
                    <a:pt x="34" y="164"/>
                    <a:pt x="35" y="162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4860926" y="547688"/>
              <a:ext cx="285750" cy="268288"/>
            </a:xfrm>
            <a:custGeom>
              <a:avLst/>
              <a:gdLst>
                <a:gd name="T0" fmla="*/ 86 w 174"/>
                <a:gd name="T1" fmla="*/ 0 h 164"/>
                <a:gd name="T2" fmla="*/ 90 w 174"/>
                <a:gd name="T3" fmla="*/ 5 h 164"/>
                <a:gd name="T4" fmla="*/ 106 w 174"/>
                <a:gd name="T5" fmla="*/ 55 h 164"/>
                <a:gd name="T6" fmla="*/ 108 w 174"/>
                <a:gd name="T7" fmla="*/ 61 h 164"/>
                <a:gd name="T8" fmla="*/ 112 w 174"/>
                <a:gd name="T9" fmla="*/ 63 h 164"/>
                <a:gd name="T10" fmla="*/ 118 w 174"/>
                <a:gd name="T11" fmla="*/ 63 h 164"/>
                <a:gd name="T12" fmla="*/ 165 w 174"/>
                <a:gd name="T13" fmla="*/ 63 h 164"/>
                <a:gd name="T14" fmla="*/ 172 w 174"/>
                <a:gd name="T15" fmla="*/ 64 h 164"/>
                <a:gd name="T16" fmla="*/ 174 w 174"/>
                <a:gd name="T17" fmla="*/ 65 h 164"/>
                <a:gd name="T18" fmla="*/ 173 w 174"/>
                <a:gd name="T19" fmla="*/ 66 h 164"/>
                <a:gd name="T20" fmla="*/ 168 w 174"/>
                <a:gd name="T21" fmla="*/ 70 h 164"/>
                <a:gd name="T22" fmla="*/ 129 w 174"/>
                <a:gd name="T23" fmla="*/ 97 h 164"/>
                <a:gd name="T24" fmla="*/ 124 w 174"/>
                <a:gd name="T25" fmla="*/ 100 h 164"/>
                <a:gd name="T26" fmla="*/ 123 w 174"/>
                <a:gd name="T27" fmla="*/ 104 h 164"/>
                <a:gd name="T28" fmla="*/ 125 w 174"/>
                <a:gd name="T29" fmla="*/ 109 h 164"/>
                <a:gd name="T30" fmla="*/ 140 w 174"/>
                <a:gd name="T31" fmla="*/ 156 h 164"/>
                <a:gd name="T32" fmla="*/ 143 w 174"/>
                <a:gd name="T33" fmla="*/ 164 h 164"/>
                <a:gd name="T34" fmla="*/ 135 w 174"/>
                <a:gd name="T35" fmla="*/ 160 h 164"/>
                <a:gd name="T36" fmla="*/ 95 w 174"/>
                <a:gd name="T37" fmla="*/ 131 h 164"/>
                <a:gd name="T38" fmla="*/ 90 w 174"/>
                <a:gd name="T39" fmla="*/ 127 h 164"/>
                <a:gd name="T40" fmla="*/ 84 w 174"/>
                <a:gd name="T41" fmla="*/ 127 h 164"/>
                <a:gd name="T42" fmla="*/ 58 w 174"/>
                <a:gd name="T43" fmla="*/ 147 h 164"/>
                <a:gd name="T44" fmla="*/ 37 w 174"/>
                <a:gd name="T45" fmla="*/ 161 h 164"/>
                <a:gd name="T46" fmla="*/ 34 w 174"/>
                <a:gd name="T47" fmla="*/ 163 h 164"/>
                <a:gd name="T48" fmla="*/ 35 w 174"/>
                <a:gd name="T49" fmla="*/ 156 h 164"/>
                <a:gd name="T50" fmla="*/ 50 w 174"/>
                <a:gd name="T51" fmla="*/ 112 h 164"/>
                <a:gd name="T52" fmla="*/ 51 w 174"/>
                <a:gd name="T53" fmla="*/ 108 h 164"/>
                <a:gd name="T54" fmla="*/ 47 w 174"/>
                <a:gd name="T55" fmla="*/ 98 h 164"/>
                <a:gd name="T56" fmla="*/ 34 w 174"/>
                <a:gd name="T57" fmla="*/ 89 h 164"/>
                <a:gd name="T58" fmla="*/ 5 w 174"/>
                <a:gd name="T59" fmla="*/ 69 h 164"/>
                <a:gd name="T60" fmla="*/ 0 w 174"/>
                <a:gd name="T61" fmla="*/ 65 h 164"/>
                <a:gd name="T62" fmla="*/ 5 w 174"/>
                <a:gd name="T63" fmla="*/ 63 h 164"/>
                <a:gd name="T64" fmla="*/ 55 w 174"/>
                <a:gd name="T65" fmla="*/ 63 h 164"/>
                <a:gd name="T66" fmla="*/ 62 w 174"/>
                <a:gd name="T67" fmla="*/ 63 h 164"/>
                <a:gd name="T68" fmla="*/ 67 w 174"/>
                <a:gd name="T69" fmla="*/ 59 h 164"/>
                <a:gd name="T70" fmla="*/ 72 w 174"/>
                <a:gd name="T71" fmla="*/ 46 h 164"/>
                <a:gd name="T72" fmla="*/ 86 w 174"/>
                <a:gd name="T7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164">
                  <a:moveTo>
                    <a:pt x="86" y="0"/>
                  </a:moveTo>
                  <a:cubicBezTo>
                    <a:pt x="89" y="1"/>
                    <a:pt x="89" y="3"/>
                    <a:pt x="90" y="5"/>
                  </a:cubicBezTo>
                  <a:cubicBezTo>
                    <a:pt x="95" y="22"/>
                    <a:pt x="101" y="38"/>
                    <a:pt x="106" y="55"/>
                  </a:cubicBezTo>
                  <a:cubicBezTo>
                    <a:pt x="107" y="57"/>
                    <a:pt x="107" y="59"/>
                    <a:pt x="108" y="61"/>
                  </a:cubicBezTo>
                  <a:cubicBezTo>
                    <a:pt x="109" y="62"/>
                    <a:pt x="110" y="63"/>
                    <a:pt x="112" y="63"/>
                  </a:cubicBezTo>
                  <a:cubicBezTo>
                    <a:pt x="114" y="63"/>
                    <a:pt x="116" y="63"/>
                    <a:pt x="118" y="63"/>
                  </a:cubicBezTo>
                  <a:cubicBezTo>
                    <a:pt x="134" y="63"/>
                    <a:pt x="149" y="63"/>
                    <a:pt x="165" y="63"/>
                  </a:cubicBezTo>
                  <a:cubicBezTo>
                    <a:pt x="167" y="63"/>
                    <a:pt x="170" y="63"/>
                    <a:pt x="172" y="64"/>
                  </a:cubicBezTo>
                  <a:cubicBezTo>
                    <a:pt x="173" y="64"/>
                    <a:pt x="174" y="64"/>
                    <a:pt x="174" y="65"/>
                  </a:cubicBezTo>
                  <a:cubicBezTo>
                    <a:pt x="174" y="65"/>
                    <a:pt x="174" y="66"/>
                    <a:pt x="173" y="66"/>
                  </a:cubicBezTo>
                  <a:cubicBezTo>
                    <a:pt x="171" y="68"/>
                    <a:pt x="170" y="69"/>
                    <a:pt x="168" y="70"/>
                  </a:cubicBezTo>
                  <a:cubicBezTo>
                    <a:pt x="155" y="79"/>
                    <a:pt x="142" y="88"/>
                    <a:pt x="129" y="97"/>
                  </a:cubicBezTo>
                  <a:cubicBezTo>
                    <a:pt x="128" y="98"/>
                    <a:pt x="126" y="99"/>
                    <a:pt x="124" y="100"/>
                  </a:cubicBezTo>
                  <a:cubicBezTo>
                    <a:pt x="123" y="101"/>
                    <a:pt x="122" y="102"/>
                    <a:pt x="123" y="104"/>
                  </a:cubicBezTo>
                  <a:cubicBezTo>
                    <a:pt x="124" y="106"/>
                    <a:pt x="124" y="107"/>
                    <a:pt x="125" y="109"/>
                  </a:cubicBezTo>
                  <a:cubicBezTo>
                    <a:pt x="130" y="125"/>
                    <a:pt x="135" y="141"/>
                    <a:pt x="140" y="156"/>
                  </a:cubicBezTo>
                  <a:cubicBezTo>
                    <a:pt x="141" y="159"/>
                    <a:pt x="142" y="161"/>
                    <a:pt x="143" y="164"/>
                  </a:cubicBezTo>
                  <a:cubicBezTo>
                    <a:pt x="139" y="163"/>
                    <a:pt x="137" y="161"/>
                    <a:pt x="135" y="160"/>
                  </a:cubicBezTo>
                  <a:cubicBezTo>
                    <a:pt x="121" y="150"/>
                    <a:pt x="108" y="140"/>
                    <a:pt x="95" y="131"/>
                  </a:cubicBezTo>
                  <a:cubicBezTo>
                    <a:pt x="93" y="129"/>
                    <a:pt x="92" y="128"/>
                    <a:pt x="90" y="127"/>
                  </a:cubicBezTo>
                  <a:cubicBezTo>
                    <a:pt x="88" y="126"/>
                    <a:pt x="86" y="126"/>
                    <a:pt x="84" y="127"/>
                  </a:cubicBezTo>
                  <a:cubicBezTo>
                    <a:pt x="75" y="134"/>
                    <a:pt x="67" y="140"/>
                    <a:pt x="58" y="147"/>
                  </a:cubicBezTo>
                  <a:cubicBezTo>
                    <a:pt x="51" y="151"/>
                    <a:pt x="44" y="156"/>
                    <a:pt x="37" y="161"/>
                  </a:cubicBezTo>
                  <a:cubicBezTo>
                    <a:pt x="36" y="162"/>
                    <a:pt x="35" y="163"/>
                    <a:pt x="34" y="163"/>
                  </a:cubicBezTo>
                  <a:cubicBezTo>
                    <a:pt x="32" y="160"/>
                    <a:pt x="34" y="158"/>
                    <a:pt x="35" y="156"/>
                  </a:cubicBezTo>
                  <a:cubicBezTo>
                    <a:pt x="40" y="141"/>
                    <a:pt x="45" y="126"/>
                    <a:pt x="50" y="112"/>
                  </a:cubicBezTo>
                  <a:cubicBezTo>
                    <a:pt x="50" y="111"/>
                    <a:pt x="50" y="109"/>
                    <a:pt x="51" y="108"/>
                  </a:cubicBezTo>
                  <a:cubicBezTo>
                    <a:pt x="53" y="102"/>
                    <a:pt x="52" y="101"/>
                    <a:pt x="47" y="98"/>
                  </a:cubicBezTo>
                  <a:cubicBezTo>
                    <a:pt x="43" y="95"/>
                    <a:pt x="39" y="92"/>
                    <a:pt x="34" y="89"/>
                  </a:cubicBezTo>
                  <a:cubicBezTo>
                    <a:pt x="25" y="82"/>
                    <a:pt x="15" y="76"/>
                    <a:pt x="5" y="69"/>
                  </a:cubicBezTo>
                  <a:cubicBezTo>
                    <a:pt x="3" y="68"/>
                    <a:pt x="2" y="66"/>
                    <a:pt x="0" y="65"/>
                  </a:cubicBezTo>
                  <a:cubicBezTo>
                    <a:pt x="1" y="63"/>
                    <a:pt x="3" y="63"/>
                    <a:pt x="5" y="63"/>
                  </a:cubicBezTo>
                  <a:cubicBezTo>
                    <a:pt x="22" y="63"/>
                    <a:pt x="39" y="63"/>
                    <a:pt x="55" y="63"/>
                  </a:cubicBezTo>
                  <a:cubicBezTo>
                    <a:pt x="58" y="63"/>
                    <a:pt x="60" y="63"/>
                    <a:pt x="62" y="63"/>
                  </a:cubicBezTo>
                  <a:cubicBezTo>
                    <a:pt x="65" y="64"/>
                    <a:pt x="67" y="62"/>
                    <a:pt x="67" y="59"/>
                  </a:cubicBezTo>
                  <a:cubicBezTo>
                    <a:pt x="69" y="55"/>
                    <a:pt x="70" y="51"/>
                    <a:pt x="72" y="46"/>
                  </a:cubicBezTo>
                  <a:cubicBezTo>
                    <a:pt x="77" y="31"/>
                    <a:pt x="81" y="16"/>
                    <a:pt x="86" y="0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5346701" y="361950"/>
              <a:ext cx="285750" cy="265113"/>
            </a:xfrm>
            <a:custGeom>
              <a:avLst/>
              <a:gdLst>
                <a:gd name="T0" fmla="*/ 141 w 174"/>
                <a:gd name="T1" fmla="*/ 162 h 162"/>
                <a:gd name="T2" fmla="*/ 137 w 174"/>
                <a:gd name="T3" fmla="*/ 160 h 162"/>
                <a:gd name="T4" fmla="*/ 96 w 174"/>
                <a:gd name="T5" fmla="*/ 129 h 162"/>
                <a:gd name="T6" fmla="*/ 89 w 174"/>
                <a:gd name="T7" fmla="*/ 124 h 162"/>
                <a:gd name="T8" fmla="*/ 84 w 174"/>
                <a:gd name="T9" fmla="*/ 124 h 162"/>
                <a:gd name="T10" fmla="*/ 78 w 174"/>
                <a:gd name="T11" fmla="*/ 129 h 162"/>
                <a:gd name="T12" fmla="*/ 38 w 174"/>
                <a:gd name="T13" fmla="*/ 157 h 162"/>
                <a:gd name="T14" fmla="*/ 33 w 174"/>
                <a:gd name="T15" fmla="*/ 160 h 162"/>
                <a:gd name="T16" fmla="*/ 33 w 174"/>
                <a:gd name="T17" fmla="*/ 155 h 162"/>
                <a:gd name="T18" fmla="*/ 49 w 174"/>
                <a:gd name="T19" fmla="*/ 109 h 162"/>
                <a:gd name="T20" fmla="*/ 51 w 174"/>
                <a:gd name="T21" fmla="*/ 103 h 162"/>
                <a:gd name="T22" fmla="*/ 49 w 174"/>
                <a:gd name="T23" fmla="*/ 98 h 162"/>
                <a:gd name="T24" fmla="*/ 45 w 174"/>
                <a:gd name="T25" fmla="*/ 95 h 162"/>
                <a:gd name="T26" fmla="*/ 5 w 174"/>
                <a:gd name="T27" fmla="*/ 69 h 162"/>
                <a:gd name="T28" fmla="*/ 0 w 174"/>
                <a:gd name="T29" fmla="*/ 64 h 162"/>
                <a:gd name="T30" fmla="*/ 3 w 174"/>
                <a:gd name="T31" fmla="*/ 63 h 162"/>
                <a:gd name="T32" fmla="*/ 55 w 174"/>
                <a:gd name="T33" fmla="*/ 63 h 162"/>
                <a:gd name="T34" fmla="*/ 61 w 174"/>
                <a:gd name="T35" fmla="*/ 63 h 162"/>
                <a:gd name="T36" fmla="*/ 67 w 174"/>
                <a:gd name="T37" fmla="*/ 59 h 162"/>
                <a:gd name="T38" fmla="*/ 82 w 174"/>
                <a:gd name="T39" fmla="*/ 11 h 162"/>
                <a:gd name="T40" fmla="*/ 86 w 174"/>
                <a:gd name="T41" fmla="*/ 0 h 162"/>
                <a:gd name="T42" fmla="*/ 89 w 174"/>
                <a:gd name="T43" fmla="*/ 5 h 162"/>
                <a:gd name="T44" fmla="*/ 105 w 174"/>
                <a:gd name="T45" fmla="*/ 53 h 162"/>
                <a:gd name="T46" fmla="*/ 118 w 174"/>
                <a:gd name="T47" fmla="*/ 63 h 162"/>
                <a:gd name="T48" fmla="*/ 167 w 174"/>
                <a:gd name="T49" fmla="*/ 63 h 162"/>
                <a:gd name="T50" fmla="*/ 173 w 174"/>
                <a:gd name="T51" fmla="*/ 63 h 162"/>
                <a:gd name="T52" fmla="*/ 174 w 174"/>
                <a:gd name="T53" fmla="*/ 64 h 162"/>
                <a:gd name="T54" fmla="*/ 174 w 174"/>
                <a:gd name="T55" fmla="*/ 65 h 162"/>
                <a:gd name="T56" fmla="*/ 169 w 174"/>
                <a:gd name="T57" fmla="*/ 68 h 162"/>
                <a:gd name="T58" fmla="*/ 130 w 174"/>
                <a:gd name="T59" fmla="*/ 94 h 162"/>
                <a:gd name="T60" fmla="*/ 125 w 174"/>
                <a:gd name="T61" fmla="*/ 98 h 162"/>
                <a:gd name="T62" fmla="*/ 123 w 174"/>
                <a:gd name="T63" fmla="*/ 104 h 162"/>
                <a:gd name="T64" fmla="*/ 127 w 174"/>
                <a:gd name="T65" fmla="*/ 118 h 162"/>
                <a:gd name="T66" fmla="*/ 140 w 174"/>
                <a:gd name="T67" fmla="*/ 156 h 162"/>
                <a:gd name="T68" fmla="*/ 141 w 174"/>
                <a:gd name="T6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62">
                  <a:moveTo>
                    <a:pt x="141" y="162"/>
                  </a:moveTo>
                  <a:cubicBezTo>
                    <a:pt x="139" y="162"/>
                    <a:pt x="138" y="161"/>
                    <a:pt x="137" y="160"/>
                  </a:cubicBezTo>
                  <a:cubicBezTo>
                    <a:pt x="123" y="149"/>
                    <a:pt x="110" y="139"/>
                    <a:pt x="96" y="129"/>
                  </a:cubicBezTo>
                  <a:cubicBezTo>
                    <a:pt x="94" y="127"/>
                    <a:pt x="91" y="126"/>
                    <a:pt x="89" y="124"/>
                  </a:cubicBezTo>
                  <a:cubicBezTo>
                    <a:pt x="88" y="123"/>
                    <a:pt x="86" y="123"/>
                    <a:pt x="84" y="124"/>
                  </a:cubicBezTo>
                  <a:cubicBezTo>
                    <a:pt x="82" y="126"/>
                    <a:pt x="80" y="127"/>
                    <a:pt x="78" y="129"/>
                  </a:cubicBezTo>
                  <a:cubicBezTo>
                    <a:pt x="65" y="138"/>
                    <a:pt x="51" y="148"/>
                    <a:pt x="38" y="157"/>
                  </a:cubicBezTo>
                  <a:cubicBezTo>
                    <a:pt x="37" y="158"/>
                    <a:pt x="35" y="160"/>
                    <a:pt x="33" y="160"/>
                  </a:cubicBezTo>
                  <a:cubicBezTo>
                    <a:pt x="32" y="158"/>
                    <a:pt x="33" y="156"/>
                    <a:pt x="33" y="155"/>
                  </a:cubicBezTo>
                  <a:cubicBezTo>
                    <a:pt x="39" y="140"/>
                    <a:pt x="44" y="125"/>
                    <a:pt x="49" y="109"/>
                  </a:cubicBezTo>
                  <a:cubicBezTo>
                    <a:pt x="50" y="107"/>
                    <a:pt x="50" y="105"/>
                    <a:pt x="51" y="103"/>
                  </a:cubicBezTo>
                  <a:cubicBezTo>
                    <a:pt x="52" y="101"/>
                    <a:pt x="51" y="100"/>
                    <a:pt x="49" y="98"/>
                  </a:cubicBezTo>
                  <a:cubicBezTo>
                    <a:pt x="48" y="97"/>
                    <a:pt x="46" y="96"/>
                    <a:pt x="45" y="95"/>
                  </a:cubicBezTo>
                  <a:cubicBezTo>
                    <a:pt x="31" y="86"/>
                    <a:pt x="18" y="78"/>
                    <a:pt x="5" y="69"/>
                  </a:cubicBezTo>
                  <a:cubicBezTo>
                    <a:pt x="3" y="67"/>
                    <a:pt x="0" y="67"/>
                    <a:pt x="0" y="64"/>
                  </a:cubicBezTo>
                  <a:cubicBezTo>
                    <a:pt x="0" y="62"/>
                    <a:pt x="2" y="63"/>
                    <a:pt x="3" y="63"/>
                  </a:cubicBezTo>
                  <a:cubicBezTo>
                    <a:pt x="21" y="63"/>
                    <a:pt x="38" y="63"/>
                    <a:pt x="55" y="63"/>
                  </a:cubicBezTo>
                  <a:cubicBezTo>
                    <a:pt x="57" y="63"/>
                    <a:pt x="59" y="63"/>
                    <a:pt x="61" y="63"/>
                  </a:cubicBezTo>
                  <a:cubicBezTo>
                    <a:pt x="64" y="63"/>
                    <a:pt x="66" y="61"/>
                    <a:pt x="67" y="59"/>
                  </a:cubicBezTo>
                  <a:cubicBezTo>
                    <a:pt x="72" y="43"/>
                    <a:pt x="77" y="27"/>
                    <a:pt x="82" y="11"/>
                  </a:cubicBezTo>
                  <a:cubicBezTo>
                    <a:pt x="84" y="7"/>
                    <a:pt x="85" y="4"/>
                    <a:pt x="86" y="0"/>
                  </a:cubicBezTo>
                  <a:cubicBezTo>
                    <a:pt x="88" y="1"/>
                    <a:pt x="89" y="3"/>
                    <a:pt x="89" y="5"/>
                  </a:cubicBezTo>
                  <a:cubicBezTo>
                    <a:pt x="95" y="21"/>
                    <a:pt x="100" y="37"/>
                    <a:pt x="105" y="53"/>
                  </a:cubicBezTo>
                  <a:cubicBezTo>
                    <a:pt x="109" y="64"/>
                    <a:pt x="106" y="63"/>
                    <a:pt x="118" y="63"/>
                  </a:cubicBezTo>
                  <a:cubicBezTo>
                    <a:pt x="134" y="63"/>
                    <a:pt x="150" y="63"/>
                    <a:pt x="167" y="63"/>
                  </a:cubicBezTo>
                  <a:cubicBezTo>
                    <a:pt x="169" y="63"/>
                    <a:pt x="171" y="63"/>
                    <a:pt x="173" y="63"/>
                  </a:cubicBezTo>
                  <a:cubicBezTo>
                    <a:pt x="173" y="63"/>
                    <a:pt x="174" y="64"/>
                    <a:pt x="174" y="64"/>
                  </a:cubicBezTo>
                  <a:cubicBezTo>
                    <a:pt x="174" y="64"/>
                    <a:pt x="174" y="65"/>
                    <a:pt x="174" y="65"/>
                  </a:cubicBezTo>
                  <a:cubicBezTo>
                    <a:pt x="172" y="66"/>
                    <a:pt x="171" y="67"/>
                    <a:pt x="169" y="68"/>
                  </a:cubicBezTo>
                  <a:cubicBezTo>
                    <a:pt x="156" y="77"/>
                    <a:pt x="143" y="86"/>
                    <a:pt x="130" y="94"/>
                  </a:cubicBezTo>
                  <a:cubicBezTo>
                    <a:pt x="128" y="95"/>
                    <a:pt x="127" y="97"/>
                    <a:pt x="125" y="98"/>
                  </a:cubicBezTo>
                  <a:cubicBezTo>
                    <a:pt x="122" y="100"/>
                    <a:pt x="122" y="100"/>
                    <a:pt x="123" y="104"/>
                  </a:cubicBezTo>
                  <a:cubicBezTo>
                    <a:pt x="124" y="108"/>
                    <a:pt x="126" y="113"/>
                    <a:pt x="127" y="118"/>
                  </a:cubicBezTo>
                  <a:cubicBezTo>
                    <a:pt x="132" y="131"/>
                    <a:pt x="136" y="143"/>
                    <a:pt x="140" y="156"/>
                  </a:cubicBezTo>
                  <a:cubicBezTo>
                    <a:pt x="141" y="158"/>
                    <a:pt x="142" y="160"/>
                    <a:pt x="141" y="162"/>
                  </a:cubicBez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5678488" y="671513"/>
              <a:ext cx="238125" cy="125413"/>
            </a:xfrm>
            <a:custGeom>
              <a:avLst/>
              <a:gdLst>
                <a:gd name="T0" fmla="*/ 23 w 146"/>
                <a:gd name="T1" fmla="*/ 0 h 76"/>
                <a:gd name="T2" fmla="*/ 27 w 146"/>
                <a:gd name="T3" fmla="*/ 1 h 76"/>
                <a:gd name="T4" fmla="*/ 138 w 146"/>
                <a:gd name="T5" fmla="*/ 34 h 76"/>
                <a:gd name="T6" fmla="*/ 143 w 146"/>
                <a:gd name="T7" fmla="*/ 36 h 76"/>
                <a:gd name="T8" fmla="*/ 146 w 146"/>
                <a:gd name="T9" fmla="*/ 38 h 76"/>
                <a:gd name="T10" fmla="*/ 143 w 146"/>
                <a:gd name="T11" fmla="*/ 41 h 76"/>
                <a:gd name="T12" fmla="*/ 127 w 146"/>
                <a:gd name="T13" fmla="*/ 49 h 76"/>
                <a:gd name="T14" fmla="*/ 80 w 146"/>
                <a:gd name="T15" fmla="*/ 72 h 76"/>
                <a:gd name="T16" fmla="*/ 75 w 146"/>
                <a:gd name="T17" fmla="*/ 74 h 76"/>
                <a:gd name="T18" fmla="*/ 67 w 146"/>
                <a:gd name="T19" fmla="*/ 74 h 76"/>
                <a:gd name="T20" fmla="*/ 62 w 146"/>
                <a:gd name="T21" fmla="*/ 71 h 76"/>
                <a:gd name="T22" fmla="*/ 4 w 146"/>
                <a:gd name="T23" fmla="*/ 25 h 76"/>
                <a:gd name="T24" fmla="*/ 3 w 146"/>
                <a:gd name="T25" fmla="*/ 17 h 76"/>
                <a:gd name="T26" fmla="*/ 15 w 146"/>
                <a:gd name="T27" fmla="*/ 4 h 76"/>
                <a:gd name="T28" fmla="*/ 23 w 146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" h="76">
                  <a:moveTo>
                    <a:pt x="23" y="0"/>
                  </a:moveTo>
                  <a:cubicBezTo>
                    <a:pt x="24" y="1"/>
                    <a:pt x="26" y="1"/>
                    <a:pt x="27" y="1"/>
                  </a:cubicBezTo>
                  <a:cubicBezTo>
                    <a:pt x="64" y="12"/>
                    <a:pt x="101" y="22"/>
                    <a:pt x="138" y="34"/>
                  </a:cubicBezTo>
                  <a:cubicBezTo>
                    <a:pt x="139" y="35"/>
                    <a:pt x="141" y="35"/>
                    <a:pt x="143" y="36"/>
                  </a:cubicBezTo>
                  <a:cubicBezTo>
                    <a:pt x="144" y="36"/>
                    <a:pt x="145" y="36"/>
                    <a:pt x="146" y="38"/>
                  </a:cubicBezTo>
                  <a:cubicBezTo>
                    <a:pt x="146" y="40"/>
                    <a:pt x="144" y="40"/>
                    <a:pt x="143" y="41"/>
                  </a:cubicBezTo>
                  <a:cubicBezTo>
                    <a:pt x="138" y="43"/>
                    <a:pt x="132" y="46"/>
                    <a:pt x="127" y="49"/>
                  </a:cubicBezTo>
                  <a:cubicBezTo>
                    <a:pt x="111" y="56"/>
                    <a:pt x="96" y="64"/>
                    <a:pt x="80" y="72"/>
                  </a:cubicBezTo>
                  <a:cubicBezTo>
                    <a:pt x="78" y="73"/>
                    <a:pt x="77" y="74"/>
                    <a:pt x="75" y="74"/>
                  </a:cubicBezTo>
                  <a:cubicBezTo>
                    <a:pt x="72" y="76"/>
                    <a:pt x="69" y="75"/>
                    <a:pt x="67" y="74"/>
                  </a:cubicBezTo>
                  <a:cubicBezTo>
                    <a:pt x="65" y="73"/>
                    <a:pt x="64" y="72"/>
                    <a:pt x="62" y="71"/>
                  </a:cubicBezTo>
                  <a:cubicBezTo>
                    <a:pt x="43" y="55"/>
                    <a:pt x="23" y="40"/>
                    <a:pt x="4" y="25"/>
                  </a:cubicBezTo>
                  <a:cubicBezTo>
                    <a:pt x="0" y="22"/>
                    <a:pt x="0" y="21"/>
                    <a:pt x="3" y="17"/>
                  </a:cubicBezTo>
                  <a:cubicBezTo>
                    <a:pt x="7" y="13"/>
                    <a:pt x="11" y="9"/>
                    <a:pt x="15" y="4"/>
                  </a:cubicBezTo>
                  <a:cubicBezTo>
                    <a:pt x="18" y="2"/>
                    <a:pt x="20" y="1"/>
                    <a:pt x="23" y="0"/>
                  </a:cubicBezTo>
                  <a:close/>
                </a:path>
              </a:pathLst>
            </a:custGeom>
            <a:solidFill>
              <a:srgbClr val="10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5399088" y="1911350"/>
              <a:ext cx="6350" cy="9525"/>
            </a:xfrm>
            <a:custGeom>
              <a:avLst/>
              <a:gdLst>
                <a:gd name="T0" fmla="*/ 2 w 4"/>
                <a:gd name="T1" fmla="*/ 0 h 6"/>
                <a:gd name="T2" fmla="*/ 4 w 4"/>
                <a:gd name="T3" fmla="*/ 4 h 6"/>
                <a:gd name="T4" fmla="*/ 2 w 4"/>
                <a:gd name="T5" fmla="*/ 6 h 6"/>
                <a:gd name="T6" fmla="*/ 0 w 4"/>
                <a:gd name="T7" fmla="*/ 6 h 6"/>
                <a:gd name="T8" fmla="*/ 0 w 4"/>
                <a:gd name="T9" fmla="*/ 5 h 6"/>
                <a:gd name="T10" fmla="*/ 2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2" y="1"/>
                    <a:pt x="3" y="3"/>
                    <a:pt x="4" y="4"/>
                  </a:cubicBezTo>
                  <a:cubicBezTo>
                    <a:pt x="3" y="4"/>
                    <a:pt x="3" y="5"/>
                    <a:pt x="2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5A9C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6769101" y="1479550"/>
              <a:ext cx="153988" cy="220663"/>
            </a:xfrm>
            <a:custGeom>
              <a:avLst/>
              <a:gdLst>
                <a:gd name="T0" fmla="*/ 8 w 94"/>
                <a:gd name="T1" fmla="*/ 102 h 134"/>
                <a:gd name="T2" fmla="*/ 40 w 94"/>
                <a:gd name="T3" fmla="*/ 110 h 134"/>
                <a:gd name="T4" fmla="*/ 62 w 94"/>
                <a:gd name="T5" fmla="*/ 96 h 134"/>
                <a:gd name="T6" fmla="*/ 42 w 94"/>
                <a:gd name="T7" fmla="*/ 78 h 134"/>
                <a:gd name="T8" fmla="*/ 9 w 94"/>
                <a:gd name="T9" fmla="*/ 39 h 134"/>
                <a:gd name="T10" fmla="*/ 62 w 94"/>
                <a:gd name="T11" fmla="*/ 0 h 134"/>
                <a:gd name="T12" fmla="*/ 94 w 94"/>
                <a:gd name="T13" fmla="*/ 6 h 134"/>
                <a:gd name="T14" fmla="*/ 86 w 94"/>
                <a:gd name="T15" fmla="*/ 30 h 134"/>
                <a:gd name="T16" fmla="*/ 59 w 94"/>
                <a:gd name="T17" fmla="*/ 24 h 134"/>
                <a:gd name="T18" fmla="*/ 39 w 94"/>
                <a:gd name="T19" fmla="*/ 36 h 134"/>
                <a:gd name="T20" fmla="*/ 62 w 94"/>
                <a:gd name="T21" fmla="*/ 55 h 134"/>
                <a:gd name="T22" fmla="*/ 92 w 94"/>
                <a:gd name="T23" fmla="*/ 94 h 134"/>
                <a:gd name="T24" fmla="*/ 36 w 94"/>
                <a:gd name="T25" fmla="*/ 134 h 134"/>
                <a:gd name="T26" fmla="*/ 0 w 94"/>
                <a:gd name="T27" fmla="*/ 126 h 134"/>
                <a:gd name="T28" fmla="*/ 8 w 94"/>
                <a:gd name="T29" fmla="*/ 10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4">
                  <a:moveTo>
                    <a:pt x="8" y="102"/>
                  </a:moveTo>
                  <a:cubicBezTo>
                    <a:pt x="15" y="106"/>
                    <a:pt x="27" y="110"/>
                    <a:pt x="40" y="110"/>
                  </a:cubicBezTo>
                  <a:cubicBezTo>
                    <a:pt x="54" y="110"/>
                    <a:pt x="61" y="104"/>
                    <a:pt x="62" y="96"/>
                  </a:cubicBezTo>
                  <a:cubicBezTo>
                    <a:pt x="63" y="88"/>
                    <a:pt x="57" y="83"/>
                    <a:pt x="42" y="78"/>
                  </a:cubicBezTo>
                  <a:cubicBezTo>
                    <a:pt x="21" y="70"/>
                    <a:pt x="7" y="58"/>
                    <a:pt x="9" y="39"/>
                  </a:cubicBezTo>
                  <a:cubicBezTo>
                    <a:pt x="11" y="17"/>
                    <a:pt x="31" y="0"/>
                    <a:pt x="62" y="0"/>
                  </a:cubicBezTo>
                  <a:cubicBezTo>
                    <a:pt x="77" y="0"/>
                    <a:pt x="87" y="3"/>
                    <a:pt x="94" y="6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1" y="27"/>
                    <a:pt x="72" y="24"/>
                    <a:pt x="59" y="24"/>
                  </a:cubicBezTo>
                  <a:cubicBezTo>
                    <a:pt x="47" y="24"/>
                    <a:pt x="40" y="30"/>
                    <a:pt x="39" y="36"/>
                  </a:cubicBezTo>
                  <a:cubicBezTo>
                    <a:pt x="39" y="45"/>
                    <a:pt x="45" y="48"/>
                    <a:pt x="62" y="55"/>
                  </a:cubicBezTo>
                  <a:cubicBezTo>
                    <a:pt x="84" y="63"/>
                    <a:pt x="94" y="75"/>
                    <a:pt x="92" y="94"/>
                  </a:cubicBezTo>
                  <a:cubicBezTo>
                    <a:pt x="90" y="115"/>
                    <a:pt x="72" y="134"/>
                    <a:pt x="36" y="134"/>
                  </a:cubicBezTo>
                  <a:cubicBezTo>
                    <a:pt x="21" y="134"/>
                    <a:pt x="7" y="130"/>
                    <a:pt x="0" y="126"/>
                  </a:cubicBezTo>
                  <a:lnTo>
                    <a:pt x="8" y="102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7026276" y="1482725"/>
              <a:ext cx="195263" cy="214313"/>
            </a:xfrm>
            <a:custGeom>
              <a:avLst/>
              <a:gdLst>
                <a:gd name="T0" fmla="*/ 43 w 119"/>
                <a:gd name="T1" fmla="*/ 97 h 130"/>
                <a:gd name="T2" fmla="*/ 31 w 119"/>
                <a:gd name="T3" fmla="*/ 130 h 130"/>
                <a:gd name="T4" fmla="*/ 0 w 119"/>
                <a:gd name="T5" fmla="*/ 130 h 130"/>
                <a:gd name="T6" fmla="*/ 52 w 119"/>
                <a:gd name="T7" fmla="*/ 0 h 130"/>
                <a:gd name="T8" fmla="*/ 90 w 119"/>
                <a:gd name="T9" fmla="*/ 0 h 130"/>
                <a:gd name="T10" fmla="*/ 119 w 119"/>
                <a:gd name="T11" fmla="*/ 130 h 130"/>
                <a:gd name="T12" fmla="*/ 87 w 119"/>
                <a:gd name="T13" fmla="*/ 130 h 130"/>
                <a:gd name="T14" fmla="*/ 80 w 119"/>
                <a:gd name="T15" fmla="*/ 97 h 130"/>
                <a:gd name="T16" fmla="*/ 43 w 119"/>
                <a:gd name="T17" fmla="*/ 97 h 130"/>
                <a:gd name="T18" fmla="*/ 78 w 119"/>
                <a:gd name="T19" fmla="*/ 75 h 130"/>
                <a:gd name="T20" fmla="*/ 72 w 119"/>
                <a:gd name="T21" fmla="*/ 47 h 130"/>
                <a:gd name="T22" fmla="*/ 68 w 119"/>
                <a:gd name="T23" fmla="*/ 22 h 130"/>
                <a:gd name="T24" fmla="*/ 68 w 119"/>
                <a:gd name="T25" fmla="*/ 22 h 130"/>
                <a:gd name="T26" fmla="*/ 59 w 119"/>
                <a:gd name="T27" fmla="*/ 47 h 130"/>
                <a:gd name="T28" fmla="*/ 49 w 119"/>
                <a:gd name="T29" fmla="*/ 75 h 130"/>
                <a:gd name="T30" fmla="*/ 78 w 119"/>
                <a:gd name="T31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30">
                  <a:moveTo>
                    <a:pt x="43" y="97"/>
                  </a:moveTo>
                  <a:cubicBezTo>
                    <a:pt x="31" y="130"/>
                    <a:pt x="31" y="130"/>
                    <a:pt x="31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19" y="130"/>
                    <a:pt x="119" y="130"/>
                    <a:pt x="119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80" y="97"/>
                    <a:pt x="80" y="97"/>
                    <a:pt x="80" y="97"/>
                  </a:cubicBezTo>
                  <a:lnTo>
                    <a:pt x="43" y="97"/>
                  </a:lnTo>
                  <a:close/>
                  <a:moveTo>
                    <a:pt x="78" y="75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1" y="39"/>
                    <a:pt x="69" y="29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5" y="29"/>
                    <a:pt x="62" y="39"/>
                    <a:pt x="59" y="47"/>
                  </a:cubicBezTo>
                  <a:cubicBezTo>
                    <a:pt x="49" y="75"/>
                    <a:pt x="49" y="75"/>
                    <a:pt x="49" y="75"/>
                  </a:cubicBezTo>
                  <a:lnTo>
                    <a:pt x="78" y="75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7346951" y="1482725"/>
              <a:ext cx="149225" cy="214313"/>
            </a:xfrm>
            <a:custGeom>
              <a:avLst/>
              <a:gdLst>
                <a:gd name="T0" fmla="*/ 11 w 94"/>
                <a:gd name="T1" fmla="*/ 0 h 135"/>
                <a:gd name="T2" fmla="*/ 94 w 94"/>
                <a:gd name="T3" fmla="*/ 0 h 135"/>
                <a:gd name="T4" fmla="*/ 91 w 94"/>
                <a:gd name="T5" fmla="*/ 25 h 135"/>
                <a:gd name="T6" fmla="*/ 39 w 94"/>
                <a:gd name="T7" fmla="*/ 25 h 135"/>
                <a:gd name="T8" fmla="*/ 37 w 94"/>
                <a:gd name="T9" fmla="*/ 56 h 135"/>
                <a:gd name="T10" fmla="*/ 85 w 94"/>
                <a:gd name="T11" fmla="*/ 56 h 135"/>
                <a:gd name="T12" fmla="*/ 82 w 94"/>
                <a:gd name="T13" fmla="*/ 81 h 135"/>
                <a:gd name="T14" fmla="*/ 35 w 94"/>
                <a:gd name="T15" fmla="*/ 81 h 135"/>
                <a:gd name="T16" fmla="*/ 30 w 94"/>
                <a:gd name="T17" fmla="*/ 135 h 135"/>
                <a:gd name="T18" fmla="*/ 0 w 94"/>
                <a:gd name="T19" fmla="*/ 135 h 135"/>
                <a:gd name="T20" fmla="*/ 11 w 94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135">
                  <a:moveTo>
                    <a:pt x="11" y="0"/>
                  </a:moveTo>
                  <a:lnTo>
                    <a:pt x="94" y="0"/>
                  </a:lnTo>
                  <a:lnTo>
                    <a:pt x="91" y="25"/>
                  </a:lnTo>
                  <a:lnTo>
                    <a:pt x="39" y="25"/>
                  </a:lnTo>
                  <a:lnTo>
                    <a:pt x="37" y="56"/>
                  </a:lnTo>
                  <a:lnTo>
                    <a:pt x="85" y="56"/>
                  </a:lnTo>
                  <a:lnTo>
                    <a:pt x="82" y="81"/>
                  </a:lnTo>
                  <a:lnTo>
                    <a:pt x="35" y="81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608888" y="1482725"/>
              <a:ext cx="149225" cy="214313"/>
            </a:xfrm>
            <a:custGeom>
              <a:avLst/>
              <a:gdLst>
                <a:gd name="T0" fmla="*/ 85 w 94"/>
                <a:gd name="T1" fmla="*/ 78 h 135"/>
                <a:gd name="T2" fmla="*/ 35 w 94"/>
                <a:gd name="T3" fmla="*/ 78 h 135"/>
                <a:gd name="T4" fmla="*/ 32 w 94"/>
                <a:gd name="T5" fmla="*/ 110 h 135"/>
                <a:gd name="T6" fmla="*/ 88 w 94"/>
                <a:gd name="T7" fmla="*/ 110 h 135"/>
                <a:gd name="T8" fmla="*/ 86 w 94"/>
                <a:gd name="T9" fmla="*/ 135 h 135"/>
                <a:gd name="T10" fmla="*/ 0 w 94"/>
                <a:gd name="T11" fmla="*/ 135 h 135"/>
                <a:gd name="T12" fmla="*/ 11 w 94"/>
                <a:gd name="T13" fmla="*/ 0 h 135"/>
                <a:gd name="T14" fmla="*/ 94 w 94"/>
                <a:gd name="T15" fmla="*/ 0 h 135"/>
                <a:gd name="T16" fmla="*/ 92 w 94"/>
                <a:gd name="T17" fmla="*/ 25 h 135"/>
                <a:gd name="T18" fmla="*/ 39 w 94"/>
                <a:gd name="T19" fmla="*/ 25 h 135"/>
                <a:gd name="T20" fmla="*/ 37 w 94"/>
                <a:gd name="T21" fmla="*/ 53 h 135"/>
                <a:gd name="T22" fmla="*/ 87 w 94"/>
                <a:gd name="T23" fmla="*/ 53 h 135"/>
                <a:gd name="T24" fmla="*/ 85 w 94"/>
                <a:gd name="T25" fmla="*/ 7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35">
                  <a:moveTo>
                    <a:pt x="85" y="78"/>
                  </a:moveTo>
                  <a:lnTo>
                    <a:pt x="35" y="78"/>
                  </a:lnTo>
                  <a:lnTo>
                    <a:pt x="32" y="110"/>
                  </a:lnTo>
                  <a:lnTo>
                    <a:pt x="88" y="110"/>
                  </a:lnTo>
                  <a:lnTo>
                    <a:pt x="86" y="135"/>
                  </a:lnTo>
                  <a:lnTo>
                    <a:pt x="0" y="135"/>
                  </a:lnTo>
                  <a:lnTo>
                    <a:pt x="11" y="0"/>
                  </a:lnTo>
                  <a:lnTo>
                    <a:pt x="94" y="0"/>
                  </a:lnTo>
                  <a:lnTo>
                    <a:pt x="92" y="25"/>
                  </a:lnTo>
                  <a:lnTo>
                    <a:pt x="39" y="25"/>
                  </a:lnTo>
                  <a:lnTo>
                    <a:pt x="37" y="53"/>
                  </a:lnTo>
                  <a:lnTo>
                    <a:pt x="87" y="53"/>
                  </a:lnTo>
                  <a:lnTo>
                    <a:pt x="85" y="78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872413" y="1482725"/>
              <a:ext cx="168275" cy="214313"/>
            </a:xfrm>
            <a:custGeom>
              <a:avLst/>
              <a:gdLst>
                <a:gd name="T0" fmla="*/ 36 w 106"/>
                <a:gd name="T1" fmla="*/ 25 h 135"/>
                <a:gd name="T2" fmla="*/ 0 w 106"/>
                <a:gd name="T3" fmla="*/ 25 h 135"/>
                <a:gd name="T4" fmla="*/ 2 w 106"/>
                <a:gd name="T5" fmla="*/ 0 h 135"/>
                <a:gd name="T6" fmla="*/ 106 w 106"/>
                <a:gd name="T7" fmla="*/ 0 h 135"/>
                <a:gd name="T8" fmla="*/ 104 w 106"/>
                <a:gd name="T9" fmla="*/ 25 h 135"/>
                <a:gd name="T10" fmla="*/ 67 w 106"/>
                <a:gd name="T11" fmla="*/ 25 h 135"/>
                <a:gd name="T12" fmla="*/ 57 w 106"/>
                <a:gd name="T13" fmla="*/ 135 h 135"/>
                <a:gd name="T14" fmla="*/ 27 w 106"/>
                <a:gd name="T15" fmla="*/ 135 h 135"/>
                <a:gd name="T16" fmla="*/ 36 w 106"/>
                <a:gd name="T17" fmla="*/ 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35">
                  <a:moveTo>
                    <a:pt x="36" y="25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106" y="0"/>
                  </a:lnTo>
                  <a:lnTo>
                    <a:pt x="104" y="25"/>
                  </a:lnTo>
                  <a:lnTo>
                    <a:pt x="67" y="25"/>
                  </a:lnTo>
                  <a:lnTo>
                    <a:pt x="57" y="135"/>
                  </a:lnTo>
                  <a:lnTo>
                    <a:pt x="27" y="135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8145463" y="1482725"/>
              <a:ext cx="185738" cy="214313"/>
            </a:xfrm>
            <a:custGeom>
              <a:avLst/>
              <a:gdLst>
                <a:gd name="T0" fmla="*/ 30 w 114"/>
                <a:gd name="T1" fmla="*/ 130 h 130"/>
                <a:gd name="T2" fmla="*/ 35 w 114"/>
                <a:gd name="T3" fmla="*/ 77 h 130"/>
                <a:gd name="T4" fmla="*/ 0 w 114"/>
                <a:gd name="T5" fmla="*/ 0 h 130"/>
                <a:gd name="T6" fmla="*/ 34 w 114"/>
                <a:gd name="T7" fmla="*/ 0 h 130"/>
                <a:gd name="T8" fmla="*/ 44 w 114"/>
                <a:gd name="T9" fmla="*/ 31 h 130"/>
                <a:gd name="T10" fmla="*/ 52 w 114"/>
                <a:gd name="T11" fmla="*/ 56 h 130"/>
                <a:gd name="T12" fmla="*/ 53 w 114"/>
                <a:gd name="T13" fmla="*/ 56 h 130"/>
                <a:gd name="T14" fmla="*/ 65 w 114"/>
                <a:gd name="T15" fmla="*/ 31 h 130"/>
                <a:gd name="T16" fmla="*/ 81 w 114"/>
                <a:gd name="T17" fmla="*/ 0 h 130"/>
                <a:gd name="T18" fmla="*/ 114 w 114"/>
                <a:gd name="T19" fmla="*/ 0 h 130"/>
                <a:gd name="T20" fmla="*/ 64 w 114"/>
                <a:gd name="T21" fmla="*/ 76 h 130"/>
                <a:gd name="T22" fmla="*/ 59 w 114"/>
                <a:gd name="T23" fmla="*/ 130 h 130"/>
                <a:gd name="T24" fmla="*/ 30 w 114"/>
                <a:gd name="T2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0">
                  <a:moveTo>
                    <a:pt x="30" y="130"/>
                  </a:moveTo>
                  <a:cubicBezTo>
                    <a:pt x="35" y="77"/>
                    <a:pt x="35" y="77"/>
                    <a:pt x="35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8" y="41"/>
                    <a:pt x="50" y="47"/>
                    <a:pt x="5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48"/>
                    <a:pt x="60" y="40"/>
                    <a:pt x="65" y="3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59" y="130"/>
                    <a:pt x="59" y="130"/>
                    <a:pt x="59" y="130"/>
                  </a:cubicBezTo>
                  <a:lnTo>
                    <a:pt x="30" y="130"/>
                  </a:lnTo>
                  <a:close/>
                </a:path>
              </a:pathLst>
            </a:custGeom>
            <a:solidFill>
              <a:srgbClr val="148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31626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000" b="0">
                <a:solidFill>
                  <a:srgbClr val="000000"/>
                </a:solidFill>
                <a:latin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4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1031626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86860" indent="-386860" algn="l" defTabSz="1031626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+mn-lt"/>
          <a:ea typeface="+mn-ea"/>
          <a:cs typeface="Calibri" panose="020F0502020204030204" pitchFamily="34" charset="0"/>
        </a:defRPr>
      </a:lvl1pPr>
      <a:lvl2pPr marL="858713" indent="-342900" algn="l" defTabSz="1031626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Calibri" panose="020F0502020204030204" pitchFamily="34" charset="0"/>
        </a:defRPr>
      </a:lvl2pPr>
      <a:lvl3pPr marL="1289533" indent="-257907" algn="l" defTabSz="1031626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Calibri" panose="020F0502020204030204" pitchFamily="34" charset="0"/>
        </a:defRPr>
      </a:lvl3pPr>
      <a:lvl4pPr marL="1805346" indent="-257907" algn="l" defTabSz="1031626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Calibri" panose="020F0502020204030204" pitchFamily="34" charset="0"/>
        </a:defRPr>
      </a:lvl4pPr>
      <a:lvl5pPr marL="2321159" indent="-257907" algn="l" defTabSz="1031626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+mn-lt"/>
          <a:ea typeface="+mn-ea"/>
          <a:cs typeface="Calibri" panose="020F0502020204030204" pitchFamily="34" charset="0"/>
        </a:defRPr>
      </a:lvl5pPr>
      <a:lvl6pPr marL="2836972" indent="-257907" algn="l" defTabSz="1031626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352785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868598" indent="-257907" algn="l" defTabSz="1031626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4384411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5073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5073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7266" y="228600"/>
            <a:ext cx="7770934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875"/>
            <a:ext cx="777093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60727" y="6638926"/>
            <a:ext cx="644769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52488">
              <a:spcBef>
                <a:spcPct val="0"/>
              </a:spcBef>
              <a:buClrTx/>
              <a:buSzTx/>
              <a:buFontTx/>
              <a:buNone/>
              <a:defRPr sz="800" b="0" 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926F07-47A7-46B5-B17D-E707D154242D}" type="datetime1">
              <a:rPr lang="en-US" altLang="en-US"/>
              <a:pPr>
                <a:defRPr/>
              </a:pPr>
              <a:t>9/10/2015</a:t>
            </a:fld>
            <a:endParaRPr lang="en-US" altLang="en-US" b="1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40773" y="6629400"/>
            <a:ext cx="434779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52488">
              <a:spcBef>
                <a:spcPct val="0"/>
              </a:spcBef>
              <a:buClrTx/>
              <a:buSzTx/>
              <a:buFontTx/>
              <a:buNone/>
              <a:defRPr sz="900" b="1" 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NLR: organisatie, doel en activiteiten 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872905" y="6553200"/>
            <a:ext cx="271096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5073"/>
              </a:solidFill>
            </a:endParaRPr>
          </a:p>
        </p:txBody>
      </p:sp>
      <p:sp>
        <p:nvSpPr>
          <p:cNvPr id="290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2905" y="6629400"/>
            <a:ext cx="271096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852488">
              <a:spcBef>
                <a:spcPct val="0"/>
              </a:spcBef>
              <a:buClrTx/>
              <a:buSzTx/>
              <a:buFontTx/>
              <a:buNone/>
              <a:defRPr sz="900" b="1" 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F01BC5-5310-455A-82F3-8FDF40750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6" y="6634163"/>
            <a:ext cx="2517531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nl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69" y="171450"/>
            <a:ext cx="424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ft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defTabSz="8524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defTabSz="8524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defTabSz="8524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defTabSz="8524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271463" indent="-271463" algn="l" defTabSz="852488" rtl="0" eaLnBrk="0" fontAlgn="base" hangingPunct="0">
        <a:spcBef>
          <a:spcPct val="85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63525" algn="l" defTabSz="85248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1296988" indent="-215900" algn="l" defTabSz="85248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3pPr>
      <a:lvl4pPr marL="1689100" indent="-212725" algn="l" defTabSz="85248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81213" indent="-212725" algn="l" defTabSz="85248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5pPr>
      <a:lvl6pPr marL="2538413" indent="-212725" algn="l" defTabSz="85248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6pPr>
      <a:lvl7pPr marL="2995613" indent="-212725" algn="l" defTabSz="85248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7pPr>
      <a:lvl8pPr marL="3452813" indent="-212725" algn="l" defTabSz="85248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8pPr>
      <a:lvl9pPr marL="3910013" indent="-212725" algn="l" defTabSz="852488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nl/url?sa=i&amp;rct=j&amp;q=&amp;esrc=s&amp;frm=1&amp;source=images&amp;cd=&amp;cad=rja&amp;uact=8&amp;ved=0CAcQjRw&amp;url=https://www.b2match.eu/kets2014/&amp;ei=mHmPVLX8L8eqUfLzgLgG&amp;bvm=bv.81828268,d.d24&amp;psig=AFQjCNFr5BbUuWY65k6PeR9fxZs_JehhLg&amp;ust=141877527580615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nl/url?sa=i&amp;rct=j&amp;q=&amp;esrc=s&amp;frm=1&amp;source=images&amp;cd=&amp;cad=rja&amp;uact=8&amp;ved=0CAcQjRw&amp;url=https://www.b2match.eu/kets2014/&amp;ei=mHmPVLX8L8eqUfLzgLgG&amp;bvm=bv.81828268,d.d24&amp;psig=AFQjCNFr5BbUuWY65k6PeR9fxZs_JehhLg&amp;ust=141877527580615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4213" y="3035576"/>
            <a:ext cx="777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i="1" kern="0">
                <a:solidFill>
                  <a:srgbClr val="002060"/>
                </a:solidFill>
              </a:rPr>
              <a:t>T</a:t>
            </a:r>
            <a:r>
              <a:rPr lang="en-US" altLang="en-US" sz="2800" i="1" kern="0" smtClean="0">
                <a:solidFill>
                  <a:srgbClr val="002060"/>
                </a:solidFill>
              </a:rPr>
              <a:t>he </a:t>
            </a:r>
            <a:r>
              <a:rPr lang="en-US" altLang="en-US" sz="2800" i="1" kern="0" smtClean="0">
                <a:solidFill>
                  <a:srgbClr val="C00000"/>
                </a:solidFill>
              </a:rPr>
              <a:t>Future Sky Safety </a:t>
            </a:r>
            <a:r>
              <a:rPr lang="en-US" altLang="en-US" sz="2800" i="1" kern="0" smtClean="0">
                <a:solidFill>
                  <a:srgbClr val="002060"/>
                </a:solidFill>
              </a:rPr>
              <a:t>program</a:t>
            </a:r>
          </a:p>
          <a:p>
            <a:pPr eaLnBrk="1" hangingPunct="1"/>
            <a:r>
              <a:rPr lang="en-US" altLang="en-US" sz="2000" i="1" kern="0" smtClean="0">
                <a:solidFill>
                  <a:srgbClr val="002060"/>
                </a:solidFill>
              </a:rPr>
              <a:t>... And Collaboration </a:t>
            </a:r>
            <a:r>
              <a:rPr lang="en-US" altLang="en-US" sz="2000" i="1" kern="0">
                <a:solidFill>
                  <a:srgbClr val="002060"/>
                </a:solidFill>
              </a:rPr>
              <a:t>in A</a:t>
            </a:r>
            <a:r>
              <a:rPr lang="en-US" altLang="en-US" sz="2000" i="1" kern="0" smtClean="0">
                <a:solidFill>
                  <a:srgbClr val="002060"/>
                </a:solidFill>
              </a:rPr>
              <a:t>viation </a:t>
            </a:r>
            <a:r>
              <a:rPr lang="en-US" altLang="en-US" sz="2000" i="1" kern="0">
                <a:solidFill>
                  <a:srgbClr val="002060"/>
                </a:solidFill>
              </a:rPr>
              <a:t>Safety </a:t>
            </a:r>
            <a:r>
              <a:rPr lang="en-US" altLang="en-US" sz="2000" i="1" kern="0" smtClean="0">
                <a:solidFill>
                  <a:srgbClr val="002060"/>
                </a:solidFill>
              </a:rPr>
              <a:t>Research </a:t>
            </a:r>
            <a:endParaRPr lang="en-US" altLang="en-US" sz="2000" i="1" kern="0">
              <a:solidFill>
                <a:srgbClr val="002060"/>
              </a:solidFill>
            </a:endParaRPr>
          </a:p>
          <a:p>
            <a:pPr eaLnBrk="1" hangingPunct="1"/>
            <a:endParaRPr lang="en-GB" altLang="en-US" sz="2000" b="0" i="1" kern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https://www.b2match.eu/system/kets2014/files/European_Commission-logo.jpg?13733574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40" y="4912049"/>
            <a:ext cx="1870365" cy="14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5" y="4978058"/>
            <a:ext cx="6364550" cy="16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Connecting to European Safety Strategies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>
              <a:defRPr/>
            </a:pPr>
            <a:fld id="{53A65D10-9B0A-4032-AD1D-6D790C225A89}" type="slidenum">
              <a:rPr lang="nl-NL" b="0" smtClean="0"/>
              <a:pPr eaLnBrk="1" hangingPunct="1">
                <a:defRPr/>
              </a:pPr>
              <a:t>10</a:t>
            </a:fld>
            <a:endParaRPr lang="nl-NL" b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7745"/>
            <a:ext cx="9143999" cy="549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4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260352"/>
            <a:ext cx="8229600" cy="936625"/>
          </a:xfrm>
        </p:spPr>
        <p:txBody>
          <a:bodyPr/>
          <a:lstStyle/>
          <a:p>
            <a:pPr algn="l"/>
            <a:r>
              <a:rPr lang="en-US" altLang="en-US" smtClean="0"/>
              <a:t>               Nine technical projects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41205" y="1381712"/>
            <a:ext cx="6558267" cy="5184775"/>
          </a:xfrm>
        </p:spPr>
        <p:txBody>
          <a:bodyPr>
            <a:normAutofit fontScale="92500"/>
          </a:bodyPr>
          <a:lstStyle/>
          <a:p>
            <a:pPr marL="633413" indent="-633413">
              <a:buFontTx/>
              <a:buNone/>
            </a:pPr>
            <a:r>
              <a:rPr lang="en-GB" altLang="en-US" sz="1600" b="1" i="1" dirty="0" smtClean="0"/>
              <a:t>Theme 1 - </a:t>
            </a:r>
            <a:r>
              <a:rPr lang="nl-NL" altLang="en-US" sz="1600" b="1" i="1" dirty="0" smtClean="0"/>
              <a:t>New </a:t>
            </a:r>
            <a:r>
              <a:rPr lang="nl-NL" altLang="en-US" sz="1600" b="1" i="1" dirty="0" err="1" smtClean="0"/>
              <a:t>protections</a:t>
            </a:r>
            <a:r>
              <a:rPr lang="nl-NL" altLang="en-US" sz="1600" b="1" i="1" dirty="0" smtClean="0"/>
              <a:t> </a:t>
            </a:r>
            <a:r>
              <a:rPr lang="nl-NL" altLang="en-US" sz="1600" b="1" i="1" dirty="0" err="1" smtClean="0"/>
              <a:t>against</a:t>
            </a:r>
            <a:r>
              <a:rPr lang="nl-NL" altLang="en-US" sz="1600" b="1" i="1" dirty="0" smtClean="0"/>
              <a:t> </a:t>
            </a:r>
            <a:r>
              <a:rPr lang="nl-NL" altLang="en-US" sz="1600" b="1" i="1" dirty="0" err="1" smtClean="0"/>
              <a:t>todays</a:t>
            </a:r>
            <a:r>
              <a:rPr lang="nl-NL" altLang="en-US" sz="1600" b="1" i="1" dirty="0" smtClean="0"/>
              <a:t> </a:t>
            </a:r>
            <a:r>
              <a:rPr lang="nl-NL" altLang="en-US" sz="1600" b="1" i="1" dirty="0" err="1" smtClean="0"/>
              <a:t>accidents</a:t>
            </a:r>
            <a:endParaRPr lang="en-US" altLang="en-US" sz="1600" b="1" dirty="0" smtClean="0"/>
          </a:p>
          <a:p>
            <a:pPr marL="633413" indent="-633413">
              <a:buFontTx/>
              <a:buNone/>
            </a:pPr>
            <a:endParaRPr lang="en-US" altLang="en-US" sz="800" b="1" dirty="0" smtClean="0">
              <a:solidFill>
                <a:srgbClr val="FF0000"/>
              </a:solidFill>
            </a:endParaRPr>
          </a:p>
          <a:p>
            <a:pPr marL="633413" indent="-633413"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P3	</a:t>
            </a:r>
            <a:r>
              <a:rPr lang="en-US" altLang="en-US" sz="1600" dirty="0" smtClean="0">
                <a:solidFill>
                  <a:srgbClr val="4F82BE"/>
                </a:solidFill>
              </a:rPr>
              <a:t>Specific solutions for runway excursion accidents</a:t>
            </a:r>
          </a:p>
          <a:p>
            <a:pPr marL="633413" indent="-633413">
              <a:buNone/>
            </a:pPr>
            <a:r>
              <a:rPr lang="en-US" altLang="en-US" sz="1600">
                <a:solidFill>
                  <a:srgbClr val="FF0000"/>
                </a:solidFill>
              </a:rPr>
              <a:t>P5	</a:t>
            </a:r>
            <a:r>
              <a:rPr lang="en-US" altLang="en-US" sz="1600">
                <a:solidFill>
                  <a:srgbClr val="4F82BE"/>
                </a:solidFill>
              </a:rPr>
              <a:t>Resolving the organizational accident</a:t>
            </a:r>
          </a:p>
          <a:p>
            <a:pPr marL="633413" indent="-633413"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</a:rPr>
              <a:t>P8</a:t>
            </a:r>
            <a:r>
              <a:rPr lang="en-US" altLang="en-US" sz="1600" dirty="0" smtClean="0">
                <a:solidFill>
                  <a:srgbClr val="FF0000"/>
                </a:solidFill>
              </a:rPr>
              <a:t>	</a:t>
            </a:r>
            <a:r>
              <a:rPr lang="en-US" altLang="en-US" sz="1600" dirty="0" smtClean="0">
                <a:solidFill>
                  <a:srgbClr val="4F82BE"/>
                </a:solidFill>
              </a:rPr>
              <a:t>Advanced flight envelope protection</a:t>
            </a:r>
          </a:p>
          <a:p>
            <a:pPr marL="633413" indent="-633413">
              <a:buFontTx/>
              <a:buNone/>
            </a:pPr>
            <a:endParaRPr lang="nl-NL" altLang="en-US" sz="1600" b="1" dirty="0" smtClean="0">
              <a:solidFill>
                <a:srgbClr val="4F82BE"/>
              </a:solidFill>
            </a:endParaRPr>
          </a:p>
          <a:p>
            <a:pPr marL="633413" indent="-633413">
              <a:buFontTx/>
              <a:buNone/>
            </a:pPr>
            <a:r>
              <a:rPr lang="en-GB" altLang="en-US" sz="1600" b="1" i="1" dirty="0" smtClean="0"/>
              <a:t>Theme 2 - Strengthening the capability to manage risk</a:t>
            </a:r>
            <a:endParaRPr lang="en-US" altLang="en-US" sz="1600" b="1" i="1" dirty="0" smtClean="0"/>
          </a:p>
          <a:p>
            <a:pPr marL="633413" indent="-633413">
              <a:buFontTx/>
              <a:buNone/>
            </a:pPr>
            <a:endParaRPr lang="en-US" altLang="en-US" sz="800" b="1" dirty="0" smtClean="0">
              <a:solidFill>
                <a:srgbClr val="4F82BE"/>
              </a:solidFill>
            </a:endParaRPr>
          </a:p>
          <a:p>
            <a:pPr marL="633413" indent="-633413"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P4	</a:t>
            </a:r>
            <a:r>
              <a:rPr lang="en-US" altLang="en-US" sz="1600" dirty="0" smtClean="0">
                <a:solidFill>
                  <a:srgbClr val="4F82BE"/>
                </a:solidFill>
              </a:rPr>
              <a:t>Total system risk assessment</a:t>
            </a:r>
          </a:p>
          <a:p>
            <a:pPr marL="633413" indent="-633413"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P9	</a:t>
            </a:r>
            <a:r>
              <a:rPr lang="en-US" altLang="en-US" sz="1600" dirty="0" smtClean="0">
                <a:solidFill>
                  <a:srgbClr val="4F82BE"/>
                </a:solidFill>
              </a:rPr>
              <a:t>Getting ahead of the curve; emergence detection and big data</a:t>
            </a:r>
          </a:p>
          <a:p>
            <a:pPr marL="633413" indent="-633413">
              <a:buFontTx/>
              <a:buNone/>
            </a:pPr>
            <a:endParaRPr lang="en-GB" altLang="en-US" sz="1600" b="1" i="1" dirty="0" smtClean="0"/>
          </a:p>
          <a:p>
            <a:pPr marL="633413" indent="-633413">
              <a:buFontTx/>
              <a:buNone/>
            </a:pPr>
            <a:r>
              <a:rPr lang="en-GB" altLang="en-US" sz="1600" b="1" i="1" dirty="0" smtClean="0"/>
              <a:t>Theme 3 - Building ultra-resilient systems and operators</a:t>
            </a:r>
            <a:endParaRPr lang="en-US" altLang="en-US" sz="1600" b="1" i="1" dirty="0" smtClean="0"/>
          </a:p>
          <a:p>
            <a:pPr marL="633413" indent="-633413">
              <a:buFontTx/>
              <a:buNone/>
            </a:pPr>
            <a:endParaRPr lang="en-US" altLang="en-US" sz="800" b="1" dirty="0" smtClean="0">
              <a:solidFill>
                <a:srgbClr val="4F82BE"/>
              </a:solidFill>
            </a:endParaRPr>
          </a:p>
          <a:p>
            <a:pPr marL="633413" indent="-633413">
              <a:buNone/>
            </a:pPr>
            <a:r>
              <a:rPr lang="en-US" altLang="en-US" sz="1600" smtClean="0">
                <a:solidFill>
                  <a:srgbClr val="FF0000"/>
                </a:solidFill>
              </a:rPr>
              <a:t>P6</a:t>
            </a:r>
            <a:r>
              <a:rPr lang="en-US" altLang="en-US" sz="1600" dirty="0">
                <a:solidFill>
                  <a:srgbClr val="FF0000"/>
                </a:solidFill>
              </a:rPr>
              <a:t>	</a:t>
            </a:r>
            <a:r>
              <a:rPr lang="en-US" altLang="en-US" sz="1600" dirty="0">
                <a:solidFill>
                  <a:srgbClr val="4F82BE"/>
                </a:solidFill>
              </a:rPr>
              <a:t>Human Performance Envelope</a:t>
            </a:r>
          </a:p>
          <a:p>
            <a:pPr marL="633413" indent="-633413"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P10	</a:t>
            </a:r>
            <a:r>
              <a:rPr lang="en-US" altLang="en-US" sz="1600" dirty="0" smtClean="0">
                <a:solidFill>
                  <a:srgbClr val="4F82BE"/>
                </a:solidFill>
              </a:rPr>
              <a:t>More resilient crew – flight deck automation cooperation</a:t>
            </a:r>
          </a:p>
          <a:p>
            <a:pPr marL="633413" indent="-633413">
              <a:buFontTx/>
              <a:buNone/>
            </a:pPr>
            <a:endParaRPr lang="en-GB" altLang="en-US" sz="1600" b="1" i="1" dirty="0" smtClean="0"/>
          </a:p>
          <a:p>
            <a:pPr marL="633413" indent="-633413">
              <a:buFontTx/>
              <a:buNone/>
            </a:pPr>
            <a:r>
              <a:rPr lang="en-GB" altLang="en-US" sz="1600" b="1" i="1" dirty="0" smtClean="0"/>
              <a:t>Theme 4 - Building ultra-resilient vehicles</a:t>
            </a:r>
            <a:endParaRPr lang="en-US" altLang="en-US" sz="1600" b="1" i="1" dirty="0" smtClean="0"/>
          </a:p>
          <a:p>
            <a:pPr marL="633413" indent="-633413">
              <a:buFontTx/>
              <a:buNone/>
            </a:pPr>
            <a:endParaRPr lang="en-US" altLang="en-US" sz="800" b="1" dirty="0" smtClean="0">
              <a:solidFill>
                <a:srgbClr val="4F82BE"/>
              </a:solidFill>
            </a:endParaRPr>
          </a:p>
          <a:p>
            <a:pPr marL="633413" indent="-633413"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</a:rPr>
              <a:t>P11</a:t>
            </a:r>
            <a:r>
              <a:rPr lang="en-US" altLang="en-US" sz="1600" dirty="0" smtClean="0">
                <a:solidFill>
                  <a:srgbClr val="FF0000"/>
                </a:solidFill>
              </a:rPr>
              <a:t>	</a:t>
            </a:r>
            <a:r>
              <a:rPr lang="en-US" altLang="en-US" sz="1600" dirty="0" smtClean="0">
                <a:solidFill>
                  <a:srgbClr val="4F82BE"/>
                </a:solidFill>
              </a:rPr>
              <a:t>Reducing the effect of environmental hazards</a:t>
            </a:r>
            <a:endParaRPr lang="nl-NL" altLang="en-US" sz="1600" dirty="0" smtClean="0">
              <a:solidFill>
                <a:srgbClr val="4F82BE"/>
              </a:solidFill>
            </a:endParaRPr>
          </a:p>
          <a:p>
            <a:pPr marL="633413" indent="-633413"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</a:rPr>
              <a:t>P7</a:t>
            </a:r>
            <a:r>
              <a:rPr lang="en-US" altLang="en-US" sz="1600" dirty="0" smtClean="0">
                <a:solidFill>
                  <a:srgbClr val="FF0000"/>
                </a:solidFill>
              </a:rPr>
              <a:t>	</a:t>
            </a:r>
            <a:r>
              <a:rPr lang="en-US" altLang="en-US" sz="1600" dirty="0" smtClean="0">
                <a:solidFill>
                  <a:srgbClr val="4F82BE"/>
                </a:solidFill>
              </a:rPr>
              <a:t>Mitigating the risk of fire, smoke &amp; fumes</a:t>
            </a:r>
          </a:p>
          <a:p>
            <a:pPr marL="633413" indent="-633413">
              <a:buFontTx/>
              <a:buNone/>
            </a:pPr>
            <a:endParaRPr lang="nl-NL" alt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1189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661313" y="260352"/>
            <a:ext cx="6036599" cy="936625"/>
          </a:xfrm>
        </p:spPr>
        <p:txBody>
          <a:bodyPr/>
          <a:lstStyle/>
          <a:p>
            <a:pPr algn="l"/>
            <a:r>
              <a:rPr lang="en-US" altLang="en-US" smtClean="0"/>
              <a:t>Nine Technical Projects</a:t>
            </a:r>
            <a:br>
              <a:rPr lang="en-US" altLang="en-US" smtClean="0"/>
            </a:br>
            <a:r>
              <a:rPr lang="en-US" altLang="en-US" smtClean="0"/>
              <a:t>Two coordination Projects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10703" y="2636912"/>
            <a:ext cx="4167188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0850" indent="-4508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1800" b="1" dirty="0" smtClean="0">
                <a:solidFill>
                  <a:srgbClr val="292929"/>
                </a:solidFill>
                <a:latin typeface="Arial" charset="0"/>
              </a:rPr>
              <a:t>Call 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1800" b="1" dirty="0" smtClean="0">
                <a:solidFill>
                  <a:srgbClr val="292929"/>
                </a:solidFill>
                <a:latin typeface="Arial" charset="0"/>
              </a:rPr>
              <a:t>	</a:t>
            </a:r>
            <a:endParaRPr lang="en-US" altLang="en-US" sz="1800" dirty="0" smtClean="0">
              <a:solidFill>
                <a:srgbClr val="FF0000"/>
              </a:solidFill>
              <a:latin typeface="Arial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latin typeface="Arial" charset="0"/>
              </a:rPr>
              <a:t>P3</a:t>
            </a: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 	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Specific </a:t>
            </a:r>
            <a:r>
              <a:rPr lang="en-US" altLang="en-US" sz="1800" dirty="0" smtClean="0">
                <a:solidFill>
                  <a:srgbClr val="4F82BE"/>
                </a:solidFill>
                <a:latin typeface="Arial Narrow" pitchFamily="34" charset="0"/>
              </a:rPr>
              <a:t>solutions for 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runway excursion accidents</a:t>
            </a:r>
            <a:endParaRPr lang="en-US" altLang="en-US" sz="1800" dirty="0" smtClean="0">
              <a:solidFill>
                <a:srgbClr val="4F82BE"/>
              </a:solidFill>
              <a:latin typeface="Arial Narrow" pitchFamily="34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1800" b="1" smtClean="0">
                <a:solidFill>
                  <a:srgbClr val="FF0000"/>
                </a:solidFill>
                <a:latin typeface="Arial" charset="0"/>
              </a:rPr>
              <a:t>P4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Total </a:t>
            </a:r>
            <a:r>
              <a:rPr lang="en-US" altLang="en-US" sz="1800" dirty="0">
                <a:solidFill>
                  <a:srgbClr val="4F82BE"/>
                </a:solidFill>
                <a:latin typeface="Arial Narrow" pitchFamily="34" charset="0"/>
              </a:rPr>
              <a:t>system risk assessment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P5	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Resolving </a:t>
            </a:r>
            <a:r>
              <a:rPr lang="en-US" altLang="en-US" sz="1800" dirty="0" smtClean="0">
                <a:solidFill>
                  <a:srgbClr val="4F82BE"/>
                </a:solidFill>
                <a:latin typeface="Arial Narrow" pitchFamily="34" charset="0"/>
              </a:rPr>
              <a:t>the organizational accident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P6	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Human </a:t>
            </a:r>
            <a:r>
              <a:rPr lang="en-US" altLang="en-US" sz="1800" dirty="0" smtClean="0">
                <a:solidFill>
                  <a:srgbClr val="4F82BE"/>
                </a:solidFill>
                <a:latin typeface="Arial Narrow" pitchFamily="34" charset="0"/>
              </a:rPr>
              <a:t>Performance Envelope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P7	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Mitigating </a:t>
            </a:r>
            <a:r>
              <a:rPr lang="en-US" altLang="en-US" sz="1800" dirty="0" smtClean="0">
                <a:solidFill>
                  <a:srgbClr val="4F82BE"/>
                </a:solidFill>
                <a:latin typeface="Arial Narrow" pitchFamily="34" charset="0"/>
              </a:rPr>
              <a:t>the risk of fire, smoke 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&amp; fumes</a:t>
            </a:r>
            <a:endParaRPr lang="en-US" altLang="en-US" sz="1800" dirty="0" smtClean="0">
              <a:solidFill>
                <a:srgbClr val="4F82BE"/>
              </a:solidFill>
              <a:latin typeface="Arial Narrow" pitchFamily="34" charset="0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4652964" y="2636912"/>
            <a:ext cx="4167187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55600" indent="-35560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en-US" sz="1800" b="1" smtClean="0">
                <a:solidFill>
                  <a:srgbClr val="292929"/>
                </a:solidFill>
                <a:latin typeface="Arial" charset="0"/>
              </a:rPr>
              <a:t>Call 2</a:t>
            </a:r>
            <a:endParaRPr lang="nl-NL" altLang="en-US" sz="1800" b="1" dirty="0" smtClean="0">
              <a:solidFill>
                <a:srgbClr val="292929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 smtClean="0">
              <a:solidFill>
                <a:srgbClr val="FF0000"/>
              </a:solidFill>
              <a:latin typeface="Arial" charset="0"/>
            </a:endParaRPr>
          </a:p>
          <a:p>
            <a:pPr marL="444500" indent="-444500" eaLnBrk="1" fontAlgn="base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P8	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Advanced </a:t>
            </a:r>
            <a:r>
              <a:rPr lang="en-US" altLang="en-US" sz="1800" dirty="0">
                <a:solidFill>
                  <a:srgbClr val="4F82BE"/>
                </a:solidFill>
                <a:latin typeface="Arial Narrow" pitchFamily="34" charset="0"/>
              </a:rPr>
              <a:t>flight envelope protection</a:t>
            </a:r>
          </a:p>
          <a:p>
            <a:pPr marL="444500" indent="-44450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  <a:latin typeface="Arial" charset="0"/>
              </a:rPr>
              <a:t>P9	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Getting </a:t>
            </a:r>
            <a:r>
              <a:rPr lang="en-US" altLang="en-US" sz="1800" dirty="0" smtClean="0">
                <a:solidFill>
                  <a:srgbClr val="4F82BE"/>
                </a:solidFill>
                <a:latin typeface="Arial Narrow" pitchFamily="34" charset="0"/>
              </a:rPr>
              <a:t>ahead of the curve; </a:t>
            </a:r>
          </a:p>
          <a:p>
            <a:pPr marL="444500" indent="-44450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4F82BE"/>
                </a:solidFill>
                <a:latin typeface="Arial Narrow" pitchFamily="34" charset="0"/>
              </a:rPr>
              <a:t>	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emergence </a:t>
            </a:r>
            <a:r>
              <a:rPr lang="en-US" altLang="en-US" sz="1800" dirty="0" smtClean="0">
                <a:solidFill>
                  <a:srgbClr val="4F82BE"/>
                </a:solidFill>
                <a:latin typeface="Arial Narrow" pitchFamily="34" charset="0"/>
              </a:rPr>
              <a:t>detection and big data</a:t>
            </a:r>
          </a:p>
          <a:p>
            <a:pPr marL="444500" indent="-44450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P10	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More </a:t>
            </a:r>
            <a:r>
              <a:rPr lang="en-US" altLang="en-US" sz="1800" dirty="0" smtClean="0">
                <a:solidFill>
                  <a:srgbClr val="4F82BE"/>
                </a:solidFill>
                <a:latin typeface="Arial Narrow" pitchFamily="34" charset="0"/>
              </a:rPr>
              <a:t>resilient crew – </a:t>
            </a:r>
          </a:p>
          <a:p>
            <a:pPr marL="444500" indent="-44450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4F82BE"/>
                </a:solidFill>
                <a:latin typeface="Arial Narrow" pitchFamily="34" charset="0"/>
              </a:rPr>
              <a:t>	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flight </a:t>
            </a:r>
            <a:r>
              <a:rPr lang="en-US" altLang="en-US" sz="1800" dirty="0" smtClean="0">
                <a:solidFill>
                  <a:srgbClr val="4F82BE"/>
                </a:solidFill>
                <a:latin typeface="Arial Narrow" pitchFamily="34" charset="0"/>
              </a:rPr>
              <a:t>deck automation cooperation</a:t>
            </a:r>
          </a:p>
          <a:p>
            <a:pPr marL="444500" indent="-44450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FF0000"/>
                </a:solidFill>
                <a:latin typeface="Arial" charset="0"/>
              </a:rPr>
              <a:t>P11 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Reducing </a:t>
            </a:r>
            <a:r>
              <a:rPr lang="en-US" altLang="en-US" sz="1800" dirty="0" smtClean="0">
                <a:solidFill>
                  <a:srgbClr val="4F82BE"/>
                </a:solidFill>
                <a:latin typeface="Arial Narrow" pitchFamily="34" charset="0"/>
              </a:rPr>
              <a:t>the effect </a:t>
            </a:r>
            <a:r>
              <a:rPr lang="en-US" altLang="en-US" sz="1800" smtClean="0">
                <a:solidFill>
                  <a:srgbClr val="4F82BE"/>
                </a:solidFill>
                <a:latin typeface="Arial Narrow" pitchFamily="34" charset="0"/>
              </a:rPr>
              <a:t>of environmental hazards</a:t>
            </a:r>
            <a:endParaRPr lang="nl-NL" altLang="en-US" sz="1800" dirty="0" smtClean="0">
              <a:solidFill>
                <a:srgbClr val="4F82BE"/>
              </a:solidFill>
              <a:latin typeface="Arial Narrow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23850" y="1772817"/>
            <a:ext cx="8496301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P1 </a:t>
            </a:r>
            <a:r>
              <a:rPr lang="en-US" altLang="en-US" sz="1800" dirty="0">
                <a:solidFill>
                  <a:srgbClr val="4F82BE"/>
                </a:solidFill>
                <a:latin typeface="Arial Narrow" pitchFamily="34" charset="0"/>
              </a:rPr>
              <a:t>Coordination of Institutionally Funded Safety </a:t>
            </a:r>
            <a:r>
              <a:rPr lang="en-US" altLang="en-US" sz="1800" dirty="0" smtClean="0">
                <a:solidFill>
                  <a:srgbClr val="4F82BE"/>
                </a:solidFill>
                <a:latin typeface="Arial Narrow" pitchFamily="34" charset="0"/>
              </a:rPr>
              <a:t>Research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Arial" charset="0"/>
              </a:rPr>
              <a:t>P2 </a:t>
            </a:r>
            <a:r>
              <a:rPr lang="en-US" altLang="en-US" sz="1800" dirty="0">
                <a:solidFill>
                  <a:srgbClr val="4F82BE"/>
                </a:solidFill>
                <a:latin typeface="Arial Narrow" pitchFamily="34" charset="0"/>
              </a:rPr>
              <a:t>Dissemination, exploitation and communication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3850" y="2636912"/>
            <a:ext cx="3978184" cy="3058494"/>
          </a:xfrm>
          <a:prstGeom prst="roundRect">
            <a:avLst>
              <a:gd name="adj" fmla="val 641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04316" y="2641259"/>
            <a:ext cx="3978184" cy="3058494"/>
          </a:xfrm>
          <a:prstGeom prst="roundRect">
            <a:avLst>
              <a:gd name="adj" fmla="val 641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9412" y="1772817"/>
            <a:ext cx="8263088" cy="723275"/>
          </a:xfrm>
          <a:prstGeom prst="roundRect">
            <a:avLst>
              <a:gd name="adj" fmla="val 641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Consortium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552261"/>
            <a:ext cx="76676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9737" y="5472332"/>
            <a:ext cx="4312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nl-NL" sz="1600" b="0" i="1" u="sng" smtClean="0"/>
              <a:t>Effort distribution: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800" b="0" smtClean="0"/>
          </a:p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nl-NL" sz="1600" b="0" smtClean="0"/>
              <a:t>Research:		53%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nl-NL" sz="1600" b="0" smtClean="0"/>
              <a:t>Industry &amp; others:	32%</a:t>
            </a:r>
          </a:p>
          <a:p>
            <a:pPr marL="285750" indent="-285750">
              <a:buSzPct val="80000"/>
              <a:buFont typeface="Wingdings" panose="05000000000000000000" pitchFamily="2" charset="2"/>
              <a:buChar char="l"/>
            </a:pPr>
            <a:r>
              <a:rPr lang="nl-NL" sz="1600" b="0" smtClean="0"/>
              <a:t>Universities:		15%</a:t>
            </a:r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29178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Advisory</a:t>
            </a:r>
            <a:r>
              <a:rPr lang="nl-NL" dirty="0" smtClean="0"/>
              <a:t>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808"/>
            <a:ext cx="8229600" cy="445393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 smtClean="0"/>
              <a:t>ICAO</a:t>
            </a:r>
          </a:p>
          <a:p>
            <a:pPr>
              <a:spcAft>
                <a:spcPts val="600"/>
              </a:spcAft>
            </a:pPr>
            <a:r>
              <a:rPr lang="nl-NL" smtClean="0"/>
              <a:t>SESAR Joint Undertaking</a:t>
            </a:r>
            <a:endParaRPr lang="nl-NL" dirty="0" smtClean="0"/>
          </a:p>
          <a:p>
            <a:pPr>
              <a:spcAft>
                <a:spcPts val="600"/>
              </a:spcAft>
            </a:pPr>
            <a:r>
              <a:rPr lang="nl-NL" dirty="0"/>
              <a:t>EUROCAE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FAA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IMG</a:t>
            </a:r>
            <a:endParaRPr lang="nl-NL" dirty="0"/>
          </a:p>
          <a:p>
            <a:pPr>
              <a:spcAft>
                <a:spcPts val="600"/>
              </a:spcAft>
            </a:pPr>
            <a:r>
              <a:rPr lang="nl-NL" dirty="0" err="1" smtClean="0"/>
              <a:t>Scientific</a:t>
            </a:r>
            <a:r>
              <a:rPr lang="nl-NL" dirty="0" smtClean="0"/>
              <a:t> </a:t>
            </a:r>
            <a:r>
              <a:rPr lang="nl-NL" dirty="0" err="1" smtClean="0"/>
              <a:t>Advisors</a:t>
            </a:r>
            <a:r>
              <a:rPr lang="nl-NL" dirty="0" smtClean="0"/>
              <a:t> </a:t>
            </a:r>
            <a:r>
              <a:rPr lang="nl-NL" sz="2000" i="1" dirty="0" smtClean="0"/>
              <a:t>(3)</a:t>
            </a:r>
          </a:p>
          <a:p>
            <a:pPr>
              <a:spcAft>
                <a:spcPts val="600"/>
              </a:spcAft>
            </a:pPr>
            <a:r>
              <a:rPr lang="nl-NL" dirty="0" smtClean="0"/>
              <a:t>EASA </a:t>
            </a:r>
            <a:r>
              <a:rPr lang="nl-NL" sz="2000" i="1" dirty="0" smtClean="0"/>
              <a:t>(</a:t>
            </a:r>
            <a:r>
              <a:rPr lang="nl-NL" sz="2000" i="1" dirty="0" err="1" smtClean="0"/>
              <a:t>expected</a:t>
            </a:r>
            <a:r>
              <a:rPr lang="nl-NL" sz="2000" i="1" dirty="0" smtClean="0"/>
              <a:t>)</a:t>
            </a:r>
          </a:p>
          <a:p>
            <a:pPr>
              <a:spcAft>
                <a:spcPts val="600"/>
              </a:spcAft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172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Theme 1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184775"/>
          </a:xfrm>
        </p:spPr>
        <p:txBody>
          <a:bodyPr/>
          <a:lstStyle/>
          <a:p>
            <a:pPr marL="633413" indent="-633413">
              <a:buFontTx/>
              <a:buNone/>
              <a:defRPr/>
            </a:pPr>
            <a:r>
              <a:rPr lang="en-US" sz="1800" b="1" smtClean="0">
                <a:solidFill>
                  <a:srgbClr val="FF0000"/>
                </a:solidFill>
              </a:rPr>
              <a:t>P3 	</a:t>
            </a:r>
            <a:r>
              <a:rPr lang="en-US" sz="1800" b="1" smtClean="0">
                <a:solidFill>
                  <a:srgbClr val="4F82BE"/>
                </a:solidFill>
              </a:rPr>
              <a:t> </a:t>
            </a:r>
            <a:r>
              <a:rPr lang="en-US" sz="1800" b="1" dirty="0" smtClean="0">
                <a:solidFill>
                  <a:srgbClr val="4F82BE"/>
                </a:solidFill>
              </a:rPr>
              <a:t>Specific solutions for runway excursion accidents</a:t>
            </a:r>
          </a:p>
          <a:p>
            <a:pPr marL="633413" indent="-633413">
              <a:buFontTx/>
              <a:buNone/>
              <a:defRPr/>
            </a:pPr>
            <a:endParaRPr lang="nl-NL" sz="700" dirty="0"/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The European Action Plan for the Prevention of Runway Excursions (EAPRRE) has </a:t>
            </a:r>
            <a:r>
              <a:rPr lang="en-US" sz="1800" smtClean="0"/>
              <a:t>identified research needs to </a:t>
            </a:r>
            <a:r>
              <a:rPr lang="en-US" sz="1800" dirty="0" smtClean="0"/>
              <a:t>further </a:t>
            </a:r>
            <a:r>
              <a:rPr lang="en-US" sz="1800" smtClean="0"/>
              <a:t>reduce risk</a:t>
            </a:r>
            <a:r>
              <a:rPr lang="en-US" sz="1800" dirty="0" smtClean="0"/>
              <a:t>: </a:t>
            </a:r>
          </a:p>
          <a:p>
            <a:pPr marL="0" indent="0">
              <a:buFontTx/>
              <a:buNone/>
              <a:defRPr/>
            </a:pPr>
            <a:endParaRPr lang="en-US" sz="700" dirty="0"/>
          </a:p>
          <a:p>
            <a:pPr marL="857250" lvl="1" indent="-457200">
              <a:buFontTx/>
              <a:buAutoNum type="arabicParenR"/>
              <a:defRPr/>
            </a:pPr>
            <a:r>
              <a:rPr lang="en-US" sz="1800" dirty="0" smtClean="0"/>
              <a:t>Flight mechanics </a:t>
            </a:r>
            <a:r>
              <a:rPr lang="en-US" sz="1800" smtClean="0"/>
              <a:t>of slippery runway ops in crosswind, </a:t>
            </a:r>
            <a:endParaRPr lang="en-US" sz="1800" dirty="0" smtClean="0"/>
          </a:p>
          <a:p>
            <a:pPr marL="857250" lvl="1" indent="-457200">
              <a:buFontTx/>
              <a:buAutoNum type="arabicParenR"/>
              <a:defRPr/>
            </a:pPr>
            <a:r>
              <a:rPr lang="en-US" sz="1800" dirty="0" smtClean="0"/>
              <a:t>Impact of fluid </a:t>
            </a:r>
            <a:r>
              <a:rPr lang="en-US" sz="1800" smtClean="0"/>
              <a:t>contaminants on stopping </a:t>
            </a:r>
            <a:r>
              <a:rPr lang="en-US" sz="1800" dirty="0" smtClean="0"/>
              <a:t>performance, </a:t>
            </a:r>
          </a:p>
          <a:p>
            <a:pPr marL="857250" lvl="1" indent="-457200">
              <a:buFontTx/>
              <a:buAutoNum type="arabicParenR"/>
              <a:defRPr/>
            </a:pPr>
            <a:r>
              <a:rPr lang="en-US" sz="1800" dirty="0" smtClean="0"/>
              <a:t>Advanced </a:t>
            </a:r>
            <a:r>
              <a:rPr lang="en-US" sz="1800" smtClean="0"/>
              <a:t>methods to monitor risk factors</a:t>
            </a:r>
            <a:r>
              <a:rPr lang="en-US" sz="1800"/>
              <a:t> </a:t>
            </a:r>
            <a:r>
              <a:rPr lang="en-US" sz="1800" smtClean="0"/>
              <a:t>in flight data.</a:t>
            </a:r>
            <a:endParaRPr lang="en-US" sz="1800" dirty="0"/>
          </a:p>
          <a:p>
            <a:pPr marL="0" lvl="1" indent="0">
              <a:buFontTx/>
              <a:buNone/>
              <a:defRPr/>
            </a:pPr>
            <a:endParaRPr lang="en-US" sz="700" dirty="0" smtClean="0"/>
          </a:p>
          <a:p>
            <a:pPr marL="0" lvl="1" indent="0">
              <a:buFontTx/>
              <a:buNone/>
              <a:defRPr/>
            </a:pPr>
            <a:r>
              <a:rPr lang="en-US" sz="1800" dirty="0" smtClean="0"/>
              <a:t>A fourth </a:t>
            </a:r>
            <a:r>
              <a:rPr lang="en-US" sz="1800" dirty="0" err="1" smtClean="0"/>
              <a:t>workpackage</a:t>
            </a:r>
            <a:r>
              <a:rPr lang="en-US" sz="1800" dirty="0" smtClean="0"/>
              <a:t> will look into new technologies* (e.g. gear technologies, pavement technologies, onboard guidance, etc.) to prevent excursions or the consequences of excursions.</a:t>
            </a:r>
          </a:p>
          <a:p>
            <a:pPr marL="0" indent="0">
              <a:buFontTx/>
              <a:buNone/>
              <a:defRPr/>
            </a:pPr>
            <a:endParaRPr lang="nl-NL" sz="1400" dirty="0"/>
          </a:p>
          <a:p>
            <a:pPr marL="0" indent="0">
              <a:buFontTx/>
              <a:buNone/>
              <a:defRPr/>
            </a:pPr>
            <a:r>
              <a:rPr lang="nl-NL" sz="1200" smtClean="0"/>
              <a:t>      * </a:t>
            </a:r>
            <a:r>
              <a:rPr lang="nl-NL" sz="1200" dirty="0" err="1" smtClean="0"/>
              <a:t>Other</a:t>
            </a:r>
            <a:r>
              <a:rPr lang="nl-NL" sz="1200" dirty="0" smtClean="0"/>
              <a:t> </a:t>
            </a:r>
            <a:r>
              <a:rPr lang="nl-NL" sz="1200" dirty="0" err="1" smtClean="0"/>
              <a:t>than</a:t>
            </a:r>
            <a:r>
              <a:rPr lang="nl-NL" sz="1200" dirty="0" smtClean="0"/>
              <a:t> ROPS</a:t>
            </a:r>
          </a:p>
          <a:p>
            <a:pPr marL="0" indent="0">
              <a:buFontTx/>
              <a:buNone/>
              <a:defRPr/>
            </a:pPr>
            <a:endParaRPr lang="nl-NL" sz="1200" dirty="0" smtClean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689118" y="6585815"/>
            <a:ext cx="641269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852488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smtClean="0">
                <a:solidFill>
                  <a:srgbClr val="7FCCCC"/>
                </a:solidFill>
                <a:latin typeface="Lucida Sans"/>
              </a:rPr>
              <a:t>Air Transport Safety Institute - overview</a:t>
            </a:r>
            <a:endParaRPr lang="en-US" b="0">
              <a:solidFill>
                <a:srgbClr val="7FCCCC"/>
              </a:solidFill>
              <a:latin typeface="Lucida Sans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9556894" y="6579465"/>
            <a:ext cx="273604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852488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1E3A8A0-DC62-4E62-9042-A11DFCA4E4AA}" type="slidenum">
              <a:rPr lang="en-US" smtClean="0">
                <a:solidFill>
                  <a:srgbClr val="FFFFFF"/>
                </a:solidFill>
                <a:latin typeface="Lucida Sans"/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  <a:latin typeface="Lucida Sans"/>
            </a:endParaRPr>
          </a:p>
        </p:txBody>
      </p:sp>
      <p:grpSp>
        <p:nvGrpSpPr>
          <p:cNvPr id="6" name="Group 244"/>
          <p:cNvGrpSpPr>
            <a:grpSpLocks/>
          </p:cNvGrpSpPr>
          <p:nvPr/>
        </p:nvGrpSpPr>
        <p:grpSpPr bwMode="auto">
          <a:xfrm>
            <a:off x="69993" y="5250728"/>
            <a:ext cx="9018587" cy="1536700"/>
            <a:chOff x="78" y="3036"/>
            <a:chExt cx="6098" cy="1056"/>
          </a:xfrm>
        </p:grpSpPr>
        <p:pic>
          <p:nvPicPr>
            <p:cNvPr id="7" name="Picture 245" descr="SouthWest overru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" y="3038"/>
              <a:ext cx="1443" cy="1054"/>
            </a:xfrm>
            <a:prstGeom prst="rect">
              <a:avLst/>
            </a:prstGeom>
            <a:noFill/>
            <a:ln w="9525">
              <a:solidFill>
                <a:srgbClr val="003D6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4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3042"/>
              <a:ext cx="1378" cy="1050"/>
            </a:xfrm>
            <a:prstGeom prst="rect">
              <a:avLst/>
            </a:prstGeom>
            <a:noFill/>
            <a:ln w="9525">
              <a:solidFill>
                <a:srgbClr val="003D6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47" descr="taca_acciden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" y="3036"/>
              <a:ext cx="1434" cy="1056"/>
            </a:xfrm>
            <a:prstGeom prst="rect">
              <a:avLst/>
            </a:prstGeom>
            <a:noFill/>
            <a:ln w="9525">
              <a:solidFill>
                <a:srgbClr val="003D6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8" descr="1616_142455_yl103_jpg_0k1fgpq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" y="3036"/>
              <a:ext cx="1673" cy="1056"/>
            </a:xfrm>
            <a:prstGeom prst="rect">
              <a:avLst/>
            </a:prstGeom>
            <a:noFill/>
            <a:ln w="9525">
              <a:solidFill>
                <a:srgbClr val="003D6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32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Theme 1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83" y="1336652"/>
            <a:ext cx="6223435" cy="4913194"/>
          </a:xfrm>
        </p:spPr>
        <p:txBody>
          <a:bodyPr/>
          <a:lstStyle/>
          <a:p>
            <a:pPr marL="633413" indent="-633413">
              <a:buFontTx/>
              <a:buNone/>
              <a:defRPr/>
            </a:pPr>
            <a:r>
              <a:rPr lang="en-US" sz="2000" b="1" smtClean="0">
                <a:solidFill>
                  <a:srgbClr val="FF0000"/>
                </a:solidFill>
                <a:latin typeface="+mj-lt"/>
              </a:rPr>
              <a:t>P5 </a:t>
            </a:r>
            <a:r>
              <a:rPr lang="en-US" sz="2000" b="1" smtClean="0">
                <a:solidFill>
                  <a:srgbClr val="4F82BE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4F82BE"/>
                </a:solidFill>
                <a:latin typeface="+mj-lt"/>
              </a:rPr>
              <a:t>Resolving the organizational accident</a:t>
            </a:r>
          </a:p>
          <a:p>
            <a:pPr marL="633413" indent="-633413">
              <a:buFontTx/>
              <a:buNone/>
              <a:defRPr/>
            </a:pPr>
            <a:endParaRPr lang="nl-NL" sz="800" dirty="0" smtClean="0"/>
          </a:p>
          <a:p>
            <a:pPr>
              <a:spcBef>
                <a:spcPts val="1000"/>
              </a:spcBef>
              <a:defRPr/>
            </a:pPr>
            <a:r>
              <a:rPr lang="en-US" sz="2000" dirty="0" smtClean="0"/>
              <a:t>Safety focus has traditionally been on technical failures and human error as they occur in operations </a:t>
            </a:r>
          </a:p>
          <a:p>
            <a:pPr>
              <a:spcBef>
                <a:spcPts val="1000"/>
              </a:spcBef>
              <a:defRPr/>
            </a:pPr>
            <a:r>
              <a:rPr lang="en-US" sz="2000" dirty="0" smtClean="0"/>
              <a:t>New approaches consider the overall sociotechnical system in the full operational and organizational context.</a:t>
            </a:r>
          </a:p>
          <a:p>
            <a:pPr>
              <a:spcBef>
                <a:spcPts val="1000"/>
              </a:spcBef>
              <a:defRPr/>
            </a:pPr>
            <a:r>
              <a:rPr lang="en-US" sz="2000" smtClean="0"/>
              <a:t>Research will address the effects </a:t>
            </a:r>
            <a:r>
              <a:rPr lang="en-US" sz="2000" dirty="0" smtClean="0"/>
              <a:t>of organizational structures, processes and cultural phenomena on safety performance in aviation organizations.</a:t>
            </a:r>
          </a:p>
          <a:p>
            <a:pPr>
              <a:spcBef>
                <a:spcPts val="1000"/>
              </a:spcBef>
              <a:defRPr/>
            </a:pPr>
            <a:r>
              <a:rPr lang="en-US" sz="2000" dirty="0" smtClean="0"/>
              <a:t>The findings </a:t>
            </a:r>
            <a:r>
              <a:rPr lang="en-US" sz="2000" smtClean="0"/>
              <a:t>will address both fundamental </a:t>
            </a:r>
            <a:r>
              <a:rPr lang="en-US" sz="2000" dirty="0" smtClean="0"/>
              <a:t>scientific obstacles </a:t>
            </a:r>
            <a:r>
              <a:rPr lang="en-US" sz="2000" smtClean="0"/>
              <a:t>and connection </a:t>
            </a:r>
            <a:r>
              <a:rPr lang="en-US" sz="2000" dirty="0" smtClean="0"/>
              <a:t>between the scientific theories and their </a:t>
            </a:r>
            <a:r>
              <a:rPr lang="en-US" sz="2000" smtClean="0"/>
              <a:t>practical use </a:t>
            </a:r>
            <a:r>
              <a:rPr lang="en-US" sz="2000" dirty="0" smtClean="0"/>
              <a:t>in safety performance management.</a:t>
            </a:r>
            <a:endParaRPr lang="nl-NL" sz="2000" dirty="0" smtClean="0"/>
          </a:p>
          <a:p>
            <a:pPr marL="0" indent="0">
              <a:buFontTx/>
              <a:buNone/>
              <a:defRPr/>
            </a:pPr>
            <a:endParaRPr lang="nl-NL" sz="2000" dirty="0" smtClean="0"/>
          </a:p>
          <a:p>
            <a:pPr marL="0" indent="0">
              <a:buFontTx/>
              <a:buNone/>
              <a:defRPr/>
            </a:pPr>
            <a:endParaRPr lang="nl-NL" sz="2000" dirty="0" smtClean="0"/>
          </a:p>
          <a:p>
            <a:pPr marL="0" indent="0">
              <a:buFontTx/>
              <a:buNone/>
              <a:defRPr/>
            </a:pPr>
            <a:endParaRPr lang="nl-NL" sz="2000" dirty="0" smtClean="0"/>
          </a:p>
        </p:txBody>
      </p:sp>
      <p:pic>
        <p:nvPicPr>
          <p:cNvPr id="4" name="Picture 4" descr="5201412540_f277e396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1485620"/>
            <a:ext cx="2784763" cy="5372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Theme 1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21" y="1373473"/>
            <a:ext cx="8229600" cy="3087687"/>
          </a:xfrm>
        </p:spPr>
        <p:txBody>
          <a:bodyPr/>
          <a:lstStyle/>
          <a:p>
            <a:pPr marL="0" indent="0">
              <a:spcBef>
                <a:spcPts val="1000"/>
              </a:spcBef>
              <a:buFontTx/>
              <a:buNone/>
              <a:defRPr/>
            </a:pPr>
            <a:r>
              <a:rPr lang="en-US" sz="2000" b="1" smtClean="0">
                <a:solidFill>
                  <a:srgbClr val="FF0000"/>
                </a:solidFill>
              </a:rPr>
              <a:t>P8 	</a:t>
            </a:r>
            <a:r>
              <a:rPr lang="en-US" sz="2000" b="1" smtClean="0">
                <a:solidFill>
                  <a:srgbClr val="4F82BE"/>
                </a:solidFill>
              </a:rPr>
              <a:t>Advanced </a:t>
            </a:r>
            <a:r>
              <a:rPr lang="en-US" sz="2000" b="1" dirty="0" smtClean="0">
                <a:solidFill>
                  <a:srgbClr val="4F82BE"/>
                </a:solidFill>
              </a:rPr>
              <a:t>flight </a:t>
            </a:r>
            <a:r>
              <a:rPr lang="en-US" sz="2000" b="1" dirty="0">
                <a:solidFill>
                  <a:srgbClr val="4F82BE"/>
                </a:solidFill>
              </a:rPr>
              <a:t>envelope </a:t>
            </a:r>
            <a:r>
              <a:rPr lang="en-US" sz="2000" b="1" dirty="0" smtClean="0">
                <a:solidFill>
                  <a:srgbClr val="4F82BE"/>
                </a:solidFill>
              </a:rPr>
              <a:t>protection</a:t>
            </a:r>
          </a:p>
          <a:p>
            <a:pPr marL="0" indent="0">
              <a:spcBef>
                <a:spcPts val="1000"/>
              </a:spcBef>
              <a:buFontTx/>
              <a:buNone/>
              <a:defRPr/>
            </a:pPr>
            <a:endParaRPr lang="en-US" sz="800" b="1" dirty="0">
              <a:solidFill>
                <a:srgbClr val="4F82BE"/>
              </a:solidFill>
            </a:endParaRPr>
          </a:p>
          <a:p>
            <a:pPr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sz="2000" dirty="0" smtClean="0"/>
              <a:t>Research into higher levels of fixed and rotary wing flight operations integrity in </a:t>
            </a:r>
            <a:r>
              <a:rPr lang="en-US" sz="2000" dirty="0"/>
              <a:t>nominal and </a:t>
            </a:r>
            <a:r>
              <a:rPr lang="en-US" sz="2000" dirty="0" smtClean="0"/>
              <a:t>off nominal conditions.</a:t>
            </a:r>
          </a:p>
          <a:p>
            <a:pPr marL="628650" lvl="1" indent="-271463">
              <a:spcBef>
                <a:spcPts val="1000"/>
              </a:spcBef>
              <a:defRPr/>
            </a:pPr>
            <a:r>
              <a:rPr lang="en-US" sz="1700" dirty="0" smtClean="0"/>
              <a:t>Flight envelope </a:t>
            </a:r>
            <a:r>
              <a:rPr lang="en-US" sz="1700" u="sng" dirty="0" smtClean="0"/>
              <a:t>extensions</a:t>
            </a:r>
            <a:r>
              <a:rPr lang="en-US" sz="1700" dirty="0" smtClean="0"/>
              <a:t> through development </a:t>
            </a:r>
            <a:r>
              <a:rPr lang="en-US" sz="1700" dirty="0"/>
              <a:t>of </a:t>
            </a:r>
            <a:r>
              <a:rPr lang="en-US" sz="1700" dirty="0" smtClean="0"/>
              <a:t>improved models to predict aircraft </a:t>
            </a:r>
            <a:r>
              <a:rPr lang="en-US" sz="1700" dirty="0" err="1" smtClean="0"/>
              <a:t>behaviour</a:t>
            </a:r>
            <a:r>
              <a:rPr lang="en-US" sz="1700" dirty="0" smtClean="0"/>
              <a:t> in off-nominal conditions. </a:t>
            </a:r>
          </a:p>
          <a:p>
            <a:pPr marL="628650" lvl="1" indent="-271463">
              <a:spcBef>
                <a:spcPts val="1000"/>
              </a:spcBef>
              <a:defRPr/>
            </a:pPr>
            <a:r>
              <a:rPr lang="en-US" sz="1700" smtClean="0"/>
              <a:t>Improved </a:t>
            </a:r>
            <a:r>
              <a:rPr lang="en-US" sz="1700" dirty="0" smtClean="0"/>
              <a:t>envelope </a:t>
            </a:r>
            <a:r>
              <a:rPr lang="en-US" sz="1700" u="sng" dirty="0" smtClean="0"/>
              <a:t>protections</a:t>
            </a:r>
            <a:r>
              <a:rPr lang="en-US" sz="1700" dirty="0" smtClean="0"/>
              <a:t> </a:t>
            </a:r>
          </a:p>
          <a:p>
            <a:pPr marL="628650" lvl="1" indent="-271463">
              <a:spcBef>
                <a:spcPts val="1000"/>
              </a:spcBef>
              <a:defRPr/>
            </a:pPr>
            <a:r>
              <a:rPr lang="en-US" sz="1700" smtClean="0"/>
              <a:t>Improve envelope </a:t>
            </a:r>
            <a:r>
              <a:rPr lang="en-US" sz="1700" u="sng" smtClean="0"/>
              <a:t>awareness</a:t>
            </a:r>
            <a:endParaRPr lang="en-US" sz="1700" u="sng" dirty="0" smtClean="0"/>
          </a:p>
        </p:txBody>
      </p:sp>
      <p:pic>
        <p:nvPicPr>
          <p:cNvPr id="1026" name="Picture 2" descr="http://images.bwbx.io/cms/2014-08-07/be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25" y="3611731"/>
            <a:ext cx="45149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721" y="4248035"/>
            <a:ext cx="4093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000" b="0" smtClean="0">
                <a:latin typeface="+mn-lt"/>
              </a:rPr>
              <a:t>Methods to </a:t>
            </a:r>
            <a:r>
              <a:rPr lang="en-US" sz="2000" b="0">
                <a:latin typeface="+mn-lt"/>
              </a:rPr>
              <a:t>retain adequate </a:t>
            </a:r>
            <a:r>
              <a:rPr lang="en-US" sz="2000" b="0" smtClean="0">
                <a:latin typeface="+mn-lt"/>
              </a:rPr>
              <a:t>performance </a:t>
            </a:r>
            <a:r>
              <a:rPr lang="en-US" sz="2000" b="0">
                <a:latin typeface="+mn-lt"/>
              </a:rPr>
              <a:t>and controllability </a:t>
            </a:r>
            <a:r>
              <a:rPr lang="en-US" sz="2000" b="0" smtClean="0">
                <a:latin typeface="+mn-lt"/>
              </a:rPr>
              <a:t>in  </a:t>
            </a:r>
            <a:r>
              <a:rPr lang="en-US" sz="2000" b="0">
                <a:latin typeface="+mn-lt"/>
              </a:rPr>
              <a:t>case of system </a:t>
            </a:r>
            <a:r>
              <a:rPr lang="en-US" sz="2000" b="0" smtClean="0">
                <a:latin typeface="+mn-lt"/>
              </a:rPr>
              <a:t>failures </a:t>
            </a:r>
            <a:r>
              <a:rPr lang="en-US" sz="2000" b="0">
                <a:latin typeface="+mn-lt"/>
              </a:rPr>
              <a:t>or "exogenous" events.</a:t>
            </a:r>
          </a:p>
        </p:txBody>
      </p:sp>
    </p:spTree>
    <p:extLst>
      <p:ext uri="{BB962C8B-B14F-4D97-AF65-F5344CB8AC3E}">
        <p14:creationId xmlns:p14="http://schemas.microsoft.com/office/powerpoint/2010/main" val="565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65527" y="260351"/>
            <a:ext cx="6432385" cy="858766"/>
          </a:xfrm>
        </p:spPr>
        <p:txBody>
          <a:bodyPr/>
          <a:lstStyle/>
          <a:p>
            <a:r>
              <a:rPr lang="en-US" altLang="en-US" smtClean="0"/>
              <a:t>Theme 2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13300"/>
          </a:xfrm>
        </p:spPr>
        <p:txBody>
          <a:bodyPr/>
          <a:lstStyle/>
          <a:p>
            <a:pPr marL="633413" indent="-633413">
              <a:buFontTx/>
              <a:buNone/>
              <a:defRPr/>
            </a:pPr>
            <a:r>
              <a:rPr lang="en-US" sz="1800" b="1" smtClean="0">
                <a:solidFill>
                  <a:srgbClr val="FF0000"/>
                </a:solidFill>
                <a:latin typeface="+mj-lt"/>
              </a:rPr>
              <a:t>P4 	</a:t>
            </a:r>
            <a:r>
              <a:rPr lang="en-US" sz="1800" b="1" smtClean="0">
                <a:solidFill>
                  <a:srgbClr val="4F82BE"/>
                </a:solidFill>
                <a:latin typeface="+mj-lt"/>
              </a:rPr>
              <a:t>Total </a:t>
            </a:r>
            <a:r>
              <a:rPr lang="en-US" sz="1800" b="1" dirty="0">
                <a:solidFill>
                  <a:srgbClr val="4F82BE"/>
                </a:solidFill>
                <a:latin typeface="+mj-lt"/>
              </a:rPr>
              <a:t>system risk assessment</a:t>
            </a:r>
            <a:endParaRPr lang="nl-NL" sz="1800" b="1" dirty="0">
              <a:solidFill>
                <a:srgbClr val="4F82BE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endParaRPr lang="en-US" sz="700" dirty="0" smtClean="0">
              <a:latin typeface="+mj-lt"/>
            </a:endParaRPr>
          </a:p>
          <a:p>
            <a:pPr>
              <a:spcBef>
                <a:spcPts val="1000"/>
              </a:spcBef>
              <a:defRPr/>
            </a:pPr>
            <a:r>
              <a:rPr lang="en-US" sz="1800" dirty="0" smtClean="0">
                <a:latin typeface="+mj-lt"/>
              </a:rPr>
              <a:t>Adequate means for safety risk assessment and safety performance monitoring of large, complex and dynamic systems of sufficient accuracy and depth not yet available.</a:t>
            </a:r>
          </a:p>
          <a:p>
            <a:pPr>
              <a:spcBef>
                <a:spcPts val="1000"/>
              </a:spcBef>
              <a:defRPr/>
            </a:pPr>
            <a:r>
              <a:rPr lang="en-US" sz="1800" dirty="0" smtClean="0">
                <a:latin typeface="+mj-lt"/>
              </a:rPr>
              <a:t>Explicit representation of latent factors in risk assessment and data, processes and techniques for continuous updating of the risk picture must be developed.</a:t>
            </a:r>
          </a:p>
          <a:p>
            <a:pPr>
              <a:spcBef>
                <a:spcPts val="1000"/>
              </a:spcBef>
              <a:defRPr/>
            </a:pPr>
            <a:r>
              <a:rPr lang="en-US" sz="1800" dirty="0" smtClean="0">
                <a:latin typeface="+mj-lt"/>
              </a:rPr>
              <a:t>Project will build on progress made in </a:t>
            </a:r>
            <a:r>
              <a:rPr lang="en-US" sz="1800" smtClean="0">
                <a:latin typeface="+mj-lt"/>
              </a:rPr>
              <a:t>several programs (ASCOS,  EUROCONTROL IRP/AIP, </a:t>
            </a:r>
            <a:r>
              <a:rPr lang="en-US" sz="1800" b="1" smtClean="0">
                <a:solidFill>
                  <a:srgbClr val="FF0000"/>
                </a:solidFill>
                <a:latin typeface="+mj-lt"/>
              </a:rPr>
              <a:t>FAA-ISAM</a:t>
            </a:r>
            <a:r>
              <a:rPr lang="en-US" sz="1800" smtClean="0">
                <a:latin typeface="+mj-lt"/>
              </a:rPr>
              <a:t>, CATS-NL)</a:t>
            </a:r>
            <a:endParaRPr lang="en-US" sz="1800" dirty="0" smtClean="0">
              <a:latin typeface="+mj-lt"/>
            </a:endParaRPr>
          </a:p>
          <a:p>
            <a:pPr>
              <a:spcBef>
                <a:spcPts val="1000"/>
              </a:spcBef>
              <a:defRPr/>
            </a:pPr>
            <a:r>
              <a:rPr lang="en-US" sz="1800" dirty="0" smtClean="0">
                <a:latin typeface="+mj-lt"/>
              </a:rPr>
              <a:t>Project will contribute to the development of a next generation of safety assessment techniques.</a:t>
            </a:r>
          </a:p>
          <a:p>
            <a:pPr>
              <a:spcBef>
                <a:spcPts val="1000"/>
              </a:spcBef>
              <a:defRPr/>
            </a:pPr>
            <a:r>
              <a:rPr lang="nl-NL" sz="1800" dirty="0" err="1" smtClean="0">
                <a:latin typeface="+mj-lt"/>
              </a:rPr>
              <a:t>Study</a:t>
            </a:r>
            <a:r>
              <a:rPr lang="nl-NL" sz="1800" dirty="0" smtClean="0">
                <a:latin typeface="+mj-lt"/>
              </a:rPr>
              <a:t> the </a:t>
            </a:r>
            <a:r>
              <a:rPr lang="nl-NL" sz="1800" dirty="0" err="1" smtClean="0">
                <a:latin typeface="+mj-lt"/>
              </a:rPr>
              <a:t>possibility</a:t>
            </a:r>
            <a:r>
              <a:rPr lang="nl-NL" sz="1800" dirty="0" smtClean="0">
                <a:latin typeface="+mj-lt"/>
              </a:rPr>
              <a:t> of </a:t>
            </a:r>
            <a:r>
              <a:rPr lang="nl-NL" sz="1800" dirty="0" err="1" smtClean="0">
                <a:latin typeface="+mj-lt"/>
              </a:rPr>
              <a:t>establishing</a:t>
            </a:r>
            <a:r>
              <a:rPr lang="nl-NL" sz="1800" dirty="0" smtClean="0">
                <a:latin typeface="+mj-lt"/>
              </a:rPr>
              <a:t> </a:t>
            </a:r>
            <a:r>
              <a:rPr lang="nl-NL" sz="1800" smtClean="0">
                <a:latin typeface="+mj-lt"/>
              </a:rPr>
              <a:t>a European risk observatory  </a:t>
            </a:r>
            <a:r>
              <a:rPr lang="nl-NL" sz="1800" dirty="0" err="1" smtClean="0">
                <a:latin typeface="+mj-lt"/>
              </a:rPr>
              <a:t>to</a:t>
            </a:r>
            <a:r>
              <a:rPr lang="nl-NL" sz="1800" dirty="0" smtClean="0">
                <a:latin typeface="+mj-lt"/>
              </a:rPr>
              <a:t> </a:t>
            </a:r>
            <a:r>
              <a:rPr lang="nl-NL" sz="1800" smtClean="0">
                <a:latin typeface="+mj-lt"/>
              </a:rPr>
              <a:t>monitor safety risk on a continuous basis using flight ops data (incl. FDM)</a:t>
            </a:r>
            <a:endParaRPr lang="en-US" sz="18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12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12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1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0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Theme 2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06344"/>
            <a:ext cx="5314950" cy="4913194"/>
          </a:xfrm>
        </p:spPr>
        <p:txBody>
          <a:bodyPr/>
          <a:lstStyle/>
          <a:p>
            <a:pPr marL="633413" indent="-633413">
              <a:buFontTx/>
              <a:buNone/>
              <a:defRPr/>
            </a:pPr>
            <a:r>
              <a:rPr lang="en-US" sz="2000" b="1" smtClean="0">
                <a:solidFill>
                  <a:srgbClr val="FF0000"/>
                </a:solidFill>
                <a:latin typeface="+mj-lt"/>
              </a:rPr>
              <a:t>P9 	</a:t>
            </a:r>
            <a:r>
              <a:rPr lang="en-US" sz="2150" b="1" smtClean="0">
                <a:solidFill>
                  <a:srgbClr val="4F8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</a:t>
            </a:r>
            <a:r>
              <a:rPr lang="en-US" sz="2150" b="1" dirty="0">
                <a:solidFill>
                  <a:srgbClr val="4F8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 of the curve; emergence detection and big </a:t>
            </a:r>
            <a:r>
              <a:rPr lang="en-US" sz="2150" b="1" dirty="0" smtClean="0">
                <a:solidFill>
                  <a:srgbClr val="4F8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633413" indent="-633413"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>
              <a:spcBef>
                <a:spcPts val="1200"/>
              </a:spcBef>
              <a:defRPr/>
            </a:pPr>
            <a:r>
              <a:rPr lang="en-US" sz="2000" smtClean="0">
                <a:latin typeface="+mj-lt"/>
              </a:rPr>
              <a:t>Current </a:t>
            </a:r>
            <a:r>
              <a:rPr lang="en-US" sz="2000" dirty="0" smtClean="0">
                <a:latin typeface="+mj-lt"/>
              </a:rPr>
              <a:t>diagnostic approaches</a:t>
            </a:r>
            <a:r>
              <a:rPr lang="en-US" sz="2000" smtClean="0">
                <a:latin typeface="+mj-lt"/>
              </a:rPr>
              <a:t>, use occurrence </a:t>
            </a:r>
            <a:r>
              <a:rPr lang="en-US" sz="2000" dirty="0" smtClean="0">
                <a:latin typeface="+mj-lt"/>
              </a:rPr>
              <a:t>reports or ‘</a:t>
            </a:r>
            <a:r>
              <a:rPr lang="en-US" sz="2000" err="1" smtClean="0">
                <a:latin typeface="+mj-lt"/>
              </a:rPr>
              <a:t>exceedances</a:t>
            </a:r>
            <a:r>
              <a:rPr lang="en-US" sz="2000" smtClean="0">
                <a:latin typeface="+mj-lt"/>
              </a:rPr>
              <a:t>’ (these are pre-defined </a:t>
            </a:r>
            <a:r>
              <a:rPr lang="en-US" sz="2000" dirty="0" smtClean="0">
                <a:latin typeface="+mj-lt"/>
              </a:rPr>
              <a:t>“</a:t>
            </a:r>
            <a:r>
              <a:rPr lang="en-US" sz="2000" err="1" smtClean="0">
                <a:latin typeface="+mj-lt"/>
              </a:rPr>
              <a:t>knowns</a:t>
            </a:r>
            <a:r>
              <a:rPr lang="en-US" sz="2000" smtClean="0">
                <a:latin typeface="+mj-lt"/>
              </a:rPr>
              <a:t>”.)</a:t>
            </a:r>
            <a:endParaRPr lang="en-US" sz="2000" dirty="0" smtClean="0">
              <a:latin typeface="+mj-lt"/>
            </a:endParaRPr>
          </a:p>
          <a:p>
            <a:pPr>
              <a:spcBef>
                <a:spcPts val="1200"/>
              </a:spcBef>
              <a:defRPr/>
            </a:pPr>
            <a:r>
              <a:rPr lang="en-US" sz="2000" dirty="0" smtClean="0">
                <a:latin typeface="+mj-lt"/>
              </a:rPr>
              <a:t>This project will develop methods to:</a:t>
            </a:r>
          </a:p>
          <a:p>
            <a:pPr marL="685800" lvl="1">
              <a:spcBef>
                <a:spcPts val="1000"/>
              </a:spcBef>
              <a:defRPr/>
            </a:pPr>
            <a:r>
              <a:rPr lang="en-US" sz="1700" dirty="0" smtClean="0">
                <a:latin typeface="+mj-lt"/>
              </a:rPr>
              <a:t>Develop data-traps to monitor approach to risk criticality</a:t>
            </a:r>
          </a:p>
          <a:p>
            <a:pPr marL="685800" lvl="1">
              <a:spcBef>
                <a:spcPts val="1000"/>
              </a:spcBef>
              <a:defRPr/>
            </a:pPr>
            <a:r>
              <a:rPr lang="en-US" sz="1700" dirty="0" smtClean="0">
                <a:latin typeface="+mj-lt"/>
              </a:rPr>
              <a:t>Analyze </a:t>
            </a:r>
            <a:r>
              <a:rPr lang="en-US" sz="1700" dirty="0">
                <a:latin typeface="+mj-lt"/>
              </a:rPr>
              <a:t>big data to find evidence of the emergence of new </a:t>
            </a:r>
            <a:r>
              <a:rPr lang="en-US" sz="1700" dirty="0" smtClean="0">
                <a:latin typeface="+mj-lt"/>
              </a:rPr>
              <a:t>risks</a:t>
            </a:r>
          </a:p>
          <a:p>
            <a:pPr marL="685800" lvl="1">
              <a:spcBef>
                <a:spcPts val="1000"/>
              </a:spcBef>
              <a:defRPr/>
            </a:pPr>
            <a:r>
              <a:rPr lang="en-US" sz="1700" dirty="0">
                <a:latin typeface="+mj-lt"/>
              </a:rPr>
              <a:t>M</a:t>
            </a:r>
            <a:r>
              <a:rPr lang="en-US" sz="1700" dirty="0" smtClean="0">
                <a:latin typeface="+mj-lt"/>
              </a:rPr>
              <a:t>itigate the identified emerging safety risks before realization</a:t>
            </a:r>
          </a:p>
          <a:p>
            <a:pPr>
              <a:spcBef>
                <a:spcPts val="1200"/>
              </a:spcBef>
              <a:defRPr/>
            </a:pPr>
            <a:r>
              <a:rPr lang="en-US" sz="2000" smtClean="0">
                <a:latin typeface="+mj-lt"/>
              </a:rPr>
              <a:t>Methods to allow concurrent </a:t>
            </a:r>
            <a:r>
              <a:rPr lang="en-US" sz="2000" dirty="0" smtClean="0">
                <a:latin typeface="+mj-lt"/>
              </a:rPr>
              <a:t>(daily) analysis enabling identification of emergent safety risks profiles.</a:t>
            </a:r>
            <a:endParaRPr lang="nl-NL" sz="20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20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20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nl-NL" sz="2000" dirty="0" smtClean="0">
              <a:latin typeface="+mj-lt"/>
            </a:endParaRPr>
          </a:p>
        </p:txBody>
      </p:sp>
      <p:pic>
        <p:nvPicPr>
          <p:cNvPr id="4" name="Picture 4" descr="040032-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300163"/>
            <a:ext cx="3514725" cy="4600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CBBAD77B-40BF-4E5B-9E69-54BB7369396B}" type="slidenum">
              <a:rPr lang="en-US" altLang="en-US" sz="900" smtClean="0">
                <a:solidFill>
                  <a:srgbClr val="FFFFFF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900" smtClean="0">
              <a:solidFill>
                <a:srgbClr val="FFFFFF"/>
              </a:solidFill>
            </a:endParaRPr>
          </a:p>
        </p:txBody>
      </p:sp>
      <p:pic>
        <p:nvPicPr>
          <p:cNvPr id="18435" name="Picture 10" descr="geschiedenis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2"/>
          <a:stretch>
            <a:fillRect/>
          </a:stretch>
        </p:blipFill>
        <p:spPr bwMode="auto">
          <a:xfrm>
            <a:off x="1466" y="1219200"/>
            <a:ext cx="914253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Past and Present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03386" y="1511870"/>
            <a:ext cx="726098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804863" indent="-263525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296988" indent="-2159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89100" indent="-212725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81213" indent="-212725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384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956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528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100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85000"/>
              </a:spcBef>
              <a:buClr>
                <a:srgbClr val="005073"/>
              </a:buClr>
              <a:buFont typeface="Wingdings" pitchFamily="2" charset="2"/>
              <a:buNone/>
            </a:pPr>
            <a:r>
              <a:rPr lang="nl-NL" altLang="en-US" smtClean="0">
                <a:solidFill>
                  <a:srgbClr val="005073"/>
                </a:solidFill>
              </a:rPr>
              <a:t>Past: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6443" y="2173143"/>
            <a:ext cx="8652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71463" indent="-271463"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804863" indent="-263525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296988" indent="-2159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89100" indent="-212725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81213" indent="-212725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384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956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528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100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buClr>
                <a:srgbClr val="005073"/>
              </a:buClr>
            </a:pPr>
            <a:r>
              <a:rPr lang="nl-NL" altLang="en-US" b="0" smtClean="0">
                <a:solidFill>
                  <a:srgbClr val="005073"/>
                </a:solidFill>
              </a:rPr>
              <a:t>Established as the National Department of Aviation in 1919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56444" y="2681000"/>
            <a:ext cx="88875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271463" indent="-271463"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804863" indent="-263525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296988" indent="-2159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89100" indent="-212725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81213" indent="-212725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384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956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528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910013" indent="-212725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>
              <a:buClr>
                <a:srgbClr val="005073"/>
              </a:buClr>
            </a:pPr>
            <a:r>
              <a:rPr lang="nl-NL" altLang="en-US" b="0" smtClean="0">
                <a:solidFill>
                  <a:srgbClr val="005073"/>
                </a:solidFill>
              </a:rPr>
              <a:t>In 1937, this became an independent, non-profit organization</a:t>
            </a:r>
          </a:p>
        </p:txBody>
      </p:sp>
      <p:pic>
        <p:nvPicPr>
          <p:cNvPr id="18440" name="Picture 8" descr="geschiedenis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>
            <a:fillRect/>
          </a:stretch>
        </p:blipFill>
        <p:spPr bwMode="auto">
          <a:xfrm>
            <a:off x="1" y="3449786"/>
            <a:ext cx="4079631" cy="3108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13" descr="geschiedenis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4" y="0"/>
            <a:ext cx="2860431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Theme 3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5863214" cy="5040313"/>
          </a:xfrm>
        </p:spPr>
        <p:txBody>
          <a:bodyPr/>
          <a:lstStyle/>
          <a:p>
            <a:pPr marL="633413" indent="-633413">
              <a:spcBef>
                <a:spcPts val="800"/>
              </a:spcBef>
              <a:buFontTx/>
              <a:buNone/>
              <a:defRPr/>
            </a:pPr>
            <a:r>
              <a:rPr lang="en-US" sz="1900" b="1" smtClean="0">
                <a:solidFill>
                  <a:srgbClr val="FF0000"/>
                </a:solidFill>
                <a:latin typeface="+mj-lt"/>
              </a:rPr>
              <a:t>P10 	</a:t>
            </a:r>
            <a:r>
              <a:rPr lang="en-US" sz="2150" b="1">
                <a:solidFill>
                  <a:srgbClr val="4F8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150" b="1" dirty="0">
                <a:solidFill>
                  <a:srgbClr val="4F8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crew – flight </a:t>
            </a:r>
            <a:r>
              <a:rPr lang="en-US" sz="2150" b="1">
                <a:solidFill>
                  <a:srgbClr val="4F82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 automation cooperation</a:t>
            </a:r>
            <a:endParaRPr lang="en-US" sz="2150" b="1" dirty="0">
              <a:solidFill>
                <a:srgbClr val="4F82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FontTx/>
              <a:buNone/>
              <a:defRPr/>
            </a:pPr>
            <a:endParaRPr lang="nl-NL" sz="800" dirty="0" smtClean="0">
              <a:latin typeface="+mj-lt"/>
            </a:endParaRPr>
          </a:p>
          <a:p>
            <a:pPr>
              <a:spcBef>
                <a:spcPts val="800"/>
              </a:spcBef>
              <a:defRPr/>
            </a:pPr>
            <a:r>
              <a:rPr lang="nl-NL" sz="1900" dirty="0" smtClean="0">
                <a:latin typeface="+mj-lt"/>
              </a:rPr>
              <a:t>Research </a:t>
            </a:r>
            <a:r>
              <a:rPr lang="nl-NL" sz="1900" dirty="0" err="1" smtClean="0">
                <a:latin typeface="+mj-lt"/>
              </a:rPr>
              <a:t>into</a:t>
            </a:r>
            <a:r>
              <a:rPr lang="nl-NL" sz="1900" dirty="0" smtClean="0">
                <a:latin typeface="+mj-lt"/>
              </a:rPr>
              <a:t> </a:t>
            </a:r>
            <a:r>
              <a:rPr lang="nl-NL" sz="1900" dirty="0" err="1" smtClean="0">
                <a:latin typeface="+mj-lt"/>
              </a:rPr>
              <a:t>startle</a:t>
            </a:r>
            <a:r>
              <a:rPr lang="nl-NL" sz="1900" dirty="0" smtClean="0">
                <a:latin typeface="+mj-lt"/>
              </a:rPr>
              <a:t>, surprise </a:t>
            </a:r>
            <a:r>
              <a:rPr lang="nl-NL" sz="1900" dirty="0" err="1" smtClean="0">
                <a:latin typeface="+mj-lt"/>
              </a:rPr>
              <a:t>and</a:t>
            </a:r>
            <a:r>
              <a:rPr lang="nl-NL" sz="1900" dirty="0" smtClean="0">
                <a:latin typeface="+mj-lt"/>
              </a:rPr>
              <a:t> </a:t>
            </a:r>
            <a:r>
              <a:rPr lang="nl-NL" sz="1900" dirty="0" err="1" smtClean="0">
                <a:latin typeface="+mj-lt"/>
              </a:rPr>
              <a:t>cognitive</a:t>
            </a:r>
            <a:r>
              <a:rPr lang="nl-NL" sz="1900" dirty="0" smtClean="0">
                <a:latin typeface="+mj-lt"/>
              </a:rPr>
              <a:t> </a:t>
            </a:r>
            <a:r>
              <a:rPr lang="nl-NL" sz="1900" dirty="0" err="1" smtClean="0">
                <a:latin typeface="+mj-lt"/>
              </a:rPr>
              <a:t>lock</a:t>
            </a:r>
            <a:r>
              <a:rPr lang="nl-NL" sz="1900" dirty="0" smtClean="0">
                <a:latin typeface="+mj-lt"/>
              </a:rPr>
              <a:t>-up in the crew </a:t>
            </a:r>
            <a:r>
              <a:rPr lang="nl-NL" sz="1900" dirty="0" err="1" smtClean="0">
                <a:latin typeface="+mj-lt"/>
              </a:rPr>
              <a:t>interaction</a:t>
            </a:r>
            <a:r>
              <a:rPr lang="nl-NL" sz="1900" dirty="0" smtClean="0">
                <a:latin typeface="+mj-lt"/>
              </a:rPr>
              <a:t> </a:t>
            </a:r>
            <a:r>
              <a:rPr lang="nl-NL" sz="1900" dirty="0" err="1" smtClean="0">
                <a:latin typeface="+mj-lt"/>
              </a:rPr>
              <a:t>with</a:t>
            </a:r>
            <a:r>
              <a:rPr lang="nl-NL" sz="1900" dirty="0" smtClean="0">
                <a:latin typeface="+mj-lt"/>
              </a:rPr>
              <a:t> </a:t>
            </a:r>
            <a:r>
              <a:rPr lang="nl-NL" sz="1900" smtClean="0">
                <a:latin typeface="+mj-lt"/>
              </a:rPr>
              <a:t>non-</a:t>
            </a:r>
            <a:r>
              <a:rPr lang="nl-NL" sz="1900" err="1" smtClean="0">
                <a:latin typeface="+mj-lt"/>
              </a:rPr>
              <a:t>nominal</a:t>
            </a:r>
            <a:r>
              <a:rPr lang="nl-NL" sz="1900" smtClean="0">
                <a:latin typeface="+mj-lt"/>
              </a:rPr>
              <a:t> automation </a:t>
            </a:r>
            <a:r>
              <a:rPr lang="nl-NL" sz="1900" dirty="0" err="1" smtClean="0">
                <a:latin typeface="+mj-lt"/>
              </a:rPr>
              <a:t>behaviour</a:t>
            </a:r>
            <a:r>
              <a:rPr lang="nl-NL" sz="1900" dirty="0" smtClean="0">
                <a:latin typeface="+mj-lt"/>
              </a:rPr>
              <a:t> </a:t>
            </a:r>
            <a:r>
              <a:rPr lang="nl-NL" sz="1900" dirty="0" err="1" smtClean="0">
                <a:latin typeface="+mj-lt"/>
              </a:rPr>
              <a:t>and</a:t>
            </a:r>
            <a:r>
              <a:rPr lang="nl-NL" sz="1900" dirty="0" smtClean="0">
                <a:latin typeface="+mj-lt"/>
              </a:rPr>
              <a:t> </a:t>
            </a:r>
            <a:r>
              <a:rPr lang="nl-NL" sz="1900" dirty="0" err="1" smtClean="0">
                <a:latin typeface="+mj-lt"/>
              </a:rPr>
              <a:t>unanticipated</a:t>
            </a:r>
            <a:r>
              <a:rPr lang="nl-NL" sz="1900" dirty="0" smtClean="0">
                <a:latin typeface="+mj-lt"/>
              </a:rPr>
              <a:t> flight </a:t>
            </a:r>
            <a:r>
              <a:rPr lang="nl-NL" sz="1900" dirty="0" err="1" smtClean="0">
                <a:latin typeface="+mj-lt"/>
              </a:rPr>
              <a:t>conditions</a:t>
            </a:r>
            <a:r>
              <a:rPr lang="nl-NL" sz="1900" dirty="0" smtClean="0">
                <a:latin typeface="+mj-lt"/>
              </a:rPr>
              <a:t>.</a:t>
            </a:r>
          </a:p>
          <a:p>
            <a:pPr>
              <a:spcBef>
                <a:spcPts val="800"/>
              </a:spcBef>
              <a:defRPr/>
            </a:pPr>
            <a:r>
              <a:rPr lang="nl-NL" sz="1900" smtClean="0">
                <a:latin typeface="+mj-lt"/>
              </a:rPr>
              <a:t>Development of training </a:t>
            </a:r>
            <a:r>
              <a:rPr lang="nl-NL" sz="1900" err="1" smtClean="0">
                <a:latin typeface="+mj-lt"/>
              </a:rPr>
              <a:t>to</a:t>
            </a:r>
            <a:r>
              <a:rPr lang="nl-NL" sz="1900" smtClean="0">
                <a:latin typeface="+mj-lt"/>
              </a:rPr>
              <a:t> increase </a:t>
            </a:r>
            <a:r>
              <a:rPr lang="nl-NL" sz="1900" dirty="0" smtClean="0">
                <a:latin typeface="+mj-lt"/>
              </a:rPr>
              <a:t>crew </a:t>
            </a:r>
            <a:r>
              <a:rPr lang="nl-NL" sz="1900" dirty="0" err="1" smtClean="0">
                <a:latin typeface="+mj-lt"/>
              </a:rPr>
              <a:t>resilience</a:t>
            </a:r>
            <a:r>
              <a:rPr lang="nl-NL" sz="1900" dirty="0" smtClean="0">
                <a:latin typeface="+mj-lt"/>
              </a:rPr>
              <a:t> in case of non-</a:t>
            </a:r>
            <a:r>
              <a:rPr lang="nl-NL" sz="1900" dirty="0" err="1" smtClean="0">
                <a:latin typeface="+mj-lt"/>
              </a:rPr>
              <a:t>nominal</a:t>
            </a:r>
            <a:r>
              <a:rPr lang="nl-NL" sz="1900" dirty="0" smtClean="0">
                <a:latin typeface="+mj-lt"/>
              </a:rPr>
              <a:t> </a:t>
            </a:r>
            <a:r>
              <a:rPr lang="nl-NL" sz="1900" dirty="0">
                <a:latin typeface="+mj-lt"/>
              </a:rPr>
              <a:t>flight deck </a:t>
            </a:r>
            <a:r>
              <a:rPr lang="nl-NL" sz="1900" dirty="0" err="1">
                <a:latin typeface="+mj-lt"/>
              </a:rPr>
              <a:t>automation</a:t>
            </a:r>
            <a:r>
              <a:rPr lang="nl-NL" sz="1900" dirty="0">
                <a:latin typeface="+mj-lt"/>
              </a:rPr>
              <a:t> </a:t>
            </a:r>
            <a:r>
              <a:rPr lang="nl-NL" sz="1900" dirty="0" err="1" smtClean="0">
                <a:latin typeface="+mj-lt"/>
              </a:rPr>
              <a:t>behaviour</a:t>
            </a:r>
            <a:r>
              <a:rPr lang="nl-NL" sz="1900" dirty="0" smtClean="0">
                <a:latin typeface="+mj-lt"/>
              </a:rPr>
              <a:t>.</a:t>
            </a:r>
            <a:endParaRPr lang="nl-NL" sz="1900" dirty="0">
              <a:latin typeface="+mj-lt"/>
            </a:endParaRPr>
          </a:p>
          <a:p>
            <a:pPr>
              <a:spcBef>
                <a:spcPts val="800"/>
              </a:spcBef>
              <a:defRPr/>
            </a:pPr>
            <a:r>
              <a:rPr lang="nl-NL" sz="1900" dirty="0" smtClean="0">
                <a:latin typeface="+mj-lt"/>
              </a:rPr>
              <a:t>Development of </a:t>
            </a:r>
            <a:r>
              <a:rPr lang="nl-NL" sz="1900" dirty="0" err="1" smtClean="0">
                <a:latin typeface="+mj-lt"/>
              </a:rPr>
              <a:t>automation</a:t>
            </a:r>
            <a:r>
              <a:rPr lang="nl-NL" sz="1900" dirty="0" smtClean="0">
                <a:latin typeface="+mj-lt"/>
              </a:rPr>
              <a:t> </a:t>
            </a:r>
            <a:r>
              <a:rPr lang="nl-NL" sz="1900" err="1" smtClean="0">
                <a:latin typeface="+mj-lt"/>
              </a:rPr>
              <a:t>strategies</a:t>
            </a:r>
            <a:r>
              <a:rPr lang="nl-NL" sz="1900" smtClean="0">
                <a:latin typeface="+mj-lt"/>
              </a:rPr>
              <a:t> to support continued </a:t>
            </a:r>
            <a:r>
              <a:rPr lang="nl-NL" sz="1900" dirty="0" smtClean="0">
                <a:latin typeface="+mj-lt"/>
              </a:rPr>
              <a:t>flight crew performance in case of </a:t>
            </a:r>
            <a:r>
              <a:rPr lang="nl-NL" sz="1900" dirty="0" err="1" smtClean="0">
                <a:latin typeface="+mj-lt"/>
              </a:rPr>
              <a:t>automation</a:t>
            </a:r>
            <a:r>
              <a:rPr lang="nl-NL" sz="1900" dirty="0" smtClean="0">
                <a:latin typeface="+mj-lt"/>
              </a:rPr>
              <a:t> </a:t>
            </a:r>
            <a:r>
              <a:rPr lang="nl-NL" sz="1900" dirty="0" err="1" smtClean="0">
                <a:latin typeface="+mj-lt"/>
              </a:rPr>
              <a:t>degradation</a:t>
            </a:r>
            <a:r>
              <a:rPr lang="nl-NL" sz="1900" dirty="0" smtClean="0">
                <a:latin typeface="+mj-lt"/>
              </a:rPr>
              <a:t>.</a:t>
            </a:r>
          </a:p>
          <a:p>
            <a:pPr>
              <a:spcBef>
                <a:spcPts val="800"/>
              </a:spcBef>
              <a:defRPr/>
            </a:pPr>
            <a:r>
              <a:rPr lang="nl-NL" sz="1900" dirty="0" smtClean="0">
                <a:latin typeface="+mj-lt"/>
              </a:rPr>
              <a:t>Building </a:t>
            </a:r>
            <a:r>
              <a:rPr lang="nl-NL" sz="1900" smtClean="0">
                <a:latin typeface="+mj-lt"/>
              </a:rPr>
              <a:t>on ACROSS</a:t>
            </a:r>
            <a:r>
              <a:rPr lang="nl-NL" sz="1900" dirty="0" smtClean="0">
                <a:latin typeface="+mj-lt"/>
              </a:rPr>
              <a:t>, Man4Gen, </a:t>
            </a:r>
            <a:r>
              <a:rPr lang="nl-NL" sz="1900" dirty="0" err="1" smtClean="0">
                <a:latin typeface="+mj-lt"/>
              </a:rPr>
              <a:t>other</a:t>
            </a:r>
            <a:r>
              <a:rPr lang="nl-NL" sz="1900" dirty="0" smtClean="0">
                <a:latin typeface="+mj-lt"/>
              </a:rPr>
              <a:t>.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nl-NL" sz="800" smtClean="0">
                <a:latin typeface="+mj-lt"/>
              </a:rPr>
              <a:t>		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nl-NL" sz="1400" smtClean="0">
                <a:latin typeface="+mj-lt"/>
              </a:rPr>
              <a:t>	* Project </a:t>
            </a:r>
            <a:r>
              <a:rPr lang="nl-NL" sz="1400" dirty="0" smtClean="0">
                <a:latin typeface="+mj-lt"/>
              </a:rPr>
              <a:t>is </a:t>
            </a:r>
            <a:r>
              <a:rPr lang="nl-NL" sz="1400" dirty="0" err="1" smtClean="0">
                <a:latin typeface="+mj-lt"/>
              </a:rPr>
              <a:t>not</a:t>
            </a:r>
            <a:r>
              <a:rPr lang="nl-NL" sz="1400" dirty="0" smtClean="0">
                <a:latin typeface="+mj-lt"/>
              </a:rPr>
              <a:t> </a:t>
            </a:r>
            <a:r>
              <a:rPr lang="nl-NL" sz="1400" dirty="0" err="1" smtClean="0">
                <a:latin typeface="+mj-lt"/>
              </a:rPr>
              <a:t>about</a:t>
            </a:r>
            <a:r>
              <a:rPr lang="nl-NL" sz="1400" dirty="0" smtClean="0">
                <a:latin typeface="+mj-lt"/>
              </a:rPr>
              <a:t> </a:t>
            </a:r>
            <a:r>
              <a:rPr lang="nl-NL" sz="1400" dirty="0" err="1" smtClean="0">
                <a:latin typeface="+mj-lt"/>
              </a:rPr>
              <a:t>loss</a:t>
            </a:r>
            <a:r>
              <a:rPr lang="nl-NL" sz="1400" dirty="0" smtClean="0">
                <a:latin typeface="+mj-lt"/>
              </a:rPr>
              <a:t> </a:t>
            </a:r>
            <a:r>
              <a:rPr lang="nl-NL" sz="1400" smtClean="0">
                <a:latin typeface="+mj-lt"/>
              </a:rPr>
              <a:t>of control, </a:t>
            </a:r>
            <a:r>
              <a:rPr lang="nl-NL" sz="1400" dirty="0" smtClean="0">
                <a:latin typeface="+mj-lt"/>
              </a:rPr>
              <a:t>but </a:t>
            </a:r>
            <a:r>
              <a:rPr lang="nl-NL" sz="1400" err="1" smtClean="0">
                <a:latin typeface="+mj-lt"/>
              </a:rPr>
              <a:t>findings</a:t>
            </a:r>
            <a:r>
              <a:rPr lang="nl-NL" sz="1400" smtClean="0">
                <a:latin typeface="+mj-lt"/>
              </a:rPr>
              <a:t> 	   	   could </a:t>
            </a:r>
            <a:r>
              <a:rPr lang="nl-NL" sz="1400" dirty="0" err="1" smtClean="0">
                <a:latin typeface="+mj-lt"/>
              </a:rPr>
              <a:t>also</a:t>
            </a:r>
            <a:r>
              <a:rPr lang="nl-NL" sz="1400" dirty="0" smtClean="0">
                <a:latin typeface="+mj-lt"/>
              </a:rPr>
              <a:t> help </a:t>
            </a:r>
            <a:r>
              <a:rPr lang="nl-NL" sz="1400" dirty="0" err="1" smtClean="0">
                <a:latin typeface="+mj-lt"/>
              </a:rPr>
              <a:t>reduce</a:t>
            </a:r>
            <a:r>
              <a:rPr lang="nl-NL" sz="1400" dirty="0" smtClean="0">
                <a:latin typeface="+mj-lt"/>
              </a:rPr>
              <a:t> </a:t>
            </a:r>
            <a:r>
              <a:rPr lang="nl-NL" sz="1400" dirty="0" err="1" smtClean="0">
                <a:latin typeface="+mj-lt"/>
              </a:rPr>
              <a:t>LoC</a:t>
            </a:r>
            <a:r>
              <a:rPr lang="nl-NL" sz="1400" dirty="0" smtClean="0">
                <a:latin typeface="+mj-lt"/>
              </a:rPr>
              <a:t> risk</a:t>
            </a:r>
            <a:r>
              <a:rPr lang="nl-NL" sz="1900" dirty="0" smtClean="0">
                <a:latin typeface="+mj-lt"/>
              </a:rPr>
              <a:t>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1531948"/>
            <a:ext cx="2668587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5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Theme 3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" y="1484313"/>
            <a:ext cx="5766232" cy="4525962"/>
          </a:xfrm>
        </p:spPr>
        <p:txBody>
          <a:bodyPr/>
          <a:lstStyle/>
          <a:p>
            <a:pPr marL="633413" indent="-633413">
              <a:buFontTx/>
              <a:buNone/>
              <a:defRPr/>
            </a:pPr>
            <a:r>
              <a:rPr lang="en-US" sz="2000" b="1" smtClean="0">
                <a:solidFill>
                  <a:srgbClr val="FF0000"/>
                </a:solidFill>
                <a:latin typeface="+mj-lt"/>
              </a:rPr>
              <a:t>P6 	 </a:t>
            </a:r>
            <a:r>
              <a:rPr lang="en-US" sz="2000" b="1" dirty="0">
                <a:solidFill>
                  <a:srgbClr val="4F82BE"/>
                </a:solidFill>
                <a:latin typeface="+mj-lt"/>
              </a:rPr>
              <a:t>Human Performance </a:t>
            </a:r>
            <a:r>
              <a:rPr lang="en-US" sz="2000" b="1" dirty="0" smtClean="0">
                <a:solidFill>
                  <a:srgbClr val="4F82BE"/>
                </a:solidFill>
                <a:latin typeface="+mj-lt"/>
              </a:rPr>
              <a:t>Envelope</a:t>
            </a:r>
            <a:endParaRPr lang="en-US" sz="20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spcBef>
                <a:spcPts val="1000"/>
              </a:spcBef>
              <a:defRPr/>
            </a:pPr>
            <a:r>
              <a:rPr lang="en-US" sz="2000" smtClean="0">
                <a:latin typeface="+mj-lt"/>
              </a:rPr>
              <a:t>HPE is new </a:t>
            </a:r>
            <a:r>
              <a:rPr lang="en-US" sz="2000" dirty="0" smtClean="0">
                <a:latin typeface="+mj-lt"/>
              </a:rPr>
              <a:t>paradigm in Human Factors</a:t>
            </a:r>
          </a:p>
          <a:p>
            <a:pPr>
              <a:spcBef>
                <a:spcPts val="1000"/>
              </a:spcBef>
              <a:defRPr/>
            </a:pPr>
            <a:r>
              <a:rPr lang="en-US" sz="2000" smtClean="0">
                <a:latin typeface="+mj-lt"/>
              </a:rPr>
              <a:t>Instead of focus on </a:t>
            </a:r>
            <a:r>
              <a:rPr lang="en-US" sz="2000" dirty="0" smtClean="0">
                <a:latin typeface="+mj-lt"/>
              </a:rPr>
              <a:t>one or two individual factors (e.g. fatigue</a:t>
            </a:r>
            <a:r>
              <a:rPr lang="en-US" sz="2000" smtClean="0">
                <a:latin typeface="+mj-lt"/>
              </a:rPr>
              <a:t>, sit. awareness), it considers multiple factors and how they influence </a:t>
            </a:r>
            <a:r>
              <a:rPr lang="en-US" sz="2000" dirty="0" smtClean="0">
                <a:latin typeface="+mj-lt"/>
              </a:rPr>
              <a:t>performance.</a:t>
            </a:r>
          </a:p>
          <a:p>
            <a:pPr>
              <a:spcBef>
                <a:spcPts val="1000"/>
              </a:spcBef>
              <a:defRPr/>
            </a:pPr>
            <a:r>
              <a:rPr lang="en-US" sz="2000" dirty="0" smtClean="0">
                <a:latin typeface="+mj-lt"/>
              </a:rPr>
              <a:t>Through studies and simulations the project will:</a:t>
            </a:r>
          </a:p>
          <a:p>
            <a:pPr lvl="1">
              <a:defRPr/>
            </a:pPr>
            <a:endParaRPr lang="en-US" sz="800" dirty="0" smtClean="0">
              <a:latin typeface="+mj-lt"/>
            </a:endParaRPr>
          </a:p>
          <a:p>
            <a:pPr marL="720000" lvl="1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1600" smtClean="0">
                <a:latin typeface="+mj-lt"/>
              </a:rPr>
              <a:t>Find points where performance </a:t>
            </a:r>
            <a:r>
              <a:rPr lang="en-US" sz="1600" dirty="0" smtClean="0">
                <a:latin typeface="+mj-lt"/>
              </a:rPr>
              <a:t>deteriorates</a:t>
            </a:r>
          </a:p>
          <a:p>
            <a:pPr marL="720000" lvl="1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1600" dirty="0" smtClean="0">
                <a:latin typeface="+mj-lt"/>
              </a:rPr>
              <a:t>Determine </a:t>
            </a:r>
            <a:r>
              <a:rPr lang="en-US" sz="1600" dirty="0" err="1" smtClean="0">
                <a:latin typeface="+mj-lt"/>
              </a:rPr>
              <a:t>behavioural</a:t>
            </a:r>
            <a:r>
              <a:rPr lang="en-US" sz="1600" dirty="0" smtClean="0">
                <a:latin typeface="+mj-lt"/>
              </a:rPr>
              <a:t> or physiological markers and recovery </a:t>
            </a:r>
            <a:r>
              <a:rPr lang="en-US" sz="1600" smtClean="0">
                <a:latin typeface="+mj-lt"/>
              </a:rPr>
              <a:t>measures in </a:t>
            </a:r>
            <a:r>
              <a:rPr lang="en-US" sz="1600" dirty="0" smtClean="0">
                <a:latin typeface="+mj-lt"/>
              </a:rPr>
              <a:t>real-time</a:t>
            </a:r>
          </a:p>
          <a:p>
            <a:pPr marL="720000" lvl="1">
              <a:spcBef>
                <a:spcPts val="300"/>
              </a:spcBef>
              <a:spcAft>
                <a:spcPts val="600"/>
              </a:spcAft>
              <a:defRPr/>
            </a:pPr>
            <a:r>
              <a:rPr lang="en-US" sz="1600" dirty="0" smtClean="0">
                <a:latin typeface="+mj-lt"/>
              </a:rPr>
              <a:t>Identify ways to augment the envelope in order to increase safety and improve performance.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20981"/>
            <a:ext cx="3131134" cy="5219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1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Theme 4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8" y="1341438"/>
            <a:ext cx="8672946" cy="4967287"/>
          </a:xfrm>
        </p:spPr>
        <p:txBody>
          <a:bodyPr/>
          <a:lstStyle/>
          <a:p>
            <a:pPr marL="633413" indent="-633413">
              <a:buFontTx/>
              <a:buNone/>
              <a:defRPr/>
            </a:pPr>
            <a:r>
              <a:rPr lang="en-US" sz="2000" b="1" smtClean="0">
                <a:solidFill>
                  <a:srgbClr val="FF0000"/>
                </a:solidFill>
                <a:latin typeface="+mj-lt"/>
              </a:rPr>
              <a:t>P11 	 </a:t>
            </a:r>
            <a:r>
              <a:rPr lang="en-US" sz="2000" b="1" dirty="0">
                <a:solidFill>
                  <a:srgbClr val="4F82BE"/>
                </a:solidFill>
                <a:latin typeface="+mj-lt"/>
              </a:rPr>
              <a:t>Reducing the effect of environmental hazards</a:t>
            </a:r>
            <a:endParaRPr lang="nl-NL" sz="2000" b="1" dirty="0">
              <a:solidFill>
                <a:srgbClr val="4F82BE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latin typeface="+mj-lt"/>
            </a:endParaRPr>
          </a:p>
          <a:p>
            <a:pPr>
              <a:spcBef>
                <a:spcPts val="1000"/>
              </a:spcBef>
              <a:defRPr/>
            </a:pPr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physics of </a:t>
            </a:r>
            <a:r>
              <a:rPr lang="en-US" sz="2000" dirty="0" smtClean="0">
                <a:latin typeface="+mj-lt"/>
              </a:rPr>
              <a:t>icing clouds containing of </a:t>
            </a:r>
            <a:r>
              <a:rPr lang="en-US" sz="2000" dirty="0" err="1" smtClean="0">
                <a:latin typeface="+mj-lt"/>
              </a:rPr>
              <a:t>Supercooled</a:t>
            </a:r>
            <a:r>
              <a:rPr lang="en-US" sz="2000" dirty="0" smtClean="0">
                <a:latin typeface="+mj-lt"/>
              </a:rPr>
              <a:t> Large Droplets &amp; high altitude ice </a:t>
            </a:r>
            <a:r>
              <a:rPr lang="en-US" sz="2000" smtClean="0">
                <a:latin typeface="+mj-lt"/>
              </a:rPr>
              <a:t>crystals not sufficiently understood. </a:t>
            </a:r>
            <a:endParaRPr lang="en-US" sz="2000" dirty="0" smtClean="0">
              <a:latin typeface="+mj-lt"/>
            </a:endParaRPr>
          </a:p>
          <a:p>
            <a:pPr>
              <a:spcBef>
                <a:spcPts val="1000"/>
              </a:spcBef>
              <a:defRPr/>
            </a:pPr>
            <a:r>
              <a:rPr lang="en-US" sz="2000" smtClean="0">
                <a:latin typeface="+mj-lt"/>
              </a:rPr>
              <a:t>Building </a:t>
            </a:r>
            <a:r>
              <a:rPr lang="en-US" sz="2000" dirty="0" smtClean="0">
                <a:latin typeface="+mj-lt"/>
              </a:rPr>
              <a:t>on FP7 </a:t>
            </a:r>
            <a:r>
              <a:rPr lang="en-US" sz="2000" dirty="0">
                <a:latin typeface="+mj-lt"/>
              </a:rPr>
              <a:t>WEZARD and </a:t>
            </a:r>
            <a:r>
              <a:rPr lang="en-US" sz="2000" dirty="0" smtClean="0">
                <a:latin typeface="+mj-lt"/>
              </a:rPr>
              <a:t>HAIC, this </a:t>
            </a:r>
            <a:r>
              <a:rPr lang="en-US" sz="2000">
                <a:latin typeface="+mj-lt"/>
              </a:rPr>
              <a:t>project </a:t>
            </a:r>
            <a:r>
              <a:rPr lang="en-US" sz="2000" smtClean="0">
                <a:latin typeface="+mj-lt"/>
              </a:rPr>
              <a:t>will:</a:t>
            </a:r>
            <a:endParaRPr lang="en-US" sz="2000" dirty="0" smtClean="0">
              <a:latin typeface="+mj-lt"/>
            </a:endParaRPr>
          </a:p>
          <a:p>
            <a:pPr marL="457200" lvl="1" indent="0">
              <a:buFontTx/>
              <a:buNone/>
              <a:defRPr/>
            </a:pPr>
            <a:endParaRPr lang="en-US" sz="800" dirty="0" smtClean="0">
              <a:latin typeface="+mj-lt"/>
            </a:endParaRPr>
          </a:p>
          <a:p>
            <a:pPr lvl="1">
              <a:spcBef>
                <a:spcPts val="800"/>
              </a:spcBef>
              <a:defRPr/>
            </a:pPr>
            <a:r>
              <a:rPr lang="en-US" sz="1800" dirty="0" smtClean="0">
                <a:latin typeface="+mj-lt"/>
              </a:rPr>
              <a:t>Improve SLD models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800" dirty="0" smtClean="0">
                <a:latin typeface="+mj-lt"/>
              </a:rPr>
              <a:t>Further develop 3D ice accretion </a:t>
            </a:r>
            <a:r>
              <a:rPr lang="en-US" sz="1800" dirty="0">
                <a:latin typeface="+mj-lt"/>
              </a:rPr>
              <a:t>numerical </a:t>
            </a:r>
            <a:r>
              <a:rPr lang="en-US" sz="1800" dirty="0" smtClean="0">
                <a:latin typeface="+mj-lt"/>
              </a:rPr>
              <a:t>tools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800" smtClean="0">
                <a:latin typeface="+mj-lt"/>
              </a:rPr>
              <a:t>Improve 3D numerical </a:t>
            </a:r>
            <a:r>
              <a:rPr lang="en-US" sz="1800" dirty="0">
                <a:latin typeface="+mj-lt"/>
              </a:rPr>
              <a:t>tools </a:t>
            </a:r>
            <a:r>
              <a:rPr lang="en-US" sz="1800">
                <a:latin typeface="+mj-lt"/>
              </a:rPr>
              <a:t>for </a:t>
            </a:r>
            <a:r>
              <a:rPr lang="en-US" sz="1800" smtClean="0">
                <a:latin typeface="+mj-lt"/>
              </a:rPr>
              <a:t>aero performance </a:t>
            </a:r>
            <a:r>
              <a:rPr lang="en-US" sz="1800" dirty="0" smtClean="0">
                <a:latin typeface="+mj-lt"/>
              </a:rPr>
              <a:t>degradation</a:t>
            </a:r>
            <a:endParaRPr lang="nl-NL" sz="1800" dirty="0" smtClean="0">
              <a:latin typeface="+mj-lt"/>
            </a:endParaRPr>
          </a:p>
        </p:txBody>
      </p:sp>
      <p:pic>
        <p:nvPicPr>
          <p:cNvPr id="1026" name="Picture 2" descr="http://www.ainonline.com/sites/default/files/styles/ain30_fullwidth_large/public/uploads/tscloudnasaweb2.jpg?itok=FADV1R7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535"/>
            <a:ext cx="9144000" cy="3131138"/>
          </a:xfrm>
          <a:prstGeom prst="rect">
            <a:avLst/>
          </a:prstGeom>
          <a:noFill/>
          <a:ln>
            <a:solidFill>
              <a:srgbClr val="0094D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Theme 4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85" y="1341438"/>
            <a:ext cx="8471000" cy="49672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800" b="1" smtClean="0">
                <a:solidFill>
                  <a:srgbClr val="FF0000"/>
                </a:solidFill>
                <a:latin typeface="+mj-lt"/>
              </a:rPr>
              <a:t>P7 	</a:t>
            </a:r>
            <a:r>
              <a:rPr lang="en-US" sz="1800" b="1" smtClean="0">
                <a:solidFill>
                  <a:srgbClr val="4F82BE"/>
                </a:solidFill>
                <a:latin typeface="+mj-lt"/>
              </a:rPr>
              <a:t>Mitigating </a:t>
            </a:r>
            <a:r>
              <a:rPr lang="en-US" sz="1800" b="1" dirty="0" smtClean="0">
                <a:solidFill>
                  <a:srgbClr val="4F82BE"/>
                </a:solidFill>
                <a:latin typeface="+mj-lt"/>
              </a:rPr>
              <a:t>the risk of fire, smoke &amp; fumes</a:t>
            </a:r>
          </a:p>
          <a:p>
            <a:pPr marL="0" indent="0">
              <a:buFontTx/>
              <a:buNone/>
              <a:defRPr/>
            </a:pPr>
            <a:endParaRPr lang="en-US" sz="700" b="1" dirty="0">
              <a:solidFill>
                <a:srgbClr val="4F82BE"/>
              </a:solidFill>
              <a:latin typeface="+mj-lt"/>
            </a:endParaRPr>
          </a:p>
          <a:p>
            <a:pPr marL="0" indent="0">
              <a:spcBef>
                <a:spcPts val="800"/>
              </a:spcBef>
              <a:buFontTx/>
              <a:buNone/>
              <a:defRPr/>
            </a:pPr>
            <a:r>
              <a:rPr lang="en-US" sz="1700" dirty="0" smtClean="0">
                <a:latin typeface="+mj-lt"/>
              </a:rPr>
              <a:t>Important knowledge gaps exist around fire behavior of CFRP materials for primary structures, and the risks of fire in the modern cabin environment</a:t>
            </a:r>
          </a:p>
          <a:p>
            <a:pPr marL="457200" lvl="1" indent="0">
              <a:spcBef>
                <a:spcPts val="800"/>
              </a:spcBef>
              <a:buFontTx/>
              <a:buNone/>
              <a:defRPr/>
            </a:pPr>
            <a:endParaRPr lang="en-US" sz="700" dirty="0" smtClean="0">
              <a:latin typeface="+mj-lt"/>
            </a:endParaRPr>
          </a:p>
          <a:p>
            <a:pPr>
              <a:spcBef>
                <a:spcPts val="800"/>
              </a:spcBef>
              <a:defRPr/>
            </a:pPr>
            <a:r>
              <a:rPr lang="en-US" sz="1700">
                <a:latin typeface="+mj-lt"/>
              </a:rPr>
              <a:t>P</a:t>
            </a:r>
            <a:r>
              <a:rPr lang="en-US" sz="1700" smtClean="0">
                <a:latin typeface="+mj-lt"/>
              </a:rPr>
              <a:t>roject </a:t>
            </a:r>
            <a:r>
              <a:rPr lang="en-US" sz="1700" dirty="0" smtClean="0">
                <a:latin typeface="+mj-lt"/>
              </a:rPr>
              <a:t>will study the fire behavior of CFRP composite </a:t>
            </a:r>
            <a:r>
              <a:rPr lang="en-US" sz="1700" smtClean="0">
                <a:latin typeface="+mj-lt"/>
              </a:rPr>
              <a:t>structures:</a:t>
            </a:r>
            <a:endParaRPr lang="en-US" sz="1700" dirty="0" smtClean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825" y="3149153"/>
            <a:ext cx="530867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800"/>
              </a:spcBef>
              <a:defRPr/>
            </a:pPr>
            <a:r>
              <a:rPr lang="en-US" sz="1600" b="0" kern="0" smtClean="0">
                <a:latin typeface="+mj-lt"/>
              </a:rPr>
              <a:t>Develop better methods to assess thermo-mechanical properties</a:t>
            </a:r>
          </a:p>
          <a:p>
            <a:pPr lvl="1">
              <a:spcBef>
                <a:spcPts val="800"/>
              </a:spcBef>
              <a:defRPr/>
            </a:pPr>
            <a:r>
              <a:rPr lang="en-US" sz="1600" b="0" kern="0" smtClean="0">
                <a:latin typeface="+mj-lt"/>
              </a:rPr>
              <a:t>Analyse composite decomposition under various flame and mechanical load conditions and develop better numerical methods</a:t>
            </a:r>
          </a:p>
          <a:p>
            <a:pPr>
              <a:spcBef>
                <a:spcPts val="800"/>
              </a:spcBef>
              <a:defRPr/>
            </a:pPr>
            <a:r>
              <a:rPr lang="nl-NL" sz="1700" b="0" kern="0" smtClean="0">
                <a:latin typeface="+mj-lt"/>
              </a:rPr>
              <a:t>Improve </a:t>
            </a:r>
            <a:r>
              <a:rPr lang="nl-NL" sz="1700" b="0" kern="0">
                <a:latin typeface="+mj-lt"/>
              </a:rPr>
              <a:t>understanding </a:t>
            </a:r>
            <a:r>
              <a:rPr lang="nl-NL" sz="1700" b="0" kern="0" smtClean="0">
                <a:latin typeface="+mj-lt"/>
              </a:rPr>
              <a:t>of risks of fire</a:t>
            </a:r>
            <a:r>
              <a:rPr lang="nl-NL" sz="1700" b="0" kern="0">
                <a:latin typeface="+mj-lt"/>
              </a:rPr>
              <a:t>, smoke &amp; fumes in the modern </a:t>
            </a:r>
            <a:r>
              <a:rPr lang="nl-NL" sz="1700" b="0" kern="0" smtClean="0">
                <a:latin typeface="+mj-lt"/>
              </a:rPr>
              <a:t>cabin and explore </a:t>
            </a:r>
            <a:r>
              <a:rPr lang="nl-NL" sz="1700" b="0" kern="0">
                <a:latin typeface="+mj-lt"/>
              </a:rPr>
              <a:t>new mitigating </a:t>
            </a:r>
            <a:r>
              <a:rPr lang="nl-NL" sz="1700" b="0" kern="0" smtClean="0">
                <a:latin typeface="+mj-lt"/>
              </a:rPr>
              <a:t>technologies</a:t>
            </a:r>
          </a:p>
          <a:p>
            <a:pPr>
              <a:spcBef>
                <a:spcPts val="800"/>
              </a:spcBef>
              <a:defRPr/>
            </a:pPr>
            <a:r>
              <a:rPr lang="nl-NL" sz="1700" b="0" kern="0" smtClean="0">
                <a:latin typeface="+mj-lt"/>
              </a:rPr>
              <a:t>Risks associated with Cabin Air Quality will be studied to improve understanding and propose mitigatons.</a:t>
            </a:r>
            <a:endParaRPr lang="en-US" sz="1700" b="0" kern="0" dirty="0" smtClean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62" y="3149152"/>
            <a:ext cx="3001238" cy="3708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85738"/>
            <a:ext cx="8980487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5094447"/>
            <a:ext cx="8980487" cy="148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5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For more information: </a:t>
            </a:r>
            <a:br>
              <a:rPr lang="nl-NL" sz="2400" smtClean="0"/>
            </a:br>
            <a:r>
              <a:rPr lang="nl-NL" smtClean="0"/>
              <a:t>www.futuresky-safety.eu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1218"/>
            <a:ext cx="9144000" cy="49267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4213" y="3035576"/>
            <a:ext cx="777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4D4D4D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i="1" kern="0">
                <a:solidFill>
                  <a:srgbClr val="002060"/>
                </a:solidFill>
              </a:rPr>
              <a:t>T</a:t>
            </a:r>
            <a:r>
              <a:rPr lang="en-US" altLang="en-US" sz="2800" i="1" kern="0" smtClean="0">
                <a:solidFill>
                  <a:srgbClr val="002060"/>
                </a:solidFill>
              </a:rPr>
              <a:t>he </a:t>
            </a:r>
            <a:r>
              <a:rPr lang="en-US" altLang="en-US" sz="2800" i="1" kern="0" smtClean="0">
                <a:solidFill>
                  <a:srgbClr val="C00000"/>
                </a:solidFill>
              </a:rPr>
              <a:t>Future Sky Safety </a:t>
            </a:r>
            <a:r>
              <a:rPr lang="en-US" altLang="en-US" sz="2800" i="1" kern="0" smtClean="0">
                <a:solidFill>
                  <a:srgbClr val="002060"/>
                </a:solidFill>
              </a:rPr>
              <a:t>program</a:t>
            </a:r>
          </a:p>
          <a:p>
            <a:pPr eaLnBrk="1" hangingPunct="1"/>
            <a:r>
              <a:rPr lang="en-US" altLang="en-US" sz="2000" i="1" kern="0" smtClean="0">
                <a:solidFill>
                  <a:srgbClr val="002060"/>
                </a:solidFill>
              </a:rPr>
              <a:t>... And Collaboration </a:t>
            </a:r>
            <a:r>
              <a:rPr lang="en-US" altLang="en-US" sz="2000" i="1" kern="0">
                <a:solidFill>
                  <a:srgbClr val="002060"/>
                </a:solidFill>
              </a:rPr>
              <a:t>in A</a:t>
            </a:r>
            <a:r>
              <a:rPr lang="en-US" altLang="en-US" sz="2000" i="1" kern="0" smtClean="0">
                <a:solidFill>
                  <a:srgbClr val="002060"/>
                </a:solidFill>
              </a:rPr>
              <a:t>viation </a:t>
            </a:r>
            <a:r>
              <a:rPr lang="en-US" altLang="en-US" sz="2000" i="1" kern="0">
                <a:solidFill>
                  <a:srgbClr val="002060"/>
                </a:solidFill>
              </a:rPr>
              <a:t>Safety </a:t>
            </a:r>
            <a:r>
              <a:rPr lang="en-US" altLang="en-US" sz="2000" i="1" kern="0" smtClean="0">
                <a:solidFill>
                  <a:srgbClr val="002060"/>
                </a:solidFill>
              </a:rPr>
              <a:t>Research </a:t>
            </a:r>
            <a:endParaRPr lang="en-US" altLang="en-US" sz="2000" i="1" kern="0">
              <a:solidFill>
                <a:srgbClr val="002060"/>
              </a:solidFill>
            </a:endParaRPr>
          </a:p>
          <a:p>
            <a:pPr eaLnBrk="1" hangingPunct="1"/>
            <a:endParaRPr lang="en-GB" altLang="en-US" sz="2000" b="0" i="1" kern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https://www.b2match.eu/system/kets2014/files/European_Commission-logo.jpg?13733574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40" y="4912049"/>
            <a:ext cx="1870365" cy="149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5" y="4978058"/>
            <a:ext cx="6364550" cy="16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hangingPunct="1">
              <a:defRPr/>
            </a:pPr>
            <a:fld id="{53A65D10-9B0A-4032-AD1D-6D790C225A89}" type="slidenum">
              <a:rPr lang="nl-NL" b="0" smtClean="0"/>
              <a:pPr eaLnBrk="1" hangingPunct="1">
                <a:defRPr/>
              </a:pPr>
              <a:t>27</a:t>
            </a:fld>
            <a:endParaRPr lang="nl-NL" b="0"/>
          </a:p>
        </p:txBody>
      </p:sp>
      <p:pic>
        <p:nvPicPr>
          <p:cNvPr id="3076" name="Picture 4" descr="C:\Users\mpiers\AppData\Local\Microsoft\Windows\Temporary Internet Files\Content.Outlook\VTVD3O7B\20150908_133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9785" y="857251"/>
            <a:ext cx="6858002" cy="5143501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42FF3304-C55A-40F5-A7C1-6004469FDDDD}" type="slidenum">
              <a:rPr lang="en-US" altLang="en-US" sz="900" smtClean="0">
                <a:solidFill>
                  <a:srgbClr val="FFFFFF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900" smtClean="0">
              <a:solidFill>
                <a:srgbClr val="FFFFFF"/>
              </a:solidFill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Today ...</a:t>
            </a:r>
            <a:endParaRPr lang="en-US" altLang="en-US" smtClean="0"/>
          </a:p>
        </p:txBody>
      </p:sp>
      <p:pic>
        <p:nvPicPr>
          <p:cNvPr id="24581" name="Picture 6" descr="OF_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449388"/>
            <a:ext cx="4528038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552700" y="1530350"/>
            <a:ext cx="28135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766763">
              <a:defRPr sz="20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6763">
              <a:defRPr sz="20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6763">
              <a:defRPr sz="20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6763">
              <a:defRPr sz="20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6763">
              <a:defRPr sz="20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766763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766763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766763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766763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600" b="0" i="0" smtClean="0">
                <a:solidFill>
                  <a:srgbClr val="00FFFF"/>
                </a:solidFill>
              </a:rPr>
              <a:t>Laboratory aircraft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3305908" y="4062413"/>
            <a:ext cx="126609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766763">
              <a:defRPr sz="2000"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766763">
              <a:defRPr sz="2000"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766763">
              <a:defRPr sz="2000"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766763">
              <a:defRPr sz="2000"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766763">
              <a:defRPr sz="2000"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766763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766763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766763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766763" eaLnBrk="0" fontAlgn="base" hangingPunct="0">
              <a:spcBef>
                <a:spcPct val="85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Symbol" pitchFamily="18" charset="2"/>
              <a:defRPr sz="2000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en-US" sz="1600" b="0" i="0" smtClean="0">
                <a:solidFill>
                  <a:srgbClr val="00FFFF"/>
                </a:solidFill>
              </a:rPr>
              <a:t>Simulators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04498" y="1444628"/>
            <a:ext cx="4539502" cy="5019675"/>
            <a:chOff x="4604498" y="1444628"/>
            <a:chExt cx="4539502" cy="5019675"/>
          </a:xfrm>
        </p:grpSpPr>
        <p:pic>
          <p:nvPicPr>
            <p:cNvPr id="24580" name="Picture 5" descr="OF_righ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498" y="1444628"/>
              <a:ext cx="4525108" cy="501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8"/>
            <p:cNvSpPr txBox="1">
              <a:spLocks noChangeArrowheads="1"/>
            </p:cNvSpPr>
            <p:nvPr/>
          </p:nvSpPr>
          <p:spPr bwMode="auto">
            <a:xfrm>
              <a:off x="4620618" y="1550988"/>
              <a:ext cx="2813538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defTabSz="766763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766763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766763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766763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766763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defTabSz="766763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defTabSz="766763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defTabSz="766763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defTabSz="766763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l-NL" altLang="en-US" sz="1600" b="0" i="0" smtClean="0">
                  <a:solidFill>
                    <a:srgbClr val="00FFFF"/>
                  </a:solidFill>
                </a:rPr>
                <a:t> Testing facilities</a:t>
              </a:r>
            </a:p>
          </p:txBody>
        </p:sp>
        <p:sp>
          <p:nvSpPr>
            <p:cNvPr id="24585" name="Text Box 10"/>
            <p:cNvSpPr txBox="1">
              <a:spLocks noChangeArrowheads="1"/>
            </p:cNvSpPr>
            <p:nvPr/>
          </p:nvSpPr>
          <p:spPr bwMode="auto">
            <a:xfrm>
              <a:off x="4610360" y="4054475"/>
              <a:ext cx="2813538" cy="31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defTabSz="766763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defTabSz="766763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defTabSz="766763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defTabSz="766763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defTabSz="766763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defTabSz="766763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defTabSz="766763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defTabSz="766763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defTabSz="766763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l-NL" altLang="en-US" sz="1600" b="0" i="0" smtClean="0">
                  <a:solidFill>
                    <a:srgbClr val="00FFFF"/>
                  </a:solidFill>
                </a:rPr>
                <a:t> Wind tunnels</a:t>
              </a: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4610360" y="3410506"/>
              <a:ext cx="4519246" cy="369332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defTabSz="852488">
                <a:defRPr/>
              </a:pPr>
              <a:endParaRPr lang="en-US">
                <a:solidFill>
                  <a:srgbClr val="005073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147" y="1968501"/>
              <a:ext cx="3303587" cy="181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625147" y="1968501"/>
              <a:ext cx="4518853" cy="181133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524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4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75F2BE91-04D8-4F9E-92E7-8783F6292786}" type="slidenum">
              <a:rPr lang="en-US" altLang="en-US" sz="900" smtClean="0">
                <a:solidFill>
                  <a:srgbClr val="FFFFFF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900" smtClean="0">
              <a:solidFill>
                <a:srgbClr val="FFFFFF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Research infrastructure</a:t>
            </a:r>
            <a:br>
              <a:rPr lang="en-GB" altLang="en-US" smtClean="0"/>
            </a:br>
            <a:endParaRPr lang="en-US" altLang="en-US" smtClean="0"/>
          </a:p>
        </p:txBody>
      </p:sp>
      <p:pic>
        <p:nvPicPr>
          <p:cNvPr id="25604" name="Picture 6" descr="060139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213"/>
            <a:ext cx="91440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688732" y="3085945"/>
            <a:ext cx="2001715" cy="24622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1600" b="0" smtClean="0">
                <a:solidFill>
                  <a:srgbClr val="FFFFFF"/>
                </a:solidFill>
              </a:rPr>
              <a:t>Area Control Sim</a:t>
            </a: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3571144" y="3087691"/>
            <a:ext cx="2001715" cy="244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1600" b="0" smtClean="0">
                <a:solidFill>
                  <a:srgbClr val="FFFFFF"/>
                </a:solidFill>
              </a:rPr>
              <a:t>Research Aircraft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6425714" y="3087691"/>
            <a:ext cx="2001715" cy="244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1600" b="0" smtClean="0">
                <a:solidFill>
                  <a:srgbClr val="FFFFFF"/>
                </a:solidFill>
              </a:rPr>
              <a:t>Flight Simulator</a:t>
            </a:r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2913185" y="6015041"/>
            <a:ext cx="3317631" cy="244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1600" b="0" smtClean="0">
                <a:solidFill>
                  <a:srgbClr val="FFFFFF"/>
                </a:solidFill>
              </a:rPr>
              <a:t>Tower Simulator</a:t>
            </a:r>
          </a:p>
        </p:txBody>
      </p:sp>
      <p:sp>
        <p:nvSpPr>
          <p:cNvPr id="25609" name="Oval 16"/>
          <p:cNvSpPr>
            <a:spLocks noChangeArrowheads="1"/>
          </p:cNvSpPr>
          <p:nvPr/>
        </p:nvSpPr>
        <p:spPr bwMode="auto">
          <a:xfrm>
            <a:off x="205155" y="1873250"/>
            <a:ext cx="8746881" cy="4070350"/>
          </a:xfrm>
          <a:prstGeom prst="ellips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en-GB" altLang="en-US" sz="2400" smtClean="0">
                <a:solidFill>
                  <a:srgbClr val="005073"/>
                </a:solidFill>
              </a:rPr>
              <a:t>      </a:t>
            </a:r>
            <a:endParaRPr lang="en-US" altLang="en-US" sz="2400" smtClean="0">
              <a:solidFill>
                <a:srgbClr val="005073"/>
              </a:solidFill>
            </a:endParaRPr>
          </a:p>
        </p:txBody>
      </p:sp>
      <p:sp>
        <p:nvSpPr>
          <p:cNvPr id="25610" name="Oval 57"/>
          <p:cNvSpPr>
            <a:spLocks noChangeArrowheads="1"/>
          </p:cNvSpPr>
          <p:nvPr/>
        </p:nvSpPr>
        <p:spPr bwMode="auto">
          <a:xfrm>
            <a:off x="219809" y="1927225"/>
            <a:ext cx="8746881" cy="4070350"/>
          </a:xfrm>
          <a:prstGeom prst="ellipse">
            <a:avLst/>
          </a:prstGeom>
          <a:noFill/>
          <a:ln w="12700" algn="ctr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en-GB" altLang="en-US" sz="2400" smtClean="0">
                <a:solidFill>
                  <a:srgbClr val="005073"/>
                </a:solidFill>
              </a:rPr>
              <a:t>      </a:t>
            </a:r>
            <a:endParaRPr lang="en-US" altLang="en-US" sz="2400" smtClean="0">
              <a:solidFill>
                <a:srgbClr val="005073"/>
              </a:solidFill>
            </a:endParaRPr>
          </a:p>
        </p:txBody>
      </p:sp>
      <p:sp>
        <p:nvSpPr>
          <p:cNvPr id="25611" name="Oval 58"/>
          <p:cNvSpPr>
            <a:spLocks noChangeArrowheads="1"/>
          </p:cNvSpPr>
          <p:nvPr/>
        </p:nvSpPr>
        <p:spPr bwMode="auto">
          <a:xfrm>
            <a:off x="208086" y="1819275"/>
            <a:ext cx="8746881" cy="4070350"/>
          </a:xfrm>
          <a:prstGeom prst="ellipse">
            <a:avLst/>
          </a:prstGeom>
          <a:noFill/>
          <a:ln w="12700" algn="ctr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SzTx/>
              <a:buFontTx/>
              <a:buNone/>
            </a:pPr>
            <a:r>
              <a:rPr lang="en-GB" altLang="en-US" sz="2400" smtClean="0">
                <a:solidFill>
                  <a:srgbClr val="005073"/>
                </a:solidFill>
              </a:rPr>
              <a:t>      </a:t>
            </a:r>
            <a:endParaRPr lang="en-US" altLang="en-US" sz="2400" smtClean="0">
              <a:solidFill>
                <a:srgbClr val="005073"/>
              </a:solidFill>
            </a:endParaRPr>
          </a:p>
        </p:txBody>
      </p:sp>
      <p:pic>
        <p:nvPicPr>
          <p:cNvPr id="25612" name="Picture 8" descr="Copy of 070034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31" y="914400"/>
            <a:ext cx="2127738" cy="2159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1" descr="nars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9" y="917575"/>
            <a:ext cx="1992923" cy="2159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4" name="Group 27"/>
          <p:cNvGrpSpPr>
            <a:grpSpLocks/>
          </p:cNvGrpSpPr>
          <p:nvPr/>
        </p:nvGrpSpPr>
        <p:grpSpPr bwMode="auto">
          <a:xfrm>
            <a:off x="3386504" y="1825628"/>
            <a:ext cx="279888" cy="214313"/>
            <a:chOff x="2147" y="1172"/>
            <a:chExt cx="191" cy="135"/>
          </a:xfrm>
        </p:grpSpPr>
        <p:sp>
          <p:nvSpPr>
            <p:cNvPr id="25658" name="AutoShape 17"/>
            <p:cNvSpPr>
              <a:spLocks noChangeArrowheads="1"/>
            </p:cNvSpPr>
            <p:nvPr/>
          </p:nvSpPr>
          <p:spPr bwMode="auto">
            <a:xfrm rot="-604840">
              <a:off x="2203" y="118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59" name="AutoShape 18"/>
            <p:cNvSpPr>
              <a:spLocks noChangeArrowheads="1"/>
            </p:cNvSpPr>
            <p:nvPr/>
          </p:nvSpPr>
          <p:spPr bwMode="auto">
            <a:xfrm rot="-604840">
              <a:off x="2259" y="117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60" name="AutoShape 26"/>
            <p:cNvSpPr>
              <a:spLocks noChangeArrowheads="1"/>
            </p:cNvSpPr>
            <p:nvPr/>
          </p:nvSpPr>
          <p:spPr bwMode="auto">
            <a:xfrm rot="-604840">
              <a:off x="2147" y="1189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</p:grpSp>
      <p:grpSp>
        <p:nvGrpSpPr>
          <p:cNvPr id="25615" name="Group 28"/>
          <p:cNvGrpSpPr>
            <a:grpSpLocks/>
          </p:cNvGrpSpPr>
          <p:nvPr/>
        </p:nvGrpSpPr>
        <p:grpSpPr bwMode="auto">
          <a:xfrm rot="10800000">
            <a:off x="2549771" y="1966913"/>
            <a:ext cx="279889" cy="214312"/>
            <a:chOff x="2147" y="1172"/>
            <a:chExt cx="191" cy="135"/>
          </a:xfrm>
        </p:grpSpPr>
        <p:sp>
          <p:nvSpPr>
            <p:cNvPr id="25655" name="AutoShape 29"/>
            <p:cNvSpPr>
              <a:spLocks noChangeArrowheads="1"/>
            </p:cNvSpPr>
            <p:nvPr/>
          </p:nvSpPr>
          <p:spPr bwMode="auto">
            <a:xfrm rot="-604840">
              <a:off x="2203" y="118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56" name="AutoShape 30"/>
            <p:cNvSpPr>
              <a:spLocks noChangeArrowheads="1"/>
            </p:cNvSpPr>
            <p:nvPr/>
          </p:nvSpPr>
          <p:spPr bwMode="auto">
            <a:xfrm rot="-604840">
              <a:off x="2259" y="117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57" name="AutoShape 31"/>
            <p:cNvSpPr>
              <a:spLocks noChangeArrowheads="1"/>
            </p:cNvSpPr>
            <p:nvPr/>
          </p:nvSpPr>
          <p:spPr bwMode="auto">
            <a:xfrm rot="-604840">
              <a:off x="2147" y="1189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</p:grp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61235" y="947738"/>
            <a:ext cx="2086708" cy="211296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5617" name="Group 40"/>
          <p:cNvGrpSpPr>
            <a:grpSpLocks/>
          </p:cNvGrpSpPr>
          <p:nvPr/>
        </p:nvGrpSpPr>
        <p:grpSpPr bwMode="auto">
          <a:xfrm rot="1089803">
            <a:off x="5455629" y="1819275"/>
            <a:ext cx="1116623" cy="355600"/>
            <a:chOff x="3745" y="1122"/>
            <a:chExt cx="762" cy="224"/>
          </a:xfrm>
        </p:grpSpPr>
        <p:grpSp>
          <p:nvGrpSpPr>
            <p:cNvPr id="25647" name="Group 32"/>
            <p:cNvGrpSpPr>
              <a:grpSpLocks/>
            </p:cNvGrpSpPr>
            <p:nvPr/>
          </p:nvGrpSpPr>
          <p:grpSpPr bwMode="auto">
            <a:xfrm>
              <a:off x="4316" y="1122"/>
              <a:ext cx="191" cy="135"/>
              <a:chOff x="2147" y="1172"/>
              <a:chExt cx="191" cy="135"/>
            </a:xfrm>
          </p:grpSpPr>
          <p:sp>
            <p:nvSpPr>
              <p:cNvPr id="25652" name="AutoShape 33"/>
              <p:cNvSpPr>
                <a:spLocks noChangeArrowheads="1"/>
              </p:cNvSpPr>
              <p:nvPr/>
            </p:nvSpPr>
            <p:spPr bwMode="auto">
              <a:xfrm rot="-604840">
                <a:off x="2203" y="1182"/>
                <a:ext cx="79" cy="118"/>
              </a:xfrm>
              <a:prstGeom prst="chevron">
                <a:avLst>
                  <a:gd name="adj" fmla="val 68116"/>
                </a:avLst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nl-NL" altLang="en-US" sz="2400" i="0" smtClean="0">
                  <a:solidFill>
                    <a:srgbClr val="005073"/>
                  </a:solidFill>
                </a:endParaRPr>
              </a:p>
            </p:txBody>
          </p:sp>
          <p:sp>
            <p:nvSpPr>
              <p:cNvPr id="25653" name="AutoShape 34"/>
              <p:cNvSpPr>
                <a:spLocks noChangeArrowheads="1"/>
              </p:cNvSpPr>
              <p:nvPr/>
            </p:nvSpPr>
            <p:spPr bwMode="auto">
              <a:xfrm rot="-604840">
                <a:off x="2259" y="1172"/>
                <a:ext cx="79" cy="118"/>
              </a:xfrm>
              <a:prstGeom prst="chevron">
                <a:avLst>
                  <a:gd name="adj" fmla="val 68116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nl-NL" altLang="en-US" sz="2400" i="0" smtClean="0">
                  <a:solidFill>
                    <a:srgbClr val="005073"/>
                  </a:solidFill>
                </a:endParaRPr>
              </a:p>
            </p:txBody>
          </p:sp>
          <p:sp>
            <p:nvSpPr>
              <p:cNvPr id="25654" name="AutoShape 35"/>
              <p:cNvSpPr>
                <a:spLocks noChangeArrowheads="1"/>
              </p:cNvSpPr>
              <p:nvPr/>
            </p:nvSpPr>
            <p:spPr bwMode="auto">
              <a:xfrm rot="-604840">
                <a:off x="2147" y="1189"/>
                <a:ext cx="79" cy="118"/>
              </a:xfrm>
              <a:prstGeom prst="chevron">
                <a:avLst>
                  <a:gd name="adj" fmla="val 68116"/>
                </a:avLst>
              </a:prstGeom>
              <a:solidFill>
                <a:schemeClr val="bg1">
                  <a:alpha val="39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nl-NL" altLang="en-US" sz="2400" i="0" smtClean="0">
                  <a:solidFill>
                    <a:srgbClr val="005073"/>
                  </a:solidFill>
                </a:endParaRPr>
              </a:p>
            </p:txBody>
          </p:sp>
        </p:grpSp>
        <p:grpSp>
          <p:nvGrpSpPr>
            <p:cNvPr id="25648" name="Group 36"/>
            <p:cNvGrpSpPr>
              <a:grpSpLocks/>
            </p:cNvGrpSpPr>
            <p:nvPr/>
          </p:nvGrpSpPr>
          <p:grpSpPr bwMode="auto">
            <a:xfrm rot="10800000">
              <a:off x="3745" y="1211"/>
              <a:ext cx="191" cy="135"/>
              <a:chOff x="2147" y="1172"/>
              <a:chExt cx="191" cy="135"/>
            </a:xfrm>
          </p:grpSpPr>
          <p:sp>
            <p:nvSpPr>
              <p:cNvPr id="25649" name="AutoShape 37"/>
              <p:cNvSpPr>
                <a:spLocks noChangeArrowheads="1"/>
              </p:cNvSpPr>
              <p:nvPr/>
            </p:nvSpPr>
            <p:spPr bwMode="auto">
              <a:xfrm rot="-604840">
                <a:off x="2203" y="1182"/>
                <a:ext cx="79" cy="118"/>
              </a:xfrm>
              <a:prstGeom prst="chevron">
                <a:avLst>
                  <a:gd name="adj" fmla="val 68116"/>
                </a:avLst>
              </a:prstGeom>
              <a:solidFill>
                <a:schemeClr val="bg1">
                  <a:alpha val="7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nl-NL" altLang="en-US" sz="2400" i="0" smtClean="0">
                  <a:solidFill>
                    <a:srgbClr val="005073"/>
                  </a:solidFill>
                </a:endParaRPr>
              </a:p>
            </p:txBody>
          </p:sp>
          <p:sp>
            <p:nvSpPr>
              <p:cNvPr id="25650" name="AutoShape 38"/>
              <p:cNvSpPr>
                <a:spLocks noChangeArrowheads="1"/>
              </p:cNvSpPr>
              <p:nvPr/>
            </p:nvSpPr>
            <p:spPr bwMode="auto">
              <a:xfrm rot="-604840">
                <a:off x="2259" y="1172"/>
                <a:ext cx="79" cy="118"/>
              </a:xfrm>
              <a:prstGeom prst="chevron">
                <a:avLst>
                  <a:gd name="adj" fmla="val 68116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nl-NL" altLang="en-US" sz="2400" i="0" smtClean="0">
                  <a:solidFill>
                    <a:srgbClr val="005073"/>
                  </a:solidFill>
                </a:endParaRPr>
              </a:p>
            </p:txBody>
          </p:sp>
          <p:sp>
            <p:nvSpPr>
              <p:cNvPr id="25651" name="AutoShape 39"/>
              <p:cNvSpPr>
                <a:spLocks noChangeArrowheads="1"/>
              </p:cNvSpPr>
              <p:nvPr/>
            </p:nvSpPr>
            <p:spPr bwMode="auto">
              <a:xfrm rot="-604840">
                <a:off x="2147" y="1189"/>
                <a:ext cx="79" cy="118"/>
              </a:xfrm>
              <a:prstGeom prst="chevron">
                <a:avLst>
                  <a:gd name="adj" fmla="val 68116"/>
                </a:avLst>
              </a:prstGeom>
              <a:solidFill>
                <a:schemeClr val="bg1">
                  <a:alpha val="39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algn="ctr" eaLnBrk="0" fontAlgn="base" hangingPunct="0">
                  <a:spcBef>
                    <a:spcPct val="85000"/>
                  </a:spcBef>
                  <a:spcAft>
                    <a:spcPct val="0"/>
                  </a:spcAft>
                  <a:buClr>
                    <a:schemeClr val="tx1"/>
                  </a:buClr>
                  <a:buSzPct val="120000"/>
                  <a:buFont typeface="Symbol" pitchFamily="18" charset="2"/>
                  <a:defRPr sz="2000" i="1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endParaRPr lang="nl-NL" altLang="en-US" sz="2400" i="0" smtClean="0">
                  <a:solidFill>
                    <a:srgbClr val="005073"/>
                  </a:solidFill>
                </a:endParaRPr>
              </a:p>
            </p:txBody>
          </p:sp>
        </p:grpSp>
      </p:grpSp>
      <p:grpSp>
        <p:nvGrpSpPr>
          <p:cNvPr id="25618" name="Group 53"/>
          <p:cNvGrpSpPr>
            <a:grpSpLocks/>
          </p:cNvGrpSpPr>
          <p:nvPr/>
        </p:nvGrpSpPr>
        <p:grpSpPr bwMode="auto">
          <a:xfrm rot="-7623171">
            <a:off x="8292674" y="2846694"/>
            <a:ext cx="303213" cy="197826"/>
            <a:chOff x="2147" y="1172"/>
            <a:chExt cx="191" cy="135"/>
          </a:xfrm>
        </p:grpSpPr>
        <p:sp>
          <p:nvSpPr>
            <p:cNvPr id="25644" name="AutoShape 54"/>
            <p:cNvSpPr>
              <a:spLocks noChangeArrowheads="1"/>
            </p:cNvSpPr>
            <p:nvPr/>
          </p:nvSpPr>
          <p:spPr bwMode="auto">
            <a:xfrm rot="-604840">
              <a:off x="2203" y="118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45" name="AutoShape 55"/>
            <p:cNvSpPr>
              <a:spLocks noChangeArrowheads="1"/>
            </p:cNvSpPr>
            <p:nvPr/>
          </p:nvSpPr>
          <p:spPr bwMode="auto">
            <a:xfrm rot="-604840">
              <a:off x="2259" y="117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46" name="AutoShape 56"/>
            <p:cNvSpPr>
              <a:spLocks noChangeArrowheads="1"/>
            </p:cNvSpPr>
            <p:nvPr/>
          </p:nvSpPr>
          <p:spPr bwMode="auto">
            <a:xfrm rot="-604840">
              <a:off x="2147" y="1189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</p:grpSp>
      <p:grpSp>
        <p:nvGrpSpPr>
          <p:cNvPr id="25619" name="Group 45"/>
          <p:cNvGrpSpPr>
            <a:grpSpLocks/>
          </p:cNvGrpSpPr>
          <p:nvPr/>
        </p:nvGrpSpPr>
        <p:grpSpPr bwMode="auto">
          <a:xfrm rot="-1970852">
            <a:off x="590550" y="2825753"/>
            <a:ext cx="279888" cy="214313"/>
            <a:chOff x="2147" y="1172"/>
            <a:chExt cx="191" cy="135"/>
          </a:xfrm>
        </p:grpSpPr>
        <p:sp>
          <p:nvSpPr>
            <p:cNvPr id="25641" name="AutoShape 46"/>
            <p:cNvSpPr>
              <a:spLocks noChangeArrowheads="1"/>
            </p:cNvSpPr>
            <p:nvPr/>
          </p:nvSpPr>
          <p:spPr bwMode="auto">
            <a:xfrm rot="-604840">
              <a:off x="2203" y="118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42" name="AutoShape 47"/>
            <p:cNvSpPr>
              <a:spLocks noChangeArrowheads="1"/>
            </p:cNvSpPr>
            <p:nvPr/>
          </p:nvSpPr>
          <p:spPr bwMode="auto">
            <a:xfrm rot="-604840">
              <a:off x="2259" y="117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43" name="AutoShape 48"/>
            <p:cNvSpPr>
              <a:spLocks noChangeArrowheads="1"/>
            </p:cNvSpPr>
            <p:nvPr/>
          </p:nvSpPr>
          <p:spPr bwMode="auto">
            <a:xfrm rot="-604840">
              <a:off x="2147" y="1189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</p:grpSp>
      <p:grpSp>
        <p:nvGrpSpPr>
          <p:cNvPr id="25620" name="Group 41"/>
          <p:cNvGrpSpPr>
            <a:grpSpLocks/>
          </p:cNvGrpSpPr>
          <p:nvPr/>
        </p:nvGrpSpPr>
        <p:grpSpPr bwMode="auto">
          <a:xfrm rot="1180866">
            <a:off x="2766648" y="5602291"/>
            <a:ext cx="559777" cy="428625"/>
            <a:chOff x="2147" y="1172"/>
            <a:chExt cx="191" cy="135"/>
          </a:xfrm>
        </p:grpSpPr>
        <p:sp>
          <p:nvSpPr>
            <p:cNvPr id="25638" name="AutoShape 42"/>
            <p:cNvSpPr>
              <a:spLocks noChangeArrowheads="1"/>
            </p:cNvSpPr>
            <p:nvPr/>
          </p:nvSpPr>
          <p:spPr bwMode="auto">
            <a:xfrm rot="-604840">
              <a:off x="2203" y="118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39" name="AutoShape 43"/>
            <p:cNvSpPr>
              <a:spLocks noChangeArrowheads="1"/>
            </p:cNvSpPr>
            <p:nvPr/>
          </p:nvSpPr>
          <p:spPr bwMode="auto">
            <a:xfrm rot="-604840">
              <a:off x="2259" y="117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40" name="AutoShape 44"/>
            <p:cNvSpPr>
              <a:spLocks noChangeArrowheads="1"/>
            </p:cNvSpPr>
            <p:nvPr/>
          </p:nvSpPr>
          <p:spPr bwMode="auto">
            <a:xfrm rot="-604840">
              <a:off x="2147" y="1189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</p:grpSp>
      <p:grpSp>
        <p:nvGrpSpPr>
          <p:cNvPr id="25621" name="Group 49"/>
          <p:cNvGrpSpPr>
            <a:grpSpLocks/>
          </p:cNvGrpSpPr>
          <p:nvPr/>
        </p:nvGrpSpPr>
        <p:grpSpPr bwMode="auto">
          <a:xfrm rot="10800000">
            <a:off x="5817578" y="5602291"/>
            <a:ext cx="559777" cy="428625"/>
            <a:chOff x="2147" y="1172"/>
            <a:chExt cx="191" cy="135"/>
          </a:xfrm>
        </p:grpSpPr>
        <p:sp>
          <p:nvSpPr>
            <p:cNvPr id="25635" name="AutoShape 50"/>
            <p:cNvSpPr>
              <a:spLocks noChangeArrowheads="1"/>
            </p:cNvSpPr>
            <p:nvPr/>
          </p:nvSpPr>
          <p:spPr bwMode="auto">
            <a:xfrm rot="-604840">
              <a:off x="2203" y="118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36" name="AutoShape 51"/>
            <p:cNvSpPr>
              <a:spLocks noChangeArrowheads="1"/>
            </p:cNvSpPr>
            <p:nvPr/>
          </p:nvSpPr>
          <p:spPr bwMode="auto">
            <a:xfrm rot="-604840">
              <a:off x="2259" y="117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37" name="AutoShape 52"/>
            <p:cNvSpPr>
              <a:spLocks noChangeArrowheads="1"/>
            </p:cNvSpPr>
            <p:nvPr/>
          </p:nvSpPr>
          <p:spPr bwMode="auto">
            <a:xfrm rot="-604840">
              <a:off x="2147" y="1189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</p:grpSp>
      <p:grpSp>
        <p:nvGrpSpPr>
          <p:cNvPr id="25622" name="Group 73"/>
          <p:cNvGrpSpPr>
            <a:grpSpLocks/>
          </p:cNvGrpSpPr>
          <p:nvPr/>
        </p:nvGrpSpPr>
        <p:grpSpPr bwMode="auto">
          <a:xfrm>
            <a:off x="7467602" y="5073653"/>
            <a:ext cx="770792" cy="333375"/>
            <a:chOff x="5096" y="3196"/>
            <a:chExt cx="526" cy="210"/>
          </a:xfrm>
        </p:grpSpPr>
        <p:sp>
          <p:nvSpPr>
            <p:cNvPr id="25632" name="Oval 59"/>
            <p:cNvSpPr>
              <a:spLocks noChangeArrowheads="1"/>
            </p:cNvSpPr>
            <p:nvPr/>
          </p:nvSpPr>
          <p:spPr bwMode="auto">
            <a:xfrm>
              <a:off x="5150" y="3214"/>
              <a:ext cx="423" cy="170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33" name="Oval 60"/>
            <p:cNvSpPr>
              <a:spLocks noChangeArrowheads="1"/>
            </p:cNvSpPr>
            <p:nvPr/>
          </p:nvSpPr>
          <p:spPr bwMode="auto">
            <a:xfrm>
              <a:off x="5191" y="3228"/>
              <a:ext cx="336" cy="134"/>
            </a:xfrm>
            <a:prstGeom prst="ellipse">
              <a:avLst/>
            </a:prstGeom>
            <a:solidFill>
              <a:srgbClr val="00FF00"/>
            </a:solidFill>
            <a:ln w="12700" algn="ctr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34" name="Oval 61"/>
            <p:cNvSpPr>
              <a:spLocks noChangeArrowheads="1"/>
            </p:cNvSpPr>
            <p:nvPr/>
          </p:nvSpPr>
          <p:spPr bwMode="auto">
            <a:xfrm>
              <a:off x="5096" y="3196"/>
              <a:ext cx="526" cy="210"/>
            </a:xfrm>
            <a:prstGeom prst="ellipse">
              <a:avLst/>
            </a:prstGeom>
            <a:noFill/>
            <a:ln w="12700" algn="ctr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</p:grpSp>
      <p:grpSp>
        <p:nvGrpSpPr>
          <p:cNvPr id="25623" name="Group 62"/>
          <p:cNvGrpSpPr>
            <a:grpSpLocks/>
          </p:cNvGrpSpPr>
          <p:nvPr/>
        </p:nvGrpSpPr>
        <p:grpSpPr bwMode="auto">
          <a:xfrm rot="-585075">
            <a:off x="7168663" y="5311778"/>
            <a:ext cx="419100" cy="309563"/>
            <a:chOff x="2147" y="1172"/>
            <a:chExt cx="191" cy="135"/>
          </a:xfrm>
        </p:grpSpPr>
        <p:sp>
          <p:nvSpPr>
            <p:cNvPr id="25629" name="AutoShape 63"/>
            <p:cNvSpPr>
              <a:spLocks noChangeArrowheads="1"/>
            </p:cNvSpPr>
            <p:nvPr/>
          </p:nvSpPr>
          <p:spPr bwMode="auto">
            <a:xfrm rot="-604840">
              <a:off x="2203" y="118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30" name="AutoShape 64"/>
            <p:cNvSpPr>
              <a:spLocks noChangeArrowheads="1"/>
            </p:cNvSpPr>
            <p:nvPr/>
          </p:nvSpPr>
          <p:spPr bwMode="auto">
            <a:xfrm rot="-604840">
              <a:off x="2259" y="117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31" name="AutoShape 65"/>
            <p:cNvSpPr>
              <a:spLocks noChangeArrowheads="1"/>
            </p:cNvSpPr>
            <p:nvPr/>
          </p:nvSpPr>
          <p:spPr bwMode="auto">
            <a:xfrm rot="-604840">
              <a:off x="2147" y="1189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</p:grpSp>
      <p:grpSp>
        <p:nvGrpSpPr>
          <p:cNvPr id="25624" name="Group 66"/>
          <p:cNvGrpSpPr>
            <a:grpSpLocks/>
          </p:cNvGrpSpPr>
          <p:nvPr/>
        </p:nvGrpSpPr>
        <p:grpSpPr bwMode="auto">
          <a:xfrm rot="9209580">
            <a:off x="8096252" y="4826000"/>
            <a:ext cx="419100" cy="285750"/>
            <a:chOff x="2147" y="1172"/>
            <a:chExt cx="191" cy="135"/>
          </a:xfrm>
        </p:grpSpPr>
        <p:sp>
          <p:nvSpPr>
            <p:cNvPr id="25626" name="AutoShape 67"/>
            <p:cNvSpPr>
              <a:spLocks noChangeArrowheads="1"/>
            </p:cNvSpPr>
            <p:nvPr/>
          </p:nvSpPr>
          <p:spPr bwMode="auto">
            <a:xfrm rot="-604840">
              <a:off x="2203" y="118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27" name="AutoShape 68"/>
            <p:cNvSpPr>
              <a:spLocks noChangeArrowheads="1"/>
            </p:cNvSpPr>
            <p:nvPr/>
          </p:nvSpPr>
          <p:spPr bwMode="auto">
            <a:xfrm rot="-604840">
              <a:off x="2259" y="1172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  <p:sp>
          <p:nvSpPr>
            <p:cNvPr id="25628" name="AutoShape 69"/>
            <p:cNvSpPr>
              <a:spLocks noChangeArrowheads="1"/>
            </p:cNvSpPr>
            <p:nvPr/>
          </p:nvSpPr>
          <p:spPr bwMode="auto">
            <a:xfrm rot="-604840">
              <a:off x="2147" y="1189"/>
              <a:ext cx="79" cy="118"/>
            </a:xfrm>
            <a:prstGeom prst="chevron">
              <a:avLst>
                <a:gd name="adj" fmla="val 68116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85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Font typeface="Symbol" pitchFamily="18" charset="2"/>
                <a:defRPr sz="2000" i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nl-NL" altLang="en-US" sz="2400" i="0" smtClean="0">
                <a:solidFill>
                  <a:srgbClr val="005073"/>
                </a:solidFill>
              </a:endParaRPr>
            </a:p>
          </p:txBody>
        </p:sp>
      </p:grpSp>
      <p:sp>
        <p:nvSpPr>
          <p:cNvPr id="25625" name="Text Box 70"/>
          <p:cNvSpPr txBox="1">
            <a:spLocks noChangeArrowheads="1"/>
          </p:cNvSpPr>
          <p:nvPr/>
        </p:nvSpPr>
        <p:spPr bwMode="auto">
          <a:xfrm>
            <a:off x="7391401" y="5426075"/>
            <a:ext cx="1579685" cy="9779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l" defTabSz="852488">
              <a:buSzPct val="90000"/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852488">
              <a:spcBef>
                <a:spcPct val="0"/>
              </a:spcBef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852488">
              <a:spcBef>
                <a:spcPct val="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852488">
              <a:spcBef>
                <a:spcPct val="0"/>
              </a:spcBef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852488">
              <a:spcBef>
                <a:spcPct val="0"/>
              </a:spcBef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1600" b="0" smtClean="0">
                <a:solidFill>
                  <a:srgbClr val="FFFFFF"/>
                </a:solidFill>
              </a:rPr>
              <a:t>External</a:t>
            </a:r>
            <a:br>
              <a:rPr lang="en-US" altLang="en-US" sz="1600" b="0" smtClean="0">
                <a:solidFill>
                  <a:srgbClr val="FFFFFF"/>
                </a:solidFill>
              </a:rPr>
            </a:br>
            <a:r>
              <a:rPr lang="en-US" altLang="en-US" sz="1600" b="0" smtClean="0">
                <a:solidFill>
                  <a:srgbClr val="FFFFFF"/>
                </a:solidFill>
              </a:rPr>
              <a:t>ATC + flight simulators or</a:t>
            </a:r>
            <a:br>
              <a:rPr lang="en-US" altLang="en-US" sz="1600" b="0" smtClean="0">
                <a:solidFill>
                  <a:srgbClr val="FFFFFF"/>
                </a:solidFill>
              </a:rPr>
            </a:br>
            <a:r>
              <a:rPr lang="en-US" altLang="en-US" sz="1600" b="0" smtClean="0">
                <a:solidFill>
                  <a:srgbClr val="FFFFFF"/>
                </a:solidFill>
              </a:rPr>
              <a:t>ops. systems</a:t>
            </a:r>
          </a:p>
        </p:txBody>
      </p:sp>
    </p:spTree>
    <p:extLst>
      <p:ext uri="{BB962C8B-B14F-4D97-AF65-F5344CB8AC3E}">
        <p14:creationId xmlns:p14="http://schemas.microsoft.com/office/powerpoint/2010/main" val="1536533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1" y="260350"/>
            <a:ext cx="7200900" cy="1143000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Association of European Research Establishments in Aeronautics</a:t>
            </a:r>
            <a:endParaRPr lang="nl-NL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720663" cy="687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19674" y="1124747"/>
            <a:ext cx="5256584" cy="5472607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27384"/>
            <a:ext cx="8229600" cy="1143000"/>
          </a:xfrm>
        </p:spPr>
        <p:txBody>
          <a:bodyPr/>
          <a:lstStyle/>
          <a:p>
            <a:r>
              <a:rPr lang="nl-NL" dirty="0" smtClean="0"/>
              <a:t>The Role of EREA</a:t>
            </a: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614811"/>
            <a:ext cx="1565241" cy="101041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050" name="Picture 2" descr="http://images2.jetphotos.net/img/2/5/8/3/84198_12569223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091" y="3399247"/>
            <a:ext cx="1803398" cy="122598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555776" y="1418888"/>
            <a:ext cx="2232248" cy="936104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latin typeface="Calibri" pitchFamily="34" charset="0"/>
                <a:cs typeface="Calibri" pitchFamily="34" charset="0"/>
              </a:rPr>
              <a:t>Development</a:t>
            </a:r>
          </a:p>
          <a:p>
            <a:pPr algn="ctr"/>
            <a:r>
              <a:rPr lang="nl-NL" sz="2000" b="1" dirty="0" smtClean="0">
                <a:latin typeface="Calibri" pitchFamily="34" charset="0"/>
                <a:cs typeface="Calibri" pitchFamily="34" charset="0"/>
              </a:rPr>
              <a:t>&amp; Integration of </a:t>
            </a:r>
            <a:r>
              <a:rPr lang="nl-NL" sz="2000" b="1" dirty="0" err="1" smtClean="0">
                <a:latin typeface="Calibri" pitchFamily="34" charset="0"/>
                <a:cs typeface="Calibri" pitchFamily="34" charset="0"/>
              </a:rPr>
              <a:t>technologies</a:t>
            </a:r>
            <a:endParaRPr lang="nl-NL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71305" y="2430696"/>
            <a:ext cx="2023485" cy="720080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latin typeface="Calibri" pitchFamily="34" charset="0"/>
                <a:cs typeface="Calibri" pitchFamily="34" charset="0"/>
              </a:rPr>
              <a:t>Transfer </a:t>
            </a:r>
            <a:r>
              <a:rPr lang="nl-NL" sz="2000" b="1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nl-NL" sz="2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nl-NL" sz="2000" b="1" dirty="0" err="1" smtClean="0">
                <a:latin typeface="Calibri" pitchFamily="34" charset="0"/>
                <a:cs typeface="Calibri" pitchFamily="34" charset="0"/>
              </a:rPr>
              <a:t>industry</a:t>
            </a:r>
            <a:endParaRPr lang="nl-NL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7020272" y="4954141"/>
            <a:ext cx="2053823" cy="1263186"/>
          </a:xfrm>
          <a:prstGeom prst="downArrowCallout">
            <a:avLst>
              <a:gd name="adj1" fmla="val 16550"/>
              <a:gd name="adj2" fmla="val 17253"/>
              <a:gd name="adj3" fmla="val 25000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="1" dirty="0" smtClean="0">
                <a:latin typeface="Calibri" pitchFamily="34" charset="0"/>
                <a:cs typeface="Calibri" pitchFamily="34" charset="0"/>
              </a:rPr>
              <a:t>Industrial partners,</a:t>
            </a:r>
          </a:p>
          <a:p>
            <a:pPr algn="ctr"/>
            <a:r>
              <a:rPr lang="nl-NL" sz="1800" b="1" dirty="0" smtClean="0">
                <a:latin typeface="Calibri" pitchFamily="34" charset="0"/>
                <a:cs typeface="Calibri" pitchFamily="34" charset="0"/>
              </a:rPr>
              <a:t>Spin-offs, Start-ups</a:t>
            </a:r>
            <a:endParaRPr lang="nl-NL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06625" y="1422584"/>
            <a:ext cx="2016224" cy="720080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 err="1" smtClean="0">
                <a:latin typeface="Calibri" pitchFamily="34" charset="0"/>
                <a:cs typeface="Calibri" pitchFamily="34" charset="0"/>
              </a:rPr>
              <a:t>Production</a:t>
            </a:r>
            <a:endParaRPr lang="nl-NL" sz="16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nl-NL" sz="1600" b="1" dirty="0" smtClean="0">
                <a:latin typeface="Calibri" pitchFamily="34" charset="0"/>
                <a:cs typeface="Calibri" pitchFamily="34" charset="0"/>
              </a:rPr>
              <a:t>&amp; </a:t>
            </a:r>
            <a:r>
              <a:rPr lang="nl-NL" sz="1600" b="1" dirty="0" err="1" smtClean="0">
                <a:latin typeface="Calibri" pitchFamily="34" charset="0"/>
                <a:cs typeface="Calibri" pitchFamily="34" charset="0"/>
              </a:rPr>
              <a:t>commercialisation</a:t>
            </a:r>
            <a:endParaRPr lang="nl-NL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5496" y="4640912"/>
            <a:ext cx="1512168" cy="1152128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err="1" smtClean="0">
                <a:latin typeface="Calibri" pitchFamily="34" charset="0"/>
                <a:cs typeface="Calibri" pitchFamily="34" charset="0"/>
              </a:rPr>
              <a:t>Universities</a:t>
            </a:r>
            <a:endParaRPr lang="nl-NL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0697" y="2502704"/>
            <a:ext cx="2023485" cy="720080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latin typeface="Calibri" pitchFamily="34" charset="0"/>
                <a:cs typeface="Calibri" pitchFamily="34" charset="0"/>
              </a:rPr>
              <a:t>Research</a:t>
            </a:r>
            <a:endParaRPr lang="nl-NL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804" y="4813170"/>
            <a:ext cx="1862072" cy="1404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3" y="3614809"/>
            <a:ext cx="1549523" cy="101041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597253"/>
            <a:ext cx="1420570" cy="102797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4100" name="Picture 4" descr="http://www.lr.tudelft.nl/fileadmin/Faculteit/LR/Organisatie/Afdelingen_en_Leerstoelen/Afdeling_AEWE/Aerodynamics/Contributor_Area/M.Sc._Coordinator/img/mscinfobig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818455"/>
            <a:ext cx="1834555" cy="3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/>
              <a:t>EREA in </a:t>
            </a:r>
            <a:r>
              <a:rPr lang="nl-NL" i="1" dirty="0" err="1" smtClean="0"/>
              <a:t>numbers</a:t>
            </a:r>
            <a:endParaRPr lang="nl-NL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655109" y="1759749"/>
            <a:ext cx="39812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8000" b="1" smtClean="0">
                <a:solidFill>
                  <a:srgbClr val="4D4D4D"/>
                </a:solidFill>
                <a:latin typeface="Calibri" pitchFamily="34" charset="0"/>
                <a:ea typeface="+mj-ea"/>
                <a:cs typeface="Calibri" pitchFamily="34" charset="0"/>
              </a:rPr>
              <a:t>5.000</a:t>
            </a:r>
            <a:endParaRPr lang="nl-NL" sz="8000" b="1" dirty="0" smtClean="0">
              <a:solidFill>
                <a:srgbClr val="4D4D4D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algn="ctr"/>
            <a:r>
              <a:rPr lang="nl-NL" sz="2800" b="1" dirty="0" smtClean="0">
                <a:solidFill>
                  <a:srgbClr val="4D4D4D"/>
                </a:solidFill>
                <a:latin typeface="Calibri" pitchFamily="34" charset="0"/>
                <a:ea typeface="+mj-ea"/>
                <a:cs typeface="Calibri" pitchFamily="34" charset="0"/>
              </a:rPr>
              <a:t>Employees in aeronautics</a:t>
            </a:r>
            <a:endParaRPr lang="nl-NL" sz="2800" b="1" dirty="0">
              <a:solidFill>
                <a:srgbClr val="4D4D4D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74082" y="1759749"/>
            <a:ext cx="34932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8000" b="1" smtClean="0">
                <a:solidFill>
                  <a:srgbClr val="4D4D4D"/>
                </a:solidFill>
                <a:latin typeface="Calibri" pitchFamily="34" charset="0"/>
                <a:ea typeface="+mj-ea"/>
                <a:cs typeface="Calibri" pitchFamily="34" charset="0"/>
              </a:rPr>
              <a:t>180</a:t>
            </a:r>
            <a:endParaRPr lang="nl-NL" sz="8000" b="1" dirty="0" smtClean="0">
              <a:solidFill>
                <a:srgbClr val="4D4D4D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algn="ctr"/>
            <a:r>
              <a:rPr lang="nl-NL" sz="2800" b="1" dirty="0" smtClean="0">
                <a:solidFill>
                  <a:srgbClr val="4D4D4D"/>
                </a:solidFill>
                <a:latin typeface="Calibri" pitchFamily="34" charset="0"/>
                <a:ea typeface="+mj-ea"/>
                <a:cs typeface="Calibri" pitchFamily="34" charset="0"/>
              </a:rPr>
              <a:t>Number of PhD Thesis</a:t>
            </a:r>
            <a:endParaRPr lang="nl-NL" sz="2800" b="1" dirty="0">
              <a:solidFill>
                <a:srgbClr val="4D4D4D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9" y="4088102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smtClean="0">
                <a:solidFill>
                  <a:srgbClr val="4D4D4D"/>
                </a:solidFill>
                <a:latin typeface="Calibri" pitchFamily="34" charset="0"/>
                <a:ea typeface="+mj-ea"/>
                <a:cs typeface="Calibri" pitchFamily="34" charset="0"/>
              </a:rPr>
              <a:t>€ </a:t>
            </a:r>
            <a:r>
              <a:rPr lang="nl-NL" sz="8000" b="1" dirty="0" smtClean="0">
                <a:solidFill>
                  <a:srgbClr val="4D4D4D"/>
                </a:solidFill>
                <a:latin typeface="Calibri" pitchFamily="34" charset="0"/>
                <a:ea typeface="+mj-ea"/>
                <a:cs typeface="Calibri" pitchFamily="34" charset="0"/>
              </a:rPr>
              <a:t>0,5 Bln</a:t>
            </a:r>
          </a:p>
          <a:p>
            <a:pPr algn="ctr"/>
            <a:r>
              <a:rPr lang="nl-NL" sz="2800" b="1" smtClean="0">
                <a:solidFill>
                  <a:srgbClr val="4D4D4D"/>
                </a:solidFill>
                <a:latin typeface="Calibri" pitchFamily="34" charset="0"/>
                <a:ea typeface="+mj-ea"/>
                <a:cs typeface="Calibri" pitchFamily="34" charset="0"/>
              </a:rPr>
              <a:t>Annual research budget</a:t>
            </a:r>
            <a:endParaRPr lang="nl-NL" sz="2800" b="1" dirty="0">
              <a:solidFill>
                <a:srgbClr val="4D4D4D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79513" y="4088102"/>
            <a:ext cx="36929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8000" b="1" smtClean="0">
                <a:solidFill>
                  <a:srgbClr val="4D4D4D"/>
                </a:solidFill>
                <a:latin typeface="Calibri" pitchFamily="34" charset="0"/>
                <a:ea typeface="+mj-ea"/>
                <a:cs typeface="Calibri" pitchFamily="34" charset="0"/>
              </a:rPr>
              <a:t>6.000</a:t>
            </a:r>
            <a:endParaRPr lang="nl-NL" sz="8000" b="1" dirty="0" smtClean="0">
              <a:solidFill>
                <a:srgbClr val="4D4D4D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algn="ctr"/>
            <a:r>
              <a:rPr lang="nl-NL" sz="2800" b="1" dirty="0" smtClean="0">
                <a:solidFill>
                  <a:srgbClr val="4D4D4D"/>
                </a:solidFill>
                <a:latin typeface="Calibri" pitchFamily="34" charset="0"/>
                <a:ea typeface="+mj-ea"/>
                <a:cs typeface="Calibri" pitchFamily="34" charset="0"/>
              </a:rPr>
              <a:t>Number of Publications</a:t>
            </a:r>
            <a:endParaRPr lang="nl-NL" sz="2800" b="1" dirty="0">
              <a:solidFill>
                <a:srgbClr val="4D4D4D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latin typeface="+mj-lt"/>
              </a:rPr>
              <a:t>Future Sky Safety </a:t>
            </a:r>
            <a:r>
              <a:rPr lang="en-US" sz="2400" smtClean="0">
                <a:latin typeface="+mj-lt"/>
              </a:rPr>
              <a:t>program overview</a:t>
            </a:r>
            <a:endParaRPr lang="en-US" sz="2400" dirty="0">
              <a:latin typeface="+mj-lt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and perspectives on cooperation in safety  R&amp;D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937A-1791-4550-B02C-3FC77C7E2EDE}" type="datetime3">
              <a:rPr lang="en-GB" smtClean="0">
                <a:solidFill>
                  <a:srgbClr val="AF3953"/>
                </a:solidFill>
              </a:rPr>
              <a:pPr/>
              <a:t>10 September, 2015</a:t>
            </a:fld>
            <a:endParaRPr lang="en-US" dirty="0">
              <a:solidFill>
                <a:srgbClr val="AF3953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AF3953"/>
                </a:solidFill>
              </a:rPr>
              <a:t>SAFETY | FUTURE SKY</a:t>
            </a:r>
            <a:endParaRPr lang="en-US" dirty="0">
              <a:solidFill>
                <a:srgbClr val="AF3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Future Sky Safety Pogram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42194"/>
            <a:ext cx="8229600" cy="4626591"/>
          </a:xfrm>
        </p:spPr>
        <p:txBody>
          <a:bodyPr/>
          <a:lstStyle/>
          <a:p>
            <a:pPr>
              <a:defRPr/>
            </a:pPr>
            <a:r>
              <a:rPr lang="nl-NL" sz="2000" smtClean="0"/>
              <a:t>EU MG1.4 Coordinated Research &amp; Innovation Action Safety</a:t>
            </a:r>
          </a:p>
          <a:p>
            <a:pPr>
              <a:defRPr/>
            </a:pPr>
            <a:endParaRPr lang="nl-NL" sz="800"/>
          </a:p>
          <a:p>
            <a:pPr>
              <a:defRPr/>
            </a:pPr>
            <a:r>
              <a:rPr lang="nl-NL" sz="2000" smtClean="0"/>
              <a:t>Two </a:t>
            </a:r>
            <a:r>
              <a:rPr lang="nl-NL" sz="2000" dirty="0" err="1"/>
              <a:t>main</a:t>
            </a:r>
            <a:r>
              <a:rPr lang="nl-NL" sz="2000" dirty="0"/>
              <a:t> </a:t>
            </a:r>
            <a:r>
              <a:rPr lang="nl-NL" sz="2000" dirty="0" err="1"/>
              <a:t>activities</a:t>
            </a:r>
            <a:r>
              <a:rPr lang="nl-NL" sz="2000" dirty="0"/>
              <a:t>:</a:t>
            </a:r>
          </a:p>
          <a:p>
            <a:pPr marL="457200" lvl="1" indent="0">
              <a:buFontTx/>
              <a:buNone/>
              <a:defRPr/>
            </a:pPr>
            <a:endParaRPr lang="nl-NL" sz="800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nl-NL" sz="2000" dirty="0" smtClean="0"/>
              <a:t>Research </a:t>
            </a:r>
            <a:r>
              <a:rPr lang="nl-NL" sz="2000" dirty="0" err="1"/>
              <a:t>coordination</a:t>
            </a:r>
            <a:endParaRPr lang="nl-NL" sz="20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nl-NL" sz="2000" smtClean="0"/>
              <a:t>Research into specific safety priorities</a:t>
            </a:r>
            <a:endParaRPr lang="nl-NL" sz="800" dirty="0"/>
          </a:p>
          <a:p>
            <a:pPr>
              <a:defRPr/>
            </a:pPr>
            <a:endParaRPr lang="en-US" sz="800" smtClean="0"/>
          </a:p>
          <a:p>
            <a:pPr>
              <a:defRPr/>
            </a:pPr>
            <a:r>
              <a:rPr lang="en-US" sz="2000" smtClean="0"/>
              <a:t>Scope:</a:t>
            </a:r>
          </a:p>
          <a:p>
            <a:pPr lvl="1">
              <a:defRPr/>
            </a:pPr>
            <a:r>
              <a:rPr lang="en-US" sz="1700" smtClean="0"/>
              <a:t>Not </a:t>
            </a:r>
            <a:r>
              <a:rPr lang="en-US" sz="1700"/>
              <a:t>Security</a:t>
            </a:r>
          </a:p>
          <a:p>
            <a:pPr lvl="1">
              <a:defRPr/>
            </a:pPr>
            <a:r>
              <a:rPr lang="en-US" sz="1700"/>
              <a:t>Not Military.</a:t>
            </a:r>
          </a:p>
          <a:p>
            <a:pPr lvl="1">
              <a:defRPr/>
            </a:pPr>
            <a:r>
              <a:rPr lang="en-US" sz="1700" smtClean="0"/>
              <a:t>Lower TRL’s</a:t>
            </a:r>
            <a:endParaRPr lang="en-US" sz="1700"/>
          </a:p>
          <a:p>
            <a:pPr marL="457200" lvl="1" indent="0">
              <a:buNone/>
              <a:defRPr/>
            </a:pPr>
            <a:endParaRPr lang="nl-NL" sz="800" dirty="0"/>
          </a:p>
          <a:p>
            <a:pPr>
              <a:defRPr/>
            </a:pPr>
            <a:r>
              <a:rPr lang="nl-NL" sz="2000" dirty="0" err="1" smtClean="0"/>
              <a:t>One</a:t>
            </a:r>
            <a:r>
              <a:rPr lang="nl-NL" sz="2000" dirty="0" smtClean="0"/>
              <a:t> program, 7 </a:t>
            </a:r>
            <a:r>
              <a:rPr lang="nl-NL" sz="2000" dirty="0" err="1" smtClean="0"/>
              <a:t>year</a:t>
            </a:r>
            <a:r>
              <a:rPr lang="nl-NL" sz="2000" dirty="0" smtClean="0"/>
              <a:t> </a:t>
            </a:r>
            <a:r>
              <a:rPr lang="nl-NL" sz="2000" dirty="0" err="1" smtClean="0"/>
              <a:t>roadmap</a:t>
            </a:r>
            <a:r>
              <a:rPr lang="nl-NL" sz="2000" dirty="0" smtClean="0"/>
              <a:t>, </a:t>
            </a:r>
            <a:r>
              <a:rPr lang="nl-NL" sz="2000" dirty="0" err="1" smtClean="0"/>
              <a:t>two</a:t>
            </a:r>
            <a:r>
              <a:rPr lang="nl-NL" sz="2000" dirty="0" smtClean="0"/>
              <a:t> calls</a:t>
            </a:r>
          </a:p>
          <a:p>
            <a:pPr>
              <a:defRPr/>
            </a:pPr>
            <a:endParaRPr lang="nl-NL" sz="800" smtClean="0"/>
          </a:p>
          <a:p>
            <a:pPr>
              <a:defRPr/>
            </a:pPr>
            <a:r>
              <a:rPr lang="nl-NL" sz="2000" smtClean="0"/>
              <a:t>First Call:  15 </a:t>
            </a:r>
            <a:r>
              <a:rPr lang="nl-NL" sz="2000" dirty="0" smtClean="0"/>
              <a:t>M€ EU </a:t>
            </a:r>
            <a:r>
              <a:rPr lang="nl-NL" sz="2000" dirty="0" err="1" smtClean="0"/>
              <a:t>funding</a:t>
            </a:r>
            <a:r>
              <a:rPr lang="nl-NL" sz="2000" smtClean="0"/>
              <a:t>, 25M€ budget</a:t>
            </a: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38673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REA new">
  <a:themeElements>
    <a:clrScheme name="EREA 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REA new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REA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EA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EA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EA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EA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EA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EA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EA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EA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EA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EA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EA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SS_Presentation_Template_v1.1">
  <a:themeElements>
    <a:clrScheme name="Future Sky Safety">
      <a:dk1>
        <a:srgbClr val="000000"/>
      </a:dk1>
      <a:lt1>
        <a:sysClr val="window" lastClr="FFFFFF"/>
      </a:lt1>
      <a:dk2>
        <a:srgbClr val="10516D"/>
      </a:dk2>
      <a:lt2>
        <a:srgbClr val="DADADA"/>
      </a:lt2>
      <a:accent1>
        <a:srgbClr val="12516E"/>
      </a:accent1>
      <a:accent2>
        <a:srgbClr val="1B80C4"/>
      </a:accent2>
      <a:accent3>
        <a:srgbClr val="AF3953"/>
      </a:accent3>
      <a:accent4>
        <a:srgbClr val="71B5CA"/>
      </a:accent4>
      <a:accent5>
        <a:srgbClr val="2C7890"/>
      </a:accent5>
      <a:accent6>
        <a:srgbClr val="284148"/>
      </a:accent6>
      <a:hlink>
        <a:srgbClr val="1580C4"/>
      </a:hlink>
      <a:folHlink>
        <a:srgbClr val="A5A5A5"/>
      </a:folHlink>
    </a:clrScheme>
    <a:fontScheme name="Future Sky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LR_V1">
  <a:themeElements>
    <a:clrScheme name="NLR_V1 1">
      <a:dk1>
        <a:srgbClr val="005073"/>
      </a:dk1>
      <a:lt1>
        <a:srgbClr val="FFFFFF"/>
      </a:lt1>
      <a:dk2>
        <a:srgbClr val="FFFFFF"/>
      </a:dk2>
      <a:lt2>
        <a:srgbClr val="000000"/>
      </a:lt2>
      <a:accent1>
        <a:srgbClr val="0094D0"/>
      </a:accent1>
      <a:accent2>
        <a:srgbClr val="00FFFF"/>
      </a:accent2>
      <a:accent3>
        <a:srgbClr val="FFFFFF"/>
      </a:accent3>
      <a:accent4>
        <a:srgbClr val="004361"/>
      </a:accent4>
      <a:accent5>
        <a:srgbClr val="AAC8E4"/>
      </a:accent5>
      <a:accent6>
        <a:srgbClr val="00E7E7"/>
      </a:accent6>
      <a:hlink>
        <a:srgbClr val="F09C36"/>
      </a:hlink>
      <a:folHlink>
        <a:srgbClr val="FFF6EC"/>
      </a:folHlink>
    </a:clrScheme>
    <a:fontScheme name="NLR_V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45791" dir="3378596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852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45791" dir="3378596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8524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LR_V1 1">
        <a:dk1>
          <a:srgbClr val="005073"/>
        </a:dk1>
        <a:lt1>
          <a:srgbClr val="FFFFFF"/>
        </a:lt1>
        <a:dk2>
          <a:srgbClr val="FFFFFF"/>
        </a:dk2>
        <a:lt2>
          <a:srgbClr val="000000"/>
        </a:lt2>
        <a:accent1>
          <a:srgbClr val="0094D0"/>
        </a:accent1>
        <a:accent2>
          <a:srgbClr val="00FFFF"/>
        </a:accent2>
        <a:accent3>
          <a:srgbClr val="FFFFFF"/>
        </a:accent3>
        <a:accent4>
          <a:srgbClr val="004361"/>
        </a:accent4>
        <a:accent5>
          <a:srgbClr val="AAC8E4"/>
        </a:accent5>
        <a:accent6>
          <a:srgbClr val="00E7E7"/>
        </a:accent6>
        <a:hlink>
          <a:srgbClr val="F09C36"/>
        </a:hlink>
        <a:folHlink>
          <a:srgbClr val="FFF6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58D197-B1DE-4D6C-B9AC-4CC175526BF0}"/>
</file>

<file path=customXml/itemProps2.xml><?xml version="1.0" encoding="utf-8"?>
<ds:datastoreItem xmlns:ds="http://schemas.openxmlformats.org/officeDocument/2006/customXml" ds:itemID="{11FF8F0A-5813-453E-B3FA-CDBC28EA53BE}"/>
</file>

<file path=customXml/itemProps3.xml><?xml version="1.0" encoding="utf-8"?>
<ds:datastoreItem xmlns:ds="http://schemas.openxmlformats.org/officeDocument/2006/customXml" ds:itemID="{27BE6CFC-EB9A-460E-9704-8ECF3B0735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9217</TotalTime>
  <Words>588</Words>
  <Application>Microsoft Office PowerPoint</Application>
  <PresentationFormat>On-screen Show (4:3)</PresentationFormat>
  <Paragraphs>228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EREA new</vt:lpstr>
      <vt:lpstr>Office Theme</vt:lpstr>
      <vt:lpstr>FSS_Presentation_Template_v1.1</vt:lpstr>
      <vt:lpstr>NLR_V1</vt:lpstr>
      <vt:lpstr>PowerPoint Presentation</vt:lpstr>
      <vt:lpstr>Past and Present</vt:lpstr>
      <vt:lpstr>Today ...</vt:lpstr>
      <vt:lpstr>Research infrastructure </vt:lpstr>
      <vt:lpstr>Association of European Research Establishments in Aeronautics</vt:lpstr>
      <vt:lpstr>The Role of EREA</vt:lpstr>
      <vt:lpstr>EREA in numbers</vt:lpstr>
      <vt:lpstr>Future Sky Safety program overview</vt:lpstr>
      <vt:lpstr>Future Sky Safety Pogram</vt:lpstr>
      <vt:lpstr>Connecting to European Safety Strategies</vt:lpstr>
      <vt:lpstr>               Nine technical projects</vt:lpstr>
      <vt:lpstr>Nine Technical Projects Two coordination Projects</vt:lpstr>
      <vt:lpstr>Consortium</vt:lpstr>
      <vt:lpstr>Advisory Board</vt:lpstr>
      <vt:lpstr>Theme 1 projects</vt:lpstr>
      <vt:lpstr>Theme 1 projects</vt:lpstr>
      <vt:lpstr>Theme 1 projects</vt:lpstr>
      <vt:lpstr>Theme 2 projects</vt:lpstr>
      <vt:lpstr>Theme 2 projects</vt:lpstr>
      <vt:lpstr>Theme 3 projects</vt:lpstr>
      <vt:lpstr>Theme 3 projects</vt:lpstr>
      <vt:lpstr>Theme 4 projects</vt:lpstr>
      <vt:lpstr>Theme 4 projects</vt:lpstr>
      <vt:lpstr>PowerPoint Presentation</vt:lpstr>
      <vt:lpstr>For more information:  www.futuresky-safety.eu</vt:lpstr>
      <vt:lpstr>PowerPoint Presentation</vt:lpstr>
      <vt:lpstr>PowerPoint Presentation</vt:lpstr>
    </vt:vector>
  </TitlesOfParts>
  <Company>National Aerospace Laboratory NLR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NLR: organisatie, doel en activiteiten</dc:title>
  <dc:creator>Default</dc:creator>
  <cp:lastModifiedBy>Piers, Michel</cp:lastModifiedBy>
  <cp:revision>459</cp:revision>
  <cp:lastPrinted>2015-09-10T13:12:23Z</cp:lastPrinted>
  <dcterms:created xsi:type="dcterms:W3CDTF">2004-10-14T11:48:45Z</dcterms:created>
  <dcterms:modified xsi:type="dcterms:W3CDTF">2015-09-10T13:15:13Z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