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F497D"/>
    <a:srgbClr val="000099"/>
    <a:srgbClr val="0033CC"/>
    <a:srgbClr val="F0D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22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1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9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5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0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6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8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2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9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6809E-5D93-48DE-80C0-0D5BE91B97F4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0C0D-8616-4E64-9566-3B9D7CF8E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1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F0DCD0"/>
            </a:gs>
            <a:gs pos="63000">
              <a:srgbClr val="D49E6C"/>
            </a:gs>
            <a:gs pos="85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6400800" cy="17526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ea typeface="+mj-ea"/>
                <a:cs typeface="+mj-cs"/>
              </a:rPr>
              <a:t>REDAC Subcommittee for Aircraft Safety</a:t>
            </a:r>
            <a:endParaRPr lang="en-US" sz="4400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1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27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Initial SAS Planning</a:t>
            </a:r>
            <a:endParaRPr lang="en-US" sz="3600" dirty="0"/>
          </a:p>
          <a:p>
            <a:pPr algn="ctr"/>
            <a:r>
              <a:rPr lang="en-US" sz="3600" b="1" dirty="0"/>
              <a:t>July 15, 2015</a:t>
            </a:r>
            <a:endParaRPr lang="en-US" sz="3600" dirty="0"/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3600" u="sng" dirty="0"/>
              <a:t>Meting focus</a:t>
            </a:r>
            <a:r>
              <a:rPr lang="en-US" sz="3600" dirty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Overview </a:t>
            </a:r>
            <a:r>
              <a:rPr lang="en-US" sz="3600" dirty="0"/>
              <a:t>of the FY15 RE&amp;D aviation safety portfolio.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What </a:t>
            </a:r>
            <a:r>
              <a:rPr lang="en-US" sz="3600" dirty="0"/>
              <a:t>are the research findings?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How </a:t>
            </a:r>
            <a:r>
              <a:rPr lang="en-US" sz="3600" dirty="0"/>
              <a:t>are we progressing?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What </a:t>
            </a:r>
            <a:r>
              <a:rPr lang="en-US" sz="3600" dirty="0"/>
              <a:t>is next (strategy)?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5752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48" y="228600"/>
            <a:ext cx="8991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sng" dirty="0" smtClean="0"/>
              <a:t>Approach</a:t>
            </a:r>
            <a:r>
              <a:rPr lang="en-US" sz="3200" dirty="0"/>
              <a:t>:	</a:t>
            </a:r>
            <a:endParaRPr lang="en-US" sz="3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2 </a:t>
            </a:r>
            <a:r>
              <a:rPr lang="en-US" sz="3200" dirty="0"/>
              <a:t>days (Sept 9/10)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1 </a:t>
            </a:r>
            <a:r>
              <a:rPr lang="en-US" sz="3200" dirty="0"/>
              <a:t>hour max per briefing/topic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Show </a:t>
            </a:r>
            <a:r>
              <a:rPr lang="en-US" sz="3200" dirty="0"/>
              <a:t>long-term plans (to address roadmap concerns)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Have </a:t>
            </a:r>
            <a:r>
              <a:rPr lang="en-US" sz="3200" dirty="0"/>
              <a:t>CSTA involvement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Provide </a:t>
            </a:r>
            <a:r>
              <a:rPr lang="en-US" sz="3200" dirty="0"/>
              <a:t>some hands on tours – limit time in a </a:t>
            </a:r>
            <a:r>
              <a:rPr lang="en-US" sz="3200" dirty="0" smtClean="0"/>
              <a:t>				windowless </a:t>
            </a:r>
            <a:r>
              <a:rPr lang="en-US" sz="3200" dirty="0"/>
              <a:t>room		</a:t>
            </a:r>
            <a:endParaRPr lang="en-US" sz="3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Be </a:t>
            </a:r>
            <a:r>
              <a:rPr lang="en-US" sz="3200" dirty="0"/>
              <a:t>selective in the topics discussed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Provide </a:t>
            </a:r>
            <a:r>
              <a:rPr lang="en-US" sz="3200" dirty="0"/>
              <a:t>charts in advance on </a:t>
            </a:r>
            <a:r>
              <a:rPr lang="en-US" sz="3200" dirty="0" smtClean="0"/>
              <a:t>all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	 </a:t>
            </a:r>
            <a:r>
              <a:rPr lang="en-US" sz="3200" dirty="0"/>
              <a:t>projects (homework assignment)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Leave </a:t>
            </a:r>
            <a:r>
              <a:rPr lang="en-US" sz="3200" dirty="0"/>
              <a:t>time for discussion of additional items of interest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343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0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/>
              <a:t>Key Themes</a:t>
            </a:r>
            <a:r>
              <a:rPr lang="en-US" sz="3600" dirty="0"/>
              <a:t>:</a:t>
            </a:r>
          </a:p>
          <a:p>
            <a:r>
              <a:rPr lang="en-US" sz="3600" dirty="0"/>
              <a:t>		Software</a:t>
            </a:r>
          </a:p>
          <a:p>
            <a:r>
              <a:rPr lang="en-US" sz="3600" dirty="0"/>
              <a:t>		System Safety</a:t>
            </a:r>
          </a:p>
          <a:p>
            <a:r>
              <a:rPr lang="en-US" sz="3600" dirty="0"/>
              <a:t>		Composites / </a:t>
            </a:r>
            <a:r>
              <a:rPr lang="en-US" sz="3600" dirty="0" smtClean="0"/>
              <a:t>Additive Manufacturing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863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4000"/>
                    </a14:imgEffect>
                    <a14:imgEffect>
                      <a14:saturation sat="150000"/>
                    </a14:imgEffect>
                    <a14:imgEffect>
                      <a14:brightnessContrast bright="35000" contrast="-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1274" y="228600"/>
            <a:ext cx="31032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Questions?</a:t>
            </a:r>
            <a:endParaRPr lang="en-US" sz="4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8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01838B-EB50-4DEC-88C7-1003EE0E5A19}"/>
</file>

<file path=customXml/itemProps2.xml><?xml version="1.0" encoding="utf-8"?>
<ds:datastoreItem xmlns:ds="http://schemas.openxmlformats.org/officeDocument/2006/customXml" ds:itemID="{59E6684D-8F01-4E75-8115-FA588BD602F9}"/>
</file>

<file path=customXml/itemProps3.xml><?xml version="1.0" encoding="utf-8"?>
<ds:datastoreItem xmlns:ds="http://schemas.openxmlformats.org/officeDocument/2006/customXml" ds:itemID="{E6F770D4-0A54-4504-95DB-AA321164358F}"/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Nicosia-Rusin, Ralph (FAA)</dc:creator>
  <cp:lastModifiedBy>Neiderman, Eric (FAA)</cp:lastModifiedBy>
  <cp:revision>45</cp:revision>
  <dcterms:created xsi:type="dcterms:W3CDTF">2015-08-28T02:30:50Z</dcterms:created>
  <dcterms:modified xsi:type="dcterms:W3CDTF">2015-09-09T12:10:35Z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