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0" r:id="rId2"/>
  </p:sldMasterIdLst>
  <p:notesMasterIdLst>
    <p:notesMasterId r:id="rId18"/>
  </p:notesMasterIdLst>
  <p:handoutMasterIdLst>
    <p:handoutMasterId r:id="rId19"/>
  </p:handoutMasterIdLst>
  <p:sldIdLst>
    <p:sldId id="487" r:id="rId3"/>
    <p:sldId id="572" r:id="rId4"/>
    <p:sldId id="573" r:id="rId5"/>
    <p:sldId id="574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8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 autoAdjust="0"/>
    <p:restoredTop sz="88925" autoAdjust="0"/>
  </p:normalViewPr>
  <p:slideViewPr>
    <p:cSldViewPr>
      <p:cViewPr varScale="1">
        <p:scale>
          <a:sx n="85" d="100"/>
          <a:sy n="85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08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E058-940E-49C1-8E2E-43046BD6A46D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0508-1CC6-4F54-9350-86C013775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29BA6-BF42-47B7-B5D9-3CD278427DC0}" type="datetimeFigureOut">
              <a:rPr lang="en-US"/>
              <a:pPr>
                <a:defRPr/>
              </a:pPr>
              <a:t>9/14/16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4" tIns="46422" rIns="92844" bIns="464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2844" tIns="46422" rIns="92844" bIns="464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995DE-1A06-4A84-9F60-473E7C8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2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0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B5F216-4A4D-42FE-A2B4-2588E2439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2926AF-E043-4E65-9D34-D2B93905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69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EB4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169" y="2362200"/>
            <a:ext cx="8229600" cy="6096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D531-8DC3-4FE3-A04E-207655B0E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5538"/>
            <a:ext cx="42672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152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309F6E6F-9527-412A-96B3-7B625EFC0535}" type="slidenum">
              <a:rPr lang="en-US" sz="1600">
                <a:solidFill>
                  <a:srgbClr val="333333"/>
                </a:solidFill>
                <a:cs typeface="Arial" charset="0"/>
              </a:rPr>
              <a:pPr/>
              <a:t>‹#›</a:t>
            </a:fld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1034" name="Picture 29" descr="http://www.nasao.org/Portals/0/FAA_NextGen_Logo_C_RGB_T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84150"/>
            <a:ext cx="16144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105"/>
            <a:ext cx="8305800" cy="11234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Draft FAA Responses to SAS </a:t>
            </a:r>
            <a:r>
              <a:rPr lang="en-US" sz="3600" dirty="0" err="1" smtClean="0"/>
              <a:t>F&amp;R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5018"/>
            <a:ext cx="8305800" cy="529182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Presented to: </a:t>
            </a:r>
            <a:r>
              <a:rPr lang="en-US" sz="1600" dirty="0"/>
              <a:t>	</a:t>
            </a:r>
            <a:r>
              <a:rPr lang="en-US" sz="1600" dirty="0" err="1" smtClean="0"/>
              <a:t>REDAC</a:t>
            </a:r>
            <a:r>
              <a:rPr lang="en-US" sz="1600" dirty="0" smtClean="0"/>
              <a:t> Subcommittee on Aircraft Safety (SAS)</a:t>
            </a:r>
            <a:endParaRPr lang="en-US" sz="1600" dirty="0"/>
          </a:p>
          <a:p>
            <a:r>
              <a:rPr lang="en-US" sz="1600" dirty="0" smtClean="0"/>
              <a:t>Date: September 14,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6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Additive Manufacturing (AM)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26" y="1600200"/>
            <a:ext cx="8763000" cy="879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90800"/>
            <a:ext cx="8763000" cy="2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Advanced Materials Research – Supportive of SAS Emerging Issues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686800" cy="28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Advanced Materials Research – Supportive of SAS Emerging Issues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82492"/>
            <a:ext cx="8763000" cy="25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Advanced Materials Research – Supportive of SAS Emerging Issues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0" y="1548597"/>
            <a:ext cx="8763000" cy="283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80" y="4367997"/>
            <a:ext cx="8763000" cy="15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Advanced Materials Research – Supportive of SAS Emerging Issues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0" y="2514600"/>
            <a:ext cx="8686800" cy="18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200" dirty="0" smtClean="0"/>
              <a:t>Research to Mitigate the effects of Ice Crystal Icing – engine test and analysis capabilities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0" y="1622171"/>
            <a:ext cx="8839200" cy="36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Leadership &amp; Strategic Planning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686800" cy="3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Leadership &amp; Strategic Planning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4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</a:t>
            </a:r>
            <a:r>
              <a:rPr lang="en-US" dirty="0" err="1" smtClean="0"/>
              <a:t>ConOps</a:t>
            </a:r>
            <a:r>
              <a:rPr lang="en-US" dirty="0" smtClean="0"/>
              <a:t> &amp; Concept Maturation Plan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26029"/>
            <a:ext cx="868680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</a:t>
            </a:r>
            <a:r>
              <a:rPr lang="en-US" dirty="0" err="1" smtClean="0"/>
              <a:t>ConOps</a:t>
            </a:r>
            <a:r>
              <a:rPr lang="en-US" dirty="0" smtClean="0"/>
              <a:t> &amp; Concept Maturation Plan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9" y="1055112"/>
            <a:ext cx="8805333" cy="290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7" y="4028669"/>
            <a:ext cx="8805333" cy="543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89" y="3124200"/>
            <a:ext cx="8805334" cy="35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</a:t>
            </a:r>
            <a:r>
              <a:rPr lang="en-US" dirty="0" err="1" smtClean="0"/>
              <a:t>ConOps</a:t>
            </a:r>
            <a:r>
              <a:rPr lang="en-US" dirty="0" smtClean="0"/>
              <a:t> &amp; Concept Maturation Plan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36201"/>
            <a:ext cx="8839200" cy="40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Center of Excellence (ASSURE)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0742"/>
            <a:ext cx="8763000" cy="38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UAS Center of Excellence (ASSURE)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458200" cy="45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dirty="0" smtClean="0"/>
              <a:t>FAA Funding Impact on Other Safety Research Portfolio Items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960" y="6485628"/>
            <a:ext cx="1970530" cy="223147"/>
          </a:xfrm>
        </p:spPr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0" y="1145098"/>
            <a:ext cx="8610600" cy="57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35911</TotalTime>
  <Words>147</Words>
  <Application>Microsoft Macintosh PowerPoint</Application>
  <PresentationFormat>On-screen Show (4:3)</PresentationFormat>
  <Paragraphs>46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Custom Design</vt:lpstr>
      <vt:lpstr>Draft FAA Responses to SAS F&amp;R</vt:lpstr>
      <vt:lpstr>UAS Leadership &amp; Strategic Planning</vt:lpstr>
      <vt:lpstr>UAS Leadership &amp; Strategic Planning</vt:lpstr>
      <vt:lpstr>UAS ConOps &amp; Concept Maturation Plan</vt:lpstr>
      <vt:lpstr>UAS ConOps &amp; Concept Maturation Plan</vt:lpstr>
      <vt:lpstr>UAS ConOps &amp; Concept Maturation Plan</vt:lpstr>
      <vt:lpstr>UAS Center of Excellence (ASSURE)</vt:lpstr>
      <vt:lpstr>UAS Center of Excellence (ASSURE)</vt:lpstr>
      <vt:lpstr>FAA Funding Impact on Other Safety Research Portfolio Items</vt:lpstr>
      <vt:lpstr>Additive Manufacturing (AM)</vt:lpstr>
      <vt:lpstr>Advanced Materials Research – Supportive of SAS Emerging Issues</vt:lpstr>
      <vt:lpstr>Advanced Materials Research – Supportive of SAS Emerging Issues</vt:lpstr>
      <vt:lpstr>Advanced Materials Research – Supportive of SAS Emerging Issues</vt:lpstr>
      <vt:lpstr>Advanced Materials Research – Supportive of SAS Emerging Issues</vt:lpstr>
      <vt:lpstr>Research to Mitigate the effects of Ice Crystal Icing – engine test and analysis capabilities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Briefing</dc:title>
  <dc:creator>Windows User</dc:creator>
  <cp:lastModifiedBy>Xiaogong Lee</cp:lastModifiedBy>
  <cp:revision>508</cp:revision>
  <cp:lastPrinted>2014-12-31T13:19:46Z</cp:lastPrinted>
  <dcterms:created xsi:type="dcterms:W3CDTF">2013-11-20T14:13:54Z</dcterms:created>
  <dcterms:modified xsi:type="dcterms:W3CDTF">2016-09-14T14:13:34Z</dcterms:modified>
</cp:coreProperties>
</file>