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8" r:id="rId1"/>
    <p:sldMasterId id="2147483830" r:id="rId2"/>
    <p:sldMasterId id="2147483814" r:id="rId3"/>
  </p:sldMasterIdLst>
  <p:notesMasterIdLst>
    <p:notesMasterId r:id="rId29"/>
  </p:notesMasterIdLst>
  <p:handoutMasterIdLst>
    <p:handoutMasterId r:id="rId30"/>
  </p:handoutMasterIdLst>
  <p:sldIdLst>
    <p:sldId id="866" r:id="rId4"/>
    <p:sldId id="936" r:id="rId5"/>
    <p:sldId id="935" r:id="rId6"/>
    <p:sldId id="905" r:id="rId7"/>
    <p:sldId id="873" r:id="rId8"/>
    <p:sldId id="907" r:id="rId9"/>
    <p:sldId id="915" r:id="rId10"/>
    <p:sldId id="921" r:id="rId11"/>
    <p:sldId id="937" r:id="rId12"/>
    <p:sldId id="938" r:id="rId13"/>
    <p:sldId id="939" r:id="rId14"/>
    <p:sldId id="940" r:id="rId15"/>
    <p:sldId id="941" r:id="rId16"/>
    <p:sldId id="942" r:id="rId17"/>
    <p:sldId id="943" r:id="rId18"/>
    <p:sldId id="944" r:id="rId19"/>
    <p:sldId id="945" r:id="rId20"/>
    <p:sldId id="946" r:id="rId21"/>
    <p:sldId id="947" r:id="rId22"/>
    <p:sldId id="948" r:id="rId23"/>
    <p:sldId id="950" r:id="rId24"/>
    <p:sldId id="952" r:id="rId25"/>
    <p:sldId id="953" r:id="rId26"/>
    <p:sldId id="954" r:id="rId27"/>
    <p:sldId id="955" r:id="rId28"/>
  </p:sldIdLst>
  <p:sldSz cx="10058400" cy="7315200"/>
  <p:notesSz cx="7010400" cy="9296400"/>
  <p:defaultTextStyle>
    <a:defPPr>
      <a:defRPr lang="en-US"/>
    </a:defPPr>
    <a:lvl1pPr algn="l" rtl="0" fontAlgn="base">
      <a:spcBef>
        <a:spcPct val="50000"/>
      </a:spcBef>
      <a:spcAft>
        <a:spcPct val="0"/>
      </a:spcAft>
      <a:buChar char="•"/>
      <a:defRPr sz="3083" b="1" kern="1200">
        <a:solidFill>
          <a:srgbClr val="1D2F68"/>
        </a:solidFill>
        <a:latin typeface="Arial Rounded MT Bold" pitchFamily="34" charset="0"/>
        <a:ea typeface="+mn-ea"/>
        <a:cs typeface="+mn-cs"/>
      </a:defRPr>
    </a:lvl1pPr>
    <a:lvl2pPr marL="496048" algn="l" rtl="0" fontAlgn="base">
      <a:spcBef>
        <a:spcPct val="50000"/>
      </a:spcBef>
      <a:spcAft>
        <a:spcPct val="0"/>
      </a:spcAft>
      <a:buChar char="•"/>
      <a:defRPr sz="3083" b="1" kern="1200">
        <a:solidFill>
          <a:srgbClr val="1D2F68"/>
        </a:solidFill>
        <a:latin typeface="Arial Rounded MT Bold" pitchFamily="34" charset="0"/>
        <a:ea typeface="+mn-ea"/>
        <a:cs typeface="+mn-cs"/>
      </a:defRPr>
    </a:lvl2pPr>
    <a:lvl3pPr marL="992095" algn="l" rtl="0" fontAlgn="base">
      <a:spcBef>
        <a:spcPct val="50000"/>
      </a:spcBef>
      <a:spcAft>
        <a:spcPct val="0"/>
      </a:spcAft>
      <a:buChar char="•"/>
      <a:defRPr sz="3083" b="1" kern="1200">
        <a:solidFill>
          <a:srgbClr val="1D2F68"/>
        </a:solidFill>
        <a:latin typeface="Arial Rounded MT Bold" pitchFamily="34" charset="0"/>
        <a:ea typeface="+mn-ea"/>
        <a:cs typeface="+mn-cs"/>
      </a:defRPr>
    </a:lvl3pPr>
    <a:lvl4pPr marL="1488143" algn="l" rtl="0" fontAlgn="base">
      <a:spcBef>
        <a:spcPct val="50000"/>
      </a:spcBef>
      <a:spcAft>
        <a:spcPct val="0"/>
      </a:spcAft>
      <a:buChar char="•"/>
      <a:defRPr sz="3083" b="1" kern="1200">
        <a:solidFill>
          <a:srgbClr val="1D2F68"/>
        </a:solidFill>
        <a:latin typeface="Arial Rounded MT Bold" pitchFamily="34" charset="0"/>
        <a:ea typeface="+mn-ea"/>
        <a:cs typeface="+mn-cs"/>
      </a:defRPr>
    </a:lvl4pPr>
    <a:lvl5pPr marL="1984191" algn="l" rtl="0" fontAlgn="base">
      <a:spcBef>
        <a:spcPct val="50000"/>
      </a:spcBef>
      <a:spcAft>
        <a:spcPct val="0"/>
      </a:spcAft>
      <a:buChar char="•"/>
      <a:defRPr sz="3083" b="1" kern="1200">
        <a:solidFill>
          <a:srgbClr val="1D2F68"/>
        </a:solidFill>
        <a:latin typeface="Arial Rounded MT Bold" pitchFamily="34" charset="0"/>
        <a:ea typeface="+mn-ea"/>
        <a:cs typeface="+mn-cs"/>
      </a:defRPr>
    </a:lvl5pPr>
    <a:lvl6pPr marL="2480238" algn="l" defTabSz="992095" rtl="0" eaLnBrk="1" latinLnBrk="0" hangingPunct="1">
      <a:defRPr sz="3083" b="1" kern="1200">
        <a:solidFill>
          <a:srgbClr val="1D2F68"/>
        </a:solidFill>
        <a:latin typeface="Arial Rounded MT Bold" pitchFamily="34" charset="0"/>
        <a:ea typeface="+mn-ea"/>
        <a:cs typeface="+mn-cs"/>
      </a:defRPr>
    </a:lvl6pPr>
    <a:lvl7pPr marL="2976285" algn="l" defTabSz="992095" rtl="0" eaLnBrk="1" latinLnBrk="0" hangingPunct="1">
      <a:defRPr sz="3083" b="1" kern="1200">
        <a:solidFill>
          <a:srgbClr val="1D2F68"/>
        </a:solidFill>
        <a:latin typeface="Arial Rounded MT Bold" pitchFamily="34" charset="0"/>
        <a:ea typeface="+mn-ea"/>
        <a:cs typeface="+mn-cs"/>
      </a:defRPr>
    </a:lvl7pPr>
    <a:lvl8pPr marL="3472334" algn="l" defTabSz="992095" rtl="0" eaLnBrk="1" latinLnBrk="0" hangingPunct="1">
      <a:defRPr sz="3083" b="1" kern="1200">
        <a:solidFill>
          <a:srgbClr val="1D2F68"/>
        </a:solidFill>
        <a:latin typeface="Arial Rounded MT Bold" pitchFamily="34" charset="0"/>
        <a:ea typeface="+mn-ea"/>
        <a:cs typeface="+mn-cs"/>
      </a:defRPr>
    </a:lvl8pPr>
    <a:lvl9pPr marL="3968381" algn="l" defTabSz="992095" rtl="0" eaLnBrk="1" latinLnBrk="0" hangingPunct="1">
      <a:defRPr sz="3083" b="1" kern="1200">
        <a:solidFill>
          <a:srgbClr val="1D2F68"/>
        </a:solidFill>
        <a:latin typeface="Arial Rounded MT Bold" pitchFamily="34" charset="0"/>
        <a:ea typeface="+mn-ea"/>
        <a:cs typeface="+mn-cs"/>
      </a:defRPr>
    </a:lvl9pPr>
  </p:defaultTextStyle>
  <p:extLst>
    <p:ext uri="{521415D9-36F7-43E2-AB2F-B90AF26B5E84}">
      <p14:sectionLst xmlns:p14="http://schemas.microsoft.com/office/powerpoint/2010/main">
        <p14:section name="Untitled Section" id="{8EC52609-72C2-45D2-8E60-8A44EA48097D}">
          <p14:sldIdLst>
            <p14:sldId id="866"/>
            <p14:sldId id="936"/>
            <p14:sldId id="935"/>
            <p14:sldId id="905"/>
            <p14:sldId id="873"/>
            <p14:sldId id="907"/>
            <p14:sldId id="915"/>
            <p14:sldId id="921"/>
            <p14:sldId id="937"/>
            <p14:sldId id="938"/>
            <p14:sldId id="939"/>
            <p14:sldId id="940"/>
            <p14:sldId id="941"/>
            <p14:sldId id="942"/>
            <p14:sldId id="943"/>
            <p14:sldId id="944"/>
            <p14:sldId id="945"/>
            <p14:sldId id="946"/>
            <p14:sldId id="947"/>
            <p14:sldId id="948"/>
            <p14:sldId id="950"/>
            <p14:sldId id="952"/>
            <p14:sldId id="953"/>
            <p14:sldId id="954"/>
            <p14:sldId id="955"/>
          </p14:sldIdLst>
        </p14:section>
      </p14:sectionLst>
    </p:ext>
    <p:ext uri="{EFAFB233-063F-42B5-8137-9DF3F51BA10A}">
      <p15:sldGuideLst xmlns:p15="http://schemas.microsoft.com/office/powerpoint/2012/main" xmlns="">
        <p15:guide id="1" orient="horz" pos="537" userDrawn="1">
          <p15:clr>
            <a:srgbClr val="A4A3A4"/>
          </p15:clr>
        </p15:guide>
        <p15:guide id="2" pos="265" userDrawn="1">
          <p15:clr>
            <a:srgbClr val="A4A3A4"/>
          </p15:clr>
        </p15:guide>
        <p15:guide id="3" orient="horz" pos="681" userDrawn="1">
          <p15:clr>
            <a:srgbClr val="A4A3A4"/>
          </p15:clr>
        </p15:guide>
        <p15:guide id="4" pos="579" userDrawn="1">
          <p15:clr>
            <a:srgbClr val="A4A3A4"/>
          </p15:clr>
        </p15:guide>
      </p15:sldGuideLst>
    </p:ext>
    <p:ext uri="{2D200454-40CA-4A62-9FC3-DE9A4176ACB9}">
      <p15:notesGuideLst xmlns:p15="http://schemas.microsoft.com/office/powerpoint/2012/main" xmlns="">
        <p15:guide id="1" orient="horz" pos="2906">
          <p15:clr>
            <a:srgbClr val="A4A3A4"/>
          </p15:clr>
        </p15:guide>
        <p15:guide id="2" pos="2206">
          <p15:clr>
            <a:srgbClr val="A4A3A4"/>
          </p15:clr>
        </p15:guide>
        <p15:guide id="3" orient="horz" pos="292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enor, Patricia [USA]" initials="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2F68"/>
    <a:srgbClr val="33CC33"/>
    <a:srgbClr val="D8EAF8"/>
    <a:srgbClr val="34567A"/>
    <a:srgbClr val="F2F2F2"/>
    <a:srgbClr val="F5FAFD"/>
    <a:srgbClr val="99FF99"/>
    <a:srgbClr val="FF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729" autoAdjust="0"/>
    <p:restoredTop sz="83396" autoAdjust="0"/>
  </p:normalViewPr>
  <p:slideViewPr>
    <p:cSldViewPr snapToGrid="0">
      <p:cViewPr>
        <p:scale>
          <a:sx n="94" d="100"/>
          <a:sy n="94" d="100"/>
        </p:scale>
        <p:origin x="278" y="-643"/>
      </p:cViewPr>
      <p:guideLst>
        <p:guide orient="horz" pos="537"/>
        <p:guide orient="horz" pos="681"/>
        <p:guide pos="265"/>
        <p:guide pos="5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11" d="100"/>
          <a:sy n="111" d="100"/>
        </p:scale>
        <p:origin x="-72" y="-202"/>
      </p:cViewPr>
      <p:guideLst>
        <p:guide orient="horz" pos="2906"/>
        <p:guide orient="horz" pos="2929"/>
        <p:guide pos="2206"/>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3"/>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4579" name="Rectangle 3"/>
          <p:cNvSpPr>
            <a:spLocks noGrp="1" noChangeArrowheads="1"/>
          </p:cNvSpPr>
          <p:nvPr>
            <p:ph type="dt" sz="quarter" idx="1"/>
          </p:nvPr>
        </p:nvSpPr>
        <p:spPr bwMode="auto">
          <a:xfrm>
            <a:off x="3972258" y="3"/>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4580" name="Rectangle 4"/>
          <p:cNvSpPr>
            <a:spLocks noGrp="1" noChangeArrowheads="1"/>
          </p:cNvSpPr>
          <p:nvPr>
            <p:ph type="ftr" sz="quarter" idx="2"/>
          </p:nvPr>
        </p:nvSpPr>
        <p:spPr bwMode="auto">
          <a:xfrm>
            <a:off x="2" y="8830659"/>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4581" name="Rectangle 5"/>
          <p:cNvSpPr>
            <a:spLocks noGrp="1" noChangeArrowheads="1"/>
          </p:cNvSpPr>
          <p:nvPr>
            <p:ph type="sldNum" sz="quarter" idx="3"/>
          </p:nvPr>
        </p:nvSpPr>
        <p:spPr bwMode="auto">
          <a:xfrm>
            <a:off x="3972258" y="8830659"/>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fld id="{41A02455-C15A-40C2-941D-5F51F28D0423}" type="slidenum">
              <a:rPr lang="en-US"/>
              <a:pPr>
                <a:defRPr/>
              </a:pPr>
              <a:t>‹#›</a:t>
            </a:fld>
            <a:endParaRPr lang="en-US" dirty="0"/>
          </a:p>
        </p:txBody>
      </p:sp>
    </p:spTree>
    <p:extLst>
      <p:ext uri="{BB962C8B-B14F-4D97-AF65-F5344CB8AC3E}">
        <p14:creationId xmlns:p14="http://schemas.microsoft.com/office/powerpoint/2010/main" val="325478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2" y="3"/>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1507" name="Rectangle 3"/>
          <p:cNvSpPr>
            <a:spLocks noGrp="1" noChangeArrowheads="1"/>
          </p:cNvSpPr>
          <p:nvPr>
            <p:ph type="dt" idx="1"/>
          </p:nvPr>
        </p:nvSpPr>
        <p:spPr bwMode="auto">
          <a:xfrm>
            <a:off x="3972258" y="3"/>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06488" y="695325"/>
            <a:ext cx="479742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114" y="4416102"/>
            <a:ext cx="5142177" cy="41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2" y="8830659"/>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1511" name="Rectangle 7"/>
          <p:cNvSpPr>
            <a:spLocks noGrp="1" noChangeArrowheads="1"/>
          </p:cNvSpPr>
          <p:nvPr>
            <p:ph type="sldNum" sz="quarter" idx="5"/>
          </p:nvPr>
        </p:nvSpPr>
        <p:spPr bwMode="auto">
          <a:xfrm>
            <a:off x="3972258" y="8830659"/>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fld id="{6ABB99AA-3A2D-4740-8063-3D6C9C55D1AD}" type="slidenum">
              <a:rPr lang="en-US"/>
              <a:pPr>
                <a:defRPr/>
              </a:pPr>
              <a:t>‹#›</a:t>
            </a:fld>
            <a:endParaRPr lang="en-US" dirty="0"/>
          </a:p>
        </p:txBody>
      </p:sp>
    </p:spTree>
    <p:extLst>
      <p:ext uri="{BB962C8B-B14F-4D97-AF65-F5344CB8AC3E}">
        <p14:creationId xmlns:p14="http://schemas.microsoft.com/office/powerpoint/2010/main" val="270670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93" kern="1200">
        <a:solidFill>
          <a:schemeClr val="tx1"/>
        </a:solidFill>
        <a:latin typeface="Times New Roman" pitchFamily="18" charset="0"/>
        <a:ea typeface="+mn-ea"/>
        <a:cs typeface="+mn-cs"/>
      </a:defRPr>
    </a:lvl1pPr>
    <a:lvl2pPr marL="496048" algn="l" rtl="0" eaLnBrk="0" fontAlgn="base" hangingPunct="0">
      <a:spcBef>
        <a:spcPct val="30000"/>
      </a:spcBef>
      <a:spcAft>
        <a:spcPct val="0"/>
      </a:spcAft>
      <a:defRPr sz="1293" kern="1200">
        <a:solidFill>
          <a:schemeClr val="tx1"/>
        </a:solidFill>
        <a:latin typeface="Times New Roman" pitchFamily="18" charset="0"/>
        <a:ea typeface="+mn-ea"/>
        <a:cs typeface="+mn-cs"/>
      </a:defRPr>
    </a:lvl2pPr>
    <a:lvl3pPr marL="992095" algn="l" rtl="0" eaLnBrk="0" fontAlgn="base" hangingPunct="0">
      <a:spcBef>
        <a:spcPct val="30000"/>
      </a:spcBef>
      <a:spcAft>
        <a:spcPct val="0"/>
      </a:spcAft>
      <a:defRPr sz="1293" kern="1200">
        <a:solidFill>
          <a:schemeClr val="tx1"/>
        </a:solidFill>
        <a:latin typeface="Times New Roman" pitchFamily="18" charset="0"/>
        <a:ea typeface="+mn-ea"/>
        <a:cs typeface="+mn-cs"/>
      </a:defRPr>
    </a:lvl3pPr>
    <a:lvl4pPr marL="1488143" algn="l" rtl="0" eaLnBrk="0" fontAlgn="base" hangingPunct="0">
      <a:spcBef>
        <a:spcPct val="30000"/>
      </a:spcBef>
      <a:spcAft>
        <a:spcPct val="0"/>
      </a:spcAft>
      <a:defRPr sz="1293" kern="1200">
        <a:solidFill>
          <a:schemeClr val="tx1"/>
        </a:solidFill>
        <a:latin typeface="Times New Roman" pitchFamily="18" charset="0"/>
        <a:ea typeface="+mn-ea"/>
        <a:cs typeface="+mn-cs"/>
      </a:defRPr>
    </a:lvl4pPr>
    <a:lvl5pPr marL="1984191" algn="l" rtl="0" eaLnBrk="0" fontAlgn="base" hangingPunct="0">
      <a:spcBef>
        <a:spcPct val="30000"/>
      </a:spcBef>
      <a:spcAft>
        <a:spcPct val="0"/>
      </a:spcAft>
      <a:defRPr sz="1293" kern="1200">
        <a:solidFill>
          <a:schemeClr val="tx1"/>
        </a:solidFill>
        <a:latin typeface="Times New Roman" pitchFamily="18" charset="0"/>
        <a:ea typeface="+mn-ea"/>
        <a:cs typeface="+mn-cs"/>
      </a:defRPr>
    </a:lvl5pPr>
    <a:lvl6pPr marL="2480238" algn="l" defTabSz="992095" rtl="0" eaLnBrk="1" latinLnBrk="0" hangingPunct="1">
      <a:defRPr sz="1293" kern="1200">
        <a:solidFill>
          <a:schemeClr val="tx1"/>
        </a:solidFill>
        <a:latin typeface="+mn-lt"/>
        <a:ea typeface="+mn-ea"/>
        <a:cs typeface="+mn-cs"/>
      </a:defRPr>
    </a:lvl6pPr>
    <a:lvl7pPr marL="2976285" algn="l" defTabSz="992095" rtl="0" eaLnBrk="1" latinLnBrk="0" hangingPunct="1">
      <a:defRPr sz="1293" kern="1200">
        <a:solidFill>
          <a:schemeClr val="tx1"/>
        </a:solidFill>
        <a:latin typeface="+mn-lt"/>
        <a:ea typeface="+mn-ea"/>
        <a:cs typeface="+mn-cs"/>
      </a:defRPr>
    </a:lvl7pPr>
    <a:lvl8pPr marL="3472334" algn="l" defTabSz="992095" rtl="0" eaLnBrk="1" latinLnBrk="0" hangingPunct="1">
      <a:defRPr sz="1293" kern="1200">
        <a:solidFill>
          <a:schemeClr val="tx1"/>
        </a:solidFill>
        <a:latin typeface="+mn-lt"/>
        <a:ea typeface="+mn-ea"/>
        <a:cs typeface="+mn-cs"/>
      </a:defRPr>
    </a:lvl8pPr>
    <a:lvl9pPr marL="3968381" algn="l" defTabSz="992095" rtl="0" eaLnBrk="1" latinLnBrk="0" hangingPunct="1">
      <a:defRPr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0</a:t>
            </a:fld>
            <a:endParaRPr lang="en-US" dirty="0"/>
          </a:p>
        </p:txBody>
      </p:sp>
    </p:spTree>
    <p:extLst>
      <p:ext uri="{BB962C8B-B14F-4D97-AF65-F5344CB8AC3E}">
        <p14:creationId xmlns:p14="http://schemas.microsoft.com/office/powerpoint/2010/main" val="251548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9</a:t>
            </a:fld>
            <a:endParaRPr lang="en-US" dirty="0"/>
          </a:p>
        </p:txBody>
      </p:sp>
    </p:spTree>
    <p:extLst>
      <p:ext uri="{BB962C8B-B14F-4D97-AF65-F5344CB8AC3E}">
        <p14:creationId xmlns:p14="http://schemas.microsoft.com/office/powerpoint/2010/main" val="87664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10</a:t>
            </a:fld>
            <a:endParaRPr lang="en-US" dirty="0"/>
          </a:p>
        </p:txBody>
      </p:sp>
    </p:spTree>
    <p:extLst>
      <p:ext uri="{BB962C8B-B14F-4D97-AF65-F5344CB8AC3E}">
        <p14:creationId xmlns:p14="http://schemas.microsoft.com/office/powerpoint/2010/main" val="273605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11</a:t>
            </a:fld>
            <a:endParaRPr lang="en-US" dirty="0"/>
          </a:p>
        </p:txBody>
      </p:sp>
    </p:spTree>
    <p:extLst>
      <p:ext uri="{BB962C8B-B14F-4D97-AF65-F5344CB8AC3E}">
        <p14:creationId xmlns:p14="http://schemas.microsoft.com/office/powerpoint/2010/main" val="24294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12</a:t>
            </a:fld>
            <a:endParaRPr lang="en-US" dirty="0"/>
          </a:p>
        </p:txBody>
      </p:sp>
    </p:spTree>
    <p:extLst>
      <p:ext uri="{BB962C8B-B14F-4D97-AF65-F5344CB8AC3E}">
        <p14:creationId xmlns:p14="http://schemas.microsoft.com/office/powerpoint/2010/main" val="310948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13</a:t>
            </a:fld>
            <a:endParaRPr lang="en-US" dirty="0"/>
          </a:p>
        </p:txBody>
      </p:sp>
    </p:spTree>
    <p:extLst>
      <p:ext uri="{BB962C8B-B14F-4D97-AF65-F5344CB8AC3E}">
        <p14:creationId xmlns:p14="http://schemas.microsoft.com/office/powerpoint/2010/main" val="361919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14</a:t>
            </a:fld>
            <a:endParaRPr lang="en-US" dirty="0"/>
          </a:p>
        </p:txBody>
      </p:sp>
    </p:spTree>
    <p:extLst>
      <p:ext uri="{BB962C8B-B14F-4D97-AF65-F5344CB8AC3E}">
        <p14:creationId xmlns:p14="http://schemas.microsoft.com/office/powerpoint/2010/main" val="165020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15</a:t>
            </a:fld>
            <a:endParaRPr lang="en-US" dirty="0"/>
          </a:p>
        </p:txBody>
      </p:sp>
    </p:spTree>
    <p:extLst>
      <p:ext uri="{BB962C8B-B14F-4D97-AF65-F5344CB8AC3E}">
        <p14:creationId xmlns:p14="http://schemas.microsoft.com/office/powerpoint/2010/main" val="51616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16</a:t>
            </a:fld>
            <a:endParaRPr lang="en-US" dirty="0"/>
          </a:p>
        </p:txBody>
      </p:sp>
    </p:spTree>
    <p:extLst>
      <p:ext uri="{BB962C8B-B14F-4D97-AF65-F5344CB8AC3E}">
        <p14:creationId xmlns:p14="http://schemas.microsoft.com/office/powerpoint/2010/main" val="142422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17</a:t>
            </a:fld>
            <a:endParaRPr lang="en-US" dirty="0"/>
          </a:p>
        </p:txBody>
      </p:sp>
    </p:spTree>
    <p:extLst>
      <p:ext uri="{BB962C8B-B14F-4D97-AF65-F5344CB8AC3E}">
        <p14:creationId xmlns:p14="http://schemas.microsoft.com/office/powerpoint/2010/main" val="473010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18</a:t>
            </a:fld>
            <a:endParaRPr lang="en-US" dirty="0"/>
          </a:p>
        </p:txBody>
      </p:sp>
    </p:spTree>
    <p:extLst>
      <p:ext uri="{BB962C8B-B14F-4D97-AF65-F5344CB8AC3E}">
        <p14:creationId xmlns:p14="http://schemas.microsoft.com/office/powerpoint/2010/main" val="85304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a:t>
            </a:fld>
            <a:endParaRPr lang="en-US" dirty="0"/>
          </a:p>
        </p:txBody>
      </p:sp>
    </p:spTree>
    <p:extLst>
      <p:ext uri="{BB962C8B-B14F-4D97-AF65-F5344CB8AC3E}">
        <p14:creationId xmlns:p14="http://schemas.microsoft.com/office/powerpoint/2010/main" val="928418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19</a:t>
            </a:fld>
            <a:endParaRPr lang="en-US" dirty="0"/>
          </a:p>
        </p:txBody>
      </p:sp>
    </p:spTree>
    <p:extLst>
      <p:ext uri="{BB962C8B-B14F-4D97-AF65-F5344CB8AC3E}">
        <p14:creationId xmlns:p14="http://schemas.microsoft.com/office/powerpoint/2010/main" val="214903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20</a:t>
            </a:fld>
            <a:endParaRPr lang="en-US" dirty="0"/>
          </a:p>
        </p:txBody>
      </p:sp>
    </p:spTree>
    <p:extLst>
      <p:ext uri="{BB962C8B-B14F-4D97-AF65-F5344CB8AC3E}">
        <p14:creationId xmlns:p14="http://schemas.microsoft.com/office/powerpoint/2010/main" val="249604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21</a:t>
            </a:fld>
            <a:endParaRPr lang="en-US" dirty="0"/>
          </a:p>
        </p:txBody>
      </p:sp>
    </p:spTree>
    <p:extLst>
      <p:ext uri="{BB962C8B-B14F-4D97-AF65-F5344CB8AC3E}">
        <p14:creationId xmlns:p14="http://schemas.microsoft.com/office/powerpoint/2010/main" val="331866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22</a:t>
            </a:fld>
            <a:endParaRPr lang="en-US" dirty="0"/>
          </a:p>
        </p:txBody>
      </p:sp>
    </p:spTree>
    <p:extLst>
      <p:ext uri="{BB962C8B-B14F-4D97-AF65-F5344CB8AC3E}">
        <p14:creationId xmlns:p14="http://schemas.microsoft.com/office/powerpoint/2010/main" val="222467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23</a:t>
            </a:fld>
            <a:endParaRPr lang="en-US" dirty="0"/>
          </a:p>
        </p:txBody>
      </p:sp>
    </p:spTree>
    <p:extLst>
      <p:ext uri="{BB962C8B-B14F-4D97-AF65-F5344CB8AC3E}">
        <p14:creationId xmlns:p14="http://schemas.microsoft.com/office/powerpoint/2010/main" val="233576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24</a:t>
            </a:fld>
            <a:endParaRPr lang="en-US" dirty="0"/>
          </a:p>
        </p:txBody>
      </p:sp>
    </p:spTree>
    <p:extLst>
      <p:ext uri="{BB962C8B-B14F-4D97-AF65-F5344CB8AC3E}">
        <p14:creationId xmlns:p14="http://schemas.microsoft.com/office/powerpoint/2010/main" val="4176185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2</a:t>
            </a:fld>
            <a:endParaRPr lang="en-US" dirty="0"/>
          </a:p>
        </p:txBody>
      </p:sp>
    </p:spTree>
    <p:extLst>
      <p:ext uri="{BB962C8B-B14F-4D97-AF65-F5344CB8AC3E}">
        <p14:creationId xmlns:p14="http://schemas.microsoft.com/office/powerpoint/2010/main" val="293263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indent="-137160">
              <a:buFont typeface="Arial" panose="020B0604020202020204" pitchFamily="34" charset="0"/>
              <a:buChar char="•"/>
            </a:pPr>
            <a:r>
              <a:rPr lang="en-US" dirty="0" smtClean="0"/>
              <a:t>To reach the next level of safety in this increasingly busy, complex, and global air transportation environment, the FAA is transitioning from more traditional ways of doing business to a proactive safety management approach. This approach ensures that the outcomes of any management or system activity incorporate safety considerations.  </a:t>
            </a:r>
          </a:p>
          <a:p>
            <a:pPr marL="137160" indent="-137160">
              <a:buFont typeface="Arial" panose="020B0604020202020204" pitchFamily="34" charset="0"/>
              <a:buChar char="•"/>
            </a:pPr>
            <a:r>
              <a:rPr lang="en-US" dirty="0" smtClean="0"/>
              <a:t>We are implementing this approach through the U.S. State Safety Program (SSP), enabled by the FAA Safety Management System (SMS). The FAA Administrator’s Risk-Based Decision Making Initiative further focuses our efforts on ensuring that we have the components in place for a successful SSP.</a:t>
            </a:r>
            <a:endParaRPr lang="en-US" dirty="0"/>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3</a:t>
            </a:fld>
            <a:endParaRPr lang="en-US" dirty="0"/>
          </a:p>
        </p:txBody>
      </p:sp>
    </p:spTree>
    <p:extLst>
      <p:ext uri="{BB962C8B-B14F-4D97-AF65-F5344CB8AC3E}">
        <p14:creationId xmlns:p14="http://schemas.microsoft.com/office/powerpoint/2010/main" val="408652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pPr marL="137160" indent="-137160">
              <a:buFont typeface="Arial" panose="020B0604020202020204" pitchFamily="34" charset="0"/>
              <a:buChar char="•"/>
            </a:pPr>
            <a:r>
              <a:rPr lang="en-US" dirty="0" smtClean="0"/>
              <a:t>The U.S. SSP, the FAA SMS, and the Risk-Based Decision Making Initiative all directly support the FAA mission to provide the safest, most efficient aerospace system in the world.</a:t>
            </a:r>
          </a:p>
          <a:p>
            <a:pPr marL="137160" indent="-137160">
              <a:buFont typeface="Arial" panose="020B0604020202020204" pitchFamily="34" charset="0"/>
              <a:buChar char="•"/>
            </a:pPr>
            <a:r>
              <a:rPr lang="en-US" dirty="0" smtClean="0"/>
              <a:t>Once we complete the activities that make up the Risk-Based Decision Making Initiative, we will have instituted a risk-based decision making approach within our SMS that will improve how we make decisions based on safety risk.</a:t>
            </a:r>
          </a:p>
          <a:p>
            <a:pPr marL="137160" indent="-137160">
              <a:buFont typeface="Arial" panose="020B0604020202020204" pitchFamily="34" charset="0"/>
              <a:buChar char="•"/>
            </a:pPr>
            <a:r>
              <a:rPr lang="en-US" dirty="0" smtClean="0"/>
              <a:t>The SMS will further provide the structure to manage those decisions.  While the initiative has an end point, the approach it leaves behind will be lasting.  </a:t>
            </a:r>
          </a:p>
          <a:p>
            <a:pPr marL="137160" indent="-137160">
              <a:buFont typeface="Arial" panose="020B0604020202020204" pitchFamily="34" charset="0"/>
              <a:buChar char="•"/>
            </a:pPr>
            <a:r>
              <a:rPr lang="en-US" dirty="0" smtClean="0"/>
              <a:t>The figure depicts the relationship among these three constructs.</a:t>
            </a:r>
          </a:p>
          <a:p>
            <a:pPr marL="137160" indent="-137160">
              <a:buFont typeface="Arial" panose="020B0604020202020204" pitchFamily="34" charset="0"/>
              <a:buChar char="•"/>
            </a:pPr>
            <a:r>
              <a:rPr lang="en-US" dirty="0" smtClean="0"/>
              <a:t>While it is important to understand how these three constructs relate, it is less about differentiating them than looking at how they work together seamlessly.</a:t>
            </a:r>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4</a:t>
            </a:fld>
            <a:endParaRPr lang="en-US" dirty="0"/>
          </a:p>
        </p:txBody>
      </p:sp>
    </p:spTree>
    <p:extLst>
      <p:ext uri="{BB962C8B-B14F-4D97-AF65-F5344CB8AC3E}">
        <p14:creationId xmlns:p14="http://schemas.microsoft.com/office/powerpoint/2010/main" val="290687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1108075" y="696913"/>
            <a:ext cx="4794250" cy="3487737"/>
          </a:xfrm>
          <a:ln/>
        </p:spPr>
      </p:sp>
      <p:sp>
        <p:nvSpPr>
          <p:cNvPr id="27650" name="Notes Placeholder 2"/>
          <p:cNvSpPr>
            <a:spLocks noGrp="1"/>
          </p:cNvSpPr>
          <p:nvPr>
            <p:ph type="body" idx="1"/>
          </p:nvPr>
        </p:nvSpPr>
        <p:spPr>
          <a:noFill/>
          <a:ln/>
        </p:spPr>
        <p:txBody>
          <a:bodyPr/>
          <a:lstStyle/>
          <a:p>
            <a:pPr marL="137160" lvl="0" indent="-137160">
              <a:buFont typeface="Arial" panose="020B0604020202020204" pitchFamily="34" charset="0"/>
              <a:buChar char="•"/>
            </a:pPr>
            <a:r>
              <a:rPr lang="en-US" dirty="0" smtClean="0"/>
              <a:t>Risk-Based Decision Making (RBDM) is one of four Strategic Initiatives identified by the FAA Administrator as top priorities over the next five years. Its purpose is to ensure that safety risk is systematically included as part of the equation when decisions are made in the FAA.</a:t>
            </a:r>
          </a:p>
          <a:p>
            <a:pPr marL="137160" indent="-137160">
              <a:buFont typeface="Arial" panose="020B0604020202020204" pitchFamily="34" charset="0"/>
              <a:buChar char="•"/>
            </a:pPr>
            <a:r>
              <a:rPr lang="en-US" dirty="0" smtClean="0"/>
              <a:t>RBDM is an FAA-wide initiative, but it is led by AVS-1 and managed by the AVP-300 Division Manager.</a:t>
            </a:r>
          </a:p>
          <a:p>
            <a:pPr marL="137160" lvl="0" indent="-137160">
              <a:buFont typeface="Arial" panose="020B0604020202020204" pitchFamily="34" charset="0"/>
              <a:buChar char="•"/>
            </a:pPr>
            <a:r>
              <a:rPr lang="en-US" dirty="0" smtClean="0"/>
              <a:t>When fully implemented, FAA personnel will be able to make smarter, risk-based decisions to improve safety in the aviation system.</a:t>
            </a:r>
          </a:p>
          <a:p>
            <a:pPr marL="365760" lvl="2" indent="-137160">
              <a:buFont typeface="Arial" panose="020B0604020202020204" pitchFamily="34" charset="0"/>
              <a:buChar char="•"/>
              <a:tabLst>
                <a:tab pos="228600" algn="l"/>
              </a:tabLst>
            </a:pPr>
            <a:r>
              <a:rPr lang="en-US" dirty="0" smtClean="0"/>
              <a:t>Safety data will be shared among FAA organizations, industry, and international peers, leading to a broader spectrum of available data.  </a:t>
            </a:r>
          </a:p>
          <a:p>
            <a:pPr marL="365760" lvl="2" indent="-137160">
              <a:buFont typeface="Arial" panose="020B0604020202020204" pitchFamily="34" charset="0"/>
              <a:buChar char="•"/>
              <a:tabLst>
                <a:tab pos="228600" algn="l"/>
              </a:tabLst>
            </a:pPr>
            <a:r>
              <a:rPr lang="en-US" dirty="0" smtClean="0"/>
              <a:t>The data will be analyzed using safety management principles to identify emerging hazards and predict the associated safety risk.  </a:t>
            </a:r>
          </a:p>
          <a:p>
            <a:pPr marL="365760" lvl="2" indent="-137160">
              <a:buFont typeface="Arial" panose="020B0604020202020204" pitchFamily="34" charset="0"/>
              <a:buChar char="•"/>
              <a:tabLst>
                <a:tab pos="228600" algn="l"/>
              </a:tabLst>
            </a:pPr>
            <a:r>
              <a:rPr lang="en-US" dirty="0" smtClean="0"/>
              <a:t>The resulting information will be coordinated and shared with the decision makers—those people who are in the best position to manage the safety risk and make the aviation system even safer.</a:t>
            </a:r>
          </a:p>
        </p:txBody>
      </p:sp>
      <p:sp>
        <p:nvSpPr>
          <p:cNvPr id="27651" name="Slide Number Placeholder 3"/>
          <p:cNvSpPr txBox="1">
            <a:spLocks noGrp="1"/>
          </p:cNvSpPr>
          <p:nvPr/>
        </p:nvSpPr>
        <p:spPr bwMode="auto">
          <a:xfrm>
            <a:off x="3975526" y="8901186"/>
            <a:ext cx="3041229" cy="468819"/>
          </a:xfrm>
          <a:prstGeom prst="rect">
            <a:avLst/>
          </a:prstGeom>
          <a:noFill/>
          <a:ln w="9525">
            <a:noFill/>
            <a:miter lim="800000"/>
            <a:headEnd/>
            <a:tailEnd/>
          </a:ln>
        </p:spPr>
        <p:txBody>
          <a:bodyPr lIns="93225" tIns="46613" rIns="93225" bIns="46613" anchor="b"/>
          <a:lstStyle/>
          <a:p>
            <a:pPr algn="r" defTabSz="931249">
              <a:spcBef>
                <a:spcPct val="0"/>
              </a:spcBef>
              <a:buNone/>
            </a:pPr>
            <a:fld id="{A02B9ABB-D1F6-4E5F-A93C-62D53526FA22}" type="slidenum">
              <a:rPr lang="en-US" sz="1200" b="0">
                <a:solidFill>
                  <a:srgbClr val="000000"/>
                </a:solidFill>
                <a:latin typeface="Times New Roman" pitchFamily="18" charset="0"/>
                <a:cs typeface="Arial" charset="0"/>
              </a:rPr>
              <a:pPr algn="r" defTabSz="931249">
                <a:spcBef>
                  <a:spcPct val="0"/>
                </a:spcBef>
                <a:buNone/>
              </a:pPr>
              <a:t>5</a:t>
            </a:fld>
            <a:endParaRPr lang="en-US" sz="1200" b="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34592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pPr marL="137160" indent="-137160">
              <a:buFont typeface="Arial" panose="020B0604020202020204" pitchFamily="34" charset="0"/>
              <a:buChar char="•"/>
            </a:pPr>
            <a:r>
              <a:rPr lang="en-US" dirty="0" smtClean="0"/>
              <a:t>Slide shows the Administrators 4 Strategic Initiatives—top priorities for next 5 years</a:t>
            </a:r>
          </a:p>
          <a:p>
            <a:pPr marL="137160" lvl="0" indent="-137160">
              <a:buFont typeface="Arial" panose="020B0604020202020204" pitchFamily="34" charset="0"/>
              <a:buChar char="•"/>
            </a:pPr>
            <a:r>
              <a:rPr lang="en-US" dirty="0" smtClean="0"/>
              <a:t>The RBDM Program Manager meets with the Strategic Initiatives Group (SIG) Focal Point and other Strategic Initiative Program Managers on an ad hoc basis to ensure integration amongst the initiatives.</a:t>
            </a:r>
          </a:p>
          <a:p>
            <a:pPr marL="137160" indent="-137160">
              <a:buFont typeface="Arial" panose="020B0604020202020204" pitchFamily="34" charset="0"/>
              <a:buChar char="•"/>
            </a:pPr>
            <a:r>
              <a:rPr lang="en-US" dirty="0" smtClean="0"/>
              <a:t>The FAA SMS Committee supports the Risk-Based Decision Making Strategic Initiative; deliverables by activity teams are presented to the FAA SMS Committee.</a:t>
            </a:r>
          </a:p>
          <a:p>
            <a:pPr marL="137160" indent="-137160">
              <a:buFont typeface="Arial" panose="020B0604020202020204" pitchFamily="34" charset="0"/>
              <a:buChar char="•"/>
            </a:pPr>
            <a:r>
              <a:rPr lang="en-US" dirty="0" smtClean="0"/>
              <a:t>AVS-1 and the RBDM Program Manager keep both the AVSSMS Management Board and FAA SMS Executive Council apprised of RBDM status on a regular basis.  In addition, AVS-1 provides updates to the FAA Executive Council.</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26367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7</a:t>
            </a:fld>
            <a:endParaRPr lang="en-US" dirty="0"/>
          </a:p>
        </p:txBody>
      </p:sp>
    </p:spTree>
    <p:extLst>
      <p:ext uri="{BB962C8B-B14F-4D97-AF65-F5344CB8AC3E}">
        <p14:creationId xmlns:p14="http://schemas.microsoft.com/office/powerpoint/2010/main" val="132555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8</a:t>
            </a:fld>
            <a:endParaRPr lang="en-US" dirty="0"/>
          </a:p>
        </p:txBody>
      </p:sp>
    </p:spTree>
    <p:extLst>
      <p:ext uri="{BB962C8B-B14F-4D97-AF65-F5344CB8AC3E}">
        <p14:creationId xmlns:p14="http://schemas.microsoft.com/office/powerpoint/2010/main" val="1488648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905" r="46887"/>
          <a:stretch/>
        </p:blipFill>
        <p:spPr>
          <a:xfrm>
            <a:off x="5714163" y="0"/>
            <a:ext cx="4345988" cy="7315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3210" y="6144534"/>
            <a:ext cx="3235697" cy="1007533"/>
          </a:xfrm>
          <a:prstGeom prst="rect">
            <a:avLst/>
          </a:prstGeom>
        </p:spPr>
      </p:pic>
      <p:sp>
        <p:nvSpPr>
          <p:cNvPr id="63491" name="Rectangle 3"/>
          <p:cNvSpPr>
            <a:spLocks noGrp="1" noChangeArrowheads="1"/>
          </p:cNvSpPr>
          <p:nvPr>
            <p:ph type="subTitle" idx="1"/>
          </p:nvPr>
        </p:nvSpPr>
        <p:spPr>
          <a:xfrm>
            <a:off x="494189" y="1934355"/>
            <a:ext cx="5446553" cy="1869440"/>
          </a:xfrm>
        </p:spPr>
        <p:txBody>
          <a:bodyPr/>
          <a:lstStyle>
            <a:lvl1pPr marL="0" indent="0">
              <a:buFontTx/>
              <a:buNone/>
              <a:defRPr sz="4053" b="1">
                <a:solidFill>
                  <a:schemeClr val="bg1"/>
                </a:solidFill>
              </a:defRPr>
            </a:lvl1pPr>
          </a:lstStyle>
          <a:p>
            <a:pPr lvl="0"/>
            <a:r>
              <a:rPr lang="en-US" noProof="0" dirty="0" smtClean="0"/>
              <a:t>Select to edit master subtitle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867" y="441394"/>
            <a:ext cx="5084498" cy="1368192"/>
          </a:xfrm>
          <a:prstGeom prst="rect">
            <a:avLst/>
          </a:prstGeom>
        </p:spPr>
      </p:pic>
      <p:sp>
        <p:nvSpPr>
          <p:cNvPr id="5" name="Title 4"/>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00442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6"/>
            <a:ext cx="6035040" cy="604521"/>
          </a:xfrm>
        </p:spPr>
        <p:txBody>
          <a:bodyPr anchor="b"/>
          <a:lstStyle>
            <a:lvl1pPr algn="l">
              <a:defRPr sz="2347"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627"/>
            </a:lvl1pPr>
            <a:lvl2pPr marL="520000" indent="0">
              <a:buNone/>
              <a:defRPr sz="3093"/>
            </a:lvl2pPr>
            <a:lvl3pPr marL="1039995" indent="0">
              <a:buNone/>
              <a:defRPr sz="2667"/>
            </a:lvl3pPr>
            <a:lvl4pPr marL="1559996" indent="0">
              <a:buNone/>
              <a:defRPr sz="2347"/>
            </a:lvl4pPr>
            <a:lvl5pPr marL="2079995" indent="0">
              <a:buNone/>
              <a:defRPr sz="2347"/>
            </a:lvl5pPr>
            <a:lvl6pPr marL="2599994" indent="0">
              <a:buNone/>
              <a:defRPr sz="2347"/>
            </a:lvl6pPr>
            <a:lvl7pPr marL="3119992" indent="0">
              <a:buNone/>
              <a:defRPr sz="2347"/>
            </a:lvl7pPr>
            <a:lvl8pPr marL="3639991" indent="0">
              <a:buNone/>
              <a:defRPr sz="2347"/>
            </a:lvl8pPr>
            <a:lvl9pPr marL="4159988" indent="0">
              <a:buNone/>
              <a:defRPr sz="2347"/>
            </a:lvl9pPr>
          </a:lstStyle>
          <a:p>
            <a:pPr lvl="0"/>
            <a:endParaRPr lang="en-US" noProof="0" dirty="0" smtClean="0"/>
          </a:p>
        </p:txBody>
      </p:sp>
      <p:sp>
        <p:nvSpPr>
          <p:cNvPr id="4" name="Text Placeholder 3"/>
          <p:cNvSpPr>
            <a:spLocks noGrp="1"/>
          </p:cNvSpPr>
          <p:nvPr>
            <p:ph type="body" sz="half" idx="2"/>
          </p:nvPr>
        </p:nvSpPr>
        <p:spPr>
          <a:xfrm>
            <a:off x="1971517" y="5725167"/>
            <a:ext cx="6035040" cy="858519"/>
          </a:xfr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4773523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6881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30" y="367460"/>
            <a:ext cx="2329498" cy="59249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7460"/>
            <a:ext cx="6822599" cy="59249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818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4834" y="1207355"/>
            <a:ext cx="4342924"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5399" y="1207355"/>
            <a:ext cx="4344670"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4834" y="3830329"/>
            <a:ext cx="4342924"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55399" y="3830329"/>
            <a:ext cx="4344670"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5273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55399" y="1207347"/>
            <a:ext cx="4344670"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91233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5" y="1207347"/>
            <a:ext cx="8855234" cy="5085079"/>
          </a:xfrm>
        </p:spPr>
        <p:txBody>
          <a:bodyPr/>
          <a:lstStyle/>
          <a:p>
            <a:pPr lvl="0"/>
            <a:endParaRPr lang="en-US" noProof="0" dirty="0"/>
          </a:p>
        </p:txBody>
      </p:sp>
    </p:spTree>
    <p:extLst>
      <p:ext uri="{BB962C8B-B14F-4D97-AF65-F5344CB8AC3E}">
        <p14:creationId xmlns:p14="http://schemas.microsoft.com/office/powerpoint/2010/main" val="7769896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905" r="46887"/>
          <a:stretch/>
        </p:blipFill>
        <p:spPr>
          <a:xfrm>
            <a:off x="5714163" y="0"/>
            <a:ext cx="4345988" cy="7315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3210" y="6144534"/>
            <a:ext cx="3235697" cy="1007533"/>
          </a:xfrm>
          <a:prstGeom prst="rect">
            <a:avLst/>
          </a:prstGeom>
        </p:spPr>
      </p:pic>
      <p:sp>
        <p:nvSpPr>
          <p:cNvPr id="63491" name="Rectangle 3"/>
          <p:cNvSpPr>
            <a:spLocks noGrp="1" noChangeArrowheads="1"/>
          </p:cNvSpPr>
          <p:nvPr>
            <p:ph type="subTitle" idx="1"/>
          </p:nvPr>
        </p:nvSpPr>
        <p:spPr>
          <a:xfrm>
            <a:off x="494189" y="1934355"/>
            <a:ext cx="5446553" cy="1869440"/>
          </a:xfrm>
          <a:prstGeom prst="rect">
            <a:avLst/>
          </a:prstGeom>
        </p:spPr>
        <p:txBody>
          <a:bodyPr/>
          <a:lstStyle>
            <a:lvl1pPr marL="0" indent="0">
              <a:buFontTx/>
              <a:buNone/>
              <a:defRPr sz="4053" b="1">
                <a:solidFill>
                  <a:schemeClr val="bg1"/>
                </a:solidFill>
              </a:defRPr>
            </a:lvl1pPr>
          </a:lstStyle>
          <a:p>
            <a:pPr lvl="0"/>
            <a:r>
              <a:rPr lang="en-US" noProof="0" dirty="0" smtClean="0"/>
              <a:t>Select to edit master subtitle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867" y="441394"/>
            <a:ext cx="5084498" cy="1368192"/>
          </a:xfrm>
          <a:prstGeom prst="rect">
            <a:avLst/>
          </a:prstGeom>
        </p:spPr>
      </p:pic>
    </p:spTree>
    <p:extLst>
      <p:ext uri="{BB962C8B-B14F-4D97-AF65-F5344CB8AC3E}">
        <p14:creationId xmlns:p14="http://schemas.microsoft.com/office/powerpoint/2010/main" val="26472037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4835" y="1207347"/>
            <a:ext cx="8855234"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0830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7"/>
            <a:ext cx="8549640" cy="1452880"/>
          </a:xfrm>
        </p:spPr>
        <p:txBody>
          <a:bodyPr anchor="t"/>
          <a:lstStyle>
            <a:lvl1pPr algn="l">
              <a:defRPr sz="4587"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500"/>
            <a:ext cx="8549640" cy="1600199"/>
          </a:xfrm>
          <a:prstGeom prst="rect">
            <a:avLst/>
          </a:prstGeom>
        </p:spPr>
        <p:txBody>
          <a:bodyPr anchor="b"/>
          <a:lstStyle>
            <a:lvl1pPr marL="0" indent="0">
              <a:buNone/>
              <a:defRPr sz="2347"/>
            </a:lvl1pPr>
            <a:lvl2pPr marL="520000" indent="0">
              <a:buNone/>
              <a:defRPr sz="2133"/>
            </a:lvl2pPr>
            <a:lvl3pPr marL="1039995" indent="0">
              <a:buNone/>
              <a:defRPr sz="1814"/>
            </a:lvl3pPr>
            <a:lvl4pPr marL="1559996" indent="0">
              <a:buNone/>
              <a:defRPr sz="1600"/>
            </a:lvl4pPr>
            <a:lvl5pPr marL="2079995" indent="0">
              <a:buNone/>
              <a:defRPr sz="1600"/>
            </a:lvl5pPr>
            <a:lvl6pPr marL="2599994" indent="0">
              <a:buNone/>
              <a:defRPr sz="1600"/>
            </a:lvl6pPr>
            <a:lvl7pPr marL="3119992" indent="0">
              <a:buNone/>
              <a:defRPr sz="1600"/>
            </a:lvl7pPr>
            <a:lvl8pPr marL="3639991" indent="0">
              <a:buNone/>
              <a:defRPr sz="1600"/>
            </a:lvl8pPr>
            <a:lvl9pPr marL="4159988" indent="0">
              <a:buNone/>
              <a:defRPr sz="1600"/>
            </a:lvl9pPr>
          </a:lstStyle>
          <a:p>
            <a:pPr lvl="0"/>
            <a:r>
              <a:rPr lang="en-US" smtClean="0"/>
              <a:t>Click to edit Master text styles</a:t>
            </a:r>
          </a:p>
        </p:txBody>
      </p:sp>
    </p:spTree>
    <p:extLst>
      <p:ext uri="{BB962C8B-B14F-4D97-AF65-F5344CB8AC3E}">
        <p14:creationId xmlns:p14="http://schemas.microsoft.com/office/powerpoint/2010/main" val="37744325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a:prstGeom prst="rect">
            <a:avLst/>
          </a:prstGeo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5399" y="1207347"/>
            <a:ext cx="4344670" cy="5085079"/>
          </a:xfrm>
          <a:prstGeom prst="rect">
            <a:avLst/>
          </a:prstGeo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501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88661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60"/>
            <a:ext cx="4444207" cy="682413"/>
          </a:xfrm>
          <a:prstGeom prst="rect">
            <a:avLst/>
          </a:prstGeo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4" name="Content Placeholder 3"/>
          <p:cNvSpPr>
            <a:spLocks noGrp="1"/>
          </p:cNvSpPr>
          <p:nvPr>
            <p:ph sz="half" idx="2"/>
          </p:nvPr>
        </p:nvSpPr>
        <p:spPr>
          <a:xfrm>
            <a:off x="502921" y="2319873"/>
            <a:ext cx="4444207" cy="4214707"/>
          </a:xfrm>
          <a:prstGeom prst="rect">
            <a:avLst/>
          </a:prstGeo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4" y="1637460"/>
            <a:ext cx="4445953" cy="682413"/>
          </a:xfrm>
          <a:prstGeom prst="rect">
            <a:avLst/>
          </a:prstGeo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6" name="Content Placeholder 5"/>
          <p:cNvSpPr>
            <a:spLocks noGrp="1"/>
          </p:cNvSpPr>
          <p:nvPr>
            <p:ph sz="quarter" idx="4"/>
          </p:nvPr>
        </p:nvSpPr>
        <p:spPr>
          <a:xfrm>
            <a:off x="5109534" y="2319873"/>
            <a:ext cx="4445953" cy="4214707"/>
          </a:xfrm>
          <a:prstGeom prst="rect">
            <a:avLst/>
          </a:prstGeo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90185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8505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29349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546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91253"/>
            <a:ext cx="3309144" cy="1239520"/>
          </a:xfrm>
        </p:spPr>
        <p:txBody>
          <a:bodyPr anchor="b"/>
          <a:lstStyle>
            <a:lvl1pPr algn="l">
              <a:defRPr sz="2347" b="1"/>
            </a:lvl1pPr>
          </a:lstStyle>
          <a:p>
            <a:r>
              <a:rPr lang="en-US" smtClean="0"/>
              <a:t>Click to edit Master title style</a:t>
            </a:r>
            <a:endParaRPr lang="en-US"/>
          </a:p>
        </p:txBody>
      </p:sp>
      <p:sp>
        <p:nvSpPr>
          <p:cNvPr id="3" name="Content Placeholder 2"/>
          <p:cNvSpPr>
            <a:spLocks noGrp="1"/>
          </p:cNvSpPr>
          <p:nvPr>
            <p:ph idx="1"/>
          </p:nvPr>
        </p:nvSpPr>
        <p:spPr>
          <a:xfrm>
            <a:off x="3932557" y="291262"/>
            <a:ext cx="5622925" cy="6243321"/>
          </a:xfrm>
          <a:prstGeom prst="rect">
            <a:avLst/>
          </a:prstGeom>
        </p:spPr>
        <p:txBody>
          <a:bodyPr/>
          <a:lstStyle>
            <a:lvl1pPr>
              <a:defRPr sz="3627"/>
            </a:lvl1pPr>
            <a:lvl2pPr>
              <a:defRPr sz="3093"/>
            </a:lvl2pPr>
            <a:lvl3pPr>
              <a:defRPr sz="2667"/>
            </a:lvl3pPr>
            <a:lvl4pPr>
              <a:defRPr sz="2347"/>
            </a:lvl4pPr>
            <a:lvl5pPr>
              <a:defRPr sz="2347"/>
            </a:lvl5pPr>
            <a:lvl6pPr>
              <a:defRPr sz="2347"/>
            </a:lvl6pPr>
            <a:lvl7pPr>
              <a:defRPr sz="2347"/>
            </a:lvl7pPr>
            <a:lvl8pPr>
              <a:defRPr sz="2347"/>
            </a:lvl8pPr>
            <a:lvl9pPr>
              <a:defRPr sz="23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530777"/>
            <a:ext cx="3309144" cy="5003801"/>
          </a:xfrm>
          <a:prstGeom prst="rect">
            <a:avLst/>
          </a:prstGeo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4771914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6"/>
            <a:ext cx="6035040" cy="604521"/>
          </a:xfrm>
        </p:spPr>
        <p:txBody>
          <a:bodyPr anchor="b"/>
          <a:lstStyle>
            <a:lvl1pPr algn="l">
              <a:defRPr sz="2347"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a:prstGeom prst="rect">
            <a:avLst/>
          </a:prstGeom>
        </p:spPr>
        <p:txBody>
          <a:bodyPr/>
          <a:lstStyle>
            <a:lvl1pPr marL="0" indent="0">
              <a:buNone/>
              <a:defRPr sz="3627"/>
            </a:lvl1pPr>
            <a:lvl2pPr marL="520000" indent="0">
              <a:buNone/>
              <a:defRPr sz="3093"/>
            </a:lvl2pPr>
            <a:lvl3pPr marL="1039995" indent="0">
              <a:buNone/>
              <a:defRPr sz="2667"/>
            </a:lvl3pPr>
            <a:lvl4pPr marL="1559996" indent="0">
              <a:buNone/>
              <a:defRPr sz="2347"/>
            </a:lvl4pPr>
            <a:lvl5pPr marL="2079995" indent="0">
              <a:buNone/>
              <a:defRPr sz="2347"/>
            </a:lvl5pPr>
            <a:lvl6pPr marL="2599994" indent="0">
              <a:buNone/>
              <a:defRPr sz="2347"/>
            </a:lvl6pPr>
            <a:lvl7pPr marL="3119992" indent="0">
              <a:buNone/>
              <a:defRPr sz="2347"/>
            </a:lvl7pPr>
            <a:lvl8pPr marL="3639991" indent="0">
              <a:buNone/>
              <a:defRPr sz="2347"/>
            </a:lvl8pPr>
            <a:lvl9pPr marL="4159988" indent="0">
              <a:buNone/>
              <a:defRPr sz="2347"/>
            </a:lvl9pPr>
          </a:lstStyle>
          <a:p>
            <a:pPr lvl="0"/>
            <a:endParaRPr lang="en-US" noProof="0" dirty="0" smtClean="0"/>
          </a:p>
        </p:txBody>
      </p:sp>
      <p:sp>
        <p:nvSpPr>
          <p:cNvPr id="4" name="Text Placeholder 3"/>
          <p:cNvSpPr>
            <a:spLocks noGrp="1"/>
          </p:cNvSpPr>
          <p:nvPr>
            <p:ph type="body" sz="half" idx="2"/>
          </p:nvPr>
        </p:nvSpPr>
        <p:spPr>
          <a:xfrm>
            <a:off x="1971517" y="5725167"/>
            <a:ext cx="6035040" cy="858519"/>
          </a:xfrm>
          <a:prstGeom prst="rect">
            <a:avLst/>
          </a:prstGeo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4590300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4835" y="1207347"/>
            <a:ext cx="8855234" cy="508507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9946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30" y="367460"/>
            <a:ext cx="2329498" cy="59249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7460"/>
            <a:ext cx="6822599" cy="59249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280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4834" y="1207355"/>
            <a:ext cx="4342924" cy="24604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5399" y="1207355"/>
            <a:ext cx="4344670" cy="24604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4834" y="3830329"/>
            <a:ext cx="4342924" cy="24621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55399" y="3830329"/>
            <a:ext cx="4344670" cy="24621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04031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55399" y="1207347"/>
            <a:ext cx="4344670"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087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7"/>
            <a:ext cx="8549640" cy="1452880"/>
          </a:xfrm>
        </p:spPr>
        <p:txBody>
          <a:bodyPr anchor="t"/>
          <a:lstStyle>
            <a:lvl1pPr algn="l">
              <a:defRPr sz="4587"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500"/>
            <a:ext cx="8549640" cy="1600199"/>
          </a:xfrm>
        </p:spPr>
        <p:txBody>
          <a:bodyPr anchor="b"/>
          <a:lstStyle>
            <a:lvl1pPr marL="0" indent="0">
              <a:buNone/>
              <a:defRPr sz="2347"/>
            </a:lvl1pPr>
            <a:lvl2pPr marL="520000" indent="0">
              <a:buNone/>
              <a:defRPr sz="2133"/>
            </a:lvl2pPr>
            <a:lvl3pPr marL="1039995" indent="0">
              <a:buNone/>
              <a:defRPr sz="1814"/>
            </a:lvl3pPr>
            <a:lvl4pPr marL="1559996" indent="0">
              <a:buNone/>
              <a:defRPr sz="1600"/>
            </a:lvl4pPr>
            <a:lvl5pPr marL="2079995" indent="0">
              <a:buNone/>
              <a:defRPr sz="1600"/>
            </a:lvl5pPr>
            <a:lvl6pPr marL="2599994" indent="0">
              <a:buNone/>
              <a:defRPr sz="1600"/>
            </a:lvl6pPr>
            <a:lvl7pPr marL="3119992" indent="0">
              <a:buNone/>
              <a:defRPr sz="1600"/>
            </a:lvl7pPr>
            <a:lvl8pPr marL="3639991" indent="0">
              <a:buNone/>
              <a:defRPr sz="1600"/>
            </a:lvl8pPr>
            <a:lvl9pPr marL="4159988" indent="0">
              <a:buNone/>
              <a:defRPr sz="1600"/>
            </a:lvl9pPr>
          </a:lstStyle>
          <a:p>
            <a:pPr lvl="0"/>
            <a:r>
              <a:rPr lang="en-US" smtClean="0"/>
              <a:t>Click to edit Master text styles</a:t>
            </a:r>
          </a:p>
        </p:txBody>
      </p:sp>
    </p:spTree>
    <p:extLst>
      <p:ext uri="{BB962C8B-B14F-4D97-AF65-F5344CB8AC3E}">
        <p14:creationId xmlns:p14="http://schemas.microsoft.com/office/powerpoint/2010/main" val="12175822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5" y="1207347"/>
            <a:ext cx="8855234" cy="5085079"/>
          </a:xfrm>
          <a:prstGeom prst="rect">
            <a:avLst/>
          </a:prstGeom>
        </p:spPr>
        <p:txBody>
          <a:bodyPr/>
          <a:lstStyle/>
          <a:p>
            <a:pPr lvl="0"/>
            <a:endParaRPr lang="en-US" noProof="0" dirty="0"/>
          </a:p>
        </p:txBody>
      </p:sp>
    </p:spTree>
    <p:extLst>
      <p:ext uri="{BB962C8B-B14F-4D97-AF65-F5344CB8AC3E}">
        <p14:creationId xmlns:p14="http://schemas.microsoft.com/office/powerpoint/2010/main" val="37095523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544835" y="1207347"/>
            <a:ext cx="8855234"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2662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905" r="46887"/>
          <a:stretch/>
        </p:blipFill>
        <p:spPr>
          <a:xfrm>
            <a:off x="5714162" y="0"/>
            <a:ext cx="4345988" cy="7315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3207" y="6144532"/>
            <a:ext cx="3235697" cy="1007533"/>
          </a:xfrm>
          <a:prstGeom prst="rect">
            <a:avLst/>
          </a:prstGeom>
        </p:spPr>
      </p:pic>
      <p:sp>
        <p:nvSpPr>
          <p:cNvPr id="63491" name="Rectangle 3"/>
          <p:cNvSpPr>
            <a:spLocks noGrp="1" noChangeArrowheads="1"/>
          </p:cNvSpPr>
          <p:nvPr>
            <p:ph type="subTitle" idx="1"/>
          </p:nvPr>
        </p:nvSpPr>
        <p:spPr>
          <a:xfrm>
            <a:off x="494189" y="1934355"/>
            <a:ext cx="5446553" cy="1869440"/>
          </a:xfrm>
        </p:spPr>
        <p:txBody>
          <a:bodyPr/>
          <a:lstStyle>
            <a:lvl1pPr marL="0" indent="0">
              <a:buFontTx/>
              <a:buNone/>
              <a:defRPr sz="4161" b="1">
                <a:solidFill>
                  <a:schemeClr val="bg1"/>
                </a:solidFill>
              </a:defRPr>
            </a:lvl1pPr>
          </a:lstStyle>
          <a:p>
            <a:pPr lvl="0"/>
            <a:r>
              <a:rPr lang="en-US" noProof="0" dirty="0" smtClean="0"/>
              <a:t>Select to edit master subtitle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866" y="441394"/>
            <a:ext cx="5084498" cy="1368192"/>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24389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7113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693"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347"/>
            </a:lvl1pPr>
            <a:lvl2pPr marL="532220" indent="0">
              <a:buNone/>
              <a:defRPr sz="2133"/>
            </a:lvl2pPr>
            <a:lvl3pPr marL="1064436" indent="0">
              <a:buNone/>
              <a:defRPr sz="1814"/>
            </a:lvl3pPr>
            <a:lvl4pPr marL="1596657" indent="0">
              <a:buNone/>
              <a:defRPr sz="1600"/>
            </a:lvl4pPr>
            <a:lvl5pPr marL="2128876" indent="0">
              <a:buNone/>
              <a:defRPr sz="1600"/>
            </a:lvl5pPr>
            <a:lvl6pPr marL="2661093" indent="0">
              <a:buNone/>
              <a:defRPr sz="1600"/>
            </a:lvl6pPr>
            <a:lvl7pPr marL="3193313" indent="0">
              <a:buNone/>
              <a:defRPr sz="1600"/>
            </a:lvl7pPr>
            <a:lvl8pPr marL="3725532" indent="0">
              <a:buNone/>
              <a:defRPr sz="1600"/>
            </a:lvl8pPr>
            <a:lvl9pPr marL="4257749" indent="0">
              <a:buNone/>
              <a:defRPr sz="1600"/>
            </a:lvl9pPr>
          </a:lstStyle>
          <a:p>
            <a:pPr lvl="0"/>
            <a:r>
              <a:rPr lang="en-US" smtClean="0"/>
              <a:t>Click to edit Master text styles</a:t>
            </a:r>
          </a:p>
        </p:txBody>
      </p:sp>
    </p:spTree>
    <p:extLst>
      <p:ext uri="{BB962C8B-B14F-4D97-AF65-F5344CB8AC3E}">
        <p14:creationId xmlns:p14="http://schemas.microsoft.com/office/powerpoint/2010/main" val="941572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3" y="1207347"/>
            <a:ext cx="4342924" cy="5085079"/>
          </a:xfrm>
        </p:spPr>
        <p:txBody>
          <a:bodyPr/>
          <a:lstStyle>
            <a:lvl1pPr>
              <a:defRPr sz="3307"/>
            </a:lvl1pPr>
            <a:lvl2pPr>
              <a:defRPr sz="2773"/>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5398" y="1207347"/>
            <a:ext cx="4344670" cy="5085079"/>
          </a:xfrm>
        </p:spPr>
        <p:txBody>
          <a:bodyPr/>
          <a:lstStyle>
            <a:lvl1pPr>
              <a:defRPr sz="3307"/>
            </a:lvl1pPr>
            <a:lvl2pPr>
              <a:defRPr sz="2773"/>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5246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8"/>
            <a:ext cx="4444207" cy="682413"/>
          </a:xfrm>
        </p:spPr>
        <p:txBody>
          <a:bodyPr anchor="b"/>
          <a:lstStyle>
            <a:lvl1pPr marL="0" indent="0">
              <a:buNone/>
              <a:defRPr sz="2773" b="1"/>
            </a:lvl1pPr>
            <a:lvl2pPr marL="532220" indent="0">
              <a:buNone/>
              <a:defRPr sz="2347" b="1"/>
            </a:lvl2pPr>
            <a:lvl3pPr marL="1064436" indent="0">
              <a:buNone/>
              <a:defRPr sz="2133" b="1"/>
            </a:lvl3pPr>
            <a:lvl4pPr marL="1596657" indent="0">
              <a:buNone/>
              <a:defRPr sz="1814" b="1"/>
            </a:lvl4pPr>
            <a:lvl5pPr marL="2128876" indent="0">
              <a:buNone/>
              <a:defRPr sz="1814" b="1"/>
            </a:lvl5pPr>
            <a:lvl6pPr marL="2661093" indent="0">
              <a:buNone/>
              <a:defRPr sz="1814" b="1"/>
            </a:lvl6pPr>
            <a:lvl7pPr marL="3193313" indent="0">
              <a:buNone/>
              <a:defRPr sz="1814" b="1"/>
            </a:lvl7pPr>
            <a:lvl8pPr marL="3725532" indent="0">
              <a:buNone/>
              <a:defRPr sz="1814" b="1"/>
            </a:lvl8pPr>
            <a:lvl9pPr marL="4257749" indent="0">
              <a:buNone/>
              <a:defRPr sz="1814" b="1"/>
            </a:lvl9pPr>
          </a:lstStyle>
          <a:p>
            <a:pPr lvl="0"/>
            <a:r>
              <a:rPr lang="en-US" smtClean="0"/>
              <a:t>Click to edit Master text styles</a:t>
            </a:r>
          </a:p>
        </p:txBody>
      </p:sp>
      <p:sp>
        <p:nvSpPr>
          <p:cNvPr id="4" name="Content Placeholder 3"/>
          <p:cNvSpPr>
            <a:spLocks noGrp="1"/>
          </p:cNvSpPr>
          <p:nvPr>
            <p:ph sz="half" idx="2"/>
          </p:nvPr>
        </p:nvSpPr>
        <p:spPr>
          <a:xfrm>
            <a:off x="502921" y="2319871"/>
            <a:ext cx="4444207" cy="4214707"/>
          </a:xfrm>
        </p:spPr>
        <p:txBody>
          <a:bodyPr/>
          <a:lstStyle>
            <a:lvl1pPr>
              <a:defRPr sz="2773"/>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637458"/>
            <a:ext cx="4445953" cy="682413"/>
          </a:xfrm>
        </p:spPr>
        <p:txBody>
          <a:bodyPr anchor="b"/>
          <a:lstStyle>
            <a:lvl1pPr marL="0" indent="0">
              <a:buNone/>
              <a:defRPr sz="2773" b="1"/>
            </a:lvl1pPr>
            <a:lvl2pPr marL="532220" indent="0">
              <a:buNone/>
              <a:defRPr sz="2347" b="1"/>
            </a:lvl2pPr>
            <a:lvl3pPr marL="1064436" indent="0">
              <a:buNone/>
              <a:defRPr sz="2133" b="1"/>
            </a:lvl3pPr>
            <a:lvl4pPr marL="1596657" indent="0">
              <a:buNone/>
              <a:defRPr sz="1814" b="1"/>
            </a:lvl4pPr>
            <a:lvl5pPr marL="2128876" indent="0">
              <a:buNone/>
              <a:defRPr sz="1814" b="1"/>
            </a:lvl5pPr>
            <a:lvl6pPr marL="2661093" indent="0">
              <a:buNone/>
              <a:defRPr sz="1814" b="1"/>
            </a:lvl6pPr>
            <a:lvl7pPr marL="3193313" indent="0">
              <a:buNone/>
              <a:defRPr sz="1814" b="1"/>
            </a:lvl7pPr>
            <a:lvl8pPr marL="3725532" indent="0">
              <a:buNone/>
              <a:defRPr sz="1814" b="1"/>
            </a:lvl8pPr>
            <a:lvl9pPr marL="4257749" indent="0">
              <a:buNone/>
              <a:defRPr sz="1814" b="1"/>
            </a:lvl9pPr>
          </a:lstStyle>
          <a:p>
            <a:pPr lvl="0"/>
            <a:r>
              <a:rPr lang="en-US" smtClean="0"/>
              <a:t>Click to edit Master text styles</a:t>
            </a:r>
          </a:p>
        </p:txBody>
      </p:sp>
      <p:sp>
        <p:nvSpPr>
          <p:cNvPr id="6" name="Content Placeholder 5"/>
          <p:cNvSpPr>
            <a:spLocks noGrp="1"/>
          </p:cNvSpPr>
          <p:nvPr>
            <p:ph sz="quarter" idx="4"/>
          </p:nvPr>
        </p:nvSpPr>
        <p:spPr>
          <a:xfrm>
            <a:off x="5109532" y="2319871"/>
            <a:ext cx="4445953" cy="4214707"/>
          </a:xfrm>
        </p:spPr>
        <p:txBody>
          <a:bodyPr/>
          <a:lstStyle>
            <a:lvl1pPr>
              <a:defRPr sz="2773"/>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16804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6833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0690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291253"/>
            <a:ext cx="3309144" cy="1239520"/>
          </a:xfrm>
        </p:spPr>
        <p:txBody>
          <a:bodyPr anchor="b"/>
          <a:lstStyle>
            <a:lvl1pPr algn="l">
              <a:defRPr sz="2347" b="1"/>
            </a:lvl1pPr>
          </a:lstStyle>
          <a:p>
            <a:r>
              <a:rPr lang="en-US" smtClean="0"/>
              <a:t>Click to edit Master title style</a:t>
            </a:r>
            <a:endParaRPr lang="en-US"/>
          </a:p>
        </p:txBody>
      </p:sp>
      <p:sp>
        <p:nvSpPr>
          <p:cNvPr id="3" name="Content Placeholder 2"/>
          <p:cNvSpPr>
            <a:spLocks noGrp="1"/>
          </p:cNvSpPr>
          <p:nvPr>
            <p:ph idx="1"/>
          </p:nvPr>
        </p:nvSpPr>
        <p:spPr>
          <a:xfrm>
            <a:off x="3932557" y="291260"/>
            <a:ext cx="5622925" cy="6243321"/>
          </a:xfrm>
        </p:spPr>
        <p:txBody>
          <a:bodyPr/>
          <a:lstStyle>
            <a:lvl1pPr>
              <a:defRPr sz="3733"/>
            </a:lvl1pPr>
            <a:lvl2pPr>
              <a:defRPr sz="3307"/>
            </a:lvl2pPr>
            <a:lvl3pPr>
              <a:defRPr sz="2773"/>
            </a:lvl3pPr>
            <a:lvl4pPr>
              <a:defRPr sz="2347"/>
            </a:lvl4pPr>
            <a:lvl5pPr>
              <a:defRPr sz="2347"/>
            </a:lvl5pPr>
            <a:lvl6pPr>
              <a:defRPr sz="2347"/>
            </a:lvl6pPr>
            <a:lvl7pPr>
              <a:defRPr sz="2347"/>
            </a:lvl7pPr>
            <a:lvl8pPr>
              <a:defRPr sz="2347"/>
            </a:lvl8pPr>
            <a:lvl9pPr>
              <a:defRPr sz="23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530777"/>
            <a:ext cx="3309144" cy="5003801"/>
          </a:xfrm>
        </p:spPr>
        <p:txBody>
          <a:bodyPr/>
          <a:lstStyle>
            <a:lvl1pPr marL="0" indent="0">
              <a:buNone/>
              <a:defRPr sz="1600"/>
            </a:lvl1pPr>
            <a:lvl2pPr marL="532220" indent="0">
              <a:buNone/>
              <a:defRPr sz="1387"/>
            </a:lvl2pPr>
            <a:lvl3pPr marL="1064436" indent="0">
              <a:buNone/>
              <a:defRPr sz="1173"/>
            </a:lvl3pPr>
            <a:lvl4pPr marL="1596657" indent="0">
              <a:buNone/>
              <a:defRPr sz="1067"/>
            </a:lvl4pPr>
            <a:lvl5pPr marL="2128876" indent="0">
              <a:buNone/>
              <a:defRPr sz="1067"/>
            </a:lvl5pPr>
            <a:lvl6pPr marL="2661093" indent="0">
              <a:buNone/>
              <a:defRPr sz="1067"/>
            </a:lvl6pPr>
            <a:lvl7pPr marL="3193313" indent="0">
              <a:buNone/>
              <a:defRPr sz="1067"/>
            </a:lvl7pPr>
            <a:lvl8pPr marL="3725532" indent="0">
              <a:buNone/>
              <a:defRPr sz="1067"/>
            </a:lvl8pPr>
            <a:lvl9pPr marL="4257749" indent="0">
              <a:buNone/>
              <a:defRPr sz="1067"/>
            </a:lvl9pPr>
          </a:lstStyle>
          <a:p>
            <a:pPr lvl="0"/>
            <a:r>
              <a:rPr lang="en-US" smtClean="0"/>
              <a:t>Click to edit Master text styles</a:t>
            </a:r>
          </a:p>
        </p:txBody>
      </p:sp>
    </p:spTree>
    <p:extLst>
      <p:ext uri="{BB962C8B-B14F-4D97-AF65-F5344CB8AC3E}">
        <p14:creationId xmlns:p14="http://schemas.microsoft.com/office/powerpoint/2010/main" val="213499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5399" y="1207347"/>
            <a:ext cx="4344670" cy="5085079"/>
          </a:xfr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14512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4"/>
            <a:ext cx="6035040" cy="604521"/>
          </a:xfrm>
        </p:spPr>
        <p:txBody>
          <a:bodyPr anchor="b"/>
          <a:lstStyle>
            <a:lvl1pPr algn="l">
              <a:defRPr sz="2347"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733"/>
            </a:lvl1pPr>
            <a:lvl2pPr marL="532220" indent="0">
              <a:buNone/>
              <a:defRPr sz="3307"/>
            </a:lvl2pPr>
            <a:lvl3pPr marL="1064436" indent="0">
              <a:buNone/>
              <a:defRPr sz="2773"/>
            </a:lvl3pPr>
            <a:lvl4pPr marL="1596657" indent="0">
              <a:buNone/>
              <a:defRPr sz="2347"/>
            </a:lvl4pPr>
            <a:lvl5pPr marL="2128876" indent="0">
              <a:buNone/>
              <a:defRPr sz="2347"/>
            </a:lvl5pPr>
            <a:lvl6pPr marL="2661093" indent="0">
              <a:buNone/>
              <a:defRPr sz="2347"/>
            </a:lvl6pPr>
            <a:lvl7pPr marL="3193313" indent="0">
              <a:buNone/>
              <a:defRPr sz="2347"/>
            </a:lvl7pPr>
            <a:lvl8pPr marL="3725532" indent="0">
              <a:buNone/>
              <a:defRPr sz="2347"/>
            </a:lvl8pPr>
            <a:lvl9pPr marL="4257749" indent="0">
              <a:buNone/>
              <a:defRPr sz="2347"/>
            </a:lvl9pPr>
          </a:lstStyle>
          <a:p>
            <a:pPr lvl="0"/>
            <a:endParaRPr lang="en-US" noProof="0" dirty="0" smtClean="0"/>
          </a:p>
        </p:txBody>
      </p:sp>
      <p:sp>
        <p:nvSpPr>
          <p:cNvPr id="4" name="Text Placeholder 3"/>
          <p:cNvSpPr>
            <a:spLocks noGrp="1"/>
          </p:cNvSpPr>
          <p:nvPr>
            <p:ph type="body" sz="half" idx="2"/>
          </p:nvPr>
        </p:nvSpPr>
        <p:spPr>
          <a:xfrm>
            <a:off x="1971517" y="5725165"/>
            <a:ext cx="6035040" cy="858519"/>
          </a:xfrm>
        </p:spPr>
        <p:txBody>
          <a:bodyPr/>
          <a:lstStyle>
            <a:lvl1pPr marL="0" indent="0">
              <a:buNone/>
              <a:defRPr sz="1600"/>
            </a:lvl1pPr>
            <a:lvl2pPr marL="532220" indent="0">
              <a:buNone/>
              <a:defRPr sz="1387"/>
            </a:lvl2pPr>
            <a:lvl3pPr marL="1064436" indent="0">
              <a:buNone/>
              <a:defRPr sz="1173"/>
            </a:lvl3pPr>
            <a:lvl4pPr marL="1596657" indent="0">
              <a:buNone/>
              <a:defRPr sz="1067"/>
            </a:lvl4pPr>
            <a:lvl5pPr marL="2128876" indent="0">
              <a:buNone/>
              <a:defRPr sz="1067"/>
            </a:lvl5pPr>
            <a:lvl6pPr marL="2661093" indent="0">
              <a:buNone/>
              <a:defRPr sz="1067"/>
            </a:lvl6pPr>
            <a:lvl7pPr marL="3193313" indent="0">
              <a:buNone/>
              <a:defRPr sz="1067"/>
            </a:lvl7pPr>
            <a:lvl8pPr marL="3725532" indent="0">
              <a:buNone/>
              <a:defRPr sz="1067"/>
            </a:lvl8pPr>
            <a:lvl9pPr marL="4257749" indent="0">
              <a:buNone/>
              <a:defRPr sz="1067"/>
            </a:lvl9pPr>
          </a:lstStyle>
          <a:p>
            <a:pPr lvl="0"/>
            <a:r>
              <a:rPr lang="en-US" smtClean="0"/>
              <a:t>Click to edit Master text styles</a:t>
            </a:r>
          </a:p>
        </p:txBody>
      </p:sp>
    </p:spTree>
    <p:extLst>
      <p:ext uri="{BB962C8B-B14F-4D97-AF65-F5344CB8AC3E}">
        <p14:creationId xmlns:p14="http://schemas.microsoft.com/office/powerpoint/2010/main" val="13212406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1651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30" y="367458"/>
            <a:ext cx="2329498" cy="59249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7458"/>
            <a:ext cx="6822599" cy="59249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04298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4833" y="1207353"/>
            <a:ext cx="4342924"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5398" y="1207353"/>
            <a:ext cx="4344670"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4833" y="3830326"/>
            <a:ext cx="4342924"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55398" y="3830326"/>
            <a:ext cx="4344670"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8129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3" y="1207347"/>
            <a:ext cx="4342924"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55398" y="1207347"/>
            <a:ext cx="4344670"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64747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4" y="1207347"/>
            <a:ext cx="8855234" cy="5085079"/>
          </a:xfrm>
        </p:spPr>
        <p:txBody>
          <a:bodyPr/>
          <a:lstStyle/>
          <a:p>
            <a:pPr lvl="0"/>
            <a:endParaRPr lang="en-US" noProof="0" dirty="0"/>
          </a:p>
        </p:txBody>
      </p:sp>
    </p:spTree>
    <p:extLst>
      <p:ext uri="{BB962C8B-B14F-4D97-AF65-F5344CB8AC3E}">
        <p14:creationId xmlns:p14="http://schemas.microsoft.com/office/powerpoint/2010/main" val="2967540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60"/>
            <a:ext cx="4444207" cy="682413"/>
          </a:xfr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4" name="Content Placeholder 3"/>
          <p:cNvSpPr>
            <a:spLocks noGrp="1"/>
          </p:cNvSpPr>
          <p:nvPr>
            <p:ph sz="half" idx="2"/>
          </p:nvPr>
        </p:nvSpPr>
        <p:spPr>
          <a:xfrm>
            <a:off x="502921" y="2319873"/>
            <a:ext cx="4444207" cy="4214707"/>
          </a:xfr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4" y="1637460"/>
            <a:ext cx="4445953" cy="682413"/>
          </a:xfr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6" name="Content Placeholder 5"/>
          <p:cNvSpPr>
            <a:spLocks noGrp="1"/>
          </p:cNvSpPr>
          <p:nvPr>
            <p:ph sz="quarter" idx="4"/>
          </p:nvPr>
        </p:nvSpPr>
        <p:spPr>
          <a:xfrm>
            <a:off x="5109534" y="2319873"/>
            <a:ext cx="4445953" cy="4214707"/>
          </a:xfr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642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7535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81275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854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91253"/>
            <a:ext cx="3309144" cy="1239520"/>
          </a:xfrm>
        </p:spPr>
        <p:txBody>
          <a:bodyPr anchor="b"/>
          <a:lstStyle>
            <a:lvl1pPr algn="l">
              <a:defRPr sz="2347" b="1"/>
            </a:lvl1pPr>
          </a:lstStyle>
          <a:p>
            <a:r>
              <a:rPr lang="en-US" smtClean="0"/>
              <a:t>Click to edit Master title style</a:t>
            </a:r>
            <a:endParaRPr lang="en-US"/>
          </a:p>
        </p:txBody>
      </p:sp>
      <p:sp>
        <p:nvSpPr>
          <p:cNvPr id="3" name="Content Placeholder 2"/>
          <p:cNvSpPr>
            <a:spLocks noGrp="1"/>
          </p:cNvSpPr>
          <p:nvPr>
            <p:ph idx="1"/>
          </p:nvPr>
        </p:nvSpPr>
        <p:spPr>
          <a:xfrm>
            <a:off x="3932557" y="291262"/>
            <a:ext cx="5622925" cy="6243321"/>
          </a:xfrm>
        </p:spPr>
        <p:txBody>
          <a:bodyPr/>
          <a:lstStyle>
            <a:lvl1pPr>
              <a:defRPr sz="3627"/>
            </a:lvl1pPr>
            <a:lvl2pPr>
              <a:defRPr sz="3093"/>
            </a:lvl2pPr>
            <a:lvl3pPr>
              <a:defRPr sz="2667"/>
            </a:lvl3pPr>
            <a:lvl4pPr>
              <a:defRPr sz="2347"/>
            </a:lvl4pPr>
            <a:lvl5pPr>
              <a:defRPr sz="2347"/>
            </a:lvl5pPr>
            <a:lvl6pPr>
              <a:defRPr sz="2347"/>
            </a:lvl6pPr>
            <a:lvl7pPr>
              <a:defRPr sz="2347"/>
            </a:lvl7pPr>
            <a:lvl8pPr>
              <a:defRPr sz="2347"/>
            </a:lvl8pPr>
            <a:lvl9pPr>
              <a:defRPr sz="23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530777"/>
            <a:ext cx="3309144" cy="5003801"/>
          </a:xfr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108328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444835"/>
            <a:ext cx="10058400" cy="870373"/>
          </a:xfrm>
          <a:prstGeom prst="rect">
            <a:avLst/>
          </a:prstGeom>
          <a:solidFill>
            <a:srgbClr val="1D2F68"/>
          </a:solidFill>
          <a:ln w="9525">
            <a:solidFill>
              <a:srgbClr val="1D2F68"/>
            </a:solidFill>
            <a:miter lim="800000"/>
            <a:headEnd/>
            <a:tailEnd/>
          </a:ln>
        </p:spPr>
        <p:txBody>
          <a:bodyPr wrap="none" lIns="103993" tIns="51997" rIns="103993" bIns="51997" anchor="ctr"/>
          <a:lstStyle/>
          <a:p>
            <a:pPr>
              <a:spcBef>
                <a:spcPct val="20000"/>
              </a:spcBef>
              <a:defRPr/>
            </a:pPr>
            <a:endParaRPr lang="en-US" sz="2560" b="0" i="1" dirty="0">
              <a:solidFill>
                <a:srgbClr val="000000"/>
              </a:solidFill>
              <a:latin typeface="Arial" pitchFamily="34" charset="0"/>
              <a:cs typeface="Arial" pitchFamily="34" charset="0"/>
            </a:endParaRPr>
          </a:p>
        </p:txBody>
      </p:sp>
      <p:sp>
        <p:nvSpPr>
          <p:cNvPr id="1027" name="Rectangle 7"/>
          <p:cNvSpPr>
            <a:spLocks noGrp="1" noChangeArrowheads="1"/>
          </p:cNvSpPr>
          <p:nvPr>
            <p:ph type="title"/>
          </p:nvPr>
        </p:nvSpPr>
        <p:spPr bwMode="auto">
          <a:xfrm>
            <a:off x="471491" y="367454"/>
            <a:ext cx="9319736" cy="650240"/>
          </a:xfrm>
          <a:prstGeom prst="rect">
            <a:avLst/>
          </a:prstGeom>
          <a:noFill/>
          <a:ln w="9525">
            <a:noFill/>
            <a:miter lim="800000"/>
            <a:headEnd/>
            <a:tailEnd/>
          </a:ln>
        </p:spPr>
        <p:txBody>
          <a:bodyPr vert="horz" wrap="square" lIns="91399" tIns="45700" rIns="91399" bIns="4570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544835" y="1207347"/>
            <a:ext cx="8855234" cy="5085079"/>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17"/>
          <p:cNvSpPr>
            <a:spLocks noChangeArrowheads="1"/>
          </p:cNvSpPr>
          <p:nvPr/>
        </p:nvSpPr>
        <p:spPr bwMode="auto">
          <a:xfrm>
            <a:off x="7634605" y="6725920"/>
            <a:ext cx="2095500" cy="487680"/>
          </a:xfrm>
          <a:prstGeom prst="rect">
            <a:avLst/>
          </a:prstGeom>
          <a:noFill/>
          <a:ln w="9525">
            <a:noFill/>
            <a:miter lim="800000"/>
            <a:headEnd/>
            <a:tailEnd/>
          </a:ln>
        </p:spPr>
        <p:txBody>
          <a:bodyPr lIns="103993" tIns="51997" rIns="103993" bIns="51997"/>
          <a:lstStyle/>
          <a:p>
            <a:pPr algn="r">
              <a:spcBef>
                <a:spcPct val="0"/>
              </a:spcBef>
              <a:buFontTx/>
              <a:buNone/>
              <a:defRPr/>
            </a:pPr>
            <a:fld id="{7C022801-C8B5-4C48-BB1F-44F993739411}" type="slidenum">
              <a:rPr lang="en-US" sz="1387">
                <a:solidFill>
                  <a:srgbClr val="FFFFFF"/>
                </a:solidFill>
                <a:latin typeface="Arial" pitchFamily="34" charset="0"/>
                <a:cs typeface="Arial" pitchFamily="34" charset="0"/>
              </a:rPr>
              <a:pPr algn="r">
                <a:spcBef>
                  <a:spcPct val="0"/>
                </a:spcBef>
                <a:buFontTx/>
                <a:buNone/>
                <a:defRPr/>
              </a:pPr>
              <a:t>‹#›</a:t>
            </a:fld>
            <a:endParaRPr lang="en-US" sz="1387" dirty="0">
              <a:solidFill>
                <a:srgbClr val="FFFFFF"/>
              </a:solidFill>
              <a:latin typeface="Arial" pitchFamily="34" charset="0"/>
              <a:cs typeface="Arial" pitchFamily="34" charset="0"/>
            </a:endParaRPr>
          </a:p>
        </p:txBody>
      </p:sp>
      <p:pic>
        <p:nvPicPr>
          <p:cNvPr id="15" name="Picture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80514" y="6623708"/>
            <a:ext cx="528637" cy="512619"/>
          </a:xfrm>
          <a:prstGeom prst="rect">
            <a:avLst/>
          </a:prstGeom>
        </p:spPr>
      </p:pic>
      <p:pic>
        <p:nvPicPr>
          <p:cNvPr id="16" name="Picture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58159" y="6545863"/>
            <a:ext cx="2042930" cy="636128"/>
          </a:xfrm>
          <a:prstGeom prst="rect">
            <a:avLst/>
          </a:prstGeom>
        </p:spPr>
      </p:pic>
      <p:sp>
        <p:nvSpPr>
          <p:cNvPr id="10" name="TextBox 9"/>
          <p:cNvSpPr txBox="1"/>
          <p:nvPr userDrawn="1"/>
        </p:nvSpPr>
        <p:spPr>
          <a:xfrm>
            <a:off x="809153" y="6643886"/>
            <a:ext cx="4890607" cy="525368"/>
          </a:xfrm>
          <a:prstGeom prst="rect">
            <a:avLst/>
          </a:prstGeom>
          <a:noFill/>
        </p:spPr>
        <p:txBody>
          <a:bodyPr wrap="square" lIns="97503" tIns="48752" rIns="97503" bIns="48752" rtlCol="0">
            <a:spAutoFit/>
          </a:bodyPr>
          <a:lstStyle/>
          <a:p>
            <a:pPr>
              <a:spcBef>
                <a:spcPct val="0"/>
              </a:spcBef>
              <a:buFontTx/>
              <a:buNone/>
            </a:pPr>
            <a:r>
              <a:rPr lang="en-US" sz="1387" b="0" dirty="0" smtClean="0">
                <a:solidFill>
                  <a:srgbClr val="FFFFFF"/>
                </a:solidFill>
                <a:latin typeface="Arial" charset="0"/>
                <a:cs typeface="Arial" charset="0"/>
              </a:rPr>
              <a:t>Risk-Based Decision Making</a:t>
            </a:r>
            <a:endParaRPr lang="en-US" sz="1387" b="0" baseline="0" dirty="0" smtClean="0">
              <a:solidFill>
                <a:srgbClr val="FFFFFF"/>
              </a:solidFill>
              <a:latin typeface="Arial" charset="0"/>
              <a:cs typeface="Arial" charset="0"/>
            </a:endParaRPr>
          </a:p>
          <a:p>
            <a:pPr>
              <a:spcBef>
                <a:spcPct val="0"/>
              </a:spcBef>
              <a:buFontTx/>
              <a:buNone/>
            </a:pPr>
            <a:r>
              <a:rPr lang="en-US" sz="1387" b="0" dirty="0" smtClean="0">
                <a:solidFill>
                  <a:srgbClr val="FFFFFF"/>
                </a:solidFill>
                <a:latin typeface="Arial" charset="0"/>
                <a:cs typeface="Arial" charset="0"/>
              </a:rPr>
              <a:t>September 2016</a:t>
            </a:r>
            <a:endParaRPr lang="en-US" sz="1387" b="0" dirty="0">
              <a:solidFill>
                <a:srgbClr val="FFFFFF"/>
              </a:solidFill>
              <a:latin typeface="Arial" charset="0"/>
              <a:cs typeface="Arial" charset="0"/>
            </a:endParaRPr>
          </a:p>
        </p:txBody>
      </p:sp>
    </p:spTree>
    <p:extLst>
      <p:ext uri="{BB962C8B-B14F-4D97-AF65-F5344CB8AC3E}">
        <p14:creationId xmlns:p14="http://schemas.microsoft.com/office/powerpoint/2010/main" val="427259739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29"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timing>
    <p:tnLst>
      <p:par>
        <p:cTn id="1" dur="indefinite" restart="never" nodeType="tmRoot"/>
      </p:par>
    </p:tnLst>
  </p:timing>
  <p:txStyles>
    <p:titleStyle>
      <a:lvl1pPr algn="l" rtl="0" eaLnBrk="0" fontAlgn="base" hangingPunct="0">
        <a:spcBef>
          <a:spcPct val="0"/>
        </a:spcBef>
        <a:spcAft>
          <a:spcPct val="0"/>
        </a:spcAft>
        <a:defRPr sz="3627" b="1">
          <a:solidFill>
            <a:srgbClr val="1D2F68"/>
          </a:solidFill>
          <a:latin typeface="+mj-lt"/>
          <a:ea typeface="+mj-ea"/>
          <a:cs typeface="+mj-cs"/>
        </a:defRPr>
      </a:lvl1pPr>
      <a:lvl2pPr algn="l" rtl="0" eaLnBrk="0" fontAlgn="base" hangingPunct="0">
        <a:spcBef>
          <a:spcPct val="0"/>
        </a:spcBef>
        <a:spcAft>
          <a:spcPct val="0"/>
        </a:spcAft>
        <a:defRPr sz="3627" b="1">
          <a:solidFill>
            <a:srgbClr val="1D2F68"/>
          </a:solidFill>
          <a:latin typeface="Arial" charset="0"/>
        </a:defRPr>
      </a:lvl2pPr>
      <a:lvl3pPr algn="l" rtl="0" eaLnBrk="0" fontAlgn="base" hangingPunct="0">
        <a:spcBef>
          <a:spcPct val="0"/>
        </a:spcBef>
        <a:spcAft>
          <a:spcPct val="0"/>
        </a:spcAft>
        <a:defRPr sz="3627" b="1">
          <a:solidFill>
            <a:srgbClr val="1D2F68"/>
          </a:solidFill>
          <a:latin typeface="Arial" charset="0"/>
        </a:defRPr>
      </a:lvl3pPr>
      <a:lvl4pPr algn="l" rtl="0" eaLnBrk="0" fontAlgn="base" hangingPunct="0">
        <a:spcBef>
          <a:spcPct val="0"/>
        </a:spcBef>
        <a:spcAft>
          <a:spcPct val="0"/>
        </a:spcAft>
        <a:defRPr sz="3627" b="1">
          <a:solidFill>
            <a:srgbClr val="1D2F68"/>
          </a:solidFill>
          <a:latin typeface="Arial" charset="0"/>
        </a:defRPr>
      </a:lvl4pPr>
      <a:lvl5pPr algn="l" rtl="0" eaLnBrk="0" fontAlgn="base" hangingPunct="0">
        <a:spcBef>
          <a:spcPct val="0"/>
        </a:spcBef>
        <a:spcAft>
          <a:spcPct val="0"/>
        </a:spcAft>
        <a:defRPr sz="3627" b="1">
          <a:solidFill>
            <a:srgbClr val="1D2F68"/>
          </a:solidFill>
          <a:latin typeface="Arial" charset="0"/>
        </a:defRPr>
      </a:lvl5pPr>
      <a:lvl6pPr marL="520000" algn="l" rtl="0" fontAlgn="base">
        <a:spcBef>
          <a:spcPct val="0"/>
        </a:spcBef>
        <a:spcAft>
          <a:spcPct val="0"/>
        </a:spcAft>
        <a:defRPr sz="4587" b="1">
          <a:solidFill>
            <a:srgbClr val="1D2F68"/>
          </a:solidFill>
          <a:latin typeface="Arial" charset="0"/>
        </a:defRPr>
      </a:lvl6pPr>
      <a:lvl7pPr marL="1039995" algn="l" rtl="0" fontAlgn="base">
        <a:spcBef>
          <a:spcPct val="0"/>
        </a:spcBef>
        <a:spcAft>
          <a:spcPct val="0"/>
        </a:spcAft>
        <a:defRPr sz="4587" b="1">
          <a:solidFill>
            <a:srgbClr val="1D2F68"/>
          </a:solidFill>
          <a:latin typeface="Arial" charset="0"/>
        </a:defRPr>
      </a:lvl7pPr>
      <a:lvl8pPr marL="1559996" algn="l" rtl="0" fontAlgn="base">
        <a:spcBef>
          <a:spcPct val="0"/>
        </a:spcBef>
        <a:spcAft>
          <a:spcPct val="0"/>
        </a:spcAft>
        <a:defRPr sz="4587" b="1">
          <a:solidFill>
            <a:srgbClr val="1D2F68"/>
          </a:solidFill>
          <a:latin typeface="Arial" charset="0"/>
        </a:defRPr>
      </a:lvl8pPr>
      <a:lvl9pPr marL="2079995" algn="l" rtl="0" fontAlgn="base">
        <a:spcBef>
          <a:spcPct val="0"/>
        </a:spcBef>
        <a:spcAft>
          <a:spcPct val="0"/>
        </a:spcAft>
        <a:defRPr sz="4587" b="1">
          <a:solidFill>
            <a:srgbClr val="1D2F68"/>
          </a:solidFill>
          <a:latin typeface="Arial" charset="0"/>
        </a:defRPr>
      </a:lvl9pPr>
    </p:titleStyle>
    <p:bodyStyle>
      <a:lvl1pPr marL="388236" indent="-388236" algn="l" rtl="0" eaLnBrk="0" fontAlgn="base" hangingPunct="0">
        <a:spcBef>
          <a:spcPct val="20000"/>
        </a:spcBef>
        <a:spcAft>
          <a:spcPct val="0"/>
        </a:spcAft>
        <a:buChar char="•"/>
        <a:defRPr sz="3093">
          <a:solidFill>
            <a:schemeClr val="tx1"/>
          </a:solidFill>
          <a:latin typeface="+mn-lt"/>
          <a:ea typeface="+mn-ea"/>
          <a:cs typeface="+mn-cs"/>
        </a:defRPr>
      </a:lvl1pPr>
      <a:lvl2pPr marL="843283" indent="-323227" algn="l" rtl="0" eaLnBrk="0" fontAlgn="base" hangingPunct="0">
        <a:spcBef>
          <a:spcPct val="20000"/>
        </a:spcBef>
        <a:spcAft>
          <a:spcPct val="0"/>
        </a:spcAft>
        <a:buChar char="–"/>
        <a:defRPr sz="2667">
          <a:solidFill>
            <a:schemeClr val="tx1"/>
          </a:solidFill>
          <a:latin typeface="+mn-lt"/>
        </a:defRPr>
      </a:lvl2pPr>
      <a:lvl3pPr marL="1298329" indent="-258222" algn="l" rtl="0" eaLnBrk="0" fontAlgn="base" hangingPunct="0">
        <a:spcBef>
          <a:spcPct val="20000"/>
        </a:spcBef>
        <a:spcAft>
          <a:spcPct val="0"/>
        </a:spcAft>
        <a:buChar char="•"/>
        <a:defRPr sz="2347">
          <a:solidFill>
            <a:schemeClr val="tx1"/>
          </a:solidFill>
          <a:latin typeface="+mn-lt"/>
        </a:defRPr>
      </a:lvl3pPr>
      <a:lvl4pPr marL="1818382" indent="-258222" algn="l" rtl="0" eaLnBrk="0" fontAlgn="base" hangingPunct="0">
        <a:spcBef>
          <a:spcPct val="20000"/>
        </a:spcBef>
        <a:spcAft>
          <a:spcPct val="0"/>
        </a:spcAft>
        <a:buChar char="–"/>
        <a:defRPr>
          <a:solidFill>
            <a:schemeClr val="tx1"/>
          </a:solidFill>
          <a:latin typeface="+mn-lt"/>
        </a:defRPr>
      </a:lvl4pPr>
      <a:lvl5pPr marL="2338438" indent="-258222" algn="l" rtl="0" eaLnBrk="0" fontAlgn="base" hangingPunct="0">
        <a:spcBef>
          <a:spcPct val="20000"/>
        </a:spcBef>
        <a:spcAft>
          <a:spcPct val="0"/>
        </a:spcAft>
        <a:buChar char="»"/>
        <a:defRPr>
          <a:solidFill>
            <a:schemeClr val="tx1"/>
          </a:solidFill>
          <a:latin typeface="+mn-lt"/>
        </a:defRPr>
      </a:lvl5pPr>
      <a:lvl6pPr marL="2859992" indent="-260000" algn="l" rtl="0" fontAlgn="base">
        <a:spcBef>
          <a:spcPct val="20000"/>
        </a:spcBef>
        <a:spcAft>
          <a:spcPct val="0"/>
        </a:spcAft>
        <a:buChar char="»"/>
        <a:defRPr>
          <a:solidFill>
            <a:schemeClr val="tx1"/>
          </a:solidFill>
          <a:latin typeface="+mn-lt"/>
        </a:defRPr>
      </a:lvl6pPr>
      <a:lvl7pPr marL="3379990" indent="-260000" algn="l" rtl="0" fontAlgn="base">
        <a:spcBef>
          <a:spcPct val="20000"/>
        </a:spcBef>
        <a:spcAft>
          <a:spcPct val="0"/>
        </a:spcAft>
        <a:buChar char="»"/>
        <a:defRPr>
          <a:solidFill>
            <a:schemeClr val="tx1"/>
          </a:solidFill>
          <a:latin typeface="+mn-lt"/>
        </a:defRPr>
      </a:lvl7pPr>
      <a:lvl8pPr marL="3899991" indent="-260000" algn="l" rtl="0" fontAlgn="base">
        <a:spcBef>
          <a:spcPct val="20000"/>
        </a:spcBef>
        <a:spcAft>
          <a:spcPct val="0"/>
        </a:spcAft>
        <a:buChar char="»"/>
        <a:defRPr>
          <a:solidFill>
            <a:schemeClr val="tx1"/>
          </a:solidFill>
          <a:latin typeface="+mn-lt"/>
        </a:defRPr>
      </a:lvl8pPr>
      <a:lvl9pPr marL="4419988" indent="-260000" algn="l" rtl="0" fontAlgn="base">
        <a:spcBef>
          <a:spcPct val="20000"/>
        </a:spcBef>
        <a:spcAft>
          <a:spcPct val="0"/>
        </a:spcAft>
        <a:buChar char="»"/>
        <a:defRPr>
          <a:solidFill>
            <a:schemeClr val="tx1"/>
          </a:solidFill>
          <a:latin typeface="+mn-lt"/>
        </a:defRPr>
      </a:lvl9pPr>
    </p:bodyStyle>
    <p:otherStyle>
      <a:defPPr>
        <a:defRPr lang="en-US"/>
      </a:defPPr>
      <a:lvl1pPr marL="0" algn="l" defTabSz="1039995" rtl="0" eaLnBrk="1" latinLnBrk="0" hangingPunct="1">
        <a:defRPr sz="2133" kern="1200">
          <a:solidFill>
            <a:schemeClr val="tx1"/>
          </a:solidFill>
          <a:latin typeface="+mn-lt"/>
          <a:ea typeface="+mn-ea"/>
          <a:cs typeface="+mn-cs"/>
        </a:defRPr>
      </a:lvl1pPr>
      <a:lvl2pPr marL="520000" algn="l" defTabSz="1039995" rtl="0" eaLnBrk="1" latinLnBrk="0" hangingPunct="1">
        <a:defRPr sz="2133" kern="1200">
          <a:solidFill>
            <a:schemeClr val="tx1"/>
          </a:solidFill>
          <a:latin typeface="+mn-lt"/>
          <a:ea typeface="+mn-ea"/>
          <a:cs typeface="+mn-cs"/>
        </a:defRPr>
      </a:lvl2pPr>
      <a:lvl3pPr marL="1039995" algn="l" defTabSz="1039995" rtl="0" eaLnBrk="1" latinLnBrk="0" hangingPunct="1">
        <a:defRPr sz="2133" kern="1200">
          <a:solidFill>
            <a:schemeClr val="tx1"/>
          </a:solidFill>
          <a:latin typeface="+mn-lt"/>
          <a:ea typeface="+mn-ea"/>
          <a:cs typeface="+mn-cs"/>
        </a:defRPr>
      </a:lvl3pPr>
      <a:lvl4pPr marL="1559996" algn="l" defTabSz="1039995" rtl="0" eaLnBrk="1" latinLnBrk="0" hangingPunct="1">
        <a:defRPr sz="2133" kern="1200">
          <a:solidFill>
            <a:schemeClr val="tx1"/>
          </a:solidFill>
          <a:latin typeface="+mn-lt"/>
          <a:ea typeface="+mn-ea"/>
          <a:cs typeface="+mn-cs"/>
        </a:defRPr>
      </a:lvl4pPr>
      <a:lvl5pPr marL="2079995" algn="l" defTabSz="1039995" rtl="0" eaLnBrk="1" latinLnBrk="0" hangingPunct="1">
        <a:defRPr sz="2133" kern="1200">
          <a:solidFill>
            <a:schemeClr val="tx1"/>
          </a:solidFill>
          <a:latin typeface="+mn-lt"/>
          <a:ea typeface="+mn-ea"/>
          <a:cs typeface="+mn-cs"/>
        </a:defRPr>
      </a:lvl5pPr>
      <a:lvl6pPr marL="2599994" algn="l" defTabSz="1039995" rtl="0" eaLnBrk="1" latinLnBrk="0" hangingPunct="1">
        <a:defRPr sz="2133" kern="1200">
          <a:solidFill>
            <a:schemeClr val="tx1"/>
          </a:solidFill>
          <a:latin typeface="+mn-lt"/>
          <a:ea typeface="+mn-ea"/>
          <a:cs typeface="+mn-cs"/>
        </a:defRPr>
      </a:lvl6pPr>
      <a:lvl7pPr marL="3119992" algn="l" defTabSz="1039995" rtl="0" eaLnBrk="1" latinLnBrk="0" hangingPunct="1">
        <a:defRPr sz="2133" kern="1200">
          <a:solidFill>
            <a:schemeClr val="tx1"/>
          </a:solidFill>
          <a:latin typeface="+mn-lt"/>
          <a:ea typeface="+mn-ea"/>
          <a:cs typeface="+mn-cs"/>
        </a:defRPr>
      </a:lvl7pPr>
      <a:lvl8pPr marL="3639991" algn="l" defTabSz="1039995" rtl="0" eaLnBrk="1" latinLnBrk="0" hangingPunct="1">
        <a:defRPr sz="2133" kern="1200">
          <a:solidFill>
            <a:schemeClr val="tx1"/>
          </a:solidFill>
          <a:latin typeface="+mn-lt"/>
          <a:ea typeface="+mn-ea"/>
          <a:cs typeface="+mn-cs"/>
        </a:defRPr>
      </a:lvl8pPr>
      <a:lvl9pPr marL="4159988" algn="l" defTabSz="1039995"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bwMode="auto">
          <a:xfrm>
            <a:off x="0" y="2558204"/>
            <a:ext cx="10058400" cy="1197865"/>
          </a:xfrm>
          <a:prstGeom prst="rect">
            <a:avLst/>
          </a:prstGeom>
          <a:solidFill>
            <a:schemeClr val="accent2"/>
          </a:solidFill>
          <a:ln w="9525">
            <a:noFill/>
            <a:miter lim="800000"/>
            <a:headEnd/>
            <a:tailEnd/>
          </a:ln>
        </p:spPr>
        <p:txBody>
          <a:bodyPr vert="horz" wrap="square" lIns="91399" tIns="45700" rIns="91399" bIns="45700" numCol="1" anchor="ctr" anchorCtr="0" compatLnSpc="1">
            <a:prstTxWarp prst="textNoShape">
              <a:avLst/>
            </a:prstTxWarp>
          </a:bodyPr>
          <a:lstStyle/>
          <a:p>
            <a:pPr algn="ctr">
              <a:spcBef>
                <a:spcPct val="0"/>
              </a:spcBef>
              <a:buFontTx/>
              <a:buNone/>
              <a:defRPr/>
            </a:pPr>
            <a:r>
              <a:rPr lang="en-US" sz="3840" dirty="0" smtClean="0">
                <a:solidFill>
                  <a:srgbClr val="FFCC00"/>
                </a:solidFill>
                <a:effectLst>
                  <a:outerShdw blurRad="38100" dist="38100" dir="2700000" algn="tl">
                    <a:srgbClr val="000000"/>
                  </a:outerShdw>
                </a:effectLst>
                <a:latin typeface="Century Gothic" pitchFamily="34" charset="0"/>
                <a:cs typeface="Arial" pitchFamily="34" charset="0"/>
              </a:rPr>
              <a:t>Activity #:</a:t>
            </a:r>
            <a:br>
              <a:rPr lang="en-US" sz="3840" dirty="0" smtClean="0">
                <a:solidFill>
                  <a:srgbClr val="FFCC00"/>
                </a:solidFill>
                <a:effectLst>
                  <a:outerShdw blurRad="38100" dist="38100" dir="2700000" algn="tl">
                    <a:srgbClr val="000000"/>
                  </a:outerShdw>
                </a:effectLst>
                <a:latin typeface="Century Gothic" pitchFamily="34" charset="0"/>
                <a:cs typeface="Arial" pitchFamily="34" charset="0"/>
              </a:rPr>
            </a:br>
            <a:r>
              <a:rPr lang="en-US" sz="3840" dirty="0" smtClean="0">
                <a:solidFill>
                  <a:srgbClr val="FFFFFF"/>
                </a:solidFill>
                <a:effectLst>
                  <a:outerShdw blurRad="38100" dist="38100" dir="2700000" algn="tl">
                    <a:srgbClr val="000000"/>
                  </a:outerShdw>
                </a:effectLst>
                <a:latin typeface="Century Gothic" pitchFamily="34" charset="0"/>
                <a:cs typeface="Arial" pitchFamily="34" charset="0"/>
              </a:rPr>
              <a:t>Activity Title</a:t>
            </a:r>
            <a:endParaRPr lang="en-US" sz="3840" dirty="0">
              <a:solidFill>
                <a:srgbClr val="FFFFFF"/>
              </a:solidFill>
              <a:effectLst>
                <a:outerShdw blurRad="38100" dist="38100" dir="2700000" algn="tl">
                  <a:srgbClr val="000000"/>
                </a:outerShdw>
              </a:effectLst>
              <a:latin typeface="Century Gothic" pitchFamily="34" charset="0"/>
              <a:cs typeface="Arial" pitchFamily="34" charset="0"/>
            </a:endParaRPr>
          </a:p>
        </p:txBody>
      </p:sp>
    </p:spTree>
    <p:extLst>
      <p:ext uri="{BB962C8B-B14F-4D97-AF65-F5344CB8AC3E}">
        <p14:creationId xmlns:p14="http://schemas.microsoft.com/office/powerpoint/2010/main" val="20582028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iming>
    <p:tnLst>
      <p:par>
        <p:cTn id="1" dur="indefinite" restart="never" nodeType="tmRoot"/>
      </p:par>
    </p:tnLst>
  </p:timing>
  <p:txStyles>
    <p:titleStyle>
      <a:lvl1pPr algn="ctr" rtl="0" eaLnBrk="0" fontAlgn="base" hangingPunct="0">
        <a:spcBef>
          <a:spcPct val="0"/>
        </a:spcBef>
        <a:spcAft>
          <a:spcPct val="0"/>
        </a:spcAft>
        <a:buFontTx/>
        <a:buNone/>
        <a:defRPr sz="3413" b="1">
          <a:solidFill>
            <a:srgbClr val="1D2F68"/>
          </a:solidFill>
          <a:latin typeface="+mj-lt"/>
          <a:ea typeface="+mj-ea"/>
          <a:cs typeface="+mj-cs"/>
        </a:defRPr>
      </a:lvl1pPr>
      <a:lvl2pPr algn="l" rtl="0" eaLnBrk="0" fontAlgn="base" hangingPunct="0">
        <a:spcBef>
          <a:spcPct val="0"/>
        </a:spcBef>
        <a:spcAft>
          <a:spcPct val="0"/>
        </a:spcAft>
        <a:defRPr sz="3627" b="1">
          <a:solidFill>
            <a:srgbClr val="1D2F68"/>
          </a:solidFill>
          <a:latin typeface="Arial" charset="0"/>
        </a:defRPr>
      </a:lvl2pPr>
      <a:lvl3pPr algn="l" rtl="0" eaLnBrk="0" fontAlgn="base" hangingPunct="0">
        <a:spcBef>
          <a:spcPct val="0"/>
        </a:spcBef>
        <a:spcAft>
          <a:spcPct val="0"/>
        </a:spcAft>
        <a:defRPr sz="3627" b="1">
          <a:solidFill>
            <a:srgbClr val="1D2F68"/>
          </a:solidFill>
          <a:latin typeface="Arial" charset="0"/>
        </a:defRPr>
      </a:lvl3pPr>
      <a:lvl4pPr algn="l" rtl="0" eaLnBrk="0" fontAlgn="base" hangingPunct="0">
        <a:spcBef>
          <a:spcPct val="0"/>
        </a:spcBef>
        <a:spcAft>
          <a:spcPct val="0"/>
        </a:spcAft>
        <a:defRPr sz="3627" b="1">
          <a:solidFill>
            <a:srgbClr val="1D2F68"/>
          </a:solidFill>
          <a:latin typeface="Arial" charset="0"/>
        </a:defRPr>
      </a:lvl4pPr>
      <a:lvl5pPr algn="l" rtl="0" eaLnBrk="0" fontAlgn="base" hangingPunct="0">
        <a:spcBef>
          <a:spcPct val="0"/>
        </a:spcBef>
        <a:spcAft>
          <a:spcPct val="0"/>
        </a:spcAft>
        <a:defRPr sz="3627" b="1">
          <a:solidFill>
            <a:srgbClr val="1D2F68"/>
          </a:solidFill>
          <a:latin typeface="Arial" charset="0"/>
        </a:defRPr>
      </a:lvl5pPr>
      <a:lvl6pPr marL="520000" algn="l" rtl="0" fontAlgn="base">
        <a:spcBef>
          <a:spcPct val="0"/>
        </a:spcBef>
        <a:spcAft>
          <a:spcPct val="0"/>
        </a:spcAft>
        <a:defRPr sz="4587" b="1">
          <a:solidFill>
            <a:srgbClr val="1D2F68"/>
          </a:solidFill>
          <a:latin typeface="Arial" charset="0"/>
        </a:defRPr>
      </a:lvl6pPr>
      <a:lvl7pPr marL="1039995" algn="l" rtl="0" fontAlgn="base">
        <a:spcBef>
          <a:spcPct val="0"/>
        </a:spcBef>
        <a:spcAft>
          <a:spcPct val="0"/>
        </a:spcAft>
        <a:defRPr sz="4587" b="1">
          <a:solidFill>
            <a:srgbClr val="1D2F68"/>
          </a:solidFill>
          <a:latin typeface="Arial" charset="0"/>
        </a:defRPr>
      </a:lvl7pPr>
      <a:lvl8pPr marL="1559996" algn="l" rtl="0" fontAlgn="base">
        <a:spcBef>
          <a:spcPct val="0"/>
        </a:spcBef>
        <a:spcAft>
          <a:spcPct val="0"/>
        </a:spcAft>
        <a:defRPr sz="4587" b="1">
          <a:solidFill>
            <a:srgbClr val="1D2F68"/>
          </a:solidFill>
          <a:latin typeface="Arial" charset="0"/>
        </a:defRPr>
      </a:lvl8pPr>
      <a:lvl9pPr marL="2079995" algn="l" rtl="0" fontAlgn="base">
        <a:spcBef>
          <a:spcPct val="0"/>
        </a:spcBef>
        <a:spcAft>
          <a:spcPct val="0"/>
        </a:spcAft>
        <a:defRPr sz="4587" b="1">
          <a:solidFill>
            <a:srgbClr val="1D2F68"/>
          </a:solidFill>
          <a:latin typeface="Arial" charset="0"/>
        </a:defRPr>
      </a:lvl9pPr>
    </p:titleStyle>
    <p:bodyStyle>
      <a:lvl1pPr marL="388236" indent="-388236" algn="l" rtl="0" eaLnBrk="0" fontAlgn="base" hangingPunct="0">
        <a:spcBef>
          <a:spcPct val="20000"/>
        </a:spcBef>
        <a:spcAft>
          <a:spcPct val="0"/>
        </a:spcAft>
        <a:buChar char="•"/>
        <a:defRPr sz="3093">
          <a:solidFill>
            <a:schemeClr val="tx1"/>
          </a:solidFill>
          <a:latin typeface="+mn-lt"/>
          <a:ea typeface="+mn-ea"/>
          <a:cs typeface="+mn-cs"/>
        </a:defRPr>
      </a:lvl1pPr>
      <a:lvl2pPr marL="843283" indent="-323227" algn="l" rtl="0" eaLnBrk="0" fontAlgn="base" hangingPunct="0">
        <a:spcBef>
          <a:spcPct val="20000"/>
        </a:spcBef>
        <a:spcAft>
          <a:spcPct val="0"/>
        </a:spcAft>
        <a:buChar char="–"/>
        <a:defRPr sz="2667">
          <a:solidFill>
            <a:schemeClr val="tx1"/>
          </a:solidFill>
          <a:latin typeface="+mn-lt"/>
        </a:defRPr>
      </a:lvl2pPr>
      <a:lvl3pPr marL="1298329" indent="-258222" algn="l" rtl="0" eaLnBrk="0" fontAlgn="base" hangingPunct="0">
        <a:spcBef>
          <a:spcPct val="20000"/>
        </a:spcBef>
        <a:spcAft>
          <a:spcPct val="0"/>
        </a:spcAft>
        <a:buChar char="•"/>
        <a:defRPr sz="2347">
          <a:solidFill>
            <a:schemeClr val="tx1"/>
          </a:solidFill>
          <a:latin typeface="+mn-lt"/>
        </a:defRPr>
      </a:lvl3pPr>
      <a:lvl4pPr marL="1818382" indent="-258222" algn="l" rtl="0" eaLnBrk="0" fontAlgn="base" hangingPunct="0">
        <a:spcBef>
          <a:spcPct val="20000"/>
        </a:spcBef>
        <a:spcAft>
          <a:spcPct val="0"/>
        </a:spcAft>
        <a:buChar char="–"/>
        <a:defRPr>
          <a:solidFill>
            <a:schemeClr val="tx1"/>
          </a:solidFill>
          <a:latin typeface="+mn-lt"/>
        </a:defRPr>
      </a:lvl4pPr>
      <a:lvl5pPr marL="2338438" indent="-258222" algn="l" rtl="0" eaLnBrk="0" fontAlgn="base" hangingPunct="0">
        <a:spcBef>
          <a:spcPct val="20000"/>
        </a:spcBef>
        <a:spcAft>
          <a:spcPct val="0"/>
        </a:spcAft>
        <a:buChar char="»"/>
        <a:defRPr>
          <a:solidFill>
            <a:schemeClr val="tx1"/>
          </a:solidFill>
          <a:latin typeface="+mn-lt"/>
        </a:defRPr>
      </a:lvl5pPr>
      <a:lvl6pPr marL="2859992" indent="-260000" algn="l" rtl="0" fontAlgn="base">
        <a:spcBef>
          <a:spcPct val="20000"/>
        </a:spcBef>
        <a:spcAft>
          <a:spcPct val="0"/>
        </a:spcAft>
        <a:buChar char="»"/>
        <a:defRPr>
          <a:solidFill>
            <a:schemeClr val="tx1"/>
          </a:solidFill>
          <a:latin typeface="+mn-lt"/>
        </a:defRPr>
      </a:lvl6pPr>
      <a:lvl7pPr marL="3379990" indent="-260000" algn="l" rtl="0" fontAlgn="base">
        <a:spcBef>
          <a:spcPct val="20000"/>
        </a:spcBef>
        <a:spcAft>
          <a:spcPct val="0"/>
        </a:spcAft>
        <a:buChar char="»"/>
        <a:defRPr>
          <a:solidFill>
            <a:schemeClr val="tx1"/>
          </a:solidFill>
          <a:latin typeface="+mn-lt"/>
        </a:defRPr>
      </a:lvl7pPr>
      <a:lvl8pPr marL="3899991" indent="-260000" algn="l" rtl="0" fontAlgn="base">
        <a:spcBef>
          <a:spcPct val="20000"/>
        </a:spcBef>
        <a:spcAft>
          <a:spcPct val="0"/>
        </a:spcAft>
        <a:buChar char="»"/>
        <a:defRPr>
          <a:solidFill>
            <a:schemeClr val="tx1"/>
          </a:solidFill>
          <a:latin typeface="+mn-lt"/>
        </a:defRPr>
      </a:lvl8pPr>
      <a:lvl9pPr marL="4419988" indent="-260000" algn="l" rtl="0" fontAlgn="base">
        <a:spcBef>
          <a:spcPct val="20000"/>
        </a:spcBef>
        <a:spcAft>
          <a:spcPct val="0"/>
        </a:spcAft>
        <a:buChar char="»"/>
        <a:defRPr>
          <a:solidFill>
            <a:schemeClr val="tx1"/>
          </a:solidFill>
          <a:latin typeface="+mn-lt"/>
        </a:defRPr>
      </a:lvl9pPr>
    </p:bodyStyle>
    <p:otherStyle>
      <a:defPPr>
        <a:defRPr lang="en-US"/>
      </a:defPPr>
      <a:lvl1pPr marL="0" algn="l" defTabSz="1039995" rtl="0" eaLnBrk="1" latinLnBrk="0" hangingPunct="1">
        <a:defRPr sz="2133" kern="1200">
          <a:solidFill>
            <a:schemeClr val="tx1"/>
          </a:solidFill>
          <a:latin typeface="+mn-lt"/>
          <a:ea typeface="+mn-ea"/>
          <a:cs typeface="+mn-cs"/>
        </a:defRPr>
      </a:lvl1pPr>
      <a:lvl2pPr marL="520000" algn="l" defTabSz="1039995" rtl="0" eaLnBrk="1" latinLnBrk="0" hangingPunct="1">
        <a:defRPr sz="2133" kern="1200">
          <a:solidFill>
            <a:schemeClr val="tx1"/>
          </a:solidFill>
          <a:latin typeface="+mn-lt"/>
          <a:ea typeface="+mn-ea"/>
          <a:cs typeface="+mn-cs"/>
        </a:defRPr>
      </a:lvl2pPr>
      <a:lvl3pPr marL="1039995" algn="l" defTabSz="1039995" rtl="0" eaLnBrk="1" latinLnBrk="0" hangingPunct="1">
        <a:defRPr sz="2133" kern="1200">
          <a:solidFill>
            <a:schemeClr val="tx1"/>
          </a:solidFill>
          <a:latin typeface="+mn-lt"/>
          <a:ea typeface="+mn-ea"/>
          <a:cs typeface="+mn-cs"/>
        </a:defRPr>
      </a:lvl3pPr>
      <a:lvl4pPr marL="1559996" algn="l" defTabSz="1039995" rtl="0" eaLnBrk="1" latinLnBrk="0" hangingPunct="1">
        <a:defRPr sz="2133" kern="1200">
          <a:solidFill>
            <a:schemeClr val="tx1"/>
          </a:solidFill>
          <a:latin typeface="+mn-lt"/>
          <a:ea typeface="+mn-ea"/>
          <a:cs typeface="+mn-cs"/>
        </a:defRPr>
      </a:lvl4pPr>
      <a:lvl5pPr marL="2079995" algn="l" defTabSz="1039995" rtl="0" eaLnBrk="1" latinLnBrk="0" hangingPunct="1">
        <a:defRPr sz="2133" kern="1200">
          <a:solidFill>
            <a:schemeClr val="tx1"/>
          </a:solidFill>
          <a:latin typeface="+mn-lt"/>
          <a:ea typeface="+mn-ea"/>
          <a:cs typeface="+mn-cs"/>
        </a:defRPr>
      </a:lvl5pPr>
      <a:lvl6pPr marL="2599994" algn="l" defTabSz="1039995" rtl="0" eaLnBrk="1" latinLnBrk="0" hangingPunct="1">
        <a:defRPr sz="2133" kern="1200">
          <a:solidFill>
            <a:schemeClr val="tx1"/>
          </a:solidFill>
          <a:latin typeface="+mn-lt"/>
          <a:ea typeface="+mn-ea"/>
          <a:cs typeface="+mn-cs"/>
        </a:defRPr>
      </a:lvl6pPr>
      <a:lvl7pPr marL="3119992" algn="l" defTabSz="1039995" rtl="0" eaLnBrk="1" latinLnBrk="0" hangingPunct="1">
        <a:defRPr sz="2133" kern="1200">
          <a:solidFill>
            <a:schemeClr val="tx1"/>
          </a:solidFill>
          <a:latin typeface="+mn-lt"/>
          <a:ea typeface="+mn-ea"/>
          <a:cs typeface="+mn-cs"/>
        </a:defRPr>
      </a:lvl7pPr>
      <a:lvl8pPr marL="3639991" algn="l" defTabSz="1039995" rtl="0" eaLnBrk="1" latinLnBrk="0" hangingPunct="1">
        <a:defRPr sz="2133" kern="1200">
          <a:solidFill>
            <a:schemeClr val="tx1"/>
          </a:solidFill>
          <a:latin typeface="+mn-lt"/>
          <a:ea typeface="+mn-ea"/>
          <a:cs typeface="+mn-cs"/>
        </a:defRPr>
      </a:lvl8pPr>
      <a:lvl9pPr marL="4159988" algn="l" defTabSz="1039995"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444832"/>
            <a:ext cx="10058400" cy="870373"/>
          </a:xfrm>
          <a:prstGeom prst="rect">
            <a:avLst/>
          </a:prstGeom>
          <a:solidFill>
            <a:srgbClr val="1D2F68"/>
          </a:solidFill>
          <a:ln w="9525">
            <a:solidFill>
              <a:srgbClr val="1D2F68"/>
            </a:solidFill>
            <a:miter lim="800000"/>
            <a:headEnd/>
            <a:tailEnd/>
          </a:ln>
        </p:spPr>
        <p:txBody>
          <a:bodyPr wrap="none" lIns="106439" tIns="53220" rIns="106439" bIns="53220" anchor="ctr"/>
          <a:lstStyle/>
          <a:p>
            <a:pPr>
              <a:spcBef>
                <a:spcPct val="20000"/>
              </a:spcBef>
              <a:defRPr/>
            </a:pPr>
            <a:endParaRPr lang="en-US" sz="2560" b="0" i="1" dirty="0">
              <a:solidFill>
                <a:srgbClr val="000000"/>
              </a:solidFill>
              <a:latin typeface="Arial" pitchFamily="34" charset="0"/>
              <a:cs typeface="Arial" pitchFamily="34" charset="0"/>
            </a:endParaRPr>
          </a:p>
        </p:txBody>
      </p:sp>
      <p:sp>
        <p:nvSpPr>
          <p:cNvPr id="1027" name="Rectangle 7"/>
          <p:cNvSpPr>
            <a:spLocks noGrp="1" noChangeArrowheads="1"/>
          </p:cNvSpPr>
          <p:nvPr>
            <p:ph type="title"/>
          </p:nvPr>
        </p:nvSpPr>
        <p:spPr bwMode="auto">
          <a:xfrm>
            <a:off x="471491" y="367454"/>
            <a:ext cx="9319736" cy="650240"/>
          </a:xfrm>
          <a:prstGeom prst="rect">
            <a:avLst/>
          </a:prstGeom>
          <a:noFill/>
          <a:ln w="9525">
            <a:noFill/>
            <a:miter lim="800000"/>
            <a:headEnd/>
            <a:tailEnd/>
          </a:ln>
        </p:spPr>
        <p:txBody>
          <a:bodyPr vert="horz" wrap="square" lIns="99787" tIns="49894" rIns="99787" bIns="49894"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544834" y="1207347"/>
            <a:ext cx="8855234" cy="5085079"/>
          </a:xfrm>
          <a:prstGeom prst="rect">
            <a:avLst/>
          </a:prstGeom>
          <a:noFill/>
          <a:ln w="9525">
            <a:noFill/>
            <a:miter lim="800000"/>
            <a:headEnd/>
            <a:tailEnd/>
          </a:ln>
        </p:spPr>
        <p:txBody>
          <a:bodyPr vert="horz" wrap="square" lIns="99787" tIns="49894" rIns="99787" bIns="4989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17"/>
          <p:cNvSpPr>
            <a:spLocks noChangeArrowheads="1"/>
          </p:cNvSpPr>
          <p:nvPr/>
        </p:nvSpPr>
        <p:spPr bwMode="auto">
          <a:xfrm>
            <a:off x="7634605" y="6725920"/>
            <a:ext cx="2095500" cy="487680"/>
          </a:xfrm>
          <a:prstGeom prst="rect">
            <a:avLst/>
          </a:prstGeom>
          <a:noFill/>
          <a:ln w="9525">
            <a:noFill/>
            <a:miter lim="800000"/>
            <a:headEnd/>
            <a:tailEnd/>
          </a:ln>
        </p:spPr>
        <p:txBody>
          <a:bodyPr lIns="106439" tIns="53220" rIns="106439" bIns="53220"/>
          <a:lstStyle/>
          <a:p>
            <a:pPr algn="r">
              <a:spcBef>
                <a:spcPct val="0"/>
              </a:spcBef>
              <a:buFontTx/>
              <a:buNone/>
              <a:defRPr/>
            </a:pPr>
            <a:fld id="{7C022801-C8B5-4C48-BB1F-44F993739411}" type="slidenum">
              <a:rPr lang="en-US" sz="1387">
                <a:solidFill>
                  <a:srgbClr val="FFFFFF"/>
                </a:solidFill>
                <a:latin typeface="Arial" pitchFamily="34" charset="0"/>
                <a:cs typeface="Arial" pitchFamily="34" charset="0"/>
              </a:rPr>
              <a:pPr algn="r">
                <a:spcBef>
                  <a:spcPct val="0"/>
                </a:spcBef>
                <a:buFontTx/>
                <a:buNone/>
                <a:defRPr/>
              </a:pPr>
              <a:t>‹#›</a:t>
            </a:fld>
            <a:endParaRPr lang="en-US" sz="1387" dirty="0">
              <a:solidFill>
                <a:srgbClr val="FFFFFF"/>
              </a:solidFill>
              <a:latin typeface="Arial" pitchFamily="34" charset="0"/>
              <a:cs typeface="Arial" pitchFamily="34" charset="0"/>
            </a:endParaRPr>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80513" y="6623708"/>
            <a:ext cx="528637" cy="512619"/>
          </a:xfrm>
          <a:prstGeom prst="rect">
            <a:avLst/>
          </a:prstGeom>
        </p:spPr>
      </p:pic>
      <p:pic>
        <p:nvPicPr>
          <p:cNvPr id="16" name="Picture 1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58157" y="6545863"/>
            <a:ext cx="2042930" cy="636128"/>
          </a:xfrm>
          <a:prstGeom prst="rect">
            <a:avLst/>
          </a:prstGeom>
        </p:spPr>
      </p:pic>
      <p:sp>
        <p:nvSpPr>
          <p:cNvPr id="10" name="TextBox 9"/>
          <p:cNvSpPr txBox="1"/>
          <p:nvPr userDrawn="1"/>
        </p:nvSpPr>
        <p:spPr>
          <a:xfrm>
            <a:off x="809151" y="6643881"/>
            <a:ext cx="4555331" cy="534403"/>
          </a:xfrm>
          <a:prstGeom prst="rect">
            <a:avLst/>
          </a:prstGeom>
          <a:noFill/>
        </p:spPr>
        <p:txBody>
          <a:bodyPr wrap="square" lIns="106451" tIns="53226" rIns="106451" bIns="53226" rtlCol="0">
            <a:spAutoFit/>
          </a:bodyPr>
          <a:lstStyle/>
          <a:p>
            <a:pPr>
              <a:spcBef>
                <a:spcPct val="0"/>
              </a:spcBef>
              <a:buFontTx/>
              <a:buNone/>
            </a:pPr>
            <a:r>
              <a:rPr lang="en-US" sz="1387" b="0" dirty="0" smtClean="0">
                <a:solidFill>
                  <a:srgbClr val="FFFFFF"/>
                </a:solidFill>
                <a:latin typeface="Arial" charset="0"/>
                <a:cs typeface="Arial" charset="0"/>
              </a:rPr>
              <a:t>RBDM Activity 1 Executive Sponsor </a:t>
            </a:r>
          </a:p>
          <a:p>
            <a:pPr>
              <a:spcBef>
                <a:spcPct val="0"/>
              </a:spcBef>
              <a:buFontTx/>
              <a:buNone/>
            </a:pPr>
            <a:r>
              <a:rPr lang="en-US" sz="1387" b="0" dirty="0" smtClean="0">
                <a:solidFill>
                  <a:srgbClr val="FFFFFF"/>
                </a:solidFill>
                <a:latin typeface="Arial" charset="0"/>
                <a:cs typeface="Arial" charset="0"/>
              </a:rPr>
              <a:t>January 20, 2016</a:t>
            </a:r>
            <a:endParaRPr lang="en-US" sz="1387" b="0" dirty="0">
              <a:solidFill>
                <a:srgbClr val="FFFFFF"/>
              </a:solidFill>
              <a:latin typeface="Arial" charset="0"/>
              <a:cs typeface="Arial" charset="0"/>
            </a:endParaRPr>
          </a:p>
        </p:txBody>
      </p:sp>
    </p:spTree>
    <p:extLst>
      <p:ext uri="{BB962C8B-B14F-4D97-AF65-F5344CB8AC3E}">
        <p14:creationId xmlns:p14="http://schemas.microsoft.com/office/powerpoint/2010/main" val="37588764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timing>
    <p:tnLst>
      <p:par>
        <p:cTn id="1" dur="indefinite" restart="never" nodeType="tmRoot"/>
      </p:par>
    </p:tnLst>
  </p:timing>
  <p:txStyles>
    <p:titleStyle>
      <a:lvl1pPr algn="l" rtl="0" eaLnBrk="0" fontAlgn="base" hangingPunct="0">
        <a:spcBef>
          <a:spcPct val="0"/>
        </a:spcBef>
        <a:spcAft>
          <a:spcPct val="0"/>
        </a:spcAft>
        <a:defRPr sz="3733" b="1">
          <a:solidFill>
            <a:srgbClr val="1D2F68"/>
          </a:solidFill>
          <a:latin typeface="+mj-lt"/>
          <a:ea typeface="+mj-ea"/>
          <a:cs typeface="+mj-cs"/>
        </a:defRPr>
      </a:lvl1pPr>
      <a:lvl2pPr algn="l" rtl="0" eaLnBrk="0" fontAlgn="base" hangingPunct="0">
        <a:spcBef>
          <a:spcPct val="0"/>
        </a:spcBef>
        <a:spcAft>
          <a:spcPct val="0"/>
        </a:spcAft>
        <a:defRPr sz="3733" b="1">
          <a:solidFill>
            <a:srgbClr val="1D2F68"/>
          </a:solidFill>
          <a:latin typeface="Arial" charset="0"/>
        </a:defRPr>
      </a:lvl2pPr>
      <a:lvl3pPr algn="l" rtl="0" eaLnBrk="0" fontAlgn="base" hangingPunct="0">
        <a:spcBef>
          <a:spcPct val="0"/>
        </a:spcBef>
        <a:spcAft>
          <a:spcPct val="0"/>
        </a:spcAft>
        <a:defRPr sz="3733" b="1">
          <a:solidFill>
            <a:srgbClr val="1D2F68"/>
          </a:solidFill>
          <a:latin typeface="Arial" charset="0"/>
        </a:defRPr>
      </a:lvl3pPr>
      <a:lvl4pPr algn="l" rtl="0" eaLnBrk="0" fontAlgn="base" hangingPunct="0">
        <a:spcBef>
          <a:spcPct val="0"/>
        </a:spcBef>
        <a:spcAft>
          <a:spcPct val="0"/>
        </a:spcAft>
        <a:defRPr sz="3733" b="1">
          <a:solidFill>
            <a:srgbClr val="1D2F68"/>
          </a:solidFill>
          <a:latin typeface="Arial" charset="0"/>
        </a:defRPr>
      </a:lvl4pPr>
      <a:lvl5pPr algn="l" rtl="0" eaLnBrk="0" fontAlgn="base" hangingPunct="0">
        <a:spcBef>
          <a:spcPct val="0"/>
        </a:spcBef>
        <a:spcAft>
          <a:spcPct val="0"/>
        </a:spcAft>
        <a:defRPr sz="3733" b="1">
          <a:solidFill>
            <a:srgbClr val="1D2F68"/>
          </a:solidFill>
          <a:latin typeface="Arial" charset="0"/>
        </a:defRPr>
      </a:lvl5pPr>
      <a:lvl6pPr marL="532220" algn="l" rtl="0" fontAlgn="base">
        <a:spcBef>
          <a:spcPct val="0"/>
        </a:spcBef>
        <a:spcAft>
          <a:spcPct val="0"/>
        </a:spcAft>
        <a:defRPr sz="4693" b="1">
          <a:solidFill>
            <a:srgbClr val="1D2F68"/>
          </a:solidFill>
          <a:latin typeface="Arial" charset="0"/>
        </a:defRPr>
      </a:lvl6pPr>
      <a:lvl7pPr marL="1064436" algn="l" rtl="0" fontAlgn="base">
        <a:spcBef>
          <a:spcPct val="0"/>
        </a:spcBef>
        <a:spcAft>
          <a:spcPct val="0"/>
        </a:spcAft>
        <a:defRPr sz="4693" b="1">
          <a:solidFill>
            <a:srgbClr val="1D2F68"/>
          </a:solidFill>
          <a:latin typeface="Arial" charset="0"/>
        </a:defRPr>
      </a:lvl7pPr>
      <a:lvl8pPr marL="1596657" algn="l" rtl="0" fontAlgn="base">
        <a:spcBef>
          <a:spcPct val="0"/>
        </a:spcBef>
        <a:spcAft>
          <a:spcPct val="0"/>
        </a:spcAft>
        <a:defRPr sz="4693" b="1">
          <a:solidFill>
            <a:srgbClr val="1D2F68"/>
          </a:solidFill>
          <a:latin typeface="Arial" charset="0"/>
        </a:defRPr>
      </a:lvl8pPr>
      <a:lvl9pPr marL="2128876" algn="l" rtl="0" fontAlgn="base">
        <a:spcBef>
          <a:spcPct val="0"/>
        </a:spcBef>
        <a:spcAft>
          <a:spcPct val="0"/>
        </a:spcAft>
        <a:defRPr sz="4693" b="1">
          <a:solidFill>
            <a:srgbClr val="1D2F68"/>
          </a:solidFill>
          <a:latin typeface="Arial" charset="0"/>
        </a:defRPr>
      </a:lvl9pPr>
    </p:titleStyle>
    <p:bodyStyle>
      <a:lvl1pPr marL="397359" indent="-397359" algn="l" rtl="0" eaLnBrk="0" fontAlgn="base" hangingPunct="0">
        <a:spcBef>
          <a:spcPct val="20000"/>
        </a:spcBef>
        <a:spcAft>
          <a:spcPct val="0"/>
        </a:spcAft>
        <a:buChar char="•"/>
        <a:defRPr sz="3307">
          <a:solidFill>
            <a:schemeClr val="tx1"/>
          </a:solidFill>
          <a:latin typeface="+mn-lt"/>
          <a:ea typeface="+mn-ea"/>
          <a:cs typeface="+mn-cs"/>
        </a:defRPr>
      </a:lvl1pPr>
      <a:lvl2pPr marL="863100" indent="-330824" algn="l" rtl="0" eaLnBrk="0" fontAlgn="base" hangingPunct="0">
        <a:spcBef>
          <a:spcPct val="20000"/>
        </a:spcBef>
        <a:spcAft>
          <a:spcPct val="0"/>
        </a:spcAft>
        <a:buChar char="–"/>
        <a:defRPr sz="2773">
          <a:solidFill>
            <a:schemeClr val="tx1"/>
          </a:solidFill>
          <a:latin typeface="+mn-lt"/>
        </a:defRPr>
      </a:lvl2pPr>
      <a:lvl3pPr marL="1328840" indent="-264291" algn="l" rtl="0" eaLnBrk="0" fontAlgn="base" hangingPunct="0">
        <a:spcBef>
          <a:spcPct val="20000"/>
        </a:spcBef>
        <a:spcAft>
          <a:spcPct val="0"/>
        </a:spcAft>
        <a:buChar char="•"/>
        <a:defRPr sz="2347">
          <a:solidFill>
            <a:schemeClr val="tx1"/>
          </a:solidFill>
          <a:latin typeface="+mn-lt"/>
        </a:defRPr>
      </a:lvl3pPr>
      <a:lvl4pPr marL="1861115" indent="-264291" algn="l" rtl="0" eaLnBrk="0" fontAlgn="base" hangingPunct="0">
        <a:spcBef>
          <a:spcPct val="20000"/>
        </a:spcBef>
        <a:spcAft>
          <a:spcPct val="0"/>
        </a:spcAft>
        <a:buChar char="–"/>
        <a:defRPr>
          <a:solidFill>
            <a:schemeClr val="tx1"/>
          </a:solidFill>
          <a:latin typeface="+mn-lt"/>
        </a:defRPr>
      </a:lvl4pPr>
      <a:lvl5pPr marL="2393391" indent="-264291" algn="l" rtl="0" eaLnBrk="0" fontAlgn="base" hangingPunct="0">
        <a:spcBef>
          <a:spcPct val="20000"/>
        </a:spcBef>
        <a:spcAft>
          <a:spcPct val="0"/>
        </a:spcAft>
        <a:buChar char="»"/>
        <a:defRPr>
          <a:solidFill>
            <a:schemeClr val="tx1"/>
          </a:solidFill>
          <a:latin typeface="+mn-lt"/>
        </a:defRPr>
      </a:lvl5pPr>
      <a:lvl6pPr marL="2927203" indent="-266110" algn="l" rtl="0" fontAlgn="base">
        <a:spcBef>
          <a:spcPct val="20000"/>
        </a:spcBef>
        <a:spcAft>
          <a:spcPct val="0"/>
        </a:spcAft>
        <a:buChar char="»"/>
        <a:defRPr>
          <a:solidFill>
            <a:schemeClr val="tx1"/>
          </a:solidFill>
          <a:latin typeface="+mn-lt"/>
        </a:defRPr>
      </a:lvl6pPr>
      <a:lvl7pPr marL="3459422" indent="-266110" algn="l" rtl="0" fontAlgn="base">
        <a:spcBef>
          <a:spcPct val="20000"/>
        </a:spcBef>
        <a:spcAft>
          <a:spcPct val="0"/>
        </a:spcAft>
        <a:buChar char="»"/>
        <a:defRPr>
          <a:solidFill>
            <a:schemeClr val="tx1"/>
          </a:solidFill>
          <a:latin typeface="+mn-lt"/>
        </a:defRPr>
      </a:lvl7pPr>
      <a:lvl8pPr marL="3991640" indent="-266110" algn="l" rtl="0" fontAlgn="base">
        <a:spcBef>
          <a:spcPct val="20000"/>
        </a:spcBef>
        <a:spcAft>
          <a:spcPct val="0"/>
        </a:spcAft>
        <a:buChar char="»"/>
        <a:defRPr>
          <a:solidFill>
            <a:schemeClr val="tx1"/>
          </a:solidFill>
          <a:latin typeface="+mn-lt"/>
        </a:defRPr>
      </a:lvl8pPr>
      <a:lvl9pPr marL="4523860" indent="-266110" algn="l" rtl="0" fontAlgn="base">
        <a:spcBef>
          <a:spcPct val="20000"/>
        </a:spcBef>
        <a:spcAft>
          <a:spcPct val="0"/>
        </a:spcAft>
        <a:buChar char="»"/>
        <a:defRPr>
          <a:solidFill>
            <a:schemeClr val="tx1"/>
          </a:solidFill>
          <a:latin typeface="+mn-lt"/>
        </a:defRPr>
      </a:lvl9pPr>
    </p:bodyStyle>
    <p:otherStyle>
      <a:defPPr>
        <a:defRPr lang="en-US"/>
      </a:defPPr>
      <a:lvl1pPr marL="0" algn="l" defTabSz="1064436" rtl="0" eaLnBrk="1" latinLnBrk="0" hangingPunct="1">
        <a:defRPr sz="2133" kern="1200">
          <a:solidFill>
            <a:schemeClr val="tx1"/>
          </a:solidFill>
          <a:latin typeface="+mn-lt"/>
          <a:ea typeface="+mn-ea"/>
          <a:cs typeface="+mn-cs"/>
        </a:defRPr>
      </a:lvl1pPr>
      <a:lvl2pPr marL="532220" algn="l" defTabSz="1064436" rtl="0" eaLnBrk="1" latinLnBrk="0" hangingPunct="1">
        <a:defRPr sz="2133" kern="1200">
          <a:solidFill>
            <a:schemeClr val="tx1"/>
          </a:solidFill>
          <a:latin typeface="+mn-lt"/>
          <a:ea typeface="+mn-ea"/>
          <a:cs typeface="+mn-cs"/>
        </a:defRPr>
      </a:lvl2pPr>
      <a:lvl3pPr marL="1064436" algn="l" defTabSz="1064436" rtl="0" eaLnBrk="1" latinLnBrk="0" hangingPunct="1">
        <a:defRPr sz="2133" kern="1200">
          <a:solidFill>
            <a:schemeClr val="tx1"/>
          </a:solidFill>
          <a:latin typeface="+mn-lt"/>
          <a:ea typeface="+mn-ea"/>
          <a:cs typeface="+mn-cs"/>
        </a:defRPr>
      </a:lvl3pPr>
      <a:lvl4pPr marL="1596657" algn="l" defTabSz="1064436" rtl="0" eaLnBrk="1" latinLnBrk="0" hangingPunct="1">
        <a:defRPr sz="2133" kern="1200">
          <a:solidFill>
            <a:schemeClr val="tx1"/>
          </a:solidFill>
          <a:latin typeface="+mn-lt"/>
          <a:ea typeface="+mn-ea"/>
          <a:cs typeface="+mn-cs"/>
        </a:defRPr>
      </a:lvl4pPr>
      <a:lvl5pPr marL="2128876" algn="l" defTabSz="1064436" rtl="0" eaLnBrk="1" latinLnBrk="0" hangingPunct="1">
        <a:defRPr sz="2133" kern="1200">
          <a:solidFill>
            <a:schemeClr val="tx1"/>
          </a:solidFill>
          <a:latin typeface="+mn-lt"/>
          <a:ea typeface="+mn-ea"/>
          <a:cs typeface="+mn-cs"/>
        </a:defRPr>
      </a:lvl5pPr>
      <a:lvl6pPr marL="2661093" algn="l" defTabSz="1064436" rtl="0" eaLnBrk="1" latinLnBrk="0" hangingPunct="1">
        <a:defRPr sz="2133" kern="1200">
          <a:solidFill>
            <a:schemeClr val="tx1"/>
          </a:solidFill>
          <a:latin typeface="+mn-lt"/>
          <a:ea typeface="+mn-ea"/>
          <a:cs typeface="+mn-cs"/>
        </a:defRPr>
      </a:lvl6pPr>
      <a:lvl7pPr marL="3193313" algn="l" defTabSz="1064436" rtl="0" eaLnBrk="1" latinLnBrk="0" hangingPunct="1">
        <a:defRPr sz="2133" kern="1200">
          <a:solidFill>
            <a:schemeClr val="tx1"/>
          </a:solidFill>
          <a:latin typeface="+mn-lt"/>
          <a:ea typeface="+mn-ea"/>
          <a:cs typeface="+mn-cs"/>
        </a:defRPr>
      </a:lvl7pPr>
      <a:lvl8pPr marL="3725532" algn="l" defTabSz="1064436" rtl="0" eaLnBrk="1" latinLnBrk="0" hangingPunct="1">
        <a:defRPr sz="2133" kern="1200">
          <a:solidFill>
            <a:schemeClr val="tx1"/>
          </a:solidFill>
          <a:latin typeface="+mn-lt"/>
          <a:ea typeface="+mn-ea"/>
          <a:cs typeface="+mn-cs"/>
        </a:defRPr>
      </a:lvl8pPr>
      <a:lvl9pPr marL="4257749" algn="l" defTabSz="1064436"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4189" y="0"/>
            <a:ext cx="3934254" cy="650240"/>
          </a:xfrm>
        </p:spPr>
        <p:txBody>
          <a:bodyPr/>
          <a:lstStyle/>
          <a:p>
            <a:r>
              <a:rPr lang="en-US" sz="1200" dirty="0" smtClean="0"/>
              <a:t>Risk-Based Decision Making Strategic Initiative Overview</a:t>
            </a:r>
            <a:endParaRPr lang="en-US" sz="1200" dirty="0"/>
          </a:p>
        </p:txBody>
      </p:sp>
      <p:sp>
        <p:nvSpPr>
          <p:cNvPr id="5" name="Subtitle 4"/>
          <p:cNvSpPr>
            <a:spLocks noGrp="1"/>
          </p:cNvSpPr>
          <p:nvPr>
            <p:ph type="subTitle" idx="1"/>
          </p:nvPr>
        </p:nvSpPr>
        <p:spPr/>
        <p:txBody>
          <a:bodyPr/>
          <a:lstStyle/>
          <a:p>
            <a:r>
              <a:rPr lang="en-US" altLang="en-US" sz="4267" dirty="0"/>
              <a:t>Strategic Initiative Overview</a:t>
            </a:r>
            <a:endParaRPr lang="en-US" dirty="0" smtClean="0"/>
          </a:p>
        </p:txBody>
      </p:sp>
      <p:sp>
        <p:nvSpPr>
          <p:cNvPr id="3" name="Text Box 17"/>
          <p:cNvSpPr txBox="1">
            <a:spLocks noChangeArrowheads="1"/>
          </p:cNvSpPr>
          <p:nvPr/>
        </p:nvSpPr>
        <p:spPr bwMode="white">
          <a:xfrm>
            <a:off x="421896" y="5866668"/>
            <a:ext cx="5964145" cy="802958"/>
          </a:xfrm>
          <a:prstGeom prst="rect">
            <a:avLst/>
          </a:prstGeom>
          <a:noFill/>
          <a:ln w="9525" algn="ctr">
            <a:noFill/>
            <a:miter lim="800000"/>
            <a:headEnd/>
            <a:tailEnd/>
          </a:ln>
        </p:spPr>
        <p:txBody>
          <a:bodyPr lIns="103993" tIns="51997" rIns="103993" bIns="51997">
            <a:spAutoFit/>
          </a:bodyPr>
          <a:lstStyle/>
          <a:p>
            <a:pPr marL="1428342" indent="-1428342">
              <a:buNone/>
            </a:pPr>
            <a:r>
              <a:rPr lang="en-US" sz="1814" b="0" dirty="0">
                <a:solidFill>
                  <a:srgbClr val="FF6600"/>
                </a:solidFill>
                <a:latin typeface="Arial" charset="0"/>
                <a:cs typeface="Arial" charset="0"/>
              </a:rPr>
              <a:t>Presented by: </a:t>
            </a:r>
            <a:r>
              <a:rPr lang="en-US" sz="1814" b="0" dirty="0" smtClean="0">
                <a:solidFill>
                  <a:srgbClr val="FFFFFF"/>
                </a:solidFill>
                <a:latin typeface="Arial" charset="0"/>
                <a:cs typeface="Arial" charset="0"/>
              </a:rPr>
              <a:t>Paula Martinez</a:t>
            </a:r>
            <a:endParaRPr lang="en-US" sz="1814" b="0" dirty="0">
              <a:solidFill>
                <a:srgbClr val="FFFFFF"/>
              </a:solidFill>
              <a:latin typeface="Arial" charset="0"/>
              <a:cs typeface="Arial" charset="0"/>
            </a:endParaRPr>
          </a:p>
          <a:p>
            <a:pPr marL="1428342" indent="-1428342">
              <a:buNone/>
            </a:pPr>
            <a:r>
              <a:rPr lang="en-US" sz="1814" b="0" dirty="0">
                <a:solidFill>
                  <a:srgbClr val="FF6600"/>
                </a:solidFill>
                <a:latin typeface="Arial" charset="0"/>
                <a:cs typeface="Arial" charset="0"/>
              </a:rPr>
              <a:t>Date:</a:t>
            </a:r>
            <a:r>
              <a:rPr lang="en-US" sz="1814" b="0" dirty="0">
                <a:solidFill>
                  <a:srgbClr val="FFFFFF"/>
                </a:solidFill>
                <a:latin typeface="Arial" charset="0"/>
                <a:cs typeface="Arial" charset="0"/>
              </a:rPr>
              <a:t> </a:t>
            </a:r>
            <a:r>
              <a:rPr lang="en-US" sz="1814" b="0">
                <a:solidFill>
                  <a:srgbClr val="FFFFFF"/>
                </a:solidFill>
                <a:latin typeface="Arial" charset="0"/>
                <a:cs typeface="Arial" charset="0"/>
              </a:rPr>
              <a:t>September </a:t>
            </a:r>
            <a:r>
              <a:rPr lang="en-US" sz="1814" b="0" smtClean="0">
                <a:solidFill>
                  <a:srgbClr val="FFFFFF"/>
                </a:solidFill>
                <a:latin typeface="Arial" charset="0"/>
                <a:cs typeface="Arial" charset="0"/>
              </a:rPr>
              <a:t>14, </a:t>
            </a:r>
            <a:r>
              <a:rPr lang="en-US" sz="1814" b="0" dirty="0">
                <a:solidFill>
                  <a:srgbClr val="FFFFFF"/>
                </a:solidFill>
                <a:latin typeface="Arial" charset="0"/>
                <a:cs typeface="Arial" charset="0"/>
              </a:rPr>
              <a:t>2016</a:t>
            </a:r>
          </a:p>
        </p:txBody>
      </p:sp>
    </p:spTree>
    <p:extLst>
      <p:ext uri="{BB962C8B-B14F-4D97-AF65-F5344CB8AC3E}">
        <p14:creationId xmlns:p14="http://schemas.microsoft.com/office/powerpoint/2010/main" val="179871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9841"/>
            <a:ext cx="10058400" cy="1795188"/>
          </a:xfrm>
        </p:spPr>
        <p:txBody>
          <a:bodyPr/>
          <a:lstStyle/>
          <a:p>
            <a:pPr>
              <a:defRPr/>
            </a:pPr>
            <a:r>
              <a:rPr lang="en-US" sz="3200" dirty="0">
                <a:solidFill>
                  <a:srgbClr val="FFCC00"/>
                </a:solidFill>
                <a:effectLst>
                  <a:outerShdw blurRad="38100" dist="38100" dir="2700000" algn="tl">
                    <a:srgbClr val="000000"/>
                  </a:outerShdw>
                </a:effectLst>
                <a:cs typeface="Arial" pitchFamily="34" charset="0"/>
              </a:rPr>
              <a:t>Sub-Initiative #1:</a:t>
            </a:r>
            <a:br>
              <a:rPr lang="en-US" sz="3200" dirty="0">
                <a:solidFill>
                  <a:srgbClr val="FFCC00"/>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Improve </a:t>
            </a:r>
            <a:r>
              <a:rPr lang="en-US" sz="3200" dirty="0" smtClean="0">
                <a:solidFill>
                  <a:schemeClr val="bg1"/>
                </a:solidFill>
                <a:effectLst>
                  <a:outerShdw blurRad="38100" dist="38100" dir="2700000" algn="tl">
                    <a:srgbClr val="000000"/>
                  </a:outerShdw>
                </a:effectLst>
                <a:cs typeface="Arial" pitchFamily="34" charset="0"/>
              </a:rPr>
              <a:t>Standardization</a:t>
            </a:r>
            <a:r>
              <a:rPr lang="en-US" sz="3200" dirty="0">
                <a:solidFill>
                  <a:schemeClr val="bg1"/>
                </a:solidFill>
                <a:effectLst>
                  <a:outerShdw blurRad="38100" dist="38100" dir="2700000" algn="tl">
                    <a:srgbClr val="000000"/>
                  </a:outerShdw>
                </a:effectLst>
                <a:cs typeface="Arial" pitchFamily="34" charset="0"/>
              </a:rPr>
              <a:t>, </a:t>
            </a:r>
            <a:r>
              <a:rPr lang="en-US" sz="3200" dirty="0" smtClean="0">
                <a:solidFill>
                  <a:schemeClr val="bg1"/>
                </a:solidFill>
                <a:effectLst>
                  <a:outerShdw blurRad="38100" dist="38100" dir="2700000" algn="tl">
                    <a:srgbClr val="000000"/>
                  </a:outerShdw>
                </a:effectLst>
                <a:cs typeface="Arial" pitchFamily="34" charset="0"/>
              </a:rPr>
              <a:t>Data Access</a:t>
            </a:r>
            <a:r>
              <a:rPr lang="en-US" sz="3200" dirty="0">
                <a:solidFill>
                  <a:schemeClr val="bg1"/>
                </a:solidFill>
                <a:effectLst>
                  <a:outerShdw blurRad="38100" dist="38100" dir="2700000" algn="tl">
                    <a:srgbClr val="000000"/>
                  </a:outerShdw>
                </a:effectLst>
                <a:cs typeface="Arial" pitchFamily="34" charset="0"/>
              </a:rPr>
              <a:t>, </a:t>
            </a:r>
            <a:br>
              <a:rPr lang="en-US" sz="3200" dirty="0">
                <a:solidFill>
                  <a:schemeClr val="bg1"/>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&amp; M</a:t>
            </a:r>
            <a:r>
              <a:rPr lang="en-US" sz="3200" dirty="0" smtClean="0">
                <a:solidFill>
                  <a:schemeClr val="bg1"/>
                </a:solidFill>
                <a:effectLst>
                  <a:outerShdw blurRad="38100" dist="38100" dir="2700000" algn="tl">
                    <a:srgbClr val="000000"/>
                  </a:outerShdw>
                </a:effectLst>
                <a:cs typeface="Arial" pitchFamily="34" charset="0"/>
              </a:rPr>
              <a:t>odeling Integration</a:t>
            </a:r>
            <a:endParaRPr lang="en-US" sz="3200" dirty="0"/>
          </a:p>
        </p:txBody>
      </p:sp>
    </p:spTree>
    <p:extLst>
      <p:ext uri="{BB962C8B-B14F-4D97-AF65-F5344CB8AC3E}">
        <p14:creationId xmlns:p14="http://schemas.microsoft.com/office/powerpoint/2010/main" val="167785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4" y="216324"/>
            <a:ext cx="9037319" cy="650240"/>
          </a:xfrm>
        </p:spPr>
        <p:txBody>
          <a:bodyPr/>
          <a:lstStyle/>
          <a:p>
            <a:r>
              <a:rPr lang="en-US" sz="3200" dirty="0"/>
              <a:t>Sub-Initiative 1 Overview</a:t>
            </a:r>
          </a:p>
        </p:txBody>
      </p:sp>
      <p:sp>
        <p:nvSpPr>
          <p:cNvPr id="3" name="Content Placeholder 2"/>
          <p:cNvSpPr>
            <a:spLocks noGrp="1"/>
          </p:cNvSpPr>
          <p:nvPr>
            <p:ph idx="1"/>
          </p:nvPr>
        </p:nvSpPr>
        <p:spPr>
          <a:xfrm>
            <a:off x="447675" y="1054947"/>
            <a:ext cx="9199248" cy="5085079"/>
          </a:xfrm>
        </p:spPr>
        <p:txBody>
          <a:bodyPr/>
          <a:lstStyle/>
          <a:p>
            <a:r>
              <a:rPr lang="en-US" sz="2560" dirty="0"/>
              <a:t>Obtain greater access to sources of data and improve the ability to share data both internally and external to the FAA</a:t>
            </a:r>
          </a:p>
          <a:p>
            <a:pPr lvl="1"/>
            <a:r>
              <a:rPr lang="en-US" sz="2000" dirty="0"/>
              <a:t>Safety analysts will use data sources with taxonomies in place to connect the systems to one another, ensuring that the data is consistent and reliable across the FAA</a:t>
            </a:r>
          </a:p>
          <a:p>
            <a:pPr lvl="1"/>
            <a:r>
              <a:rPr lang="en-US" sz="2000" dirty="0"/>
              <a:t>Ability to look across data sources to identify potential safety issues that cross organizational boundaries</a:t>
            </a:r>
          </a:p>
          <a:p>
            <a:r>
              <a:rPr lang="en-US" sz="2560" dirty="0"/>
              <a:t>Establish an agency-wide tool to track hazards and mitigation outcomes</a:t>
            </a:r>
          </a:p>
          <a:p>
            <a:pPr lvl="1"/>
            <a:r>
              <a:rPr lang="en-US" sz="2000" dirty="0"/>
              <a:t>Augment existing </a:t>
            </a:r>
            <a:r>
              <a:rPr lang="en-US" sz="2000" dirty="0" smtClean="0"/>
              <a:t>safety risk management </a:t>
            </a:r>
            <a:r>
              <a:rPr lang="en-US" sz="2000" dirty="0"/>
              <a:t>efforts and ensure that the FAA has a consistent means of tracking and reporting the status of </a:t>
            </a:r>
            <a:r>
              <a:rPr lang="en-US" sz="2000" dirty="0" smtClean="0"/>
              <a:t>these </a:t>
            </a:r>
            <a:r>
              <a:rPr lang="en-US" sz="2000" dirty="0"/>
              <a:t>efforts, both within and across organizational boundaries </a:t>
            </a:r>
          </a:p>
          <a:p>
            <a:pPr lvl="1"/>
            <a:r>
              <a:rPr lang="en-US" sz="2000" dirty="0"/>
              <a:t>Enhance FAA </a:t>
            </a:r>
            <a:r>
              <a:rPr lang="en-US" sz="2000" dirty="0" smtClean="0"/>
              <a:t>decision making </a:t>
            </a:r>
            <a:r>
              <a:rPr lang="en-US" sz="2000" dirty="0"/>
              <a:t>and enable executives and managers to better focus organizational resources on areas of greatest safety risk</a:t>
            </a:r>
          </a:p>
        </p:txBody>
      </p:sp>
    </p:spTree>
    <p:extLst>
      <p:ext uri="{BB962C8B-B14F-4D97-AF65-F5344CB8AC3E}">
        <p14:creationId xmlns:p14="http://schemas.microsoft.com/office/powerpoint/2010/main" val="314690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1 Accomplishments</a:t>
            </a:r>
          </a:p>
        </p:txBody>
      </p:sp>
      <p:sp>
        <p:nvSpPr>
          <p:cNvPr id="3" name="Content Placeholder 2"/>
          <p:cNvSpPr>
            <a:spLocks noGrp="1"/>
          </p:cNvSpPr>
          <p:nvPr>
            <p:ph idx="1"/>
          </p:nvPr>
        </p:nvSpPr>
        <p:spPr>
          <a:xfrm>
            <a:off x="592460" y="1198670"/>
            <a:ext cx="8855234" cy="5274732"/>
          </a:xfrm>
        </p:spPr>
        <p:txBody>
          <a:bodyPr/>
          <a:lstStyle/>
          <a:p>
            <a:pPr lvl="0"/>
            <a:r>
              <a:rPr lang="en-US" sz="2000" dirty="0"/>
              <a:t>Taxonomies</a:t>
            </a:r>
          </a:p>
          <a:p>
            <a:pPr lvl="1"/>
            <a:r>
              <a:rPr lang="en-US" sz="1600" dirty="0">
                <a:latin typeface="+mj-lt"/>
              </a:rPr>
              <a:t>Developed a high-level safety taxonomy and draft hazard taxonomy for the agency</a:t>
            </a:r>
          </a:p>
          <a:p>
            <a:pPr lvl="0"/>
            <a:r>
              <a:rPr lang="en-US" sz="2000" dirty="0"/>
              <a:t>Safety Data and Risk Analysis Competencies and Skills</a:t>
            </a:r>
          </a:p>
          <a:p>
            <a:pPr lvl="1"/>
            <a:r>
              <a:rPr lang="en-US" sz="1600" dirty="0"/>
              <a:t>Documented the as-is and to-be states for the </a:t>
            </a:r>
            <a:r>
              <a:rPr lang="en-US" sz="1600" dirty="0" smtClean="0"/>
              <a:t>operational </a:t>
            </a:r>
            <a:r>
              <a:rPr lang="en-US" sz="1600" dirty="0"/>
              <a:t>r</a:t>
            </a:r>
            <a:r>
              <a:rPr lang="en-US" sz="1600" dirty="0" smtClean="0"/>
              <a:t>esearch </a:t>
            </a:r>
            <a:r>
              <a:rPr lang="en-US" sz="1600" dirty="0"/>
              <a:t>a</a:t>
            </a:r>
            <a:r>
              <a:rPr lang="en-US" sz="1600" dirty="0" smtClean="0"/>
              <a:t>nalysts; </a:t>
            </a:r>
            <a:r>
              <a:rPr lang="en-US" sz="1600" dirty="0"/>
              <a:t>used the information to deliver a </a:t>
            </a:r>
            <a:r>
              <a:rPr lang="en-US" sz="1600" dirty="0" smtClean="0"/>
              <a:t>Job </a:t>
            </a:r>
            <a:r>
              <a:rPr lang="en-US" sz="1600" dirty="0"/>
              <a:t>Task Analysis (JTA)</a:t>
            </a:r>
          </a:p>
          <a:p>
            <a:pPr lvl="1"/>
            <a:r>
              <a:rPr lang="en-US" sz="1600" dirty="0"/>
              <a:t>Developed a transition plan to integrate </a:t>
            </a:r>
            <a:r>
              <a:rPr lang="en-US" sz="1600" dirty="0" smtClean="0"/>
              <a:t>this JTA </a:t>
            </a:r>
            <a:r>
              <a:rPr lang="en-US" sz="1600" dirty="0"/>
              <a:t>into the Human </a:t>
            </a:r>
            <a:r>
              <a:rPr lang="en-US" sz="1600" dirty="0" smtClean="0"/>
              <a:t>Resource function </a:t>
            </a:r>
            <a:r>
              <a:rPr lang="en-US" sz="1600" dirty="0"/>
              <a:t>so that </a:t>
            </a:r>
            <a:r>
              <a:rPr lang="en-US" sz="1600" dirty="0" smtClean="0"/>
              <a:t>it can be used in </a:t>
            </a:r>
            <a:r>
              <a:rPr lang="en-US" sz="1600" dirty="0"/>
              <a:t>the hiring process</a:t>
            </a:r>
          </a:p>
          <a:p>
            <a:pPr lvl="0"/>
            <a:r>
              <a:rPr lang="en-US" sz="2000" dirty="0"/>
              <a:t>Greater Data Access and Standardization</a:t>
            </a:r>
          </a:p>
          <a:p>
            <a:pPr lvl="1"/>
            <a:r>
              <a:rPr lang="en-US" sz="1600" dirty="0"/>
              <a:t>Established an Interim Safety Community of Interest </a:t>
            </a:r>
            <a:r>
              <a:rPr lang="en-US" sz="1600" dirty="0" smtClean="0"/>
              <a:t>that </a:t>
            </a:r>
            <a:r>
              <a:rPr lang="en-US" sz="1600" dirty="0"/>
              <a:t>is working on building an initial set of safety databases and taxonomies that are of high value to safety analysts across the FAA</a:t>
            </a:r>
          </a:p>
          <a:p>
            <a:pPr lvl="1"/>
            <a:r>
              <a:rPr lang="en-US" sz="1600" dirty="0"/>
              <a:t>This prototype builds on and incorporates in the work already completed on creating standardized taxonomies and determining the skills needed for safety analysts</a:t>
            </a:r>
          </a:p>
          <a:p>
            <a:pPr lvl="0"/>
            <a:r>
              <a:rPr lang="en-US" sz="2200" dirty="0"/>
              <a:t>Hazard Tracking</a:t>
            </a:r>
          </a:p>
          <a:p>
            <a:pPr lvl="1"/>
            <a:r>
              <a:rPr lang="en-US" sz="1600" dirty="0"/>
              <a:t>On March 25, 2016, the FAA launched the Hazard Identification, Risk Management and Tracking (HIRMT) tool, a web-based software tool to capture, manage, and report on safety issues affecting multiple </a:t>
            </a:r>
            <a:r>
              <a:rPr lang="en-US" sz="1600" dirty="0" smtClean="0"/>
              <a:t>FAA organizations</a:t>
            </a:r>
            <a:endParaRPr lang="en-US" sz="1600" dirty="0"/>
          </a:p>
        </p:txBody>
      </p:sp>
    </p:spTree>
    <p:extLst>
      <p:ext uri="{BB962C8B-B14F-4D97-AF65-F5344CB8AC3E}">
        <p14:creationId xmlns:p14="http://schemas.microsoft.com/office/powerpoint/2010/main" val="2843582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Sub-Initiative 1 Next Steps</a:t>
            </a:r>
            <a:endParaRPr lang="en-US" sz="3200" dirty="0"/>
          </a:p>
        </p:txBody>
      </p:sp>
      <p:sp>
        <p:nvSpPr>
          <p:cNvPr id="3" name="Content Placeholder 2"/>
          <p:cNvSpPr>
            <a:spLocks noGrp="1"/>
          </p:cNvSpPr>
          <p:nvPr>
            <p:ph idx="1"/>
          </p:nvPr>
        </p:nvSpPr>
        <p:spPr/>
        <p:txBody>
          <a:bodyPr/>
          <a:lstStyle/>
          <a:p>
            <a:pPr lvl="0"/>
            <a:r>
              <a:rPr lang="en-US" sz="2800" dirty="0" smtClean="0"/>
              <a:t>Greater Data Access and Standardization</a:t>
            </a:r>
          </a:p>
          <a:p>
            <a:pPr lvl="1"/>
            <a:r>
              <a:rPr lang="en-US" sz="2400" dirty="0" smtClean="0"/>
              <a:t>Establish a permanent safety data and analysis team to standardize and integrate safety data at the agency level</a:t>
            </a:r>
          </a:p>
          <a:p>
            <a:pPr lvl="1"/>
            <a:r>
              <a:rPr lang="en-US" sz="2400" dirty="0" smtClean="0"/>
              <a:t>Complete transition of the Interim Safety Community of Interest to a permanent safety data and analysis team</a:t>
            </a:r>
          </a:p>
          <a:p>
            <a:r>
              <a:rPr lang="en-US" sz="2800" dirty="0" smtClean="0"/>
              <a:t>Hazard Tracking</a:t>
            </a:r>
          </a:p>
          <a:p>
            <a:pPr lvl="1"/>
            <a:r>
              <a:rPr lang="en-US" sz="2400" dirty="0" smtClean="0"/>
              <a:t>Implement system enhancements to support interconnectivity with relevant data systems</a:t>
            </a:r>
            <a:endParaRPr lang="en-US" sz="2400" dirty="0"/>
          </a:p>
        </p:txBody>
      </p:sp>
    </p:spTree>
    <p:extLst>
      <p:ext uri="{BB962C8B-B14F-4D97-AF65-F5344CB8AC3E}">
        <p14:creationId xmlns:p14="http://schemas.microsoft.com/office/powerpoint/2010/main" val="255206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8204"/>
            <a:ext cx="10058400" cy="1423246"/>
          </a:xfrm>
        </p:spPr>
        <p:txBody>
          <a:bodyPr/>
          <a:lstStyle/>
          <a:p>
            <a:pPr>
              <a:defRPr/>
            </a:pPr>
            <a:r>
              <a:rPr lang="en-US" sz="3200" dirty="0">
                <a:solidFill>
                  <a:srgbClr val="FFCC00"/>
                </a:solidFill>
                <a:effectLst>
                  <a:outerShdw blurRad="38100" dist="38100" dir="2700000" algn="tl">
                    <a:srgbClr val="000000"/>
                  </a:outerShdw>
                </a:effectLst>
                <a:cs typeface="Arial" pitchFamily="34" charset="0"/>
              </a:rPr>
              <a:t>Sub-Initiative #2:</a:t>
            </a:r>
            <a:br>
              <a:rPr lang="en-US" sz="3200" dirty="0">
                <a:solidFill>
                  <a:srgbClr val="FFCC00"/>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Enhance </a:t>
            </a:r>
            <a:r>
              <a:rPr lang="en-US" sz="3200" dirty="0" smtClean="0">
                <a:solidFill>
                  <a:schemeClr val="bg1"/>
                </a:solidFill>
                <a:effectLst>
                  <a:outerShdw blurRad="38100" dist="38100" dir="2700000" algn="tl">
                    <a:srgbClr val="000000"/>
                  </a:outerShdw>
                </a:effectLst>
                <a:cs typeface="Arial" pitchFamily="34" charset="0"/>
              </a:rPr>
              <a:t>Decision-Making Process</a:t>
            </a:r>
            <a:endParaRPr lang="en-US" sz="3200" dirty="0"/>
          </a:p>
        </p:txBody>
      </p:sp>
    </p:spTree>
    <p:extLst>
      <p:ext uri="{BB962C8B-B14F-4D97-AF65-F5344CB8AC3E}">
        <p14:creationId xmlns:p14="http://schemas.microsoft.com/office/powerpoint/2010/main" val="262972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2 Overview</a:t>
            </a:r>
          </a:p>
        </p:txBody>
      </p:sp>
      <p:sp>
        <p:nvSpPr>
          <p:cNvPr id="3" name="Content Placeholder 2"/>
          <p:cNvSpPr>
            <a:spLocks noGrp="1"/>
          </p:cNvSpPr>
          <p:nvPr>
            <p:ph idx="1"/>
          </p:nvPr>
        </p:nvSpPr>
        <p:spPr>
          <a:xfrm>
            <a:off x="544835" y="1283547"/>
            <a:ext cx="8855234" cy="5085079"/>
          </a:xfrm>
        </p:spPr>
        <p:txBody>
          <a:bodyPr/>
          <a:lstStyle/>
          <a:p>
            <a:r>
              <a:rPr lang="en-US" sz="2800" dirty="0"/>
              <a:t>Develop and implement processes to identify and mitigate the safety risk of cross-organizational issues that are found to exist as a result of incidents in the system</a:t>
            </a:r>
          </a:p>
          <a:p>
            <a:r>
              <a:rPr lang="en-US" sz="2800" dirty="0"/>
              <a:t>Design and implement changes to FAA SMS decision-making and governance structure</a:t>
            </a:r>
          </a:p>
          <a:p>
            <a:pPr marL="0" indent="0">
              <a:buNone/>
            </a:pPr>
            <a:endParaRPr lang="en-US" dirty="0"/>
          </a:p>
        </p:txBody>
      </p:sp>
    </p:spTree>
    <p:extLst>
      <p:ext uri="{BB962C8B-B14F-4D97-AF65-F5344CB8AC3E}">
        <p14:creationId xmlns:p14="http://schemas.microsoft.com/office/powerpoint/2010/main" val="367977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2 Accomplishments</a:t>
            </a:r>
          </a:p>
        </p:txBody>
      </p:sp>
      <p:sp>
        <p:nvSpPr>
          <p:cNvPr id="3" name="Content Placeholder 2"/>
          <p:cNvSpPr>
            <a:spLocks noGrp="1"/>
          </p:cNvSpPr>
          <p:nvPr>
            <p:ph idx="1"/>
          </p:nvPr>
        </p:nvSpPr>
        <p:spPr>
          <a:xfrm>
            <a:off x="544835" y="1131147"/>
            <a:ext cx="8855234" cy="5085079"/>
          </a:xfrm>
        </p:spPr>
        <p:txBody>
          <a:bodyPr/>
          <a:lstStyle/>
          <a:p>
            <a:pPr lvl="0"/>
            <a:r>
              <a:rPr lang="en-US" sz="1600" dirty="0"/>
              <a:t>Significant Safety Issues</a:t>
            </a:r>
          </a:p>
          <a:p>
            <a:pPr lvl="1"/>
            <a:r>
              <a:rPr lang="en-US" sz="1400" dirty="0"/>
              <a:t>Developed an agency-wide SSI identification process to identify emerging cross-cutting, </a:t>
            </a:r>
            <a:r>
              <a:rPr lang="en-US" sz="1400" dirty="0" smtClean="0"/>
              <a:t>safety </a:t>
            </a:r>
            <a:r>
              <a:rPr lang="en-US" sz="1400" dirty="0"/>
              <a:t>issues</a:t>
            </a:r>
          </a:p>
          <a:p>
            <a:pPr lvl="1"/>
            <a:r>
              <a:rPr lang="en-US" sz="1400" dirty="0"/>
              <a:t>Transitioned work to Safety Performance Management </a:t>
            </a:r>
            <a:r>
              <a:rPr lang="en-US" sz="1400" dirty="0" smtClean="0"/>
              <a:t>Branch</a:t>
            </a:r>
          </a:p>
          <a:p>
            <a:pPr lvl="0"/>
            <a:r>
              <a:rPr lang="en-US" sz="1600" dirty="0" smtClean="0"/>
              <a:t>Policy/Process Updates</a:t>
            </a:r>
          </a:p>
          <a:p>
            <a:pPr lvl="1"/>
            <a:r>
              <a:rPr lang="en-US" sz="1400" dirty="0" smtClean="0"/>
              <a:t>Teams </a:t>
            </a:r>
            <a:r>
              <a:rPr lang="en-US" sz="1400" dirty="0"/>
              <a:t>provided a briefing to the FAA SMS Committee on recommendations for the revision of existing policies, guidance and processes based on lessons learned through their activities</a:t>
            </a:r>
          </a:p>
          <a:p>
            <a:pPr lvl="1"/>
            <a:r>
              <a:rPr lang="en-US" sz="1400" dirty="0"/>
              <a:t>This led to the update to 8000.369 as well as the update that is currently under way to FAA Order 8040.4A, </a:t>
            </a:r>
            <a:r>
              <a:rPr lang="en-US" sz="1400" i="1" dirty="0"/>
              <a:t>Safety Risk Management</a:t>
            </a:r>
          </a:p>
          <a:p>
            <a:pPr lvl="0"/>
            <a:r>
              <a:rPr lang="en-US" sz="1600" dirty="0"/>
              <a:t>Safety Collaboration Team</a:t>
            </a:r>
          </a:p>
          <a:p>
            <a:pPr lvl="1"/>
            <a:r>
              <a:rPr lang="en-US" sz="1400" dirty="0"/>
              <a:t>Updated charter for Safety Collaboration Team to be a standing team under the FAA SMS Committee, focusing on overseeing the safety analysis of pre-planned NAS changes</a:t>
            </a:r>
          </a:p>
          <a:p>
            <a:pPr lvl="1"/>
            <a:r>
              <a:rPr lang="en-US" sz="1400" dirty="0"/>
              <a:t>Coordinated the safety assessment on </a:t>
            </a:r>
            <a:r>
              <a:rPr lang="en-US" sz="1400" dirty="0" smtClean="0"/>
              <a:t>test case</a:t>
            </a:r>
            <a:endParaRPr lang="en-US" sz="1400" dirty="0"/>
          </a:p>
          <a:p>
            <a:pPr lvl="0"/>
            <a:r>
              <a:rPr lang="en-US" sz="1600" dirty="0"/>
              <a:t>Charters</a:t>
            </a:r>
          </a:p>
          <a:p>
            <a:pPr lvl="1"/>
            <a:r>
              <a:rPr lang="en-US" sz="1400" dirty="0" smtClean="0"/>
              <a:t>FAA </a:t>
            </a:r>
            <a:r>
              <a:rPr lang="en-US" sz="1400" dirty="0"/>
              <a:t>SMS Committee </a:t>
            </a:r>
            <a:r>
              <a:rPr lang="en-US" sz="1400" dirty="0" smtClean="0"/>
              <a:t>charter was updated to </a:t>
            </a:r>
            <a:r>
              <a:rPr lang="en-US" sz="1400" dirty="0"/>
              <a:t>more accurately reflect the group’s safety management responsibilities and created a charter for the FAA SMS Executive Council to document their safety management responsibilities and interactions</a:t>
            </a:r>
          </a:p>
          <a:p>
            <a:pPr lvl="1"/>
            <a:r>
              <a:rPr lang="en-US" sz="1400" dirty="0"/>
              <a:t>These charters are important in clearly outlining the governance of safety management in the agency</a:t>
            </a:r>
          </a:p>
        </p:txBody>
      </p:sp>
    </p:spTree>
    <p:extLst>
      <p:ext uri="{BB962C8B-B14F-4D97-AF65-F5344CB8AC3E}">
        <p14:creationId xmlns:p14="http://schemas.microsoft.com/office/powerpoint/2010/main" val="53697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2 Next Steps</a:t>
            </a:r>
          </a:p>
        </p:txBody>
      </p:sp>
      <p:sp>
        <p:nvSpPr>
          <p:cNvPr id="3" name="Content Placeholder 2"/>
          <p:cNvSpPr>
            <a:spLocks noGrp="1"/>
          </p:cNvSpPr>
          <p:nvPr>
            <p:ph idx="1"/>
          </p:nvPr>
        </p:nvSpPr>
        <p:spPr>
          <a:xfrm>
            <a:off x="544835" y="1283547"/>
            <a:ext cx="8855234" cy="5085079"/>
          </a:xfrm>
        </p:spPr>
        <p:txBody>
          <a:bodyPr/>
          <a:lstStyle/>
          <a:p>
            <a:pPr lvl="0"/>
            <a:r>
              <a:rPr lang="en-US" sz="2800" dirty="0"/>
              <a:t>Work from Sub-Initiative 2 completed</a:t>
            </a:r>
          </a:p>
          <a:p>
            <a:pPr lvl="0"/>
            <a:r>
              <a:rPr lang="en-US" sz="2800" dirty="0"/>
              <a:t>Add-on work moved to Transition to Safety Management section</a:t>
            </a:r>
          </a:p>
          <a:p>
            <a:endParaRPr lang="en-US" dirty="0"/>
          </a:p>
        </p:txBody>
      </p:sp>
    </p:spTree>
    <p:extLst>
      <p:ext uri="{BB962C8B-B14F-4D97-AF65-F5344CB8AC3E}">
        <p14:creationId xmlns:p14="http://schemas.microsoft.com/office/powerpoint/2010/main" val="55411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3650"/>
            <a:ext cx="10058400" cy="1336719"/>
          </a:xfrm>
        </p:spPr>
        <p:txBody>
          <a:bodyPr/>
          <a:lstStyle/>
          <a:p>
            <a:pPr>
              <a:defRPr/>
            </a:pPr>
            <a:r>
              <a:rPr lang="en-US" sz="3200" dirty="0">
                <a:solidFill>
                  <a:srgbClr val="FFCC00"/>
                </a:solidFill>
                <a:effectLst>
                  <a:outerShdw blurRad="38100" dist="38100" dir="2700000" algn="tl">
                    <a:srgbClr val="000000"/>
                  </a:outerShdw>
                </a:effectLst>
                <a:cs typeface="Arial" pitchFamily="34" charset="0"/>
              </a:rPr>
              <a:t>Sub-Initiative #3:</a:t>
            </a:r>
            <a:br>
              <a:rPr lang="en-US" sz="3200" dirty="0">
                <a:solidFill>
                  <a:srgbClr val="FFCC00"/>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Evolve the Safety Oversight </a:t>
            </a:r>
            <a:r>
              <a:rPr lang="en-US" sz="3200" dirty="0" smtClean="0">
                <a:solidFill>
                  <a:schemeClr val="bg1"/>
                </a:solidFill>
                <a:effectLst>
                  <a:outerShdw blurRad="38100" dist="38100" dir="2700000" algn="tl">
                    <a:srgbClr val="000000"/>
                  </a:outerShdw>
                </a:effectLst>
                <a:cs typeface="Arial" pitchFamily="34" charset="0"/>
              </a:rPr>
              <a:t>Model</a:t>
            </a:r>
            <a:endParaRPr lang="en-US" sz="3200" dirty="0"/>
          </a:p>
        </p:txBody>
      </p:sp>
    </p:spTree>
    <p:extLst>
      <p:ext uri="{BB962C8B-B14F-4D97-AF65-F5344CB8AC3E}">
        <p14:creationId xmlns:p14="http://schemas.microsoft.com/office/powerpoint/2010/main" val="157729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3 Overview</a:t>
            </a:r>
          </a:p>
        </p:txBody>
      </p:sp>
      <p:sp>
        <p:nvSpPr>
          <p:cNvPr id="3" name="Content Placeholder 2"/>
          <p:cNvSpPr>
            <a:spLocks noGrp="1"/>
          </p:cNvSpPr>
          <p:nvPr>
            <p:ph idx="1"/>
          </p:nvPr>
        </p:nvSpPr>
        <p:spPr>
          <a:xfrm>
            <a:off x="544835" y="1264497"/>
            <a:ext cx="8855234" cy="5085079"/>
          </a:xfrm>
        </p:spPr>
        <p:txBody>
          <a:bodyPr/>
          <a:lstStyle/>
          <a:p>
            <a:r>
              <a:rPr lang="en-US" sz="2800" dirty="0"/>
              <a:t>Evolve the FAA oversight model to leverage </a:t>
            </a:r>
            <a:r>
              <a:rPr lang="en-US" sz="2800" dirty="0" smtClean="0"/>
              <a:t>industry’s </a:t>
            </a:r>
            <a:r>
              <a:rPr lang="en-US" sz="2800" dirty="0"/>
              <a:t>use of safety management principles, and exchange safety management lessons learned and best practices </a:t>
            </a:r>
          </a:p>
          <a:p>
            <a:pPr lvl="1"/>
            <a:r>
              <a:rPr lang="en-US" sz="2400" dirty="0"/>
              <a:t>Cooperate with industry to actively manage risk in the aerospace system</a:t>
            </a:r>
          </a:p>
          <a:p>
            <a:pPr lvl="1"/>
            <a:r>
              <a:rPr lang="en-US" sz="2400" dirty="0"/>
              <a:t>Generate sufficient data to support a full safety risk management process including rulemaking and operational assessment of safety risk controls</a:t>
            </a:r>
          </a:p>
          <a:p>
            <a:pPr lvl="1"/>
            <a:r>
              <a:rPr lang="en-US" sz="2400" dirty="0"/>
              <a:t>Increase its efficiency and effectiveness of the FAA oversight workforce</a:t>
            </a:r>
          </a:p>
          <a:p>
            <a:endParaRPr lang="en-US" dirty="0"/>
          </a:p>
        </p:txBody>
      </p:sp>
    </p:spTree>
    <p:extLst>
      <p:ext uri="{BB962C8B-B14F-4D97-AF65-F5344CB8AC3E}">
        <p14:creationId xmlns:p14="http://schemas.microsoft.com/office/powerpoint/2010/main" val="391348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pic>
        <p:nvPicPr>
          <p:cNvPr id="4" name="Picture 4" descr="Plane graphic"/>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6" y="883921"/>
            <a:ext cx="319024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69031" y="940591"/>
            <a:ext cx="4985173" cy="1277722"/>
          </a:xfrm>
        </p:spPr>
        <p:txBody>
          <a:bodyPr/>
          <a:lstStyle/>
          <a:p>
            <a:r>
              <a:rPr lang="en-US" sz="3840" dirty="0">
                <a:solidFill>
                  <a:schemeClr val="bg1"/>
                </a:solidFill>
                <a:effectLst>
                  <a:outerShdw blurRad="38100" dist="38100" dir="2700000" algn="tl">
                    <a:srgbClr val="000000"/>
                  </a:outerShdw>
                </a:effectLst>
              </a:rPr>
              <a:t>Briefing Structure</a:t>
            </a:r>
            <a:endParaRPr lang="en-US" sz="3840" dirty="0"/>
          </a:p>
        </p:txBody>
      </p:sp>
      <p:sp>
        <p:nvSpPr>
          <p:cNvPr id="3" name="Text Placeholder 3"/>
          <p:cNvSpPr txBox="1">
            <a:spLocks/>
          </p:cNvSpPr>
          <p:nvPr/>
        </p:nvSpPr>
        <p:spPr>
          <a:xfrm>
            <a:off x="4095417" y="2387602"/>
            <a:ext cx="6058233" cy="2387599"/>
          </a:xfrm>
          <a:prstGeom prst="rect">
            <a:avLst/>
          </a:prstGeom>
        </p:spPr>
        <p:txBody>
          <a:bodyPr/>
          <a:lstStyle>
            <a:lvl1pPr marL="363960" indent="-363960" algn="l" rtl="0" eaLnBrk="0" fontAlgn="base" hangingPunct="0">
              <a:spcBef>
                <a:spcPct val="20000"/>
              </a:spcBef>
              <a:spcAft>
                <a:spcPct val="0"/>
              </a:spcAft>
              <a:buChar char="•"/>
              <a:defRPr sz="2900">
                <a:solidFill>
                  <a:schemeClr val="tx1"/>
                </a:solidFill>
                <a:latin typeface="+mn-lt"/>
                <a:ea typeface="+mn-ea"/>
                <a:cs typeface="+mn-cs"/>
              </a:defRPr>
            </a:lvl1pPr>
            <a:lvl2pPr marL="790553" indent="-303016" algn="l" rtl="0" eaLnBrk="0" fontAlgn="base" hangingPunct="0">
              <a:spcBef>
                <a:spcPct val="20000"/>
              </a:spcBef>
              <a:spcAft>
                <a:spcPct val="0"/>
              </a:spcAft>
              <a:buChar char="–"/>
              <a:defRPr sz="2500">
                <a:solidFill>
                  <a:schemeClr val="tx1"/>
                </a:solidFill>
                <a:latin typeface="+mn-lt"/>
              </a:defRPr>
            </a:lvl2pPr>
            <a:lvl3pPr marL="1217145" indent="-242076" algn="l" rtl="0" eaLnBrk="0" fontAlgn="base" hangingPunct="0">
              <a:spcBef>
                <a:spcPct val="20000"/>
              </a:spcBef>
              <a:spcAft>
                <a:spcPct val="0"/>
              </a:spcAft>
              <a:buChar char="•"/>
              <a:defRPr sz="2200">
                <a:solidFill>
                  <a:schemeClr val="tx1"/>
                </a:solidFill>
                <a:latin typeface="+mn-lt"/>
              </a:defRPr>
            </a:lvl3pPr>
            <a:lvl4pPr marL="1704680" indent="-242076" algn="l" rtl="0" eaLnBrk="0" fontAlgn="base" hangingPunct="0">
              <a:spcBef>
                <a:spcPct val="20000"/>
              </a:spcBef>
              <a:spcAft>
                <a:spcPct val="0"/>
              </a:spcAft>
              <a:buChar char="–"/>
              <a:defRPr>
                <a:solidFill>
                  <a:schemeClr val="tx1"/>
                </a:solidFill>
                <a:latin typeface="+mn-lt"/>
              </a:defRPr>
            </a:lvl4pPr>
            <a:lvl5pPr marL="2192217" indent="-242076" algn="l" rtl="0" eaLnBrk="0" fontAlgn="base" hangingPunct="0">
              <a:spcBef>
                <a:spcPct val="20000"/>
              </a:spcBef>
              <a:spcAft>
                <a:spcPct val="0"/>
              </a:spcAft>
              <a:buChar char="»"/>
              <a:defRPr>
                <a:solidFill>
                  <a:schemeClr val="tx1"/>
                </a:solidFill>
                <a:latin typeface="+mn-lt"/>
              </a:defRPr>
            </a:lvl5pPr>
            <a:lvl6pPr marL="2681159" indent="-243742" algn="l" rtl="0" fontAlgn="base">
              <a:spcBef>
                <a:spcPct val="20000"/>
              </a:spcBef>
              <a:spcAft>
                <a:spcPct val="0"/>
              </a:spcAft>
              <a:buChar char="»"/>
              <a:defRPr>
                <a:solidFill>
                  <a:schemeClr val="tx1"/>
                </a:solidFill>
                <a:latin typeface="+mn-lt"/>
              </a:defRPr>
            </a:lvl6pPr>
            <a:lvl7pPr marL="3168642" indent="-243742" algn="l" rtl="0" fontAlgn="base">
              <a:spcBef>
                <a:spcPct val="20000"/>
              </a:spcBef>
              <a:spcAft>
                <a:spcPct val="0"/>
              </a:spcAft>
              <a:buChar char="»"/>
              <a:defRPr>
                <a:solidFill>
                  <a:schemeClr val="tx1"/>
                </a:solidFill>
                <a:latin typeface="+mn-lt"/>
              </a:defRPr>
            </a:lvl7pPr>
            <a:lvl8pPr marL="3656127" indent="-243742" algn="l" rtl="0" fontAlgn="base">
              <a:spcBef>
                <a:spcPct val="20000"/>
              </a:spcBef>
              <a:spcAft>
                <a:spcPct val="0"/>
              </a:spcAft>
              <a:buChar char="»"/>
              <a:defRPr>
                <a:solidFill>
                  <a:schemeClr val="tx1"/>
                </a:solidFill>
                <a:latin typeface="+mn-lt"/>
              </a:defRPr>
            </a:lvl8pPr>
            <a:lvl9pPr marL="4143609" indent="-243742" algn="l" rtl="0" fontAlgn="base">
              <a:spcBef>
                <a:spcPct val="20000"/>
              </a:spcBef>
              <a:spcAft>
                <a:spcPct val="0"/>
              </a:spcAft>
              <a:buChar char="»"/>
              <a:defRPr>
                <a:solidFill>
                  <a:schemeClr val="tx1"/>
                </a:solidFill>
                <a:latin typeface="+mn-lt"/>
              </a:defRPr>
            </a:lvl9pPr>
          </a:lstStyle>
          <a:p>
            <a:pPr marL="433511" indent="-433511">
              <a:buNone/>
              <a:defRPr/>
            </a:pPr>
            <a:r>
              <a:rPr lang="en-US" sz="2560" kern="0" dirty="0">
                <a:solidFill>
                  <a:srgbClr val="FFC000"/>
                </a:solidFill>
                <a:effectLst>
                  <a:outerShdw blurRad="38100" dist="38100" dir="2700000" algn="tl">
                    <a:srgbClr val="000000"/>
                  </a:outerShdw>
                </a:effectLst>
              </a:rPr>
              <a:t>1: SSP, SMS, and Risk-Based Decision Making Initiative</a:t>
            </a:r>
            <a:r>
              <a:rPr lang="en-US" sz="2560" kern="0" dirty="0">
                <a:solidFill>
                  <a:srgbClr val="FF9900"/>
                </a:solidFill>
                <a:effectLst>
                  <a:outerShdw blurRad="38100" dist="38100" dir="2700000" algn="tl">
                    <a:srgbClr val="000000"/>
                  </a:outerShdw>
                </a:effectLst>
              </a:rPr>
              <a:t/>
            </a:r>
            <a:br>
              <a:rPr lang="en-US" sz="2560" kern="0" dirty="0">
                <a:solidFill>
                  <a:srgbClr val="FF9900"/>
                </a:solidFill>
                <a:effectLst>
                  <a:outerShdw blurRad="38100" dist="38100" dir="2700000" algn="tl">
                    <a:srgbClr val="000000"/>
                  </a:outerShdw>
                </a:effectLst>
              </a:rPr>
            </a:br>
            <a:endParaRPr lang="en-US" sz="2560" kern="0" dirty="0">
              <a:solidFill>
                <a:srgbClr val="FF9900"/>
              </a:solidFill>
              <a:effectLst>
                <a:outerShdw blurRad="38100" dist="38100" dir="2700000" algn="tl">
                  <a:srgbClr val="000000"/>
                </a:outerShdw>
              </a:effectLst>
            </a:endParaRPr>
          </a:p>
          <a:p>
            <a:pPr marL="433511" indent="-433511">
              <a:buNone/>
              <a:defRPr/>
            </a:pPr>
            <a:r>
              <a:rPr lang="en-US" sz="2560" kern="0" dirty="0">
                <a:solidFill>
                  <a:schemeClr val="bg1"/>
                </a:solidFill>
                <a:effectLst>
                  <a:outerShdw blurRad="38100" dist="38100" dir="2700000" algn="tl">
                    <a:srgbClr val="000000"/>
                  </a:outerShdw>
                </a:effectLst>
              </a:rPr>
              <a:t>2: Risk-Based Decision Making</a:t>
            </a:r>
          </a:p>
        </p:txBody>
      </p:sp>
    </p:spTree>
    <p:extLst>
      <p:ext uri="{BB962C8B-B14F-4D97-AF65-F5344CB8AC3E}">
        <p14:creationId xmlns:p14="http://schemas.microsoft.com/office/powerpoint/2010/main" val="297939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3 Accomplishments</a:t>
            </a:r>
          </a:p>
        </p:txBody>
      </p:sp>
      <p:sp>
        <p:nvSpPr>
          <p:cNvPr id="3" name="Content Placeholder 2"/>
          <p:cNvSpPr>
            <a:spLocks noGrp="1"/>
          </p:cNvSpPr>
          <p:nvPr>
            <p:ph idx="1"/>
          </p:nvPr>
        </p:nvSpPr>
        <p:spPr>
          <a:xfrm>
            <a:off x="544835" y="1073997"/>
            <a:ext cx="8855234" cy="5085079"/>
          </a:xfrm>
        </p:spPr>
        <p:txBody>
          <a:bodyPr/>
          <a:lstStyle/>
          <a:p>
            <a:pPr lvl="0"/>
            <a:r>
              <a:rPr lang="en-US" sz="2000" dirty="0"/>
              <a:t>Oversight Terminology, Current State, Best Practices, and Recommendations</a:t>
            </a:r>
          </a:p>
          <a:p>
            <a:pPr lvl="1"/>
            <a:r>
              <a:rPr lang="en-US" sz="1700" dirty="0"/>
              <a:t>Developed agency-wide dictionary for standardized oversight terminology</a:t>
            </a:r>
          </a:p>
          <a:p>
            <a:pPr lvl="1"/>
            <a:r>
              <a:rPr lang="en-US" sz="1700" dirty="0"/>
              <a:t>Documented current FAA regulatory oversight processes and tools and common threads among them</a:t>
            </a:r>
          </a:p>
          <a:p>
            <a:pPr lvl="1"/>
            <a:r>
              <a:rPr lang="en-US" sz="1700" dirty="0"/>
              <a:t>Documented Safety Regulatory Best Practices</a:t>
            </a:r>
          </a:p>
          <a:p>
            <a:pPr lvl="1"/>
            <a:r>
              <a:rPr lang="en-US" sz="1700" dirty="0"/>
              <a:t>Developed </a:t>
            </a:r>
            <a:r>
              <a:rPr lang="en-US" sz="1700" dirty="0" smtClean="0"/>
              <a:t>recommendations </a:t>
            </a:r>
            <a:r>
              <a:rPr lang="en-US" sz="1700" dirty="0"/>
              <a:t>for future oversight approach</a:t>
            </a:r>
          </a:p>
          <a:p>
            <a:pPr lvl="0"/>
            <a:r>
              <a:rPr lang="en-US" sz="2000" dirty="0"/>
              <a:t>Compliance Philosophy</a:t>
            </a:r>
          </a:p>
          <a:p>
            <a:pPr lvl="1"/>
            <a:r>
              <a:rPr lang="en-US" sz="1700" dirty="0"/>
              <a:t>The FAA Administrator signed the FAA Compliance Philosophy Order on June 26 and introduced the new philosophy at the FAA Town Hall Meeting on July 29</a:t>
            </a:r>
          </a:p>
          <a:p>
            <a:pPr lvl="1"/>
            <a:r>
              <a:rPr lang="en-US" sz="1700" dirty="0"/>
              <a:t>The FAA Administrator signed the Enforcement Order 2150.3B Change 3 on September 3, 2015, supporting the implementation of the FAA Compliance Philosophy</a:t>
            </a:r>
          </a:p>
          <a:p>
            <a:pPr lvl="1"/>
            <a:r>
              <a:rPr lang="en-US" sz="1700" dirty="0"/>
              <a:t>All affected employees were trained on the Compliance </a:t>
            </a:r>
            <a:r>
              <a:rPr lang="en-US" sz="1700" dirty="0" smtClean="0"/>
              <a:t>Philosophy</a:t>
            </a:r>
          </a:p>
        </p:txBody>
      </p:sp>
    </p:spTree>
    <p:extLst>
      <p:ext uri="{BB962C8B-B14F-4D97-AF65-F5344CB8AC3E}">
        <p14:creationId xmlns:p14="http://schemas.microsoft.com/office/powerpoint/2010/main" val="385674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3 Next Steps</a:t>
            </a:r>
          </a:p>
        </p:txBody>
      </p:sp>
      <p:sp>
        <p:nvSpPr>
          <p:cNvPr id="3" name="Content Placeholder 2"/>
          <p:cNvSpPr>
            <a:spLocks noGrp="1"/>
          </p:cNvSpPr>
          <p:nvPr>
            <p:ph idx="1"/>
          </p:nvPr>
        </p:nvSpPr>
        <p:spPr/>
        <p:txBody>
          <a:bodyPr/>
          <a:lstStyle/>
          <a:p>
            <a:pPr lvl="0"/>
            <a:r>
              <a:rPr lang="en-US" sz="2800" dirty="0"/>
              <a:t>Oversight Philosophy </a:t>
            </a:r>
            <a:r>
              <a:rPr lang="en-US" sz="2800" dirty="0" smtClean="0"/>
              <a:t>Order</a:t>
            </a:r>
          </a:p>
          <a:p>
            <a:pPr lvl="0"/>
            <a:r>
              <a:rPr lang="en-US" sz="2800" dirty="0" smtClean="0"/>
              <a:t>Explore reduction of duplicative activities and concepts associated with integrated, coordinated oversight of certificate holders with multiple certificate types</a:t>
            </a:r>
          </a:p>
          <a:p>
            <a:pPr lvl="0"/>
            <a:r>
              <a:rPr lang="en-US" sz="2800" dirty="0" smtClean="0"/>
              <a:t>Explore </a:t>
            </a:r>
            <a:r>
              <a:rPr lang="en-US" sz="2800" dirty="0"/>
              <a:t>agency-wide data management requirements and concepts that support the FAA Oversight Philosophy and risk-based decision making </a:t>
            </a:r>
          </a:p>
          <a:p>
            <a:endParaRPr lang="en-US" dirty="0"/>
          </a:p>
        </p:txBody>
      </p:sp>
    </p:spTree>
    <p:extLst>
      <p:ext uri="{BB962C8B-B14F-4D97-AF65-F5344CB8AC3E}">
        <p14:creationId xmlns:p14="http://schemas.microsoft.com/office/powerpoint/2010/main" val="1300952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8204"/>
            <a:ext cx="10058400" cy="1318471"/>
          </a:xfrm>
        </p:spPr>
        <p:txBody>
          <a:bodyPr/>
          <a:lstStyle/>
          <a:p>
            <a:pPr>
              <a:defRPr/>
            </a:pPr>
            <a:r>
              <a:rPr lang="en-US" sz="3200" dirty="0">
                <a:solidFill>
                  <a:srgbClr val="FFCC00"/>
                </a:solidFill>
                <a:effectLst>
                  <a:outerShdw blurRad="38100" dist="38100" dir="2700000" algn="tl">
                    <a:srgbClr val="000000"/>
                  </a:outerShdw>
                </a:effectLst>
                <a:cs typeface="Arial" panose="020B0604020202020204" pitchFamily="34" charset="0"/>
              </a:rPr>
              <a:t>Transition to Safety Management (SM):</a:t>
            </a:r>
            <a:br>
              <a:rPr lang="en-US" sz="3200" dirty="0">
                <a:solidFill>
                  <a:srgbClr val="FFCC00"/>
                </a:solidFill>
                <a:effectLst>
                  <a:outerShdw blurRad="38100" dist="38100" dir="2700000" algn="tl">
                    <a:srgbClr val="000000"/>
                  </a:outerShdw>
                </a:effectLst>
                <a:cs typeface="Arial" panose="020B0604020202020204" pitchFamily="34" charset="0"/>
              </a:rPr>
            </a:br>
            <a:r>
              <a:rPr lang="en-US" sz="3200" dirty="0">
                <a:solidFill>
                  <a:schemeClr val="bg1"/>
                </a:solidFill>
                <a:effectLst>
                  <a:outerShdw blurRad="38100" dist="38100" dir="2700000" algn="tl">
                    <a:srgbClr val="000000"/>
                  </a:outerShdw>
                </a:effectLst>
                <a:cs typeface="Arial" panose="020B0604020202020204" pitchFamily="34" charset="0"/>
              </a:rPr>
              <a:t>Safety Performance </a:t>
            </a:r>
            <a:r>
              <a:rPr lang="en-US" sz="3200" dirty="0" smtClean="0">
                <a:solidFill>
                  <a:schemeClr val="bg1"/>
                </a:solidFill>
                <a:effectLst>
                  <a:outerShdw blurRad="38100" dist="38100" dir="2700000" algn="tl">
                    <a:srgbClr val="000000"/>
                  </a:outerShdw>
                </a:effectLst>
                <a:cs typeface="Arial" panose="020B0604020202020204" pitchFamily="34" charset="0"/>
              </a:rPr>
              <a:t>Management</a:t>
            </a:r>
            <a:endParaRPr lang="en-US" sz="3200" dirty="0"/>
          </a:p>
        </p:txBody>
      </p:sp>
    </p:spTree>
    <p:extLst>
      <p:ext uri="{BB962C8B-B14F-4D97-AF65-F5344CB8AC3E}">
        <p14:creationId xmlns:p14="http://schemas.microsoft.com/office/powerpoint/2010/main" val="210616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Transition to SM Overview</a:t>
            </a:r>
          </a:p>
        </p:txBody>
      </p:sp>
      <p:sp>
        <p:nvSpPr>
          <p:cNvPr id="3" name="Content Placeholder 2"/>
          <p:cNvSpPr>
            <a:spLocks noGrp="1"/>
          </p:cNvSpPr>
          <p:nvPr>
            <p:ph idx="1"/>
          </p:nvPr>
        </p:nvSpPr>
        <p:spPr>
          <a:xfrm>
            <a:off x="544835" y="1264497"/>
            <a:ext cx="8855234" cy="5085079"/>
          </a:xfrm>
        </p:spPr>
        <p:txBody>
          <a:bodyPr/>
          <a:lstStyle/>
          <a:p>
            <a:pPr lvl="0"/>
            <a:r>
              <a:rPr lang="en-US" sz="2800" dirty="0"/>
              <a:t>Integrate Risk-Based Decision Making Strategic Initiative outputs into U.S. SSP/</a:t>
            </a:r>
            <a:br>
              <a:rPr lang="en-US" sz="2800" dirty="0"/>
            </a:br>
            <a:r>
              <a:rPr lang="en-US" sz="2800" dirty="0"/>
              <a:t>FAA SMS</a:t>
            </a:r>
          </a:p>
          <a:p>
            <a:r>
              <a:rPr lang="en-US" sz="2800" dirty="0"/>
              <a:t>Transition from strategic to operational as the Strategic Initiative comes to a close over the next few years</a:t>
            </a:r>
          </a:p>
          <a:p>
            <a:endParaRPr lang="en-US" dirty="0"/>
          </a:p>
        </p:txBody>
      </p:sp>
    </p:spTree>
    <p:extLst>
      <p:ext uri="{BB962C8B-B14F-4D97-AF65-F5344CB8AC3E}">
        <p14:creationId xmlns:p14="http://schemas.microsoft.com/office/powerpoint/2010/main" val="1116843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Transition to SM Accomplishments</a:t>
            </a:r>
          </a:p>
        </p:txBody>
      </p:sp>
      <p:sp>
        <p:nvSpPr>
          <p:cNvPr id="3" name="Content Placeholder 2"/>
          <p:cNvSpPr>
            <a:spLocks noGrp="1"/>
          </p:cNvSpPr>
          <p:nvPr>
            <p:ph idx="1"/>
          </p:nvPr>
        </p:nvSpPr>
        <p:spPr/>
        <p:txBody>
          <a:bodyPr/>
          <a:lstStyle/>
          <a:p>
            <a:pPr lvl="0"/>
            <a:r>
              <a:rPr lang="en-US" sz="2000" dirty="0"/>
              <a:t>Safety Performance Management</a:t>
            </a:r>
          </a:p>
          <a:p>
            <a:pPr lvl="1"/>
            <a:r>
              <a:rPr lang="en-US" sz="1700" dirty="0"/>
              <a:t>Stood up a new Safety Performance Management Branch </a:t>
            </a:r>
            <a:r>
              <a:rPr lang="en-US" sz="1700" dirty="0" smtClean="0"/>
              <a:t>to </a:t>
            </a:r>
            <a:r>
              <a:rPr lang="en-US" sz="1700" dirty="0"/>
              <a:t>manage safety assessments </a:t>
            </a:r>
            <a:r>
              <a:rPr lang="en-US" sz="1700" dirty="0" smtClean="0"/>
              <a:t>and </a:t>
            </a:r>
            <a:r>
              <a:rPr lang="en-US" sz="1700" dirty="0"/>
              <a:t>ensure issues of concerns are addressed and safety performance is improved</a:t>
            </a:r>
          </a:p>
          <a:p>
            <a:pPr lvl="1"/>
            <a:r>
              <a:rPr lang="en-US" sz="1700" dirty="0" smtClean="0"/>
              <a:t>Published </a:t>
            </a:r>
            <a:r>
              <a:rPr lang="en-US" sz="1700" dirty="0"/>
              <a:t>guidance for conducting safety risk assessments on issues that cross multiple </a:t>
            </a:r>
            <a:r>
              <a:rPr lang="en-US" sz="1700" dirty="0" smtClean="0"/>
              <a:t>organizations and seek </a:t>
            </a:r>
            <a:r>
              <a:rPr lang="en-US" sz="1700" dirty="0"/>
              <a:t>involvement </a:t>
            </a:r>
            <a:r>
              <a:rPr lang="en-US" sz="1700" dirty="0" smtClean="0"/>
              <a:t>management and FAA stakeholders</a:t>
            </a:r>
          </a:p>
          <a:p>
            <a:r>
              <a:rPr lang="en-US" sz="2000" dirty="0" smtClean="0"/>
              <a:t>Significant Safety Issues</a:t>
            </a:r>
          </a:p>
          <a:p>
            <a:pPr lvl="1"/>
            <a:r>
              <a:rPr lang="en-US" sz="1700" dirty="0" smtClean="0"/>
              <a:t>Established repeatable </a:t>
            </a:r>
            <a:r>
              <a:rPr lang="en-US" sz="1700" dirty="0"/>
              <a:t>processes to identify </a:t>
            </a:r>
            <a:r>
              <a:rPr lang="en-US" sz="1700" dirty="0" smtClean="0"/>
              <a:t>safety issues</a:t>
            </a:r>
            <a:endParaRPr lang="en-US" sz="1700" dirty="0"/>
          </a:p>
          <a:p>
            <a:pPr lvl="1"/>
            <a:r>
              <a:rPr lang="en-US" sz="1700" dirty="0" smtClean="0"/>
              <a:t>Process </a:t>
            </a:r>
            <a:r>
              <a:rPr lang="en-US" sz="1700" dirty="0"/>
              <a:t>updated in </a:t>
            </a:r>
            <a:r>
              <a:rPr lang="en-US" sz="1700" dirty="0" smtClean="0"/>
              <a:t>to </a:t>
            </a:r>
            <a:r>
              <a:rPr lang="en-US" sz="1700" dirty="0"/>
              <a:t>incorporate in lessons learned</a:t>
            </a:r>
          </a:p>
          <a:p>
            <a:pPr lvl="1"/>
            <a:r>
              <a:rPr lang="en-US" sz="1700" dirty="0" smtClean="0"/>
              <a:t>Conducted test case assessment</a:t>
            </a:r>
          </a:p>
          <a:p>
            <a:endParaRPr lang="en-US" dirty="0"/>
          </a:p>
        </p:txBody>
      </p:sp>
    </p:spTree>
    <p:extLst>
      <p:ext uri="{BB962C8B-B14F-4D97-AF65-F5344CB8AC3E}">
        <p14:creationId xmlns:p14="http://schemas.microsoft.com/office/powerpoint/2010/main" val="1191555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Transition to SM Next Steps</a:t>
            </a:r>
          </a:p>
        </p:txBody>
      </p:sp>
      <p:sp>
        <p:nvSpPr>
          <p:cNvPr id="3" name="Content Placeholder 2"/>
          <p:cNvSpPr>
            <a:spLocks noGrp="1"/>
          </p:cNvSpPr>
          <p:nvPr>
            <p:ph idx="1"/>
          </p:nvPr>
        </p:nvSpPr>
        <p:spPr/>
        <p:txBody>
          <a:bodyPr/>
          <a:lstStyle/>
          <a:p>
            <a:r>
              <a:rPr lang="en-US" sz="2800" dirty="0" smtClean="0"/>
              <a:t>Improve safety issue </a:t>
            </a:r>
            <a:r>
              <a:rPr lang="en-US" sz="2800" dirty="0"/>
              <a:t>identification process and conduct </a:t>
            </a:r>
            <a:r>
              <a:rPr lang="en-US" sz="2800" dirty="0" smtClean="0"/>
              <a:t>assessments</a:t>
            </a:r>
          </a:p>
          <a:p>
            <a:r>
              <a:rPr lang="en-US" sz="2800" dirty="0" smtClean="0"/>
              <a:t>Update FAA SRM Policy and Guidance based on lessons learned</a:t>
            </a:r>
          </a:p>
          <a:p>
            <a:pPr marL="0" indent="0">
              <a:buNone/>
            </a:pPr>
            <a:endParaRPr lang="en-US" dirty="0"/>
          </a:p>
        </p:txBody>
      </p:sp>
    </p:spTree>
    <p:extLst>
      <p:ext uri="{BB962C8B-B14F-4D97-AF65-F5344CB8AC3E}">
        <p14:creationId xmlns:p14="http://schemas.microsoft.com/office/powerpoint/2010/main" val="369430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pic>
        <p:nvPicPr>
          <p:cNvPr id="5" name="Picture 6" descr="Runway graphic"/>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81" y="716281"/>
            <a:ext cx="319024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537376" y="625631"/>
            <a:ext cx="6368625" cy="1277722"/>
          </a:xfrm>
        </p:spPr>
        <p:txBody>
          <a:bodyPr/>
          <a:lstStyle/>
          <a:p>
            <a:r>
              <a:rPr lang="en-US" sz="1707" b="0" dirty="0">
                <a:latin typeface="Arial" panose="020B0604020202020204" pitchFamily="34" charset="0"/>
                <a:cs typeface="Arial" panose="020B0604020202020204" pitchFamily="34" charset="0"/>
              </a:rPr>
              <a:t>SSP, SMS and </a:t>
            </a:r>
            <a:br>
              <a:rPr lang="en-US" sz="1707" b="0" dirty="0">
                <a:latin typeface="Arial" panose="020B0604020202020204" pitchFamily="34" charset="0"/>
                <a:cs typeface="Arial" panose="020B0604020202020204" pitchFamily="34" charset="0"/>
              </a:rPr>
            </a:br>
            <a:r>
              <a:rPr lang="en-US" sz="1707" b="0" dirty="0">
                <a:latin typeface="Arial" panose="020B0604020202020204" pitchFamily="34" charset="0"/>
                <a:cs typeface="Arial" panose="020B0604020202020204" pitchFamily="34" charset="0"/>
              </a:rPr>
              <a:t>Risk-Based Decision </a:t>
            </a:r>
            <a:br>
              <a:rPr lang="en-US" sz="1707" b="0" dirty="0">
                <a:latin typeface="Arial" panose="020B0604020202020204" pitchFamily="34" charset="0"/>
                <a:cs typeface="Arial" panose="020B0604020202020204" pitchFamily="34" charset="0"/>
              </a:rPr>
            </a:br>
            <a:r>
              <a:rPr lang="en-US" sz="1707" b="0" dirty="0">
                <a:latin typeface="Arial" panose="020B0604020202020204" pitchFamily="34" charset="0"/>
                <a:cs typeface="Arial" panose="020B0604020202020204" pitchFamily="34" charset="0"/>
              </a:rPr>
              <a:t>Making Initiative</a:t>
            </a:r>
            <a:br>
              <a:rPr lang="en-US" sz="1707" b="0" dirty="0">
                <a:latin typeface="Arial" panose="020B0604020202020204" pitchFamily="34" charset="0"/>
                <a:cs typeface="Arial" panose="020B0604020202020204" pitchFamily="34" charset="0"/>
              </a:rPr>
            </a:br>
            <a:endParaRPr lang="en-US" sz="1707" b="0" dirty="0"/>
          </a:p>
        </p:txBody>
      </p:sp>
      <p:sp>
        <p:nvSpPr>
          <p:cNvPr id="9" name="Text Box 2"/>
          <p:cNvSpPr txBox="1">
            <a:spLocks noChangeArrowheads="1"/>
          </p:cNvSpPr>
          <p:nvPr/>
        </p:nvSpPr>
        <p:spPr bwMode="auto">
          <a:xfrm>
            <a:off x="5792895" y="1901614"/>
            <a:ext cx="1563248" cy="304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9201" dirty="0">
                <a:solidFill>
                  <a:srgbClr val="FF9900"/>
                </a:solidFill>
                <a:latin typeface="Century Gothic" panose="020B0502020202020204" pitchFamily="34" charset="0"/>
                <a:cs typeface="Arial" panose="020B0604020202020204" pitchFamily="34" charset="0"/>
              </a:rPr>
              <a:t>1</a:t>
            </a:r>
          </a:p>
        </p:txBody>
      </p:sp>
      <p:sp>
        <p:nvSpPr>
          <p:cNvPr id="10" name="Text Box 3"/>
          <p:cNvSpPr txBox="1">
            <a:spLocks noChangeArrowheads="1"/>
          </p:cNvSpPr>
          <p:nvPr/>
        </p:nvSpPr>
        <p:spPr bwMode="auto">
          <a:xfrm>
            <a:off x="2108200" y="2622537"/>
            <a:ext cx="9076267" cy="1766830"/>
          </a:xfrm>
          <a:prstGeom prst="rect">
            <a:avLst/>
          </a:prstGeom>
          <a:noFill/>
          <a:ln>
            <a:noFill/>
          </a:ln>
          <a:effectLst/>
          <a:extLst/>
        </p:spPr>
        <p:txBody>
          <a:bodyPr>
            <a:spAutoFit/>
          </a:bodyPr>
          <a:lstStyle/>
          <a:p>
            <a:pPr algn="ctr" eaLnBrk="1" hangingPunct="1">
              <a:buNone/>
              <a:defRPr/>
            </a:pPr>
            <a: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SSP, SMS, and </a:t>
            </a:r>
            <a:b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Risk-Based Decision </a:t>
            </a:r>
            <a:b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Making Initiative</a:t>
            </a:r>
          </a:p>
        </p:txBody>
      </p:sp>
    </p:spTree>
    <p:extLst>
      <p:ext uri="{BB962C8B-B14F-4D97-AF65-F5344CB8AC3E}">
        <p14:creationId xmlns:p14="http://schemas.microsoft.com/office/powerpoint/2010/main" val="3026365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4" y="326814"/>
            <a:ext cx="8554717" cy="650240"/>
          </a:xfrm>
        </p:spPr>
        <p:txBody>
          <a:bodyPr/>
          <a:lstStyle/>
          <a:p>
            <a:r>
              <a:rPr lang="en-US" sz="3200" dirty="0"/>
              <a:t>SSP, SMS, and Risk-Based Decision Making Initiative Defined</a:t>
            </a:r>
          </a:p>
        </p:txBody>
      </p:sp>
      <p:sp>
        <p:nvSpPr>
          <p:cNvPr id="3" name="Content Placeholder 2"/>
          <p:cNvSpPr>
            <a:spLocks noGrp="1"/>
          </p:cNvSpPr>
          <p:nvPr>
            <p:ph idx="1"/>
          </p:nvPr>
        </p:nvSpPr>
        <p:spPr>
          <a:xfrm>
            <a:off x="609604" y="1279036"/>
            <a:ext cx="8554717" cy="5424084"/>
          </a:xfrm>
        </p:spPr>
        <p:txBody>
          <a:bodyPr/>
          <a:lstStyle/>
          <a:p>
            <a:pPr>
              <a:spcBef>
                <a:spcPts val="0"/>
              </a:spcBef>
            </a:pPr>
            <a:r>
              <a:rPr lang="en-US" sz="2347" b="1" dirty="0"/>
              <a:t>State Safety Program (SSP):</a:t>
            </a:r>
            <a:r>
              <a:rPr lang="en-US" sz="2347" dirty="0"/>
              <a:t> An integrated set of regulations and activities aimed at improving </a:t>
            </a:r>
            <a:r>
              <a:rPr lang="en-US" sz="2347" dirty="0" smtClean="0"/>
              <a:t>safety.</a:t>
            </a:r>
            <a:r>
              <a:rPr lang="en-US" sz="2347" dirty="0"/>
              <a:t/>
            </a:r>
            <a:br>
              <a:rPr lang="en-US" sz="2347" dirty="0"/>
            </a:br>
            <a:endParaRPr lang="en-US" sz="2347" dirty="0"/>
          </a:p>
          <a:p>
            <a:pPr>
              <a:spcBef>
                <a:spcPts val="0"/>
              </a:spcBef>
            </a:pPr>
            <a:r>
              <a:rPr lang="en-US" sz="2347" b="1" dirty="0"/>
              <a:t>Safety Management System (SMS): </a:t>
            </a:r>
            <a:r>
              <a:rPr lang="en-US" sz="2347" dirty="0"/>
              <a:t>A formal, top-down, organization-wide approach to managing safety risk and assuring the effectiveness of safety risk controls. It includes systematic procedures, practices, and policies for the management of safety risk.</a:t>
            </a:r>
            <a:br>
              <a:rPr lang="en-US" sz="2347" dirty="0"/>
            </a:br>
            <a:endParaRPr lang="en-US" sz="2347" dirty="0"/>
          </a:p>
          <a:p>
            <a:pPr>
              <a:spcBef>
                <a:spcPts val="0"/>
              </a:spcBef>
            </a:pPr>
            <a:r>
              <a:rPr lang="en-US" sz="2347" b="1" dirty="0"/>
              <a:t>Risk-Based Decision Making Initiative: </a:t>
            </a:r>
            <a:r>
              <a:rPr lang="en-US" sz="2347" dirty="0"/>
              <a:t>One of the FAA Administrator’s four strategic initiatives identified as top priorities over the next five years. The goal of this initiative is to ensure that safety risk is systematically included as part of the equation when decisions are made.</a:t>
            </a:r>
          </a:p>
        </p:txBody>
      </p:sp>
    </p:spTree>
    <p:extLst>
      <p:ext uri="{BB962C8B-B14F-4D97-AF65-F5344CB8AC3E}">
        <p14:creationId xmlns:p14="http://schemas.microsoft.com/office/powerpoint/2010/main" val="215642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41" y="290351"/>
            <a:ext cx="10032052" cy="693589"/>
          </a:xfrm>
        </p:spPr>
        <p:txBody>
          <a:bodyPr/>
          <a:lstStyle/>
          <a:p>
            <a:pPr algn="ctr"/>
            <a:r>
              <a:rPr lang="en-US" sz="3200" dirty="0"/>
              <a:t>Overview of Safety Management Activities</a:t>
            </a:r>
          </a:p>
        </p:txBody>
      </p:sp>
      <p:pic>
        <p:nvPicPr>
          <p:cNvPr id="4" name="Picture 2" descr="Risk-Based Decision Making Initiative, FAA SMS, and US SSP overview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734" y="1353655"/>
            <a:ext cx="2685627"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50240" y="1430081"/>
            <a:ext cx="5836245" cy="2136761"/>
          </a:xfrm>
        </p:spPr>
        <p:txBody>
          <a:bodyPr/>
          <a:lstStyle/>
          <a:p>
            <a:r>
              <a:rPr lang="en-US" sz="2400" dirty="0">
                <a:latin typeface="Arial" panose="020B0604020202020204" pitchFamily="34" charset="0"/>
                <a:cs typeface="Arial" panose="020B0604020202020204" pitchFamily="34" charset="0"/>
              </a:rPr>
              <a:t>The U.S. SSP provides the overarching framework for our safety system</a:t>
            </a:r>
          </a:p>
          <a:p>
            <a:r>
              <a:rPr lang="en-US" sz="2400" dirty="0">
                <a:latin typeface="Arial" panose="020B0604020202020204" pitchFamily="34" charset="0"/>
                <a:cs typeface="Arial" panose="020B0604020202020204" pitchFamily="34" charset="0"/>
              </a:rPr>
              <a:t>The FAA SMS provides the details of our approach to safety management, showing how we will meet most of the tenets of the U.S. SSP</a:t>
            </a:r>
          </a:p>
          <a:p>
            <a:endParaRPr lang="en-US" sz="2347" dirty="0"/>
          </a:p>
        </p:txBody>
      </p:sp>
      <p:sp>
        <p:nvSpPr>
          <p:cNvPr id="6" name="Rectangle 5"/>
          <p:cNvSpPr/>
          <p:nvPr/>
        </p:nvSpPr>
        <p:spPr>
          <a:xfrm>
            <a:off x="650240" y="4143756"/>
            <a:ext cx="8677792" cy="1938992"/>
          </a:xfrm>
          <a:prstGeom prst="rect">
            <a:avLst/>
          </a:prstGeom>
        </p:spPr>
        <p:txBody>
          <a:bodyPr wrap="square">
            <a:spAutoFit/>
          </a:bodyPr>
          <a:lstStyle/>
          <a:p>
            <a:pPr marL="365775" indent="-365775"/>
            <a:r>
              <a:rPr lang="en-US" sz="2400" b="0" dirty="0">
                <a:solidFill>
                  <a:schemeClr val="tx1"/>
                </a:solidFill>
                <a:latin typeface="Arial" panose="020B0604020202020204" pitchFamily="34" charset="0"/>
                <a:cs typeface="Arial" panose="020B0604020202020204" pitchFamily="34" charset="0"/>
              </a:rPr>
              <a:t>The Risk-Based Decision Making Initiative enables the FAA SMS by putting in place the tools and processes to proactively address emerging safety risk using consistent, data-informed approaches to support system-level, risk-based decisions</a:t>
            </a:r>
          </a:p>
        </p:txBody>
      </p:sp>
    </p:spTree>
    <p:extLst>
      <p:ext uri="{BB962C8B-B14F-4D97-AF65-F5344CB8AC3E}">
        <p14:creationId xmlns:p14="http://schemas.microsoft.com/office/powerpoint/2010/main" val="3909683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1D2F6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5973" y="435461"/>
            <a:ext cx="5351318" cy="1197865"/>
          </a:xfrm>
        </p:spPr>
        <p:txBody>
          <a:bodyPr/>
          <a:lstStyle/>
          <a:p>
            <a:r>
              <a:rPr lang="en-US" dirty="0" smtClean="0"/>
              <a:t>2: Risk-Based Decision Making</a:t>
            </a:r>
            <a:endParaRPr lang="en-US" dirty="0"/>
          </a:p>
        </p:txBody>
      </p:sp>
      <p:pic>
        <p:nvPicPr>
          <p:cNvPr id="3" name="Picture 2" descr="Plane wing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1" y="794173"/>
            <a:ext cx="3190240" cy="5669280"/>
          </a:xfrm>
          <a:prstGeom prst="rect">
            <a:avLst/>
          </a:prstGeom>
        </p:spPr>
      </p:pic>
      <p:sp>
        <p:nvSpPr>
          <p:cNvPr id="4" name="Text Box 2"/>
          <p:cNvSpPr txBox="1">
            <a:spLocks noChangeArrowheads="1"/>
          </p:cNvSpPr>
          <p:nvPr/>
        </p:nvSpPr>
        <p:spPr bwMode="auto">
          <a:xfrm>
            <a:off x="5761780" y="1873674"/>
            <a:ext cx="1563248" cy="304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9201" dirty="0">
                <a:solidFill>
                  <a:srgbClr val="FF9900"/>
                </a:solidFill>
                <a:latin typeface="Century Gothic" panose="020B0502020202020204" pitchFamily="34" charset="0"/>
                <a:cs typeface="Arial" panose="020B0604020202020204" pitchFamily="34" charset="0"/>
              </a:rPr>
              <a:t>2</a:t>
            </a:r>
          </a:p>
        </p:txBody>
      </p:sp>
      <p:sp>
        <p:nvSpPr>
          <p:cNvPr id="5" name="Text Box 3"/>
          <p:cNvSpPr txBox="1">
            <a:spLocks noChangeArrowheads="1"/>
          </p:cNvSpPr>
          <p:nvPr/>
        </p:nvSpPr>
        <p:spPr bwMode="auto">
          <a:xfrm>
            <a:off x="2077085" y="2759849"/>
            <a:ext cx="9076267" cy="1208664"/>
          </a:xfrm>
          <a:prstGeom prst="rect">
            <a:avLst/>
          </a:prstGeom>
          <a:noFill/>
          <a:ln>
            <a:noFill/>
          </a:ln>
          <a:effectLst/>
          <a:extLst/>
        </p:spPr>
        <p:txBody>
          <a:bodyPr>
            <a:spAutoFit/>
          </a:bodyPr>
          <a:lstStyle/>
          <a:p>
            <a:pPr algn="ctr">
              <a:spcBef>
                <a:spcPts val="0"/>
              </a:spcBef>
              <a:buNone/>
              <a:defRPr/>
            </a:pPr>
            <a:r>
              <a:rPr lang="en-US" sz="3627" dirty="0">
                <a:solidFill>
                  <a:schemeClr val="bg1"/>
                </a:solidFill>
                <a:effectLst>
                  <a:outerShdw blurRad="38100" dist="38100" dir="2700000" algn="tl">
                    <a:srgbClr val="000000"/>
                  </a:outerShdw>
                </a:effectLst>
                <a:latin typeface="+mn-lt"/>
                <a:cs typeface="Arial" pitchFamily="34" charset="0"/>
              </a:rPr>
              <a:t>Risk-Based </a:t>
            </a:r>
          </a:p>
          <a:p>
            <a:pPr algn="ctr">
              <a:spcBef>
                <a:spcPts val="0"/>
              </a:spcBef>
              <a:buNone/>
              <a:defRPr/>
            </a:pPr>
            <a:r>
              <a:rPr lang="en-US" sz="3627" dirty="0">
                <a:solidFill>
                  <a:schemeClr val="bg1"/>
                </a:solidFill>
                <a:effectLst>
                  <a:outerShdw blurRad="38100" dist="38100" dir="2700000" algn="tl">
                    <a:srgbClr val="000000"/>
                  </a:outerShdw>
                </a:effectLst>
                <a:latin typeface="+mn-lt"/>
                <a:cs typeface="Arial" pitchFamily="34" charset="0"/>
              </a:rPr>
              <a:t>Decision Making</a:t>
            </a:r>
          </a:p>
        </p:txBody>
      </p:sp>
    </p:spTree>
    <p:extLst>
      <p:ext uri="{BB962C8B-B14F-4D97-AF65-F5344CB8AC3E}">
        <p14:creationId xmlns:p14="http://schemas.microsoft.com/office/powerpoint/2010/main" val="207384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782" y="41770"/>
            <a:ext cx="4510873" cy="693589"/>
          </a:xfrm>
        </p:spPr>
        <p:txBody>
          <a:bodyPr/>
          <a:lstStyle/>
          <a:p>
            <a:pPr algn="ctr"/>
            <a:r>
              <a:rPr lang="en-US" sz="2400" dirty="0"/>
              <a:t>AOA Strategic Initiatives</a:t>
            </a:r>
          </a:p>
        </p:txBody>
      </p:sp>
      <p:sp>
        <p:nvSpPr>
          <p:cNvPr id="14" name="Rounded Rectangle 13"/>
          <p:cNvSpPr/>
          <p:nvPr/>
        </p:nvSpPr>
        <p:spPr bwMode="auto">
          <a:xfrm>
            <a:off x="406401" y="675641"/>
            <a:ext cx="3007360" cy="2377440"/>
          </a:xfrm>
          <a:prstGeom prst="roundRect">
            <a:avLst/>
          </a:prstGeom>
          <a:solidFill>
            <a:schemeClr val="accent1">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lgn="ctr">
              <a:spcBef>
                <a:spcPct val="20000"/>
              </a:spcBef>
              <a:buNone/>
              <a:defRPr/>
            </a:pPr>
            <a:r>
              <a:rPr lang="en-US" sz="1493" u="sng" dirty="0">
                <a:latin typeface="Arial" pitchFamily="34" charset="0"/>
                <a:cs typeface="Arial" pitchFamily="34" charset="0"/>
              </a:rPr>
              <a:t>Risk-Based Decision Making</a:t>
            </a:r>
            <a:endParaRPr lang="en-US" sz="1493" dirty="0">
              <a:latin typeface="Arial" pitchFamily="34" charset="0"/>
              <a:cs typeface="Arial" pitchFamily="34" charset="0"/>
            </a:endParaRPr>
          </a:p>
          <a:p>
            <a:pPr>
              <a:spcBef>
                <a:spcPct val="20000"/>
              </a:spcBef>
              <a:buNone/>
              <a:defRPr/>
            </a:pPr>
            <a:r>
              <a:rPr lang="en-US" sz="1493" b="0" dirty="0">
                <a:latin typeface="Arial" pitchFamily="34" charset="0"/>
                <a:cs typeface="Arial" pitchFamily="34" charset="0"/>
              </a:rPr>
              <a:t>Build on SMS principles to address emerging safety risk by using consistent, data-informed approaches to make smarter, system-level, risk-based decisions</a:t>
            </a:r>
            <a:endParaRPr lang="en-US" sz="3289" b="0" i="1" dirty="0">
              <a:latin typeface="Arial" pitchFamily="34" charset="0"/>
              <a:cs typeface="Arial" pitchFamily="34" charset="0"/>
            </a:endParaRPr>
          </a:p>
        </p:txBody>
      </p:sp>
      <p:sp>
        <p:nvSpPr>
          <p:cNvPr id="19" name="Right Arrow 9" descr="Down right arrow"/>
          <p:cNvSpPr>
            <a:spLocks noChangeArrowheads="1"/>
          </p:cNvSpPr>
          <p:nvPr/>
        </p:nvSpPr>
        <p:spPr bwMode="auto">
          <a:xfrm rot="2642512">
            <a:off x="3254590" y="3029374"/>
            <a:ext cx="441959" cy="365760"/>
          </a:xfrm>
          <a:prstGeom prst="rightArrow">
            <a:avLst>
              <a:gd name="adj1" fmla="val 50000"/>
              <a:gd name="adj2" fmla="val 50084"/>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3289" i="1" dirty="0">
              <a:latin typeface="Arial" pitchFamily="34" charset="0"/>
              <a:cs typeface="Arial" pitchFamily="34" charset="0"/>
            </a:endParaRPr>
          </a:p>
        </p:txBody>
      </p:sp>
      <p:sp>
        <p:nvSpPr>
          <p:cNvPr id="17" name="Rounded Rectangle 16"/>
          <p:cNvSpPr/>
          <p:nvPr/>
        </p:nvSpPr>
        <p:spPr bwMode="auto">
          <a:xfrm>
            <a:off x="6646334" y="756921"/>
            <a:ext cx="3007360" cy="237744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lgn="ctr">
              <a:spcBef>
                <a:spcPct val="20000"/>
              </a:spcBef>
              <a:buNone/>
              <a:defRPr/>
            </a:pPr>
            <a:r>
              <a:rPr lang="en-US" sz="1493" u="sng" dirty="0">
                <a:latin typeface="Arial" pitchFamily="34" charset="0"/>
                <a:cs typeface="Arial" pitchFamily="34" charset="0"/>
              </a:rPr>
              <a:t>NAS</a:t>
            </a:r>
            <a:r>
              <a:rPr lang="en-US" sz="1493" i="1" dirty="0">
                <a:latin typeface="Arial" pitchFamily="34" charset="0"/>
                <a:cs typeface="Arial" pitchFamily="34" charset="0"/>
              </a:rPr>
              <a:t> </a:t>
            </a:r>
          </a:p>
          <a:p>
            <a:pPr>
              <a:spcBef>
                <a:spcPct val="20000"/>
              </a:spcBef>
              <a:buNone/>
              <a:defRPr/>
            </a:pPr>
            <a:r>
              <a:rPr lang="en-US" sz="1493" b="0" dirty="0">
                <a:latin typeface="Arial" pitchFamily="34" charset="0"/>
                <a:cs typeface="Arial" pitchFamily="34" charset="0"/>
              </a:rPr>
              <a:t>Lay the foundation for the NAS of the future by accelerating prioritized NextGen benefits, integrating new user entrants, and delivering more efficient, streamlined services</a:t>
            </a:r>
            <a:endParaRPr lang="en-US" sz="3289" b="0" i="1" dirty="0">
              <a:latin typeface="Arial" pitchFamily="34" charset="0"/>
              <a:cs typeface="Arial" pitchFamily="34" charset="0"/>
            </a:endParaRPr>
          </a:p>
        </p:txBody>
      </p:sp>
      <p:sp>
        <p:nvSpPr>
          <p:cNvPr id="22" name="Right Arrow 12" descr="Down left arrow"/>
          <p:cNvSpPr>
            <a:spLocks noChangeArrowheads="1"/>
          </p:cNvSpPr>
          <p:nvPr/>
        </p:nvSpPr>
        <p:spPr bwMode="auto">
          <a:xfrm rot="8399390">
            <a:off x="6199294" y="3024293"/>
            <a:ext cx="441961" cy="367454"/>
          </a:xfrm>
          <a:prstGeom prst="rightArrow">
            <a:avLst>
              <a:gd name="adj1" fmla="val 50000"/>
              <a:gd name="adj2" fmla="val 49853"/>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rot="10800000"/>
          <a:lstStyle/>
          <a:p>
            <a:pPr>
              <a:spcBef>
                <a:spcPct val="20000"/>
              </a:spcBef>
              <a:buFontTx/>
              <a:buChar char="•"/>
              <a:defRPr/>
            </a:pPr>
            <a:endParaRPr lang="en-US" sz="3289" i="1" dirty="0">
              <a:latin typeface="Arial" pitchFamily="34" charset="0"/>
              <a:cs typeface="Arial" pitchFamily="34" charset="0"/>
            </a:endParaRPr>
          </a:p>
        </p:txBody>
      </p:sp>
      <p:sp>
        <p:nvSpPr>
          <p:cNvPr id="15" name="Rounded Rectangle 4"/>
          <p:cNvSpPr>
            <a:spLocks noChangeArrowheads="1"/>
          </p:cNvSpPr>
          <p:nvPr/>
        </p:nvSpPr>
        <p:spPr bwMode="auto">
          <a:xfrm>
            <a:off x="396241" y="3982720"/>
            <a:ext cx="3007360" cy="2377440"/>
          </a:xfrm>
          <a:prstGeom prst="roundRect">
            <a:avLst>
              <a:gd name="adj" fmla="val 16667"/>
            </a:avLst>
          </a:prstGeom>
          <a:solidFill>
            <a:srgbClr val="EAEAEA"/>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algn="ctr">
              <a:spcBef>
                <a:spcPct val="20000"/>
              </a:spcBef>
              <a:buNone/>
              <a:defRPr/>
            </a:pPr>
            <a:r>
              <a:rPr lang="en-US" sz="1493" u="sng" dirty="0">
                <a:latin typeface="Arial" pitchFamily="34" charset="0"/>
                <a:cs typeface="Arial" pitchFamily="34" charset="0"/>
              </a:rPr>
              <a:t>Global Leadership</a:t>
            </a:r>
          </a:p>
          <a:p>
            <a:pPr>
              <a:spcBef>
                <a:spcPct val="20000"/>
              </a:spcBef>
              <a:buNone/>
              <a:defRPr/>
            </a:pPr>
            <a:r>
              <a:rPr lang="en-US" sz="1493" b="0" dirty="0">
                <a:latin typeface="Arial" pitchFamily="34" charset="0"/>
                <a:cs typeface="Arial" pitchFamily="34" charset="0"/>
              </a:rPr>
              <a:t>Improve safety, air traffic efficiency, and environmental sustainability across the globe through an integrated, data-informed approach that shapes global standards and enhances collaboration and harmonization</a:t>
            </a:r>
            <a:endParaRPr lang="en-US" sz="3289" b="0" i="1" dirty="0">
              <a:latin typeface="Arial" pitchFamily="34" charset="0"/>
              <a:cs typeface="Arial" pitchFamily="34" charset="0"/>
            </a:endParaRPr>
          </a:p>
        </p:txBody>
      </p:sp>
      <p:sp>
        <p:nvSpPr>
          <p:cNvPr id="20" name="Right Arrow 10" descr="Up right arrow"/>
          <p:cNvSpPr>
            <a:spLocks noChangeArrowheads="1"/>
          </p:cNvSpPr>
          <p:nvPr/>
        </p:nvSpPr>
        <p:spPr bwMode="auto">
          <a:xfrm rot="-2034090">
            <a:off x="3378200" y="3891280"/>
            <a:ext cx="441961" cy="365760"/>
          </a:xfrm>
          <a:prstGeom prst="rightArrow">
            <a:avLst>
              <a:gd name="adj1" fmla="val 50000"/>
              <a:gd name="adj2" fmla="val 50084"/>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3289" i="1" dirty="0">
              <a:latin typeface="Arial" pitchFamily="34" charset="0"/>
              <a:cs typeface="Arial" pitchFamily="34" charset="0"/>
            </a:endParaRPr>
          </a:p>
        </p:txBody>
      </p:sp>
      <p:sp>
        <p:nvSpPr>
          <p:cNvPr id="16" name="Rounded Rectangle 5"/>
          <p:cNvSpPr>
            <a:spLocks noChangeArrowheads="1"/>
          </p:cNvSpPr>
          <p:nvPr/>
        </p:nvSpPr>
        <p:spPr bwMode="auto">
          <a:xfrm>
            <a:off x="6646334" y="3992880"/>
            <a:ext cx="3007360" cy="2377440"/>
          </a:xfrm>
          <a:prstGeom prst="roundRect">
            <a:avLst>
              <a:gd name="adj" fmla="val 16667"/>
            </a:avLst>
          </a:prstGeom>
          <a:solidFill>
            <a:srgbClr val="FFFF99"/>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algn="ctr">
              <a:spcBef>
                <a:spcPct val="20000"/>
              </a:spcBef>
              <a:buNone/>
              <a:defRPr/>
            </a:pPr>
            <a:r>
              <a:rPr lang="en-US" sz="1493" u="sng" dirty="0">
                <a:latin typeface="Arial" pitchFamily="34" charset="0"/>
                <a:cs typeface="Arial" pitchFamily="34" charset="0"/>
              </a:rPr>
              <a:t>Workforce of the Future</a:t>
            </a:r>
          </a:p>
          <a:p>
            <a:pPr>
              <a:spcBef>
                <a:spcPct val="20000"/>
              </a:spcBef>
              <a:buNone/>
              <a:defRPr/>
            </a:pPr>
            <a:r>
              <a:rPr lang="en-US" sz="1493" b="0" dirty="0">
                <a:latin typeface="Arial" pitchFamily="34" charset="0"/>
                <a:cs typeface="Arial" pitchFamily="34" charset="0"/>
              </a:rPr>
              <a:t>Prepare FAA’s human capital for the future, by identifying, recruiting, and training a workforce with the leadership, technical, and functional skills to ensure the U.S. has the world’s safest and most productive aviation sector</a:t>
            </a:r>
            <a:endParaRPr lang="en-US" sz="3289" b="0" i="1" dirty="0">
              <a:latin typeface="Arial" pitchFamily="34" charset="0"/>
              <a:cs typeface="Arial" pitchFamily="34" charset="0"/>
            </a:endParaRPr>
          </a:p>
        </p:txBody>
      </p:sp>
      <p:sp>
        <p:nvSpPr>
          <p:cNvPr id="21" name="Right Arrow 11" descr="Up left arrow"/>
          <p:cNvSpPr>
            <a:spLocks noChangeArrowheads="1"/>
          </p:cNvSpPr>
          <p:nvPr/>
        </p:nvSpPr>
        <p:spPr bwMode="auto">
          <a:xfrm rot="-8569770">
            <a:off x="6146803" y="3887893"/>
            <a:ext cx="441959" cy="365760"/>
          </a:xfrm>
          <a:prstGeom prst="rightArrow">
            <a:avLst>
              <a:gd name="adj1" fmla="val 50000"/>
              <a:gd name="adj2" fmla="val 50084"/>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rot="10800000"/>
          <a:lstStyle/>
          <a:p>
            <a:pPr>
              <a:spcBef>
                <a:spcPct val="20000"/>
              </a:spcBef>
              <a:buFontTx/>
              <a:buChar char="•"/>
              <a:defRPr/>
            </a:pPr>
            <a:endParaRPr lang="en-US" sz="3289" i="1" dirty="0">
              <a:latin typeface="Arial" pitchFamily="34" charset="0"/>
              <a:cs typeface="Arial" pitchFamily="34" charset="0"/>
            </a:endParaRPr>
          </a:p>
        </p:txBody>
      </p:sp>
      <p:sp>
        <p:nvSpPr>
          <p:cNvPr id="18" name="Oval 7"/>
          <p:cNvSpPr>
            <a:spLocks noChangeArrowheads="1"/>
          </p:cNvSpPr>
          <p:nvPr/>
        </p:nvSpPr>
        <p:spPr bwMode="auto">
          <a:xfrm>
            <a:off x="3620349" y="2976880"/>
            <a:ext cx="2672080" cy="1259840"/>
          </a:xfrm>
          <a:prstGeom prst="ellipse">
            <a:avLst/>
          </a:prstGeom>
          <a:solidFill>
            <a:srgbClr val="92D050"/>
          </a:solidFill>
          <a:ln w="9525" algn="ctr">
            <a:solidFill>
              <a:schemeClr val="tx1"/>
            </a:solidFill>
            <a:round/>
            <a:headEnd/>
            <a:tailEnd/>
          </a:ln>
          <a:effectLst>
            <a:outerShdw blurRad="50800" dist="38100" dir="2700000" algn="tl" rotWithShape="0">
              <a:prstClr val="black">
                <a:alpha val="40000"/>
              </a:prstClr>
            </a:outerShdw>
          </a:effectLst>
        </p:spPr>
        <p:txBody>
          <a:bodyPr anchor="ctr"/>
          <a:lstStyle/>
          <a:p>
            <a:pPr algn="ctr">
              <a:spcBef>
                <a:spcPct val="20000"/>
              </a:spcBef>
              <a:buNone/>
              <a:defRPr/>
            </a:pPr>
            <a:r>
              <a:rPr lang="en-US" sz="1707" b="0" dirty="0">
                <a:latin typeface="Arial" pitchFamily="34" charset="0"/>
                <a:cs typeface="Arial" pitchFamily="34" charset="0"/>
              </a:rPr>
              <a:t>Foundation for Aviation System of the Future</a:t>
            </a:r>
          </a:p>
        </p:txBody>
      </p:sp>
    </p:spTree>
    <p:extLst>
      <p:ext uri="{BB962C8B-B14F-4D97-AF65-F5344CB8AC3E}">
        <p14:creationId xmlns:p14="http://schemas.microsoft.com/office/powerpoint/2010/main" val="246072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Risk-Based Decision Making</a:t>
            </a:r>
          </a:p>
        </p:txBody>
      </p:sp>
      <p:sp>
        <p:nvSpPr>
          <p:cNvPr id="5" name="Rounded Rectangle 4" descr="Vision bubble"/>
          <p:cNvSpPr/>
          <p:nvPr/>
        </p:nvSpPr>
        <p:spPr bwMode="auto">
          <a:xfrm>
            <a:off x="568052" y="1275084"/>
            <a:ext cx="8843819" cy="1148343"/>
          </a:xfrm>
          <a:prstGeom prst="roundRect">
            <a:avLst/>
          </a:prstGeom>
          <a:noFill/>
          <a:ln w="19050">
            <a:solidFill>
              <a:srgbClr val="1D2F68"/>
            </a:solidFill>
          </a:ln>
          <a:effectLst/>
          <a:extLst/>
        </p:spPr>
        <p:txBody>
          <a:bodyPr vert="horz" wrap="square" lIns="97536" tIns="48768" rIns="97536" bIns="48768" numCol="1" rtlCol="0" anchor="t" anchorCtr="0" compatLnSpc="1">
            <a:prstTxWarp prst="textNoShape">
              <a:avLst/>
            </a:prstTxWarp>
          </a:bodyPr>
          <a:lstStyle/>
          <a:p>
            <a:pPr>
              <a:spcBef>
                <a:spcPct val="20000"/>
              </a:spcBef>
              <a:buFontTx/>
              <a:buChar char="•"/>
            </a:pPr>
            <a:endParaRPr lang="en-US" sz="3289" i="1"/>
          </a:p>
        </p:txBody>
      </p:sp>
      <p:sp>
        <p:nvSpPr>
          <p:cNvPr id="6" name="TextBox 5"/>
          <p:cNvSpPr txBox="1"/>
          <p:nvPr/>
        </p:nvSpPr>
        <p:spPr bwMode="white">
          <a:xfrm>
            <a:off x="887828" y="1388007"/>
            <a:ext cx="8524043" cy="814710"/>
          </a:xfrm>
          <a:prstGeom prst="rect">
            <a:avLst/>
          </a:prstGeom>
          <a:noFill/>
        </p:spPr>
        <p:txBody>
          <a:bodyPr wrap="square" rtlCol="0">
            <a:spAutoFit/>
          </a:bodyPr>
          <a:lstStyle>
            <a:defPPr>
              <a:defRPr lang="en-US"/>
            </a:defPPr>
            <a:lvl1pPr>
              <a:defRPr b="1"/>
            </a:lvl1pPr>
          </a:lstStyle>
          <a:p>
            <a:pPr>
              <a:buNone/>
            </a:pPr>
            <a:r>
              <a:rPr lang="en-US" sz="2347" dirty="0">
                <a:latin typeface="Arial" panose="020B0604020202020204" pitchFamily="34" charset="0"/>
                <a:cs typeface="Arial" panose="020B0604020202020204" pitchFamily="34" charset="0"/>
              </a:rPr>
              <a:t>Vision: </a:t>
            </a:r>
            <a:r>
              <a:rPr lang="en-US" sz="2347" b="0" dirty="0">
                <a:solidFill>
                  <a:schemeClr val="tx2"/>
                </a:solidFill>
                <a:latin typeface="Arial" panose="020B0604020202020204" pitchFamily="34" charset="0"/>
                <a:cs typeface="Arial" panose="020B0604020202020204" pitchFamily="34" charset="0"/>
              </a:rPr>
              <a:t>Decisions are made with a full understanding of the safety impacts on the aerospace system</a:t>
            </a:r>
          </a:p>
        </p:txBody>
      </p:sp>
      <p:sp>
        <p:nvSpPr>
          <p:cNvPr id="7" name="Rounded Rectangle 6" descr="Blue rectangle"/>
          <p:cNvSpPr/>
          <p:nvPr/>
        </p:nvSpPr>
        <p:spPr bwMode="ltGray">
          <a:xfrm>
            <a:off x="598532" y="2969728"/>
            <a:ext cx="8843819" cy="3035060"/>
          </a:xfrm>
          <a:prstGeom prst="roundRect">
            <a:avLst/>
          </a:prstGeom>
          <a:solidFill>
            <a:srgbClr val="1A7EA9"/>
          </a:solidFill>
          <a:ln>
            <a:noFill/>
          </a:ln>
          <a:effectLst>
            <a:outerShdw blurRad="50800" dist="38100" dir="2700000" algn="tl" rotWithShape="0">
              <a:prstClr val="black">
                <a:alpha val="40000"/>
              </a:prstClr>
            </a:outerShdw>
          </a:effectLst>
          <a:extLst/>
        </p:spPr>
        <p:txBody>
          <a:bodyPr vert="horz" wrap="square" lIns="97536" tIns="48768" rIns="97536" bIns="48768" numCol="1" rtlCol="0" anchor="t" anchorCtr="0" compatLnSpc="1">
            <a:prstTxWarp prst="textNoShape">
              <a:avLst/>
            </a:prstTxWarp>
          </a:bodyPr>
          <a:lstStyle/>
          <a:p>
            <a:pPr>
              <a:spcBef>
                <a:spcPct val="20000"/>
              </a:spcBef>
            </a:pPr>
            <a:endParaRPr lang="en-US" sz="2347" b="0" i="1">
              <a:solidFill>
                <a:schemeClr val="tx1"/>
              </a:solidFill>
              <a:latin typeface="Arial" charset="0"/>
            </a:endParaRPr>
          </a:p>
        </p:txBody>
      </p:sp>
      <p:pic>
        <p:nvPicPr>
          <p:cNvPr id="8" name="Picture 7" descr="Data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74" y="3343704"/>
            <a:ext cx="1508688" cy="1508688"/>
          </a:xfrm>
          <a:prstGeom prst="rect">
            <a:avLst/>
          </a:prstGeom>
        </p:spPr>
      </p:pic>
      <p:sp>
        <p:nvSpPr>
          <p:cNvPr id="13" name="TextBox 12"/>
          <p:cNvSpPr txBox="1"/>
          <p:nvPr/>
        </p:nvSpPr>
        <p:spPr>
          <a:xfrm>
            <a:off x="901032" y="4926267"/>
            <a:ext cx="1890261" cy="646331"/>
          </a:xfrm>
          <a:prstGeom prst="rect">
            <a:avLst/>
          </a:prstGeom>
          <a:noFill/>
        </p:spPr>
        <p:txBody>
          <a:bodyPr wrap="none" rtlCol="0">
            <a:spAutoFit/>
          </a:bodyPr>
          <a:lstStyle/>
          <a:p>
            <a:pPr>
              <a:buNone/>
            </a:pPr>
            <a:r>
              <a:rPr lang="en-US" sz="1800" b="0" dirty="0">
                <a:solidFill>
                  <a:schemeClr val="tx1"/>
                </a:solidFill>
                <a:latin typeface="+mn-lt"/>
              </a:rPr>
              <a:t>High Quality and</a:t>
            </a:r>
            <a:br>
              <a:rPr lang="en-US" sz="1800" b="0" dirty="0">
                <a:solidFill>
                  <a:schemeClr val="tx1"/>
                </a:solidFill>
                <a:latin typeface="+mn-lt"/>
              </a:rPr>
            </a:br>
            <a:r>
              <a:rPr lang="en-US" sz="1800" b="0" dirty="0">
                <a:solidFill>
                  <a:schemeClr val="tx1"/>
                </a:solidFill>
                <a:latin typeface="+mn-lt"/>
              </a:rPr>
              <a:t>Better Access</a:t>
            </a:r>
          </a:p>
        </p:txBody>
      </p:sp>
      <p:sp>
        <p:nvSpPr>
          <p:cNvPr id="11" name="Cross 10" descr="Plus sign"/>
          <p:cNvSpPr/>
          <p:nvPr/>
        </p:nvSpPr>
        <p:spPr bwMode="auto">
          <a:xfrm>
            <a:off x="3051176" y="3756831"/>
            <a:ext cx="646487" cy="607140"/>
          </a:xfrm>
          <a:prstGeom prst="plus">
            <a:avLst>
              <a:gd name="adj" fmla="val 38849"/>
            </a:avLst>
          </a:prstGeom>
          <a:solidFill>
            <a:schemeClr val="bg1"/>
          </a:solidFill>
          <a:ln>
            <a:noFill/>
          </a:ln>
          <a:effectLst>
            <a:outerShdw blurRad="50800" dist="38100" dir="2700000" algn="tl" rotWithShape="0">
              <a:prstClr val="black">
                <a:alpha val="40000"/>
              </a:prstClr>
            </a:outerShdw>
          </a:effectLst>
          <a:extLst/>
        </p:spPr>
        <p:txBody>
          <a:bodyPr vert="horz" wrap="square" lIns="97536" tIns="48768" rIns="97536" bIns="48768" numCol="1" rtlCol="0" anchor="t" anchorCtr="0" compatLnSpc="1">
            <a:prstTxWarp prst="textNoShape">
              <a:avLst/>
            </a:prstTxWarp>
          </a:bodyPr>
          <a:lstStyle/>
          <a:p>
            <a:pPr>
              <a:spcBef>
                <a:spcPct val="20000"/>
              </a:spcBef>
            </a:pPr>
            <a:endParaRPr lang="en-US" sz="2347" b="0" i="1">
              <a:solidFill>
                <a:schemeClr val="tx1"/>
              </a:solidFill>
              <a:latin typeface="Arial" charset="0"/>
            </a:endParaRPr>
          </a:p>
        </p:txBody>
      </p:sp>
      <p:pic>
        <p:nvPicPr>
          <p:cNvPr id="10" name="Picture 9" descr="Processes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330" y="3343704"/>
            <a:ext cx="1528196" cy="1489179"/>
          </a:xfrm>
          <a:prstGeom prst="rect">
            <a:avLst/>
          </a:prstGeom>
        </p:spPr>
      </p:pic>
      <p:sp>
        <p:nvSpPr>
          <p:cNvPr id="14" name="TextBox 13"/>
          <p:cNvSpPr txBox="1"/>
          <p:nvPr/>
        </p:nvSpPr>
        <p:spPr>
          <a:xfrm>
            <a:off x="4140710" y="4926267"/>
            <a:ext cx="1762021" cy="646331"/>
          </a:xfrm>
          <a:prstGeom prst="rect">
            <a:avLst/>
          </a:prstGeom>
          <a:noFill/>
        </p:spPr>
        <p:txBody>
          <a:bodyPr wrap="none" rtlCol="0">
            <a:spAutoFit/>
          </a:bodyPr>
          <a:lstStyle/>
          <a:p>
            <a:pPr>
              <a:buNone/>
            </a:pPr>
            <a:r>
              <a:rPr lang="en-US" sz="1800" b="0" dirty="0">
                <a:solidFill>
                  <a:schemeClr val="tx1"/>
                </a:solidFill>
                <a:latin typeface="+mn-lt"/>
              </a:rPr>
              <a:t>Systematic and</a:t>
            </a:r>
            <a:br>
              <a:rPr lang="en-US" sz="1800" b="0" dirty="0">
                <a:solidFill>
                  <a:schemeClr val="tx1"/>
                </a:solidFill>
                <a:latin typeface="+mn-lt"/>
              </a:rPr>
            </a:br>
            <a:r>
              <a:rPr lang="en-US" sz="1800" b="0" dirty="0">
                <a:solidFill>
                  <a:schemeClr val="tx1"/>
                </a:solidFill>
                <a:latin typeface="+mn-lt"/>
              </a:rPr>
              <a:t>Consistent Use</a:t>
            </a:r>
          </a:p>
        </p:txBody>
      </p:sp>
      <p:sp>
        <p:nvSpPr>
          <p:cNvPr id="12" name="Equal 11" descr="Equal sign"/>
          <p:cNvSpPr/>
          <p:nvPr/>
        </p:nvSpPr>
        <p:spPr bwMode="auto">
          <a:xfrm>
            <a:off x="6073439" y="3756831"/>
            <a:ext cx="857644" cy="607140"/>
          </a:xfrm>
          <a:prstGeom prst="mathEqual">
            <a:avLst/>
          </a:prstGeom>
          <a:solidFill>
            <a:schemeClr val="bg1"/>
          </a:solidFill>
          <a:ln>
            <a:noFill/>
          </a:ln>
          <a:effectLst>
            <a:outerShdw blurRad="50800" dist="38100" dir="2700000" algn="tl" rotWithShape="0">
              <a:prstClr val="black">
                <a:alpha val="40000"/>
              </a:prstClr>
            </a:outerShdw>
          </a:effectLst>
          <a:extLst/>
        </p:spPr>
        <p:txBody>
          <a:bodyPr vert="horz" wrap="square" lIns="97536" tIns="48768" rIns="97536" bIns="48768" numCol="1" rtlCol="0" anchor="t" anchorCtr="0" compatLnSpc="1">
            <a:prstTxWarp prst="textNoShape">
              <a:avLst/>
            </a:prstTxWarp>
          </a:bodyPr>
          <a:lstStyle/>
          <a:p>
            <a:pPr>
              <a:spcBef>
                <a:spcPct val="20000"/>
              </a:spcBef>
            </a:pPr>
            <a:endParaRPr lang="en-US" sz="2347" b="0" i="1">
              <a:solidFill>
                <a:schemeClr val="tx1"/>
              </a:solidFill>
              <a:latin typeface="Arial" charset="0"/>
            </a:endParaRPr>
          </a:p>
        </p:txBody>
      </p:sp>
      <p:pic>
        <p:nvPicPr>
          <p:cNvPr id="9" name="Picture 8" descr="Decisions graphi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5529" y="3343704"/>
            <a:ext cx="1508688" cy="1508688"/>
          </a:xfrm>
          <a:prstGeom prst="rect">
            <a:avLst/>
          </a:prstGeom>
        </p:spPr>
      </p:pic>
      <p:sp>
        <p:nvSpPr>
          <p:cNvPr id="15" name="TextBox 14"/>
          <p:cNvSpPr txBox="1"/>
          <p:nvPr/>
        </p:nvSpPr>
        <p:spPr>
          <a:xfrm>
            <a:off x="7150927" y="4926267"/>
            <a:ext cx="1787669" cy="646331"/>
          </a:xfrm>
          <a:prstGeom prst="rect">
            <a:avLst/>
          </a:prstGeom>
          <a:noFill/>
        </p:spPr>
        <p:txBody>
          <a:bodyPr wrap="none" rtlCol="0">
            <a:spAutoFit/>
          </a:bodyPr>
          <a:lstStyle/>
          <a:p>
            <a:pPr>
              <a:buNone/>
            </a:pPr>
            <a:r>
              <a:rPr lang="en-US" sz="1800" b="0" dirty="0">
                <a:solidFill>
                  <a:schemeClr val="tx1"/>
                </a:solidFill>
                <a:latin typeface="+mn-lt"/>
              </a:rPr>
              <a:t>Better-Informed</a:t>
            </a:r>
            <a:br>
              <a:rPr lang="en-US" sz="1800" b="0" dirty="0">
                <a:solidFill>
                  <a:schemeClr val="tx1"/>
                </a:solidFill>
                <a:latin typeface="+mn-lt"/>
              </a:rPr>
            </a:br>
            <a:r>
              <a:rPr lang="en-US" sz="1800" b="0" dirty="0">
                <a:solidFill>
                  <a:schemeClr val="tx1"/>
                </a:solidFill>
                <a:latin typeface="+mn-lt"/>
              </a:rPr>
              <a:t>Decisions</a:t>
            </a:r>
          </a:p>
        </p:txBody>
      </p:sp>
    </p:spTree>
    <p:extLst>
      <p:ext uri="{BB962C8B-B14F-4D97-AF65-F5344CB8AC3E}">
        <p14:creationId xmlns:p14="http://schemas.microsoft.com/office/powerpoint/2010/main" val="160956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22015"/>
            <a:ext cx="9457266" cy="905978"/>
          </a:xfrm>
          <a:solidFill>
            <a:schemeClr val="bg1"/>
          </a:solidFill>
        </p:spPr>
        <p:txBody>
          <a:bodyPr/>
          <a:lstStyle/>
          <a:p>
            <a:pPr algn="l"/>
            <a:r>
              <a:rPr lang="en-US" altLang="en-US" sz="2987" dirty="0"/>
              <a:t>Risk-Based Decision Making Sub-Initiatives and Activities</a:t>
            </a:r>
            <a:endParaRPr lang="en-US" sz="2987" dirty="0"/>
          </a:p>
        </p:txBody>
      </p:sp>
      <p:sp>
        <p:nvSpPr>
          <p:cNvPr id="6" name="Rectangle 10" descr="Dark blue box"/>
          <p:cNvSpPr>
            <a:spLocks noChangeArrowheads="1"/>
          </p:cNvSpPr>
          <p:nvPr/>
        </p:nvSpPr>
        <p:spPr bwMode="auto">
          <a:xfrm>
            <a:off x="0" y="1027855"/>
            <a:ext cx="10058400" cy="19947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Tx/>
              <a:buChar char="•"/>
            </a:pPr>
            <a:endParaRPr lang="en-US" altLang="en-US" sz="3289" i="1"/>
          </a:p>
        </p:txBody>
      </p:sp>
      <p:sp>
        <p:nvSpPr>
          <p:cNvPr id="8" name="Oval 10"/>
          <p:cNvSpPr>
            <a:spLocks noChangeArrowheads="1"/>
          </p:cNvSpPr>
          <p:nvPr/>
        </p:nvSpPr>
        <p:spPr bwMode="auto">
          <a:xfrm>
            <a:off x="631616" y="1141308"/>
            <a:ext cx="689187" cy="689187"/>
          </a:xfrm>
          <a:prstGeom prst="ellipse">
            <a:avLst/>
          </a:prstGeom>
          <a:solidFill>
            <a:srgbClr val="FFCC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1" hangingPunct="1">
              <a:buNone/>
              <a:defRPr/>
            </a:pPr>
            <a:r>
              <a:rPr lang="en-US" sz="2987" dirty="0">
                <a:solidFill>
                  <a:schemeClr val="accent2"/>
                </a:solidFill>
                <a:latin typeface="+mn-lt"/>
              </a:rPr>
              <a:t>1</a:t>
            </a:r>
          </a:p>
        </p:txBody>
      </p:sp>
      <p:sp>
        <p:nvSpPr>
          <p:cNvPr id="7" name="Rectangle 9"/>
          <p:cNvSpPr>
            <a:spLocks noChangeArrowheads="1"/>
          </p:cNvSpPr>
          <p:nvPr/>
        </p:nvSpPr>
        <p:spPr bwMode="auto">
          <a:xfrm>
            <a:off x="1390229" y="1148082"/>
            <a:ext cx="7995920" cy="10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solidFill>
                  <a:schemeClr val="bg1"/>
                </a:solidFill>
                <a:latin typeface="+mn-lt"/>
              </a:rPr>
              <a:t>Improve standardization, data access, and modeling integration</a:t>
            </a:r>
          </a:p>
        </p:txBody>
      </p:sp>
      <p:sp>
        <p:nvSpPr>
          <p:cNvPr id="21" name="Text Box 8"/>
          <p:cNvSpPr txBox="1">
            <a:spLocks noChangeArrowheads="1"/>
          </p:cNvSpPr>
          <p:nvPr/>
        </p:nvSpPr>
        <p:spPr bwMode="auto">
          <a:xfrm>
            <a:off x="1662856" y="2006601"/>
            <a:ext cx="257025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solidFill>
                  <a:schemeClr val="bg1"/>
                </a:solidFill>
              </a:rPr>
              <a:t>Taxonomies</a:t>
            </a:r>
          </a:p>
          <a:p>
            <a:pPr eaLnBrk="1" hangingPunct="1">
              <a:spcBef>
                <a:spcPct val="0"/>
              </a:spcBef>
            </a:pPr>
            <a:r>
              <a:rPr lang="en-US" altLang="en-US" sz="1920" b="0" dirty="0">
                <a:solidFill>
                  <a:schemeClr val="bg1"/>
                </a:solidFill>
              </a:rPr>
              <a:t>Modeling</a:t>
            </a:r>
          </a:p>
          <a:p>
            <a:pPr eaLnBrk="1" hangingPunct="1">
              <a:spcBef>
                <a:spcPct val="0"/>
              </a:spcBef>
            </a:pPr>
            <a:r>
              <a:rPr lang="en-US" altLang="en-US" sz="1920" b="0" dirty="0">
                <a:solidFill>
                  <a:schemeClr val="bg1"/>
                </a:solidFill>
              </a:rPr>
              <a:t>Greater data access</a:t>
            </a:r>
          </a:p>
          <a:p>
            <a:pPr eaLnBrk="1" hangingPunct="1">
              <a:spcBef>
                <a:spcPct val="0"/>
              </a:spcBef>
              <a:buFontTx/>
              <a:buNone/>
            </a:pPr>
            <a:endParaRPr lang="en-US" altLang="en-US" sz="1920" dirty="0">
              <a:solidFill>
                <a:schemeClr val="bg1"/>
              </a:solidFill>
            </a:endParaRPr>
          </a:p>
        </p:txBody>
      </p:sp>
      <p:sp>
        <p:nvSpPr>
          <p:cNvPr id="22" name="Text Box 9"/>
          <p:cNvSpPr txBox="1">
            <a:spLocks noChangeArrowheads="1"/>
          </p:cNvSpPr>
          <p:nvPr/>
        </p:nvSpPr>
        <p:spPr bwMode="auto">
          <a:xfrm>
            <a:off x="4682067" y="2006602"/>
            <a:ext cx="376766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solidFill>
                  <a:schemeClr val="bg1"/>
                </a:solidFill>
              </a:rPr>
              <a:t>Hazard tracking</a:t>
            </a:r>
          </a:p>
          <a:p>
            <a:pPr eaLnBrk="1" hangingPunct="1">
              <a:spcBef>
                <a:spcPct val="0"/>
              </a:spcBef>
            </a:pPr>
            <a:r>
              <a:rPr lang="en-US" altLang="en-US" sz="1920" b="0" dirty="0">
                <a:solidFill>
                  <a:schemeClr val="bg1"/>
                </a:solidFill>
              </a:rPr>
              <a:t>Safety data and risk analysis </a:t>
            </a:r>
            <a:br>
              <a:rPr lang="en-US" altLang="en-US" sz="1920" b="0" dirty="0">
                <a:solidFill>
                  <a:schemeClr val="bg1"/>
                </a:solidFill>
              </a:rPr>
            </a:br>
            <a:r>
              <a:rPr lang="en-US" altLang="en-US" sz="1920" b="0" dirty="0">
                <a:solidFill>
                  <a:schemeClr val="bg1"/>
                </a:solidFill>
              </a:rPr>
              <a:t>competencies and skills</a:t>
            </a:r>
          </a:p>
        </p:txBody>
      </p:sp>
      <p:sp>
        <p:nvSpPr>
          <p:cNvPr id="5" name="Rectangle 4" descr="Medium blue box"/>
          <p:cNvSpPr/>
          <p:nvPr/>
        </p:nvSpPr>
        <p:spPr bwMode="auto">
          <a:xfrm>
            <a:off x="0" y="3014133"/>
            <a:ext cx="10058400" cy="1598507"/>
          </a:xfrm>
          <a:prstGeom prst="rect">
            <a:avLst/>
          </a:prstGeom>
          <a:solidFill>
            <a:schemeClr val="accent2">
              <a:lumMod val="40000"/>
              <a:lumOff val="60000"/>
            </a:schemeClr>
          </a:solidFill>
          <a:ln>
            <a:noFill/>
          </a:ln>
          <a:effectLst/>
          <a:extLst/>
        </p:spPr>
        <p:txBody>
          <a:bodyPr/>
          <a:lstStyle/>
          <a:p>
            <a:pPr eaLnBrk="1" hangingPunct="1">
              <a:spcBef>
                <a:spcPct val="20000"/>
              </a:spcBef>
              <a:buFontTx/>
              <a:buChar char="•"/>
              <a:defRPr/>
            </a:pPr>
            <a:endParaRPr lang="en-US" sz="3289" i="1" dirty="0">
              <a:latin typeface="Arial" charset="0"/>
            </a:endParaRPr>
          </a:p>
        </p:txBody>
      </p:sp>
      <p:sp>
        <p:nvSpPr>
          <p:cNvPr id="9" name="Oval 11"/>
          <p:cNvSpPr>
            <a:spLocks noChangeArrowheads="1"/>
          </p:cNvSpPr>
          <p:nvPr/>
        </p:nvSpPr>
        <p:spPr bwMode="auto">
          <a:xfrm>
            <a:off x="631616" y="3151294"/>
            <a:ext cx="689187" cy="689186"/>
          </a:xfrm>
          <a:prstGeom prst="ellipse">
            <a:avLst/>
          </a:prstGeom>
          <a:solidFill>
            <a:srgbClr val="FFCC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1" hangingPunct="1">
              <a:buNone/>
              <a:defRPr/>
            </a:pPr>
            <a:r>
              <a:rPr lang="en-US" sz="2987" dirty="0">
                <a:solidFill>
                  <a:schemeClr val="accent2"/>
                </a:solidFill>
                <a:latin typeface="+mn-lt"/>
              </a:rPr>
              <a:t>2</a:t>
            </a:r>
          </a:p>
        </p:txBody>
      </p:sp>
      <p:sp>
        <p:nvSpPr>
          <p:cNvPr id="14" name="Rectangle 9"/>
          <p:cNvSpPr>
            <a:spLocks noChangeArrowheads="1"/>
          </p:cNvSpPr>
          <p:nvPr/>
        </p:nvSpPr>
        <p:spPr bwMode="auto">
          <a:xfrm>
            <a:off x="1390229" y="3149600"/>
            <a:ext cx="7995920" cy="6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latin typeface="Arial" panose="020B0604020202020204" pitchFamily="34" charset="0"/>
                <a:cs typeface="Arial" panose="020B0604020202020204" pitchFamily="34" charset="0"/>
              </a:rPr>
              <a:t>Enhance </a:t>
            </a:r>
            <a:r>
              <a:rPr lang="en-US" altLang="en-US" sz="2773" dirty="0" smtClean="0">
                <a:latin typeface="Arial" panose="020B0604020202020204" pitchFamily="34" charset="0"/>
                <a:cs typeface="Arial" panose="020B0604020202020204" pitchFamily="34" charset="0"/>
              </a:rPr>
              <a:t>decision-making </a:t>
            </a:r>
            <a:r>
              <a:rPr lang="en-US" altLang="en-US" sz="2773" dirty="0">
                <a:latin typeface="Arial" panose="020B0604020202020204" pitchFamily="34" charset="0"/>
                <a:cs typeface="Arial" panose="020B0604020202020204" pitchFamily="34" charset="0"/>
              </a:rPr>
              <a:t>process</a:t>
            </a:r>
          </a:p>
        </p:txBody>
      </p:sp>
      <p:sp>
        <p:nvSpPr>
          <p:cNvPr id="11" name="Text Box 10"/>
          <p:cNvSpPr txBox="1">
            <a:spLocks noChangeArrowheads="1"/>
          </p:cNvSpPr>
          <p:nvPr/>
        </p:nvSpPr>
        <p:spPr bwMode="auto">
          <a:xfrm>
            <a:off x="1747521" y="3549228"/>
            <a:ext cx="793834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t>Identify safety hazards of planned changes </a:t>
            </a:r>
          </a:p>
          <a:p>
            <a:pPr eaLnBrk="1" hangingPunct="1">
              <a:spcBef>
                <a:spcPct val="0"/>
              </a:spcBef>
            </a:pPr>
            <a:r>
              <a:rPr lang="en-US" altLang="en-US" sz="1920" b="0" dirty="0"/>
              <a:t>Identify and mitigate safety risk of existing </a:t>
            </a:r>
            <a:r>
              <a:rPr lang="en-US" altLang="en-US" sz="1920" b="0" dirty="0" smtClean="0"/>
              <a:t>cross-organizational </a:t>
            </a:r>
            <a:r>
              <a:rPr lang="en-US" altLang="en-US" sz="1920" b="0" dirty="0"/>
              <a:t>issues</a:t>
            </a:r>
          </a:p>
          <a:p>
            <a:pPr eaLnBrk="1" hangingPunct="1">
              <a:spcBef>
                <a:spcPct val="0"/>
              </a:spcBef>
            </a:pPr>
            <a:r>
              <a:rPr lang="en-US" altLang="en-US" sz="1920" b="0" dirty="0"/>
              <a:t>Changes to FAA SMS decision-making and governance structure </a:t>
            </a:r>
          </a:p>
        </p:txBody>
      </p:sp>
      <p:sp>
        <p:nvSpPr>
          <p:cNvPr id="4" name="Rectangle 3" descr="Light blue box"/>
          <p:cNvSpPr/>
          <p:nvPr/>
        </p:nvSpPr>
        <p:spPr bwMode="auto">
          <a:xfrm>
            <a:off x="0" y="4612641"/>
            <a:ext cx="10058400" cy="1264921"/>
          </a:xfrm>
          <a:prstGeom prst="rect">
            <a:avLst/>
          </a:prstGeom>
          <a:solidFill>
            <a:schemeClr val="accent2">
              <a:lumMod val="20000"/>
              <a:lumOff val="80000"/>
            </a:schemeClr>
          </a:solidFill>
          <a:ln>
            <a:noFill/>
          </a:ln>
          <a:effectLst/>
          <a:extLst/>
        </p:spPr>
        <p:txBody>
          <a:bodyPr/>
          <a:lstStyle/>
          <a:p>
            <a:pPr eaLnBrk="1" hangingPunct="1">
              <a:spcBef>
                <a:spcPct val="20000"/>
              </a:spcBef>
              <a:buFontTx/>
              <a:buChar char="•"/>
              <a:defRPr/>
            </a:pPr>
            <a:endParaRPr lang="en-US" sz="3289" i="1" dirty="0">
              <a:latin typeface="Arial" charset="0"/>
            </a:endParaRPr>
          </a:p>
        </p:txBody>
      </p:sp>
      <p:sp>
        <p:nvSpPr>
          <p:cNvPr id="10" name="Oval 12"/>
          <p:cNvSpPr>
            <a:spLocks noChangeArrowheads="1"/>
          </p:cNvSpPr>
          <p:nvPr/>
        </p:nvSpPr>
        <p:spPr bwMode="auto">
          <a:xfrm>
            <a:off x="631616" y="4743027"/>
            <a:ext cx="689187" cy="689186"/>
          </a:xfrm>
          <a:prstGeom prst="ellipse">
            <a:avLst/>
          </a:prstGeom>
          <a:solidFill>
            <a:srgbClr val="FFCC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1" hangingPunct="1">
              <a:buNone/>
              <a:defRPr/>
            </a:pPr>
            <a:r>
              <a:rPr lang="en-US" sz="2987" dirty="0">
                <a:solidFill>
                  <a:schemeClr val="accent2"/>
                </a:solidFill>
                <a:latin typeface="+mn-lt"/>
              </a:rPr>
              <a:t>3</a:t>
            </a:r>
          </a:p>
        </p:txBody>
      </p:sp>
      <p:sp>
        <p:nvSpPr>
          <p:cNvPr id="15" name="Rectangle 9"/>
          <p:cNvSpPr>
            <a:spLocks noChangeArrowheads="1"/>
          </p:cNvSpPr>
          <p:nvPr/>
        </p:nvSpPr>
        <p:spPr bwMode="auto">
          <a:xfrm>
            <a:off x="1390229" y="4724402"/>
            <a:ext cx="7995920" cy="7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latin typeface="Arial" panose="020B0604020202020204" pitchFamily="34" charset="0"/>
                <a:cs typeface="Arial" panose="020B0604020202020204" pitchFamily="34" charset="0"/>
              </a:rPr>
              <a:t>Evolve the Safety Oversight Model</a:t>
            </a:r>
          </a:p>
        </p:txBody>
      </p:sp>
      <p:sp>
        <p:nvSpPr>
          <p:cNvPr id="13" name="Text Box 12"/>
          <p:cNvSpPr txBox="1">
            <a:spLocks noChangeArrowheads="1"/>
          </p:cNvSpPr>
          <p:nvPr/>
        </p:nvSpPr>
        <p:spPr bwMode="auto">
          <a:xfrm>
            <a:off x="1747521" y="5137575"/>
            <a:ext cx="788416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t>Leverage industry’s use of safety management principles; exchange safety management lessons learned and best practices</a:t>
            </a:r>
          </a:p>
        </p:txBody>
      </p:sp>
      <p:sp>
        <p:nvSpPr>
          <p:cNvPr id="12" name="Rectangle 15" descr="Baby blue box"/>
          <p:cNvSpPr>
            <a:spLocks noChangeArrowheads="1"/>
          </p:cNvSpPr>
          <p:nvPr/>
        </p:nvSpPr>
        <p:spPr bwMode="auto">
          <a:xfrm>
            <a:off x="0" y="5843693"/>
            <a:ext cx="10058400" cy="1471507"/>
          </a:xfrm>
          <a:prstGeom prst="rect">
            <a:avLst/>
          </a:prstGeom>
          <a:solidFill>
            <a:srgbClr val="E4E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Tx/>
              <a:buChar char="•"/>
            </a:pPr>
            <a:endParaRPr lang="en-US" altLang="en-US" sz="3289" i="1"/>
          </a:p>
        </p:txBody>
      </p:sp>
      <p:grpSp>
        <p:nvGrpSpPr>
          <p:cNvPr id="16" name="Group 19" descr="Transition graphic"/>
          <p:cNvGrpSpPr>
            <a:grpSpLocks/>
          </p:cNvGrpSpPr>
          <p:nvPr/>
        </p:nvGrpSpPr>
        <p:grpSpPr bwMode="auto">
          <a:xfrm>
            <a:off x="624840" y="5974080"/>
            <a:ext cx="692574" cy="692574"/>
            <a:chOff x="98717" y="4192327"/>
            <a:chExt cx="301752" cy="304488"/>
          </a:xfrm>
        </p:grpSpPr>
        <p:sp>
          <p:nvSpPr>
            <p:cNvPr id="17" name="Oval 16"/>
            <p:cNvSpPr>
              <a:spLocks noChangeAspect="1"/>
            </p:cNvSpPr>
            <p:nvPr/>
          </p:nvSpPr>
          <p:spPr bwMode="auto">
            <a:xfrm>
              <a:off x="98717" y="4195305"/>
              <a:ext cx="301752" cy="301510"/>
            </a:xfrm>
            <a:prstGeom prst="ellipse">
              <a:avLst/>
            </a:prstGeom>
            <a:solidFill>
              <a:srgbClr val="6DC11E"/>
            </a:solidFill>
            <a:ln>
              <a:solidFill>
                <a:schemeClr val="tx1"/>
              </a:solidFill>
            </a:ln>
            <a:effectLst>
              <a:outerShdw blurRad="50800" dist="38100" dir="2700000" algn="tl" rotWithShape="0">
                <a:prstClr val="black">
                  <a:alpha val="40000"/>
                </a:prstClr>
              </a:outerShdw>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Tx/>
                <a:buChar char="•"/>
                <a:defRPr/>
              </a:pPr>
              <a:endParaRPr lang="en-US" sz="2347" i="1"/>
            </a:p>
          </p:txBody>
        </p:sp>
        <p:pic>
          <p:nvPicPr>
            <p:cNvPr id="18" name="Picture 21" descr="Transition graph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17" y="4192327"/>
              <a:ext cx="301752"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9"/>
          <p:cNvSpPr>
            <a:spLocks noChangeArrowheads="1"/>
          </p:cNvSpPr>
          <p:nvPr/>
        </p:nvSpPr>
        <p:spPr bwMode="auto">
          <a:xfrm>
            <a:off x="1390229" y="5955454"/>
            <a:ext cx="7995920" cy="7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latin typeface="+mn-lt"/>
              </a:rPr>
              <a:t>Transition to Safety Management</a:t>
            </a:r>
          </a:p>
        </p:txBody>
      </p:sp>
      <p:sp>
        <p:nvSpPr>
          <p:cNvPr id="19" name="Text Box 12"/>
          <p:cNvSpPr txBox="1">
            <a:spLocks noChangeArrowheads="1"/>
          </p:cNvSpPr>
          <p:nvPr/>
        </p:nvSpPr>
        <p:spPr bwMode="auto">
          <a:xfrm>
            <a:off x="1747521" y="6368629"/>
            <a:ext cx="78841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t>Operationalize the outputs of the RBDM activities </a:t>
            </a:r>
          </a:p>
          <a:p>
            <a:pPr eaLnBrk="1" hangingPunct="1">
              <a:spcBef>
                <a:spcPct val="0"/>
              </a:spcBef>
            </a:pPr>
            <a:r>
              <a:rPr lang="en-US" altLang="en-US" sz="1920" b="0" dirty="0"/>
              <a:t>Focus on conducting safety risk assessments on </a:t>
            </a:r>
            <a:r>
              <a:rPr lang="en-US" altLang="en-US" sz="1920" b="0" dirty="0" smtClean="0"/>
              <a:t>safety </a:t>
            </a:r>
            <a:r>
              <a:rPr lang="en-US" altLang="en-US" sz="1920" b="0" dirty="0"/>
              <a:t>Issues </a:t>
            </a:r>
            <a:r>
              <a:rPr lang="en-US" altLang="en-US" sz="1920" b="0" dirty="0" smtClean="0"/>
              <a:t>and planned changes</a:t>
            </a:r>
            <a:endParaRPr lang="en-US" altLang="en-US" sz="1920" b="0" dirty="0"/>
          </a:p>
        </p:txBody>
      </p:sp>
    </p:spTree>
    <p:extLst>
      <p:ext uri="{BB962C8B-B14F-4D97-AF65-F5344CB8AC3E}">
        <p14:creationId xmlns:p14="http://schemas.microsoft.com/office/powerpoint/2010/main" val="1309300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B4E4F8"/>
        </a:hlink>
        <a:folHlink>
          <a:srgbClr val="FCB65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CB656"/>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no footers">
  <a:themeElements>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B4E4F8"/>
        </a:hlink>
        <a:folHlink>
          <a:srgbClr val="FCB65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CB656"/>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B4E4F8"/>
        </a:hlink>
        <a:folHlink>
          <a:srgbClr val="FCB65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CB656"/>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110143</TotalTime>
  <Words>1896</Words>
  <Application>Microsoft Office PowerPoint</Application>
  <PresentationFormat>Custom</PresentationFormat>
  <Paragraphs>178</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5_Custom Design</vt:lpstr>
      <vt:lpstr>Title slide no footers</vt:lpstr>
      <vt:lpstr>1_Custom Design</vt:lpstr>
      <vt:lpstr>Risk-Based Decision Making Strategic Initiative Overview</vt:lpstr>
      <vt:lpstr>Briefing Structure</vt:lpstr>
      <vt:lpstr>SSP, SMS and  Risk-Based Decision  Making Initiative </vt:lpstr>
      <vt:lpstr>SSP, SMS, and Risk-Based Decision Making Initiative Defined</vt:lpstr>
      <vt:lpstr>Overview of Safety Management Activities</vt:lpstr>
      <vt:lpstr>2: Risk-Based Decision Making</vt:lpstr>
      <vt:lpstr>AOA Strategic Initiatives</vt:lpstr>
      <vt:lpstr>Risk-Based Decision Making</vt:lpstr>
      <vt:lpstr>Risk-Based Decision Making Sub-Initiatives and Activities</vt:lpstr>
      <vt:lpstr>Sub-Initiative #1: Improve Standardization, Data Access,  &amp; Modeling Integration</vt:lpstr>
      <vt:lpstr>Sub-Initiative 1 Overview</vt:lpstr>
      <vt:lpstr>Sub-Initiative 1 Accomplishments</vt:lpstr>
      <vt:lpstr>Sub-Initiative 1 Next Steps</vt:lpstr>
      <vt:lpstr>Sub-Initiative #2: Enhance Decision-Making Process</vt:lpstr>
      <vt:lpstr>Sub-Initiative 2 Overview</vt:lpstr>
      <vt:lpstr>Sub-Initiative 2 Accomplishments</vt:lpstr>
      <vt:lpstr>Sub-Initiative 2 Next Steps</vt:lpstr>
      <vt:lpstr>Sub-Initiative #3: Evolve the Safety Oversight Model</vt:lpstr>
      <vt:lpstr>Sub-Initiative 3 Overview</vt:lpstr>
      <vt:lpstr>Sub-Initiative 3 Accomplishments</vt:lpstr>
      <vt:lpstr>Sub-Initiative 3 Next Steps</vt:lpstr>
      <vt:lpstr>Transition to Safety Management (SM): Safety Performance Management</vt:lpstr>
      <vt:lpstr>Transition to SM Overview</vt:lpstr>
      <vt:lpstr>Transition to SM Accomplishments</vt:lpstr>
      <vt:lpstr>Transition to SM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Risk-Based Decision Making Strategic Initiative Overview</dc:title>
  <dc:creator>Amer Younossi</dc:creator>
  <cp:lastModifiedBy>AVS Enterprise</cp:lastModifiedBy>
  <cp:revision>2986</cp:revision>
  <cp:lastPrinted>2016-09-13T18:23:23Z</cp:lastPrinted>
  <dcterms:created xsi:type="dcterms:W3CDTF">2015-08-25T23:30:08Z</dcterms:created>
  <dcterms:modified xsi:type="dcterms:W3CDTF">2016-09-13T18:24:06Z</dcterms:modified>
</cp:coreProperties>
</file>