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6"/>
  </p:notesMasterIdLst>
  <p:handoutMasterIdLst>
    <p:handoutMasterId r:id="rId7"/>
  </p:handoutMasterIdLst>
  <p:sldIdLst>
    <p:sldId id="273" r:id="rId3"/>
    <p:sldId id="277" r:id="rId4"/>
    <p:sldId id="274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7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6" autoAdjust="0"/>
    <p:restoredTop sz="94683" autoAdjust="0"/>
  </p:normalViewPr>
  <p:slideViewPr>
    <p:cSldViewPr snapToGrid="0">
      <p:cViewPr>
        <p:scale>
          <a:sx n="90" d="100"/>
          <a:sy n="90" d="100"/>
        </p:scale>
        <p:origin x="-926" y="-58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AVS Sponsored Research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460001" y="3377150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REDAC - SAS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447358" y="3757012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Mark S. Orr, AVS R&amp;D Manager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453641" y="4126748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3/8/2017</a:t>
            </a:r>
            <a:endParaRPr lang="en-US" sz="1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FAA Supporting Organizations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AVS Sponsors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02" y="1345135"/>
            <a:ext cx="7488929" cy="454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72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Support Organizations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B3B1794D-CE01-4982-8A1C-98D478D9AB49}" type="slidenum">
              <a:rPr lang="en-US"/>
              <a:pPr/>
              <a:t>3</a:t>
            </a:fld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845" y="945824"/>
            <a:ext cx="5129521" cy="507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A4B2CF-092C-4E02-BB99-000847791A7C}"/>
</file>

<file path=customXml/itemProps2.xml><?xml version="1.0" encoding="utf-8"?>
<ds:datastoreItem xmlns:ds="http://schemas.openxmlformats.org/officeDocument/2006/customXml" ds:itemID="{B929407C-1D6B-41DE-B1F4-0975664373E0}"/>
</file>

<file path=customXml/itemProps3.xml><?xml version="1.0" encoding="utf-8"?>
<ds:datastoreItem xmlns:ds="http://schemas.openxmlformats.org/officeDocument/2006/customXml" ds:itemID="{20DE1109-7D10-414B-A798-96F54695C0B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2808</TotalTime>
  <Words>27</Words>
  <Application>Microsoft Office PowerPoint</Application>
  <PresentationFormat>On-screen Show (4:3)</PresentationFormat>
  <Paragraphs>11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1_Custom Design</vt:lpstr>
      <vt:lpstr>2_Custom Design</vt:lpstr>
      <vt:lpstr>AVS Sponsored Research</vt:lpstr>
      <vt:lpstr>AVS Sponsors</vt:lpstr>
      <vt:lpstr>Research Support Organizations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MSOrr</cp:lastModifiedBy>
  <cp:revision>154</cp:revision>
  <dcterms:created xsi:type="dcterms:W3CDTF">2005-01-28T20:32:53Z</dcterms:created>
  <dcterms:modified xsi:type="dcterms:W3CDTF">2017-03-02T19:49:15Z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