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5"/>
    <p:sldMasterId id="2147483732" r:id="rId6"/>
    <p:sldMasterId id="2147483741" r:id="rId7"/>
    <p:sldMasterId id="2147483752" r:id="rId8"/>
  </p:sldMasterIdLst>
  <p:notesMasterIdLst>
    <p:notesMasterId r:id="rId20"/>
  </p:notesMasterIdLst>
  <p:handoutMasterIdLst>
    <p:handoutMasterId r:id="rId21"/>
  </p:handoutMasterIdLst>
  <p:sldIdLst>
    <p:sldId id="449" r:id="rId9"/>
    <p:sldId id="450" r:id="rId10"/>
    <p:sldId id="448" r:id="rId11"/>
    <p:sldId id="442" r:id="rId12"/>
    <p:sldId id="458" r:id="rId13"/>
    <p:sldId id="452" r:id="rId14"/>
    <p:sldId id="453" r:id="rId15"/>
    <p:sldId id="454" r:id="rId16"/>
    <p:sldId id="457" r:id="rId17"/>
    <p:sldId id="446" r:id="rId18"/>
    <p:sldId id="441" r:id="rId1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Foster, Kelsey" initials="KF" lastIdx="45" clrIdx="6">
    <p:extLst/>
  </p:cmAuthor>
  <p:cmAuthor id="1" name="Wong, Melissa" initials="MW" lastIdx="6" clrIdx="0">
    <p:extLst/>
  </p:cmAuthor>
  <p:cmAuthor id="8" name="Blazek, Sawyer" initials="SB" lastIdx="1" clrIdx="7">
    <p:extLst/>
  </p:cmAuthor>
  <p:cmAuthor id="2" name="DeGaetano, Jennifer" initials="JD" lastIdx="41" clrIdx="1">
    <p:extLst/>
  </p:cmAuthor>
  <p:cmAuthor id="9" name="Roth, Hannah" initials="HR" lastIdx="2" clrIdx="8">
    <p:extLst/>
  </p:cmAuthor>
  <p:cmAuthor id="3" name="Manning, Sonja" initials="SKM" lastIdx="4" clrIdx="2">
    <p:extLst/>
  </p:cmAuthor>
  <p:cmAuthor id="4" name="Taylor, Lisa M" initials="LT" lastIdx="2" clrIdx="3">
    <p:extLst/>
  </p:cmAuthor>
  <p:cmAuthor id="5" name="May, Laura" initials="LM" lastIdx="8" clrIdx="4">
    <p:extLst/>
  </p:cmAuthor>
  <p:cmAuthor id="6" name="Deloitte" initials="D" lastIdx="8"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F68"/>
    <a:srgbClr val="BBE0E3"/>
    <a:srgbClr val="002776"/>
    <a:srgbClr val="102F61"/>
    <a:srgbClr val="72BFC5"/>
    <a:srgbClr val="333399"/>
    <a:srgbClr val="4597A0"/>
    <a:srgbClr val="D9D9D9"/>
    <a:srgbClr val="99FF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17" autoAdjust="0"/>
    <p:restoredTop sz="79344" autoAdjust="0"/>
  </p:normalViewPr>
  <p:slideViewPr>
    <p:cSldViewPr snapToGrid="0">
      <p:cViewPr varScale="1">
        <p:scale>
          <a:sx n="85" d="100"/>
          <a:sy n="85" d="100"/>
        </p:scale>
        <p:origin x="112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8E73701C-9FD4-4C1B-9E63-3187D5A26EC3}" type="datetimeFigureOut">
              <a:rPr lang="en-US" smtClean="0"/>
              <a:t>9/6/2017</a:t>
            </a:fld>
            <a:endParaRPr lang="en-US"/>
          </a:p>
        </p:txBody>
      </p:sp>
      <p:sp>
        <p:nvSpPr>
          <p:cNvPr id="4" name="Footer Placeholder 3"/>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A59FF526-C8C8-4B97-BF31-217C592C2BDD}" type="slidenum">
              <a:rPr lang="en-US" smtClean="0"/>
              <a:t>‹#›</a:t>
            </a:fld>
            <a:endParaRPr lang="en-US"/>
          </a:p>
        </p:txBody>
      </p:sp>
    </p:spTree>
    <p:extLst>
      <p:ext uri="{BB962C8B-B14F-4D97-AF65-F5344CB8AC3E}">
        <p14:creationId xmlns:p14="http://schemas.microsoft.com/office/powerpoint/2010/main" val="3362854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65" tIns="46583" rIns="93165" bIns="46583"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6435"/>
          </a:xfrm>
          <a:prstGeom prst="rect">
            <a:avLst/>
          </a:prstGeom>
        </p:spPr>
        <p:txBody>
          <a:bodyPr vert="horz" lIns="93165" tIns="46583" rIns="93165" bIns="46583" rtlCol="0"/>
          <a:lstStyle>
            <a:lvl1pPr algn="r" eaLnBrk="1" fontAlgn="auto" hangingPunct="1">
              <a:spcBef>
                <a:spcPts val="0"/>
              </a:spcBef>
              <a:spcAft>
                <a:spcPts val="0"/>
              </a:spcAft>
              <a:defRPr sz="1200">
                <a:latin typeface="+mn-lt"/>
              </a:defRPr>
            </a:lvl1pPr>
          </a:lstStyle>
          <a:p>
            <a:pPr>
              <a:defRPr/>
            </a:pPr>
            <a:fld id="{2B9C3E65-3466-438F-913E-D7C51F303838}" type="datetimeFigureOut">
              <a:rPr lang="en-US"/>
              <a:pPr>
                <a:defRPr/>
              </a:pPr>
              <a:t>9/6/2017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5" tIns="46583" rIns="93165" bIns="46583" rtlCol="0" anchor="ctr"/>
          <a:lstStyle/>
          <a:p>
            <a:pPr lvl="0"/>
            <a:endParaRPr lang="en-US" noProof="0"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5" tIns="46583" rIns="93165" bIns="4658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8"/>
            <a:ext cx="3037840" cy="466434"/>
          </a:xfrm>
          <a:prstGeom prst="rect">
            <a:avLst/>
          </a:prstGeom>
        </p:spPr>
        <p:txBody>
          <a:bodyPr vert="horz" lIns="93165" tIns="46583" rIns="93165" bIns="46583"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3165" tIns="46583" rIns="93165" bIns="46583" rtlCol="0" anchor="b"/>
          <a:lstStyle>
            <a:lvl1pPr algn="r" eaLnBrk="1" fontAlgn="auto" hangingPunct="1">
              <a:spcBef>
                <a:spcPts val="0"/>
              </a:spcBef>
              <a:spcAft>
                <a:spcPts val="0"/>
              </a:spcAft>
              <a:defRPr sz="1200">
                <a:latin typeface="+mn-lt"/>
              </a:defRPr>
            </a:lvl1pPr>
          </a:lstStyle>
          <a:p>
            <a:pPr>
              <a:defRPr/>
            </a:pPr>
            <a:fld id="{7BC70D41-ACB8-49C5-8A32-9390E4600C9E}" type="slidenum">
              <a:rPr lang="en-US"/>
              <a:pPr>
                <a:defRPr/>
              </a:pPr>
              <a:t>‹#›</a:t>
            </a:fld>
            <a:endParaRPr lang="en-US" dirty="0"/>
          </a:p>
        </p:txBody>
      </p:sp>
    </p:spTree>
    <p:extLst>
      <p:ext uri="{BB962C8B-B14F-4D97-AF65-F5344CB8AC3E}">
        <p14:creationId xmlns:p14="http://schemas.microsoft.com/office/powerpoint/2010/main" val="27963457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r>
              <a:rPr lang="en-US" dirty="0" smtClean="0">
                <a:ea typeface="ＭＳ Ｐゴシック" pitchFamily="34" charset="-128"/>
              </a:rPr>
              <a:t>Key Messages</a:t>
            </a:r>
          </a:p>
        </p:txBody>
      </p:sp>
    </p:spTree>
    <p:extLst>
      <p:ext uri="{BB962C8B-B14F-4D97-AF65-F5344CB8AC3E}">
        <p14:creationId xmlns:p14="http://schemas.microsoft.com/office/powerpoint/2010/main" val="3929970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p:txBody>
          <a:bodyPr/>
          <a:lstStyle/>
          <a:p>
            <a:pPr marL="171860" indent="-171860">
              <a:buFont typeface="Arial" panose="020B0604020202020204" pitchFamily="34" charset="0"/>
              <a:buChar char="•"/>
              <a:defRPr/>
            </a:pPr>
            <a:r>
              <a:rPr lang="en-US" altLang="en-US" sz="1100" dirty="0"/>
              <a:t>We recognize that change management is essential, and as such, it is one of the foundational elements of the AIR Transformation.  AIR is also reaching out and engaging both INTERNALLY and EXTERNALLY to share our progress and get feedback as we move forward.</a:t>
            </a:r>
          </a:p>
          <a:p>
            <a:pPr marL="171860" indent="-171860">
              <a:buFont typeface="Arial" panose="020B0604020202020204" pitchFamily="34" charset="0"/>
              <a:buChar char="•"/>
              <a:defRPr/>
            </a:pPr>
            <a:r>
              <a:rPr lang="en-US" altLang="en-US" sz="1100" dirty="0"/>
              <a:t>To find out more about our strategy for increasing efficiency and effectiveness, visit our external webpage!  From there, you can also subscribe to our monthly newsletter and access dynamic video content.</a:t>
            </a:r>
          </a:p>
        </p:txBody>
      </p:sp>
      <p:sp>
        <p:nvSpPr>
          <p:cNvPr id="164868" name="Slide Number Placeholder 3"/>
          <p:cNvSpPr>
            <a:spLocks noGrp="1"/>
          </p:cNvSpPr>
          <p:nvPr>
            <p:ph type="sldNum" sz="quarter" idx="5"/>
          </p:nvPr>
        </p:nvSpPr>
        <p:spPr>
          <a:noFill/>
        </p:spPr>
        <p:txBody>
          <a:bodyPr/>
          <a:lstStyle>
            <a:lvl1pPr defTabSz="909218" eaLnBrk="0" hangingPunct="0">
              <a:spcBef>
                <a:spcPct val="30000"/>
              </a:spcBef>
              <a:defRPr sz="1200">
                <a:solidFill>
                  <a:schemeClr val="tx1"/>
                </a:solidFill>
                <a:latin typeface="Times New Roman" pitchFamily="18" charset="0"/>
              </a:defRPr>
            </a:lvl1pPr>
            <a:lvl2pPr marL="743326" indent="-285527" defTabSz="909218" eaLnBrk="0" hangingPunct="0">
              <a:spcBef>
                <a:spcPct val="30000"/>
              </a:spcBef>
              <a:defRPr sz="1200">
                <a:solidFill>
                  <a:schemeClr val="tx1"/>
                </a:solidFill>
                <a:latin typeface="Times New Roman" pitchFamily="18" charset="0"/>
              </a:defRPr>
            </a:lvl2pPr>
            <a:lvl3pPr marL="1143702" indent="-226507" defTabSz="909218" eaLnBrk="0" hangingPunct="0">
              <a:spcBef>
                <a:spcPct val="30000"/>
              </a:spcBef>
              <a:defRPr sz="1200">
                <a:solidFill>
                  <a:schemeClr val="tx1"/>
                </a:solidFill>
                <a:latin typeface="Times New Roman" pitchFamily="18" charset="0"/>
              </a:defRPr>
            </a:lvl3pPr>
            <a:lvl4pPr marL="1601500" indent="-226507" defTabSz="909218" eaLnBrk="0" hangingPunct="0">
              <a:spcBef>
                <a:spcPct val="30000"/>
              </a:spcBef>
              <a:defRPr sz="1200">
                <a:solidFill>
                  <a:schemeClr val="tx1"/>
                </a:solidFill>
                <a:latin typeface="Times New Roman" pitchFamily="18" charset="0"/>
              </a:defRPr>
            </a:lvl4pPr>
            <a:lvl5pPr marL="2060895" indent="-226507" defTabSz="909218" eaLnBrk="0" hangingPunct="0">
              <a:spcBef>
                <a:spcPct val="30000"/>
              </a:spcBef>
              <a:defRPr sz="1200">
                <a:solidFill>
                  <a:schemeClr val="tx1"/>
                </a:solidFill>
                <a:latin typeface="Times New Roman" pitchFamily="18" charset="0"/>
              </a:defRPr>
            </a:lvl5pPr>
            <a:lvl6pPr marL="2520290" indent="-226507" defTabSz="909218" eaLnBrk="0" fontAlgn="base" hangingPunct="0">
              <a:spcBef>
                <a:spcPct val="30000"/>
              </a:spcBef>
              <a:spcAft>
                <a:spcPct val="0"/>
              </a:spcAft>
              <a:defRPr sz="1200">
                <a:solidFill>
                  <a:schemeClr val="tx1"/>
                </a:solidFill>
                <a:latin typeface="Times New Roman" pitchFamily="18" charset="0"/>
              </a:defRPr>
            </a:lvl6pPr>
            <a:lvl7pPr marL="2979684" indent="-226507" defTabSz="909218" eaLnBrk="0" fontAlgn="base" hangingPunct="0">
              <a:spcBef>
                <a:spcPct val="30000"/>
              </a:spcBef>
              <a:spcAft>
                <a:spcPct val="0"/>
              </a:spcAft>
              <a:defRPr sz="1200">
                <a:solidFill>
                  <a:schemeClr val="tx1"/>
                </a:solidFill>
                <a:latin typeface="Times New Roman" pitchFamily="18" charset="0"/>
              </a:defRPr>
            </a:lvl7pPr>
            <a:lvl8pPr marL="3439079" indent="-226507" defTabSz="909218" eaLnBrk="0" fontAlgn="base" hangingPunct="0">
              <a:spcBef>
                <a:spcPct val="30000"/>
              </a:spcBef>
              <a:spcAft>
                <a:spcPct val="0"/>
              </a:spcAft>
              <a:defRPr sz="1200">
                <a:solidFill>
                  <a:schemeClr val="tx1"/>
                </a:solidFill>
                <a:latin typeface="Times New Roman" pitchFamily="18" charset="0"/>
              </a:defRPr>
            </a:lvl8pPr>
            <a:lvl9pPr marL="3898473" indent="-226507" defTabSz="909218"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4CC342F-D5FE-411D-BE8E-2982BEAA3838}" type="slidenum">
              <a:rPr lang="en-US" altLang="en-US" smtClean="0">
                <a:solidFill>
                  <a:srgbClr val="000000"/>
                </a:solidFill>
                <a:ea typeface="MS PGothic" pitchFamily="34" charset="-128"/>
              </a:rPr>
              <a:pPr eaLnBrk="1" hangingPunct="1">
                <a:spcBef>
                  <a:spcPct val="0"/>
                </a:spcBef>
              </a:pPr>
              <a:t>10</a:t>
            </a:fld>
            <a:endParaRPr lang="en-US" altLang="en-US" smtClean="0">
              <a:solidFill>
                <a:srgbClr val="000000"/>
              </a:solidFill>
              <a:ea typeface="MS PGothic"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5325"/>
            <a:ext cx="4648200" cy="3486150"/>
          </a:xfrm>
        </p:spPr>
      </p:sp>
      <p:sp>
        <p:nvSpPr>
          <p:cNvPr id="71683" name="Notes Placeholder 2"/>
          <p:cNvSpPr>
            <a:spLocks noGrp="1"/>
          </p:cNvSpPr>
          <p:nvPr>
            <p:ph type="body" idx="1"/>
          </p:nvPr>
        </p:nvSpPr>
        <p:spPr>
          <a:noFill/>
        </p:spPr>
        <p:txBody>
          <a:bodyPr/>
          <a:lstStyle/>
          <a:p>
            <a:endParaRPr lang="en-US" altLang="en-US" smtClean="0"/>
          </a:p>
        </p:txBody>
      </p:sp>
      <p:sp>
        <p:nvSpPr>
          <p:cNvPr id="71684" name="Slide Number Placeholder 3"/>
          <p:cNvSpPr>
            <a:spLocks noGrp="1"/>
          </p:cNvSpPr>
          <p:nvPr>
            <p:ph type="sldNum" sz="quarter" idx="5"/>
          </p:nvPr>
        </p:nvSpPr>
        <p:spPr>
          <a:noFill/>
        </p:spPr>
        <p:txBody>
          <a:bodyPr/>
          <a:lstStyle>
            <a:lvl1pPr defTabSz="920636" eaLnBrk="0" hangingPunct="0">
              <a:spcBef>
                <a:spcPct val="30000"/>
              </a:spcBef>
              <a:defRPr sz="1200">
                <a:solidFill>
                  <a:schemeClr val="tx1"/>
                </a:solidFill>
                <a:latin typeface="Times New Roman" pitchFamily="18" charset="0"/>
                <a:ea typeface="MS PGothic" pitchFamily="34" charset="-128"/>
              </a:defRPr>
            </a:lvl1pPr>
            <a:lvl2pPr marL="755556" indent="-290477" defTabSz="920636" eaLnBrk="0" hangingPunct="0">
              <a:spcBef>
                <a:spcPct val="30000"/>
              </a:spcBef>
              <a:defRPr sz="1200">
                <a:solidFill>
                  <a:schemeClr val="tx1"/>
                </a:solidFill>
                <a:latin typeface="Times New Roman" pitchFamily="18" charset="0"/>
                <a:ea typeface="MS PGothic" pitchFamily="34" charset="-128"/>
              </a:defRPr>
            </a:lvl2pPr>
            <a:lvl3pPr marL="1163494" indent="-231746" defTabSz="920636" eaLnBrk="0" hangingPunct="0">
              <a:spcBef>
                <a:spcPct val="30000"/>
              </a:spcBef>
              <a:defRPr sz="1200">
                <a:solidFill>
                  <a:schemeClr val="tx1"/>
                </a:solidFill>
                <a:latin typeface="Times New Roman" pitchFamily="18" charset="0"/>
                <a:ea typeface="MS PGothic" pitchFamily="34" charset="-128"/>
              </a:defRPr>
            </a:lvl3pPr>
            <a:lvl4pPr marL="1630161" indent="-231746" defTabSz="920636" eaLnBrk="0" hangingPunct="0">
              <a:spcBef>
                <a:spcPct val="30000"/>
              </a:spcBef>
              <a:defRPr sz="1200">
                <a:solidFill>
                  <a:schemeClr val="tx1"/>
                </a:solidFill>
                <a:latin typeface="Times New Roman" pitchFamily="18" charset="0"/>
                <a:ea typeface="MS PGothic" pitchFamily="34" charset="-128"/>
              </a:defRPr>
            </a:lvl4pPr>
            <a:lvl5pPr marL="2095241" indent="-231746" defTabSz="920636" eaLnBrk="0" hangingPunct="0">
              <a:spcBef>
                <a:spcPct val="30000"/>
              </a:spcBef>
              <a:defRPr sz="1200">
                <a:solidFill>
                  <a:schemeClr val="tx1"/>
                </a:solidFill>
                <a:latin typeface="Times New Roman" pitchFamily="18" charset="0"/>
                <a:ea typeface="MS PGothic" pitchFamily="34" charset="-128"/>
              </a:defRPr>
            </a:lvl5pPr>
            <a:lvl6pPr marL="2552385" indent="-231746" defTabSz="920636"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3009528" indent="-231746" defTabSz="920636"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66672" indent="-231746" defTabSz="920636"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923815" indent="-231746" defTabSz="920636"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eaLnBrk="1" hangingPunct="1">
              <a:spcBef>
                <a:spcPct val="0"/>
              </a:spcBef>
            </a:pPr>
            <a:fld id="{578E60AF-8573-4862-BEAF-999DAF765B1B}" type="slidenum">
              <a:rPr lang="en-US" altLang="en-US" smtClean="0"/>
              <a:pPr eaLnBrk="1" hangingPunct="1">
                <a:spcBef>
                  <a:spcPct val="0"/>
                </a:spcBef>
              </a:pPr>
              <a:t>11</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41315" name="Notes Placeholder 2"/>
          <p:cNvSpPr>
            <a:spLocks noGrp="1"/>
          </p:cNvSpPr>
          <p:nvPr>
            <p:ph type="body" idx="1"/>
          </p:nvPr>
        </p:nvSpPr>
        <p:spPr>
          <a:noFill/>
        </p:spPr>
        <p:txBody>
          <a:bodyPr/>
          <a:lstStyle/>
          <a:p>
            <a:pPr marL="168275" indent="-168275" defTabSz="892175">
              <a:spcBef>
                <a:spcPct val="0"/>
              </a:spcBef>
              <a:buClr>
                <a:schemeClr val="tx2"/>
              </a:buClr>
              <a:buFontTx/>
              <a:buChar char="•"/>
            </a:pPr>
            <a:r>
              <a:rPr lang="en-US" altLang="en-US" dirty="0" smtClean="0"/>
              <a:t>The AIR vision addresses four external drivers that are challenging our current way of doing business. We’ve found these current challenges in the aviation system to be dynamic and universal “drivers of change.”</a:t>
            </a:r>
          </a:p>
          <a:p>
            <a:pPr marL="168275" indent="-168275" defTabSz="892175">
              <a:spcBef>
                <a:spcPct val="0"/>
              </a:spcBef>
              <a:buClr>
                <a:schemeClr val="tx2"/>
              </a:buClr>
              <a:buFontTx/>
              <a:buChar char="•"/>
            </a:pPr>
            <a:r>
              <a:rPr lang="en-US" altLang="en-US" dirty="0" smtClean="0"/>
              <a:t>The first is industry growth; industry expands and contracts faster than we can keep pace. The second is globalization; the aviation industry’s international networks and complex business arrangements are challenging our traditional regulatory model. Third is heightened expectations; the public, industry and government entities continue to increase their expectations of us to do things faster and without error.  Finally, there is the velocity of change; technological advances and business model changes are precipitating higher rates of change and increasing the need for organizational agility and adaptability.</a:t>
            </a:r>
          </a:p>
          <a:p>
            <a:pPr marL="168275" indent="-168275" defTabSz="892175">
              <a:spcBef>
                <a:spcPct val="0"/>
              </a:spcBef>
              <a:buClr>
                <a:schemeClr val="tx2"/>
              </a:buClr>
              <a:buFontTx/>
              <a:buChar char="•"/>
            </a:pPr>
            <a:r>
              <a:rPr lang="en-US" altLang="en-US" dirty="0" smtClean="0"/>
              <a:t>Our system needs to be able</a:t>
            </a:r>
            <a:r>
              <a:rPr lang="en-US" altLang="en-US" baseline="0" dirty="0" smtClean="0"/>
              <a:t> to adapt to these changes in the system without reducing the overall level of safety within the system.</a:t>
            </a:r>
            <a:endParaRPr lang="en-US" altLang="en-US" dirty="0" smtClean="0"/>
          </a:p>
          <a:p>
            <a:pPr marL="168275" indent="-168275" defTabSz="892175">
              <a:spcBef>
                <a:spcPct val="0"/>
              </a:spcBef>
              <a:buClr>
                <a:schemeClr val="tx2"/>
              </a:buClr>
              <a:buFontTx/>
              <a:buChar char="•"/>
            </a:pPr>
            <a:endParaRPr lang="en-US" altLang="en-US" dirty="0" smtClean="0"/>
          </a:p>
          <a:p>
            <a:pPr marL="0" indent="0" defTabSz="892175">
              <a:spcBef>
                <a:spcPct val="0"/>
              </a:spcBef>
              <a:buClr>
                <a:schemeClr val="tx2"/>
              </a:buClr>
              <a:buFontTx/>
              <a:buNone/>
            </a:pPr>
            <a:endParaRPr lang="en-US" altLang="en-US" dirty="0" smtClean="0"/>
          </a:p>
          <a:p>
            <a:pPr marL="168275" indent="-168275" defTabSz="892175">
              <a:spcBef>
                <a:spcPct val="0"/>
              </a:spcBef>
              <a:buClr>
                <a:schemeClr val="tx2"/>
              </a:buClr>
              <a:buFontTx/>
              <a:buChar char="•"/>
            </a:pPr>
            <a:endParaRPr lang="en-US" altLang="en-US" dirty="0" smtClean="0"/>
          </a:p>
          <a:p>
            <a:pPr marL="168275" indent="-168275" defTabSz="892175">
              <a:spcBef>
                <a:spcPct val="0"/>
              </a:spcBef>
              <a:buClr>
                <a:schemeClr val="tx2"/>
              </a:buClr>
              <a:buFontTx/>
              <a:buChar char="•"/>
            </a:pPr>
            <a:endParaRPr lang="en-US" altLang="en-US" dirty="0" smtClean="0"/>
          </a:p>
        </p:txBody>
      </p:sp>
    </p:spTree>
    <p:extLst>
      <p:ext uri="{BB962C8B-B14F-4D97-AF65-F5344CB8AC3E}">
        <p14:creationId xmlns:p14="http://schemas.microsoft.com/office/powerpoint/2010/main" val="2498538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235523" name="Notes Placeholder 2"/>
          <p:cNvSpPr>
            <a:spLocks noGrp="1"/>
          </p:cNvSpPr>
          <p:nvPr>
            <p:ph type="body" idx="1"/>
          </p:nvPr>
        </p:nvSpPr>
        <p:spPr>
          <a:xfrm>
            <a:off x="540121" y="4805579"/>
            <a:ext cx="5675238" cy="246399"/>
          </a:xfrm>
        </p:spPr>
        <p:txBody>
          <a:bodyPr/>
          <a:lstStyle/>
          <a:p>
            <a:pPr marL="171860" indent="-171860">
              <a:buFont typeface="Arial" panose="020B0604020202020204" pitchFamily="34" charset="0"/>
              <a:buChar char="•"/>
              <a:defRPr/>
            </a:pPr>
            <a:r>
              <a:rPr lang="en-US" altLang="en-US" dirty="0" smtClean="0"/>
              <a:t>What we’ve realized is that, in order to truly transform how we do business and become more efficient and effective, we first</a:t>
            </a:r>
            <a:r>
              <a:rPr lang="en-US" altLang="en-US" baseline="0" dirty="0" smtClean="0"/>
              <a:t> needed to take a deep look into how our organization is structured and how we conduct our regulatory oversight responsibilities. </a:t>
            </a:r>
            <a:endParaRPr lang="en-US" altLang="en-US" dirty="0" smtClean="0"/>
          </a:p>
          <a:p>
            <a:pPr marL="171860" indent="-171860">
              <a:buFont typeface="Arial" panose="020B0604020202020204" pitchFamily="34" charset="0"/>
              <a:buChar char="•"/>
              <a:defRPr/>
            </a:pPr>
            <a:r>
              <a:rPr lang="en-US" altLang="en-US" dirty="0" smtClean="0"/>
              <a:t>AIR</a:t>
            </a:r>
            <a:r>
              <a:rPr lang="en-US" altLang="en-US" baseline="0" dirty="0" smtClean="0"/>
              <a:t> transformation is the culmination of years of deliberation, analyses, and proposals that stretch back well over a decade. </a:t>
            </a:r>
            <a:r>
              <a:rPr lang="en-US" altLang="en-US" dirty="0" smtClean="0"/>
              <a:t>We have made tremendous progress in improving</a:t>
            </a:r>
            <a:r>
              <a:rPr lang="en-US" altLang="en-US" baseline="0" dirty="0" smtClean="0"/>
              <a:t> </a:t>
            </a:r>
            <a:r>
              <a:rPr lang="en-US" altLang="en-US" dirty="0" smtClean="0"/>
              <a:t>the certification process</a:t>
            </a:r>
            <a:r>
              <a:rPr lang="en-US" altLang="en-US" baseline="0" dirty="0" smtClean="0"/>
              <a:t> through the introduction of new policies and rules such as the part 23 change, applicant showing only, and NORSEE</a:t>
            </a:r>
            <a:endParaRPr lang="en-US" altLang="en-US" dirty="0" smtClean="0"/>
          </a:p>
          <a:p>
            <a:pPr marL="171860" indent="-171860">
              <a:buFont typeface="Arial" panose="020B0604020202020204" pitchFamily="34" charset="0"/>
              <a:buChar char="•"/>
              <a:defRPr/>
            </a:pPr>
            <a:r>
              <a:rPr lang="en-US" altLang="en-US" dirty="0" smtClean="0"/>
              <a:t>Now we are moving forward into the next phase, AIR Transformation, a </a:t>
            </a:r>
            <a:r>
              <a:rPr lang="en-US" altLang="en-US" b="1" dirty="0" smtClean="0"/>
              <a:t>comprehensive approach </a:t>
            </a:r>
            <a:r>
              <a:rPr lang="en-US" altLang="en-US" dirty="0" smtClean="0"/>
              <a:t>to becoming more efficient and effective.</a:t>
            </a:r>
          </a:p>
          <a:p>
            <a:pPr marL="171860" indent="-171860">
              <a:buFont typeface="Arial" panose="020B0604020202020204" pitchFamily="34" charset="0"/>
              <a:buChar char="•"/>
              <a:defRPr/>
            </a:pPr>
            <a:r>
              <a:rPr lang="en-US" altLang="en-US" dirty="0" smtClean="0"/>
              <a:t>Today we’re going to talk specifically about what we’re doing under the third pillar… to improve our organization.</a:t>
            </a:r>
          </a:p>
          <a:p>
            <a:pPr marL="171860" indent="-171860">
              <a:buFont typeface="Arial" panose="020B0604020202020204" pitchFamily="34" charset="0"/>
              <a:buChar char="•"/>
              <a:defRPr/>
            </a:pPr>
            <a:r>
              <a:rPr lang="en-US" altLang="en-US" dirty="0" smtClean="0"/>
              <a:t>AIR had lots of great ideas, and collaborated with Industry on many of them, striving for continuous improvement.</a:t>
            </a:r>
          </a:p>
          <a:p>
            <a:pPr marL="171860" indent="-171860">
              <a:buFont typeface="Arial" panose="020B0604020202020204" pitchFamily="34" charset="0"/>
              <a:buChar char="•"/>
              <a:defRPr/>
            </a:pPr>
            <a:r>
              <a:rPr lang="en-US" altLang="en-US" dirty="0" smtClean="0"/>
              <a:t>However, the initiatives were often ad-hoc, independent and incremental…Section 312 etc.</a:t>
            </a:r>
          </a:p>
          <a:p>
            <a:pPr>
              <a:defRPr/>
            </a:pPr>
            <a:endParaRPr lang="en-US" altLang="en-US" dirty="0" smtClean="0"/>
          </a:p>
          <a:p>
            <a:pPr>
              <a:defRPr/>
            </a:pPr>
            <a:endParaRPr lang="en-US" altLang="en-US" dirty="0" smtClean="0"/>
          </a:p>
        </p:txBody>
      </p:sp>
      <p:sp>
        <p:nvSpPr>
          <p:cNvPr id="151556" name="Slide Number Placeholder 3"/>
          <p:cNvSpPr>
            <a:spLocks noGrp="1"/>
          </p:cNvSpPr>
          <p:nvPr>
            <p:ph type="sldNum" sz="quarter" idx="5"/>
          </p:nvPr>
        </p:nvSpPr>
        <p:spPr>
          <a:xfrm>
            <a:off x="6451163" y="8943495"/>
            <a:ext cx="78070" cy="170095"/>
          </a:xfrm>
          <a:noFill/>
        </p:spPr>
        <p:txBody>
          <a:bodyPr/>
          <a:lstStyle>
            <a:lvl1pPr defTabSz="909218" eaLnBrk="0" hangingPunct="0">
              <a:spcBef>
                <a:spcPct val="30000"/>
              </a:spcBef>
              <a:defRPr sz="1200">
                <a:solidFill>
                  <a:schemeClr val="tx1"/>
                </a:solidFill>
                <a:latin typeface="Times New Roman" pitchFamily="18" charset="0"/>
              </a:defRPr>
            </a:lvl1pPr>
            <a:lvl2pPr marL="743326" indent="-285527" defTabSz="909218" eaLnBrk="0" hangingPunct="0">
              <a:spcBef>
                <a:spcPct val="30000"/>
              </a:spcBef>
              <a:defRPr sz="1200">
                <a:solidFill>
                  <a:schemeClr val="tx1"/>
                </a:solidFill>
                <a:latin typeface="Times New Roman" pitchFamily="18" charset="0"/>
              </a:defRPr>
            </a:lvl2pPr>
            <a:lvl3pPr marL="1145296" indent="-228103" defTabSz="909218" eaLnBrk="0" hangingPunct="0">
              <a:spcBef>
                <a:spcPct val="30000"/>
              </a:spcBef>
              <a:defRPr sz="1200">
                <a:solidFill>
                  <a:schemeClr val="tx1"/>
                </a:solidFill>
                <a:latin typeface="Times New Roman" pitchFamily="18" charset="0"/>
              </a:defRPr>
            </a:lvl3pPr>
            <a:lvl4pPr marL="1603096" indent="-228103" defTabSz="909218" eaLnBrk="0" hangingPunct="0">
              <a:spcBef>
                <a:spcPct val="30000"/>
              </a:spcBef>
              <a:defRPr sz="1200">
                <a:solidFill>
                  <a:schemeClr val="tx1"/>
                </a:solidFill>
                <a:latin typeface="Times New Roman" pitchFamily="18" charset="0"/>
              </a:defRPr>
            </a:lvl4pPr>
            <a:lvl5pPr marL="2060895" indent="-228103" defTabSz="909218" eaLnBrk="0" hangingPunct="0">
              <a:spcBef>
                <a:spcPct val="30000"/>
              </a:spcBef>
              <a:defRPr sz="1200">
                <a:solidFill>
                  <a:schemeClr val="tx1"/>
                </a:solidFill>
                <a:latin typeface="Times New Roman" pitchFamily="18" charset="0"/>
              </a:defRPr>
            </a:lvl5pPr>
            <a:lvl6pPr marL="2520290" indent="-228103" defTabSz="909218" eaLnBrk="0" fontAlgn="base" hangingPunct="0">
              <a:spcBef>
                <a:spcPct val="30000"/>
              </a:spcBef>
              <a:spcAft>
                <a:spcPct val="0"/>
              </a:spcAft>
              <a:defRPr sz="1200">
                <a:solidFill>
                  <a:schemeClr val="tx1"/>
                </a:solidFill>
                <a:latin typeface="Times New Roman" pitchFamily="18" charset="0"/>
              </a:defRPr>
            </a:lvl6pPr>
            <a:lvl7pPr marL="2979684" indent="-228103" defTabSz="909218" eaLnBrk="0" fontAlgn="base" hangingPunct="0">
              <a:spcBef>
                <a:spcPct val="30000"/>
              </a:spcBef>
              <a:spcAft>
                <a:spcPct val="0"/>
              </a:spcAft>
              <a:defRPr sz="1200">
                <a:solidFill>
                  <a:schemeClr val="tx1"/>
                </a:solidFill>
                <a:latin typeface="Times New Roman" pitchFamily="18" charset="0"/>
              </a:defRPr>
            </a:lvl7pPr>
            <a:lvl8pPr marL="3439079" indent="-228103" defTabSz="909218" eaLnBrk="0" fontAlgn="base" hangingPunct="0">
              <a:spcBef>
                <a:spcPct val="30000"/>
              </a:spcBef>
              <a:spcAft>
                <a:spcPct val="0"/>
              </a:spcAft>
              <a:defRPr sz="1200">
                <a:solidFill>
                  <a:schemeClr val="tx1"/>
                </a:solidFill>
                <a:latin typeface="Times New Roman" pitchFamily="18" charset="0"/>
              </a:defRPr>
            </a:lvl8pPr>
            <a:lvl9pPr marL="3898473" indent="-228103" defTabSz="909218"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CB9FE7C-9300-4094-862C-01C7D75A3E81}" type="slidenum">
              <a:rPr lang="en-US" altLang="en-US" smtClean="0">
                <a:solidFill>
                  <a:srgbClr val="000000"/>
                </a:solidFill>
                <a:ea typeface="MS PGothic" pitchFamily="34" charset="-128"/>
              </a:rPr>
              <a:pPr eaLnBrk="1" hangingPunct="1">
                <a:spcBef>
                  <a:spcPct val="0"/>
                </a:spcBef>
              </a:pPr>
              <a:t>3</a:t>
            </a:fld>
            <a:endParaRPr lang="en-US" altLang="en-US" smtClean="0">
              <a:solidFill>
                <a:srgbClr val="000000"/>
              </a:solidFill>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5101" indent="-175101">
              <a:buFont typeface="Arial" panose="020B0604020202020204" pitchFamily="34" charset="0"/>
              <a:buChar char="•"/>
              <a:defRPr/>
            </a:pPr>
            <a:r>
              <a:rPr lang="en-US" dirty="0" smtClean="0"/>
              <a:t>Let’s talk about the benefits of AIR Transformation… what can you expect?</a:t>
            </a:r>
          </a:p>
          <a:p>
            <a:pPr marL="628620" lvl="1" indent="-175101">
              <a:buFont typeface="Arial" panose="020B0604020202020204" pitchFamily="34" charset="0"/>
              <a:buChar char="•"/>
              <a:defRPr/>
            </a:pPr>
            <a:r>
              <a:rPr lang="en-US" dirty="0" smtClean="0">
                <a:solidFill>
                  <a:srgbClr val="FF3300"/>
                </a:solidFill>
              </a:rPr>
              <a:t>(Go through the slide info and give concrete examples)</a:t>
            </a:r>
          </a:p>
          <a:p>
            <a:pPr marL="175101" indent="-175101">
              <a:buFont typeface="Arial" panose="020B0604020202020204" pitchFamily="34" charset="0"/>
              <a:buChar char="•"/>
              <a:defRPr/>
            </a:pPr>
            <a:r>
              <a:rPr lang="en-US" dirty="0" smtClean="0">
                <a:solidFill>
                  <a:schemeClr val="bg1">
                    <a:lumMod val="50000"/>
                  </a:schemeClr>
                </a:solidFill>
              </a:rPr>
              <a:t>So, how do we get there? </a:t>
            </a:r>
            <a:endParaRPr lang="en-US" dirty="0"/>
          </a:p>
        </p:txBody>
      </p:sp>
      <p:sp>
        <p:nvSpPr>
          <p:cNvPr id="152580" name="Slide Number Placeholder 3"/>
          <p:cNvSpPr>
            <a:spLocks noGrp="1"/>
          </p:cNvSpPr>
          <p:nvPr>
            <p:ph type="sldNum" sz="quarter" idx="5"/>
          </p:nvPr>
        </p:nvSpPr>
        <p:spPr>
          <a:noFill/>
        </p:spPr>
        <p:txBody>
          <a:bodyPr/>
          <a:lstStyle>
            <a:lvl1pPr defTabSz="909218" eaLnBrk="0" hangingPunct="0">
              <a:spcBef>
                <a:spcPct val="30000"/>
              </a:spcBef>
              <a:defRPr sz="1200">
                <a:solidFill>
                  <a:schemeClr val="tx1"/>
                </a:solidFill>
                <a:latin typeface="Times New Roman" pitchFamily="18" charset="0"/>
              </a:defRPr>
            </a:lvl1pPr>
            <a:lvl2pPr marL="746516" indent="-287122" defTabSz="909218" eaLnBrk="0" hangingPunct="0">
              <a:spcBef>
                <a:spcPct val="30000"/>
              </a:spcBef>
              <a:defRPr sz="1200">
                <a:solidFill>
                  <a:schemeClr val="tx1"/>
                </a:solidFill>
                <a:latin typeface="Times New Roman" pitchFamily="18" charset="0"/>
              </a:defRPr>
            </a:lvl2pPr>
            <a:lvl3pPr marL="1148486" indent="-229697" defTabSz="909218" eaLnBrk="0" hangingPunct="0">
              <a:spcBef>
                <a:spcPct val="30000"/>
              </a:spcBef>
              <a:defRPr sz="1200">
                <a:solidFill>
                  <a:schemeClr val="tx1"/>
                </a:solidFill>
                <a:latin typeface="Times New Roman" pitchFamily="18" charset="0"/>
              </a:defRPr>
            </a:lvl3pPr>
            <a:lvl4pPr marL="1607881" indent="-229697" defTabSz="909218" eaLnBrk="0" hangingPunct="0">
              <a:spcBef>
                <a:spcPct val="30000"/>
              </a:spcBef>
              <a:defRPr sz="1200">
                <a:solidFill>
                  <a:schemeClr val="tx1"/>
                </a:solidFill>
                <a:latin typeface="Times New Roman" pitchFamily="18" charset="0"/>
              </a:defRPr>
            </a:lvl4pPr>
            <a:lvl5pPr marL="2067276" indent="-229697" defTabSz="909218" eaLnBrk="0" hangingPunct="0">
              <a:spcBef>
                <a:spcPct val="30000"/>
              </a:spcBef>
              <a:defRPr sz="1200">
                <a:solidFill>
                  <a:schemeClr val="tx1"/>
                </a:solidFill>
                <a:latin typeface="Times New Roman" pitchFamily="18" charset="0"/>
              </a:defRPr>
            </a:lvl5pPr>
            <a:lvl6pPr marL="2526670" indent="-229697" defTabSz="909218" eaLnBrk="0" fontAlgn="base" hangingPunct="0">
              <a:spcBef>
                <a:spcPct val="30000"/>
              </a:spcBef>
              <a:spcAft>
                <a:spcPct val="0"/>
              </a:spcAft>
              <a:defRPr sz="1200">
                <a:solidFill>
                  <a:schemeClr val="tx1"/>
                </a:solidFill>
                <a:latin typeface="Times New Roman" pitchFamily="18" charset="0"/>
              </a:defRPr>
            </a:lvl6pPr>
            <a:lvl7pPr marL="2986065" indent="-229697" defTabSz="909218" eaLnBrk="0" fontAlgn="base" hangingPunct="0">
              <a:spcBef>
                <a:spcPct val="30000"/>
              </a:spcBef>
              <a:spcAft>
                <a:spcPct val="0"/>
              </a:spcAft>
              <a:defRPr sz="1200">
                <a:solidFill>
                  <a:schemeClr val="tx1"/>
                </a:solidFill>
                <a:latin typeface="Times New Roman" pitchFamily="18" charset="0"/>
              </a:defRPr>
            </a:lvl7pPr>
            <a:lvl8pPr marL="3445459" indent="-229697" defTabSz="909218" eaLnBrk="0" fontAlgn="base" hangingPunct="0">
              <a:spcBef>
                <a:spcPct val="30000"/>
              </a:spcBef>
              <a:spcAft>
                <a:spcPct val="0"/>
              </a:spcAft>
              <a:defRPr sz="1200">
                <a:solidFill>
                  <a:schemeClr val="tx1"/>
                </a:solidFill>
                <a:latin typeface="Times New Roman" pitchFamily="18" charset="0"/>
              </a:defRPr>
            </a:lvl8pPr>
            <a:lvl9pPr marL="3904854" indent="-229697" defTabSz="909218"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F838511-4576-4909-A2AF-DF6293FDCB4C}" type="slidenum">
              <a:rPr lang="en-US" altLang="en-US" smtClean="0">
                <a:solidFill>
                  <a:srgbClr val="000000"/>
                </a:solidFill>
                <a:ea typeface="MS PGothic" pitchFamily="34" charset="-128"/>
              </a:rPr>
              <a:pPr eaLnBrk="1" hangingPunct="1">
                <a:spcBef>
                  <a:spcPct val="0"/>
                </a:spcBef>
              </a:pPr>
              <a:t>4</a:t>
            </a:fld>
            <a:endParaRPr lang="en-US" altLang="en-US" smtClean="0">
              <a:solidFill>
                <a:srgbClr val="000000"/>
              </a:solidFill>
              <a:ea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1675"/>
            <a:ext cx="4632325" cy="3475038"/>
          </a:xfrm>
        </p:spPr>
      </p:sp>
      <p:sp>
        <p:nvSpPr>
          <p:cNvPr id="3" name="Notes Placeholder 2"/>
          <p:cNvSpPr>
            <a:spLocks noGrp="1"/>
          </p:cNvSpPr>
          <p:nvPr>
            <p:ph type="body" idx="1"/>
          </p:nvPr>
        </p:nvSpPr>
        <p:spPr/>
        <p:txBody>
          <a:bodyPr/>
          <a:lstStyle/>
          <a:p>
            <a:pPr marL="172273" indent="-172273" defTabSz="918789">
              <a:buFont typeface="Arial" panose="020B0604020202020204" pitchFamily="34" charset="0"/>
              <a:buChar char="•"/>
              <a:defRPr/>
            </a:pPr>
            <a:r>
              <a:rPr lang="en-US" dirty="0">
                <a:latin typeface="+mn-lt"/>
                <a:ea typeface="+mn-ea"/>
                <a:cs typeface="+mn-cs"/>
              </a:rPr>
              <a:t>Building a competent network of cooperative partners helps ensure a consistent level of safety and the seamless transfer of products and approvals globally.</a:t>
            </a:r>
            <a:endParaRPr lang="en-US" dirty="0" smtClean="0"/>
          </a:p>
          <a:p>
            <a:pPr marL="172273" indent="-172273">
              <a:buFont typeface="Arial" panose="020B0604020202020204" pitchFamily="34" charset="0"/>
              <a:buChar char="•"/>
              <a:defRPr/>
            </a:pPr>
            <a:r>
              <a:rPr lang="en-US" altLang="en-US" dirty="0" smtClean="0"/>
              <a:t>Successfully building this network requires that we improve clarity and transparency for all of our stakeholders… this is key to a successful AIR Transformation!</a:t>
            </a:r>
          </a:p>
          <a:p>
            <a:pPr>
              <a:defRPr/>
            </a:pPr>
            <a:endParaRPr lang="en-US" b="1" dirty="0" smtClean="0"/>
          </a:p>
          <a:p>
            <a:pPr>
              <a:defRPr/>
            </a:pPr>
            <a:r>
              <a:rPr lang="en-US" b="1" dirty="0" smtClean="0"/>
              <a:t>The Blueprint leverages, integrates and expands on previous efforts and existing strategies</a:t>
            </a:r>
          </a:p>
          <a:p>
            <a:pPr marL="746516" lvl="1" indent="-287122">
              <a:buFont typeface="Arial" panose="020B0604020202020204" pitchFamily="34" charset="0"/>
              <a:buChar char="•"/>
              <a:defRPr/>
            </a:pPr>
            <a:r>
              <a:rPr lang="en-US" sz="1400" dirty="0"/>
              <a:t>Considers full transformation of the </a:t>
            </a:r>
            <a:r>
              <a:rPr lang="en-US" sz="1400" i="1" dirty="0"/>
              <a:t>entire</a:t>
            </a:r>
            <a:r>
              <a:rPr lang="en-US" sz="1400" dirty="0"/>
              <a:t> system</a:t>
            </a:r>
          </a:p>
          <a:p>
            <a:pPr marL="746516" lvl="1" indent="-287122">
              <a:buFont typeface="Arial" panose="020B0604020202020204" pitchFamily="34" charset="0"/>
              <a:buChar char="•"/>
              <a:defRPr/>
            </a:pPr>
            <a:r>
              <a:rPr lang="en-US" sz="1400" dirty="0"/>
              <a:t>Identifies and leverages the key drivers of change in realizing mission outcomes</a:t>
            </a:r>
          </a:p>
          <a:p>
            <a:pPr marL="746516" lvl="1" indent="-287122">
              <a:buFont typeface="Arial" panose="020B0604020202020204" pitchFamily="34" charset="0"/>
              <a:buChar char="•"/>
              <a:defRPr/>
            </a:pPr>
            <a:r>
              <a:rPr lang="en-US" sz="1400" dirty="0"/>
              <a:t>Considers activities from near to mid and far-term</a:t>
            </a:r>
          </a:p>
          <a:p>
            <a:pPr marL="746516" lvl="1" indent="-287122">
              <a:buFont typeface="Arial" panose="020B0604020202020204" pitchFamily="34" charset="0"/>
              <a:buChar char="•"/>
              <a:defRPr/>
            </a:pPr>
            <a:r>
              <a:rPr lang="en-US" sz="1400" dirty="0"/>
              <a:t>Is informed by AIR SMEs </a:t>
            </a:r>
            <a:r>
              <a:rPr lang="en-US" sz="1400" i="1" dirty="0"/>
              <a:t>(and stakeholders)</a:t>
            </a:r>
          </a:p>
          <a:p>
            <a:pPr marL="746516" lvl="1" indent="-287122">
              <a:buFont typeface="Arial" panose="020B0604020202020204" pitchFamily="34" charset="0"/>
              <a:buChar char="•"/>
              <a:defRPr/>
            </a:pPr>
            <a:r>
              <a:rPr lang="en-US" sz="1400" dirty="0"/>
              <a:t>Applies best practices of systems engineering and operational transition and integration</a:t>
            </a:r>
            <a:endParaRPr lang="en-US" dirty="0"/>
          </a:p>
          <a:p>
            <a:pPr>
              <a:defRPr/>
            </a:pPr>
            <a:endParaRPr lang="en-US" dirty="0" smtClean="0"/>
          </a:p>
          <a:p>
            <a:pPr>
              <a:defRPr/>
            </a:pPr>
            <a:r>
              <a:rPr lang="en-US" dirty="0" smtClean="0"/>
              <a:t>The focus of this slide is that the Blueprint:</a:t>
            </a:r>
          </a:p>
          <a:p>
            <a:pPr marL="287122" indent="-287122">
              <a:buFont typeface="Arial" panose="020B0604020202020204" pitchFamily="34" charset="0"/>
              <a:buChar char="•"/>
              <a:defRPr/>
            </a:pPr>
            <a:r>
              <a:rPr lang="en-US" dirty="0" smtClean="0"/>
              <a:t>Is publically available</a:t>
            </a:r>
          </a:p>
          <a:p>
            <a:pPr marL="287122" indent="-287122">
              <a:buFont typeface="Arial" panose="020B0604020202020204" pitchFamily="34" charset="0"/>
              <a:buChar char="•"/>
              <a:defRPr/>
            </a:pPr>
            <a:r>
              <a:rPr lang="en-US" dirty="0" smtClean="0"/>
              <a:t>Is meant to communicate our strategy to all audiences</a:t>
            </a:r>
          </a:p>
          <a:p>
            <a:pPr marL="287122" indent="-287122">
              <a:buFont typeface="Arial" panose="020B0604020202020204" pitchFamily="34" charset="0"/>
              <a:buChar char="•"/>
              <a:defRPr/>
            </a:pPr>
            <a:r>
              <a:rPr lang="en-US" dirty="0" smtClean="0"/>
              <a:t>Has been developed with all of the other strategic documents in mind </a:t>
            </a:r>
          </a:p>
          <a:p>
            <a:pPr marL="671014" lvl="1" indent="-287122">
              <a:buFont typeface="Arial" panose="020B0604020202020204" pitchFamily="34" charset="0"/>
              <a:buChar char="•"/>
              <a:defRPr/>
            </a:pPr>
            <a:r>
              <a:rPr lang="en-US" dirty="0" smtClean="0"/>
              <a:t>Including COB, CMT, GLI</a:t>
            </a:r>
          </a:p>
          <a:p>
            <a:pPr marL="39347">
              <a:defRPr/>
            </a:pPr>
            <a:endParaRPr lang="en-US" dirty="0" smtClean="0"/>
          </a:p>
          <a:p>
            <a:pPr marL="39347">
              <a:defRPr/>
            </a:pPr>
            <a:r>
              <a:rPr lang="en-US" b="1" dirty="0">
                <a:latin typeface="Tahoma" pitchFamily="34" charset="0"/>
                <a:ea typeface="+mn-ea"/>
                <a:cs typeface="+mn-cs"/>
              </a:rPr>
              <a:t>Animated call out box to identify collaboration w/stakeholders at the CSP level</a:t>
            </a:r>
          </a:p>
          <a:p>
            <a:pPr marL="39347">
              <a:defRPr/>
            </a:pPr>
            <a:endParaRPr lang="en-US" b="1" dirty="0">
              <a:latin typeface="Tahoma" pitchFamily="34" charset="0"/>
              <a:ea typeface="+mn-ea"/>
              <a:cs typeface="+mn-cs"/>
            </a:endParaRPr>
          </a:p>
          <a:p>
            <a:pPr marL="39347" defTabSz="918789">
              <a:defRPr/>
            </a:pPr>
            <a:r>
              <a:rPr lang="en-US" b="1" dirty="0">
                <a:latin typeface="Tahoma" pitchFamily="34" charset="0"/>
                <a:ea typeface="+mn-ea"/>
                <a:cs typeface="+mn-cs"/>
              </a:rPr>
              <a:t>AIR Safety System</a:t>
            </a:r>
            <a:r>
              <a:rPr lang="en-US" dirty="0">
                <a:latin typeface="Tahoma" pitchFamily="34" charset="0"/>
                <a:ea typeface="+mn-ea"/>
                <a:cs typeface="+mn-cs"/>
              </a:rPr>
              <a:t>: The set of interconnected, functions, processes, and entities (both public and private) that collectively ensure the safe design and production of aerospace products. The system encompasses AIR’s activities related to design, manufacturing, airworthiness approvals and oversight, standards and policy development, and, continued operational safety (COS); Industry’s role in ensuring compliance to regulations; and the public’s active participation in the regulatory process.</a:t>
            </a:r>
          </a:p>
          <a:p>
            <a:pPr marL="39347">
              <a:defRPr/>
            </a:pPr>
            <a:endParaRPr lang="en-US" dirty="0" smtClean="0"/>
          </a:p>
          <a:p>
            <a:pPr>
              <a:defRPr/>
            </a:pPr>
            <a:endParaRPr lang="en-US" dirty="0" smtClean="0"/>
          </a:p>
          <a:p>
            <a:pPr>
              <a:defRPr/>
            </a:pPr>
            <a:r>
              <a:rPr lang="en-US" dirty="0" smtClean="0"/>
              <a:t>This is a new method of business planning for AIR:</a:t>
            </a:r>
          </a:p>
          <a:p>
            <a:pPr marL="287122" indent="-287122">
              <a:buFont typeface="Arial" panose="020B0604020202020204" pitchFamily="34" charset="0"/>
              <a:buChar char="•"/>
              <a:defRPr/>
            </a:pPr>
            <a:r>
              <a:rPr lang="en-US" dirty="0" smtClean="0"/>
              <a:t>Strategic &amp; Long Term Planning instead of “effort du jour”</a:t>
            </a:r>
          </a:p>
          <a:p>
            <a:pPr marL="287122" indent="-287122" defTabSz="918789">
              <a:buFont typeface="Arial" panose="020B0604020202020204" pitchFamily="34" charset="0"/>
              <a:buChar char="•"/>
              <a:defRPr/>
            </a:pPr>
            <a:r>
              <a:rPr lang="en-US" dirty="0" smtClean="0"/>
              <a:t>Holistic Directed Planning instead of ad-hoc</a:t>
            </a:r>
          </a:p>
          <a:p>
            <a:pPr marL="287122" indent="-287122">
              <a:buFont typeface="Arial" panose="020B0604020202020204" pitchFamily="34" charset="0"/>
              <a:buChar char="•"/>
              <a:defRPr/>
            </a:pPr>
            <a:endParaRPr lang="en-US" dirty="0" smtClean="0"/>
          </a:p>
        </p:txBody>
      </p:sp>
    </p:spTree>
    <p:extLst>
      <p:ext uri="{BB962C8B-B14F-4D97-AF65-F5344CB8AC3E}">
        <p14:creationId xmlns:p14="http://schemas.microsoft.com/office/powerpoint/2010/main" val="3661594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48483" name="Notes Placeholder 2"/>
          <p:cNvSpPr>
            <a:spLocks noGrp="1"/>
          </p:cNvSpPr>
          <p:nvPr>
            <p:ph type="body" idx="1"/>
          </p:nvPr>
        </p:nvSpPr>
        <p:spPr>
          <a:noFill/>
        </p:spPr>
        <p:txBody>
          <a:bodyPr/>
          <a:lstStyle/>
          <a:p>
            <a:r>
              <a:rPr lang="en-US" altLang="en-US" smtClean="0">
                <a:solidFill>
                  <a:srgbClr val="7F7F7F"/>
                </a:solidFill>
                <a:latin typeface="Arial" charset="0"/>
              </a:rPr>
              <a:t>AIR is undergoing a phased implementation of the functional organization with realignment the first visible step, which will have a measurable impact on bilateral partners and industry. </a:t>
            </a:r>
          </a:p>
          <a:p>
            <a:endParaRPr lang="en-US" altLang="en-US" smtClean="0"/>
          </a:p>
        </p:txBody>
      </p:sp>
    </p:spTree>
    <p:extLst>
      <p:ext uri="{BB962C8B-B14F-4D97-AF65-F5344CB8AC3E}">
        <p14:creationId xmlns:p14="http://schemas.microsoft.com/office/powerpoint/2010/main" val="2891791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49507" name="Notes Placeholder 2"/>
          <p:cNvSpPr>
            <a:spLocks noGrp="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08944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50531" name="Notes Placeholder 2"/>
          <p:cNvSpPr>
            <a:spLocks noGrp="1"/>
          </p:cNvSpPr>
          <p:nvPr>
            <p:ph type="body" idx="1"/>
          </p:nvPr>
        </p:nvSpPr>
        <p:spPr>
          <a:noFill/>
        </p:spPr>
        <p:txBody>
          <a:bodyPr/>
          <a:lstStyle/>
          <a:p>
            <a:r>
              <a:rPr lang="en-US" altLang="en-US" smtClean="0">
                <a:solidFill>
                  <a:srgbClr val="7F7F7F"/>
                </a:solidFill>
                <a:latin typeface="Arial" charset="0"/>
              </a:rPr>
              <a:t>First step: Realign existing local offices (e.g. ACO’s, MIDO’s, etc.) to functional divisions. </a:t>
            </a:r>
          </a:p>
          <a:p>
            <a:endParaRPr lang="en-US" altLang="en-US" smtClean="0"/>
          </a:p>
        </p:txBody>
      </p:sp>
    </p:spTree>
    <p:extLst>
      <p:ext uri="{BB962C8B-B14F-4D97-AF65-F5344CB8AC3E}">
        <p14:creationId xmlns:p14="http://schemas.microsoft.com/office/powerpoint/2010/main" val="2501418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703263"/>
            <a:ext cx="4629150" cy="3473450"/>
          </a:xfrm>
        </p:spPr>
      </p:sp>
      <p:sp>
        <p:nvSpPr>
          <p:cNvPr id="3" name="Notes Placeholder 2"/>
          <p:cNvSpPr>
            <a:spLocks noGrp="1"/>
          </p:cNvSpPr>
          <p:nvPr>
            <p:ph type="body" idx="1"/>
          </p:nvPr>
        </p:nvSpPr>
        <p:spPr/>
        <p:txBody>
          <a:bodyPr/>
          <a:lstStyle/>
          <a:p>
            <a:pPr marL="175101" indent="-175101">
              <a:buFont typeface="Arial" panose="020B0604020202020204" pitchFamily="34" charset="0"/>
              <a:buChar char="•"/>
              <a:defRPr/>
            </a:pPr>
            <a:r>
              <a:rPr lang="en-US" dirty="0" smtClean="0"/>
              <a:t>Let’s talk about Industry’s role and how R&amp;D can play a role in transformation… what can you expect?</a:t>
            </a:r>
            <a:endParaRPr lang="en-US" dirty="0" smtClean="0">
              <a:solidFill>
                <a:srgbClr val="FF3300"/>
              </a:solidFill>
            </a:endParaRPr>
          </a:p>
          <a:p>
            <a:pPr marL="0" indent="0">
              <a:buFont typeface="Arial" panose="020B0604020202020204" pitchFamily="34" charset="0"/>
              <a:buNone/>
              <a:defRPr/>
            </a:pPr>
            <a:r>
              <a:rPr lang="en-US" dirty="0" smtClean="0">
                <a:solidFill>
                  <a:schemeClr val="bg1">
                    <a:lumMod val="50000"/>
                  </a:schemeClr>
                </a:solidFill>
              </a:rPr>
              <a:t> </a:t>
            </a:r>
            <a:endParaRPr lang="en-US" dirty="0" smtClean="0"/>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36362168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sunrise_plane_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0"/>
            <a:ext cx="3563937"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6"/>
          <p:cNvGrpSpPr>
            <a:grpSpLocks/>
          </p:cNvGrpSpPr>
          <p:nvPr/>
        </p:nvGrpSpPr>
        <p:grpSpPr bwMode="auto">
          <a:xfrm>
            <a:off x="5873750" y="269875"/>
            <a:ext cx="2895600" cy="911225"/>
            <a:chOff x="3700" y="170"/>
            <a:chExt cx="1824" cy="574"/>
          </a:xfrm>
        </p:grpSpPr>
        <p:pic>
          <p:nvPicPr>
            <p:cNvPr id="6" name="Picture 7" descr="NEW FAA LOGO"/>
            <p:cNvPicPr>
              <a:picLocks noChangeAspect="1" noChangeArrowheads="1"/>
            </p:cNvPicPr>
            <p:nvPr/>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5000"/>
                </a:lnSpc>
                <a:defRPr/>
              </a:pPr>
              <a:r>
                <a:rPr lang="en-US" b="1" dirty="0" smtClean="0">
                  <a:solidFill>
                    <a:srgbClr val="FFFFFF"/>
                  </a:solidFill>
                </a:rPr>
                <a:t>Federal Aviation</a:t>
              </a:r>
            </a:p>
            <a:p>
              <a:pPr eaLnBrk="1" hangingPunct="1">
                <a:lnSpc>
                  <a:spcPct val="85000"/>
                </a:lnSpc>
                <a:defRPr/>
              </a:pPr>
              <a:r>
                <a:rPr lang="en-US" b="1" dirty="0" smtClean="0">
                  <a:solidFill>
                    <a:srgbClr val="FFFFFF"/>
                  </a:solidFill>
                </a:rPr>
                <a:t>Administration</a:t>
              </a:r>
            </a:p>
          </p:txBody>
        </p:sp>
      </p:grpSp>
      <p:pic>
        <p:nvPicPr>
          <p:cNvPr id="8" name="Picture 1081" descr="sunrise_plane_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0" y="0"/>
            <a:ext cx="355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Rectangle 3"/>
          <p:cNvSpPr>
            <a:spLocks noGrp="1" noChangeArrowheads="1"/>
          </p:cNvSpPr>
          <p:nvPr>
            <p:ph type="ctrTitle"/>
          </p:nvPr>
        </p:nvSpPr>
        <p:spPr>
          <a:xfrm>
            <a:off x="446088" y="312737"/>
            <a:ext cx="4983162" cy="2935429"/>
          </a:xfrm>
        </p:spPr>
        <p:txBody>
          <a:bodyPr anchor="t"/>
          <a:lstStyle>
            <a:lvl1pPr>
              <a:defRPr sz="2800"/>
            </a:lvl1pPr>
          </a:lstStyle>
          <a:p>
            <a:pPr lvl="0"/>
            <a:r>
              <a:rPr lang="en-US" noProof="0" smtClean="0"/>
              <a:t>Click to edit Master title style</a:t>
            </a:r>
            <a:endParaRPr lang="en-US" noProof="0" dirty="0" smtClean="0"/>
          </a:p>
        </p:txBody>
      </p:sp>
      <p:sp>
        <p:nvSpPr>
          <p:cNvPr id="81924" name="Rectangle 4"/>
          <p:cNvSpPr>
            <a:spLocks noGrp="1" noChangeArrowheads="1"/>
          </p:cNvSpPr>
          <p:nvPr>
            <p:ph type="subTitle" idx="1"/>
          </p:nvPr>
        </p:nvSpPr>
        <p:spPr>
          <a:xfrm>
            <a:off x="449263" y="3269116"/>
            <a:ext cx="4996194" cy="1752600"/>
          </a:xfrm>
        </p:spPr>
        <p:txBody>
          <a:bodyPr/>
          <a:lstStyle>
            <a:lvl1pPr marL="0" indent="0">
              <a:buFontTx/>
              <a:buNone/>
              <a:defRPr sz="2400">
                <a:solidFill>
                  <a:schemeClr val="bg2"/>
                </a:solidFill>
              </a:defRPr>
            </a:lvl1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val="4269217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11"/>
          <p:cNvSpPr>
            <a:spLocks noGrp="1" noChangeArrowheads="1"/>
          </p:cNvSpPr>
          <p:nvPr>
            <p:ph type="sldNum" sz="quarter" idx="10"/>
          </p:nvPr>
        </p:nvSpPr>
        <p:spPr/>
        <p:txBody>
          <a:bodyPr/>
          <a:lstStyle>
            <a:lvl1pPr>
              <a:defRPr/>
            </a:lvl1pPr>
          </a:lstStyle>
          <a:p>
            <a:pPr>
              <a:defRPr/>
            </a:pPr>
            <a:fld id="{B7B39C97-A488-43D6-A9CA-A3EDCBBC19DC}" type="slidenum">
              <a:rPr lang="en-US"/>
              <a:pPr>
                <a:defRPr/>
              </a:pPr>
              <a:t>‹#›</a:t>
            </a:fld>
            <a:endParaRPr lang="en-US"/>
          </a:p>
        </p:txBody>
      </p:sp>
    </p:spTree>
    <p:extLst>
      <p:ext uri="{BB962C8B-B14F-4D97-AF65-F5344CB8AC3E}">
        <p14:creationId xmlns:p14="http://schemas.microsoft.com/office/powerpoint/2010/main" val="4042974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a:off x="379413" y="6270625"/>
            <a:ext cx="2244725" cy="469900"/>
          </a:xfrm>
          <a:prstGeom prst="rect">
            <a:avLst/>
          </a:prstGeom>
          <a:solidFill>
            <a:srgbClr val="1D2F6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p>
            <a:pPr eaLnBrk="1" hangingPunct="1">
              <a:spcBef>
                <a:spcPct val="50000"/>
              </a:spcBef>
              <a:buFontTx/>
              <a:buChar char="•"/>
            </a:pPr>
            <a:endParaRPr lang="en-US" altLang="en-US" sz="2400" smtClean="0">
              <a:solidFill>
                <a:srgbClr val="000000"/>
              </a:solidFill>
              <a:latin typeface="Arial" charset="0"/>
              <a:ea typeface="MS PGothic" pitchFamily="34" charset="-128"/>
            </a:endParaRPr>
          </a:p>
        </p:txBody>
      </p:sp>
      <p:sp>
        <p:nvSpPr>
          <p:cNvPr id="5" name="Rectangle 14"/>
          <p:cNvSpPr>
            <a:spLocks noChangeArrowheads="1"/>
          </p:cNvSpPr>
          <p:nvPr userDrawn="1"/>
        </p:nvSpPr>
        <p:spPr bwMode="auto">
          <a:xfrm>
            <a:off x="8358188" y="6291263"/>
            <a:ext cx="523875" cy="469900"/>
          </a:xfrm>
          <a:prstGeom prst="rect">
            <a:avLst/>
          </a:prstGeom>
          <a:solidFill>
            <a:srgbClr val="1D2F6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p>
            <a:pPr eaLnBrk="1" hangingPunct="1">
              <a:spcBef>
                <a:spcPct val="50000"/>
              </a:spcBef>
              <a:buFontTx/>
              <a:buChar char="•"/>
            </a:pPr>
            <a:endParaRPr lang="en-US" altLang="en-US" sz="2400" smtClean="0">
              <a:solidFill>
                <a:srgbClr val="000000"/>
              </a:solidFill>
              <a:latin typeface="Arial" charset="0"/>
              <a:ea typeface="MS PGothic" pitchFamily="34" charset="-128"/>
            </a:endParaRPr>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6" name="Rectangle 11"/>
          <p:cNvSpPr>
            <a:spLocks noGrp="1" noChangeArrowheads="1"/>
          </p:cNvSpPr>
          <p:nvPr>
            <p:ph type="sldNum" sz="quarter" idx="10"/>
          </p:nvPr>
        </p:nvSpPr>
        <p:spPr/>
        <p:txBody>
          <a:bodyPr/>
          <a:lstStyle>
            <a:lvl1pPr>
              <a:defRPr>
                <a:ea typeface="MS PGothic" pitchFamily="34" charset="-128"/>
              </a:defRPr>
            </a:lvl1pPr>
          </a:lstStyle>
          <a:p>
            <a:pPr>
              <a:defRPr/>
            </a:pPr>
            <a:fld id="{FAB80292-9DB2-4690-93E1-9B4F2B7E2E8F}" type="slidenum">
              <a:rPr lang="en-US"/>
              <a:pPr>
                <a:defRPr/>
              </a:pPr>
              <a:t>‹#›</a:t>
            </a:fld>
            <a:endParaRPr lang="en-US" dirty="0"/>
          </a:p>
        </p:txBody>
      </p:sp>
    </p:spTree>
    <p:extLst>
      <p:ext uri="{BB962C8B-B14F-4D97-AF65-F5344CB8AC3E}">
        <p14:creationId xmlns:p14="http://schemas.microsoft.com/office/powerpoint/2010/main" val="3878166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1" y="1508126"/>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4" y="1508126"/>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p:txBody>
          <a:bodyPr/>
          <a:lstStyle>
            <a:lvl1pPr>
              <a:defRPr/>
            </a:lvl1pPr>
          </a:lstStyle>
          <a:p>
            <a:pPr>
              <a:defRPr/>
            </a:pPr>
            <a:endParaRPr lang="en-US"/>
          </a:p>
        </p:txBody>
      </p:sp>
      <p:sp>
        <p:nvSpPr>
          <p:cNvPr id="6" name="Rectangle 10"/>
          <p:cNvSpPr>
            <a:spLocks noGrp="1" noChangeArrowheads="1"/>
          </p:cNvSpPr>
          <p:nvPr>
            <p:ph type="ftr" sz="quarter" idx="11"/>
          </p:nvPr>
        </p:nvSpPr>
        <p:spPr/>
        <p:txBody>
          <a:bodyPr/>
          <a:lstStyle>
            <a:lvl1pPr>
              <a:defRPr/>
            </a:lvl1pPr>
          </a:lstStyle>
          <a:p>
            <a:pPr>
              <a:defRPr/>
            </a:pPr>
            <a:endParaRPr lang="en-US"/>
          </a:p>
        </p:txBody>
      </p:sp>
      <p:sp>
        <p:nvSpPr>
          <p:cNvPr id="7" name="Rectangle 11"/>
          <p:cNvSpPr>
            <a:spLocks noGrp="1" noChangeArrowheads="1"/>
          </p:cNvSpPr>
          <p:nvPr>
            <p:ph type="sldNum" sz="quarter" idx="12"/>
          </p:nvPr>
        </p:nvSpPr>
        <p:spPr/>
        <p:txBody>
          <a:bodyPr/>
          <a:lstStyle>
            <a:lvl1pPr>
              <a:defRPr>
                <a:ea typeface="MS PGothic" pitchFamily="34" charset="-128"/>
              </a:defRPr>
            </a:lvl1pPr>
          </a:lstStyle>
          <a:p>
            <a:pPr>
              <a:defRPr/>
            </a:pPr>
            <a:fld id="{36684493-85CA-4F5C-8FE8-F3098D0FAF43}" type="slidenum">
              <a:rPr lang="en-US"/>
              <a:pPr>
                <a:defRPr/>
              </a:pPr>
              <a:t>‹#›</a:t>
            </a:fld>
            <a:endParaRPr lang="en-US" dirty="0"/>
          </a:p>
        </p:txBody>
      </p:sp>
    </p:spTree>
    <p:extLst>
      <p:ext uri="{BB962C8B-B14F-4D97-AF65-F5344CB8AC3E}">
        <p14:creationId xmlns:p14="http://schemas.microsoft.com/office/powerpoint/2010/main" val="3069450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11"/>
          <p:cNvSpPr>
            <a:spLocks noGrp="1" noChangeArrowheads="1"/>
          </p:cNvSpPr>
          <p:nvPr>
            <p:ph type="sldNum" sz="quarter" idx="10"/>
          </p:nvPr>
        </p:nvSpPr>
        <p:spPr/>
        <p:txBody>
          <a:bodyPr/>
          <a:lstStyle>
            <a:lvl1pPr>
              <a:defRPr>
                <a:ea typeface="MS PGothic" pitchFamily="34" charset="-128"/>
              </a:defRPr>
            </a:lvl1pPr>
          </a:lstStyle>
          <a:p>
            <a:pPr>
              <a:defRPr/>
            </a:pPr>
            <a:fld id="{1EC8CC0C-0823-4C6A-92A6-C226FB728607}" type="slidenum">
              <a:rPr lang="en-US"/>
              <a:pPr>
                <a:defRPr/>
              </a:pPr>
              <a:t>‹#›</a:t>
            </a:fld>
            <a:endParaRPr lang="en-US" dirty="0"/>
          </a:p>
        </p:txBody>
      </p:sp>
    </p:spTree>
    <p:extLst>
      <p:ext uri="{BB962C8B-B14F-4D97-AF65-F5344CB8AC3E}">
        <p14:creationId xmlns:p14="http://schemas.microsoft.com/office/powerpoint/2010/main" val="3252472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p:txBody>
          <a:bodyPr/>
          <a:lstStyle>
            <a:lvl1pPr>
              <a:defRPr>
                <a:ea typeface="MS PGothic" pitchFamily="34" charset="-128"/>
              </a:defRPr>
            </a:lvl1pPr>
          </a:lstStyle>
          <a:p>
            <a:pPr>
              <a:defRPr/>
            </a:pPr>
            <a:fld id="{B756EEE4-7C34-42C4-B5B6-D3C89E6D33D5}" type="slidenum">
              <a:rPr lang="en-US"/>
              <a:pPr>
                <a:defRPr/>
              </a:pPr>
              <a:t>‹#›</a:t>
            </a:fld>
            <a:endParaRPr lang="en-US" dirty="0"/>
          </a:p>
        </p:txBody>
      </p:sp>
    </p:spTree>
    <p:extLst>
      <p:ext uri="{BB962C8B-B14F-4D97-AF65-F5344CB8AC3E}">
        <p14:creationId xmlns:p14="http://schemas.microsoft.com/office/powerpoint/2010/main" val="1028428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52" indent="0">
              <a:buNone/>
              <a:defRPr sz="1200"/>
            </a:lvl2pPr>
            <a:lvl3pPr marL="914303" indent="0">
              <a:buNone/>
              <a:defRPr sz="1000"/>
            </a:lvl3pPr>
            <a:lvl4pPr marL="1371455" indent="0">
              <a:buNone/>
              <a:defRPr sz="900"/>
            </a:lvl4pPr>
            <a:lvl5pPr marL="1828606" indent="0">
              <a:buNone/>
              <a:defRPr sz="900"/>
            </a:lvl5pPr>
            <a:lvl6pPr marL="2285758" indent="0">
              <a:buNone/>
              <a:defRPr sz="900"/>
            </a:lvl6pPr>
            <a:lvl7pPr marL="2742909" indent="0">
              <a:buNone/>
              <a:defRPr sz="900"/>
            </a:lvl7pPr>
            <a:lvl8pPr marL="3200061" indent="0">
              <a:buNone/>
              <a:defRPr sz="900"/>
            </a:lvl8pPr>
            <a:lvl9pPr marL="3657212"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p:txBody>
          <a:bodyPr/>
          <a:lstStyle>
            <a:lvl1pPr>
              <a:defRPr/>
            </a:lvl1pPr>
          </a:lstStyle>
          <a:p>
            <a:pPr>
              <a:defRPr/>
            </a:pPr>
            <a:endParaRPr lang="en-US"/>
          </a:p>
        </p:txBody>
      </p:sp>
      <p:sp>
        <p:nvSpPr>
          <p:cNvPr id="6" name="Rectangle 10"/>
          <p:cNvSpPr>
            <a:spLocks noGrp="1" noChangeArrowheads="1"/>
          </p:cNvSpPr>
          <p:nvPr>
            <p:ph type="ftr" sz="quarter" idx="11"/>
          </p:nvPr>
        </p:nvSpPr>
        <p:spPr/>
        <p:txBody>
          <a:bodyPr/>
          <a:lstStyle>
            <a:lvl1pPr>
              <a:defRPr/>
            </a:lvl1pPr>
          </a:lstStyle>
          <a:p>
            <a:pPr>
              <a:defRPr/>
            </a:pPr>
            <a:endParaRPr lang="en-US"/>
          </a:p>
        </p:txBody>
      </p:sp>
      <p:sp>
        <p:nvSpPr>
          <p:cNvPr id="7" name="Rectangle 11"/>
          <p:cNvSpPr>
            <a:spLocks noGrp="1" noChangeArrowheads="1"/>
          </p:cNvSpPr>
          <p:nvPr>
            <p:ph type="sldNum" sz="quarter" idx="12"/>
          </p:nvPr>
        </p:nvSpPr>
        <p:spPr/>
        <p:txBody>
          <a:bodyPr/>
          <a:lstStyle>
            <a:lvl1pPr>
              <a:defRPr>
                <a:ea typeface="MS PGothic" pitchFamily="34" charset="-128"/>
              </a:defRPr>
            </a:lvl1pPr>
          </a:lstStyle>
          <a:p>
            <a:pPr>
              <a:defRPr/>
            </a:pPr>
            <a:fld id="{9BCD5018-8DBF-4FEA-90B9-1FE85D0EFC8C}" type="slidenum">
              <a:rPr lang="en-US"/>
              <a:pPr>
                <a:defRPr/>
              </a:pPr>
              <a:t>‹#›</a:t>
            </a:fld>
            <a:endParaRPr lang="en-US" dirty="0"/>
          </a:p>
        </p:txBody>
      </p:sp>
    </p:spTree>
    <p:extLst>
      <p:ext uri="{BB962C8B-B14F-4D97-AF65-F5344CB8AC3E}">
        <p14:creationId xmlns:p14="http://schemas.microsoft.com/office/powerpoint/2010/main" val="3110927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11"/>
          <p:cNvPicPr>
            <a:picLocks noChangeAspect="1"/>
          </p:cNvPicPr>
          <p:nvPr userDrawn="1"/>
        </p:nvPicPr>
        <p:blipFill>
          <a:blip r:embed="rId2">
            <a:extLst>
              <a:ext uri="{28A0092B-C50C-407E-A947-70E740481C1C}">
                <a14:useLocalDpi xmlns:a14="http://schemas.microsoft.com/office/drawing/2010/main" val="0"/>
              </a:ext>
            </a:extLst>
          </a:blip>
          <a:srcRect b="12798"/>
          <a:stretch>
            <a:fillRect/>
          </a:stretch>
        </p:blipFill>
        <p:spPr bwMode="auto">
          <a:xfrm>
            <a:off x="-1588" y="138113"/>
            <a:ext cx="9144001" cy="448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1"/>
          <p:cNvSpPr>
            <a:spLocks noChangeArrowheads="1"/>
          </p:cNvSpPr>
          <p:nvPr userDrawn="1"/>
        </p:nvSpPr>
        <p:spPr bwMode="auto">
          <a:xfrm>
            <a:off x="0" y="4781550"/>
            <a:ext cx="9153525" cy="2228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0"/>
              </a:spcBef>
              <a:buFontTx/>
              <a:buNone/>
            </a:pPr>
            <a:endParaRPr lang="en-US" altLang="en-US" sz="1200" b="1">
              <a:solidFill>
                <a:srgbClr val="000000"/>
              </a:solidFill>
            </a:endParaRPr>
          </a:p>
        </p:txBody>
      </p:sp>
      <p:sp>
        <p:nvSpPr>
          <p:cNvPr id="9" name="Text Box 1051"/>
          <p:cNvSpPr txBox="1">
            <a:spLocks noChangeArrowheads="1"/>
          </p:cNvSpPr>
          <p:nvPr userDrawn="1"/>
        </p:nvSpPr>
        <p:spPr bwMode="auto">
          <a:xfrm>
            <a:off x="439738" y="5154613"/>
            <a:ext cx="4822825" cy="113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spcBef>
                <a:spcPct val="0"/>
              </a:spcBef>
              <a:spcAft>
                <a:spcPts val="1200"/>
              </a:spcAft>
              <a:buFontTx/>
              <a:buNone/>
              <a:defRPr/>
            </a:pPr>
            <a:r>
              <a:rPr lang="en-US" sz="1600" b="1" dirty="0">
                <a:solidFill>
                  <a:srgbClr val="1D2F68"/>
                </a:solidFill>
              </a:rPr>
              <a:t>Presented to: </a:t>
            </a:r>
            <a:endParaRPr lang="en-US" sz="600" b="1" dirty="0">
              <a:solidFill>
                <a:srgbClr val="1D2F68"/>
              </a:solidFill>
            </a:endParaRPr>
          </a:p>
          <a:p>
            <a:pPr eaLnBrk="1" hangingPunct="1">
              <a:spcBef>
                <a:spcPct val="0"/>
              </a:spcBef>
              <a:spcAft>
                <a:spcPts val="1200"/>
              </a:spcAft>
              <a:buFontTx/>
              <a:buNone/>
              <a:defRPr/>
            </a:pPr>
            <a:r>
              <a:rPr lang="en-US" sz="1600" b="1" dirty="0">
                <a:solidFill>
                  <a:srgbClr val="1D2F68"/>
                </a:solidFill>
              </a:rPr>
              <a:t>By: </a:t>
            </a:r>
          </a:p>
          <a:p>
            <a:pPr eaLnBrk="1" hangingPunct="1">
              <a:spcBef>
                <a:spcPct val="0"/>
              </a:spcBef>
              <a:spcAft>
                <a:spcPts val="1200"/>
              </a:spcAft>
              <a:buFontTx/>
              <a:buNone/>
              <a:defRPr/>
            </a:pPr>
            <a:r>
              <a:rPr lang="en-US" sz="1600" b="1" dirty="0">
                <a:solidFill>
                  <a:srgbClr val="1D2F68"/>
                </a:solidFill>
              </a:rPr>
              <a:t>Date: </a:t>
            </a:r>
          </a:p>
        </p:txBody>
      </p:sp>
      <p:grpSp>
        <p:nvGrpSpPr>
          <p:cNvPr id="10" name="Group 1080"/>
          <p:cNvGrpSpPr>
            <a:grpSpLocks/>
          </p:cNvGrpSpPr>
          <p:nvPr userDrawn="1"/>
        </p:nvGrpSpPr>
        <p:grpSpPr bwMode="auto">
          <a:xfrm>
            <a:off x="5873750" y="271463"/>
            <a:ext cx="2895600" cy="909637"/>
            <a:chOff x="3700" y="171"/>
            <a:chExt cx="1824" cy="573"/>
          </a:xfrm>
        </p:grpSpPr>
        <p:pic>
          <p:nvPicPr>
            <p:cNvPr id="11"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071"/>
            <p:cNvSpPr txBox="1">
              <a:spLocks noChangeArrowheads="1"/>
            </p:cNvSpPr>
            <p:nvPr userDrawn="1"/>
          </p:nvSpPr>
          <p:spPr bwMode="ltGray">
            <a:xfrm>
              <a:off x="4288" y="288"/>
              <a:ext cx="1236"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a:lnSpc>
                  <a:spcPct val="85000"/>
                </a:lnSpc>
                <a:spcBef>
                  <a:spcPct val="0"/>
                </a:spcBef>
                <a:buFontTx/>
                <a:buNone/>
                <a:defRPr/>
              </a:pPr>
              <a:r>
                <a:rPr lang="en-US" sz="1800" b="1" dirty="0">
                  <a:solidFill>
                    <a:srgbClr val="002060"/>
                  </a:solidFill>
                  <a:latin typeface="Arial"/>
                  <a:ea typeface="ＭＳ Ｐゴシック" charset="0"/>
                  <a:cs typeface="ＭＳ Ｐゴシック" charset="0"/>
                </a:rPr>
                <a:t>Federal Aviation</a:t>
              </a:r>
            </a:p>
            <a:p>
              <a:pPr>
                <a:lnSpc>
                  <a:spcPct val="85000"/>
                </a:lnSpc>
                <a:spcBef>
                  <a:spcPct val="0"/>
                </a:spcBef>
                <a:buFontTx/>
                <a:buNone/>
                <a:defRPr/>
              </a:pPr>
              <a:r>
                <a:rPr lang="en-US" sz="1800" b="1" dirty="0">
                  <a:solidFill>
                    <a:srgbClr val="002060"/>
                  </a:solidFill>
                  <a:latin typeface="Arial"/>
                  <a:ea typeface="ＭＳ Ｐゴシック" charset="0"/>
                  <a:cs typeface="ＭＳ Ｐゴシック" charset="0"/>
                </a:rPr>
                <a:t>Administration</a:t>
              </a:r>
            </a:p>
          </p:txBody>
        </p:sp>
      </p:grpSp>
      <p:sp>
        <p:nvSpPr>
          <p:cNvPr id="13" name="Rectangle 16"/>
          <p:cNvSpPr>
            <a:spLocks noChangeArrowheads="1"/>
          </p:cNvSpPr>
          <p:nvPr userDrawn="1"/>
        </p:nvSpPr>
        <p:spPr bwMode="auto">
          <a:xfrm>
            <a:off x="-9525" y="4630738"/>
            <a:ext cx="9163050" cy="857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0"/>
              </a:spcBef>
              <a:buFontTx/>
              <a:buNone/>
            </a:pPr>
            <a:endParaRPr lang="en-US" altLang="en-US" sz="1200" b="1">
              <a:solidFill>
                <a:srgbClr val="000000"/>
              </a:solidFill>
            </a:endParaRPr>
          </a:p>
        </p:txBody>
      </p:sp>
      <p:sp>
        <p:nvSpPr>
          <p:cNvPr id="14" name="Rectangle 13"/>
          <p:cNvSpPr/>
          <p:nvPr userDrawn="1"/>
        </p:nvSpPr>
        <p:spPr bwMode="auto">
          <a:xfrm>
            <a:off x="-9525" y="4716463"/>
            <a:ext cx="9163050" cy="85725"/>
          </a:xfrm>
          <a:prstGeom prst="rect">
            <a:avLst/>
          </a:prstGeom>
          <a:solidFill>
            <a:schemeClr val="bg2">
              <a:lumMod val="60000"/>
              <a:lumOff val="40000"/>
            </a:schemeClr>
          </a:solidFill>
          <a:ln>
            <a:noFill/>
          </a:ln>
          <a:effectLst/>
          <a:extLst/>
        </p:spPr>
        <p:txBody>
          <a:bodyPr>
            <a:spAutoFit/>
          </a:bodyPr>
          <a:lstStyle/>
          <a:p>
            <a:pPr>
              <a:spcBef>
                <a:spcPct val="0"/>
              </a:spcBef>
              <a:buFontTx/>
              <a:buNone/>
              <a:defRPr/>
            </a:pPr>
            <a:endParaRPr lang="en-US" sz="1200" b="1" dirty="0">
              <a:solidFill>
                <a:srgbClr val="000000"/>
              </a:solidFill>
              <a:latin typeface="Times New Roman" pitchFamily="18" charset="0"/>
            </a:endParaRPr>
          </a:p>
        </p:txBody>
      </p:sp>
      <p:sp>
        <p:nvSpPr>
          <p:cNvPr id="27" name="Rectangle 1026"/>
          <p:cNvSpPr>
            <a:spLocks noGrp="1" noChangeArrowheads="1"/>
          </p:cNvSpPr>
          <p:nvPr>
            <p:ph type="ctrTitle"/>
          </p:nvPr>
        </p:nvSpPr>
        <p:spPr>
          <a:xfrm>
            <a:off x="446088" y="312738"/>
            <a:ext cx="4983162" cy="1395412"/>
          </a:xfrm>
        </p:spPr>
        <p:txBody>
          <a:bodyPr anchor="t"/>
          <a:lstStyle>
            <a:lvl1pPr>
              <a:defRPr sz="4000">
                <a:solidFill>
                  <a:srgbClr val="002060"/>
                </a:solidFill>
              </a:defRPr>
            </a:lvl1pPr>
          </a:lstStyle>
          <a:p>
            <a:pPr lvl="0"/>
            <a:r>
              <a:rPr lang="en-US" noProof="0" dirty="0"/>
              <a:t>Select to edit master title</a:t>
            </a:r>
          </a:p>
        </p:txBody>
      </p:sp>
      <p:sp>
        <p:nvSpPr>
          <p:cNvPr id="28" name="Rectangle 1027"/>
          <p:cNvSpPr>
            <a:spLocks noGrp="1" noChangeArrowheads="1"/>
          </p:cNvSpPr>
          <p:nvPr>
            <p:ph type="subTitle" idx="1"/>
          </p:nvPr>
        </p:nvSpPr>
        <p:spPr>
          <a:xfrm>
            <a:off x="449263" y="1754188"/>
            <a:ext cx="4951412" cy="1752600"/>
          </a:xfrm>
        </p:spPr>
        <p:txBody>
          <a:bodyPr/>
          <a:lstStyle>
            <a:lvl1pPr marL="0" indent="0">
              <a:buFontTx/>
              <a:buNone/>
              <a:defRPr sz="3200" b="1">
                <a:solidFill>
                  <a:schemeClr val="accent3">
                    <a:lumMod val="50000"/>
                  </a:schemeClr>
                </a:solidFill>
              </a:defRPr>
            </a:lvl1pPr>
          </a:lstStyle>
          <a:p>
            <a:pPr lvl="0"/>
            <a:r>
              <a:rPr lang="en-US" noProof="0" dirty="0"/>
              <a:t>Select to edit master subtitle</a:t>
            </a:r>
          </a:p>
        </p:txBody>
      </p:sp>
      <p:sp>
        <p:nvSpPr>
          <p:cNvPr id="29" name="Text Placeholder 28"/>
          <p:cNvSpPr>
            <a:spLocks noGrp="1"/>
          </p:cNvSpPr>
          <p:nvPr>
            <p:ph type="body" sz="quarter" idx="10"/>
          </p:nvPr>
        </p:nvSpPr>
        <p:spPr>
          <a:xfrm>
            <a:off x="1883650" y="5159572"/>
            <a:ext cx="3076575" cy="311150"/>
          </a:xfrm>
        </p:spPr>
        <p:txBody>
          <a:bodyPr/>
          <a:lstStyle>
            <a:lvl1pPr algn="l" rtl="0" eaLnBrk="1" fontAlgn="base" hangingPunct="1">
              <a:spcBef>
                <a:spcPct val="0"/>
              </a:spcBef>
              <a:spcAft>
                <a:spcPts val="600"/>
              </a:spcAft>
              <a:buFontTx/>
              <a:buNone/>
              <a:defRPr/>
            </a:lvl1pPr>
          </a:lstStyle>
          <a:p>
            <a:pPr lvl="0"/>
            <a:r>
              <a:rPr lang="en-US" smtClean="0"/>
              <a:t>Click to edit Master text styles</a:t>
            </a:r>
          </a:p>
        </p:txBody>
      </p:sp>
      <p:sp>
        <p:nvSpPr>
          <p:cNvPr id="35" name="Text Placeholder 28"/>
          <p:cNvSpPr>
            <a:spLocks noGrp="1"/>
          </p:cNvSpPr>
          <p:nvPr>
            <p:ph type="body" sz="quarter" idx="11"/>
          </p:nvPr>
        </p:nvSpPr>
        <p:spPr>
          <a:xfrm>
            <a:off x="923525" y="5547781"/>
            <a:ext cx="3076575" cy="311150"/>
          </a:xfrm>
        </p:spPr>
        <p:txBody>
          <a:bodyPr/>
          <a:lstStyle>
            <a:lvl1pPr algn="l" rtl="0" eaLnBrk="1" fontAlgn="base" hangingPunct="1">
              <a:spcBef>
                <a:spcPct val="0"/>
              </a:spcBef>
              <a:spcAft>
                <a:spcPts val="600"/>
              </a:spcAft>
              <a:buFontTx/>
              <a:buNone/>
              <a:defRPr/>
            </a:lvl1pPr>
          </a:lstStyle>
          <a:p>
            <a:pPr lvl="0"/>
            <a:r>
              <a:rPr lang="en-US" smtClean="0"/>
              <a:t>Click to edit Master text styles</a:t>
            </a:r>
          </a:p>
        </p:txBody>
      </p:sp>
      <p:sp>
        <p:nvSpPr>
          <p:cNvPr id="36" name="Text Placeholder 28"/>
          <p:cNvSpPr>
            <a:spLocks noGrp="1"/>
          </p:cNvSpPr>
          <p:nvPr>
            <p:ph type="body" sz="quarter" idx="12"/>
          </p:nvPr>
        </p:nvSpPr>
        <p:spPr>
          <a:xfrm>
            <a:off x="1115550" y="5953900"/>
            <a:ext cx="3076575" cy="311150"/>
          </a:xfrm>
        </p:spPr>
        <p:txBody>
          <a:bodyPr/>
          <a:lstStyle>
            <a:lvl1pPr algn="l" rtl="0" eaLnBrk="1" fontAlgn="base" hangingPunct="1">
              <a:spcBef>
                <a:spcPct val="0"/>
              </a:spcBef>
              <a:spcAft>
                <a:spcPts val="600"/>
              </a:spcAft>
              <a:buFontTx/>
              <a:buNone/>
              <a:defRPr/>
            </a:lvl1pPr>
          </a:lstStyle>
          <a:p>
            <a:pPr lvl="0"/>
            <a:r>
              <a:rPr lang="en-US" smtClean="0"/>
              <a:t>Click to edit Master text styles</a:t>
            </a:r>
          </a:p>
        </p:txBody>
      </p:sp>
    </p:spTree>
    <p:extLst>
      <p:ext uri="{BB962C8B-B14F-4D97-AF65-F5344CB8AC3E}">
        <p14:creationId xmlns:p14="http://schemas.microsoft.com/office/powerpoint/2010/main" val="524513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704850"/>
            <a:ext cx="9163050" cy="609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1"/>
          <p:cNvSpPr>
            <a:spLocks noChangeArrowheads="1"/>
          </p:cNvSpPr>
          <p:nvPr userDrawn="1"/>
        </p:nvSpPr>
        <p:spPr bwMode="auto">
          <a:xfrm>
            <a:off x="0" y="4781550"/>
            <a:ext cx="9153525" cy="2228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0"/>
              </a:spcBef>
              <a:buFontTx/>
              <a:buNone/>
            </a:pPr>
            <a:endParaRPr lang="en-US" altLang="en-US" sz="1200" b="1">
              <a:solidFill>
                <a:srgbClr val="000000"/>
              </a:solidFill>
            </a:endParaRPr>
          </a:p>
        </p:txBody>
      </p:sp>
      <p:sp>
        <p:nvSpPr>
          <p:cNvPr id="6" name="Text Box 1051"/>
          <p:cNvSpPr txBox="1">
            <a:spLocks noChangeArrowheads="1"/>
          </p:cNvSpPr>
          <p:nvPr userDrawn="1"/>
        </p:nvSpPr>
        <p:spPr bwMode="auto">
          <a:xfrm>
            <a:off x="427038" y="4967288"/>
            <a:ext cx="5446712" cy="144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spcBef>
                <a:spcPts val="1200"/>
              </a:spcBef>
              <a:spcAft>
                <a:spcPts val="1200"/>
              </a:spcAft>
              <a:buFontTx/>
              <a:buNone/>
              <a:defRPr/>
            </a:pPr>
            <a:r>
              <a:rPr lang="en-US" sz="1600" b="1" dirty="0">
                <a:solidFill>
                  <a:srgbClr val="1D2F68"/>
                </a:solidFill>
              </a:rPr>
              <a:t>Presented to:	</a:t>
            </a:r>
            <a:r>
              <a:rPr lang="en-US" sz="1600" dirty="0">
                <a:solidFill>
                  <a:srgbClr val="808080"/>
                </a:solidFill>
              </a:rPr>
              <a:t>ACOLT</a:t>
            </a:r>
            <a:r>
              <a:rPr lang="en-US" sz="1600" b="1" dirty="0">
                <a:solidFill>
                  <a:srgbClr val="1D2F68"/>
                </a:solidFill>
              </a:rPr>
              <a:t> </a:t>
            </a:r>
          </a:p>
          <a:p>
            <a:pPr eaLnBrk="1" hangingPunct="1">
              <a:spcBef>
                <a:spcPts val="1200"/>
              </a:spcBef>
              <a:spcAft>
                <a:spcPts val="1200"/>
              </a:spcAft>
              <a:buFontTx/>
              <a:buNone/>
              <a:defRPr/>
            </a:pPr>
            <a:r>
              <a:rPr lang="en-US" sz="1600" b="1" dirty="0">
                <a:solidFill>
                  <a:srgbClr val="1D2F68"/>
                </a:solidFill>
              </a:rPr>
              <a:t>By: 		</a:t>
            </a:r>
            <a:r>
              <a:rPr lang="en-US" sz="1600" dirty="0">
                <a:solidFill>
                  <a:srgbClr val="808080"/>
                </a:solidFill>
              </a:rPr>
              <a:t>Jamie Showman &amp; Dawn LeBlond</a:t>
            </a:r>
          </a:p>
          <a:p>
            <a:pPr eaLnBrk="1" hangingPunct="1">
              <a:spcBef>
                <a:spcPts val="1200"/>
              </a:spcBef>
              <a:spcAft>
                <a:spcPts val="1200"/>
              </a:spcAft>
              <a:buFontTx/>
              <a:buNone/>
              <a:defRPr/>
            </a:pPr>
            <a:r>
              <a:rPr lang="en-US" sz="1600" b="1" dirty="0">
                <a:solidFill>
                  <a:srgbClr val="1D2F68"/>
                </a:solidFill>
              </a:rPr>
              <a:t>Date: 		</a:t>
            </a:r>
            <a:r>
              <a:rPr lang="en-US" sz="1600" dirty="0">
                <a:solidFill>
                  <a:srgbClr val="808080"/>
                </a:solidFill>
              </a:rPr>
              <a:t>2 February 2017</a:t>
            </a:r>
            <a:endParaRPr lang="en-US" sz="1600" b="1" dirty="0">
              <a:solidFill>
                <a:srgbClr val="1D2F68"/>
              </a:solidFill>
            </a:endParaRPr>
          </a:p>
        </p:txBody>
      </p:sp>
      <p:grpSp>
        <p:nvGrpSpPr>
          <p:cNvPr id="7" name="Group 1080"/>
          <p:cNvGrpSpPr>
            <a:grpSpLocks/>
          </p:cNvGrpSpPr>
          <p:nvPr userDrawn="1"/>
        </p:nvGrpSpPr>
        <p:grpSpPr bwMode="auto">
          <a:xfrm>
            <a:off x="5873750" y="271463"/>
            <a:ext cx="2895600" cy="909637"/>
            <a:chOff x="3700" y="171"/>
            <a:chExt cx="1824" cy="573"/>
          </a:xfrm>
        </p:grpSpPr>
        <p:pic>
          <p:nvPicPr>
            <p:cNvPr id="8"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071"/>
            <p:cNvSpPr txBox="1">
              <a:spLocks noChangeArrowheads="1"/>
            </p:cNvSpPr>
            <p:nvPr userDrawn="1"/>
          </p:nvSpPr>
          <p:spPr bwMode="ltGray">
            <a:xfrm>
              <a:off x="4288" y="288"/>
              <a:ext cx="1236"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a:lnSpc>
                  <a:spcPct val="85000"/>
                </a:lnSpc>
                <a:spcBef>
                  <a:spcPct val="0"/>
                </a:spcBef>
                <a:buFontTx/>
                <a:buNone/>
                <a:defRPr/>
              </a:pPr>
              <a:r>
                <a:rPr lang="en-US" sz="1800" b="1" dirty="0">
                  <a:solidFill>
                    <a:srgbClr val="FFFFFF"/>
                  </a:solidFill>
                  <a:latin typeface="Arial"/>
                  <a:ea typeface="ＭＳ Ｐゴシック" charset="0"/>
                  <a:cs typeface="ＭＳ Ｐゴシック" charset="0"/>
                </a:rPr>
                <a:t>Federal Aviation</a:t>
              </a:r>
            </a:p>
            <a:p>
              <a:pPr>
                <a:lnSpc>
                  <a:spcPct val="85000"/>
                </a:lnSpc>
                <a:spcBef>
                  <a:spcPct val="0"/>
                </a:spcBef>
                <a:buFontTx/>
                <a:buNone/>
                <a:defRPr/>
              </a:pPr>
              <a:r>
                <a:rPr lang="en-US" sz="1800" b="1" dirty="0">
                  <a:solidFill>
                    <a:srgbClr val="FFFFFF"/>
                  </a:solidFill>
                  <a:latin typeface="Arial"/>
                  <a:ea typeface="ＭＳ Ｐゴシック" charset="0"/>
                  <a:cs typeface="ＭＳ Ｐゴシック" charset="0"/>
                </a:rPr>
                <a:t>Administration</a:t>
              </a:r>
            </a:p>
          </p:txBody>
        </p:sp>
      </p:grpSp>
      <p:sp>
        <p:nvSpPr>
          <p:cNvPr id="10" name="Rectangle 16"/>
          <p:cNvSpPr>
            <a:spLocks noChangeArrowheads="1"/>
          </p:cNvSpPr>
          <p:nvPr userDrawn="1"/>
        </p:nvSpPr>
        <p:spPr bwMode="auto">
          <a:xfrm>
            <a:off x="-9525" y="4630738"/>
            <a:ext cx="9163050" cy="857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0"/>
              </a:spcBef>
              <a:buFontTx/>
              <a:buNone/>
            </a:pPr>
            <a:endParaRPr lang="en-US" altLang="en-US" sz="1200" b="1">
              <a:solidFill>
                <a:srgbClr val="000000"/>
              </a:solidFill>
            </a:endParaRPr>
          </a:p>
        </p:txBody>
      </p:sp>
      <p:sp>
        <p:nvSpPr>
          <p:cNvPr id="11" name="Rectangle 10"/>
          <p:cNvSpPr/>
          <p:nvPr userDrawn="1"/>
        </p:nvSpPr>
        <p:spPr bwMode="auto">
          <a:xfrm>
            <a:off x="-9525" y="4716463"/>
            <a:ext cx="9163050" cy="85725"/>
          </a:xfrm>
          <a:prstGeom prst="rect">
            <a:avLst/>
          </a:prstGeom>
          <a:solidFill>
            <a:schemeClr val="bg2">
              <a:lumMod val="60000"/>
              <a:lumOff val="40000"/>
            </a:schemeClr>
          </a:solidFill>
          <a:ln>
            <a:noFill/>
          </a:ln>
          <a:effectLst/>
          <a:extLst/>
        </p:spPr>
        <p:txBody>
          <a:bodyPr>
            <a:spAutoFit/>
          </a:bodyPr>
          <a:lstStyle/>
          <a:p>
            <a:pPr>
              <a:spcBef>
                <a:spcPct val="0"/>
              </a:spcBef>
              <a:buFontTx/>
              <a:buNone/>
              <a:defRPr/>
            </a:pPr>
            <a:endParaRPr lang="en-US" sz="1200" b="1" dirty="0">
              <a:solidFill>
                <a:srgbClr val="000000"/>
              </a:solidFill>
              <a:latin typeface="Times New Roman" pitchFamily="18" charset="0"/>
            </a:endParaRPr>
          </a:p>
        </p:txBody>
      </p:sp>
      <p:sp>
        <p:nvSpPr>
          <p:cNvPr id="63490" name="Rectangle 1026"/>
          <p:cNvSpPr>
            <a:spLocks noGrp="1" noChangeArrowheads="1"/>
          </p:cNvSpPr>
          <p:nvPr>
            <p:ph type="ctrTitle"/>
          </p:nvPr>
        </p:nvSpPr>
        <p:spPr>
          <a:xfrm>
            <a:off x="446088" y="312738"/>
            <a:ext cx="4983162" cy="1395412"/>
          </a:xfrm>
        </p:spPr>
        <p:txBody>
          <a:bodyPr anchor="t"/>
          <a:lstStyle>
            <a:lvl1pPr>
              <a:defRPr>
                <a:solidFill>
                  <a:srgbClr val="002060"/>
                </a:solidFill>
              </a:defRPr>
            </a:lvl1pPr>
          </a:lstStyle>
          <a:p>
            <a:pPr lvl="0"/>
            <a:r>
              <a:rPr lang="en-US" noProof="0" dirty="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accent3">
                    <a:lumMod val="50000"/>
                  </a:schemeClr>
                </a:solidFill>
              </a:defRPr>
            </a:lvl1pPr>
          </a:lstStyle>
          <a:p>
            <a:pPr lvl="0"/>
            <a:r>
              <a:rPr lang="en-US" noProof="0" dirty="0"/>
              <a:t>Select to edit master subtitle</a:t>
            </a:r>
          </a:p>
        </p:txBody>
      </p:sp>
    </p:spTree>
    <p:extLst>
      <p:ext uri="{BB962C8B-B14F-4D97-AF65-F5344CB8AC3E}">
        <p14:creationId xmlns:p14="http://schemas.microsoft.com/office/powerpoint/2010/main" val="3954437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3"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l="1857"/>
          <a:stretch>
            <a:fillRect/>
          </a:stretch>
        </p:blipFill>
        <p:spPr bwMode="auto">
          <a:xfrm>
            <a:off x="-9525" y="-704850"/>
            <a:ext cx="9163050" cy="620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1"/>
          <p:cNvSpPr>
            <a:spLocks noChangeArrowheads="1"/>
          </p:cNvSpPr>
          <p:nvPr userDrawn="1"/>
        </p:nvSpPr>
        <p:spPr bwMode="auto">
          <a:xfrm>
            <a:off x="0" y="5121275"/>
            <a:ext cx="9153525" cy="1736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0"/>
              </a:spcBef>
              <a:buFontTx/>
              <a:buNone/>
            </a:pPr>
            <a:endParaRPr lang="en-US" altLang="en-US" sz="1200" b="1">
              <a:solidFill>
                <a:srgbClr val="000000"/>
              </a:solidFill>
            </a:endParaRPr>
          </a:p>
        </p:txBody>
      </p:sp>
      <p:grpSp>
        <p:nvGrpSpPr>
          <p:cNvPr id="5" name="Group 1080"/>
          <p:cNvGrpSpPr>
            <a:grpSpLocks/>
          </p:cNvGrpSpPr>
          <p:nvPr userDrawn="1"/>
        </p:nvGrpSpPr>
        <p:grpSpPr bwMode="auto">
          <a:xfrm>
            <a:off x="5873750" y="271463"/>
            <a:ext cx="2895600" cy="909637"/>
            <a:chOff x="3700" y="171"/>
            <a:chExt cx="1824" cy="573"/>
          </a:xfrm>
        </p:grpSpPr>
        <p:pic>
          <p:nvPicPr>
            <p:cNvPr id="6"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a:lnSpc>
                  <a:spcPct val="85000"/>
                </a:lnSpc>
                <a:spcBef>
                  <a:spcPct val="0"/>
                </a:spcBef>
                <a:buFontTx/>
                <a:buNone/>
                <a:defRPr/>
              </a:pPr>
              <a:r>
                <a:rPr lang="en-US" sz="1800" b="1" dirty="0">
                  <a:solidFill>
                    <a:srgbClr val="FFFFFF"/>
                  </a:solidFill>
                  <a:latin typeface="Arial"/>
                  <a:ea typeface="ＭＳ Ｐゴシック" charset="0"/>
                  <a:cs typeface="ＭＳ Ｐゴシック" charset="0"/>
                </a:rPr>
                <a:t>Federal Aviation</a:t>
              </a:r>
            </a:p>
            <a:p>
              <a:pPr>
                <a:lnSpc>
                  <a:spcPct val="85000"/>
                </a:lnSpc>
                <a:spcBef>
                  <a:spcPct val="0"/>
                </a:spcBef>
                <a:buFontTx/>
                <a:buNone/>
                <a:defRPr/>
              </a:pPr>
              <a:r>
                <a:rPr lang="en-US" sz="1800" b="1" dirty="0">
                  <a:solidFill>
                    <a:srgbClr val="FFFFFF"/>
                  </a:solidFill>
                  <a:latin typeface="Arial"/>
                  <a:ea typeface="ＭＳ Ｐゴシック" charset="0"/>
                  <a:cs typeface="ＭＳ Ｐゴシック" charset="0"/>
                </a:rPr>
                <a:t>Administration</a:t>
              </a:r>
            </a:p>
          </p:txBody>
        </p:sp>
      </p:grpSp>
      <p:sp>
        <p:nvSpPr>
          <p:cNvPr id="8" name="Rectangle 16"/>
          <p:cNvSpPr>
            <a:spLocks noChangeArrowheads="1"/>
          </p:cNvSpPr>
          <p:nvPr userDrawn="1"/>
        </p:nvSpPr>
        <p:spPr bwMode="auto">
          <a:xfrm>
            <a:off x="-9525" y="5003800"/>
            <a:ext cx="9163050" cy="857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0"/>
              </a:spcBef>
              <a:buFontTx/>
              <a:buNone/>
            </a:pPr>
            <a:endParaRPr lang="en-US" altLang="en-US" sz="1200" b="1">
              <a:solidFill>
                <a:srgbClr val="000000"/>
              </a:solidFill>
            </a:endParaRPr>
          </a:p>
        </p:txBody>
      </p:sp>
      <p:sp>
        <p:nvSpPr>
          <p:cNvPr id="9" name="Rectangle 8"/>
          <p:cNvSpPr/>
          <p:nvPr userDrawn="1"/>
        </p:nvSpPr>
        <p:spPr bwMode="auto">
          <a:xfrm>
            <a:off x="-9525" y="5072063"/>
            <a:ext cx="9163050" cy="85725"/>
          </a:xfrm>
          <a:prstGeom prst="rect">
            <a:avLst/>
          </a:prstGeom>
          <a:solidFill>
            <a:schemeClr val="bg2">
              <a:lumMod val="60000"/>
              <a:lumOff val="40000"/>
            </a:schemeClr>
          </a:solidFill>
          <a:ln>
            <a:noFill/>
          </a:ln>
          <a:effectLst/>
          <a:extLst/>
        </p:spPr>
        <p:txBody>
          <a:bodyPr>
            <a:spAutoFit/>
          </a:bodyPr>
          <a:lstStyle/>
          <a:p>
            <a:pPr>
              <a:spcBef>
                <a:spcPct val="0"/>
              </a:spcBef>
              <a:buFontTx/>
              <a:buNone/>
              <a:defRPr/>
            </a:pPr>
            <a:endParaRPr lang="en-US" sz="1200" b="1" dirty="0">
              <a:solidFill>
                <a:srgbClr val="000000"/>
              </a:solidFill>
              <a:latin typeface="Times New Roman" pitchFamily="18" charset="0"/>
            </a:endParaRPr>
          </a:p>
        </p:txBody>
      </p:sp>
      <p:sp>
        <p:nvSpPr>
          <p:cNvPr id="63490" name="Rectangle 1026"/>
          <p:cNvSpPr>
            <a:spLocks noGrp="1" noChangeArrowheads="1"/>
          </p:cNvSpPr>
          <p:nvPr>
            <p:ph type="ctrTitle"/>
          </p:nvPr>
        </p:nvSpPr>
        <p:spPr>
          <a:xfrm>
            <a:off x="322645" y="5336418"/>
            <a:ext cx="8498710" cy="1395412"/>
          </a:xfrm>
        </p:spPr>
        <p:txBody>
          <a:bodyPr/>
          <a:lstStyle>
            <a:lvl1pPr algn="ctr">
              <a:defRPr sz="4800">
                <a:solidFill>
                  <a:srgbClr val="002060"/>
                </a:solidFill>
              </a:defRPr>
            </a:lvl1pPr>
          </a:lstStyle>
          <a:p>
            <a:pPr lvl="0"/>
            <a:r>
              <a:rPr lang="en-US" noProof="0" dirty="0"/>
              <a:t>Select to edit master title</a:t>
            </a:r>
          </a:p>
        </p:txBody>
      </p:sp>
    </p:spTree>
    <p:extLst>
      <p:ext uri="{BB962C8B-B14F-4D97-AF65-F5344CB8AC3E}">
        <p14:creationId xmlns:p14="http://schemas.microsoft.com/office/powerpoint/2010/main" val="1239211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495300" y="1139629"/>
            <a:ext cx="8050213" cy="4391025"/>
          </a:xfrm>
        </p:spPr>
        <p:txBody>
          <a:bodyPr/>
          <a:lstStyle>
            <a:lvl1pPr>
              <a:spcBef>
                <a:spcPts val="300"/>
              </a:spcBef>
              <a:spcAft>
                <a:spcPts val="300"/>
              </a:spcAft>
              <a:defRPr sz="1600" b="0"/>
            </a:lvl1pPr>
            <a:lvl2pPr marL="742950" indent="-285750">
              <a:spcBef>
                <a:spcPts val="300"/>
              </a:spcBef>
              <a:spcAft>
                <a:spcPts val="300"/>
              </a:spcAft>
              <a:buFont typeface="Arial" pitchFamily="34" charset="0"/>
              <a:buChar char="•"/>
              <a:defRPr sz="1400"/>
            </a:lvl2pPr>
            <a:lvl3pPr marL="1143000" indent="-228600">
              <a:spcBef>
                <a:spcPts val="300"/>
              </a:spcBef>
              <a:spcAft>
                <a:spcPts val="300"/>
              </a:spcAft>
              <a:buFont typeface="Arial" pitchFamily="34" charset="0"/>
              <a:buChar char="•"/>
              <a:defRPr sz="1200"/>
            </a:lvl3pPr>
            <a:lvl4pPr marL="1600200" indent="-228600">
              <a:spcBef>
                <a:spcPts val="300"/>
              </a:spcBef>
              <a:spcAft>
                <a:spcPts val="300"/>
              </a:spcAft>
              <a:buFont typeface="Arial" pitchFamily="34" charset="0"/>
              <a:buChar char="•"/>
              <a:defRPr sz="1000"/>
            </a:lvl4pPr>
            <a:lvl5pPr marL="2057400" indent="-228600">
              <a:spcBef>
                <a:spcPts val="300"/>
              </a:spcBef>
              <a:spcAft>
                <a:spcPts val="300"/>
              </a:spcAft>
              <a:buFont typeface="Arial" pitchFamily="34" charset="0"/>
              <a:buChar cha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1224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495300" y="1139629"/>
            <a:ext cx="8050213" cy="4391025"/>
          </a:xfrm>
        </p:spPr>
        <p:txBody>
          <a:bodyPr/>
          <a:lstStyle>
            <a:lvl1pPr>
              <a:spcBef>
                <a:spcPts val="300"/>
              </a:spcBef>
              <a:spcAft>
                <a:spcPts val="300"/>
              </a:spcAft>
              <a:defRPr sz="1600" b="0"/>
            </a:lvl1pPr>
            <a:lvl2pPr marL="742950" indent="-285750">
              <a:spcBef>
                <a:spcPts val="300"/>
              </a:spcBef>
              <a:spcAft>
                <a:spcPts val="300"/>
              </a:spcAft>
              <a:buFont typeface="Arial" pitchFamily="34" charset="0"/>
              <a:buChar char="•"/>
              <a:defRPr sz="1400"/>
            </a:lvl2pPr>
            <a:lvl3pPr marL="1143000" indent="-228600">
              <a:spcBef>
                <a:spcPts val="300"/>
              </a:spcBef>
              <a:spcAft>
                <a:spcPts val="300"/>
              </a:spcAft>
              <a:buFont typeface="Arial" pitchFamily="34" charset="0"/>
              <a:buChar char="•"/>
              <a:defRPr sz="1200"/>
            </a:lvl3pPr>
            <a:lvl4pPr marL="1600200" indent="-228600">
              <a:spcBef>
                <a:spcPts val="300"/>
              </a:spcBef>
              <a:spcAft>
                <a:spcPts val="300"/>
              </a:spcAft>
              <a:buFont typeface="Arial" pitchFamily="34" charset="0"/>
              <a:buChar char="•"/>
              <a:defRPr sz="1000"/>
            </a:lvl4pPr>
            <a:lvl5pPr marL="2057400" indent="-228600">
              <a:spcBef>
                <a:spcPts val="300"/>
              </a:spcBef>
              <a:spcAft>
                <a:spcPts val="300"/>
              </a:spcAft>
              <a:buFont typeface="Arial" pitchFamily="34" charset="0"/>
              <a:buChar cha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07796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95300" y="1139629"/>
            <a:ext cx="3948113" cy="4391025"/>
          </a:xfrm>
        </p:spPr>
        <p:txBody>
          <a:bodyPr/>
          <a:lstStyle>
            <a:lvl1pPr>
              <a:defRPr sz="1600"/>
            </a:lvl1pPr>
            <a:lvl2pPr>
              <a:defRPr sz="14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5813" y="1139629"/>
            <a:ext cx="3949700" cy="4391025"/>
          </a:xfrm>
        </p:spPr>
        <p:txBody>
          <a:bodyPr/>
          <a:lstStyle>
            <a:lvl1pPr marL="342900" marR="0" indent="-342900" algn="l" defTabSz="914400" rtl="0" eaLnBrk="0" fontAlgn="base" latinLnBrk="0" hangingPunct="0">
              <a:lnSpc>
                <a:spcPct val="100000"/>
              </a:lnSpc>
              <a:spcBef>
                <a:spcPts val="300"/>
              </a:spcBef>
              <a:spcAft>
                <a:spcPts val="300"/>
              </a:spcAft>
              <a:buClrTx/>
              <a:buSzTx/>
              <a:buFontTx/>
              <a:buChar char="•"/>
              <a:tabLst/>
              <a:defRPr sz="2800"/>
            </a:lvl1pPr>
            <a:lvl2pPr marL="800100" marR="0" indent="-342900" algn="l" defTabSz="914400" rtl="0" eaLnBrk="0" fontAlgn="base" latinLnBrk="0" hangingPunct="0">
              <a:lnSpc>
                <a:spcPct val="100000"/>
              </a:lnSpc>
              <a:spcBef>
                <a:spcPts val="300"/>
              </a:spcBef>
              <a:spcAft>
                <a:spcPts val="300"/>
              </a:spcAft>
              <a:buClrTx/>
              <a:buSzTx/>
              <a:buFont typeface="Arial" pitchFamily="34" charset="0"/>
              <a:buChar char="•"/>
              <a:tabLst/>
              <a:defRPr sz="2400"/>
            </a:lvl2pPr>
            <a:lvl3pPr marL="1257300" marR="0" indent="-342900" algn="l" defTabSz="914400" rtl="0" eaLnBrk="0" fontAlgn="base" latinLnBrk="0" hangingPunct="0">
              <a:lnSpc>
                <a:spcPct val="100000"/>
              </a:lnSpc>
              <a:spcBef>
                <a:spcPts val="300"/>
              </a:spcBef>
              <a:spcAft>
                <a:spcPts val="300"/>
              </a:spcAft>
              <a:buClrTx/>
              <a:buSzTx/>
              <a:buFont typeface="Arial" pitchFamily="34" charset="0"/>
              <a:buChar char="•"/>
              <a:tabLst/>
              <a:defRPr sz="2000"/>
            </a:lvl3pPr>
            <a:lvl4pPr marL="1657350" marR="0" indent="-285750" algn="l" defTabSz="914400" rtl="0" eaLnBrk="0" fontAlgn="base" latinLnBrk="0" hangingPunct="0">
              <a:lnSpc>
                <a:spcPct val="100000"/>
              </a:lnSpc>
              <a:spcBef>
                <a:spcPts val="300"/>
              </a:spcBef>
              <a:spcAft>
                <a:spcPts val="300"/>
              </a:spcAft>
              <a:buClrTx/>
              <a:buSzTx/>
              <a:buFont typeface="Arial" pitchFamily="34" charset="0"/>
              <a:buChar char="•"/>
              <a:tabLst/>
              <a:defRPr sz="1800"/>
            </a:lvl4pPr>
            <a:lvl5pPr marL="2114550" marR="0" indent="-285750" algn="l" defTabSz="914400" rtl="0" eaLnBrk="0" fontAlgn="base" latinLnBrk="0" hangingPunct="0">
              <a:lnSpc>
                <a:spcPct val="100000"/>
              </a:lnSpc>
              <a:spcBef>
                <a:spcPts val="300"/>
              </a:spcBef>
              <a:spcAft>
                <a:spcPts val="300"/>
              </a:spcAft>
              <a:buClrTx/>
              <a:buSzTx/>
              <a:buFont typeface="Arial" pitchFamily="34" charset="0"/>
              <a:buChar char="•"/>
              <a:tabLst/>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913675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p:cNvSpPr txBox="1">
            <a:spLocks/>
          </p:cNvSpPr>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FontTx/>
              <a:buNone/>
              <a:defRPr/>
            </a:pPr>
            <a:r>
              <a:rPr lang="en-US" sz="2400" dirty="0"/>
              <a:t>Click to edit Master title style</a:t>
            </a:r>
          </a:p>
        </p:txBody>
      </p:sp>
      <p:sp>
        <p:nvSpPr>
          <p:cNvPr id="3" name="Text Placeholder 2"/>
          <p:cNvSpPr>
            <a:spLocks noGrp="1"/>
          </p:cNvSpPr>
          <p:nvPr>
            <p:ph type="body" idx="1"/>
          </p:nvPr>
        </p:nvSpPr>
        <p:spPr>
          <a:xfrm>
            <a:off x="457200" y="1152969"/>
            <a:ext cx="4040188" cy="639762"/>
          </a:xfrm>
          <a:solidFill>
            <a:srgbClr val="102F61"/>
          </a:solidFill>
        </p:spPr>
        <p:txBody>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92731"/>
            <a:ext cx="4040188" cy="3951288"/>
          </a:xfrm>
        </p:spPr>
        <p:txBody>
          <a:bodyPr/>
          <a:lstStyle>
            <a:lvl1pPr marL="342900" marR="0" indent="-342900" algn="l" defTabSz="914400" rtl="0" eaLnBrk="0" fontAlgn="base" latinLnBrk="0" hangingPunct="0">
              <a:lnSpc>
                <a:spcPct val="100000"/>
              </a:lnSpc>
              <a:spcBef>
                <a:spcPts val="300"/>
              </a:spcBef>
              <a:spcAft>
                <a:spcPts val="300"/>
              </a:spcAft>
              <a:buClrTx/>
              <a:buSzTx/>
              <a:buFontTx/>
              <a:buChar char="•"/>
              <a:tabLst/>
              <a:defRPr sz="2400"/>
            </a:lvl1pPr>
            <a:lvl2pPr marL="800100" marR="0" indent="-342900" algn="l" defTabSz="914400" rtl="0" eaLnBrk="0" fontAlgn="base" latinLnBrk="0" hangingPunct="0">
              <a:lnSpc>
                <a:spcPct val="100000"/>
              </a:lnSpc>
              <a:spcBef>
                <a:spcPts val="300"/>
              </a:spcBef>
              <a:spcAft>
                <a:spcPts val="300"/>
              </a:spcAft>
              <a:buClrTx/>
              <a:buSzTx/>
              <a:buFont typeface="Arial" pitchFamily="34" charset="0"/>
              <a:buChar char="•"/>
              <a:tabLst/>
              <a:defRPr sz="2000"/>
            </a:lvl2pPr>
            <a:lvl3pPr marL="1257300" marR="0" indent="-342900" algn="l" defTabSz="914400" rtl="0" eaLnBrk="0" fontAlgn="base" latinLnBrk="0" hangingPunct="0">
              <a:lnSpc>
                <a:spcPct val="100000"/>
              </a:lnSpc>
              <a:spcBef>
                <a:spcPts val="300"/>
              </a:spcBef>
              <a:spcAft>
                <a:spcPts val="300"/>
              </a:spcAft>
              <a:buClrTx/>
              <a:buSzTx/>
              <a:buFont typeface="Arial" pitchFamily="34" charset="0"/>
              <a:buChar char="•"/>
              <a:tabLst/>
              <a:defRPr sz="1800"/>
            </a:lvl3pPr>
            <a:lvl4pPr marL="1657350" marR="0" indent="-285750" algn="l" defTabSz="914400" rtl="0" eaLnBrk="0" fontAlgn="base" latinLnBrk="0" hangingPunct="0">
              <a:lnSpc>
                <a:spcPct val="100000"/>
              </a:lnSpc>
              <a:spcBef>
                <a:spcPts val="300"/>
              </a:spcBef>
              <a:spcAft>
                <a:spcPts val="300"/>
              </a:spcAft>
              <a:buClrTx/>
              <a:buSzTx/>
              <a:buFont typeface="Arial" pitchFamily="34" charset="0"/>
              <a:buChar char="•"/>
              <a:tabLst/>
              <a:defRPr sz="1600"/>
            </a:lvl4pPr>
            <a:lvl5pPr marL="2114550" marR="0" indent="-285750" algn="l" defTabSz="914400" rtl="0" eaLnBrk="0" fontAlgn="base" latinLnBrk="0" hangingPunct="0">
              <a:lnSpc>
                <a:spcPct val="100000"/>
              </a:lnSpc>
              <a:spcBef>
                <a:spcPts val="300"/>
              </a:spcBef>
              <a:spcAft>
                <a:spcPts val="300"/>
              </a:spcAft>
              <a:buClrTx/>
              <a:buSzTx/>
              <a:buFont typeface="Arial" pitchFamily="34" charset="0"/>
              <a:buChar char="•"/>
              <a:tabLst/>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4"/>
          <p:cNvSpPr>
            <a:spLocks noGrp="1"/>
          </p:cNvSpPr>
          <p:nvPr>
            <p:ph type="body" sz="quarter" idx="3"/>
          </p:nvPr>
        </p:nvSpPr>
        <p:spPr>
          <a:xfrm>
            <a:off x="4645025" y="1152969"/>
            <a:ext cx="4075894" cy="639762"/>
          </a:xfrm>
          <a:solidFill>
            <a:srgbClr val="102F61"/>
          </a:solidFill>
        </p:spPr>
        <p:txBody>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792731"/>
            <a:ext cx="4041775" cy="3951288"/>
          </a:xfrm>
        </p:spPr>
        <p:txBody>
          <a:bodyPr/>
          <a:lstStyle>
            <a:lvl1pPr marL="342900" marR="0" indent="-342900" algn="l" defTabSz="914400" rtl="0" eaLnBrk="0" fontAlgn="base" latinLnBrk="0" hangingPunct="0">
              <a:lnSpc>
                <a:spcPct val="100000"/>
              </a:lnSpc>
              <a:spcBef>
                <a:spcPts val="300"/>
              </a:spcBef>
              <a:spcAft>
                <a:spcPts val="300"/>
              </a:spcAft>
              <a:buClrTx/>
              <a:buSzTx/>
              <a:buFontTx/>
              <a:buChar char="•"/>
              <a:tabLst/>
              <a:defRPr sz="2400"/>
            </a:lvl1pPr>
            <a:lvl2pPr marL="800100" marR="0" indent="-342900" algn="l" defTabSz="914400" rtl="0" eaLnBrk="0" fontAlgn="base" latinLnBrk="0" hangingPunct="0">
              <a:lnSpc>
                <a:spcPct val="100000"/>
              </a:lnSpc>
              <a:spcBef>
                <a:spcPts val="300"/>
              </a:spcBef>
              <a:spcAft>
                <a:spcPts val="300"/>
              </a:spcAft>
              <a:buClrTx/>
              <a:buSzTx/>
              <a:buFont typeface="Arial" pitchFamily="34" charset="0"/>
              <a:buChar char="•"/>
              <a:tabLst/>
              <a:defRPr sz="2000"/>
            </a:lvl2pPr>
            <a:lvl3pPr marL="1257300" marR="0" indent="-342900" algn="l" defTabSz="914400" rtl="0" eaLnBrk="0" fontAlgn="base" latinLnBrk="0" hangingPunct="0">
              <a:lnSpc>
                <a:spcPct val="100000"/>
              </a:lnSpc>
              <a:spcBef>
                <a:spcPts val="300"/>
              </a:spcBef>
              <a:spcAft>
                <a:spcPts val="300"/>
              </a:spcAft>
              <a:buClrTx/>
              <a:buSzTx/>
              <a:buFont typeface="Arial" pitchFamily="34" charset="0"/>
              <a:buChar char="•"/>
              <a:tabLst/>
              <a:defRPr sz="1800"/>
            </a:lvl3pPr>
            <a:lvl4pPr marL="1657350" marR="0" indent="-285750" algn="l" defTabSz="914400" rtl="0" eaLnBrk="0" fontAlgn="base" latinLnBrk="0" hangingPunct="0">
              <a:lnSpc>
                <a:spcPct val="100000"/>
              </a:lnSpc>
              <a:spcBef>
                <a:spcPts val="300"/>
              </a:spcBef>
              <a:spcAft>
                <a:spcPts val="300"/>
              </a:spcAft>
              <a:buClrTx/>
              <a:buSzTx/>
              <a:buFont typeface="Arial" pitchFamily="34" charset="0"/>
              <a:buChar char="•"/>
              <a:tabLst/>
              <a:defRPr sz="1600"/>
            </a:lvl4pPr>
            <a:lvl5pPr marL="2114550" marR="0" indent="-285750" algn="l" defTabSz="914400" rtl="0" eaLnBrk="0" fontAlgn="base" latinLnBrk="0" hangingPunct="0">
              <a:lnSpc>
                <a:spcPct val="100000"/>
              </a:lnSpc>
              <a:spcBef>
                <a:spcPts val="300"/>
              </a:spcBef>
              <a:spcAft>
                <a:spcPts val="300"/>
              </a:spcAft>
              <a:buClrTx/>
              <a:buSzTx/>
              <a:buFont typeface="Arial" pitchFamily="34" charset="0"/>
              <a:buChar char="•"/>
              <a:tabLst/>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634198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45047"/>
            <a:ext cx="5486400" cy="3604374"/>
          </a:xfrm>
        </p:spPr>
        <p:txBody>
          <a:bodyPr/>
          <a:lstStyle>
            <a:lvl1pPr marL="0" indent="0">
              <a:buNone/>
              <a:defRPr sz="40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475317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62493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2" name="Title 6"/>
          <p:cNvSpPr>
            <a:spLocks noGrp="1"/>
          </p:cNvSpPr>
          <p:nvPr>
            <p:ph type="title"/>
          </p:nvPr>
        </p:nvSpPr>
        <p:spPr>
          <a:xfrm>
            <a:off x="722313" y="2511195"/>
            <a:ext cx="7772400" cy="1023578"/>
          </a:xfrm>
        </p:spPr>
        <p:txBody>
          <a:bodyPr/>
          <a:lstStyle>
            <a:lvl1pPr>
              <a:defRPr sz="2800" baseline="0"/>
            </a:lvl1pPr>
          </a:lstStyle>
          <a:p>
            <a:r>
              <a:rPr lang="en-US"/>
              <a:t>Click to edit Master title style</a:t>
            </a:r>
            <a:endParaRPr lang="en-US" dirty="0"/>
          </a:p>
        </p:txBody>
      </p:sp>
    </p:spTree>
    <p:extLst>
      <p:ext uri="{BB962C8B-B14F-4D97-AF65-F5344CB8AC3E}">
        <p14:creationId xmlns:p14="http://schemas.microsoft.com/office/powerpoint/2010/main" val="13548461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6"/>
          <p:cNvSpPr>
            <a:spLocks noGrp="1"/>
          </p:cNvSpPr>
          <p:nvPr>
            <p:ph type="title"/>
          </p:nvPr>
        </p:nvSpPr>
        <p:spPr>
          <a:xfrm>
            <a:off x="722313" y="2511195"/>
            <a:ext cx="7772400" cy="1023578"/>
          </a:xfrm>
        </p:spPr>
        <p:txBody>
          <a:bodyPr/>
          <a:lstStyle>
            <a:lvl1pPr>
              <a:defRPr sz="2400" i="1" baseline="0"/>
            </a:lvl1pPr>
          </a:lstStyle>
          <a:p>
            <a:r>
              <a:rPr lang="en-US"/>
              <a:t>Click to edit Master title style</a:t>
            </a:r>
            <a:endParaRPr lang="en-US" dirty="0"/>
          </a:p>
        </p:txBody>
      </p:sp>
    </p:spTree>
    <p:extLst>
      <p:ext uri="{BB962C8B-B14F-4D97-AF65-F5344CB8AC3E}">
        <p14:creationId xmlns:p14="http://schemas.microsoft.com/office/powerpoint/2010/main" val="2420174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spcBef>
                <a:spcPct val="50000"/>
              </a:spcBef>
              <a:buFontTx/>
              <a:buChar char="•"/>
              <a:defRPr>
                <a:ea typeface="MS PGothic" pitchFamily="34" charset="-128"/>
              </a:defRPr>
            </a:lvl1pPr>
          </a:lstStyle>
          <a:p>
            <a:pPr>
              <a:defRPr/>
            </a:pPr>
            <a:fld id="{8D15512E-0856-42CA-A69B-838C4B26692C}" type="slidenum">
              <a:rPr lang="en-US"/>
              <a:pPr>
                <a:defRPr/>
              </a:pPr>
              <a:t>‹#›</a:t>
            </a:fld>
            <a:endParaRPr lang="en-US" dirty="0"/>
          </a:p>
        </p:txBody>
      </p:sp>
    </p:spTree>
    <p:extLst>
      <p:ext uri="{BB962C8B-B14F-4D97-AF65-F5344CB8AC3E}">
        <p14:creationId xmlns:p14="http://schemas.microsoft.com/office/powerpoint/2010/main" val="28332967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11"/>
          <p:cNvPicPr>
            <a:picLocks noChangeAspect="1"/>
          </p:cNvPicPr>
          <p:nvPr userDrawn="1"/>
        </p:nvPicPr>
        <p:blipFill>
          <a:blip r:embed="rId2">
            <a:extLst>
              <a:ext uri="{28A0092B-C50C-407E-A947-70E740481C1C}">
                <a14:useLocalDpi xmlns:a14="http://schemas.microsoft.com/office/drawing/2010/main" val="0"/>
              </a:ext>
            </a:extLst>
          </a:blip>
          <a:srcRect b="12798"/>
          <a:stretch>
            <a:fillRect/>
          </a:stretch>
        </p:blipFill>
        <p:spPr bwMode="auto">
          <a:xfrm>
            <a:off x="-1588" y="138113"/>
            <a:ext cx="9144001" cy="448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1"/>
          <p:cNvSpPr>
            <a:spLocks noChangeArrowheads="1"/>
          </p:cNvSpPr>
          <p:nvPr userDrawn="1"/>
        </p:nvSpPr>
        <p:spPr bwMode="auto">
          <a:xfrm>
            <a:off x="0" y="4781550"/>
            <a:ext cx="9153525" cy="2228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spcBef>
                <a:spcPct val="0"/>
              </a:spcBef>
              <a:buFontTx/>
              <a:buNone/>
              <a:defRPr/>
            </a:pPr>
            <a:endParaRPr lang="en-US" altLang="en-US" sz="1200" b="1" smtClean="0">
              <a:solidFill>
                <a:srgbClr val="000000"/>
              </a:solidFill>
            </a:endParaRPr>
          </a:p>
        </p:txBody>
      </p:sp>
      <p:sp>
        <p:nvSpPr>
          <p:cNvPr id="9" name="Text Box 1051"/>
          <p:cNvSpPr txBox="1">
            <a:spLocks noChangeArrowheads="1"/>
          </p:cNvSpPr>
          <p:nvPr userDrawn="1"/>
        </p:nvSpPr>
        <p:spPr bwMode="auto">
          <a:xfrm>
            <a:off x="439738" y="5154613"/>
            <a:ext cx="4822825" cy="153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spcBef>
                <a:spcPct val="0"/>
              </a:spcBef>
              <a:spcAft>
                <a:spcPts val="1200"/>
              </a:spcAft>
              <a:buFontTx/>
              <a:buNone/>
              <a:defRPr/>
            </a:pPr>
            <a:r>
              <a:rPr lang="en-US" sz="1600" b="1" dirty="0">
                <a:solidFill>
                  <a:srgbClr val="1D2F68"/>
                </a:solidFill>
              </a:rPr>
              <a:t>Presented to: </a:t>
            </a:r>
            <a:endParaRPr lang="en-US" sz="600" b="1" dirty="0">
              <a:solidFill>
                <a:srgbClr val="1D2F68"/>
              </a:solidFill>
            </a:endParaRPr>
          </a:p>
          <a:p>
            <a:pPr eaLnBrk="1" hangingPunct="1">
              <a:spcBef>
                <a:spcPct val="0"/>
              </a:spcBef>
              <a:spcAft>
                <a:spcPts val="1200"/>
              </a:spcAft>
              <a:buFontTx/>
              <a:buNone/>
              <a:defRPr/>
            </a:pPr>
            <a:r>
              <a:rPr lang="en-US" sz="1600" b="1" dirty="0">
                <a:solidFill>
                  <a:srgbClr val="1D2F68"/>
                </a:solidFill>
              </a:rPr>
              <a:t>By: </a:t>
            </a:r>
            <a:endParaRPr lang="en-US" sz="1600" b="1" dirty="0" smtClean="0">
              <a:solidFill>
                <a:srgbClr val="1D2F68"/>
              </a:solidFill>
            </a:endParaRPr>
          </a:p>
          <a:p>
            <a:pPr eaLnBrk="1" hangingPunct="1">
              <a:spcBef>
                <a:spcPct val="0"/>
              </a:spcBef>
              <a:spcAft>
                <a:spcPts val="1200"/>
              </a:spcAft>
              <a:buFontTx/>
              <a:buNone/>
              <a:defRPr/>
            </a:pPr>
            <a:endParaRPr lang="en-US" sz="1600" b="1" dirty="0">
              <a:solidFill>
                <a:srgbClr val="1D2F68"/>
              </a:solidFill>
            </a:endParaRPr>
          </a:p>
          <a:p>
            <a:pPr eaLnBrk="1" hangingPunct="1">
              <a:spcBef>
                <a:spcPct val="0"/>
              </a:spcBef>
              <a:spcAft>
                <a:spcPts val="1200"/>
              </a:spcAft>
              <a:buFontTx/>
              <a:buNone/>
              <a:defRPr/>
            </a:pPr>
            <a:r>
              <a:rPr lang="en-US" sz="1600" b="1" dirty="0">
                <a:solidFill>
                  <a:srgbClr val="1D2F68"/>
                </a:solidFill>
              </a:rPr>
              <a:t>Date: </a:t>
            </a:r>
          </a:p>
        </p:txBody>
      </p:sp>
      <p:grpSp>
        <p:nvGrpSpPr>
          <p:cNvPr id="10" name="Group 1080"/>
          <p:cNvGrpSpPr>
            <a:grpSpLocks/>
          </p:cNvGrpSpPr>
          <p:nvPr userDrawn="1"/>
        </p:nvGrpSpPr>
        <p:grpSpPr bwMode="auto">
          <a:xfrm>
            <a:off x="5873750" y="271463"/>
            <a:ext cx="2895600" cy="909637"/>
            <a:chOff x="3700" y="171"/>
            <a:chExt cx="1824" cy="573"/>
          </a:xfrm>
        </p:grpSpPr>
        <p:pic>
          <p:nvPicPr>
            <p:cNvPr id="11"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071"/>
            <p:cNvSpPr txBox="1">
              <a:spLocks noChangeArrowheads="1"/>
            </p:cNvSpPr>
            <p:nvPr userDrawn="1"/>
          </p:nvSpPr>
          <p:spPr bwMode="ltGray">
            <a:xfrm>
              <a:off x="4288" y="288"/>
              <a:ext cx="1236"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a:lnSpc>
                  <a:spcPct val="85000"/>
                </a:lnSpc>
                <a:spcBef>
                  <a:spcPct val="0"/>
                </a:spcBef>
                <a:buFontTx/>
                <a:buNone/>
                <a:defRPr/>
              </a:pPr>
              <a:r>
                <a:rPr lang="en-US" sz="1800" b="1" dirty="0">
                  <a:solidFill>
                    <a:srgbClr val="002060"/>
                  </a:solidFill>
                  <a:latin typeface="Arial"/>
                  <a:ea typeface="ＭＳ Ｐゴシック" charset="0"/>
                  <a:cs typeface="ＭＳ Ｐゴシック" charset="0"/>
                </a:rPr>
                <a:t>Federal Aviation</a:t>
              </a:r>
            </a:p>
            <a:p>
              <a:pPr>
                <a:lnSpc>
                  <a:spcPct val="85000"/>
                </a:lnSpc>
                <a:spcBef>
                  <a:spcPct val="0"/>
                </a:spcBef>
                <a:buFontTx/>
                <a:buNone/>
                <a:defRPr/>
              </a:pPr>
              <a:r>
                <a:rPr lang="en-US" sz="1800" b="1" dirty="0">
                  <a:solidFill>
                    <a:srgbClr val="002060"/>
                  </a:solidFill>
                  <a:latin typeface="Arial"/>
                  <a:ea typeface="ＭＳ Ｐゴシック" charset="0"/>
                  <a:cs typeface="ＭＳ Ｐゴシック" charset="0"/>
                </a:rPr>
                <a:t>Administration</a:t>
              </a:r>
            </a:p>
          </p:txBody>
        </p:sp>
      </p:grpSp>
      <p:sp>
        <p:nvSpPr>
          <p:cNvPr id="13" name="Rectangle 16"/>
          <p:cNvSpPr>
            <a:spLocks noChangeArrowheads="1"/>
          </p:cNvSpPr>
          <p:nvPr userDrawn="1"/>
        </p:nvSpPr>
        <p:spPr bwMode="auto">
          <a:xfrm>
            <a:off x="-9525" y="4630738"/>
            <a:ext cx="9163050" cy="857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spcBef>
                <a:spcPct val="0"/>
              </a:spcBef>
              <a:buFontTx/>
              <a:buNone/>
              <a:defRPr/>
            </a:pPr>
            <a:endParaRPr lang="en-US" altLang="en-US" sz="1200" b="1" smtClean="0">
              <a:solidFill>
                <a:srgbClr val="000000"/>
              </a:solidFill>
            </a:endParaRPr>
          </a:p>
        </p:txBody>
      </p:sp>
      <p:sp>
        <p:nvSpPr>
          <p:cNvPr id="14" name="Rectangle 13"/>
          <p:cNvSpPr/>
          <p:nvPr userDrawn="1"/>
        </p:nvSpPr>
        <p:spPr bwMode="auto">
          <a:xfrm>
            <a:off x="-9525" y="4716463"/>
            <a:ext cx="9163050" cy="85725"/>
          </a:xfrm>
          <a:prstGeom prst="rect">
            <a:avLst/>
          </a:prstGeom>
          <a:solidFill>
            <a:schemeClr val="bg2">
              <a:lumMod val="60000"/>
              <a:lumOff val="40000"/>
            </a:schemeClr>
          </a:solidFill>
          <a:ln>
            <a:noFill/>
          </a:ln>
          <a:effectLst/>
          <a:extLst/>
        </p:spPr>
        <p:txBody>
          <a:bodyPr>
            <a:spAutoFit/>
          </a:bodyPr>
          <a:lstStyle/>
          <a:p>
            <a:pPr>
              <a:spcBef>
                <a:spcPct val="0"/>
              </a:spcBef>
              <a:buFontTx/>
              <a:buNone/>
              <a:defRPr/>
            </a:pPr>
            <a:endParaRPr lang="en-US" sz="1200" b="1" dirty="0">
              <a:solidFill>
                <a:srgbClr val="000000"/>
              </a:solidFill>
              <a:latin typeface="Times New Roman" pitchFamily="18" charset="0"/>
            </a:endParaRPr>
          </a:p>
        </p:txBody>
      </p:sp>
      <p:sp>
        <p:nvSpPr>
          <p:cNvPr id="27" name="Rectangle 1026"/>
          <p:cNvSpPr>
            <a:spLocks noGrp="1" noChangeArrowheads="1"/>
          </p:cNvSpPr>
          <p:nvPr>
            <p:ph type="ctrTitle"/>
          </p:nvPr>
        </p:nvSpPr>
        <p:spPr>
          <a:xfrm>
            <a:off x="446088" y="312738"/>
            <a:ext cx="4983162" cy="1395412"/>
          </a:xfrm>
        </p:spPr>
        <p:txBody>
          <a:bodyPr anchor="t"/>
          <a:lstStyle>
            <a:lvl1pPr>
              <a:defRPr sz="4000">
                <a:solidFill>
                  <a:srgbClr val="002060"/>
                </a:solidFill>
              </a:defRPr>
            </a:lvl1pPr>
          </a:lstStyle>
          <a:p>
            <a:pPr lvl="0"/>
            <a:r>
              <a:rPr lang="en-US" noProof="0" dirty="0"/>
              <a:t>Select to edit master title</a:t>
            </a:r>
          </a:p>
        </p:txBody>
      </p:sp>
      <p:sp>
        <p:nvSpPr>
          <p:cNvPr id="28" name="Rectangle 1027"/>
          <p:cNvSpPr>
            <a:spLocks noGrp="1" noChangeArrowheads="1"/>
          </p:cNvSpPr>
          <p:nvPr>
            <p:ph type="subTitle" idx="1"/>
          </p:nvPr>
        </p:nvSpPr>
        <p:spPr>
          <a:xfrm>
            <a:off x="449263" y="1754188"/>
            <a:ext cx="4951412" cy="1752600"/>
          </a:xfrm>
        </p:spPr>
        <p:txBody>
          <a:bodyPr/>
          <a:lstStyle>
            <a:lvl1pPr marL="0" indent="0">
              <a:buFontTx/>
              <a:buNone/>
              <a:defRPr sz="3200" b="1">
                <a:solidFill>
                  <a:schemeClr val="accent3">
                    <a:lumMod val="50000"/>
                  </a:schemeClr>
                </a:solidFill>
              </a:defRPr>
            </a:lvl1pPr>
          </a:lstStyle>
          <a:p>
            <a:pPr lvl="0"/>
            <a:r>
              <a:rPr lang="en-US" noProof="0" dirty="0"/>
              <a:t>Select to edit master subtitle</a:t>
            </a:r>
          </a:p>
        </p:txBody>
      </p:sp>
      <p:sp>
        <p:nvSpPr>
          <p:cNvPr id="29" name="Text Placeholder 28"/>
          <p:cNvSpPr>
            <a:spLocks noGrp="1"/>
          </p:cNvSpPr>
          <p:nvPr>
            <p:ph type="body" sz="quarter" idx="10"/>
          </p:nvPr>
        </p:nvSpPr>
        <p:spPr>
          <a:xfrm>
            <a:off x="1883650" y="5159572"/>
            <a:ext cx="3076575" cy="311150"/>
          </a:xfrm>
        </p:spPr>
        <p:txBody>
          <a:bodyPr/>
          <a:lstStyle>
            <a:lvl1pPr algn="l" rtl="0" eaLnBrk="1" fontAlgn="base" hangingPunct="1">
              <a:spcBef>
                <a:spcPct val="0"/>
              </a:spcBef>
              <a:spcAft>
                <a:spcPts val="600"/>
              </a:spcAft>
              <a:buFontTx/>
              <a:buNone/>
              <a:defRPr/>
            </a:lvl1pPr>
          </a:lstStyle>
          <a:p>
            <a:pPr lvl="0"/>
            <a:r>
              <a:rPr lang="en-US" smtClean="0"/>
              <a:t>Click to edit Master text styles</a:t>
            </a:r>
          </a:p>
        </p:txBody>
      </p:sp>
      <p:sp>
        <p:nvSpPr>
          <p:cNvPr id="35" name="Text Placeholder 28"/>
          <p:cNvSpPr>
            <a:spLocks noGrp="1"/>
          </p:cNvSpPr>
          <p:nvPr>
            <p:ph type="body" sz="quarter" idx="11"/>
          </p:nvPr>
        </p:nvSpPr>
        <p:spPr>
          <a:xfrm>
            <a:off x="923525" y="5547781"/>
            <a:ext cx="3076575" cy="311150"/>
          </a:xfrm>
        </p:spPr>
        <p:txBody>
          <a:bodyPr/>
          <a:lstStyle>
            <a:lvl1pPr algn="l" rtl="0" eaLnBrk="1" fontAlgn="base" hangingPunct="1">
              <a:spcBef>
                <a:spcPct val="0"/>
              </a:spcBef>
              <a:spcAft>
                <a:spcPts val="600"/>
              </a:spcAft>
              <a:buFontTx/>
              <a:buNone/>
              <a:defRPr/>
            </a:lvl1pPr>
          </a:lstStyle>
          <a:p>
            <a:pPr lvl="0"/>
            <a:r>
              <a:rPr lang="en-US" smtClean="0"/>
              <a:t>Click to edit Master text styles</a:t>
            </a:r>
          </a:p>
        </p:txBody>
      </p:sp>
      <p:sp>
        <p:nvSpPr>
          <p:cNvPr id="36" name="Text Placeholder 28"/>
          <p:cNvSpPr>
            <a:spLocks noGrp="1"/>
          </p:cNvSpPr>
          <p:nvPr>
            <p:ph type="body" sz="quarter" idx="12"/>
          </p:nvPr>
        </p:nvSpPr>
        <p:spPr>
          <a:xfrm>
            <a:off x="1115550" y="5953900"/>
            <a:ext cx="3076575" cy="311150"/>
          </a:xfrm>
        </p:spPr>
        <p:txBody>
          <a:bodyPr/>
          <a:lstStyle>
            <a:lvl1pPr algn="l" rtl="0" eaLnBrk="1" fontAlgn="base" hangingPunct="1">
              <a:spcBef>
                <a:spcPct val="0"/>
              </a:spcBef>
              <a:spcAft>
                <a:spcPts val="600"/>
              </a:spcAft>
              <a:buFontTx/>
              <a:buNone/>
              <a:defRPr/>
            </a:lvl1pPr>
          </a:lstStyle>
          <a:p>
            <a:pPr lvl="0"/>
            <a:r>
              <a:rPr lang="en-US" smtClean="0"/>
              <a:t>Click to edit Master text styles</a:t>
            </a:r>
          </a:p>
        </p:txBody>
      </p:sp>
    </p:spTree>
    <p:extLst>
      <p:ext uri="{BB962C8B-B14F-4D97-AF65-F5344CB8AC3E}">
        <p14:creationId xmlns:p14="http://schemas.microsoft.com/office/powerpoint/2010/main" val="16602228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495300" y="1139629"/>
            <a:ext cx="8050213" cy="4391025"/>
          </a:xfrm>
        </p:spPr>
        <p:txBody>
          <a:bodyPr/>
          <a:lstStyle>
            <a:lvl1pPr>
              <a:spcBef>
                <a:spcPts val="300"/>
              </a:spcBef>
              <a:spcAft>
                <a:spcPts val="300"/>
              </a:spcAft>
              <a:defRPr sz="1600" b="0"/>
            </a:lvl1pPr>
            <a:lvl2pPr marL="742950" indent="-285750">
              <a:spcBef>
                <a:spcPts val="300"/>
              </a:spcBef>
              <a:spcAft>
                <a:spcPts val="300"/>
              </a:spcAft>
              <a:buFont typeface="Arial" pitchFamily="34" charset="0"/>
              <a:buChar char="•"/>
              <a:defRPr sz="1400"/>
            </a:lvl2pPr>
            <a:lvl3pPr marL="1143000" indent="-228600">
              <a:spcBef>
                <a:spcPts val="300"/>
              </a:spcBef>
              <a:spcAft>
                <a:spcPts val="300"/>
              </a:spcAft>
              <a:buFont typeface="Arial" pitchFamily="34" charset="0"/>
              <a:buChar char="•"/>
              <a:defRPr sz="1200"/>
            </a:lvl3pPr>
            <a:lvl4pPr marL="1600200" indent="-228600">
              <a:spcBef>
                <a:spcPts val="300"/>
              </a:spcBef>
              <a:spcAft>
                <a:spcPts val="300"/>
              </a:spcAft>
              <a:buFont typeface="Arial" pitchFamily="34" charset="0"/>
              <a:buChar char="•"/>
              <a:defRPr sz="1000"/>
            </a:lvl4pPr>
            <a:lvl5pPr marL="2057400" indent="-228600">
              <a:spcBef>
                <a:spcPts val="300"/>
              </a:spcBef>
              <a:spcAft>
                <a:spcPts val="300"/>
              </a:spcAft>
              <a:buFont typeface="Arial" pitchFamily="34" charset="0"/>
              <a:buChar cha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05515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3675" y="855663"/>
            <a:ext cx="8364538"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0" y="855663"/>
            <a:ext cx="9144000" cy="4302125"/>
          </a:xfrm>
          <a:prstGeom prst="rect">
            <a:avLst/>
          </a:prstGeom>
          <a:solidFill>
            <a:schemeClr val="bg1">
              <a:alpha val="72000"/>
            </a:schemeClr>
          </a:solidFill>
          <a:ln w="25400" cmpd="sng">
            <a:noFill/>
            <a:prstDash val="solid"/>
            <a:headEnd type="arrow"/>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buFontTx/>
              <a:buNone/>
              <a:defRPr/>
            </a:pPr>
            <a:endParaRPr lang="en-US" sz="1200" b="1" dirty="0">
              <a:solidFill>
                <a:srgbClr val="000000"/>
              </a:solidFill>
            </a:endParaRPr>
          </a:p>
        </p:txBody>
      </p:sp>
      <p:pic>
        <p:nvPicPr>
          <p:cNvPr id="4"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5575" y="255588"/>
            <a:ext cx="147955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06221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0"/>
            <a:ext cx="9145588" cy="607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5575" y="255588"/>
            <a:ext cx="147955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322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95300" y="1139629"/>
            <a:ext cx="3948113" cy="4391025"/>
          </a:xfrm>
        </p:spPr>
        <p:txBody>
          <a:bodyPr/>
          <a:lstStyle>
            <a:lvl1pPr>
              <a:defRPr sz="1600"/>
            </a:lvl1pPr>
            <a:lvl2pPr>
              <a:defRPr sz="14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95813" y="1139629"/>
            <a:ext cx="3949700" cy="4391025"/>
          </a:xfrm>
        </p:spPr>
        <p:txBody>
          <a:bodyPr/>
          <a:lstStyle>
            <a:lvl1pPr marL="342900" marR="0" indent="-342900" algn="l" defTabSz="914400" rtl="0" eaLnBrk="0" fontAlgn="base" latinLnBrk="0" hangingPunct="0">
              <a:lnSpc>
                <a:spcPct val="100000"/>
              </a:lnSpc>
              <a:spcBef>
                <a:spcPts val="300"/>
              </a:spcBef>
              <a:spcAft>
                <a:spcPts val="300"/>
              </a:spcAft>
              <a:buClrTx/>
              <a:buSzTx/>
              <a:buFontTx/>
              <a:buChar char="•"/>
              <a:tabLst/>
              <a:defRPr sz="2800"/>
            </a:lvl1pPr>
            <a:lvl2pPr marL="800100" marR="0" indent="-342900" algn="l" defTabSz="914400" rtl="0" eaLnBrk="0" fontAlgn="base" latinLnBrk="0" hangingPunct="0">
              <a:lnSpc>
                <a:spcPct val="100000"/>
              </a:lnSpc>
              <a:spcBef>
                <a:spcPts val="300"/>
              </a:spcBef>
              <a:spcAft>
                <a:spcPts val="300"/>
              </a:spcAft>
              <a:buClrTx/>
              <a:buSzTx/>
              <a:buFont typeface="Arial" pitchFamily="34" charset="0"/>
              <a:buChar char="•"/>
              <a:tabLst/>
              <a:defRPr sz="2400"/>
            </a:lvl2pPr>
            <a:lvl3pPr marL="1257300" marR="0" indent="-342900" algn="l" defTabSz="914400" rtl="0" eaLnBrk="0" fontAlgn="base" latinLnBrk="0" hangingPunct="0">
              <a:lnSpc>
                <a:spcPct val="100000"/>
              </a:lnSpc>
              <a:spcBef>
                <a:spcPts val="300"/>
              </a:spcBef>
              <a:spcAft>
                <a:spcPts val="300"/>
              </a:spcAft>
              <a:buClrTx/>
              <a:buSzTx/>
              <a:buFont typeface="Arial" pitchFamily="34" charset="0"/>
              <a:buChar char="•"/>
              <a:tabLst/>
              <a:defRPr sz="2000"/>
            </a:lvl3pPr>
            <a:lvl4pPr marL="1657350" marR="0" indent="-285750" algn="l" defTabSz="914400" rtl="0" eaLnBrk="0" fontAlgn="base" latinLnBrk="0" hangingPunct="0">
              <a:lnSpc>
                <a:spcPct val="100000"/>
              </a:lnSpc>
              <a:spcBef>
                <a:spcPts val="300"/>
              </a:spcBef>
              <a:spcAft>
                <a:spcPts val="300"/>
              </a:spcAft>
              <a:buClrTx/>
              <a:buSzTx/>
              <a:buFont typeface="Arial" pitchFamily="34" charset="0"/>
              <a:buChar char="•"/>
              <a:tabLst/>
              <a:defRPr sz="1800"/>
            </a:lvl4pPr>
            <a:lvl5pPr marL="2114550" marR="0" indent="-285750" algn="l" defTabSz="914400" rtl="0" eaLnBrk="0" fontAlgn="base" latinLnBrk="0" hangingPunct="0">
              <a:lnSpc>
                <a:spcPct val="100000"/>
              </a:lnSpc>
              <a:spcBef>
                <a:spcPts val="300"/>
              </a:spcBef>
              <a:spcAft>
                <a:spcPts val="300"/>
              </a:spcAft>
              <a:buClrTx/>
              <a:buSzTx/>
              <a:buFont typeface="Arial" pitchFamily="34" charset="0"/>
              <a:buChar char="•"/>
              <a:tabLst/>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42311976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2"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4001" cy="607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5575" y="255588"/>
            <a:ext cx="147955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4733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duotone>
              <a:prstClr val="black"/>
              <a:schemeClr val="accent4">
                <a:tint val="45000"/>
                <a:satMod val="400000"/>
              </a:schemeClr>
            </a:duotone>
          </a:blip>
          <a:stretch>
            <a:fillRect/>
          </a:stretch>
        </p:blipFill>
        <p:spPr>
          <a:xfrm>
            <a:off x="193830" y="855865"/>
            <a:ext cx="8364437" cy="4041998"/>
          </a:xfrm>
          <a:prstGeom prst="rect">
            <a:avLst/>
          </a:prstGeom>
        </p:spPr>
      </p:pic>
      <p:sp>
        <p:nvSpPr>
          <p:cNvPr id="3" name="Rectangle 2"/>
          <p:cNvSpPr/>
          <p:nvPr userDrawn="1"/>
        </p:nvSpPr>
        <p:spPr>
          <a:xfrm>
            <a:off x="0" y="855663"/>
            <a:ext cx="9144000" cy="4302125"/>
          </a:xfrm>
          <a:prstGeom prst="rect">
            <a:avLst/>
          </a:prstGeom>
          <a:solidFill>
            <a:schemeClr val="bg1">
              <a:alpha val="72000"/>
            </a:schemeClr>
          </a:solidFill>
          <a:ln w="25400" cmpd="sng">
            <a:noFill/>
            <a:prstDash val="solid"/>
            <a:headEnd type="arrow"/>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buFontTx/>
              <a:buNone/>
              <a:defRPr/>
            </a:pPr>
            <a:endParaRPr lang="en-US" sz="1200" b="1" dirty="0">
              <a:solidFill>
                <a:srgbClr val="000000"/>
              </a:solidFill>
            </a:endParaRPr>
          </a:p>
        </p:txBody>
      </p:sp>
      <p:pic>
        <p:nvPicPr>
          <p:cNvPr id="4"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5575" y="255588"/>
            <a:ext cx="147955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71086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00" y="1139629"/>
            <a:ext cx="3948113" cy="4391025"/>
          </a:xfrm>
        </p:spPr>
        <p:txBody>
          <a:bodyPr/>
          <a:lstStyle>
            <a:lvl1pPr>
              <a:defRPr sz="1600"/>
            </a:lvl1pPr>
            <a:lvl2pPr>
              <a:defRPr sz="14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5813" y="1139629"/>
            <a:ext cx="3949700" cy="4391025"/>
          </a:xfrm>
        </p:spPr>
        <p:txBody>
          <a:bodyPr/>
          <a:lstStyle>
            <a:lvl1pPr marL="342900" marR="0" indent="-342900" algn="l" defTabSz="914400" rtl="0" eaLnBrk="0" fontAlgn="base" latinLnBrk="0" hangingPunct="0">
              <a:lnSpc>
                <a:spcPct val="100000"/>
              </a:lnSpc>
              <a:spcBef>
                <a:spcPts val="300"/>
              </a:spcBef>
              <a:spcAft>
                <a:spcPts val="300"/>
              </a:spcAft>
              <a:buClrTx/>
              <a:buSzTx/>
              <a:buFontTx/>
              <a:buChar char="•"/>
              <a:tabLst/>
              <a:defRPr sz="2800"/>
            </a:lvl1pPr>
            <a:lvl2pPr marL="800100" marR="0" indent="-342900" algn="l" defTabSz="914400" rtl="0" eaLnBrk="0" fontAlgn="base" latinLnBrk="0" hangingPunct="0">
              <a:lnSpc>
                <a:spcPct val="100000"/>
              </a:lnSpc>
              <a:spcBef>
                <a:spcPts val="300"/>
              </a:spcBef>
              <a:spcAft>
                <a:spcPts val="300"/>
              </a:spcAft>
              <a:buClrTx/>
              <a:buSzTx/>
              <a:buFont typeface="Arial" pitchFamily="34" charset="0"/>
              <a:buChar char="•"/>
              <a:tabLst/>
              <a:defRPr sz="2400"/>
            </a:lvl2pPr>
            <a:lvl3pPr marL="1257300" marR="0" indent="-342900" algn="l" defTabSz="914400" rtl="0" eaLnBrk="0" fontAlgn="base" latinLnBrk="0" hangingPunct="0">
              <a:lnSpc>
                <a:spcPct val="100000"/>
              </a:lnSpc>
              <a:spcBef>
                <a:spcPts val="300"/>
              </a:spcBef>
              <a:spcAft>
                <a:spcPts val="300"/>
              </a:spcAft>
              <a:buClrTx/>
              <a:buSzTx/>
              <a:buFont typeface="Arial" pitchFamily="34" charset="0"/>
              <a:buChar char="•"/>
              <a:tabLst/>
              <a:defRPr sz="2000"/>
            </a:lvl3pPr>
            <a:lvl4pPr marL="1657350" marR="0" indent="-285750" algn="l" defTabSz="914400" rtl="0" eaLnBrk="0" fontAlgn="base" latinLnBrk="0" hangingPunct="0">
              <a:lnSpc>
                <a:spcPct val="100000"/>
              </a:lnSpc>
              <a:spcBef>
                <a:spcPts val="300"/>
              </a:spcBef>
              <a:spcAft>
                <a:spcPts val="300"/>
              </a:spcAft>
              <a:buClrTx/>
              <a:buSzTx/>
              <a:buFont typeface="Arial" pitchFamily="34" charset="0"/>
              <a:buChar char="•"/>
              <a:tabLst/>
              <a:defRPr sz="1800"/>
            </a:lvl4pPr>
            <a:lvl5pPr marL="2114550" marR="0" indent="-285750" algn="l" defTabSz="914400" rtl="0" eaLnBrk="0" fontAlgn="base" latinLnBrk="0" hangingPunct="0">
              <a:lnSpc>
                <a:spcPct val="100000"/>
              </a:lnSpc>
              <a:spcBef>
                <a:spcPts val="300"/>
              </a:spcBef>
              <a:spcAft>
                <a:spcPts val="300"/>
              </a:spcAft>
              <a:buClrTx/>
              <a:buSzTx/>
              <a:buFont typeface="Arial" pitchFamily="34" charset="0"/>
              <a:buChar char="•"/>
              <a:tabLst/>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125792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p:cNvSpPr txBox="1">
            <a:spLocks/>
          </p:cNvSpPr>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FontTx/>
              <a:buNone/>
              <a:defRPr/>
            </a:pPr>
            <a:r>
              <a:rPr lang="en-US" sz="2400" dirty="0"/>
              <a:t>Click to edit Master title style</a:t>
            </a:r>
          </a:p>
        </p:txBody>
      </p:sp>
      <p:sp>
        <p:nvSpPr>
          <p:cNvPr id="3" name="Text Placeholder 2"/>
          <p:cNvSpPr>
            <a:spLocks noGrp="1"/>
          </p:cNvSpPr>
          <p:nvPr>
            <p:ph type="body" idx="1"/>
          </p:nvPr>
        </p:nvSpPr>
        <p:spPr>
          <a:xfrm>
            <a:off x="457200" y="1152969"/>
            <a:ext cx="4040188" cy="639762"/>
          </a:xfrm>
          <a:solidFill>
            <a:srgbClr val="102F61"/>
          </a:solidFill>
        </p:spPr>
        <p:txBody>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92731"/>
            <a:ext cx="4040188" cy="3951288"/>
          </a:xfrm>
        </p:spPr>
        <p:txBody>
          <a:bodyPr/>
          <a:lstStyle>
            <a:lvl1pPr marL="342900" marR="0" indent="-342900" algn="l" defTabSz="914400" rtl="0" eaLnBrk="0" fontAlgn="base" latinLnBrk="0" hangingPunct="0">
              <a:lnSpc>
                <a:spcPct val="100000"/>
              </a:lnSpc>
              <a:spcBef>
                <a:spcPts val="300"/>
              </a:spcBef>
              <a:spcAft>
                <a:spcPts val="300"/>
              </a:spcAft>
              <a:buClrTx/>
              <a:buSzTx/>
              <a:buFontTx/>
              <a:buChar char="•"/>
              <a:tabLst/>
              <a:defRPr sz="2400"/>
            </a:lvl1pPr>
            <a:lvl2pPr marL="800100" marR="0" indent="-342900" algn="l" defTabSz="914400" rtl="0" eaLnBrk="0" fontAlgn="base" latinLnBrk="0" hangingPunct="0">
              <a:lnSpc>
                <a:spcPct val="100000"/>
              </a:lnSpc>
              <a:spcBef>
                <a:spcPts val="300"/>
              </a:spcBef>
              <a:spcAft>
                <a:spcPts val="300"/>
              </a:spcAft>
              <a:buClrTx/>
              <a:buSzTx/>
              <a:buFont typeface="Arial" pitchFamily="34" charset="0"/>
              <a:buChar char="•"/>
              <a:tabLst/>
              <a:defRPr sz="2000"/>
            </a:lvl2pPr>
            <a:lvl3pPr marL="1257300" marR="0" indent="-342900" algn="l" defTabSz="914400" rtl="0" eaLnBrk="0" fontAlgn="base" latinLnBrk="0" hangingPunct="0">
              <a:lnSpc>
                <a:spcPct val="100000"/>
              </a:lnSpc>
              <a:spcBef>
                <a:spcPts val="300"/>
              </a:spcBef>
              <a:spcAft>
                <a:spcPts val="300"/>
              </a:spcAft>
              <a:buClrTx/>
              <a:buSzTx/>
              <a:buFont typeface="Arial" pitchFamily="34" charset="0"/>
              <a:buChar char="•"/>
              <a:tabLst/>
              <a:defRPr sz="1800"/>
            </a:lvl3pPr>
            <a:lvl4pPr marL="1657350" marR="0" indent="-285750" algn="l" defTabSz="914400" rtl="0" eaLnBrk="0" fontAlgn="base" latinLnBrk="0" hangingPunct="0">
              <a:lnSpc>
                <a:spcPct val="100000"/>
              </a:lnSpc>
              <a:spcBef>
                <a:spcPts val="300"/>
              </a:spcBef>
              <a:spcAft>
                <a:spcPts val="300"/>
              </a:spcAft>
              <a:buClrTx/>
              <a:buSzTx/>
              <a:buFont typeface="Arial" pitchFamily="34" charset="0"/>
              <a:buChar char="•"/>
              <a:tabLst/>
              <a:defRPr sz="1600"/>
            </a:lvl4pPr>
            <a:lvl5pPr marL="2114550" marR="0" indent="-285750" algn="l" defTabSz="914400" rtl="0" eaLnBrk="0" fontAlgn="base" latinLnBrk="0" hangingPunct="0">
              <a:lnSpc>
                <a:spcPct val="100000"/>
              </a:lnSpc>
              <a:spcBef>
                <a:spcPts val="300"/>
              </a:spcBef>
              <a:spcAft>
                <a:spcPts val="300"/>
              </a:spcAft>
              <a:buClrTx/>
              <a:buSzTx/>
              <a:buFont typeface="Arial" pitchFamily="34" charset="0"/>
              <a:buChar char="•"/>
              <a:tabLst/>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4"/>
          <p:cNvSpPr>
            <a:spLocks noGrp="1"/>
          </p:cNvSpPr>
          <p:nvPr>
            <p:ph type="body" sz="quarter" idx="3"/>
          </p:nvPr>
        </p:nvSpPr>
        <p:spPr>
          <a:xfrm>
            <a:off x="4645025" y="1152969"/>
            <a:ext cx="4075894" cy="639762"/>
          </a:xfrm>
          <a:solidFill>
            <a:srgbClr val="102F61"/>
          </a:solidFill>
        </p:spPr>
        <p:txBody>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792731"/>
            <a:ext cx="4041775" cy="3951288"/>
          </a:xfrm>
        </p:spPr>
        <p:txBody>
          <a:bodyPr/>
          <a:lstStyle>
            <a:lvl1pPr marL="342900" marR="0" indent="-342900" algn="l" defTabSz="914400" rtl="0" eaLnBrk="0" fontAlgn="base" latinLnBrk="0" hangingPunct="0">
              <a:lnSpc>
                <a:spcPct val="100000"/>
              </a:lnSpc>
              <a:spcBef>
                <a:spcPts val="300"/>
              </a:spcBef>
              <a:spcAft>
                <a:spcPts val="300"/>
              </a:spcAft>
              <a:buClrTx/>
              <a:buSzTx/>
              <a:buFontTx/>
              <a:buChar char="•"/>
              <a:tabLst/>
              <a:defRPr sz="2400"/>
            </a:lvl1pPr>
            <a:lvl2pPr marL="800100" marR="0" indent="-342900" algn="l" defTabSz="914400" rtl="0" eaLnBrk="0" fontAlgn="base" latinLnBrk="0" hangingPunct="0">
              <a:lnSpc>
                <a:spcPct val="100000"/>
              </a:lnSpc>
              <a:spcBef>
                <a:spcPts val="300"/>
              </a:spcBef>
              <a:spcAft>
                <a:spcPts val="300"/>
              </a:spcAft>
              <a:buClrTx/>
              <a:buSzTx/>
              <a:buFont typeface="Arial" pitchFamily="34" charset="0"/>
              <a:buChar char="•"/>
              <a:tabLst/>
              <a:defRPr sz="2000"/>
            </a:lvl2pPr>
            <a:lvl3pPr marL="1257300" marR="0" indent="-342900" algn="l" defTabSz="914400" rtl="0" eaLnBrk="0" fontAlgn="base" latinLnBrk="0" hangingPunct="0">
              <a:lnSpc>
                <a:spcPct val="100000"/>
              </a:lnSpc>
              <a:spcBef>
                <a:spcPts val="300"/>
              </a:spcBef>
              <a:spcAft>
                <a:spcPts val="300"/>
              </a:spcAft>
              <a:buClrTx/>
              <a:buSzTx/>
              <a:buFont typeface="Arial" pitchFamily="34" charset="0"/>
              <a:buChar char="•"/>
              <a:tabLst/>
              <a:defRPr sz="1800"/>
            </a:lvl3pPr>
            <a:lvl4pPr marL="1657350" marR="0" indent="-285750" algn="l" defTabSz="914400" rtl="0" eaLnBrk="0" fontAlgn="base" latinLnBrk="0" hangingPunct="0">
              <a:lnSpc>
                <a:spcPct val="100000"/>
              </a:lnSpc>
              <a:spcBef>
                <a:spcPts val="300"/>
              </a:spcBef>
              <a:spcAft>
                <a:spcPts val="300"/>
              </a:spcAft>
              <a:buClrTx/>
              <a:buSzTx/>
              <a:buFont typeface="Arial" pitchFamily="34" charset="0"/>
              <a:buChar char="•"/>
              <a:tabLst/>
              <a:defRPr sz="1600"/>
            </a:lvl4pPr>
            <a:lvl5pPr marL="2114550" marR="0" indent="-285750" algn="l" defTabSz="914400" rtl="0" eaLnBrk="0" fontAlgn="base" latinLnBrk="0" hangingPunct="0">
              <a:lnSpc>
                <a:spcPct val="100000"/>
              </a:lnSpc>
              <a:spcBef>
                <a:spcPts val="300"/>
              </a:spcBef>
              <a:spcAft>
                <a:spcPts val="300"/>
              </a:spcAft>
              <a:buClrTx/>
              <a:buSzTx/>
              <a:buFont typeface="Arial" pitchFamily="34" charset="0"/>
              <a:buChar char="•"/>
              <a:tabLst/>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2249195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45047"/>
            <a:ext cx="5486400" cy="3604374"/>
          </a:xfrm>
        </p:spPr>
        <p:txBody>
          <a:bodyPr/>
          <a:lstStyle>
            <a:lvl1pPr marL="0" indent="0">
              <a:buNone/>
              <a:defRPr sz="40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475317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740203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2" name="Title 6"/>
          <p:cNvSpPr>
            <a:spLocks noGrp="1"/>
          </p:cNvSpPr>
          <p:nvPr>
            <p:ph type="title"/>
          </p:nvPr>
        </p:nvSpPr>
        <p:spPr>
          <a:xfrm>
            <a:off x="722313" y="2511195"/>
            <a:ext cx="7772400" cy="1023578"/>
          </a:xfrm>
        </p:spPr>
        <p:txBody>
          <a:bodyPr/>
          <a:lstStyle>
            <a:lvl1pPr>
              <a:defRPr sz="2800" baseline="0"/>
            </a:lvl1pPr>
          </a:lstStyle>
          <a:p>
            <a:r>
              <a:rPr lang="en-US"/>
              <a:t>Click to edit Master title style</a:t>
            </a:r>
            <a:endParaRPr lang="en-US" dirty="0"/>
          </a:p>
        </p:txBody>
      </p:sp>
    </p:spTree>
    <p:extLst>
      <p:ext uri="{BB962C8B-B14F-4D97-AF65-F5344CB8AC3E}">
        <p14:creationId xmlns:p14="http://schemas.microsoft.com/office/powerpoint/2010/main" val="12100376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6"/>
          <p:cNvSpPr>
            <a:spLocks noGrp="1"/>
          </p:cNvSpPr>
          <p:nvPr>
            <p:ph type="title"/>
          </p:nvPr>
        </p:nvSpPr>
        <p:spPr>
          <a:xfrm>
            <a:off x="722313" y="2511195"/>
            <a:ext cx="7772400" cy="1023578"/>
          </a:xfrm>
        </p:spPr>
        <p:txBody>
          <a:bodyPr/>
          <a:lstStyle>
            <a:lvl1pPr>
              <a:defRPr sz="2400" i="1" baseline="0"/>
            </a:lvl1pPr>
          </a:lstStyle>
          <a:p>
            <a:r>
              <a:rPr lang="en-US"/>
              <a:t>Click to edit Master title style</a:t>
            </a:r>
            <a:endParaRPr lang="en-US" dirty="0"/>
          </a:p>
        </p:txBody>
      </p:sp>
    </p:spTree>
    <p:extLst>
      <p:ext uri="{BB962C8B-B14F-4D97-AF65-F5344CB8AC3E}">
        <p14:creationId xmlns:p14="http://schemas.microsoft.com/office/powerpoint/2010/main" val="7443819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0797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2"/>
          <p:cNvSpPr>
            <a:spLocks noGrp="1" noChangeArrowheads="1"/>
          </p:cNvSpPr>
          <p:nvPr>
            <p:ph type="sldNum" sz="quarter" idx="10"/>
          </p:nvPr>
        </p:nvSpPr>
        <p:spPr/>
        <p:txBody>
          <a:bodyPr/>
          <a:lstStyle>
            <a:lvl1pPr>
              <a:spcBef>
                <a:spcPct val="50000"/>
              </a:spcBef>
              <a:buFontTx/>
              <a:buChar char="•"/>
              <a:defRPr>
                <a:ea typeface="MS PGothic" pitchFamily="34" charset="-128"/>
              </a:defRPr>
            </a:lvl1pPr>
          </a:lstStyle>
          <a:p>
            <a:pPr>
              <a:defRPr/>
            </a:pPr>
            <a:fld id="{5803E0EA-CB27-4D19-83EC-A2BB76849AD5}" type="slidenum">
              <a:rPr lang="en-US"/>
              <a:pPr>
                <a:defRPr/>
              </a:pPr>
              <a:t>‹#›</a:t>
            </a:fld>
            <a:endParaRPr lang="en-US"/>
          </a:p>
        </p:txBody>
      </p:sp>
    </p:spTree>
    <p:extLst>
      <p:ext uri="{BB962C8B-B14F-4D97-AF65-F5344CB8AC3E}">
        <p14:creationId xmlns:p14="http://schemas.microsoft.com/office/powerpoint/2010/main" val="1690636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p:cNvSpPr txBox="1">
            <a:spLocks/>
          </p:cNvSpPr>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defRPr/>
            </a:pPr>
            <a:r>
              <a:rPr lang="en-US" sz="2400" dirty="0" smtClean="0"/>
              <a:t>Click to edit Master title style</a:t>
            </a:r>
            <a:endParaRPr lang="en-US" sz="2400" dirty="0"/>
          </a:p>
        </p:txBody>
      </p:sp>
      <p:sp>
        <p:nvSpPr>
          <p:cNvPr id="3" name="Text Placeholder 2"/>
          <p:cNvSpPr>
            <a:spLocks noGrp="1"/>
          </p:cNvSpPr>
          <p:nvPr>
            <p:ph type="body" idx="1"/>
          </p:nvPr>
        </p:nvSpPr>
        <p:spPr>
          <a:xfrm>
            <a:off x="457200" y="1152969"/>
            <a:ext cx="4040188" cy="639762"/>
          </a:xfrm>
          <a:solidFill>
            <a:srgbClr val="102F61"/>
          </a:solidFill>
        </p:spPr>
        <p:txBody>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92731"/>
            <a:ext cx="4040188" cy="3951288"/>
          </a:xfrm>
        </p:spPr>
        <p:txBody>
          <a:bodyPr/>
          <a:lstStyle>
            <a:lvl1pPr marL="342900" marR="0" indent="-342900" algn="l" defTabSz="914400" rtl="0" eaLnBrk="0" fontAlgn="base" latinLnBrk="0" hangingPunct="0">
              <a:lnSpc>
                <a:spcPct val="100000"/>
              </a:lnSpc>
              <a:spcBef>
                <a:spcPts val="300"/>
              </a:spcBef>
              <a:spcAft>
                <a:spcPts val="300"/>
              </a:spcAft>
              <a:buClrTx/>
              <a:buSzTx/>
              <a:buFontTx/>
              <a:buChar char="•"/>
              <a:tabLst/>
              <a:defRPr sz="2400"/>
            </a:lvl1pPr>
            <a:lvl2pPr marL="800100" marR="0" indent="-342900" algn="l" defTabSz="914400" rtl="0" eaLnBrk="0" fontAlgn="base" latinLnBrk="0" hangingPunct="0">
              <a:lnSpc>
                <a:spcPct val="100000"/>
              </a:lnSpc>
              <a:spcBef>
                <a:spcPts val="300"/>
              </a:spcBef>
              <a:spcAft>
                <a:spcPts val="300"/>
              </a:spcAft>
              <a:buClrTx/>
              <a:buSzTx/>
              <a:buFont typeface="Arial" pitchFamily="34" charset="0"/>
              <a:buChar char="•"/>
              <a:tabLst/>
              <a:defRPr sz="2000"/>
            </a:lvl2pPr>
            <a:lvl3pPr marL="1257300" marR="0" indent="-342900" algn="l" defTabSz="914400" rtl="0" eaLnBrk="0" fontAlgn="base" latinLnBrk="0" hangingPunct="0">
              <a:lnSpc>
                <a:spcPct val="100000"/>
              </a:lnSpc>
              <a:spcBef>
                <a:spcPts val="300"/>
              </a:spcBef>
              <a:spcAft>
                <a:spcPts val="300"/>
              </a:spcAft>
              <a:buClrTx/>
              <a:buSzTx/>
              <a:buFont typeface="Arial" pitchFamily="34" charset="0"/>
              <a:buChar char="•"/>
              <a:tabLst/>
              <a:defRPr sz="1800"/>
            </a:lvl3pPr>
            <a:lvl4pPr marL="1657350" marR="0" indent="-285750" algn="l" defTabSz="914400" rtl="0" eaLnBrk="0" fontAlgn="base" latinLnBrk="0" hangingPunct="0">
              <a:lnSpc>
                <a:spcPct val="100000"/>
              </a:lnSpc>
              <a:spcBef>
                <a:spcPts val="300"/>
              </a:spcBef>
              <a:spcAft>
                <a:spcPts val="300"/>
              </a:spcAft>
              <a:buClrTx/>
              <a:buSzTx/>
              <a:buFont typeface="Arial" pitchFamily="34" charset="0"/>
              <a:buChar char="•"/>
              <a:tabLst/>
              <a:defRPr sz="1600"/>
            </a:lvl4pPr>
            <a:lvl5pPr marL="2114550" marR="0" indent="-285750" algn="l" defTabSz="914400" rtl="0" eaLnBrk="0" fontAlgn="base" latinLnBrk="0" hangingPunct="0">
              <a:lnSpc>
                <a:spcPct val="100000"/>
              </a:lnSpc>
              <a:spcBef>
                <a:spcPts val="300"/>
              </a:spcBef>
              <a:spcAft>
                <a:spcPts val="300"/>
              </a:spcAft>
              <a:buClrTx/>
              <a:buSzTx/>
              <a:buFont typeface="Arial" pitchFamily="34" charset="0"/>
              <a:buChar char="•"/>
              <a:tabLst/>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4"/>
          <p:cNvSpPr>
            <a:spLocks noGrp="1"/>
          </p:cNvSpPr>
          <p:nvPr>
            <p:ph type="body" sz="quarter" idx="3"/>
          </p:nvPr>
        </p:nvSpPr>
        <p:spPr>
          <a:xfrm>
            <a:off x="4645025" y="1152969"/>
            <a:ext cx="4075894" cy="639762"/>
          </a:xfrm>
          <a:solidFill>
            <a:srgbClr val="102F61"/>
          </a:solidFill>
        </p:spPr>
        <p:txBody>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92731"/>
            <a:ext cx="4041775" cy="3951288"/>
          </a:xfrm>
        </p:spPr>
        <p:txBody>
          <a:bodyPr/>
          <a:lstStyle>
            <a:lvl1pPr marL="342900" marR="0" indent="-342900" algn="l" defTabSz="914400" rtl="0" eaLnBrk="0" fontAlgn="base" latinLnBrk="0" hangingPunct="0">
              <a:lnSpc>
                <a:spcPct val="100000"/>
              </a:lnSpc>
              <a:spcBef>
                <a:spcPts val="300"/>
              </a:spcBef>
              <a:spcAft>
                <a:spcPts val="300"/>
              </a:spcAft>
              <a:buClrTx/>
              <a:buSzTx/>
              <a:buFontTx/>
              <a:buChar char="•"/>
              <a:tabLst/>
              <a:defRPr sz="2400"/>
            </a:lvl1pPr>
            <a:lvl2pPr marL="800100" marR="0" indent="-342900" algn="l" defTabSz="914400" rtl="0" eaLnBrk="0" fontAlgn="base" latinLnBrk="0" hangingPunct="0">
              <a:lnSpc>
                <a:spcPct val="100000"/>
              </a:lnSpc>
              <a:spcBef>
                <a:spcPts val="300"/>
              </a:spcBef>
              <a:spcAft>
                <a:spcPts val="300"/>
              </a:spcAft>
              <a:buClrTx/>
              <a:buSzTx/>
              <a:buFont typeface="Arial" pitchFamily="34" charset="0"/>
              <a:buChar char="•"/>
              <a:tabLst/>
              <a:defRPr sz="2000"/>
            </a:lvl2pPr>
            <a:lvl3pPr marL="1257300" marR="0" indent="-342900" algn="l" defTabSz="914400" rtl="0" eaLnBrk="0" fontAlgn="base" latinLnBrk="0" hangingPunct="0">
              <a:lnSpc>
                <a:spcPct val="100000"/>
              </a:lnSpc>
              <a:spcBef>
                <a:spcPts val="300"/>
              </a:spcBef>
              <a:spcAft>
                <a:spcPts val="300"/>
              </a:spcAft>
              <a:buClrTx/>
              <a:buSzTx/>
              <a:buFont typeface="Arial" pitchFamily="34" charset="0"/>
              <a:buChar char="•"/>
              <a:tabLst/>
              <a:defRPr sz="1800"/>
            </a:lvl3pPr>
            <a:lvl4pPr marL="1657350" marR="0" indent="-285750" algn="l" defTabSz="914400" rtl="0" eaLnBrk="0" fontAlgn="base" latinLnBrk="0" hangingPunct="0">
              <a:lnSpc>
                <a:spcPct val="100000"/>
              </a:lnSpc>
              <a:spcBef>
                <a:spcPts val="300"/>
              </a:spcBef>
              <a:spcAft>
                <a:spcPts val="300"/>
              </a:spcAft>
              <a:buClrTx/>
              <a:buSzTx/>
              <a:buFont typeface="Arial" pitchFamily="34" charset="0"/>
              <a:buChar char="•"/>
              <a:tabLst/>
              <a:defRPr sz="1600"/>
            </a:lvl4pPr>
            <a:lvl5pPr marL="2114550" marR="0" indent="-285750" algn="l" defTabSz="914400" rtl="0" eaLnBrk="0" fontAlgn="base" latinLnBrk="0" hangingPunct="0">
              <a:lnSpc>
                <a:spcPct val="100000"/>
              </a:lnSpc>
              <a:spcBef>
                <a:spcPts val="300"/>
              </a:spcBef>
              <a:spcAft>
                <a:spcPts val="300"/>
              </a:spcAft>
              <a:buClrTx/>
              <a:buSzTx/>
              <a:buFont typeface="Arial" pitchFamily="34" charset="0"/>
              <a:buChar char="•"/>
              <a:tabLst/>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425170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45047"/>
            <a:ext cx="5486400" cy="3604374"/>
          </a:xfrm>
        </p:spPr>
        <p:txBody>
          <a:bodyPr/>
          <a:lstStyle>
            <a:lvl1pPr marL="0" indent="0">
              <a:buNone/>
              <a:defRPr sz="40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75317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44813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2" name="Title 6"/>
          <p:cNvSpPr>
            <a:spLocks noGrp="1"/>
          </p:cNvSpPr>
          <p:nvPr>
            <p:ph type="title"/>
          </p:nvPr>
        </p:nvSpPr>
        <p:spPr>
          <a:xfrm>
            <a:off x="722313" y="2511195"/>
            <a:ext cx="7772400" cy="1023578"/>
          </a:xfrm>
        </p:spPr>
        <p:txBody>
          <a:bodyPr/>
          <a:lstStyle>
            <a:lvl1pPr>
              <a:defRPr sz="2800" baseline="0"/>
            </a:lvl1pPr>
          </a:lstStyle>
          <a:p>
            <a:r>
              <a:rPr lang="en-US" smtClean="0"/>
              <a:t>Click to edit Master title style</a:t>
            </a:r>
            <a:endParaRPr lang="en-US" dirty="0"/>
          </a:p>
        </p:txBody>
      </p:sp>
    </p:spTree>
    <p:extLst>
      <p:ext uri="{BB962C8B-B14F-4D97-AF65-F5344CB8AC3E}">
        <p14:creationId xmlns:p14="http://schemas.microsoft.com/office/powerpoint/2010/main" val="3658943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6"/>
          <p:cNvSpPr>
            <a:spLocks noGrp="1"/>
          </p:cNvSpPr>
          <p:nvPr>
            <p:ph type="title"/>
          </p:nvPr>
        </p:nvSpPr>
        <p:spPr>
          <a:xfrm>
            <a:off x="722313" y="2511195"/>
            <a:ext cx="7772400" cy="1023578"/>
          </a:xfrm>
        </p:spPr>
        <p:txBody>
          <a:bodyPr/>
          <a:lstStyle>
            <a:lvl1pPr>
              <a:defRPr sz="2400" i="1" baseline="0"/>
            </a:lvl1pPr>
          </a:lstStyle>
          <a:p>
            <a:r>
              <a:rPr lang="en-US" smtClean="0"/>
              <a:t>Click to edit Master title style</a:t>
            </a:r>
            <a:endParaRPr lang="en-US" dirty="0"/>
          </a:p>
        </p:txBody>
      </p:sp>
    </p:spTree>
    <p:extLst>
      <p:ext uri="{BB962C8B-B14F-4D97-AF65-F5344CB8AC3E}">
        <p14:creationId xmlns:p14="http://schemas.microsoft.com/office/powerpoint/2010/main" val="2562143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3427916825"/>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p:txBody>
          <a:bodyPr/>
          <a:lstStyle>
            <a:lvl1pPr>
              <a:defRPr>
                <a:ea typeface="MS PGothic" pitchFamily="34" charset="-128"/>
              </a:defRPr>
            </a:lvl1pPr>
          </a:lstStyle>
          <a:p>
            <a:pPr>
              <a:defRPr/>
            </a:pPr>
            <a:fld id="{B756EEE4-7C34-42C4-B5B6-D3C89E6D33D5}" type="slidenum">
              <a:rPr lang="en-US"/>
              <a:pPr>
                <a:defRPr/>
              </a:pPr>
              <a:t>‹#›</a:t>
            </a:fld>
            <a:endParaRPr lang="en-US" dirty="0"/>
          </a:p>
        </p:txBody>
      </p:sp>
    </p:spTree>
    <p:extLst>
      <p:ext uri="{BB962C8B-B14F-4D97-AF65-F5344CB8AC3E}">
        <p14:creationId xmlns:p14="http://schemas.microsoft.com/office/powerpoint/2010/main" val="1561568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1.jpe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3.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Select to edit master title</a:t>
            </a:r>
          </a:p>
        </p:txBody>
      </p:sp>
      <p:sp>
        <p:nvSpPr>
          <p:cNvPr id="1027" name="Rectangle 3"/>
          <p:cNvSpPr>
            <a:spLocks noGrp="1" noChangeArrowheads="1"/>
          </p:cNvSpPr>
          <p:nvPr>
            <p:ph type="body" idx="1"/>
          </p:nvPr>
        </p:nvSpPr>
        <p:spPr bwMode="auto">
          <a:xfrm>
            <a:off x="495300" y="11398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Select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0900"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8" charset="0"/>
                <a:cs typeface="Arial" charset="0"/>
              </a:defRPr>
            </a:lvl1pPr>
          </a:lstStyle>
          <a:p>
            <a:pPr>
              <a:defRPr/>
            </a:pPr>
            <a:fld id="{2B3C9AF7-D6F0-4B46-98FE-3F5E389D9D11}" type="datetime1">
              <a:rPr lang="en-US"/>
              <a:pPr>
                <a:defRPr/>
              </a:pPr>
              <a:t>9/6/2017</a:t>
            </a:fld>
            <a:endParaRPr lang="en-US" dirty="0"/>
          </a:p>
        </p:txBody>
      </p:sp>
      <p:sp>
        <p:nvSpPr>
          <p:cNvPr id="8090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8" charset="0"/>
                <a:cs typeface="Arial" charset="0"/>
              </a:defRPr>
            </a:lvl1pPr>
          </a:lstStyle>
          <a:p>
            <a:pPr>
              <a:defRPr/>
            </a:pPr>
            <a:endParaRPr lang="en-US" dirty="0"/>
          </a:p>
        </p:txBody>
      </p:sp>
      <p:sp>
        <p:nvSpPr>
          <p:cNvPr id="80902"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latin typeface="Times New Roman" pitchFamily="18" charset="0"/>
                <a:cs typeface="Arial" charset="0"/>
              </a:defRPr>
            </a:lvl1pPr>
          </a:lstStyle>
          <a:p>
            <a:pPr>
              <a:defRPr/>
            </a:pPr>
            <a:fld id="{0EE9F903-5611-46D8-A8CA-1BE162D95639}" type="slidenum">
              <a:rPr lang="en-US"/>
              <a:pPr>
                <a:defRPr/>
              </a:pPr>
              <a:t>‹#›</a:t>
            </a:fld>
            <a:endParaRPr lang="en-US" dirty="0"/>
          </a:p>
        </p:txBody>
      </p:sp>
      <p:sp>
        <p:nvSpPr>
          <p:cNvPr id="1031" name="Rectangle 7"/>
          <p:cNvSpPr>
            <a:spLocks noChangeArrowheads="1"/>
          </p:cNvSpPr>
          <p:nvPr/>
        </p:nvSpPr>
        <p:spPr bwMode="auto">
          <a:xfrm>
            <a:off x="0" y="6072188"/>
            <a:ext cx="9144000" cy="815975"/>
          </a:xfrm>
          <a:prstGeom prst="rect">
            <a:avLst/>
          </a:prstGeom>
          <a:solidFill>
            <a:srgbClr val="102F61"/>
          </a:solidFill>
          <a:ln w="9525">
            <a:solidFill>
              <a:srgbClr val="1D2F68"/>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smtClean="0">
              <a:solidFill>
                <a:srgbClr val="000000"/>
              </a:solidFill>
              <a:cs typeface="Arial" panose="020B0604020202020204" pitchFamily="34" charset="0"/>
            </a:endParaRPr>
          </a:p>
        </p:txBody>
      </p:sp>
      <p:sp>
        <p:nvSpPr>
          <p:cNvPr id="1032" name="Rectangle 8"/>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defRPr/>
            </a:pPr>
            <a:fld id="{0C843DE1-25C6-43BC-A146-11FE7F40D4CD}" type="slidenum">
              <a:rPr lang="en-US" altLang="en-US" sz="1200" b="1" smtClean="0">
                <a:solidFill>
                  <a:srgbClr val="E7E8DC"/>
                </a:solidFill>
                <a:cs typeface="Arial" panose="020B0604020202020204" pitchFamily="34" charset="0"/>
              </a:rPr>
              <a:pPr algn="r" eaLnBrk="1" hangingPunct="1">
                <a:defRPr/>
              </a:pPr>
              <a:t>‹#›</a:t>
            </a:fld>
            <a:endParaRPr lang="en-US" altLang="en-US" sz="1200" b="1" dirty="0" smtClean="0">
              <a:solidFill>
                <a:srgbClr val="E7E8DC"/>
              </a:solidFill>
              <a:cs typeface="Arial" panose="020B0604020202020204" pitchFamily="34" charset="0"/>
            </a:endParaRPr>
          </a:p>
        </p:txBody>
      </p:sp>
      <p:grpSp>
        <p:nvGrpSpPr>
          <p:cNvPr id="1033" name="Group 9"/>
          <p:cNvGrpSpPr>
            <a:grpSpLocks/>
          </p:cNvGrpSpPr>
          <p:nvPr/>
        </p:nvGrpSpPr>
        <p:grpSpPr bwMode="auto">
          <a:xfrm>
            <a:off x="5708650" y="6124575"/>
            <a:ext cx="2047875" cy="661988"/>
            <a:chOff x="3596" y="3858"/>
            <a:chExt cx="1290" cy="417"/>
          </a:xfrm>
        </p:grpSpPr>
        <p:pic>
          <p:nvPicPr>
            <p:cNvPr id="1037" name="Picture 10" descr="NEW FAA LOGO"/>
            <p:cNvPicPr>
              <a:picLocks noChangeAspect="1" noChangeArrowheads="1"/>
            </p:cNvPicPr>
            <p:nvPr/>
          </p:nvPicPr>
          <p:blipFill>
            <a:blip r:embed="rId12">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2" name="Text Box 11"/>
            <p:cNvSpPr txBox="1">
              <a:spLocks noChangeArrowheads="1"/>
            </p:cNvSpPr>
            <p:nvPr/>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5000"/>
                </a:lnSpc>
                <a:defRPr/>
              </a:pPr>
              <a:r>
                <a:rPr lang="en-US" sz="1200" b="1" dirty="0" smtClean="0">
                  <a:solidFill>
                    <a:srgbClr val="E7E8DC"/>
                  </a:solidFill>
                </a:rPr>
                <a:t>Federal Aviation</a:t>
              </a:r>
            </a:p>
            <a:p>
              <a:pPr eaLnBrk="1" hangingPunct="1">
                <a:lnSpc>
                  <a:spcPct val="85000"/>
                </a:lnSpc>
                <a:defRPr/>
              </a:pPr>
              <a:r>
                <a:rPr lang="en-US" sz="1200" b="1" dirty="0" smtClean="0">
                  <a:solidFill>
                    <a:srgbClr val="E7E8DC"/>
                  </a:solidFill>
                </a:rPr>
                <a:t>Administration</a:t>
              </a:r>
            </a:p>
          </p:txBody>
        </p:sp>
      </p:gr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40" r:id="rId10"/>
  </p:sldLayoutIdLst>
  <p:timing>
    <p:tnLst>
      <p:par>
        <p:cTn id="1" dur="indefinite" restart="never" nodeType="tmRoot"/>
      </p:par>
    </p:tnLst>
  </p:timing>
  <p:txStyles>
    <p:titleStyle>
      <a:lvl1pPr algn="l" rtl="0" eaLnBrk="1" fontAlgn="base" hangingPunct="1">
        <a:spcBef>
          <a:spcPct val="0"/>
        </a:spcBef>
        <a:spcAft>
          <a:spcPct val="0"/>
        </a:spcAft>
        <a:defRPr sz="2400" b="1">
          <a:solidFill>
            <a:srgbClr val="1D2F68"/>
          </a:solidFill>
          <a:latin typeface="+mj-lt"/>
          <a:ea typeface="+mj-ea"/>
          <a:cs typeface="+mj-cs"/>
        </a:defRPr>
      </a:lvl1pPr>
      <a:lvl2pPr algn="l" rtl="0" eaLnBrk="1" fontAlgn="base" hangingPunct="1">
        <a:spcBef>
          <a:spcPct val="0"/>
        </a:spcBef>
        <a:spcAft>
          <a:spcPct val="0"/>
        </a:spcAft>
        <a:defRPr sz="2400" b="1">
          <a:solidFill>
            <a:srgbClr val="1D2F68"/>
          </a:solidFill>
          <a:latin typeface="Arial" charset="0"/>
        </a:defRPr>
      </a:lvl2pPr>
      <a:lvl3pPr algn="l" rtl="0" eaLnBrk="1" fontAlgn="base" hangingPunct="1">
        <a:spcBef>
          <a:spcPct val="0"/>
        </a:spcBef>
        <a:spcAft>
          <a:spcPct val="0"/>
        </a:spcAft>
        <a:defRPr sz="2400" b="1">
          <a:solidFill>
            <a:srgbClr val="1D2F68"/>
          </a:solidFill>
          <a:latin typeface="Arial" charset="0"/>
        </a:defRPr>
      </a:lvl3pPr>
      <a:lvl4pPr algn="l" rtl="0" eaLnBrk="1" fontAlgn="base" hangingPunct="1">
        <a:spcBef>
          <a:spcPct val="0"/>
        </a:spcBef>
        <a:spcAft>
          <a:spcPct val="0"/>
        </a:spcAft>
        <a:defRPr sz="2400" b="1">
          <a:solidFill>
            <a:srgbClr val="1D2F68"/>
          </a:solidFill>
          <a:latin typeface="Arial" charset="0"/>
        </a:defRPr>
      </a:lvl4pPr>
      <a:lvl5pPr algn="l" rtl="0" eaLnBrk="1" fontAlgn="base" hangingPunct="1">
        <a:spcBef>
          <a:spcPct val="0"/>
        </a:spcBef>
        <a:spcAft>
          <a:spcPct val="0"/>
        </a:spcAft>
        <a:defRPr sz="2400" b="1">
          <a:solidFill>
            <a:srgbClr val="1D2F68"/>
          </a:solidFill>
          <a:latin typeface="Arial" charset="0"/>
        </a:defRPr>
      </a:lvl5pPr>
      <a:lvl6pPr marL="457200" algn="l" rtl="0" eaLnBrk="1" fontAlgn="base" hangingPunct="1">
        <a:spcBef>
          <a:spcPct val="0"/>
        </a:spcBef>
        <a:spcAft>
          <a:spcPct val="0"/>
        </a:spcAft>
        <a:defRPr sz="4000" b="1">
          <a:solidFill>
            <a:srgbClr val="1D2F68"/>
          </a:solidFill>
          <a:latin typeface="Arial" charset="0"/>
        </a:defRPr>
      </a:lvl6pPr>
      <a:lvl7pPr marL="914400" algn="l" rtl="0" eaLnBrk="1" fontAlgn="base" hangingPunct="1">
        <a:spcBef>
          <a:spcPct val="0"/>
        </a:spcBef>
        <a:spcAft>
          <a:spcPct val="0"/>
        </a:spcAft>
        <a:defRPr sz="4000" b="1">
          <a:solidFill>
            <a:srgbClr val="1D2F68"/>
          </a:solidFill>
          <a:latin typeface="Arial" charset="0"/>
        </a:defRPr>
      </a:lvl7pPr>
      <a:lvl8pPr marL="1371600" algn="l" rtl="0" eaLnBrk="1" fontAlgn="base" hangingPunct="1">
        <a:spcBef>
          <a:spcPct val="0"/>
        </a:spcBef>
        <a:spcAft>
          <a:spcPct val="0"/>
        </a:spcAft>
        <a:defRPr sz="4000" b="1">
          <a:solidFill>
            <a:srgbClr val="1D2F68"/>
          </a:solidFill>
          <a:latin typeface="Arial" charset="0"/>
        </a:defRPr>
      </a:lvl8pPr>
      <a:lvl9pPr marL="1828800" algn="l" rtl="0" eaLnBrk="1" fontAlgn="base" hangingPunct="1">
        <a:spcBef>
          <a:spcPct val="0"/>
        </a:spcBef>
        <a:spcAft>
          <a:spcPct val="0"/>
        </a:spcAft>
        <a:defRPr sz="4000" b="1">
          <a:solidFill>
            <a:srgbClr val="1D2F68"/>
          </a:solidFill>
          <a:latin typeface="Arial" charset="0"/>
        </a:defRPr>
      </a:lvl9pPr>
    </p:titleStyle>
    <p:bodyStyle>
      <a:lvl1pPr marL="342900" indent="-342900" algn="l" rtl="0" eaLnBrk="1" fontAlgn="base" hangingPunct="1">
        <a:spcBef>
          <a:spcPts val="300"/>
        </a:spcBef>
        <a:spcAft>
          <a:spcPts val="300"/>
        </a:spcAft>
        <a:buChar char="•"/>
        <a:defRPr sz="1600">
          <a:solidFill>
            <a:schemeClr val="tx1"/>
          </a:solidFill>
          <a:latin typeface="+mn-lt"/>
          <a:ea typeface="+mn-ea"/>
          <a:cs typeface="+mn-cs"/>
        </a:defRPr>
      </a:lvl1pPr>
      <a:lvl2pPr marL="800100" indent="-342900" algn="l" rtl="0" eaLnBrk="1" fontAlgn="base" hangingPunct="1">
        <a:spcBef>
          <a:spcPts val="300"/>
        </a:spcBef>
        <a:spcAft>
          <a:spcPts val="300"/>
        </a:spcAft>
        <a:buFont typeface="Arial" panose="020B0604020202020204" pitchFamily="34" charset="0"/>
        <a:buChar char="•"/>
        <a:defRPr sz="1400">
          <a:solidFill>
            <a:schemeClr val="tx1"/>
          </a:solidFill>
          <a:latin typeface="+mn-lt"/>
        </a:defRPr>
      </a:lvl2pPr>
      <a:lvl3pPr marL="1257300" indent="-342900" algn="l" rtl="0" eaLnBrk="1" fontAlgn="base" hangingPunct="1">
        <a:spcBef>
          <a:spcPts val="300"/>
        </a:spcBef>
        <a:spcAft>
          <a:spcPts val="300"/>
        </a:spcAft>
        <a:buFont typeface="Arial" panose="020B0604020202020204" pitchFamily="34" charset="0"/>
        <a:buChar char="•"/>
        <a:defRPr sz="1200">
          <a:solidFill>
            <a:schemeClr val="tx1"/>
          </a:solidFill>
          <a:latin typeface="+mn-lt"/>
        </a:defRPr>
      </a:lvl3pPr>
      <a:lvl4pPr marL="1657350" indent="-285750" algn="l" rtl="0" eaLnBrk="1" fontAlgn="base" hangingPunct="1">
        <a:spcBef>
          <a:spcPts val="300"/>
        </a:spcBef>
        <a:spcAft>
          <a:spcPts val="300"/>
        </a:spcAft>
        <a:buFont typeface="Arial" panose="020B0604020202020204" pitchFamily="34" charset="0"/>
        <a:buChar char="•"/>
        <a:defRPr sz="1000">
          <a:solidFill>
            <a:schemeClr val="tx1"/>
          </a:solidFill>
          <a:latin typeface="+mn-lt"/>
        </a:defRPr>
      </a:lvl4pPr>
      <a:lvl5pPr marL="2114550" indent="-285750" algn="l" rtl="0" eaLnBrk="1" fontAlgn="base" hangingPunct="1">
        <a:spcBef>
          <a:spcPts val="300"/>
        </a:spcBef>
        <a:spcAft>
          <a:spcPts val="300"/>
        </a:spcAft>
        <a:buFont typeface="Arial" panose="020B0604020202020204" pitchFamily="34" charset="0"/>
        <a:buChar char="•"/>
        <a:defRPr sz="8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30" tIns="45716" rIns="91430" bIns="45716" numCol="1" anchor="ctr" anchorCtr="0" compatLnSpc="1">
            <a:prstTxWarp prst="textNoShape">
              <a:avLst/>
            </a:prstTxWarp>
          </a:bodyPr>
          <a:lstStyle/>
          <a:p>
            <a:pPr lvl="0"/>
            <a:r>
              <a:rPr lang="en-US"/>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30" tIns="45716" rIns="91430" bIns="45716" numCol="1" anchor="t" anchorCtr="0" compatLnSpc="1">
            <a:prstTxWarp prst="textNoShape">
              <a:avLst/>
            </a:prstTxWarp>
          </a:bodyPr>
          <a:lstStyle/>
          <a:p>
            <a:pPr lvl="0"/>
            <a:r>
              <a:rPr lang="en-US"/>
              <a:t>Select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6" rIns="91430" bIns="45716" numCol="1" anchor="t" anchorCtr="0" compatLnSpc="1">
            <a:prstTxWarp prst="textNoShape">
              <a:avLst/>
            </a:prstTxWarp>
          </a:bodyPr>
          <a:lstStyle>
            <a:lvl1pPr>
              <a:spcBef>
                <a:spcPct val="0"/>
              </a:spcBef>
              <a:buFontTx/>
              <a:buNone/>
              <a:defRPr sz="1400">
                <a:solidFill>
                  <a:srgbClr val="000000"/>
                </a:solidFill>
                <a:latin typeface="Times New Roman" pitchFamily="18" charset="0"/>
                <a:ea typeface="+mn-ea"/>
                <a:cs typeface="+mn-cs"/>
              </a:defRPr>
            </a:lvl1pPr>
          </a:lstStyle>
          <a:p>
            <a:pPr eaLnBrk="1" hangingPunct="1">
              <a:defRPr/>
            </a:pPr>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6" rIns="91430" bIns="45716" numCol="1" anchor="t" anchorCtr="0" compatLnSpc="1">
            <a:prstTxWarp prst="textNoShape">
              <a:avLst/>
            </a:prstTxWarp>
          </a:bodyPr>
          <a:lstStyle>
            <a:lvl1pPr algn="ctr">
              <a:spcBef>
                <a:spcPct val="0"/>
              </a:spcBef>
              <a:buFontTx/>
              <a:buNone/>
              <a:defRPr sz="1400">
                <a:solidFill>
                  <a:srgbClr val="000000"/>
                </a:solidFill>
                <a:latin typeface="Times New Roman" pitchFamily="18" charset="0"/>
                <a:ea typeface="+mn-ea"/>
                <a:cs typeface="+mn-cs"/>
              </a:defRPr>
            </a:lvl1pPr>
          </a:lstStyle>
          <a:p>
            <a:pPr eaLnBrk="1" hangingPunct="1">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6" rIns="91430" bIns="45716" numCol="1" anchor="t" anchorCtr="0" compatLnSpc="1">
            <a:prstTxWarp prst="textNoShape">
              <a:avLst/>
            </a:prstTxWarp>
          </a:bodyPr>
          <a:lstStyle>
            <a:lvl1pPr algn="r">
              <a:spcBef>
                <a:spcPct val="0"/>
              </a:spcBef>
              <a:buFontTx/>
              <a:buNone/>
              <a:defRPr sz="1400">
                <a:solidFill>
                  <a:srgbClr val="FFFFFF"/>
                </a:solidFill>
                <a:latin typeface="Times New Roman" pitchFamily="18" charset="0"/>
                <a:ea typeface="ＭＳ Ｐゴシック" pitchFamily="34" charset="-128"/>
              </a:defRPr>
            </a:lvl1pPr>
          </a:lstStyle>
          <a:p>
            <a:pPr eaLnBrk="1" hangingPunct="1">
              <a:defRPr/>
            </a:pPr>
            <a:fld id="{AA052CC5-A2B6-4129-BF9C-DB8A4F535F27}" type="slidenum">
              <a:rPr lang="en-US"/>
              <a:pPr eaLnBrk="1" hangingPunct="1">
                <a:defRPr/>
              </a:pPr>
              <a:t>‹#›</a:t>
            </a:fld>
            <a:endParaRPr lang="en-US" dirty="0"/>
          </a:p>
        </p:txBody>
      </p:sp>
      <p:sp>
        <p:nvSpPr>
          <p:cNvPr id="1031"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6" rIns="91430" bIns="45716" anchor="ctr"/>
          <a:lstStyle/>
          <a:p>
            <a:pPr eaLnBrk="1" hangingPunct="1">
              <a:spcBef>
                <a:spcPct val="50000"/>
              </a:spcBef>
              <a:buFontTx/>
              <a:buChar char="•"/>
              <a:defRPr/>
            </a:pPr>
            <a:endParaRPr lang="en-US" sz="2400" dirty="0">
              <a:solidFill>
                <a:srgbClr val="000000"/>
              </a:solidFill>
              <a:latin typeface="Arial" charset="0"/>
              <a:ea typeface="ＭＳ Ｐゴシック" charset="0"/>
            </a:endParaRPr>
          </a:p>
        </p:txBody>
      </p:sp>
      <p:grpSp>
        <p:nvGrpSpPr>
          <p:cNvPr id="7176" name="Group 25"/>
          <p:cNvGrpSpPr>
            <a:grpSpLocks/>
          </p:cNvGrpSpPr>
          <p:nvPr/>
        </p:nvGrpSpPr>
        <p:grpSpPr bwMode="auto">
          <a:xfrm>
            <a:off x="5708650" y="6124575"/>
            <a:ext cx="2076450" cy="661988"/>
            <a:chOff x="3596" y="3858"/>
            <a:chExt cx="1308" cy="417"/>
          </a:xfrm>
        </p:grpSpPr>
        <p:pic>
          <p:nvPicPr>
            <p:cNvPr id="7177" name="Picture 26" descr="NEW FAA LOGO"/>
            <p:cNvPicPr>
              <a:picLocks noChangeAspect="1" noChangeArrowheads="1"/>
            </p:cNvPicPr>
            <p:nvPr userDrawn="1"/>
          </p:nvPicPr>
          <p:blipFill>
            <a:blip r:embed="rId7">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 Box 27"/>
            <p:cNvSpPr txBox="1">
              <a:spLocks noChangeArrowheads="1"/>
            </p:cNvSpPr>
            <p:nvPr userDrawn="1"/>
          </p:nvSpPr>
          <p:spPr bwMode="auto">
            <a:xfrm>
              <a:off x="4023" y="3947"/>
              <a:ext cx="881" cy="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200" b="1" dirty="0" smtClean="0">
                  <a:solidFill>
                    <a:srgbClr val="FFFFFF"/>
                  </a:solidFill>
                  <a:ea typeface="ＭＳ Ｐゴシック" pitchFamily="34" charset="-128"/>
                </a:rPr>
                <a:t>Federal Aviation</a:t>
              </a:r>
            </a:p>
            <a:p>
              <a:pPr eaLnBrk="1" hangingPunct="1">
                <a:lnSpc>
                  <a:spcPct val="85000"/>
                </a:lnSpc>
                <a:defRPr/>
              </a:pPr>
              <a:r>
                <a:rPr lang="en-US" sz="1200" b="1" dirty="0" smtClean="0">
                  <a:solidFill>
                    <a:srgbClr val="FFFFFF"/>
                  </a:solidFill>
                  <a:ea typeface="ＭＳ Ｐゴシック" pitchFamily="34" charset="-128"/>
                </a:rPr>
                <a:t>Administration</a:t>
              </a:r>
            </a:p>
          </p:txBody>
        </p:sp>
      </p:grpSp>
    </p:spTree>
    <p:extLst>
      <p:ext uri="{BB962C8B-B14F-4D97-AF65-F5344CB8AC3E}">
        <p14:creationId xmlns:p14="http://schemas.microsoft.com/office/powerpoint/2010/main" val="29731753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000" b="1">
          <a:solidFill>
            <a:srgbClr val="1D2F68"/>
          </a:solidFill>
          <a:latin typeface="+mj-lt"/>
          <a:ea typeface="MS PGothic" pitchFamily="34" charset="-128"/>
          <a:cs typeface="ＭＳ Ｐゴシック" charset="0"/>
        </a:defRPr>
      </a:lvl1pPr>
      <a:lvl2pPr algn="l" rtl="0" eaLnBrk="0" fontAlgn="base" hangingPunct="0">
        <a:spcBef>
          <a:spcPct val="0"/>
        </a:spcBef>
        <a:spcAft>
          <a:spcPct val="0"/>
        </a:spcAft>
        <a:defRPr sz="4000" b="1">
          <a:solidFill>
            <a:srgbClr val="1D2F68"/>
          </a:solidFill>
          <a:latin typeface="Arial" charset="0"/>
          <a:ea typeface="MS PGothic" pitchFamily="34" charset="-128"/>
          <a:cs typeface="ＭＳ Ｐゴシック" charset="0"/>
        </a:defRPr>
      </a:lvl2pPr>
      <a:lvl3pPr algn="l" rtl="0" eaLnBrk="0" fontAlgn="base" hangingPunct="0">
        <a:spcBef>
          <a:spcPct val="0"/>
        </a:spcBef>
        <a:spcAft>
          <a:spcPct val="0"/>
        </a:spcAft>
        <a:defRPr sz="4000" b="1">
          <a:solidFill>
            <a:srgbClr val="1D2F68"/>
          </a:solidFill>
          <a:latin typeface="Arial" charset="0"/>
          <a:ea typeface="MS PGothic" pitchFamily="34" charset="-128"/>
          <a:cs typeface="ＭＳ Ｐゴシック" charset="0"/>
        </a:defRPr>
      </a:lvl3pPr>
      <a:lvl4pPr algn="l" rtl="0" eaLnBrk="0" fontAlgn="base" hangingPunct="0">
        <a:spcBef>
          <a:spcPct val="0"/>
        </a:spcBef>
        <a:spcAft>
          <a:spcPct val="0"/>
        </a:spcAft>
        <a:defRPr sz="4000" b="1">
          <a:solidFill>
            <a:srgbClr val="1D2F68"/>
          </a:solidFill>
          <a:latin typeface="Arial" charset="0"/>
          <a:ea typeface="MS PGothic" pitchFamily="34" charset="-128"/>
          <a:cs typeface="ＭＳ Ｐゴシック" charset="0"/>
        </a:defRPr>
      </a:lvl4pPr>
      <a:lvl5pPr algn="l" rtl="0" eaLnBrk="0" fontAlgn="base" hangingPunct="0">
        <a:spcBef>
          <a:spcPct val="0"/>
        </a:spcBef>
        <a:spcAft>
          <a:spcPct val="0"/>
        </a:spcAft>
        <a:defRPr sz="4000" b="1">
          <a:solidFill>
            <a:srgbClr val="1D2F68"/>
          </a:solidFill>
          <a:latin typeface="Arial" charset="0"/>
          <a:ea typeface="MS PGothic" pitchFamily="34" charset="-128"/>
          <a:cs typeface="ＭＳ Ｐゴシック" charset="0"/>
        </a:defRPr>
      </a:lvl5pPr>
      <a:lvl6pPr marL="457152" algn="l" rtl="0" fontAlgn="base">
        <a:spcBef>
          <a:spcPct val="0"/>
        </a:spcBef>
        <a:spcAft>
          <a:spcPct val="0"/>
        </a:spcAft>
        <a:defRPr sz="4000" b="1">
          <a:solidFill>
            <a:srgbClr val="1D2F68"/>
          </a:solidFill>
          <a:latin typeface="Arial" charset="0"/>
        </a:defRPr>
      </a:lvl6pPr>
      <a:lvl7pPr marL="914303" algn="l" rtl="0" fontAlgn="base">
        <a:spcBef>
          <a:spcPct val="0"/>
        </a:spcBef>
        <a:spcAft>
          <a:spcPct val="0"/>
        </a:spcAft>
        <a:defRPr sz="4000" b="1">
          <a:solidFill>
            <a:srgbClr val="1D2F68"/>
          </a:solidFill>
          <a:latin typeface="Arial" charset="0"/>
        </a:defRPr>
      </a:lvl7pPr>
      <a:lvl8pPr marL="1371455" algn="l" rtl="0" fontAlgn="base">
        <a:spcBef>
          <a:spcPct val="0"/>
        </a:spcBef>
        <a:spcAft>
          <a:spcPct val="0"/>
        </a:spcAft>
        <a:defRPr sz="4000" b="1">
          <a:solidFill>
            <a:srgbClr val="1D2F68"/>
          </a:solidFill>
          <a:latin typeface="Arial" charset="0"/>
        </a:defRPr>
      </a:lvl8pPr>
      <a:lvl9pPr marL="1828606" algn="l" rtl="0" fontAlgn="base">
        <a:spcBef>
          <a:spcPct val="0"/>
        </a:spcBef>
        <a:spcAft>
          <a:spcPct val="0"/>
        </a:spcAft>
        <a:defRPr sz="4000" b="1">
          <a:solidFill>
            <a:srgbClr val="1D2F68"/>
          </a:solidFill>
          <a:latin typeface="Arial" charset="0"/>
        </a:defRPr>
      </a:lvl9pPr>
    </p:titleStyle>
    <p:bodyStyle>
      <a:lvl1pPr marL="341313" indent="-341313" algn="l" rtl="0" eaLnBrk="0" fontAlgn="base" hangingPunct="0">
        <a:spcBef>
          <a:spcPct val="20000"/>
        </a:spcBef>
        <a:spcAft>
          <a:spcPct val="0"/>
        </a:spcAft>
        <a:buChar char="•"/>
        <a:defRPr sz="2800" b="1">
          <a:solidFill>
            <a:schemeClr val="tx1"/>
          </a:solidFill>
          <a:latin typeface="+mn-lt"/>
          <a:ea typeface="MS PGothic" pitchFamily="34" charset="-128"/>
          <a:cs typeface="ＭＳ Ｐゴシック" charset="0"/>
        </a:defRPr>
      </a:lvl1pPr>
      <a:lvl2pPr marL="741363" indent="-284163" algn="l" rtl="0" eaLnBrk="0" fontAlgn="base" hangingPunct="0">
        <a:spcBef>
          <a:spcPct val="20000"/>
        </a:spcBef>
        <a:spcAft>
          <a:spcPct val="0"/>
        </a:spcAft>
        <a:buChar char="–"/>
        <a:defRPr sz="2400">
          <a:solidFill>
            <a:schemeClr val="tx1"/>
          </a:solidFill>
          <a:latin typeface="+mn-lt"/>
          <a:ea typeface="MS PGothic" pitchFamily="34" charset="-128"/>
        </a:defRPr>
      </a:lvl2pPr>
      <a:lvl3pPr marL="1141413" indent="-227013" algn="l" rtl="0" eaLnBrk="0" fontAlgn="base" hangingPunct="0">
        <a:spcBef>
          <a:spcPct val="20000"/>
        </a:spcBef>
        <a:spcAft>
          <a:spcPct val="0"/>
        </a:spcAft>
        <a:buChar char="•"/>
        <a:defRPr sz="2000">
          <a:solidFill>
            <a:schemeClr val="tx1"/>
          </a:solidFill>
          <a:latin typeface="+mn-lt"/>
          <a:ea typeface="MS PGothic" pitchFamily="34" charset="-128"/>
        </a:defRPr>
      </a:lvl3pPr>
      <a:lvl4pPr marL="1598613" indent="-227013" algn="l" rtl="0" eaLnBrk="0" fontAlgn="base" hangingPunct="0">
        <a:spcBef>
          <a:spcPct val="20000"/>
        </a:spcBef>
        <a:spcAft>
          <a:spcPct val="0"/>
        </a:spcAft>
        <a:buChar char="–"/>
        <a:defRPr>
          <a:solidFill>
            <a:schemeClr val="tx1"/>
          </a:solidFill>
          <a:latin typeface="+mn-lt"/>
          <a:ea typeface="MS PGothic" pitchFamily="34" charset="-128"/>
        </a:defRPr>
      </a:lvl4pPr>
      <a:lvl5pPr marL="2055813" indent="-227013" algn="l" rtl="0" eaLnBrk="0" fontAlgn="base" hangingPunct="0">
        <a:spcBef>
          <a:spcPct val="20000"/>
        </a:spcBef>
        <a:spcAft>
          <a:spcPct val="0"/>
        </a:spcAft>
        <a:buChar char="»"/>
        <a:defRPr>
          <a:solidFill>
            <a:schemeClr val="tx1"/>
          </a:solidFill>
          <a:latin typeface="+mn-lt"/>
          <a:ea typeface="MS PGothic" pitchFamily="34" charset="-128"/>
        </a:defRPr>
      </a:lvl5pPr>
      <a:lvl6pPr marL="2514333" indent="-228576" algn="l" rtl="0" fontAlgn="base">
        <a:spcBef>
          <a:spcPct val="20000"/>
        </a:spcBef>
        <a:spcAft>
          <a:spcPct val="0"/>
        </a:spcAft>
        <a:buChar char="»"/>
        <a:defRPr>
          <a:solidFill>
            <a:schemeClr val="tx1"/>
          </a:solidFill>
          <a:latin typeface="+mn-lt"/>
        </a:defRPr>
      </a:lvl6pPr>
      <a:lvl7pPr marL="2971485" indent="-228576" algn="l" rtl="0" fontAlgn="base">
        <a:spcBef>
          <a:spcPct val="20000"/>
        </a:spcBef>
        <a:spcAft>
          <a:spcPct val="0"/>
        </a:spcAft>
        <a:buChar char="»"/>
        <a:defRPr>
          <a:solidFill>
            <a:schemeClr val="tx1"/>
          </a:solidFill>
          <a:latin typeface="+mn-lt"/>
        </a:defRPr>
      </a:lvl7pPr>
      <a:lvl8pPr marL="3428637" indent="-228576" algn="l" rtl="0" fontAlgn="base">
        <a:spcBef>
          <a:spcPct val="20000"/>
        </a:spcBef>
        <a:spcAft>
          <a:spcPct val="0"/>
        </a:spcAft>
        <a:buChar char="»"/>
        <a:defRPr>
          <a:solidFill>
            <a:schemeClr val="tx1"/>
          </a:solidFill>
          <a:latin typeface="+mn-lt"/>
        </a:defRPr>
      </a:lvl8pPr>
      <a:lvl9pPr marL="3885788" indent="-228576" algn="l" rtl="0" fontAlgn="base">
        <a:spcBef>
          <a:spcPct val="20000"/>
        </a:spcBef>
        <a:spcAft>
          <a:spcPct val="0"/>
        </a:spcAft>
        <a:buChar char="»"/>
        <a:defRPr>
          <a:solidFill>
            <a:schemeClr val="tx1"/>
          </a:solidFill>
          <a:latin typeface="+mn-lt"/>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2"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5" algn="l" defTabSz="914303" rtl="0" eaLnBrk="1" latinLnBrk="0" hangingPunct="1">
        <a:defRPr sz="1800" kern="1200">
          <a:solidFill>
            <a:schemeClr val="tx1"/>
          </a:solidFill>
          <a:latin typeface="+mn-lt"/>
          <a:ea typeface="+mn-ea"/>
          <a:cs typeface="+mn-cs"/>
        </a:defRPr>
      </a:lvl4pPr>
      <a:lvl5pPr marL="1828606" algn="l" defTabSz="914303" rtl="0" eaLnBrk="1" latinLnBrk="0" hangingPunct="1">
        <a:defRPr sz="1800" kern="1200">
          <a:solidFill>
            <a:schemeClr val="tx1"/>
          </a:solidFill>
          <a:latin typeface="+mn-lt"/>
          <a:ea typeface="+mn-ea"/>
          <a:cs typeface="+mn-cs"/>
        </a:defRPr>
      </a:lvl5pPr>
      <a:lvl6pPr marL="2285758" algn="l" defTabSz="914303" rtl="0" eaLnBrk="1" latinLnBrk="0" hangingPunct="1">
        <a:defRPr sz="1800" kern="1200">
          <a:solidFill>
            <a:schemeClr val="tx1"/>
          </a:solidFill>
          <a:latin typeface="+mn-lt"/>
          <a:ea typeface="+mn-ea"/>
          <a:cs typeface="+mn-cs"/>
        </a:defRPr>
      </a:lvl6pPr>
      <a:lvl7pPr marL="2742909" algn="l" defTabSz="914303" rtl="0" eaLnBrk="1" latinLnBrk="0" hangingPunct="1">
        <a:defRPr sz="1800" kern="1200">
          <a:solidFill>
            <a:schemeClr val="tx1"/>
          </a:solidFill>
          <a:latin typeface="+mn-lt"/>
          <a:ea typeface="+mn-ea"/>
          <a:cs typeface="+mn-cs"/>
        </a:defRPr>
      </a:lvl7pPr>
      <a:lvl8pPr marL="3200061" algn="l" defTabSz="914303" rtl="0" eaLnBrk="1" latinLnBrk="0" hangingPunct="1">
        <a:defRPr sz="1800" kern="1200">
          <a:solidFill>
            <a:schemeClr val="tx1"/>
          </a:solidFill>
          <a:latin typeface="+mn-lt"/>
          <a:ea typeface="+mn-ea"/>
          <a:cs typeface="+mn-cs"/>
        </a:defRPr>
      </a:lvl8pPr>
      <a:lvl9pPr marL="3657212" algn="l" defTabSz="91430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Select to edit master title</a:t>
            </a:r>
          </a:p>
        </p:txBody>
      </p:sp>
      <p:sp>
        <p:nvSpPr>
          <p:cNvPr id="5123" name="Rectangle 3"/>
          <p:cNvSpPr>
            <a:spLocks noGrp="1" noChangeArrowheads="1"/>
          </p:cNvSpPr>
          <p:nvPr>
            <p:ph type="body" idx="1"/>
          </p:nvPr>
        </p:nvSpPr>
        <p:spPr bwMode="auto">
          <a:xfrm>
            <a:off x="495300" y="11398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Select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0900"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400">
                <a:solidFill>
                  <a:srgbClr val="000000"/>
                </a:solidFill>
                <a:latin typeface="Times New Roman" pitchFamily="18" charset="0"/>
                <a:ea typeface="+mn-ea"/>
                <a:cs typeface="Arial" charset="0"/>
              </a:defRPr>
            </a:lvl1pPr>
          </a:lstStyle>
          <a:p>
            <a:pPr>
              <a:defRPr/>
            </a:pPr>
            <a:endParaRPr lang="en-US" dirty="0"/>
          </a:p>
        </p:txBody>
      </p:sp>
      <p:sp>
        <p:nvSpPr>
          <p:cNvPr id="8090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spcBef>
                <a:spcPct val="0"/>
              </a:spcBef>
              <a:buFontTx/>
              <a:buNone/>
              <a:defRPr sz="1400">
                <a:solidFill>
                  <a:srgbClr val="000000"/>
                </a:solidFill>
                <a:latin typeface="Times New Roman" pitchFamily="18" charset="0"/>
                <a:ea typeface="+mn-ea"/>
                <a:cs typeface="Arial" charset="0"/>
              </a:defRPr>
            </a:lvl1pPr>
          </a:lstStyle>
          <a:p>
            <a:pPr>
              <a:defRPr/>
            </a:pPr>
            <a:endParaRPr lang="en-US"/>
          </a:p>
        </p:txBody>
      </p:sp>
      <p:sp>
        <p:nvSpPr>
          <p:cNvPr id="80902"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400">
                <a:solidFill>
                  <a:srgbClr val="FFFFFF"/>
                </a:solidFill>
                <a:latin typeface="Times New Roman" pitchFamily="18" charset="0"/>
                <a:ea typeface="+mn-ea"/>
                <a:cs typeface="Arial" charset="0"/>
              </a:defRPr>
            </a:lvl1pPr>
          </a:lstStyle>
          <a:p>
            <a:pPr>
              <a:defRPr/>
            </a:pPr>
            <a:fld id="{1E28D0D5-4C1C-4157-BF1A-D082ED2BFEA5}" type="slidenum">
              <a:rPr lang="en-US"/>
              <a:pPr>
                <a:defRPr/>
              </a:pPr>
              <a:t>‹#›</a:t>
            </a:fld>
            <a:endParaRPr lang="en-US" dirty="0"/>
          </a:p>
        </p:txBody>
      </p:sp>
      <p:sp>
        <p:nvSpPr>
          <p:cNvPr id="1031" name="Rectangle 7"/>
          <p:cNvSpPr>
            <a:spLocks noChangeArrowheads="1"/>
          </p:cNvSpPr>
          <p:nvPr/>
        </p:nvSpPr>
        <p:spPr bwMode="auto">
          <a:xfrm>
            <a:off x="0" y="6072188"/>
            <a:ext cx="9144000" cy="815975"/>
          </a:xfrm>
          <a:prstGeom prst="rect">
            <a:avLst/>
          </a:prstGeom>
          <a:solidFill>
            <a:srgbClr val="102F61"/>
          </a:solidFill>
          <a:ln w="9525">
            <a:solidFill>
              <a:srgbClr val="1D2F68"/>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0"/>
              </a:spcBef>
              <a:buFontTx/>
              <a:buNone/>
              <a:defRPr/>
            </a:pPr>
            <a:endParaRPr lang="en-US" altLang="en-US" sz="1800" dirty="0">
              <a:solidFill>
                <a:srgbClr val="000000"/>
              </a:solidFill>
              <a:ea typeface="+mn-ea"/>
              <a:cs typeface="Arial" panose="020B0604020202020204" pitchFamily="34" charset="0"/>
            </a:endParaRPr>
          </a:p>
        </p:txBody>
      </p:sp>
      <p:sp>
        <p:nvSpPr>
          <p:cNvPr id="1032" name="Rectangle 8"/>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spcBef>
                <a:spcPct val="0"/>
              </a:spcBef>
              <a:buFontTx/>
              <a:buNone/>
              <a:defRPr/>
            </a:pPr>
            <a:fld id="{88A7728B-941C-494D-864B-5157CEE4AA80}" type="slidenum">
              <a:rPr lang="en-US" altLang="en-US" sz="1200" b="1" smtClean="0">
                <a:solidFill>
                  <a:srgbClr val="E7E8DC"/>
                </a:solidFill>
                <a:ea typeface="+mn-ea"/>
                <a:cs typeface="Arial" panose="020B0604020202020204" pitchFamily="34" charset="0"/>
              </a:rPr>
              <a:pPr algn="r">
                <a:spcBef>
                  <a:spcPct val="0"/>
                </a:spcBef>
                <a:buFontTx/>
                <a:buNone/>
                <a:defRPr/>
              </a:pPr>
              <a:t>‹#›</a:t>
            </a:fld>
            <a:endParaRPr lang="en-US" altLang="en-US" sz="1200" b="1" dirty="0">
              <a:solidFill>
                <a:srgbClr val="E7E8DC"/>
              </a:solidFill>
              <a:ea typeface="+mn-ea"/>
              <a:cs typeface="Arial" panose="020B0604020202020204" pitchFamily="34" charset="0"/>
            </a:endParaRPr>
          </a:p>
        </p:txBody>
      </p:sp>
      <p:grpSp>
        <p:nvGrpSpPr>
          <p:cNvPr id="5129" name="Group 9"/>
          <p:cNvGrpSpPr>
            <a:grpSpLocks/>
          </p:cNvGrpSpPr>
          <p:nvPr/>
        </p:nvGrpSpPr>
        <p:grpSpPr bwMode="auto">
          <a:xfrm>
            <a:off x="5708650" y="6124575"/>
            <a:ext cx="2047875" cy="661988"/>
            <a:chOff x="3596" y="3858"/>
            <a:chExt cx="1290" cy="417"/>
          </a:xfrm>
        </p:grpSpPr>
        <p:pic>
          <p:nvPicPr>
            <p:cNvPr id="5130" name="Picture 10" descr="NEW FAA LOGO"/>
            <p:cNvPicPr>
              <a:picLocks noChangeAspect="1" noChangeArrowheads="1"/>
            </p:cNvPicPr>
            <p:nvPr/>
          </p:nvPicPr>
          <p:blipFill>
            <a:blip r:embed="rId12">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2" name="Text Box 11"/>
            <p:cNvSpPr txBox="1">
              <a:spLocks noChangeArrowheads="1"/>
            </p:cNvSpPr>
            <p:nvPr/>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5000"/>
                </a:lnSpc>
                <a:spcBef>
                  <a:spcPct val="0"/>
                </a:spcBef>
                <a:buFontTx/>
                <a:buNone/>
                <a:defRPr/>
              </a:pPr>
              <a:r>
                <a:rPr lang="en-US" sz="1200" b="1" dirty="0">
                  <a:solidFill>
                    <a:srgbClr val="E7E8DC"/>
                  </a:solidFill>
                  <a:ea typeface="+mn-ea"/>
                </a:rPr>
                <a:t>Federal Aviation</a:t>
              </a:r>
            </a:p>
            <a:p>
              <a:pPr eaLnBrk="1" hangingPunct="1">
                <a:lnSpc>
                  <a:spcPct val="85000"/>
                </a:lnSpc>
                <a:spcBef>
                  <a:spcPct val="0"/>
                </a:spcBef>
                <a:buFontTx/>
                <a:buNone/>
                <a:defRPr/>
              </a:pPr>
              <a:r>
                <a:rPr lang="en-US" sz="1200" b="1" dirty="0">
                  <a:solidFill>
                    <a:srgbClr val="E7E8DC"/>
                  </a:solidFill>
                  <a:ea typeface="+mn-ea"/>
                </a:rPr>
                <a:t>Administration</a:t>
              </a:r>
            </a:p>
          </p:txBody>
        </p:sp>
      </p:grpSp>
    </p:spTree>
    <p:extLst>
      <p:ext uri="{BB962C8B-B14F-4D97-AF65-F5344CB8AC3E}">
        <p14:creationId xmlns:p14="http://schemas.microsoft.com/office/powerpoint/2010/main" val="110369265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rgbClr val="1D2F68"/>
          </a:solidFill>
          <a:latin typeface="+mj-lt"/>
          <a:ea typeface="+mj-ea"/>
          <a:cs typeface="+mj-cs"/>
        </a:defRPr>
      </a:lvl1pPr>
      <a:lvl2pPr algn="l" rtl="0" eaLnBrk="0" fontAlgn="base" hangingPunct="0">
        <a:spcBef>
          <a:spcPct val="0"/>
        </a:spcBef>
        <a:spcAft>
          <a:spcPct val="0"/>
        </a:spcAft>
        <a:defRPr sz="2400" b="1">
          <a:solidFill>
            <a:srgbClr val="1D2F68"/>
          </a:solidFill>
          <a:latin typeface="Arial" charset="0"/>
        </a:defRPr>
      </a:lvl2pPr>
      <a:lvl3pPr algn="l" rtl="0" eaLnBrk="0" fontAlgn="base" hangingPunct="0">
        <a:spcBef>
          <a:spcPct val="0"/>
        </a:spcBef>
        <a:spcAft>
          <a:spcPct val="0"/>
        </a:spcAft>
        <a:defRPr sz="2400" b="1">
          <a:solidFill>
            <a:srgbClr val="1D2F68"/>
          </a:solidFill>
          <a:latin typeface="Arial" charset="0"/>
        </a:defRPr>
      </a:lvl3pPr>
      <a:lvl4pPr algn="l" rtl="0" eaLnBrk="0" fontAlgn="base" hangingPunct="0">
        <a:spcBef>
          <a:spcPct val="0"/>
        </a:spcBef>
        <a:spcAft>
          <a:spcPct val="0"/>
        </a:spcAft>
        <a:defRPr sz="2400" b="1">
          <a:solidFill>
            <a:srgbClr val="1D2F68"/>
          </a:solidFill>
          <a:latin typeface="Arial" charset="0"/>
        </a:defRPr>
      </a:lvl4pPr>
      <a:lvl5pPr algn="l" rtl="0" eaLnBrk="0" fontAlgn="base" hangingPunct="0">
        <a:spcBef>
          <a:spcPct val="0"/>
        </a:spcBef>
        <a:spcAft>
          <a:spcPct val="0"/>
        </a:spcAft>
        <a:defRPr sz="2400" b="1">
          <a:solidFill>
            <a:srgbClr val="1D2F68"/>
          </a:solidFill>
          <a:latin typeface="Arial" charset="0"/>
        </a:defRPr>
      </a:lvl5pPr>
      <a:lvl6pPr marL="457200" algn="l" rtl="0" eaLnBrk="1" fontAlgn="base" hangingPunct="1">
        <a:spcBef>
          <a:spcPct val="0"/>
        </a:spcBef>
        <a:spcAft>
          <a:spcPct val="0"/>
        </a:spcAft>
        <a:defRPr sz="4000" b="1">
          <a:solidFill>
            <a:srgbClr val="1D2F68"/>
          </a:solidFill>
          <a:latin typeface="Arial" charset="0"/>
        </a:defRPr>
      </a:lvl6pPr>
      <a:lvl7pPr marL="914400" algn="l" rtl="0" eaLnBrk="1" fontAlgn="base" hangingPunct="1">
        <a:spcBef>
          <a:spcPct val="0"/>
        </a:spcBef>
        <a:spcAft>
          <a:spcPct val="0"/>
        </a:spcAft>
        <a:defRPr sz="4000" b="1">
          <a:solidFill>
            <a:srgbClr val="1D2F68"/>
          </a:solidFill>
          <a:latin typeface="Arial" charset="0"/>
        </a:defRPr>
      </a:lvl7pPr>
      <a:lvl8pPr marL="1371600" algn="l" rtl="0" eaLnBrk="1" fontAlgn="base" hangingPunct="1">
        <a:spcBef>
          <a:spcPct val="0"/>
        </a:spcBef>
        <a:spcAft>
          <a:spcPct val="0"/>
        </a:spcAft>
        <a:defRPr sz="4000" b="1">
          <a:solidFill>
            <a:srgbClr val="1D2F68"/>
          </a:solidFill>
          <a:latin typeface="Arial" charset="0"/>
        </a:defRPr>
      </a:lvl8pPr>
      <a:lvl9pPr marL="1828800" algn="l" rtl="0" eaLnBrk="1" fontAlgn="base" hangingPunct="1">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ts val="300"/>
        </a:spcBef>
        <a:spcAft>
          <a:spcPts val="300"/>
        </a:spcAft>
        <a:buChar char="•"/>
        <a:defRPr sz="1600">
          <a:solidFill>
            <a:schemeClr val="tx1"/>
          </a:solidFill>
          <a:latin typeface="+mn-lt"/>
          <a:ea typeface="+mn-ea"/>
          <a:cs typeface="+mn-cs"/>
        </a:defRPr>
      </a:lvl1pPr>
      <a:lvl2pPr marL="800100" indent="-342900" algn="l" rtl="0" eaLnBrk="0" fontAlgn="base" hangingPunct="0">
        <a:spcBef>
          <a:spcPts val="300"/>
        </a:spcBef>
        <a:spcAft>
          <a:spcPts val="300"/>
        </a:spcAft>
        <a:buFont typeface="Arial" charset="0"/>
        <a:buChar char="•"/>
        <a:defRPr sz="1400">
          <a:solidFill>
            <a:schemeClr val="tx1"/>
          </a:solidFill>
          <a:latin typeface="+mn-lt"/>
        </a:defRPr>
      </a:lvl2pPr>
      <a:lvl3pPr marL="1257300" indent="-342900" algn="l" rtl="0" eaLnBrk="0" fontAlgn="base" hangingPunct="0">
        <a:spcBef>
          <a:spcPts val="300"/>
        </a:spcBef>
        <a:spcAft>
          <a:spcPts val="300"/>
        </a:spcAft>
        <a:buFont typeface="Arial" charset="0"/>
        <a:buChar char="•"/>
        <a:defRPr sz="1200">
          <a:solidFill>
            <a:schemeClr val="tx1"/>
          </a:solidFill>
          <a:latin typeface="+mn-lt"/>
        </a:defRPr>
      </a:lvl3pPr>
      <a:lvl4pPr marL="1657350" indent="-285750" algn="l" rtl="0" eaLnBrk="0" fontAlgn="base" hangingPunct="0">
        <a:spcBef>
          <a:spcPts val="300"/>
        </a:spcBef>
        <a:spcAft>
          <a:spcPts val="300"/>
        </a:spcAft>
        <a:buFont typeface="Arial" charset="0"/>
        <a:buChar char="•"/>
        <a:defRPr sz="1000">
          <a:solidFill>
            <a:schemeClr val="tx1"/>
          </a:solidFill>
          <a:latin typeface="+mn-lt"/>
        </a:defRPr>
      </a:lvl4pPr>
      <a:lvl5pPr marL="2114550" indent="-285750" algn="l" rtl="0" eaLnBrk="0" fontAlgn="base" hangingPunct="0">
        <a:spcBef>
          <a:spcPts val="300"/>
        </a:spcBef>
        <a:spcAft>
          <a:spcPts val="300"/>
        </a:spcAft>
        <a:buFont typeface="Arial" charset="0"/>
        <a:buChar char="•"/>
        <a:defRPr sz="8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Select to edit master title</a:t>
            </a:r>
          </a:p>
        </p:txBody>
      </p:sp>
      <p:sp>
        <p:nvSpPr>
          <p:cNvPr id="12291" name="Rectangle 3"/>
          <p:cNvSpPr>
            <a:spLocks noGrp="1" noChangeArrowheads="1"/>
          </p:cNvSpPr>
          <p:nvPr>
            <p:ph type="body" idx="1"/>
          </p:nvPr>
        </p:nvSpPr>
        <p:spPr bwMode="auto">
          <a:xfrm>
            <a:off x="495300" y="11398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Select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0900"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400">
                <a:solidFill>
                  <a:srgbClr val="000000"/>
                </a:solidFill>
                <a:latin typeface="Times New Roman" pitchFamily="18" charset="0"/>
                <a:ea typeface="+mn-ea"/>
                <a:cs typeface="Arial" charset="0"/>
              </a:defRPr>
            </a:lvl1pPr>
          </a:lstStyle>
          <a:p>
            <a:pPr>
              <a:defRPr/>
            </a:pPr>
            <a:endParaRPr lang="en-US" dirty="0"/>
          </a:p>
        </p:txBody>
      </p:sp>
      <p:sp>
        <p:nvSpPr>
          <p:cNvPr id="8090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spcBef>
                <a:spcPct val="0"/>
              </a:spcBef>
              <a:buFontTx/>
              <a:buNone/>
              <a:defRPr sz="1400">
                <a:solidFill>
                  <a:srgbClr val="000000"/>
                </a:solidFill>
                <a:latin typeface="Times New Roman" pitchFamily="18" charset="0"/>
                <a:ea typeface="+mn-ea"/>
                <a:cs typeface="Arial" charset="0"/>
              </a:defRPr>
            </a:lvl1pPr>
          </a:lstStyle>
          <a:p>
            <a:pPr>
              <a:defRPr/>
            </a:pPr>
            <a:endParaRPr lang="en-US"/>
          </a:p>
        </p:txBody>
      </p:sp>
      <p:sp>
        <p:nvSpPr>
          <p:cNvPr id="80902"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400">
                <a:solidFill>
                  <a:srgbClr val="FFFFFF"/>
                </a:solidFill>
                <a:latin typeface="Times New Roman" pitchFamily="18" charset="0"/>
                <a:ea typeface="+mn-ea"/>
                <a:cs typeface="Arial" charset="0"/>
              </a:defRPr>
            </a:lvl1pPr>
          </a:lstStyle>
          <a:p>
            <a:pPr>
              <a:defRPr/>
            </a:pPr>
            <a:fld id="{D40020E8-70DE-4D7F-B43B-EB8954CE1DD6}" type="slidenum">
              <a:rPr lang="en-US"/>
              <a:pPr>
                <a:defRPr/>
              </a:pPr>
              <a:t>‹#›</a:t>
            </a:fld>
            <a:endParaRPr lang="en-US" dirty="0"/>
          </a:p>
        </p:txBody>
      </p:sp>
      <p:sp>
        <p:nvSpPr>
          <p:cNvPr id="1031" name="Rectangle 7"/>
          <p:cNvSpPr>
            <a:spLocks noChangeArrowheads="1"/>
          </p:cNvSpPr>
          <p:nvPr/>
        </p:nvSpPr>
        <p:spPr bwMode="auto">
          <a:xfrm>
            <a:off x="0" y="6072188"/>
            <a:ext cx="9144000" cy="815975"/>
          </a:xfrm>
          <a:prstGeom prst="rect">
            <a:avLst/>
          </a:prstGeom>
          <a:solidFill>
            <a:srgbClr val="102F61"/>
          </a:solidFill>
          <a:ln w="9525">
            <a:solidFill>
              <a:srgbClr val="1D2F68"/>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0"/>
              </a:spcBef>
              <a:buFontTx/>
              <a:buNone/>
              <a:defRPr/>
            </a:pPr>
            <a:endParaRPr lang="en-US" altLang="en-US" sz="1800" dirty="0">
              <a:solidFill>
                <a:srgbClr val="000000"/>
              </a:solidFill>
              <a:cs typeface="Arial" panose="020B0604020202020204" pitchFamily="34" charset="0"/>
            </a:endParaRPr>
          </a:p>
        </p:txBody>
      </p:sp>
      <p:sp>
        <p:nvSpPr>
          <p:cNvPr id="1032" name="Rectangle 8"/>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spcBef>
                <a:spcPct val="0"/>
              </a:spcBef>
              <a:buFontTx/>
              <a:buNone/>
              <a:defRPr/>
            </a:pPr>
            <a:fld id="{E04DBF5E-4DF4-45D3-958D-C83DFE6404D0}" type="slidenum">
              <a:rPr lang="en-US" altLang="en-US" sz="1200" b="1" smtClean="0">
                <a:solidFill>
                  <a:srgbClr val="E7E8DC"/>
                </a:solidFill>
                <a:cs typeface="Arial" panose="020B0604020202020204" pitchFamily="34" charset="0"/>
              </a:rPr>
              <a:pPr algn="r">
                <a:spcBef>
                  <a:spcPct val="0"/>
                </a:spcBef>
                <a:buFontTx/>
                <a:buNone/>
                <a:defRPr/>
              </a:pPr>
              <a:t>‹#›</a:t>
            </a:fld>
            <a:endParaRPr lang="en-US" altLang="en-US" sz="1200" b="1" dirty="0">
              <a:solidFill>
                <a:srgbClr val="E7E8DC"/>
              </a:solidFill>
              <a:cs typeface="Arial" panose="020B0604020202020204" pitchFamily="34" charset="0"/>
            </a:endParaRPr>
          </a:p>
        </p:txBody>
      </p:sp>
      <p:grpSp>
        <p:nvGrpSpPr>
          <p:cNvPr id="12297" name="Group 9"/>
          <p:cNvGrpSpPr>
            <a:grpSpLocks/>
          </p:cNvGrpSpPr>
          <p:nvPr/>
        </p:nvGrpSpPr>
        <p:grpSpPr bwMode="auto">
          <a:xfrm>
            <a:off x="5708650" y="6124575"/>
            <a:ext cx="2047875" cy="661988"/>
            <a:chOff x="3596" y="3858"/>
            <a:chExt cx="1290" cy="417"/>
          </a:xfrm>
        </p:grpSpPr>
        <p:pic>
          <p:nvPicPr>
            <p:cNvPr id="12298" name="Picture 10" descr="NEW FAA LOGO"/>
            <p:cNvPicPr>
              <a:picLocks noChangeAspect="1" noChangeArrowheads="1"/>
            </p:cNvPicPr>
            <p:nvPr/>
          </p:nvPicPr>
          <p:blipFill>
            <a:blip r:embed="rId15">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2" name="Text Box 11"/>
            <p:cNvSpPr txBox="1">
              <a:spLocks noChangeArrowheads="1"/>
            </p:cNvSpPr>
            <p:nvPr/>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5000"/>
                </a:lnSpc>
                <a:spcBef>
                  <a:spcPct val="0"/>
                </a:spcBef>
                <a:buFontTx/>
                <a:buNone/>
                <a:defRPr/>
              </a:pPr>
              <a:r>
                <a:rPr lang="en-US" sz="1200" b="1" dirty="0">
                  <a:solidFill>
                    <a:srgbClr val="E7E8DC"/>
                  </a:solidFill>
                </a:rPr>
                <a:t>Federal Aviation</a:t>
              </a:r>
            </a:p>
            <a:p>
              <a:pPr eaLnBrk="1" hangingPunct="1">
                <a:lnSpc>
                  <a:spcPct val="85000"/>
                </a:lnSpc>
                <a:spcBef>
                  <a:spcPct val="0"/>
                </a:spcBef>
                <a:buFontTx/>
                <a:buNone/>
                <a:defRPr/>
              </a:pPr>
              <a:r>
                <a:rPr lang="en-US" sz="1200" b="1" dirty="0">
                  <a:solidFill>
                    <a:srgbClr val="E7E8DC"/>
                  </a:solidFill>
                </a:rPr>
                <a:t>Administration</a:t>
              </a:r>
            </a:p>
          </p:txBody>
        </p:sp>
      </p:grpSp>
    </p:spTree>
    <p:extLst>
      <p:ext uri="{BB962C8B-B14F-4D97-AF65-F5344CB8AC3E}">
        <p14:creationId xmlns:p14="http://schemas.microsoft.com/office/powerpoint/2010/main" val="1430554111"/>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rgbClr val="1D2F68"/>
          </a:solidFill>
          <a:latin typeface="+mj-lt"/>
          <a:ea typeface="+mj-ea"/>
          <a:cs typeface="+mj-cs"/>
        </a:defRPr>
      </a:lvl1pPr>
      <a:lvl2pPr algn="l" rtl="0" eaLnBrk="0" fontAlgn="base" hangingPunct="0">
        <a:spcBef>
          <a:spcPct val="0"/>
        </a:spcBef>
        <a:spcAft>
          <a:spcPct val="0"/>
        </a:spcAft>
        <a:defRPr sz="2400" b="1">
          <a:solidFill>
            <a:srgbClr val="1D2F68"/>
          </a:solidFill>
          <a:latin typeface="Arial" charset="0"/>
        </a:defRPr>
      </a:lvl2pPr>
      <a:lvl3pPr algn="l" rtl="0" eaLnBrk="0" fontAlgn="base" hangingPunct="0">
        <a:spcBef>
          <a:spcPct val="0"/>
        </a:spcBef>
        <a:spcAft>
          <a:spcPct val="0"/>
        </a:spcAft>
        <a:defRPr sz="2400" b="1">
          <a:solidFill>
            <a:srgbClr val="1D2F68"/>
          </a:solidFill>
          <a:latin typeface="Arial" charset="0"/>
        </a:defRPr>
      </a:lvl3pPr>
      <a:lvl4pPr algn="l" rtl="0" eaLnBrk="0" fontAlgn="base" hangingPunct="0">
        <a:spcBef>
          <a:spcPct val="0"/>
        </a:spcBef>
        <a:spcAft>
          <a:spcPct val="0"/>
        </a:spcAft>
        <a:defRPr sz="2400" b="1">
          <a:solidFill>
            <a:srgbClr val="1D2F68"/>
          </a:solidFill>
          <a:latin typeface="Arial" charset="0"/>
        </a:defRPr>
      </a:lvl4pPr>
      <a:lvl5pPr algn="l" rtl="0" eaLnBrk="0" fontAlgn="base" hangingPunct="0">
        <a:spcBef>
          <a:spcPct val="0"/>
        </a:spcBef>
        <a:spcAft>
          <a:spcPct val="0"/>
        </a:spcAft>
        <a:defRPr sz="2400" b="1">
          <a:solidFill>
            <a:srgbClr val="1D2F68"/>
          </a:solidFill>
          <a:latin typeface="Arial" charset="0"/>
        </a:defRPr>
      </a:lvl5pPr>
      <a:lvl6pPr marL="457200" algn="l" rtl="0" eaLnBrk="1" fontAlgn="base" hangingPunct="1">
        <a:spcBef>
          <a:spcPct val="0"/>
        </a:spcBef>
        <a:spcAft>
          <a:spcPct val="0"/>
        </a:spcAft>
        <a:defRPr sz="4000" b="1">
          <a:solidFill>
            <a:srgbClr val="1D2F68"/>
          </a:solidFill>
          <a:latin typeface="Arial" charset="0"/>
        </a:defRPr>
      </a:lvl6pPr>
      <a:lvl7pPr marL="914400" algn="l" rtl="0" eaLnBrk="1" fontAlgn="base" hangingPunct="1">
        <a:spcBef>
          <a:spcPct val="0"/>
        </a:spcBef>
        <a:spcAft>
          <a:spcPct val="0"/>
        </a:spcAft>
        <a:defRPr sz="4000" b="1">
          <a:solidFill>
            <a:srgbClr val="1D2F68"/>
          </a:solidFill>
          <a:latin typeface="Arial" charset="0"/>
        </a:defRPr>
      </a:lvl7pPr>
      <a:lvl8pPr marL="1371600" algn="l" rtl="0" eaLnBrk="1" fontAlgn="base" hangingPunct="1">
        <a:spcBef>
          <a:spcPct val="0"/>
        </a:spcBef>
        <a:spcAft>
          <a:spcPct val="0"/>
        </a:spcAft>
        <a:defRPr sz="4000" b="1">
          <a:solidFill>
            <a:srgbClr val="1D2F68"/>
          </a:solidFill>
          <a:latin typeface="Arial" charset="0"/>
        </a:defRPr>
      </a:lvl8pPr>
      <a:lvl9pPr marL="1828800" algn="l" rtl="0" eaLnBrk="1" fontAlgn="base" hangingPunct="1">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ts val="300"/>
        </a:spcBef>
        <a:spcAft>
          <a:spcPts val="300"/>
        </a:spcAft>
        <a:buChar char="•"/>
        <a:defRPr sz="1600">
          <a:solidFill>
            <a:schemeClr val="tx1"/>
          </a:solidFill>
          <a:latin typeface="+mn-lt"/>
          <a:ea typeface="+mn-ea"/>
          <a:cs typeface="+mn-cs"/>
        </a:defRPr>
      </a:lvl1pPr>
      <a:lvl2pPr marL="800100" indent="-342900" algn="l" rtl="0" eaLnBrk="0" fontAlgn="base" hangingPunct="0">
        <a:spcBef>
          <a:spcPts val="300"/>
        </a:spcBef>
        <a:spcAft>
          <a:spcPts val="300"/>
        </a:spcAft>
        <a:buFont typeface="Arial" charset="0"/>
        <a:buChar char="•"/>
        <a:defRPr sz="1400">
          <a:solidFill>
            <a:schemeClr val="tx1"/>
          </a:solidFill>
          <a:latin typeface="+mn-lt"/>
        </a:defRPr>
      </a:lvl2pPr>
      <a:lvl3pPr marL="1257300" indent="-342900" algn="l" rtl="0" eaLnBrk="0" fontAlgn="base" hangingPunct="0">
        <a:spcBef>
          <a:spcPts val="300"/>
        </a:spcBef>
        <a:spcAft>
          <a:spcPts val="300"/>
        </a:spcAft>
        <a:buFont typeface="Arial" charset="0"/>
        <a:buChar char="•"/>
        <a:defRPr sz="1200">
          <a:solidFill>
            <a:schemeClr val="tx1"/>
          </a:solidFill>
          <a:latin typeface="+mn-lt"/>
        </a:defRPr>
      </a:lvl3pPr>
      <a:lvl4pPr marL="1657350" indent="-285750" algn="l" rtl="0" eaLnBrk="0" fontAlgn="base" hangingPunct="0">
        <a:spcBef>
          <a:spcPts val="300"/>
        </a:spcBef>
        <a:spcAft>
          <a:spcPts val="300"/>
        </a:spcAft>
        <a:buFont typeface="Arial" charset="0"/>
        <a:buChar char="•"/>
        <a:defRPr sz="1000">
          <a:solidFill>
            <a:schemeClr val="tx1"/>
          </a:solidFill>
          <a:latin typeface="+mn-lt"/>
        </a:defRPr>
      </a:lvl4pPr>
      <a:lvl5pPr marL="2114550" indent="-285750" algn="l" rtl="0" eaLnBrk="0" fontAlgn="base" hangingPunct="0">
        <a:spcBef>
          <a:spcPts val="300"/>
        </a:spcBef>
        <a:spcAft>
          <a:spcPts val="300"/>
        </a:spcAft>
        <a:buFont typeface="Arial" charset="0"/>
        <a:buChar char="•"/>
        <a:defRPr sz="8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hyperlink" Target="http://www.faa.gov/go/AIRTransformatio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notesSlide" Target="../notesSlides/notesSlide11.xml"/><Relationship Id="rId7" Type="http://schemas.openxmlformats.org/officeDocument/2006/relationships/image" Target="../media/image23.png"/><Relationship Id="rId2" Type="http://schemas.openxmlformats.org/officeDocument/2006/relationships/slideLayout" Target="../slideLayouts/slideLayout9.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25.pn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13" Type="http://schemas.openxmlformats.org/officeDocument/2006/relationships/image" Target="../media/image14.jpeg"/><Relationship Id="rId3" Type="http://schemas.openxmlformats.org/officeDocument/2006/relationships/tags" Target="../tags/tag2.xml"/><Relationship Id="rId7" Type="http://schemas.openxmlformats.org/officeDocument/2006/relationships/slideLayout" Target="../slideLayouts/slideLayout38.xml"/><Relationship Id="rId12" Type="http://schemas.openxmlformats.org/officeDocument/2006/relationships/image" Target="../media/image13.jpe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image" Target="../media/image12.png"/><Relationship Id="rId5" Type="http://schemas.openxmlformats.org/officeDocument/2006/relationships/tags" Target="../tags/tag4.xml"/><Relationship Id="rId10" Type="http://schemas.openxmlformats.org/officeDocument/2006/relationships/image" Target="../media/image11.emf"/><Relationship Id="rId4" Type="http://schemas.openxmlformats.org/officeDocument/2006/relationships/tags" Target="../tags/tag3.xml"/><Relationship Id="rId9" Type="http://schemas.openxmlformats.org/officeDocument/2006/relationships/oleObject" Target="../embeddings/oleObject1.bin"/><Relationship Id="rId14" Type="http://schemas.openxmlformats.org/officeDocument/2006/relationships/image" Target="../media/image15.jpe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10.xml"/><Relationship Id="rId7" Type="http://schemas.openxmlformats.org/officeDocument/2006/relationships/hyperlink" Target="http://www.faa.gov/go/AIRTransformation" TargetMode="External"/><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image" Target="../media/image16.emf"/><Relationship Id="rId5" Type="http://schemas.openxmlformats.org/officeDocument/2006/relationships/oleObject" Target="../embeddings/oleObject2.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40965" y="0"/>
            <a:ext cx="5186292" cy="1395412"/>
          </a:xfrm>
          <a:solidFill>
            <a:schemeClr val="accent3">
              <a:alpha val="1000"/>
            </a:schemeClr>
          </a:solidFill>
          <a:ln w="12700"/>
          <a:effectLst>
            <a:glow rad="228600">
              <a:schemeClr val="accent3">
                <a:satMod val="175000"/>
                <a:alpha val="40000"/>
              </a:schemeClr>
            </a:glow>
            <a:outerShdw blurRad="50800" dist="38100" dir="2700000" algn="tl" rotWithShape="0">
              <a:prstClr val="black">
                <a:alpha val="40000"/>
              </a:prstClr>
            </a:outerShdw>
          </a:effectLst>
        </p:spPr>
        <p:txBody>
          <a:bodyPr/>
          <a:lstStyle/>
          <a:p>
            <a:r>
              <a:rPr lang="en-US" dirty="0" smtClean="0"/>
              <a:t>FAA </a:t>
            </a:r>
            <a:br>
              <a:rPr lang="en-US" dirty="0" smtClean="0"/>
            </a:br>
            <a:r>
              <a:rPr lang="en-US" dirty="0" smtClean="0"/>
              <a:t>Aircraft Certification Service (AIR) Transformation</a:t>
            </a:r>
            <a:endParaRPr lang="en-US" dirty="0"/>
          </a:p>
        </p:txBody>
      </p:sp>
      <p:sp>
        <p:nvSpPr>
          <p:cNvPr id="2" name="TextBox 1"/>
          <p:cNvSpPr txBox="1"/>
          <p:nvPr/>
        </p:nvSpPr>
        <p:spPr>
          <a:xfrm>
            <a:off x="164739" y="5487888"/>
            <a:ext cx="8276900" cy="338554"/>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ts val="0"/>
              </a:spcBef>
              <a:spcAft>
                <a:spcPct val="0"/>
              </a:spcAft>
              <a:buClrTx/>
              <a:buSzTx/>
              <a:buFontTx/>
              <a:buNone/>
              <a:tabLst>
                <a:tab pos="341313" algn="l"/>
              </a:tabLst>
              <a:defRPr/>
            </a:pPr>
            <a:r>
              <a:rPr kumimoji="0" lang="en-US" sz="1600" b="1" i="0" u="none" strike="noStrike" kern="1200" cap="none" spc="0" normalizeH="0" baseline="0" noProof="0" dirty="0" smtClean="0">
                <a:ln>
                  <a:noFill/>
                </a:ln>
                <a:solidFill>
                  <a:srgbClr val="000000"/>
                </a:solidFill>
                <a:effectLst/>
                <a:uLnTx/>
                <a:uFillTx/>
                <a:latin typeface="Arial" charset="0"/>
                <a:ea typeface="MS PGothic" pitchFamily="34" charset="-128"/>
                <a:cs typeface="+mn-cs"/>
              </a:rPr>
              <a:t>By:   </a:t>
            </a:r>
            <a:r>
              <a:rPr lang="en-US" sz="1600" dirty="0" smtClean="0">
                <a:solidFill>
                  <a:srgbClr val="000000"/>
                </a:solidFill>
                <a:latin typeface="Arial" charset="0"/>
                <a:ea typeface="MS PGothic" pitchFamily="34" charset="-128"/>
              </a:rPr>
              <a:t>Chris Carter</a:t>
            </a:r>
            <a:r>
              <a:rPr kumimoji="0" lang="en-US" sz="1600" b="0" i="0" u="none" strike="noStrike" kern="1200" cap="none" spc="0" normalizeH="0" baseline="0" noProof="0" dirty="0" smtClean="0">
                <a:ln>
                  <a:noFill/>
                </a:ln>
                <a:solidFill>
                  <a:srgbClr val="000000"/>
                </a:solidFill>
                <a:effectLst/>
                <a:uLnTx/>
                <a:uFillTx/>
                <a:latin typeface="Arial" charset="0"/>
                <a:ea typeface="MS PGothic" pitchFamily="34" charset="-128"/>
                <a:cs typeface="+mn-cs"/>
              </a:rPr>
              <a:t>, Acting Deputy Executive Director</a:t>
            </a:r>
            <a:endParaRPr kumimoji="0" lang="en-US" sz="1600" b="0" i="0" u="none" strike="noStrike" kern="1200" cap="none" spc="0" normalizeH="0" baseline="0" noProof="0" dirty="0">
              <a:ln>
                <a:noFill/>
              </a:ln>
              <a:solidFill>
                <a:srgbClr val="000000"/>
              </a:solidFill>
              <a:effectLst/>
              <a:uLnTx/>
              <a:uFillTx/>
              <a:latin typeface="Arial" charset="0"/>
              <a:ea typeface="MS PGothic" pitchFamily="34" charset="-128"/>
              <a:cs typeface="+mn-cs"/>
            </a:endParaRPr>
          </a:p>
        </p:txBody>
      </p:sp>
      <p:sp>
        <p:nvSpPr>
          <p:cNvPr id="8" name="TextBox 7"/>
          <p:cNvSpPr txBox="1"/>
          <p:nvPr/>
        </p:nvSpPr>
        <p:spPr>
          <a:xfrm>
            <a:off x="164753" y="6082578"/>
            <a:ext cx="3699676" cy="338554"/>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charset="0"/>
                <a:ea typeface="MS PGothic" pitchFamily="34" charset="-128"/>
                <a:cs typeface="+mn-cs"/>
              </a:rPr>
              <a:t>Date:   </a:t>
            </a:r>
            <a:r>
              <a:rPr kumimoji="0" lang="en-US" sz="1600" b="0" i="0" u="none" strike="noStrike" kern="1200" cap="none" spc="0" normalizeH="0" baseline="0" noProof="0" dirty="0" smtClean="0">
                <a:ln>
                  <a:noFill/>
                </a:ln>
                <a:solidFill>
                  <a:srgbClr val="000000"/>
                </a:solidFill>
                <a:effectLst/>
                <a:uLnTx/>
                <a:uFillTx/>
                <a:latin typeface="Arial" charset="0"/>
                <a:ea typeface="MS PGothic" pitchFamily="34" charset="-128"/>
                <a:cs typeface="+mn-cs"/>
              </a:rPr>
              <a:t>September 6, 2017</a:t>
            </a:r>
          </a:p>
        </p:txBody>
      </p:sp>
      <p:sp>
        <p:nvSpPr>
          <p:cNvPr id="9" name="TextBox 8"/>
          <p:cNvSpPr txBox="1"/>
          <p:nvPr/>
        </p:nvSpPr>
        <p:spPr>
          <a:xfrm>
            <a:off x="54419" y="4895581"/>
            <a:ext cx="8356514" cy="584775"/>
          </a:xfrm>
          <a:prstGeom prst="rect">
            <a:avLst/>
          </a:prstGeom>
          <a:solidFill>
            <a:schemeClr val="bg1"/>
          </a:solidFill>
        </p:spPr>
        <p:txBody>
          <a:bodyPr wrap="square" rtlCol="0">
            <a:spAutoFit/>
          </a:bodyPr>
          <a:lstStyle/>
          <a:p>
            <a:pPr algn="ctr"/>
            <a:r>
              <a:rPr lang="en-US" sz="1600" b="1" dirty="0" smtClean="0">
                <a:solidFill>
                  <a:srgbClr val="000000"/>
                </a:solidFill>
                <a:latin typeface="Arial" charset="0"/>
                <a:ea typeface="MS PGothic" pitchFamily="34" charset="-128"/>
              </a:rPr>
              <a:t>Presented to:  </a:t>
            </a:r>
            <a:r>
              <a:rPr lang="en-US" sz="1600" dirty="0" smtClean="0"/>
              <a:t>Research</a:t>
            </a:r>
            <a:r>
              <a:rPr lang="en-US" sz="1600" dirty="0"/>
              <a:t>, Engineering, and Development Advisory Committee (</a:t>
            </a:r>
            <a:r>
              <a:rPr lang="en-US" sz="1600" dirty="0" err="1"/>
              <a:t>REDAC</a:t>
            </a:r>
            <a:r>
              <a:rPr lang="en-US" sz="1600" dirty="0" smtClean="0"/>
              <a:t>)</a:t>
            </a:r>
          </a:p>
          <a:p>
            <a:pPr algn="ctr"/>
            <a:r>
              <a:rPr lang="en-US" sz="1600" dirty="0" smtClean="0">
                <a:solidFill>
                  <a:srgbClr val="000000"/>
                </a:solidFill>
                <a:latin typeface="Arial" charset="0"/>
                <a:ea typeface="MS PGothic" pitchFamily="34" charset="-128"/>
              </a:rPr>
              <a:t>Subcommittee on Aircraft Safety (SAS)</a:t>
            </a:r>
            <a:endParaRPr kumimoji="0" lang="en-US" sz="1600" i="0" u="none" strike="noStrike" kern="1200" cap="none" spc="0" normalizeH="0" baseline="0" noProof="0" dirty="0" smtClean="0">
              <a:ln>
                <a:noFill/>
              </a:ln>
              <a:solidFill>
                <a:srgbClr val="000000"/>
              </a:solidFill>
              <a:effectLst/>
              <a:uLnTx/>
              <a:uFillTx/>
              <a:latin typeface="Arial" charset="0"/>
              <a:ea typeface="MS PGothic" pitchFamily="34" charset="-128"/>
            </a:endParaRPr>
          </a:p>
        </p:txBody>
      </p:sp>
    </p:spTree>
    <p:extLst>
      <p:ext uri="{BB962C8B-B14F-4D97-AF65-F5344CB8AC3E}">
        <p14:creationId xmlns:p14="http://schemas.microsoft.com/office/powerpoint/2010/main" val="40815683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5"/>
          <p:cNvSpPr>
            <a:spLocks noChangeArrowheads="1"/>
          </p:cNvSpPr>
          <p:nvPr/>
        </p:nvSpPr>
        <p:spPr bwMode="auto">
          <a:xfrm>
            <a:off x="-50800" y="4730750"/>
            <a:ext cx="919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0"/>
              </a:spcBef>
              <a:buFontTx/>
              <a:buNone/>
            </a:pPr>
            <a:r>
              <a:rPr lang="en-US" altLang="en-US" sz="2400">
                <a:solidFill>
                  <a:srgbClr val="000000"/>
                </a:solidFill>
                <a:ea typeface="MS PGothic" pitchFamily="34" charset="-128"/>
              </a:rPr>
              <a:t>Learn more on the public AIR Transformation website:</a:t>
            </a:r>
          </a:p>
        </p:txBody>
      </p:sp>
      <p:sp>
        <p:nvSpPr>
          <p:cNvPr id="128003" name="Rectangle 9"/>
          <p:cNvSpPr>
            <a:spLocks noChangeArrowheads="1"/>
          </p:cNvSpPr>
          <p:nvPr/>
        </p:nvSpPr>
        <p:spPr bwMode="auto">
          <a:xfrm>
            <a:off x="31750" y="5135563"/>
            <a:ext cx="9093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defRPr sz="2800" b="1">
                <a:solidFill>
                  <a:schemeClr val="tx1"/>
                </a:solidFill>
                <a:latin typeface="Arial" charset="0"/>
              </a:defRPr>
            </a:lvl1pPr>
            <a:lvl2pPr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lvl="1" algn="ctr" eaLnBrk="1" hangingPunct="1">
              <a:spcBef>
                <a:spcPct val="0"/>
              </a:spcBef>
              <a:buFontTx/>
              <a:buNone/>
            </a:pPr>
            <a:r>
              <a:rPr lang="en-US" altLang="en-US" sz="4000" u="sng">
                <a:solidFill>
                  <a:srgbClr val="000000"/>
                </a:solidFill>
                <a:ea typeface="MS PGothic" pitchFamily="34" charset="-128"/>
                <a:hlinkClick r:id="rId3"/>
              </a:rPr>
              <a:t>www.faa.gov/go/AIRTransformation</a:t>
            </a:r>
            <a:endParaRPr lang="en-US" altLang="en-US" sz="4000">
              <a:solidFill>
                <a:srgbClr val="000000"/>
              </a:solidFill>
              <a:ea typeface="MS PGothic" pitchFamily="34" charset="-128"/>
            </a:endParaRPr>
          </a:p>
        </p:txBody>
      </p:sp>
      <p:pic>
        <p:nvPicPr>
          <p:cNvPr id="128004" name="Picture 3"/>
          <p:cNvPicPr>
            <a:picLocks noChangeAspect="1" noChangeArrowheads="1"/>
          </p:cNvPicPr>
          <p:nvPr/>
        </p:nvPicPr>
        <p:blipFill>
          <a:blip r:embed="rId4">
            <a:extLst>
              <a:ext uri="{28A0092B-C50C-407E-A947-70E740481C1C}">
                <a14:useLocalDpi xmlns:a14="http://schemas.microsoft.com/office/drawing/2010/main" val="0"/>
              </a:ext>
            </a:extLst>
          </a:blip>
          <a:srcRect l="2333" r="4198"/>
          <a:stretch>
            <a:fillRect/>
          </a:stretch>
        </p:blipFill>
        <p:spPr bwMode="auto">
          <a:xfrm>
            <a:off x="1846263" y="928688"/>
            <a:ext cx="5145087" cy="3797300"/>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8005" name="Title 1"/>
          <p:cNvSpPr>
            <a:spLocks noGrp="1"/>
          </p:cNvSpPr>
          <p:nvPr>
            <p:ph type="title"/>
          </p:nvPr>
        </p:nvSpPr>
        <p:spPr>
          <a:xfrm>
            <a:off x="203200" y="279400"/>
            <a:ext cx="9302750" cy="609600"/>
          </a:xfrm>
        </p:spPr>
        <p:txBody>
          <a:bodyPr/>
          <a:lstStyle/>
          <a:p>
            <a:r>
              <a:rPr lang="en-US" altLang="en-US" sz="4000" dirty="0" smtClean="0"/>
              <a:t>Find More Information</a:t>
            </a:r>
          </a:p>
        </p:txBody>
      </p:sp>
    </p:spTree>
    <p:extLst>
      <p:ext uri="{BB962C8B-B14F-4D97-AF65-F5344CB8AC3E}">
        <p14:creationId xmlns:p14="http://schemas.microsoft.com/office/powerpoint/2010/main" val="2100415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5" descr="better blue pla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1388" y="3786188"/>
            <a:ext cx="2894012"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6" descr="boeing767_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900" y="1300163"/>
            <a:ext cx="3019425"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4516" name="Object 7"/>
          <p:cNvGraphicFramePr>
            <a:graphicFrameLocks noChangeAspect="1"/>
          </p:cNvGraphicFramePr>
          <p:nvPr/>
        </p:nvGraphicFramePr>
        <p:xfrm>
          <a:off x="1865313" y="3068638"/>
          <a:ext cx="2163762" cy="2724150"/>
        </p:xfrm>
        <a:graphic>
          <a:graphicData uri="http://schemas.openxmlformats.org/presentationml/2006/ole">
            <mc:AlternateContent xmlns:mc="http://schemas.openxmlformats.org/markup-compatibility/2006">
              <mc:Choice xmlns:v="urn:schemas-microsoft-com:vml" Requires="v">
                <p:oleObj spid="_x0000_s2084" name="Photo Editor Photo" r:id="rId6" imgW="1828571" imgH="2123810" progId="MSPhotoEd.3">
                  <p:embed/>
                </p:oleObj>
              </mc:Choice>
              <mc:Fallback>
                <p:oleObj name="Photo Editor Photo" r:id="rId6" imgW="1828571" imgH="2123810"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5313" y="3068638"/>
                        <a:ext cx="2163762"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4517" name="Title 4"/>
          <p:cNvSpPr txBox="1">
            <a:spLocks/>
          </p:cNvSpPr>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6" tIns="45633" rIns="91266" bIns="45633"/>
          <a:lstStyle>
            <a:lvl1pPr eaLnBrk="0" hangingPunct="0">
              <a:spcBef>
                <a:spcPct val="20000"/>
              </a:spcBef>
              <a:defRPr sz="2800" b="1">
                <a:solidFill>
                  <a:schemeClr val="tx1"/>
                </a:solidFill>
                <a:latin typeface="Arial" charset="0"/>
                <a:ea typeface="MS PGothic" pitchFamily="34" charset="-128"/>
              </a:defRPr>
            </a:lvl1pPr>
            <a:lvl2pPr marL="742950" indent="-285750" eaLnBrk="0" hangingPunct="0">
              <a:spcBef>
                <a:spcPct val="20000"/>
              </a:spcBef>
              <a:buChar char="–"/>
              <a:defRPr sz="2400">
                <a:solidFill>
                  <a:schemeClr val="tx1"/>
                </a:solidFill>
                <a:latin typeface="Arial" charset="0"/>
                <a:ea typeface="MS PGothic" pitchFamily="34" charset="-128"/>
              </a:defRPr>
            </a:lvl2pPr>
            <a:lvl3pPr marL="1143000" indent="-228600" eaLnBrk="0" hangingPunct="0">
              <a:spcBef>
                <a:spcPct val="20000"/>
              </a:spcBef>
              <a:defRPr sz="2000">
                <a:solidFill>
                  <a:schemeClr val="tx1"/>
                </a:solidFill>
                <a:latin typeface="Arial" charset="0"/>
                <a:ea typeface="MS PGothic" pitchFamily="34" charset="-128"/>
              </a:defRPr>
            </a:lvl3pPr>
            <a:lvl4pPr marL="1600200" indent="-228600" eaLnBrk="0" hangingPunct="0">
              <a:spcBef>
                <a:spcPct val="20000"/>
              </a:spcBef>
              <a:buChar char="–"/>
              <a:defRPr>
                <a:solidFill>
                  <a:schemeClr val="tx1"/>
                </a:solidFill>
                <a:latin typeface="Arial" charset="0"/>
                <a:ea typeface="MS PGothic" pitchFamily="34" charset="-128"/>
              </a:defRPr>
            </a:lvl4pPr>
            <a:lvl5pPr marL="2057400" indent="-228600" eaLnBrk="0" hangingPunct="0">
              <a:spcBef>
                <a:spcPct val="20000"/>
              </a:spcBef>
              <a:buChar char="»"/>
              <a:defRPr>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defRPr>
            </a:lvl9pPr>
          </a:lstStyle>
          <a:p>
            <a:pPr>
              <a:spcBef>
                <a:spcPct val="0"/>
              </a:spcBef>
              <a:buFontTx/>
              <a:buNone/>
            </a:pPr>
            <a:r>
              <a:rPr lang="en-US" altLang="en-US" sz="4000">
                <a:solidFill>
                  <a:srgbClr val="1D2F68"/>
                </a:solidFill>
              </a:rPr>
              <a:t>Questions?</a:t>
            </a:r>
          </a:p>
        </p:txBody>
      </p:sp>
      <p:pic>
        <p:nvPicPr>
          <p:cNvPr id="64518" name="Picture 4" descr="http://d2n4wb9orp1vta.cloudfront.net/resources/images/cdn/cms/0311HPC_Podium2.jpg"/>
          <p:cNvPicPr>
            <a:picLocks noChangeAspect="1" noChangeArrowheads="1"/>
          </p:cNvPicPr>
          <p:nvPr/>
        </p:nvPicPr>
        <p:blipFill>
          <a:blip r:embed="rId8">
            <a:extLst>
              <a:ext uri="{28A0092B-C50C-407E-A947-70E740481C1C}">
                <a14:useLocalDpi xmlns:a14="http://schemas.microsoft.com/office/drawing/2010/main" val="0"/>
              </a:ext>
            </a:extLst>
          </a:blip>
          <a:srcRect l="11311" t="5206" r="5844" b="5556"/>
          <a:stretch>
            <a:fillRect/>
          </a:stretch>
        </p:blipFill>
        <p:spPr bwMode="auto">
          <a:xfrm>
            <a:off x="4546600" y="1300163"/>
            <a:ext cx="3098800"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6611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930" name="Object 40"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15" name="think-cell Slide" r:id="rId9" imgW="360" imgH="360" progId="TCLayout.ActiveDocument.1">
                  <p:embed/>
                </p:oleObj>
              </mc:Choice>
              <mc:Fallback>
                <p:oleObj name="think-cell Slide" r:id="rId9" imgW="360" imgH="360" progId="TCLayout.ActiveDocument.1">
                  <p:embed/>
                  <p:pic>
                    <p:nvPicPr>
                      <p:cNvPr id="124930" name="Object 40"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 name="Rectangle 45"/>
          <p:cNvSpPr/>
          <p:nvPr/>
        </p:nvSpPr>
        <p:spPr bwMode="gray">
          <a:xfrm>
            <a:off x="900113" y="1128713"/>
            <a:ext cx="8064500" cy="4814887"/>
          </a:xfrm>
          <a:prstGeom prst="rect">
            <a:avLst/>
          </a:prstGeom>
          <a:solidFill>
            <a:schemeClr val="bg1"/>
          </a:solidFill>
          <a:ln w="19050">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93196" tIns="46599" rIns="93196" bIns="46599"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rial"/>
              <a:ea typeface="+mn-ea"/>
              <a:cs typeface="+mn-cs"/>
            </a:endParaRPr>
          </a:p>
        </p:txBody>
      </p:sp>
      <p:sp>
        <p:nvSpPr>
          <p:cNvPr id="124932" name="Title 1"/>
          <p:cNvSpPr>
            <a:spLocks noGrp="1"/>
          </p:cNvSpPr>
          <p:nvPr>
            <p:ph type="title"/>
          </p:nvPr>
        </p:nvSpPr>
        <p:spPr bwMode="gray">
          <a:xfrm>
            <a:off x="222250" y="387350"/>
            <a:ext cx="10047288" cy="376238"/>
          </a:xfrm>
        </p:spPr>
        <p:txBody>
          <a:bodyPr/>
          <a:lstStyle/>
          <a:p>
            <a:pPr eaLnBrk="1" hangingPunct="1"/>
            <a:r>
              <a:rPr lang="en-US" altLang="en-US" sz="3800" dirty="0" smtClean="0">
                <a:solidFill>
                  <a:srgbClr val="192857"/>
                </a:solidFill>
              </a:rPr>
              <a:t>Drivers of Change</a:t>
            </a:r>
          </a:p>
        </p:txBody>
      </p:sp>
      <p:grpSp>
        <p:nvGrpSpPr>
          <p:cNvPr id="124933" name="Group 3"/>
          <p:cNvGrpSpPr>
            <a:grpSpLocks/>
          </p:cNvGrpSpPr>
          <p:nvPr/>
        </p:nvGrpSpPr>
        <p:grpSpPr bwMode="auto">
          <a:xfrm>
            <a:off x="122238" y="2543175"/>
            <a:ext cx="8658225" cy="800100"/>
            <a:chOff x="119062" y="2443842"/>
            <a:chExt cx="8486109" cy="783450"/>
          </a:xfrm>
        </p:grpSpPr>
        <p:sp>
          <p:nvSpPr>
            <p:cNvPr id="10" name="Rectangle 8"/>
            <p:cNvSpPr txBox="1"/>
            <p:nvPr>
              <p:custDataLst>
                <p:tags r:id="rId6"/>
              </p:custDataLst>
            </p:nvPr>
          </p:nvSpPr>
          <p:spPr bwMode="gray">
            <a:xfrm>
              <a:off x="119062" y="2492031"/>
              <a:ext cx="1764439" cy="687073"/>
            </a:xfrm>
            <a:prstGeom prst="rect">
              <a:avLst/>
            </a:prstGeom>
            <a:solidFill>
              <a:schemeClr val="accent4"/>
            </a:solidFill>
            <a:ln w="9525">
              <a:solidFill>
                <a:schemeClr val="bg1"/>
              </a:solidFill>
              <a:miter lim="800000"/>
              <a:headEnd/>
              <a:tailEnd/>
            </a:ln>
            <a:effectLst/>
            <a:extLst/>
          </p:spPr>
          <p:txBody>
            <a:bodyPr lIns="76200" tIns="76200" rIns="76200" bIns="76200" anchor="ct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algn="l" defTabSz="895350" rtl="0" eaLnBrk="1" fontAlgn="base" latinLnBrk="0" hangingPunct="1">
                <a:lnSpc>
                  <a:spcPct val="100000"/>
                </a:lnSpc>
                <a:spcBef>
                  <a:spcPct val="0"/>
                </a:spcBef>
                <a:spcAft>
                  <a:spcPct val="0"/>
                </a:spcAft>
                <a:buClr>
                  <a:srgbClr val="101A3B"/>
                </a:buClr>
                <a:buSzTx/>
                <a:buFontTx/>
                <a:buNone/>
                <a:tabLst/>
                <a:defRPr/>
              </a:pPr>
              <a:r>
                <a:rPr kumimoji="0" lang="en-US" sz="1500" b="1" i="0" u="none" strike="noStrike" kern="1200" cap="none" spc="0" normalizeH="0" baseline="0" noProof="0" dirty="0">
                  <a:ln>
                    <a:noFill/>
                  </a:ln>
                  <a:solidFill>
                    <a:srgbClr val="FFFFFF"/>
                  </a:solidFill>
                  <a:effectLst/>
                  <a:uLnTx/>
                  <a:uFillTx/>
                  <a:latin typeface="Arial"/>
                  <a:ea typeface="ＭＳ Ｐゴシック"/>
                  <a:cs typeface="+mn-cs"/>
                </a:rPr>
                <a:t>Globalization </a:t>
              </a:r>
              <a:br>
                <a:rPr kumimoji="0" lang="en-US" sz="1500" b="1" i="0" u="none" strike="noStrike" kern="1200" cap="none" spc="0" normalizeH="0" baseline="0" noProof="0" dirty="0">
                  <a:ln>
                    <a:noFill/>
                  </a:ln>
                  <a:solidFill>
                    <a:srgbClr val="FFFFFF"/>
                  </a:solidFill>
                  <a:effectLst/>
                  <a:uLnTx/>
                  <a:uFillTx/>
                  <a:latin typeface="Arial"/>
                  <a:ea typeface="ＭＳ Ｐゴシック"/>
                  <a:cs typeface="+mn-cs"/>
                </a:rPr>
              </a:br>
              <a:r>
                <a:rPr kumimoji="0" lang="en-US" sz="1500" b="1" i="0" u="none" strike="noStrike" kern="1200" cap="none" spc="0" normalizeH="0" baseline="0" noProof="0" dirty="0">
                  <a:ln>
                    <a:noFill/>
                  </a:ln>
                  <a:solidFill>
                    <a:srgbClr val="FFFFFF"/>
                  </a:solidFill>
                  <a:effectLst/>
                  <a:uLnTx/>
                  <a:uFillTx/>
                  <a:latin typeface="Arial"/>
                  <a:ea typeface="ＭＳ Ｐゴシック"/>
                  <a:cs typeface="+mn-cs"/>
                </a:rPr>
                <a:t>of aviation</a:t>
              </a:r>
            </a:p>
          </p:txBody>
        </p:sp>
        <p:pic>
          <p:nvPicPr>
            <p:cNvPr id="124951" name="Picture 15"/>
            <p:cNvPicPr>
              <a:picLocks noChangeAspect="1"/>
            </p:cNvPicPr>
            <p:nvPr/>
          </p:nvPicPr>
          <p:blipFill>
            <a:blip r:embed="rId11">
              <a:extLst>
                <a:ext uri="{28A0092B-C50C-407E-A947-70E740481C1C}">
                  <a14:useLocalDpi xmlns:a14="http://schemas.microsoft.com/office/drawing/2010/main" val="0"/>
                </a:ext>
              </a:extLst>
            </a:blip>
            <a:srcRect l="10573" t="-629" r="11400" b="629"/>
            <a:stretch>
              <a:fillRect/>
            </a:stretch>
          </p:blipFill>
          <p:spPr bwMode="gray">
            <a:xfrm>
              <a:off x="1370605" y="2443842"/>
              <a:ext cx="1118419" cy="7834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24952" name="TextBox 17"/>
            <p:cNvSpPr txBox="1">
              <a:spLocks noChangeArrowheads="1"/>
            </p:cNvSpPr>
            <p:nvPr/>
          </p:nvSpPr>
          <p:spPr bwMode="gray">
            <a:xfrm>
              <a:off x="2646034" y="2466235"/>
              <a:ext cx="5959137" cy="678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1313" indent="-341313" defTabSz="895350" eaLnBrk="0" hangingPunct="0">
                <a:spcBef>
                  <a:spcPts val="300"/>
                </a:spcBef>
                <a:spcAft>
                  <a:spcPts val="300"/>
                </a:spcAft>
                <a:defRPr sz="1600">
                  <a:solidFill>
                    <a:schemeClr val="tx1"/>
                  </a:solidFill>
                  <a:latin typeface="Arial" charset="0"/>
                </a:defRPr>
              </a:lvl1pPr>
              <a:lvl2pPr marL="193675" indent="-192088" defTabSz="895350" eaLnBrk="0" hangingPunct="0">
                <a:spcBef>
                  <a:spcPts val="300"/>
                </a:spcBef>
                <a:spcAft>
                  <a:spcPts val="300"/>
                </a:spcAft>
                <a:buFont typeface="Arial" charset="0"/>
                <a:defRPr sz="1400">
                  <a:solidFill>
                    <a:schemeClr val="tx1"/>
                  </a:solidFill>
                  <a:latin typeface="Arial" charset="0"/>
                </a:defRPr>
              </a:lvl2pPr>
              <a:lvl3pPr marL="457200" indent="-261938" defTabSz="895350" eaLnBrk="0" hangingPunct="0">
                <a:spcBef>
                  <a:spcPts val="300"/>
                </a:spcBef>
                <a:spcAft>
                  <a:spcPts val="300"/>
                </a:spcAft>
                <a:buFont typeface="Arial" charset="0"/>
                <a:defRPr sz="1200">
                  <a:solidFill>
                    <a:schemeClr val="tx1"/>
                  </a:solidFill>
                  <a:latin typeface="Arial" charset="0"/>
                </a:defRPr>
              </a:lvl3pPr>
              <a:lvl4pPr marL="614363" indent="-155575" defTabSz="895350" eaLnBrk="0" hangingPunct="0">
                <a:spcBef>
                  <a:spcPts val="300"/>
                </a:spcBef>
                <a:spcAft>
                  <a:spcPts val="300"/>
                </a:spcAft>
                <a:buFont typeface="Arial" charset="0"/>
                <a:defRPr sz="1000">
                  <a:solidFill>
                    <a:schemeClr val="tx1"/>
                  </a:solidFill>
                  <a:latin typeface="Arial" charset="0"/>
                </a:defRPr>
              </a:lvl4pPr>
              <a:lvl5pPr marL="749300" indent="-130175" defTabSz="895350" eaLnBrk="0" hangingPunct="0">
                <a:spcBef>
                  <a:spcPts val="300"/>
                </a:spcBef>
                <a:spcAft>
                  <a:spcPts val="300"/>
                </a:spcAft>
                <a:buFont typeface="Arial" charset="0"/>
                <a:defRPr sz="800">
                  <a:solidFill>
                    <a:schemeClr val="tx1"/>
                  </a:solidFill>
                  <a:latin typeface="Arial" charset="0"/>
                </a:defRPr>
              </a:lvl5pPr>
              <a:lvl6pPr marL="1206500" indent="-130175" defTabSz="895350" eaLnBrk="0" fontAlgn="base" hangingPunct="0">
                <a:spcBef>
                  <a:spcPts val="300"/>
                </a:spcBef>
                <a:spcAft>
                  <a:spcPts val="300"/>
                </a:spcAft>
                <a:buFont typeface="Arial" charset="0"/>
                <a:buChar char="•"/>
                <a:defRPr sz="800">
                  <a:solidFill>
                    <a:schemeClr val="tx1"/>
                  </a:solidFill>
                  <a:latin typeface="Arial" charset="0"/>
                </a:defRPr>
              </a:lvl6pPr>
              <a:lvl7pPr marL="1663700" indent="-130175" defTabSz="895350" eaLnBrk="0" fontAlgn="base" hangingPunct="0">
                <a:spcBef>
                  <a:spcPts val="300"/>
                </a:spcBef>
                <a:spcAft>
                  <a:spcPts val="300"/>
                </a:spcAft>
                <a:buFont typeface="Arial" charset="0"/>
                <a:buChar char="•"/>
                <a:defRPr sz="800">
                  <a:solidFill>
                    <a:schemeClr val="tx1"/>
                  </a:solidFill>
                  <a:latin typeface="Arial" charset="0"/>
                </a:defRPr>
              </a:lvl7pPr>
              <a:lvl8pPr marL="2120900" indent="-130175" defTabSz="895350" eaLnBrk="0" fontAlgn="base" hangingPunct="0">
                <a:spcBef>
                  <a:spcPts val="300"/>
                </a:spcBef>
                <a:spcAft>
                  <a:spcPts val="300"/>
                </a:spcAft>
                <a:buFont typeface="Arial" charset="0"/>
                <a:buChar char="•"/>
                <a:defRPr sz="800">
                  <a:solidFill>
                    <a:schemeClr val="tx1"/>
                  </a:solidFill>
                  <a:latin typeface="Arial" charset="0"/>
                </a:defRPr>
              </a:lvl8pPr>
              <a:lvl9pPr marL="2578100" indent="-130175" defTabSz="895350" eaLnBrk="0" fontAlgn="base" hangingPunct="0">
                <a:spcBef>
                  <a:spcPts val="300"/>
                </a:spcBef>
                <a:spcAft>
                  <a:spcPts val="300"/>
                </a:spcAft>
                <a:buFont typeface="Arial" charset="0"/>
                <a:buChar char="•"/>
                <a:defRPr sz="800">
                  <a:solidFill>
                    <a:schemeClr val="tx1"/>
                  </a:solidFill>
                  <a:latin typeface="Arial" charset="0"/>
                </a:defRPr>
              </a:lvl9pPr>
            </a:lstStyle>
            <a:p>
              <a:pPr marL="193675" marR="0" lvl="1" indent="-192088" algn="l" defTabSz="895350" rtl="0" eaLnBrk="1" fontAlgn="base" latinLnBrk="0" hangingPunct="1">
                <a:lnSpc>
                  <a:spcPct val="100000"/>
                </a:lnSpc>
                <a:spcBef>
                  <a:spcPct val="0"/>
                </a:spcBef>
                <a:spcAft>
                  <a:spcPct val="0"/>
                </a:spcAft>
                <a:buClr>
                  <a:srgbClr val="101A3B"/>
                </a:buClr>
                <a:buSzPct val="125000"/>
                <a:buFont typeface="Arial" charset="0"/>
                <a:buChar char="▪"/>
                <a:tabLst/>
                <a:defRPr/>
              </a:pPr>
              <a:r>
                <a:rPr kumimoji="0" lang="en-US" altLang="en-US" sz="1500" b="1" i="0" u="none" strike="noStrike" kern="1200" cap="none" spc="0" normalizeH="0" baseline="0" noProof="0">
                  <a:ln>
                    <a:noFill/>
                  </a:ln>
                  <a:solidFill>
                    <a:srgbClr val="000000"/>
                  </a:solidFill>
                  <a:effectLst/>
                  <a:uLnTx/>
                  <a:uFillTx/>
                  <a:latin typeface="Arial" charset="0"/>
                  <a:ea typeface="MS PGothic" pitchFamily="34" charset="-128"/>
                  <a:cs typeface="+mn-cs"/>
                </a:rPr>
                <a:t>Industry is made up of an international web of networks and complex business arrangements that are challenging our traditional regulatory model</a:t>
              </a:r>
            </a:p>
          </p:txBody>
        </p:sp>
      </p:grpSp>
      <p:cxnSp>
        <p:nvCxnSpPr>
          <p:cNvPr id="42" name="Straight Connector 41"/>
          <p:cNvCxnSpPr/>
          <p:nvPr/>
        </p:nvCxnSpPr>
        <p:spPr bwMode="gray">
          <a:xfrm>
            <a:off x="1409700" y="2378075"/>
            <a:ext cx="7370763" cy="0"/>
          </a:xfrm>
          <a:prstGeom prst="line">
            <a:avLst/>
          </a:prstGeom>
          <a:ln w="31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gray">
          <a:xfrm>
            <a:off x="1409700" y="3508375"/>
            <a:ext cx="7370763" cy="0"/>
          </a:xfrm>
          <a:prstGeom prst="line">
            <a:avLst/>
          </a:prstGeom>
          <a:ln w="31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gray">
          <a:xfrm>
            <a:off x="1409700" y="4697413"/>
            <a:ext cx="7370763" cy="0"/>
          </a:xfrm>
          <a:prstGeom prst="line">
            <a:avLst/>
          </a:prstGeom>
          <a:ln w="31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24937" name="Group 2"/>
          <p:cNvGrpSpPr>
            <a:grpSpLocks/>
          </p:cNvGrpSpPr>
          <p:nvPr/>
        </p:nvGrpSpPr>
        <p:grpSpPr bwMode="auto">
          <a:xfrm>
            <a:off x="122238" y="1270000"/>
            <a:ext cx="8658225" cy="820738"/>
            <a:chOff x="119062" y="1244107"/>
            <a:chExt cx="8486109" cy="804678"/>
          </a:xfrm>
        </p:grpSpPr>
        <p:sp>
          <p:nvSpPr>
            <p:cNvPr id="9" name="Rectangle 8"/>
            <p:cNvSpPr txBox="1"/>
            <p:nvPr>
              <p:custDataLst>
                <p:tags r:id="rId5"/>
              </p:custDataLst>
            </p:nvPr>
          </p:nvSpPr>
          <p:spPr bwMode="gray">
            <a:xfrm>
              <a:off x="119062" y="1362396"/>
              <a:ext cx="1764439" cy="686389"/>
            </a:xfrm>
            <a:prstGeom prst="rect">
              <a:avLst/>
            </a:prstGeom>
            <a:solidFill>
              <a:schemeClr val="accent4"/>
            </a:solidFill>
            <a:ln w="9525">
              <a:solidFill>
                <a:schemeClr val="bg1"/>
              </a:solidFill>
              <a:miter lim="800000"/>
              <a:headEnd/>
              <a:tailEnd/>
            </a:ln>
            <a:effectLst/>
            <a:extLst/>
          </p:spPr>
          <p:txBody>
            <a:bodyPr lIns="76200" tIns="76200" rIns="76200" bIns="76200" anchor="ct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algn="l" defTabSz="895350" rtl="0" eaLnBrk="1" fontAlgn="base" latinLnBrk="0" hangingPunct="1">
                <a:lnSpc>
                  <a:spcPct val="100000"/>
                </a:lnSpc>
                <a:spcBef>
                  <a:spcPct val="0"/>
                </a:spcBef>
                <a:spcAft>
                  <a:spcPct val="0"/>
                </a:spcAft>
                <a:buClr>
                  <a:srgbClr val="101A3B"/>
                </a:buClr>
                <a:buSzTx/>
                <a:buFontTx/>
                <a:buNone/>
                <a:tabLst/>
                <a:defRPr/>
              </a:pPr>
              <a:r>
                <a:rPr kumimoji="0" lang="en-US" sz="1500" b="1" i="0" u="none" strike="noStrike" kern="1200" cap="none" spc="0" normalizeH="0" baseline="0" noProof="0" dirty="0">
                  <a:ln>
                    <a:noFill/>
                  </a:ln>
                  <a:solidFill>
                    <a:srgbClr val="FFFFFF"/>
                  </a:solidFill>
                  <a:effectLst/>
                  <a:uLnTx/>
                  <a:uFillTx/>
                  <a:latin typeface="Arial"/>
                  <a:ea typeface="ＭＳ Ｐゴシック"/>
                  <a:cs typeface="+mn-cs"/>
                </a:rPr>
                <a:t>Industry </a:t>
              </a:r>
              <a:br>
                <a:rPr kumimoji="0" lang="en-US" sz="1500" b="1" i="0" u="none" strike="noStrike" kern="1200" cap="none" spc="0" normalizeH="0" baseline="0" noProof="0" dirty="0">
                  <a:ln>
                    <a:noFill/>
                  </a:ln>
                  <a:solidFill>
                    <a:srgbClr val="FFFFFF"/>
                  </a:solidFill>
                  <a:effectLst/>
                  <a:uLnTx/>
                  <a:uFillTx/>
                  <a:latin typeface="Arial"/>
                  <a:ea typeface="ＭＳ Ｐゴシック"/>
                  <a:cs typeface="+mn-cs"/>
                </a:rPr>
              </a:br>
              <a:r>
                <a:rPr kumimoji="0" lang="en-US" sz="1500" b="1" i="0" u="none" strike="noStrike" kern="1200" cap="none" spc="0" normalizeH="0" baseline="0" noProof="0" dirty="0">
                  <a:ln>
                    <a:noFill/>
                  </a:ln>
                  <a:solidFill>
                    <a:srgbClr val="FFFFFF"/>
                  </a:solidFill>
                  <a:effectLst/>
                  <a:uLnTx/>
                  <a:uFillTx/>
                  <a:latin typeface="Arial"/>
                  <a:ea typeface="ＭＳ Ｐゴシック"/>
                  <a:cs typeface="+mn-cs"/>
                </a:rPr>
                <a:t>growth</a:t>
              </a:r>
            </a:p>
          </p:txBody>
        </p:sp>
        <p:sp>
          <p:nvSpPr>
            <p:cNvPr id="124949" name="TextBox 13"/>
            <p:cNvSpPr txBox="1">
              <a:spLocks noChangeArrowheads="1"/>
            </p:cNvSpPr>
            <p:nvPr/>
          </p:nvSpPr>
          <p:spPr bwMode="gray">
            <a:xfrm>
              <a:off x="2646034" y="1244107"/>
              <a:ext cx="5959137" cy="45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1313" indent="-341313" defTabSz="895350" eaLnBrk="0" hangingPunct="0">
                <a:spcBef>
                  <a:spcPts val="300"/>
                </a:spcBef>
                <a:spcAft>
                  <a:spcPts val="300"/>
                </a:spcAft>
                <a:defRPr sz="1600">
                  <a:solidFill>
                    <a:schemeClr val="tx1"/>
                  </a:solidFill>
                  <a:latin typeface="Arial" charset="0"/>
                </a:defRPr>
              </a:lvl1pPr>
              <a:lvl2pPr marL="193675" indent="-192088" defTabSz="895350" eaLnBrk="0" hangingPunct="0">
                <a:spcBef>
                  <a:spcPts val="300"/>
                </a:spcBef>
                <a:spcAft>
                  <a:spcPts val="300"/>
                </a:spcAft>
                <a:buFont typeface="Arial" charset="0"/>
                <a:defRPr sz="1400">
                  <a:solidFill>
                    <a:schemeClr val="tx1"/>
                  </a:solidFill>
                  <a:latin typeface="Arial" charset="0"/>
                </a:defRPr>
              </a:lvl2pPr>
              <a:lvl3pPr marL="457200" indent="-261938" defTabSz="895350" eaLnBrk="0" hangingPunct="0">
                <a:spcBef>
                  <a:spcPts val="300"/>
                </a:spcBef>
                <a:spcAft>
                  <a:spcPts val="300"/>
                </a:spcAft>
                <a:buFont typeface="Arial" charset="0"/>
                <a:defRPr sz="1200">
                  <a:solidFill>
                    <a:schemeClr val="tx1"/>
                  </a:solidFill>
                  <a:latin typeface="Arial" charset="0"/>
                </a:defRPr>
              </a:lvl3pPr>
              <a:lvl4pPr marL="614363" indent="-155575" defTabSz="895350" eaLnBrk="0" hangingPunct="0">
                <a:spcBef>
                  <a:spcPts val="300"/>
                </a:spcBef>
                <a:spcAft>
                  <a:spcPts val="300"/>
                </a:spcAft>
                <a:buFont typeface="Arial" charset="0"/>
                <a:defRPr sz="1000">
                  <a:solidFill>
                    <a:schemeClr val="tx1"/>
                  </a:solidFill>
                  <a:latin typeface="Arial" charset="0"/>
                </a:defRPr>
              </a:lvl4pPr>
              <a:lvl5pPr marL="749300" indent="-130175" defTabSz="895350" eaLnBrk="0" hangingPunct="0">
                <a:spcBef>
                  <a:spcPts val="300"/>
                </a:spcBef>
                <a:spcAft>
                  <a:spcPts val="300"/>
                </a:spcAft>
                <a:buFont typeface="Arial" charset="0"/>
                <a:defRPr sz="800">
                  <a:solidFill>
                    <a:schemeClr val="tx1"/>
                  </a:solidFill>
                  <a:latin typeface="Arial" charset="0"/>
                </a:defRPr>
              </a:lvl5pPr>
              <a:lvl6pPr marL="1206500" indent="-130175" defTabSz="895350" eaLnBrk="0" fontAlgn="base" hangingPunct="0">
                <a:spcBef>
                  <a:spcPts val="300"/>
                </a:spcBef>
                <a:spcAft>
                  <a:spcPts val="300"/>
                </a:spcAft>
                <a:buFont typeface="Arial" charset="0"/>
                <a:buChar char="•"/>
                <a:defRPr sz="800">
                  <a:solidFill>
                    <a:schemeClr val="tx1"/>
                  </a:solidFill>
                  <a:latin typeface="Arial" charset="0"/>
                </a:defRPr>
              </a:lvl6pPr>
              <a:lvl7pPr marL="1663700" indent="-130175" defTabSz="895350" eaLnBrk="0" fontAlgn="base" hangingPunct="0">
                <a:spcBef>
                  <a:spcPts val="300"/>
                </a:spcBef>
                <a:spcAft>
                  <a:spcPts val="300"/>
                </a:spcAft>
                <a:buFont typeface="Arial" charset="0"/>
                <a:buChar char="•"/>
                <a:defRPr sz="800">
                  <a:solidFill>
                    <a:schemeClr val="tx1"/>
                  </a:solidFill>
                  <a:latin typeface="Arial" charset="0"/>
                </a:defRPr>
              </a:lvl7pPr>
              <a:lvl8pPr marL="2120900" indent="-130175" defTabSz="895350" eaLnBrk="0" fontAlgn="base" hangingPunct="0">
                <a:spcBef>
                  <a:spcPts val="300"/>
                </a:spcBef>
                <a:spcAft>
                  <a:spcPts val="300"/>
                </a:spcAft>
                <a:buFont typeface="Arial" charset="0"/>
                <a:buChar char="•"/>
                <a:defRPr sz="800">
                  <a:solidFill>
                    <a:schemeClr val="tx1"/>
                  </a:solidFill>
                  <a:latin typeface="Arial" charset="0"/>
                </a:defRPr>
              </a:lvl8pPr>
              <a:lvl9pPr marL="2578100" indent="-130175" defTabSz="895350" eaLnBrk="0" fontAlgn="base" hangingPunct="0">
                <a:spcBef>
                  <a:spcPts val="300"/>
                </a:spcBef>
                <a:spcAft>
                  <a:spcPts val="300"/>
                </a:spcAft>
                <a:buFont typeface="Arial" charset="0"/>
                <a:buChar char="•"/>
                <a:defRPr sz="800">
                  <a:solidFill>
                    <a:schemeClr val="tx1"/>
                  </a:solidFill>
                  <a:latin typeface="Arial" charset="0"/>
                </a:defRPr>
              </a:lvl9pPr>
            </a:lstStyle>
            <a:p>
              <a:pPr marL="193675" marR="0" lvl="1" indent="-192088" algn="l" defTabSz="895350" rtl="0" eaLnBrk="1" fontAlgn="base" latinLnBrk="0" hangingPunct="1">
                <a:lnSpc>
                  <a:spcPct val="100000"/>
                </a:lnSpc>
                <a:spcBef>
                  <a:spcPct val="0"/>
                </a:spcBef>
                <a:spcAft>
                  <a:spcPct val="0"/>
                </a:spcAft>
                <a:buClr>
                  <a:srgbClr val="101A3B"/>
                </a:buClr>
                <a:buSzPct val="125000"/>
                <a:buFont typeface="Arial" charset="0"/>
                <a:buChar char="▪"/>
                <a:tabLst/>
                <a:defRPr/>
              </a:pPr>
              <a:r>
                <a:rPr kumimoji="0" lang="en-US" altLang="en-US" sz="1500" b="1" i="0" u="none" strike="noStrike" kern="1200" cap="none" spc="0" normalizeH="0" baseline="0" noProof="0">
                  <a:ln>
                    <a:noFill/>
                  </a:ln>
                  <a:solidFill>
                    <a:srgbClr val="000000"/>
                  </a:solidFill>
                  <a:effectLst/>
                  <a:uLnTx/>
                  <a:uFillTx/>
                  <a:latin typeface="Arial" charset="0"/>
                  <a:ea typeface="MS PGothic" pitchFamily="34" charset="-128"/>
                  <a:cs typeface="+mn-cs"/>
                </a:rPr>
                <a:t>Industry expands and contracts much faster than the FAA in its current structure can manage</a:t>
              </a:r>
            </a:p>
          </p:txBody>
        </p:sp>
      </p:grpSp>
      <p:grpSp>
        <p:nvGrpSpPr>
          <p:cNvPr id="124938" name="Group 4"/>
          <p:cNvGrpSpPr>
            <a:grpSpLocks/>
          </p:cNvGrpSpPr>
          <p:nvPr/>
        </p:nvGrpSpPr>
        <p:grpSpPr bwMode="auto">
          <a:xfrm>
            <a:off x="122238" y="3675063"/>
            <a:ext cx="8658225" cy="855662"/>
            <a:chOff x="119062" y="3553503"/>
            <a:chExt cx="8486109" cy="838815"/>
          </a:xfrm>
        </p:grpSpPr>
        <p:sp>
          <p:nvSpPr>
            <p:cNvPr id="11" name="Rectangle 8"/>
            <p:cNvSpPr txBox="1"/>
            <p:nvPr>
              <p:custDataLst>
                <p:tags r:id="rId4"/>
              </p:custDataLst>
            </p:nvPr>
          </p:nvSpPr>
          <p:spPr bwMode="gray">
            <a:xfrm>
              <a:off x="119062" y="3629758"/>
              <a:ext cx="1764439" cy="686304"/>
            </a:xfrm>
            <a:prstGeom prst="rect">
              <a:avLst/>
            </a:prstGeom>
            <a:solidFill>
              <a:schemeClr val="accent4"/>
            </a:solidFill>
            <a:ln w="9525">
              <a:solidFill>
                <a:schemeClr val="bg1"/>
              </a:solidFill>
              <a:miter lim="800000"/>
              <a:headEnd/>
              <a:tailEnd/>
            </a:ln>
            <a:effectLst/>
            <a:extLst/>
          </p:spPr>
          <p:txBody>
            <a:bodyPr lIns="76200" tIns="76200" rIns="76200" bIns="76200" anchor="ct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algn="l" defTabSz="895350" rtl="0" eaLnBrk="1" fontAlgn="base" latinLnBrk="0" hangingPunct="1">
                <a:lnSpc>
                  <a:spcPct val="100000"/>
                </a:lnSpc>
                <a:spcBef>
                  <a:spcPct val="0"/>
                </a:spcBef>
                <a:spcAft>
                  <a:spcPct val="0"/>
                </a:spcAft>
                <a:buClr>
                  <a:srgbClr val="101A3B"/>
                </a:buClr>
                <a:buSzTx/>
                <a:buFontTx/>
                <a:buNone/>
                <a:tabLst/>
                <a:defRPr/>
              </a:pPr>
              <a:r>
                <a:rPr kumimoji="0" lang="en-US" sz="1500" b="1" i="0" u="none" strike="noStrike" kern="1200" cap="none" spc="0" normalizeH="0" baseline="0" noProof="0" dirty="0">
                  <a:ln>
                    <a:noFill/>
                  </a:ln>
                  <a:solidFill>
                    <a:srgbClr val="FFFFFF"/>
                  </a:solidFill>
                  <a:effectLst/>
                  <a:uLnTx/>
                  <a:uFillTx/>
                  <a:latin typeface="Arial"/>
                  <a:ea typeface="ＭＳ Ｐゴシック"/>
                  <a:cs typeface="+mn-cs"/>
                </a:rPr>
                <a:t>Heightened expectations</a:t>
              </a:r>
            </a:p>
          </p:txBody>
        </p:sp>
        <p:sp>
          <p:nvSpPr>
            <p:cNvPr id="124946" name="TextBox 20"/>
            <p:cNvSpPr txBox="1">
              <a:spLocks noChangeArrowheads="1"/>
            </p:cNvSpPr>
            <p:nvPr/>
          </p:nvSpPr>
          <p:spPr bwMode="gray">
            <a:xfrm>
              <a:off x="2646034" y="3606381"/>
              <a:ext cx="5959137" cy="67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1313" indent="-341313" defTabSz="895350" eaLnBrk="0" hangingPunct="0">
                <a:spcBef>
                  <a:spcPts val="300"/>
                </a:spcBef>
                <a:spcAft>
                  <a:spcPts val="300"/>
                </a:spcAft>
                <a:defRPr sz="1600">
                  <a:solidFill>
                    <a:schemeClr val="tx1"/>
                  </a:solidFill>
                  <a:latin typeface="Arial" charset="0"/>
                </a:defRPr>
              </a:lvl1pPr>
              <a:lvl2pPr marL="193675" indent="-192088" defTabSz="895350" eaLnBrk="0" hangingPunct="0">
                <a:spcBef>
                  <a:spcPts val="300"/>
                </a:spcBef>
                <a:spcAft>
                  <a:spcPts val="300"/>
                </a:spcAft>
                <a:buFont typeface="Arial" charset="0"/>
                <a:defRPr sz="1400">
                  <a:solidFill>
                    <a:schemeClr val="tx1"/>
                  </a:solidFill>
                  <a:latin typeface="Arial" charset="0"/>
                </a:defRPr>
              </a:lvl2pPr>
              <a:lvl3pPr marL="457200" indent="-261938" defTabSz="895350" eaLnBrk="0" hangingPunct="0">
                <a:spcBef>
                  <a:spcPts val="300"/>
                </a:spcBef>
                <a:spcAft>
                  <a:spcPts val="300"/>
                </a:spcAft>
                <a:buFont typeface="Arial" charset="0"/>
                <a:defRPr sz="1200">
                  <a:solidFill>
                    <a:schemeClr val="tx1"/>
                  </a:solidFill>
                  <a:latin typeface="Arial" charset="0"/>
                </a:defRPr>
              </a:lvl3pPr>
              <a:lvl4pPr marL="614363" indent="-155575" defTabSz="895350" eaLnBrk="0" hangingPunct="0">
                <a:spcBef>
                  <a:spcPts val="300"/>
                </a:spcBef>
                <a:spcAft>
                  <a:spcPts val="300"/>
                </a:spcAft>
                <a:buFont typeface="Arial" charset="0"/>
                <a:defRPr sz="1000">
                  <a:solidFill>
                    <a:schemeClr val="tx1"/>
                  </a:solidFill>
                  <a:latin typeface="Arial" charset="0"/>
                </a:defRPr>
              </a:lvl4pPr>
              <a:lvl5pPr marL="749300" indent="-130175" defTabSz="895350" eaLnBrk="0" hangingPunct="0">
                <a:spcBef>
                  <a:spcPts val="300"/>
                </a:spcBef>
                <a:spcAft>
                  <a:spcPts val="300"/>
                </a:spcAft>
                <a:buFont typeface="Arial" charset="0"/>
                <a:defRPr sz="800">
                  <a:solidFill>
                    <a:schemeClr val="tx1"/>
                  </a:solidFill>
                  <a:latin typeface="Arial" charset="0"/>
                </a:defRPr>
              </a:lvl5pPr>
              <a:lvl6pPr marL="1206500" indent="-130175" defTabSz="895350" eaLnBrk="0" fontAlgn="base" hangingPunct="0">
                <a:spcBef>
                  <a:spcPts val="300"/>
                </a:spcBef>
                <a:spcAft>
                  <a:spcPts val="300"/>
                </a:spcAft>
                <a:buFont typeface="Arial" charset="0"/>
                <a:buChar char="•"/>
                <a:defRPr sz="800">
                  <a:solidFill>
                    <a:schemeClr val="tx1"/>
                  </a:solidFill>
                  <a:latin typeface="Arial" charset="0"/>
                </a:defRPr>
              </a:lvl6pPr>
              <a:lvl7pPr marL="1663700" indent="-130175" defTabSz="895350" eaLnBrk="0" fontAlgn="base" hangingPunct="0">
                <a:spcBef>
                  <a:spcPts val="300"/>
                </a:spcBef>
                <a:spcAft>
                  <a:spcPts val="300"/>
                </a:spcAft>
                <a:buFont typeface="Arial" charset="0"/>
                <a:buChar char="•"/>
                <a:defRPr sz="800">
                  <a:solidFill>
                    <a:schemeClr val="tx1"/>
                  </a:solidFill>
                  <a:latin typeface="Arial" charset="0"/>
                </a:defRPr>
              </a:lvl7pPr>
              <a:lvl8pPr marL="2120900" indent="-130175" defTabSz="895350" eaLnBrk="0" fontAlgn="base" hangingPunct="0">
                <a:spcBef>
                  <a:spcPts val="300"/>
                </a:spcBef>
                <a:spcAft>
                  <a:spcPts val="300"/>
                </a:spcAft>
                <a:buFont typeface="Arial" charset="0"/>
                <a:buChar char="•"/>
                <a:defRPr sz="800">
                  <a:solidFill>
                    <a:schemeClr val="tx1"/>
                  </a:solidFill>
                  <a:latin typeface="Arial" charset="0"/>
                </a:defRPr>
              </a:lvl8pPr>
              <a:lvl9pPr marL="2578100" indent="-130175" defTabSz="895350" eaLnBrk="0" fontAlgn="base" hangingPunct="0">
                <a:spcBef>
                  <a:spcPts val="300"/>
                </a:spcBef>
                <a:spcAft>
                  <a:spcPts val="300"/>
                </a:spcAft>
                <a:buFont typeface="Arial" charset="0"/>
                <a:buChar char="•"/>
                <a:defRPr sz="800">
                  <a:solidFill>
                    <a:schemeClr val="tx1"/>
                  </a:solidFill>
                  <a:latin typeface="Arial" charset="0"/>
                </a:defRPr>
              </a:lvl9pPr>
            </a:lstStyle>
            <a:p>
              <a:pPr marL="193675" marR="0" lvl="1" indent="-192088" algn="l" defTabSz="895350" rtl="0" eaLnBrk="1" fontAlgn="base" latinLnBrk="0" hangingPunct="1">
                <a:lnSpc>
                  <a:spcPct val="100000"/>
                </a:lnSpc>
                <a:spcBef>
                  <a:spcPct val="0"/>
                </a:spcBef>
                <a:spcAft>
                  <a:spcPct val="0"/>
                </a:spcAft>
                <a:buClr>
                  <a:srgbClr val="101A3B"/>
                </a:buClr>
                <a:buSzPct val="125000"/>
                <a:buFont typeface="Arial" charset="0"/>
                <a:buChar char="▪"/>
                <a:tabLst/>
                <a:defRPr/>
              </a:pPr>
              <a:r>
                <a:rPr kumimoji="0" lang="en-US" altLang="en-US" sz="1500" b="1" i="0" u="none" strike="noStrike" kern="1200" cap="none" spc="0" normalizeH="0" baseline="0" noProof="0">
                  <a:ln>
                    <a:noFill/>
                  </a:ln>
                  <a:solidFill>
                    <a:srgbClr val="000000"/>
                  </a:solidFill>
                  <a:effectLst/>
                  <a:uLnTx/>
                  <a:uFillTx/>
                  <a:latin typeface="Arial" charset="0"/>
                  <a:ea typeface="MS PGothic" pitchFamily="34" charset="-128"/>
                  <a:cs typeface="+mn-cs"/>
                </a:rPr>
                <a:t>The public, industry and government entities continue to increase their expectations of us to do things faster and without error</a:t>
              </a:r>
            </a:p>
          </p:txBody>
        </p:sp>
        <p:pic>
          <p:nvPicPr>
            <p:cNvPr id="124947" name="Picture 1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gray">
            <a:xfrm>
              <a:off x="1370605" y="3553503"/>
              <a:ext cx="1118419" cy="83881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24939" name="Group 5"/>
          <p:cNvGrpSpPr>
            <a:grpSpLocks/>
          </p:cNvGrpSpPr>
          <p:nvPr/>
        </p:nvGrpSpPr>
        <p:grpSpPr bwMode="auto">
          <a:xfrm>
            <a:off x="122238" y="4862513"/>
            <a:ext cx="8736012" cy="923925"/>
            <a:chOff x="119062" y="4765814"/>
            <a:chExt cx="8562350" cy="904094"/>
          </a:xfrm>
        </p:grpSpPr>
        <p:sp>
          <p:nvSpPr>
            <p:cNvPr id="12" name="Rectangle 8"/>
            <p:cNvSpPr txBox="1"/>
            <p:nvPr>
              <p:custDataLst>
                <p:tags r:id="rId3"/>
              </p:custDataLst>
            </p:nvPr>
          </p:nvSpPr>
          <p:spPr bwMode="gray">
            <a:xfrm>
              <a:off x="119062" y="4883874"/>
              <a:ext cx="1764439" cy="686614"/>
            </a:xfrm>
            <a:prstGeom prst="rect">
              <a:avLst/>
            </a:prstGeom>
            <a:solidFill>
              <a:schemeClr val="accent4"/>
            </a:solidFill>
            <a:ln w="9525">
              <a:solidFill>
                <a:schemeClr val="bg1"/>
              </a:solidFill>
              <a:miter lim="800000"/>
              <a:headEnd/>
              <a:tailEnd/>
            </a:ln>
            <a:effectLst/>
            <a:extLst/>
          </p:spPr>
          <p:txBody>
            <a:bodyPr lIns="76200" tIns="76200" rIns="76200" bIns="76200" anchor="ct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algn="l" defTabSz="895350" rtl="0" eaLnBrk="1" fontAlgn="base" latinLnBrk="0" hangingPunct="1">
                <a:lnSpc>
                  <a:spcPct val="100000"/>
                </a:lnSpc>
                <a:spcBef>
                  <a:spcPct val="0"/>
                </a:spcBef>
                <a:spcAft>
                  <a:spcPct val="0"/>
                </a:spcAft>
                <a:buClr>
                  <a:srgbClr val="101A3B"/>
                </a:buClr>
                <a:buSzTx/>
                <a:buFontTx/>
                <a:buNone/>
                <a:tabLst/>
                <a:defRPr/>
              </a:pPr>
              <a:r>
                <a:rPr kumimoji="0" lang="en-US" sz="1500" b="1" i="0" u="none" strike="noStrike" kern="1200" cap="none" spc="0" normalizeH="0" baseline="0" noProof="0" dirty="0">
                  <a:ln>
                    <a:noFill/>
                  </a:ln>
                  <a:solidFill>
                    <a:srgbClr val="FFFFFF"/>
                  </a:solidFill>
                  <a:effectLst/>
                  <a:uLnTx/>
                  <a:uFillTx/>
                  <a:latin typeface="Arial"/>
                  <a:ea typeface="ＭＳ Ｐゴシック"/>
                  <a:cs typeface="+mn-cs"/>
                </a:rPr>
                <a:t>Velocity of </a:t>
              </a:r>
              <a:br>
                <a:rPr kumimoji="0" lang="en-US" sz="1500" b="1" i="0" u="none" strike="noStrike" kern="1200" cap="none" spc="0" normalizeH="0" baseline="0" noProof="0" dirty="0">
                  <a:ln>
                    <a:noFill/>
                  </a:ln>
                  <a:solidFill>
                    <a:srgbClr val="FFFFFF"/>
                  </a:solidFill>
                  <a:effectLst/>
                  <a:uLnTx/>
                  <a:uFillTx/>
                  <a:latin typeface="Arial"/>
                  <a:ea typeface="ＭＳ Ｐゴシック"/>
                  <a:cs typeface="+mn-cs"/>
                </a:rPr>
              </a:br>
              <a:r>
                <a:rPr kumimoji="0" lang="en-US" sz="1500" b="1" i="0" u="none" strike="noStrike" kern="1200" cap="none" spc="0" normalizeH="0" baseline="0" noProof="0" dirty="0">
                  <a:ln>
                    <a:noFill/>
                  </a:ln>
                  <a:solidFill>
                    <a:srgbClr val="FFFFFF"/>
                  </a:solidFill>
                  <a:effectLst/>
                  <a:uLnTx/>
                  <a:uFillTx/>
                  <a:latin typeface="Arial"/>
                  <a:ea typeface="ＭＳ Ｐゴシック"/>
                  <a:cs typeface="+mn-cs"/>
                </a:rPr>
                <a:t>change</a:t>
              </a:r>
            </a:p>
          </p:txBody>
        </p:sp>
        <p:sp>
          <p:nvSpPr>
            <p:cNvPr id="124943" name="TextBox 23"/>
            <p:cNvSpPr txBox="1">
              <a:spLocks noChangeArrowheads="1"/>
            </p:cNvSpPr>
            <p:nvPr/>
          </p:nvSpPr>
          <p:spPr bwMode="gray">
            <a:xfrm>
              <a:off x="2646034" y="4765814"/>
              <a:ext cx="6035378" cy="904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1313" indent="-341313" defTabSz="895350" eaLnBrk="0" hangingPunct="0">
                <a:spcBef>
                  <a:spcPts val="300"/>
                </a:spcBef>
                <a:spcAft>
                  <a:spcPts val="300"/>
                </a:spcAft>
                <a:defRPr sz="1600">
                  <a:solidFill>
                    <a:schemeClr val="tx1"/>
                  </a:solidFill>
                  <a:latin typeface="Arial" charset="0"/>
                </a:defRPr>
              </a:lvl1pPr>
              <a:lvl2pPr marL="193675" indent="-192088" defTabSz="895350" eaLnBrk="0" hangingPunct="0">
                <a:spcBef>
                  <a:spcPts val="300"/>
                </a:spcBef>
                <a:spcAft>
                  <a:spcPts val="300"/>
                </a:spcAft>
                <a:buFont typeface="Arial" charset="0"/>
                <a:defRPr sz="1400">
                  <a:solidFill>
                    <a:schemeClr val="tx1"/>
                  </a:solidFill>
                  <a:latin typeface="Arial" charset="0"/>
                </a:defRPr>
              </a:lvl2pPr>
              <a:lvl3pPr marL="457200" indent="-261938" defTabSz="895350" eaLnBrk="0" hangingPunct="0">
                <a:spcBef>
                  <a:spcPts val="300"/>
                </a:spcBef>
                <a:spcAft>
                  <a:spcPts val="300"/>
                </a:spcAft>
                <a:buFont typeface="Arial" charset="0"/>
                <a:defRPr sz="1200">
                  <a:solidFill>
                    <a:schemeClr val="tx1"/>
                  </a:solidFill>
                  <a:latin typeface="Arial" charset="0"/>
                </a:defRPr>
              </a:lvl3pPr>
              <a:lvl4pPr marL="614363" indent="-155575" defTabSz="895350" eaLnBrk="0" hangingPunct="0">
                <a:spcBef>
                  <a:spcPts val="300"/>
                </a:spcBef>
                <a:spcAft>
                  <a:spcPts val="300"/>
                </a:spcAft>
                <a:buFont typeface="Arial" charset="0"/>
                <a:defRPr sz="1000">
                  <a:solidFill>
                    <a:schemeClr val="tx1"/>
                  </a:solidFill>
                  <a:latin typeface="Arial" charset="0"/>
                </a:defRPr>
              </a:lvl4pPr>
              <a:lvl5pPr marL="749300" indent="-130175" defTabSz="895350" eaLnBrk="0" hangingPunct="0">
                <a:spcBef>
                  <a:spcPts val="300"/>
                </a:spcBef>
                <a:spcAft>
                  <a:spcPts val="300"/>
                </a:spcAft>
                <a:buFont typeface="Arial" charset="0"/>
                <a:defRPr sz="800">
                  <a:solidFill>
                    <a:schemeClr val="tx1"/>
                  </a:solidFill>
                  <a:latin typeface="Arial" charset="0"/>
                </a:defRPr>
              </a:lvl5pPr>
              <a:lvl6pPr marL="1206500" indent="-130175" defTabSz="895350" eaLnBrk="0" fontAlgn="base" hangingPunct="0">
                <a:spcBef>
                  <a:spcPts val="300"/>
                </a:spcBef>
                <a:spcAft>
                  <a:spcPts val="300"/>
                </a:spcAft>
                <a:buFont typeface="Arial" charset="0"/>
                <a:buChar char="•"/>
                <a:defRPr sz="800">
                  <a:solidFill>
                    <a:schemeClr val="tx1"/>
                  </a:solidFill>
                  <a:latin typeface="Arial" charset="0"/>
                </a:defRPr>
              </a:lvl6pPr>
              <a:lvl7pPr marL="1663700" indent="-130175" defTabSz="895350" eaLnBrk="0" fontAlgn="base" hangingPunct="0">
                <a:spcBef>
                  <a:spcPts val="300"/>
                </a:spcBef>
                <a:spcAft>
                  <a:spcPts val="300"/>
                </a:spcAft>
                <a:buFont typeface="Arial" charset="0"/>
                <a:buChar char="•"/>
                <a:defRPr sz="800">
                  <a:solidFill>
                    <a:schemeClr val="tx1"/>
                  </a:solidFill>
                  <a:latin typeface="Arial" charset="0"/>
                </a:defRPr>
              </a:lvl7pPr>
              <a:lvl8pPr marL="2120900" indent="-130175" defTabSz="895350" eaLnBrk="0" fontAlgn="base" hangingPunct="0">
                <a:spcBef>
                  <a:spcPts val="300"/>
                </a:spcBef>
                <a:spcAft>
                  <a:spcPts val="300"/>
                </a:spcAft>
                <a:buFont typeface="Arial" charset="0"/>
                <a:buChar char="•"/>
                <a:defRPr sz="800">
                  <a:solidFill>
                    <a:schemeClr val="tx1"/>
                  </a:solidFill>
                  <a:latin typeface="Arial" charset="0"/>
                </a:defRPr>
              </a:lvl8pPr>
              <a:lvl9pPr marL="2578100" indent="-130175" defTabSz="895350" eaLnBrk="0" fontAlgn="base" hangingPunct="0">
                <a:spcBef>
                  <a:spcPts val="300"/>
                </a:spcBef>
                <a:spcAft>
                  <a:spcPts val="300"/>
                </a:spcAft>
                <a:buFont typeface="Arial" charset="0"/>
                <a:buChar char="•"/>
                <a:defRPr sz="800">
                  <a:solidFill>
                    <a:schemeClr val="tx1"/>
                  </a:solidFill>
                  <a:latin typeface="Arial" charset="0"/>
                </a:defRPr>
              </a:lvl9pPr>
            </a:lstStyle>
            <a:p>
              <a:pPr marL="193675" marR="0" lvl="1" indent="-192088" algn="l" defTabSz="895350" rtl="0" eaLnBrk="1" fontAlgn="base" latinLnBrk="0" hangingPunct="1">
                <a:lnSpc>
                  <a:spcPct val="100000"/>
                </a:lnSpc>
                <a:spcBef>
                  <a:spcPct val="0"/>
                </a:spcBef>
                <a:spcAft>
                  <a:spcPct val="0"/>
                </a:spcAft>
                <a:buClr>
                  <a:srgbClr val="101A3B"/>
                </a:buClr>
                <a:buSzPct val="125000"/>
                <a:buFont typeface="Arial" charset="0"/>
                <a:buChar char="▪"/>
                <a:tabLst/>
                <a:defRPr/>
              </a:pPr>
              <a:r>
                <a:rPr kumimoji="0" lang="en-US" altLang="en-US" sz="1500" b="1" i="0" u="none" strike="noStrike" kern="1200" cap="none" spc="0" normalizeH="0" baseline="0" noProof="0">
                  <a:ln>
                    <a:noFill/>
                  </a:ln>
                  <a:solidFill>
                    <a:srgbClr val="000000"/>
                  </a:solidFill>
                  <a:effectLst/>
                  <a:uLnTx/>
                  <a:uFillTx/>
                  <a:latin typeface="Arial" charset="0"/>
                  <a:ea typeface="MS PGothic" pitchFamily="34" charset="-128"/>
                  <a:cs typeface="+mn-cs"/>
                </a:rPr>
                <a:t>Technological advances and business model changes are precipitating higher rates of change and increasing the need for organizational agility and adaptability as our environment changes</a:t>
              </a:r>
            </a:p>
          </p:txBody>
        </p:sp>
        <p:pic>
          <p:nvPicPr>
            <p:cNvPr id="124944" name="Picture 24"/>
            <p:cNvPicPr>
              <a:picLocks noChangeAspect="1"/>
            </p:cNvPicPr>
            <p:nvPr/>
          </p:nvPicPr>
          <p:blipFill>
            <a:blip r:embed="rId13">
              <a:extLst>
                <a:ext uri="{28A0092B-C50C-407E-A947-70E740481C1C}">
                  <a14:useLocalDpi xmlns:a14="http://schemas.microsoft.com/office/drawing/2010/main" val="0"/>
                </a:ext>
              </a:extLst>
            </a:blip>
            <a:srcRect l="15526" r="10789"/>
            <a:stretch>
              <a:fillRect/>
            </a:stretch>
          </p:blipFill>
          <p:spPr bwMode="gray">
            <a:xfrm>
              <a:off x="1344390" y="4833702"/>
              <a:ext cx="1136821" cy="78755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pic>
        <p:nvPicPr>
          <p:cNvPr id="124941" name="Picture 1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gray">
          <a:xfrm>
            <a:off x="1381125" y="1346200"/>
            <a:ext cx="1158875" cy="8016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826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666" name="Object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98"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Title 1"/>
          <p:cNvSpPr>
            <a:spLocks noGrp="1"/>
          </p:cNvSpPr>
          <p:nvPr>
            <p:ph type="title"/>
          </p:nvPr>
        </p:nvSpPr>
        <p:spPr>
          <a:xfrm>
            <a:off x="180975" y="376238"/>
            <a:ext cx="9299575" cy="376237"/>
          </a:xfrm>
        </p:spPr>
        <p:txBody>
          <a:bodyPr/>
          <a:lstStyle/>
          <a:p>
            <a:pPr>
              <a:defRPr/>
            </a:pPr>
            <a:r>
              <a:rPr lang="en-US" sz="3600" dirty="0" smtClean="0">
                <a:solidFill>
                  <a:srgbClr val="192857"/>
                </a:solidFill>
                <a:ea typeface="ＭＳ Ｐゴシック" charset="0"/>
              </a:rPr>
              <a:t>AIR Transformation</a:t>
            </a:r>
            <a:br>
              <a:rPr lang="en-US" sz="3600" dirty="0" smtClean="0">
                <a:solidFill>
                  <a:srgbClr val="192857"/>
                </a:solidFill>
                <a:ea typeface="ＭＳ Ｐゴシック" charset="0"/>
              </a:rPr>
            </a:br>
            <a:r>
              <a:rPr lang="en-US" sz="2200" dirty="0" smtClean="0">
                <a:solidFill>
                  <a:srgbClr val="192857"/>
                </a:solidFill>
                <a:ea typeface="ＭＳ Ｐゴシック" charset="0"/>
              </a:rPr>
              <a:t>Improving </a:t>
            </a:r>
            <a:r>
              <a:rPr lang="en-US" sz="2200" dirty="0">
                <a:solidFill>
                  <a:srgbClr val="192857"/>
                </a:solidFill>
                <a:ea typeface="ＭＳ Ｐゴシック" charset="0"/>
              </a:rPr>
              <a:t>Efficiency and Effectiveness</a:t>
            </a:r>
          </a:p>
        </p:txBody>
      </p:sp>
      <p:sp>
        <p:nvSpPr>
          <p:cNvPr id="2" name="TextBox 1"/>
          <p:cNvSpPr txBox="1"/>
          <p:nvPr/>
        </p:nvSpPr>
        <p:spPr>
          <a:xfrm>
            <a:off x="1001713" y="5638800"/>
            <a:ext cx="7277100" cy="254000"/>
          </a:xfrm>
          <a:prstGeom prst="rect">
            <a:avLst/>
          </a:prstGeom>
          <a:solidFill>
            <a:srgbClr val="002060"/>
          </a:solidFill>
        </p:spPr>
        <p:txBody>
          <a:bodyPr>
            <a:spAutoFit/>
          </a:bodyPr>
          <a:lstStyle/>
          <a:p>
            <a:pPr>
              <a:buFontTx/>
              <a:buNone/>
              <a:defRPr/>
            </a:pPr>
            <a:r>
              <a:rPr lang="en-US" sz="1050" b="1" dirty="0">
                <a:solidFill>
                  <a:srgbClr val="FFFFFF"/>
                </a:solidFill>
                <a:ea typeface="MS PGothic" pitchFamily="34" charset="-128"/>
              </a:rPr>
              <a:t>Additional information can be found on the AIR Transformation website: </a:t>
            </a:r>
            <a:r>
              <a:rPr lang="en-US" sz="1050" b="1" u="sng" dirty="0">
                <a:solidFill>
                  <a:srgbClr val="0099FF"/>
                </a:solidFill>
                <a:ea typeface="MS PGothic" pitchFamily="34" charset="-128"/>
                <a:hlinkClick r:id="rId7"/>
              </a:rPr>
              <a:t>www.faa.gov/go/AIRTransformation</a:t>
            </a:r>
            <a:r>
              <a:rPr lang="en-US" sz="1050" b="1" dirty="0">
                <a:solidFill>
                  <a:srgbClr val="FFFFFF"/>
                </a:solidFill>
                <a:ea typeface="MS PGothic" pitchFamily="34" charset="-128"/>
              </a:rPr>
              <a:t>. </a:t>
            </a:r>
          </a:p>
        </p:txBody>
      </p:sp>
      <p:pic>
        <p:nvPicPr>
          <p:cNvPr id="113669"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01713" y="1016000"/>
            <a:ext cx="7277100"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1065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442913" y="238125"/>
            <a:ext cx="8047037" cy="609600"/>
          </a:xfrm>
        </p:spPr>
        <p:txBody>
          <a:bodyPr/>
          <a:lstStyle/>
          <a:p>
            <a:pPr eaLnBrk="1" hangingPunct="1"/>
            <a:r>
              <a:rPr lang="en-US" altLang="en-US" sz="4000" smtClean="0"/>
              <a:t>Benefits of AIR Transformation </a:t>
            </a:r>
          </a:p>
        </p:txBody>
      </p:sp>
      <p:sp>
        <p:nvSpPr>
          <p:cNvPr id="9" name="Rectangle 8"/>
          <p:cNvSpPr/>
          <p:nvPr/>
        </p:nvSpPr>
        <p:spPr>
          <a:xfrm>
            <a:off x="4705350" y="1139825"/>
            <a:ext cx="3948113" cy="1917700"/>
          </a:xfrm>
          <a:prstGeom prst="rect">
            <a:avLst/>
          </a:prstGeom>
          <a:ln w="25400" cmpd="sng">
            <a:solidFill>
              <a:srgbClr val="102F61"/>
            </a:solidFill>
            <a:prstDash val="solid"/>
            <a:headEnd type="arrow"/>
            <a:tailEnd type="none"/>
          </a:ln>
        </p:spPr>
        <p:style>
          <a:lnRef idx="1">
            <a:schemeClr val="accent1"/>
          </a:lnRef>
          <a:fillRef idx="0">
            <a:schemeClr val="accent1"/>
          </a:fillRef>
          <a:effectRef idx="0">
            <a:schemeClr val="accent1"/>
          </a:effectRef>
          <a:fontRef idx="minor">
            <a:schemeClr val="tx1"/>
          </a:fontRef>
        </p:style>
        <p:txBody>
          <a:bodyPr lIns="91363" tIns="45681" rIns="91363" bIns="45681" anchor="ctr"/>
          <a:lstStyle/>
          <a:p>
            <a:pPr algn="ctr" fontAlgn="auto">
              <a:spcBef>
                <a:spcPts val="0"/>
              </a:spcBef>
              <a:spcAft>
                <a:spcPts val="0"/>
              </a:spcAft>
              <a:buFontTx/>
              <a:buNone/>
              <a:defRPr/>
            </a:pPr>
            <a:endParaRPr lang="en-US" sz="1800" dirty="0">
              <a:solidFill>
                <a:srgbClr val="000000"/>
              </a:solidFill>
            </a:endParaRPr>
          </a:p>
        </p:txBody>
      </p:sp>
      <p:sp>
        <p:nvSpPr>
          <p:cNvPr id="12" name="Rectangle 11"/>
          <p:cNvSpPr/>
          <p:nvPr/>
        </p:nvSpPr>
        <p:spPr>
          <a:xfrm>
            <a:off x="4705350" y="3613150"/>
            <a:ext cx="3948113" cy="1917700"/>
          </a:xfrm>
          <a:prstGeom prst="rect">
            <a:avLst/>
          </a:prstGeom>
          <a:ln w="25400" cmpd="sng">
            <a:solidFill>
              <a:srgbClr val="102F61"/>
            </a:solidFill>
            <a:prstDash val="solid"/>
            <a:headEnd type="arrow"/>
            <a:tailEnd type="none"/>
          </a:ln>
        </p:spPr>
        <p:style>
          <a:lnRef idx="1">
            <a:schemeClr val="accent1"/>
          </a:lnRef>
          <a:fillRef idx="0">
            <a:schemeClr val="accent1"/>
          </a:fillRef>
          <a:effectRef idx="0">
            <a:schemeClr val="accent1"/>
          </a:effectRef>
          <a:fontRef idx="minor">
            <a:schemeClr val="tx1"/>
          </a:fontRef>
        </p:style>
        <p:txBody>
          <a:bodyPr lIns="91363" tIns="45681" rIns="91363" bIns="45681" anchor="ctr"/>
          <a:lstStyle/>
          <a:p>
            <a:pPr algn="ctr" fontAlgn="auto">
              <a:spcBef>
                <a:spcPts val="0"/>
              </a:spcBef>
              <a:spcAft>
                <a:spcPts val="0"/>
              </a:spcAft>
              <a:buFontTx/>
              <a:buNone/>
              <a:defRPr/>
            </a:pPr>
            <a:endParaRPr lang="en-US" sz="1800" dirty="0">
              <a:solidFill>
                <a:srgbClr val="000000"/>
              </a:solidFill>
            </a:endParaRPr>
          </a:p>
        </p:txBody>
      </p:sp>
      <p:sp>
        <p:nvSpPr>
          <p:cNvPr id="5" name="Isosceles Triangle 4"/>
          <p:cNvSpPr/>
          <p:nvPr/>
        </p:nvSpPr>
        <p:spPr>
          <a:xfrm rot="10800000">
            <a:off x="4787900" y="3186113"/>
            <a:ext cx="3702050" cy="255587"/>
          </a:xfrm>
          <a:prstGeom prst="triangle">
            <a:avLst/>
          </a:prstGeom>
          <a:solidFill>
            <a:schemeClr val="accent3">
              <a:lumMod val="95000"/>
            </a:schemeClr>
          </a:solidFill>
          <a:ln w="25400" cmpd="sng">
            <a:solidFill>
              <a:schemeClr val="accent3">
                <a:lumMod val="95000"/>
              </a:schemeClr>
            </a:solidFill>
            <a:prstDash val="solid"/>
            <a:headEnd type="arrow"/>
            <a:tailEnd type="none"/>
          </a:ln>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buFontTx/>
              <a:buNone/>
              <a:defRPr/>
            </a:pPr>
            <a:endParaRPr lang="en-US" sz="1800" dirty="0">
              <a:solidFill>
                <a:srgbClr val="000000"/>
              </a:solidFill>
            </a:endParaRPr>
          </a:p>
        </p:txBody>
      </p:sp>
      <p:sp>
        <p:nvSpPr>
          <p:cNvPr id="114694" name="TextBox 12"/>
          <p:cNvSpPr txBox="1">
            <a:spLocks noChangeArrowheads="1"/>
          </p:cNvSpPr>
          <p:nvPr/>
        </p:nvSpPr>
        <p:spPr bwMode="auto">
          <a:xfrm>
            <a:off x="5745163" y="998538"/>
            <a:ext cx="1868487" cy="274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300"/>
              </a:spcBef>
              <a:spcAft>
                <a:spcPts val="300"/>
              </a:spcAft>
              <a:defRPr sz="1600">
                <a:solidFill>
                  <a:schemeClr val="tx1"/>
                </a:solidFill>
                <a:latin typeface="Arial" charset="0"/>
              </a:defRPr>
            </a:lvl1pPr>
            <a:lvl2pPr marL="742950" indent="-285750" eaLnBrk="0" hangingPunct="0">
              <a:spcBef>
                <a:spcPts val="300"/>
              </a:spcBef>
              <a:spcAft>
                <a:spcPts val="300"/>
              </a:spcAft>
              <a:buFont typeface="Arial" charset="0"/>
              <a:defRPr sz="1400">
                <a:solidFill>
                  <a:schemeClr val="tx1"/>
                </a:solidFill>
                <a:latin typeface="Arial" charset="0"/>
              </a:defRPr>
            </a:lvl2pPr>
            <a:lvl3pPr marL="1143000" indent="-228600" eaLnBrk="0" hangingPunct="0">
              <a:spcBef>
                <a:spcPts val="300"/>
              </a:spcBef>
              <a:spcAft>
                <a:spcPts val="300"/>
              </a:spcAft>
              <a:buFont typeface="Arial" charset="0"/>
              <a:defRPr sz="1200">
                <a:solidFill>
                  <a:schemeClr val="tx1"/>
                </a:solidFill>
                <a:latin typeface="Arial" charset="0"/>
              </a:defRPr>
            </a:lvl3pPr>
            <a:lvl4pPr marL="1600200" indent="-228600" eaLnBrk="0" hangingPunct="0">
              <a:spcBef>
                <a:spcPts val="300"/>
              </a:spcBef>
              <a:spcAft>
                <a:spcPts val="300"/>
              </a:spcAft>
              <a:buFont typeface="Arial" charset="0"/>
              <a:defRPr sz="1000">
                <a:solidFill>
                  <a:schemeClr val="tx1"/>
                </a:solidFill>
                <a:latin typeface="Arial" charset="0"/>
              </a:defRPr>
            </a:lvl4pPr>
            <a:lvl5pPr marL="2057400" indent="-228600" eaLnBrk="0" hangingPunct="0">
              <a:spcBef>
                <a:spcPts val="300"/>
              </a:spcBef>
              <a:spcAft>
                <a:spcPts val="300"/>
              </a:spcAft>
              <a:buFont typeface="Arial" charset="0"/>
              <a:defRPr sz="800">
                <a:solidFill>
                  <a:schemeClr val="tx1"/>
                </a:solidFill>
                <a:latin typeface="Arial" charset="0"/>
              </a:defRPr>
            </a:lvl5pPr>
            <a:lvl6pPr marL="2514600" indent="-228600" eaLnBrk="0" fontAlgn="base" hangingPunct="0">
              <a:spcBef>
                <a:spcPts val="300"/>
              </a:spcBef>
              <a:spcAft>
                <a:spcPts val="300"/>
              </a:spcAft>
              <a:buFont typeface="Arial" charset="0"/>
              <a:buChar char="•"/>
              <a:defRPr sz="800">
                <a:solidFill>
                  <a:schemeClr val="tx1"/>
                </a:solidFill>
                <a:latin typeface="Arial" charset="0"/>
              </a:defRPr>
            </a:lvl6pPr>
            <a:lvl7pPr marL="2971800" indent="-228600" eaLnBrk="0" fontAlgn="base" hangingPunct="0">
              <a:spcBef>
                <a:spcPts val="300"/>
              </a:spcBef>
              <a:spcAft>
                <a:spcPts val="300"/>
              </a:spcAft>
              <a:buFont typeface="Arial" charset="0"/>
              <a:buChar char="•"/>
              <a:defRPr sz="800">
                <a:solidFill>
                  <a:schemeClr val="tx1"/>
                </a:solidFill>
                <a:latin typeface="Arial" charset="0"/>
              </a:defRPr>
            </a:lvl7pPr>
            <a:lvl8pPr marL="3429000" indent="-228600" eaLnBrk="0" fontAlgn="base" hangingPunct="0">
              <a:spcBef>
                <a:spcPts val="300"/>
              </a:spcBef>
              <a:spcAft>
                <a:spcPts val="300"/>
              </a:spcAft>
              <a:buFont typeface="Arial" charset="0"/>
              <a:buChar char="•"/>
              <a:defRPr sz="800">
                <a:solidFill>
                  <a:schemeClr val="tx1"/>
                </a:solidFill>
                <a:latin typeface="Arial" charset="0"/>
              </a:defRPr>
            </a:lvl8pPr>
            <a:lvl9pPr marL="3886200" indent="-228600" eaLnBrk="0" fontAlgn="base" hangingPunct="0">
              <a:spcBef>
                <a:spcPts val="300"/>
              </a:spcBef>
              <a:spcAft>
                <a:spcPts val="300"/>
              </a:spcAft>
              <a:buFont typeface="Arial" charset="0"/>
              <a:buChar char="•"/>
              <a:defRPr sz="800">
                <a:solidFill>
                  <a:schemeClr val="tx1"/>
                </a:solidFill>
                <a:latin typeface="Arial" charset="0"/>
              </a:defRPr>
            </a:lvl9pPr>
          </a:lstStyle>
          <a:p>
            <a:pPr algn="ctr">
              <a:spcBef>
                <a:spcPct val="0"/>
              </a:spcBef>
              <a:spcAft>
                <a:spcPct val="0"/>
              </a:spcAft>
              <a:buFontTx/>
              <a:buNone/>
            </a:pPr>
            <a:r>
              <a:rPr lang="en-US" altLang="en-US" sz="1200" b="1" dirty="0" err="1">
                <a:solidFill>
                  <a:srgbClr val="000000"/>
                </a:solidFill>
                <a:ea typeface="MS PGothic" pitchFamily="34" charset="-128"/>
              </a:rPr>
              <a:t>AIR’s</a:t>
            </a:r>
            <a:r>
              <a:rPr lang="en-US" altLang="en-US" sz="1200" b="1" dirty="0">
                <a:solidFill>
                  <a:srgbClr val="000000"/>
                </a:solidFill>
                <a:ea typeface="MS PGothic" pitchFamily="34" charset="-128"/>
              </a:rPr>
              <a:t> </a:t>
            </a:r>
            <a:r>
              <a:rPr lang="en-US" altLang="en-US" sz="1200" b="1" dirty="0" smtClean="0">
                <a:solidFill>
                  <a:srgbClr val="000000"/>
                </a:solidFill>
                <a:ea typeface="MS PGothic" pitchFamily="34" charset="-128"/>
              </a:rPr>
              <a:t>Past </a:t>
            </a:r>
            <a:r>
              <a:rPr lang="en-US" altLang="en-US" sz="1200" b="1" dirty="0">
                <a:solidFill>
                  <a:srgbClr val="000000"/>
                </a:solidFill>
                <a:ea typeface="MS PGothic" pitchFamily="34" charset="-128"/>
              </a:rPr>
              <a:t>Focus </a:t>
            </a:r>
          </a:p>
        </p:txBody>
      </p:sp>
      <p:sp>
        <p:nvSpPr>
          <p:cNvPr id="114695" name="TextBox 13"/>
          <p:cNvSpPr txBox="1">
            <a:spLocks noChangeArrowheads="1"/>
          </p:cNvSpPr>
          <p:nvPr/>
        </p:nvSpPr>
        <p:spPr bwMode="auto">
          <a:xfrm>
            <a:off x="5745163" y="3475038"/>
            <a:ext cx="1868487" cy="274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300"/>
              </a:spcBef>
              <a:spcAft>
                <a:spcPts val="300"/>
              </a:spcAft>
              <a:defRPr sz="1600">
                <a:solidFill>
                  <a:schemeClr val="tx1"/>
                </a:solidFill>
                <a:latin typeface="Arial" charset="0"/>
              </a:defRPr>
            </a:lvl1pPr>
            <a:lvl2pPr marL="742950" indent="-285750" eaLnBrk="0" hangingPunct="0">
              <a:spcBef>
                <a:spcPts val="300"/>
              </a:spcBef>
              <a:spcAft>
                <a:spcPts val="300"/>
              </a:spcAft>
              <a:buFont typeface="Arial" charset="0"/>
              <a:defRPr sz="1400">
                <a:solidFill>
                  <a:schemeClr val="tx1"/>
                </a:solidFill>
                <a:latin typeface="Arial" charset="0"/>
              </a:defRPr>
            </a:lvl2pPr>
            <a:lvl3pPr marL="1143000" indent="-228600" eaLnBrk="0" hangingPunct="0">
              <a:spcBef>
                <a:spcPts val="300"/>
              </a:spcBef>
              <a:spcAft>
                <a:spcPts val="300"/>
              </a:spcAft>
              <a:buFont typeface="Arial" charset="0"/>
              <a:defRPr sz="1200">
                <a:solidFill>
                  <a:schemeClr val="tx1"/>
                </a:solidFill>
                <a:latin typeface="Arial" charset="0"/>
              </a:defRPr>
            </a:lvl3pPr>
            <a:lvl4pPr marL="1600200" indent="-228600" eaLnBrk="0" hangingPunct="0">
              <a:spcBef>
                <a:spcPts val="300"/>
              </a:spcBef>
              <a:spcAft>
                <a:spcPts val="300"/>
              </a:spcAft>
              <a:buFont typeface="Arial" charset="0"/>
              <a:defRPr sz="1000">
                <a:solidFill>
                  <a:schemeClr val="tx1"/>
                </a:solidFill>
                <a:latin typeface="Arial" charset="0"/>
              </a:defRPr>
            </a:lvl4pPr>
            <a:lvl5pPr marL="2057400" indent="-228600" eaLnBrk="0" hangingPunct="0">
              <a:spcBef>
                <a:spcPts val="300"/>
              </a:spcBef>
              <a:spcAft>
                <a:spcPts val="300"/>
              </a:spcAft>
              <a:buFont typeface="Arial" charset="0"/>
              <a:defRPr sz="800">
                <a:solidFill>
                  <a:schemeClr val="tx1"/>
                </a:solidFill>
                <a:latin typeface="Arial" charset="0"/>
              </a:defRPr>
            </a:lvl5pPr>
            <a:lvl6pPr marL="2514600" indent="-228600" eaLnBrk="0" fontAlgn="base" hangingPunct="0">
              <a:spcBef>
                <a:spcPts val="300"/>
              </a:spcBef>
              <a:spcAft>
                <a:spcPts val="300"/>
              </a:spcAft>
              <a:buFont typeface="Arial" charset="0"/>
              <a:buChar char="•"/>
              <a:defRPr sz="800">
                <a:solidFill>
                  <a:schemeClr val="tx1"/>
                </a:solidFill>
                <a:latin typeface="Arial" charset="0"/>
              </a:defRPr>
            </a:lvl6pPr>
            <a:lvl7pPr marL="2971800" indent="-228600" eaLnBrk="0" fontAlgn="base" hangingPunct="0">
              <a:spcBef>
                <a:spcPts val="300"/>
              </a:spcBef>
              <a:spcAft>
                <a:spcPts val="300"/>
              </a:spcAft>
              <a:buFont typeface="Arial" charset="0"/>
              <a:buChar char="•"/>
              <a:defRPr sz="800">
                <a:solidFill>
                  <a:schemeClr val="tx1"/>
                </a:solidFill>
                <a:latin typeface="Arial" charset="0"/>
              </a:defRPr>
            </a:lvl7pPr>
            <a:lvl8pPr marL="3429000" indent="-228600" eaLnBrk="0" fontAlgn="base" hangingPunct="0">
              <a:spcBef>
                <a:spcPts val="300"/>
              </a:spcBef>
              <a:spcAft>
                <a:spcPts val="300"/>
              </a:spcAft>
              <a:buFont typeface="Arial" charset="0"/>
              <a:buChar char="•"/>
              <a:defRPr sz="800">
                <a:solidFill>
                  <a:schemeClr val="tx1"/>
                </a:solidFill>
                <a:latin typeface="Arial" charset="0"/>
              </a:defRPr>
            </a:lvl8pPr>
            <a:lvl9pPr marL="3886200" indent="-228600" eaLnBrk="0" fontAlgn="base" hangingPunct="0">
              <a:spcBef>
                <a:spcPts val="300"/>
              </a:spcBef>
              <a:spcAft>
                <a:spcPts val="300"/>
              </a:spcAft>
              <a:buFont typeface="Arial" charset="0"/>
              <a:buChar char="•"/>
              <a:defRPr sz="800">
                <a:solidFill>
                  <a:schemeClr val="tx1"/>
                </a:solidFill>
                <a:latin typeface="Arial" charset="0"/>
              </a:defRPr>
            </a:lvl9pPr>
          </a:lstStyle>
          <a:p>
            <a:pPr algn="ctr">
              <a:spcBef>
                <a:spcPct val="0"/>
              </a:spcBef>
              <a:spcAft>
                <a:spcPct val="0"/>
              </a:spcAft>
              <a:buFontTx/>
              <a:buNone/>
            </a:pPr>
            <a:r>
              <a:rPr lang="en-US" altLang="en-US" sz="1200" b="1" dirty="0" err="1">
                <a:solidFill>
                  <a:srgbClr val="000000"/>
                </a:solidFill>
                <a:ea typeface="MS PGothic" pitchFamily="34" charset="-128"/>
              </a:rPr>
              <a:t>AIR’s</a:t>
            </a:r>
            <a:r>
              <a:rPr lang="en-US" altLang="en-US" sz="1200" b="1" dirty="0">
                <a:solidFill>
                  <a:srgbClr val="000000"/>
                </a:solidFill>
                <a:ea typeface="MS PGothic" pitchFamily="34" charset="-128"/>
              </a:rPr>
              <a:t> </a:t>
            </a:r>
            <a:r>
              <a:rPr lang="en-US" altLang="en-US" sz="1200" b="1" dirty="0" smtClean="0">
                <a:solidFill>
                  <a:srgbClr val="000000"/>
                </a:solidFill>
                <a:ea typeface="MS PGothic" pitchFamily="34" charset="-128"/>
              </a:rPr>
              <a:t>Current </a:t>
            </a:r>
            <a:r>
              <a:rPr lang="en-US" altLang="en-US" sz="1200" b="1" dirty="0">
                <a:solidFill>
                  <a:srgbClr val="000000"/>
                </a:solidFill>
                <a:ea typeface="MS PGothic" pitchFamily="34" charset="-128"/>
              </a:rPr>
              <a:t>Focus </a:t>
            </a:r>
          </a:p>
        </p:txBody>
      </p:sp>
      <p:grpSp>
        <p:nvGrpSpPr>
          <p:cNvPr id="114696" name="Group 1"/>
          <p:cNvGrpSpPr>
            <a:grpSpLocks/>
          </p:cNvGrpSpPr>
          <p:nvPr/>
        </p:nvGrpSpPr>
        <p:grpSpPr bwMode="auto">
          <a:xfrm>
            <a:off x="4995863" y="3735388"/>
            <a:ext cx="3367087" cy="1697037"/>
            <a:chOff x="4898535" y="3750210"/>
            <a:chExt cx="3366028" cy="1696573"/>
          </a:xfrm>
        </p:grpSpPr>
        <p:sp>
          <p:nvSpPr>
            <p:cNvPr id="27" name="Oval 26"/>
            <p:cNvSpPr>
              <a:spLocks noChangeAspect="1"/>
            </p:cNvSpPr>
            <p:nvPr/>
          </p:nvSpPr>
          <p:spPr>
            <a:xfrm>
              <a:off x="6909264" y="4083494"/>
              <a:ext cx="1355299" cy="1363289"/>
            </a:xfrm>
            <a:prstGeom prst="ellipse">
              <a:avLst/>
            </a:prstGeom>
            <a:solidFill>
              <a:srgbClr val="FF99CC"/>
            </a:solidFill>
            <a:ln w="25400" cmpd="sng">
              <a:noFill/>
              <a:prstDash val="solid"/>
              <a:headEnd type="arrow"/>
              <a:tailEnd type="none"/>
            </a:ln>
          </p:spPr>
          <p:style>
            <a:lnRef idx="1">
              <a:schemeClr val="accent1"/>
            </a:lnRef>
            <a:fillRef idx="0">
              <a:schemeClr val="accent1"/>
            </a:fillRef>
            <a:effectRef idx="0">
              <a:schemeClr val="accent1"/>
            </a:effectRef>
            <a:fontRef idx="minor">
              <a:schemeClr val="tx1"/>
            </a:fontRef>
          </p:style>
          <p:txBody>
            <a:bodyPr lIns="0" tIns="45681" rIns="0" bIns="45681" anchor="ctr"/>
            <a:lstStyle/>
            <a:p>
              <a:pPr algn="ctr" fontAlgn="auto">
                <a:spcBef>
                  <a:spcPts val="0"/>
                </a:spcBef>
                <a:spcAft>
                  <a:spcPts val="0"/>
                </a:spcAft>
                <a:buFontTx/>
                <a:buNone/>
                <a:defRPr/>
              </a:pPr>
              <a:r>
                <a:rPr lang="en-US" sz="1200" b="1" dirty="0">
                  <a:solidFill>
                    <a:srgbClr val="000000"/>
                  </a:solidFill>
                </a:rPr>
                <a:t>Standards</a:t>
              </a:r>
            </a:p>
          </p:txBody>
        </p:sp>
        <p:sp>
          <p:nvSpPr>
            <p:cNvPr id="28" name="Oval 27"/>
            <p:cNvSpPr>
              <a:spLocks noChangeAspect="1"/>
            </p:cNvSpPr>
            <p:nvPr/>
          </p:nvSpPr>
          <p:spPr>
            <a:xfrm>
              <a:off x="4898535" y="3750210"/>
              <a:ext cx="1355299" cy="1363289"/>
            </a:xfrm>
            <a:prstGeom prst="ellipse">
              <a:avLst/>
            </a:prstGeom>
            <a:solidFill>
              <a:srgbClr val="92D050"/>
            </a:solidFill>
            <a:ln w="25400" cmpd="sng">
              <a:noFill/>
              <a:prstDash val="solid"/>
              <a:headEnd type="arrow"/>
              <a:tailEnd type="none"/>
            </a:ln>
          </p:spPr>
          <p:style>
            <a:lnRef idx="1">
              <a:schemeClr val="accent1"/>
            </a:lnRef>
            <a:fillRef idx="0">
              <a:schemeClr val="accent1"/>
            </a:fillRef>
            <a:effectRef idx="0">
              <a:schemeClr val="accent1"/>
            </a:effectRef>
            <a:fontRef idx="minor">
              <a:schemeClr val="tx1"/>
            </a:fontRef>
          </p:style>
          <p:txBody>
            <a:bodyPr lIns="0" tIns="45681" rIns="0" bIns="45681" anchor="ctr"/>
            <a:lstStyle/>
            <a:p>
              <a:pPr algn="ctr" fontAlgn="auto">
                <a:spcBef>
                  <a:spcPts val="0"/>
                </a:spcBef>
                <a:spcAft>
                  <a:spcPts val="0"/>
                </a:spcAft>
                <a:buFontTx/>
                <a:buNone/>
                <a:defRPr/>
              </a:pPr>
              <a:r>
                <a:rPr lang="en-US" sz="1200" b="1" dirty="0">
                  <a:solidFill>
                    <a:srgbClr val="000000"/>
                  </a:solidFill>
                </a:rPr>
                <a:t>Systems Oversight </a:t>
              </a:r>
            </a:p>
          </p:txBody>
        </p:sp>
        <p:sp>
          <p:nvSpPr>
            <p:cNvPr id="26" name="Oval 25"/>
            <p:cNvSpPr>
              <a:spLocks noChangeAspect="1"/>
            </p:cNvSpPr>
            <p:nvPr/>
          </p:nvSpPr>
          <p:spPr>
            <a:xfrm>
              <a:off x="6160200" y="4159673"/>
              <a:ext cx="931570" cy="857016"/>
            </a:xfrm>
            <a:prstGeom prst="ellipse">
              <a:avLst/>
            </a:prstGeom>
            <a:solidFill>
              <a:srgbClr val="FFCC66"/>
            </a:solidFill>
            <a:ln w="25400" cmpd="sng">
              <a:noFill/>
              <a:prstDash val="solid"/>
              <a:headEnd type="arrow"/>
              <a:tailEnd type="none"/>
            </a:ln>
          </p:spPr>
          <p:style>
            <a:lnRef idx="1">
              <a:schemeClr val="accent1"/>
            </a:lnRef>
            <a:fillRef idx="0">
              <a:schemeClr val="accent1"/>
            </a:fillRef>
            <a:effectRef idx="0">
              <a:schemeClr val="accent1"/>
            </a:effectRef>
            <a:fontRef idx="minor">
              <a:schemeClr val="tx1"/>
            </a:fontRef>
          </p:style>
          <p:txBody>
            <a:bodyPr lIns="0" tIns="45681" rIns="0" bIns="45681" anchor="ctr"/>
            <a:lstStyle/>
            <a:p>
              <a:pPr algn="ctr" fontAlgn="auto">
                <a:spcBef>
                  <a:spcPts val="0"/>
                </a:spcBef>
                <a:spcAft>
                  <a:spcPts val="0"/>
                </a:spcAft>
                <a:buFontTx/>
                <a:buNone/>
                <a:defRPr/>
              </a:pPr>
              <a:r>
                <a:rPr lang="en-US" sz="900" b="1" dirty="0">
                  <a:solidFill>
                    <a:srgbClr val="000000"/>
                  </a:solidFill>
                </a:rPr>
                <a:t>Compliance</a:t>
              </a:r>
            </a:p>
          </p:txBody>
        </p:sp>
        <p:pic>
          <p:nvPicPr>
            <p:cNvPr id="114706" name="Picture 4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620000">
              <a:off x="6937210" y="4609005"/>
              <a:ext cx="267934" cy="37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07" name="Picture 4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620000">
              <a:off x="6099028" y="4136903"/>
              <a:ext cx="267934" cy="37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 name="TextBox 2"/>
          <p:cNvSpPr txBox="1">
            <a:spLocks noGrp="1" noChangeArrowheads="1"/>
          </p:cNvSpPr>
          <p:nvPr>
            <p:ph sz="half" idx="1"/>
          </p:nvPr>
        </p:nvSpPr>
        <p:spPr>
          <a:xfrm>
            <a:off x="485775" y="1004888"/>
            <a:ext cx="3948113" cy="61785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3" tIns="45681" rIns="91363" bIns="45681">
            <a:spAutoFit/>
          </a:bodyPr>
          <a:lstStyle/>
          <a:p>
            <a:pPr eaLnBrk="1" hangingPunct="1">
              <a:spcAft>
                <a:spcPts val="1200"/>
              </a:spcAft>
              <a:defRPr/>
            </a:pPr>
            <a:r>
              <a:rPr lang="en-US" altLang="en-US" sz="1400" dirty="0" smtClean="0">
                <a:solidFill>
                  <a:srgbClr val="000000"/>
                </a:solidFill>
                <a:ea typeface="MS PGothic" pitchFamily="34" charset="-128"/>
                <a:cs typeface="Arial" charset="0"/>
              </a:rPr>
              <a:t>Encourages early </a:t>
            </a:r>
            <a:r>
              <a:rPr lang="en-US" altLang="en-US" sz="1400" dirty="0">
                <a:solidFill>
                  <a:srgbClr val="000000"/>
                </a:solidFill>
                <a:ea typeface="MS PGothic" pitchFamily="34" charset="-128"/>
                <a:cs typeface="Arial" charset="0"/>
              </a:rPr>
              <a:t>industry engagement and </a:t>
            </a:r>
            <a:r>
              <a:rPr lang="en-US" altLang="en-US" sz="1400" dirty="0" smtClean="0">
                <a:solidFill>
                  <a:srgbClr val="000000"/>
                </a:solidFill>
                <a:ea typeface="MS PGothic" pitchFamily="34" charset="-128"/>
                <a:cs typeface="Arial" charset="0"/>
              </a:rPr>
              <a:t>risk-based system surveillance to </a:t>
            </a:r>
            <a:r>
              <a:rPr lang="en-US" altLang="en-US" sz="1400" b="1" dirty="0" smtClean="0">
                <a:solidFill>
                  <a:srgbClr val="000000"/>
                </a:solidFill>
                <a:ea typeface="MS PGothic" pitchFamily="34" charset="-128"/>
                <a:cs typeface="Arial" charset="0"/>
              </a:rPr>
              <a:t>eliminate barriers </a:t>
            </a:r>
            <a:r>
              <a:rPr lang="en-US" altLang="en-US" sz="1400" dirty="0" smtClean="0">
                <a:solidFill>
                  <a:srgbClr val="000000"/>
                </a:solidFill>
                <a:ea typeface="MS PGothic" pitchFamily="34" charset="-128"/>
                <a:cs typeface="Arial" charset="0"/>
              </a:rPr>
              <a:t>from </a:t>
            </a:r>
            <a:r>
              <a:rPr lang="en-US" altLang="en-US" sz="1400" kern="1200" dirty="0">
                <a:ea typeface="MS PGothic" pitchFamily="34" charset="-128"/>
                <a:cs typeface="Arial" charset="0"/>
              </a:rPr>
              <a:t>unnecessary </a:t>
            </a:r>
            <a:r>
              <a:rPr lang="en-US" altLang="en-US" sz="1400" dirty="0" smtClean="0">
                <a:solidFill>
                  <a:srgbClr val="000000"/>
                </a:solidFill>
                <a:ea typeface="MS PGothic" pitchFamily="34" charset="-128"/>
                <a:cs typeface="Arial" charset="0"/>
              </a:rPr>
              <a:t>FAA involvement during certification</a:t>
            </a:r>
            <a:endParaRPr lang="en-US" altLang="en-US" sz="1400" dirty="0">
              <a:solidFill>
                <a:srgbClr val="000000"/>
              </a:solidFill>
              <a:ea typeface="MS PGothic" pitchFamily="34" charset="-128"/>
              <a:cs typeface="Arial" charset="0"/>
            </a:endParaRPr>
          </a:p>
          <a:p>
            <a:pPr eaLnBrk="1" hangingPunct="1">
              <a:spcAft>
                <a:spcPts val="1200"/>
              </a:spcAft>
              <a:defRPr/>
            </a:pPr>
            <a:r>
              <a:rPr lang="en-US" altLang="en-US" sz="1400" dirty="0">
                <a:solidFill>
                  <a:srgbClr val="000000"/>
                </a:solidFill>
                <a:ea typeface="MS PGothic" pitchFamily="34" charset="-128"/>
                <a:cs typeface="Arial" charset="0"/>
              </a:rPr>
              <a:t>Improves </a:t>
            </a:r>
            <a:r>
              <a:rPr lang="en-US" altLang="en-US" sz="1400" b="1" dirty="0">
                <a:solidFill>
                  <a:srgbClr val="000000"/>
                </a:solidFill>
                <a:ea typeface="MS PGothic" pitchFamily="34" charset="-128"/>
                <a:cs typeface="Arial" charset="0"/>
              </a:rPr>
              <a:t>consistency and standardization </a:t>
            </a:r>
            <a:r>
              <a:rPr lang="en-US" altLang="en-US" sz="1400" dirty="0">
                <a:solidFill>
                  <a:srgbClr val="000000"/>
                </a:solidFill>
                <a:ea typeface="MS PGothic" pitchFamily="34" charset="-128"/>
                <a:cs typeface="Arial" charset="0"/>
              </a:rPr>
              <a:t>by establishing single functional lines for 1) certification, 2) standards and 3) system </a:t>
            </a:r>
            <a:r>
              <a:rPr lang="en-US" altLang="en-US" sz="1400" dirty="0" smtClean="0">
                <a:solidFill>
                  <a:srgbClr val="000000"/>
                </a:solidFill>
                <a:ea typeface="MS PGothic" pitchFamily="34" charset="-128"/>
                <a:cs typeface="Arial" charset="0"/>
              </a:rPr>
              <a:t>oversight</a:t>
            </a:r>
          </a:p>
          <a:p>
            <a:pPr eaLnBrk="1" hangingPunct="1">
              <a:spcAft>
                <a:spcPts val="1200"/>
              </a:spcAft>
              <a:defRPr/>
            </a:pPr>
            <a:r>
              <a:rPr lang="en-US" altLang="en-US" sz="1400" dirty="0" smtClean="0">
                <a:solidFill>
                  <a:srgbClr val="000000"/>
                </a:solidFill>
                <a:ea typeface="MS PGothic" pitchFamily="34" charset="-128"/>
                <a:cs typeface="Arial" charset="0"/>
              </a:rPr>
              <a:t>Fosters </a:t>
            </a:r>
            <a:r>
              <a:rPr lang="en-US" altLang="en-US" sz="1400" b="1" dirty="0">
                <a:solidFill>
                  <a:srgbClr val="000000"/>
                </a:solidFill>
                <a:ea typeface="MS PGothic" pitchFamily="34" charset="-128"/>
                <a:cs typeface="Arial" charset="0"/>
              </a:rPr>
              <a:t>innovation</a:t>
            </a:r>
            <a:r>
              <a:rPr lang="en-US" altLang="en-US" sz="1400" dirty="0">
                <a:solidFill>
                  <a:srgbClr val="000000"/>
                </a:solidFill>
                <a:ea typeface="MS PGothic" pitchFamily="34" charset="-128"/>
                <a:cs typeface="Arial" charset="0"/>
              </a:rPr>
              <a:t> by engaging </a:t>
            </a:r>
            <a:r>
              <a:rPr lang="en-US" altLang="en-US" sz="1400" dirty="0" smtClean="0">
                <a:solidFill>
                  <a:srgbClr val="000000"/>
                </a:solidFill>
                <a:ea typeface="MS PGothic" pitchFamily="34" charset="-128"/>
                <a:cs typeface="Arial" charset="0"/>
              </a:rPr>
              <a:t>industry applicants </a:t>
            </a:r>
            <a:r>
              <a:rPr lang="en-US" altLang="en-US" sz="1400" dirty="0">
                <a:solidFill>
                  <a:srgbClr val="000000"/>
                </a:solidFill>
                <a:ea typeface="MS PGothic" pitchFamily="34" charset="-128"/>
                <a:cs typeface="Arial" charset="0"/>
              </a:rPr>
              <a:t>early to understand new concepts </a:t>
            </a:r>
            <a:r>
              <a:rPr lang="en-US" altLang="en-US" sz="1400" dirty="0" smtClean="0">
                <a:solidFill>
                  <a:srgbClr val="000000"/>
                </a:solidFill>
                <a:ea typeface="MS PGothic" pitchFamily="34" charset="-128"/>
                <a:cs typeface="Arial" charset="0"/>
              </a:rPr>
              <a:t>and </a:t>
            </a:r>
            <a:r>
              <a:rPr lang="en-US" altLang="en-US" sz="1400" dirty="0">
                <a:solidFill>
                  <a:srgbClr val="000000"/>
                </a:solidFill>
                <a:ea typeface="MS PGothic" pitchFamily="34" charset="-128"/>
                <a:cs typeface="Arial" charset="0"/>
              </a:rPr>
              <a:t>ensure viable path to compliance </a:t>
            </a:r>
            <a:endParaRPr lang="en-US" altLang="en-US" sz="1400" dirty="0" smtClean="0">
              <a:solidFill>
                <a:srgbClr val="000000"/>
              </a:solidFill>
              <a:ea typeface="MS PGothic" pitchFamily="34" charset="-128"/>
              <a:cs typeface="Arial" charset="0"/>
            </a:endParaRPr>
          </a:p>
          <a:p>
            <a:pPr eaLnBrk="1" hangingPunct="1">
              <a:spcAft>
                <a:spcPts val="1200"/>
              </a:spcAft>
              <a:defRPr/>
            </a:pPr>
            <a:r>
              <a:rPr lang="en-US" altLang="en-US" sz="1400" dirty="0" smtClean="0">
                <a:solidFill>
                  <a:srgbClr val="000000"/>
                </a:solidFill>
                <a:ea typeface="MS PGothic" pitchFamily="34" charset="-128"/>
                <a:cs typeface="Arial" charset="0"/>
              </a:rPr>
              <a:t>Provides </a:t>
            </a:r>
            <a:r>
              <a:rPr lang="en-US" altLang="en-US" sz="1400" b="1" dirty="0" smtClean="0">
                <a:solidFill>
                  <a:srgbClr val="000000"/>
                </a:solidFill>
                <a:ea typeface="MS PGothic" pitchFamily="34" charset="-128"/>
                <a:cs typeface="Arial" charset="0"/>
              </a:rPr>
              <a:t>agility and adaptability </a:t>
            </a:r>
            <a:r>
              <a:rPr lang="en-US" altLang="en-US" sz="1400" dirty="0" smtClean="0">
                <a:solidFill>
                  <a:srgbClr val="000000"/>
                </a:solidFill>
                <a:ea typeface="MS PGothic" pitchFamily="34" charset="-128"/>
                <a:cs typeface="Arial" charset="0"/>
              </a:rPr>
              <a:t>to meet the challenges of the dynamic global aviation industry</a:t>
            </a:r>
          </a:p>
          <a:p>
            <a:pPr eaLnBrk="1" hangingPunct="1">
              <a:spcAft>
                <a:spcPts val="1200"/>
              </a:spcAft>
              <a:defRPr/>
            </a:pPr>
            <a:r>
              <a:rPr lang="en-US" altLang="en-US" sz="1400" dirty="0">
                <a:solidFill>
                  <a:srgbClr val="000000"/>
                </a:solidFill>
                <a:ea typeface="MS PGothic" pitchFamily="34" charset="-128"/>
                <a:cs typeface="Arial" charset="0"/>
              </a:rPr>
              <a:t>Establishes business practices for utilizing </a:t>
            </a:r>
            <a:r>
              <a:rPr lang="en-US" altLang="en-US" sz="1400" b="1" dirty="0">
                <a:solidFill>
                  <a:srgbClr val="000000"/>
                </a:solidFill>
                <a:ea typeface="MS PGothic" pitchFamily="34" charset="-128"/>
                <a:cs typeface="Arial" charset="0"/>
              </a:rPr>
              <a:t>metrics for determining efficacy </a:t>
            </a:r>
            <a:r>
              <a:rPr lang="en-US" altLang="en-US" sz="1400" dirty="0">
                <a:solidFill>
                  <a:srgbClr val="000000"/>
                </a:solidFill>
                <a:ea typeface="MS PGothic" pitchFamily="34" charset="-128"/>
                <a:cs typeface="Arial" charset="0"/>
              </a:rPr>
              <a:t>of </a:t>
            </a:r>
            <a:r>
              <a:rPr lang="en-US" altLang="en-US" sz="1400" dirty="0" smtClean="0">
                <a:solidFill>
                  <a:srgbClr val="000000"/>
                </a:solidFill>
                <a:ea typeface="MS PGothic" pitchFamily="34" charset="-128"/>
                <a:cs typeface="Arial" charset="0"/>
              </a:rPr>
              <a:t>Industry/FAA </a:t>
            </a:r>
            <a:r>
              <a:rPr lang="en-US" altLang="en-US" sz="1400" dirty="0">
                <a:solidFill>
                  <a:srgbClr val="000000"/>
                </a:solidFill>
                <a:ea typeface="MS PGothic" pitchFamily="34" charset="-128"/>
                <a:cs typeface="Arial" charset="0"/>
              </a:rPr>
              <a:t>associated with compliance/safety and time to market </a:t>
            </a:r>
          </a:p>
          <a:p>
            <a:pPr eaLnBrk="1" hangingPunct="1">
              <a:spcAft>
                <a:spcPts val="1200"/>
              </a:spcAft>
              <a:defRPr/>
            </a:pPr>
            <a:endParaRPr lang="en-US" altLang="en-US" sz="1400" dirty="0">
              <a:solidFill>
                <a:srgbClr val="000000"/>
              </a:solidFill>
              <a:ea typeface="MS PGothic" pitchFamily="34" charset="-128"/>
              <a:cs typeface="Arial" charset="0"/>
            </a:endParaRPr>
          </a:p>
          <a:p>
            <a:pPr eaLnBrk="1" hangingPunct="1">
              <a:spcAft>
                <a:spcPts val="1200"/>
              </a:spcAft>
              <a:defRPr/>
            </a:pPr>
            <a:endParaRPr lang="en-US" altLang="en-US" sz="1400" dirty="0">
              <a:solidFill>
                <a:srgbClr val="000000"/>
              </a:solidFill>
              <a:ea typeface="MS PGothic" pitchFamily="34" charset="-128"/>
              <a:cs typeface="Arial" charset="0"/>
            </a:endParaRPr>
          </a:p>
          <a:p>
            <a:pPr eaLnBrk="1" hangingPunct="1">
              <a:spcAft>
                <a:spcPts val="1200"/>
              </a:spcAft>
              <a:defRPr/>
            </a:pPr>
            <a:endParaRPr lang="en-US" altLang="en-US" sz="1400" dirty="0" smtClean="0">
              <a:solidFill>
                <a:srgbClr val="000000"/>
              </a:solidFill>
              <a:ea typeface="MS PGothic" pitchFamily="34" charset="-128"/>
              <a:cs typeface="Arial" charset="0"/>
            </a:endParaRPr>
          </a:p>
        </p:txBody>
      </p:sp>
      <p:sp>
        <p:nvSpPr>
          <p:cNvPr id="20" name="Oval 19"/>
          <p:cNvSpPr>
            <a:spLocks noChangeAspect="1"/>
          </p:cNvSpPr>
          <p:nvPr/>
        </p:nvSpPr>
        <p:spPr>
          <a:xfrm>
            <a:off x="5889625" y="1327150"/>
            <a:ext cx="1579563" cy="1579563"/>
          </a:xfrm>
          <a:prstGeom prst="ellipse">
            <a:avLst/>
          </a:prstGeom>
          <a:solidFill>
            <a:srgbClr val="FFCC66"/>
          </a:solidFill>
          <a:ln w="25400" cmpd="sng">
            <a:noFill/>
            <a:prstDash val="solid"/>
            <a:headEnd type="arrow"/>
            <a:tailEnd type="none"/>
          </a:ln>
        </p:spPr>
        <p:style>
          <a:lnRef idx="1">
            <a:schemeClr val="accent1"/>
          </a:lnRef>
          <a:fillRef idx="0">
            <a:schemeClr val="accent1"/>
          </a:fillRef>
          <a:effectRef idx="0">
            <a:schemeClr val="accent1"/>
          </a:effectRef>
          <a:fontRef idx="minor">
            <a:schemeClr val="tx1"/>
          </a:fontRef>
        </p:style>
        <p:txBody>
          <a:bodyPr lIns="91363" tIns="45681" rIns="91363" bIns="45681" anchor="ctr"/>
          <a:lstStyle/>
          <a:p>
            <a:pPr algn="ctr" fontAlgn="auto">
              <a:spcBef>
                <a:spcPts val="0"/>
              </a:spcBef>
              <a:spcAft>
                <a:spcPts val="0"/>
              </a:spcAft>
              <a:buFontTx/>
              <a:buNone/>
              <a:defRPr/>
            </a:pPr>
            <a:r>
              <a:rPr lang="en-US" sz="1200" b="1" dirty="0">
                <a:solidFill>
                  <a:srgbClr val="000000"/>
                </a:solidFill>
              </a:rPr>
              <a:t>Compliance</a:t>
            </a:r>
          </a:p>
        </p:txBody>
      </p:sp>
      <p:sp>
        <p:nvSpPr>
          <p:cNvPr id="21" name="Oval 20"/>
          <p:cNvSpPr>
            <a:spLocks noChangeAspect="1"/>
          </p:cNvSpPr>
          <p:nvPr/>
        </p:nvSpPr>
        <p:spPr>
          <a:xfrm>
            <a:off x="5289550" y="1282700"/>
            <a:ext cx="844550" cy="842963"/>
          </a:xfrm>
          <a:prstGeom prst="ellipse">
            <a:avLst/>
          </a:prstGeom>
          <a:solidFill>
            <a:srgbClr val="92D050"/>
          </a:solidFill>
          <a:ln w="25400" cmpd="sng">
            <a:noFill/>
            <a:prstDash val="solid"/>
            <a:headEnd type="arrow"/>
            <a:tailEnd type="none"/>
          </a:ln>
        </p:spPr>
        <p:style>
          <a:lnRef idx="1">
            <a:schemeClr val="accent1"/>
          </a:lnRef>
          <a:fillRef idx="0">
            <a:schemeClr val="accent1"/>
          </a:fillRef>
          <a:effectRef idx="0">
            <a:schemeClr val="accent1"/>
          </a:effectRef>
          <a:fontRef idx="minor">
            <a:schemeClr val="tx1"/>
          </a:fontRef>
        </p:style>
        <p:txBody>
          <a:bodyPr lIns="0" tIns="45681" rIns="0" bIns="45681" anchor="ctr"/>
          <a:lstStyle/>
          <a:p>
            <a:pPr algn="ctr" fontAlgn="auto">
              <a:spcBef>
                <a:spcPts val="0"/>
              </a:spcBef>
              <a:spcAft>
                <a:spcPts val="0"/>
              </a:spcAft>
              <a:buFontTx/>
              <a:buNone/>
              <a:defRPr/>
            </a:pPr>
            <a:r>
              <a:rPr lang="en-US" sz="900" b="1" dirty="0">
                <a:solidFill>
                  <a:srgbClr val="000000"/>
                </a:solidFill>
              </a:rPr>
              <a:t>Systems Oversight</a:t>
            </a:r>
          </a:p>
        </p:txBody>
      </p:sp>
      <p:sp>
        <p:nvSpPr>
          <p:cNvPr id="23" name="Oval 22"/>
          <p:cNvSpPr>
            <a:spLocks noChangeAspect="1"/>
          </p:cNvSpPr>
          <p:nvPr/>
        </p:nvSpPr>
        <p:spPr>
          <a:xfrm>
            <a:off x="5324475" y="2160588"/>
            <a:ext cx="842963" cy="847725"/>
          </a:xfrm>
          <a:prstGeom prst="ellipse">
            <a:avLst/>
          </a:prstGeom>
          <a:solidFill>
            <a:srgbClr val="FF99CC"/>
          </a:solidFill>
          <a:ln w="25400" cmpd="sng">
            <a:noFill/>
            <a:prstDash val="solid"/>
            <a:headEnd type="arrow"/>
            <a:tailEnd type="none"/>
          </a:ln>
        </p:spPr>
        <p:style>
          <a:lnRef idx="1">
            <a:schemeClr val="accent1"/>
          </a:lnRef>
          <a:fillRef idx="0">
            <a:schemeClr val="accent1"/>
          </a:fillRef>
          <a:effectRef idx="0">
            <a:schemeClr val="accent1"/>
          </a:effectRef>
          <a:fontRef idx="minor">
            <a:schemeClr val="tx1"/>
          </a:fontRef>
        </p:style>
        <p:txBody>
          <a:bodyPr lIns="0" tIns="45681" rIns="0" bIns="45681" anchor="ctr"/>
          <a:lstStyle/>
          <a:p>
            <a:pPr algn="ctr" fontAlgn="auto">
              <a:spcBef>
                <a:spcPts val="0"/>
              </a:spcBef>
              <a:spcAft>
                <a:spcPts val="0"/>
              </a:spcAft>
              <a:buFontTx/>
              <a:buNone/>
              <a:defRPr/>
            </a:pPr>
            <a:r>
              <a:rPr lang="en-US" sz="900" b="1" dirty="0">
                <a:solidFill>
                  <a:srgbClr val="000000"/>
                </a:solidFill>
              </a:rPr>
              <a:t>Standards</a:t>
            </a:r>
          </a:p>
        </p:txBody>
      </p:sp>
      <p:sp>
        <p:nvSpPr>
          <p:cNvPr id="24" name="Right Arrow 23"/>
          <p:cNvSpPr/>
          <p:nvPr/>
        </p:nvSpPr>
        <p:spPr>
          <a:xfrm rot="2293500">
            <a:off x="5961063" y="1871663"/>
            <a:ext cx="279400" cy="95250"/>
          </a:xfrm>
          <a:prstGeom prst="rightArrow">
            <a:avLst/>
          </a:prstGeom>
          <a:solidFill>
            <a:schemeClr val="accent2"/>
          </a:solidFill>
          <a:ln w="25400" cmpd="sng">
            <a:solidFill>
              <a:schemeClr val="accent2"/>
            </a:solidFill>
            <a:prstDash val="solid"/>
            <a:headEnd type="arrow"/>
            <a:tailEnd type="none"/>
          </a:ln>
        </p:spPr>
        <p:style>
          <a:lnRef idx="1">
            <a:schemeClr val="accent1"/>
          </a:lnRef>
          <a:fillRef idx="0">
            <a:schemeClr val="accent1"/>
          </a:fillRef>
          <a:effectRef idx="0">
            <a:schemeClr val="accent1"/>
          </a:effectRef>
          <a:fontRef idx="minor">
            <a:schemeClr val="tx1"/>
          </a:fontRef>
        </p:style>
        <p:txBody>
          <a:bodyPr lIns="91363" tIns="45681" rIns="91363" bIns="45681" anchor="ctr"/>
          <a:lstStyle/>
          <a:p>
            <a:pPr algn="ctr" fontAlgn="auto">
              <a:spcBef>
                <a:spcPts val="0"/>
              </a:spcBef>
              <a:spcAft>
                <a:spcPts val="0"/>
              </a:spcAft>
              <a:buFontTx/>
              <a:buNone/>
              <a:defRPr/>
            </a:pPr>
            <a:endParaRPr lang="en-US" sz="1800" dirty="0">
              <a:solidFill>
                <a:srgbClr val="000000"/>
              </a:solidFill>
            </a:endParaRPr>
          </a:p>
        </p:txBody>
      </p:sp>
      <p:sp>
        <p:nvSpPr>
          <p:cNvPr id="25" name="Right Arrow 24"/>
          <p:cNvSpPr/>
          <p:nvPr/>
        </p:nvSpPr>
        <p:spPr>
          <a:xfrm rot="18900000">
            <a:off x="5965825" y="2343150"/>
            <a:ext cx="277813" cy="95250"/>
          </a:xfrm>
          <a:prstGeom prst="rightArrow">
            <a:avLst/>
          </a:prstGeom>
          <a:solidFill>
            <a:schemeClr val="accent2"/>
          </a:solidFill>
          <a:ln w="25400" cmpd="sng">
            <a:solidFill>
              <a:schemeClr val="accent2"/>
            </a:solidFill>
            <a:prstDash val="solid"/>
            <a:headEnd type="arrow"/>
            <a:tailEnd type="none"/>
          </a:ln>
        </p:spPr>
        <p:style>
          <a:lnRef idx="1">
            <a:schemeClr val="accent1"/>
          </a:lnRef>
          <a:fillRef idx="0">
            <a:schemeClr val="accent1"/>
          </a:fillRef>
          <a:effectRef idx="0">
            <a:schemeClr val="accent1"/>
          </a:effectRef>
          <a:fontRef idx="minor">
            <a:schemeClr val="tx1"/>
          </a:fontRef>
        </p:style>
        <p:txBody>
          <a:bodyPr lIns="91363" tIns="45681" rIns="91363" bIns="45681" anchor="ctr"/>
          <a:lstStyle/>
          <a:p>
            <a:pPr algn="ctr" fontAlgn="auto">
              <a:spcBef>
                <a:spcPts val="0"/>
              </a:spcBef>
              <a:spcAft>
                <a:spcPts val="0"/>
              </a:spcAft>
              <a:buFontTx/>
              <a:buNone/>
              <a:defRPr/>
            </a:pPr>
            <a:endParaRPr lang="en-US" sz="1800" dirty="0">
              <a:solidFill>
                <a:srgbClr val="000000"/>
              </a:solidFill>
            </a:endParaRPr>
          </a:p>
        </p:txBody>
      </p:sp>
    </p:spTree>
    <p:extLst>
      <p:ext uri="{BB962C8B-B14F-4D97-AF65-F5344CB8AC3E}">
        <p14:creationId xmlns:p14="http://schemas.microsoft.com/office/powerpoint/2010/main" val="410288406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p:cNvPicPr>
            <a:picLocks noChangeAspect="1"/>
          </p:cNvPicPr>
          <p:nvPr/>
        </p:nvPicPr>
        <p:blipFill>
          <a:blip r:embed="rId3">
            <a:extLst>
              <a:ext uri="{28A0092B-C50C-407E-A947-70E740481C1C}">
                <a14:useLocalDpi xmlns:a14="http://schemas.microsoft.com/office/drawing/2010/main" val="0"/>
              </a:ext>
            </a:extLst>
          </a:blip>
          <a:srcRect l="1521" r="5388"/>
          <a:stretch>
            <a:fillRect/>
          </a:stretch>
        </p:blipFill>
        <p:spPr bwMode="auto">
          <a:xfrm>
            <a:off x="19954" y="1230087"/>
            <a:ext cx="900430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3" name="Title 1"/>
          <p:cNvSpPr>
            <a:spLocks noGrp="1"/>
          </p:cNvSpPr>
          <p:nvPr>
            <p:ph type="title"/>
          </p:nvPr>
        </p:nvSpPr>
        <p:spPr>
          <a:xfrm>
            <a:off x="191069" y="344488"/>
            <a:ext cx="8710044" cy="609600"/>
          </a:xfrm>
        </p:spPr>
        <p:txBody>
          <a:bodyPr/>
          <a:lstStyle/>
          <a:p>
            <a:r>
              <a:rPr lang="en-US" altLang="en-US" sz="3200" dirty="0" smtClean="0"/>
              <a:t>Strategy for AIR Transformation</a:t>
            </a:r>
          </a:p>
        </p:txBody>
      </p:sp>
      <p:sp>
        <p:nvSpPr>
          <p:cNvPr id="4" name="Line Callout 1 3"/>
          <p:cNvSpPr/>
          <p:nvPr/>
        </p:nvSpPr>
        <p:spPr>
          <a:xfrm>
            <a:off x="7089488" y="587829"/>
            <a:ext cx="1941346" cy="2009251"/>
          </a:xfrm>
          <a:prstGeom prst="borderCallout1">
            <a:avLst>
              <a:gd name="adj1" fmla="val 89118"/>
              <a:gd name="adj2" fmla="val -6098"/>
              <a:gd name="adj3" fmla="val 118740"/>
              <a:gd name="adj4" fmla="val -100118"/>
            </a:avLst>
          </a:prstGeom>
          <a:solidFill>
            <a:schemeClr val="bg1"/>
          </a:solidFill>
          <a:ln w="28575" cmpd="sng">
            <a:solidFill>
              <a:srgbClr val="35455D"/>
            </a:solidFill>
            <a:prstDash val="solid"/>
            <a:headEnd type="arrow"/>
            <a:tailEnd type="none"/>
          </a:ln>
          <a:effectLst>
            <a:outerShdw blurRad="215900" dist="190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buFontTx/>
              <a:buNone/>
              <a:defRPr/>
            </a:pPr>
            <a:r>
              <a:rPr lang="en-US" sz="1600" dirty="0">
                <a:solidFill>
                  <a:srgbClr val="000000"/>
                </a:solidFill>
              </a:rPr>
              <a:t>Collaboration with stakeholders to identify requirements, </a:t>
            </a:r>
          </a:p>
          <a:p>
            <a:pPr algn="ctr" fontAlgn="auto">
              <a:spcBef>
                <a:spcPts val="0"/>
              </a:spcBef>
              <a:spcAft>
                <a:spcPts val="0"/>
              </a:spcAft>
              <a:buFontTx/>
              <a:buNone/>
              <a:defRPr/>
            </a:pPr>
            <a:r>
              <a:rPr lang="en-US" sz="1600" dirty="0">
                <a:solidFill>
                  <a:srgbClr val="000000"/>
                </a:solidFill>
              </a:rPr>
              <a:t>including actions &amp;  timeframes</a:t>
            </a:r>
          </a:p>
        </p:txBody>
      </p:sp>
    </p:spTree>
    <p:extLst>
      <p:ext uri="{BB962C8B-B14F-4D97-AF65-F5344CB8AC3E}">
        <p14:creationId xmlns:p14="http://schemas.microsoft.com/office/powerpoint/2010/main" val="197357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lIns="91440" tIns="45720" rIns="91440" bIns="45720" anchor="ctr"/>
          <a:lstStyle/>
          <a:p>
            <a:pPr eaLnBrk="1" hangingPunct="1"/>
            <a:r>
              <a:rPr lang="en-US" altLang="en-US" sz="3200" dirty="0" smtClean="0"/>
              <a:t>Improve</a:t>
            </a:r>
            <a:r>
              <a:rPr lang="en-US" altLang="en-US" sz="3800" dirty="0" smtClean="0"/>
              <a:t> </a:t>
            </a:r>
            <a:r>
              <a:rPr lang="en-US" altLang="en-US" sz="3200" dirty="0" smtClean="0"/>
              <a:t>Our Organization</a:t>
            </a:r>
            <a:endParaRPr lang="en-US" altLang="en-US" sz="3200" i="1" dirty="0" smtClean="0"/>
          </a:p>
        </p:txBody>
      </p:sp>
      <p:sp>
        <p:nvSpPr>
          <p:cNvPr id="7" name="Rectangle 6"/>
          <p:cNvSpPr/>
          <p:nvPr/>
        </p:nvSpPr>
        <p:spPr>
          <a:xfrm>
            <a:off x="574675" y="1428750"/>
            <a:ext cx="7807325" cy="4339650"/>
          </a:xfrm>
          <a:prstGeom prst="rect">
            <a:avLst/>
          </a:prstGeom>
        </p:spPr>
        <p:txBody>
          <a:bodyPr>
            <a:spAutoFit/>
          </a:bodyPr>
          <a:lstStyle/>
          <a:p>
            <a:pPr marL="739775" lvl="3" indent="0" eaLnBrk="0" hangingPunct="0">
              <a:spcBef>
                <a:spcPts val="0"/>
              </a:spcBef>
              <a:spcAft>
                <a:spcPts val="2400"/>
              </a:spcAft>
              <a:buFontTx/>
              <a:buNone/>
              <a:defRPr/>
            </a:pPr>
            <a:r>
              <a:rPr lang="en-US" sz="1600" dirty="0">
                <a:solidFill>
                  <a:srgbClr val="000000"/>
                </a:solidFill>
                <a:latin typeface="Arial" panose="020B0604020202020204" pitchFamily="34" charset="0"/>
                <a:ea typeface="+mn-ea"/>
              </a:rPr>
              <a:t>AIR </a:t>
            </a:r>
            <a:r>
              <a:rPr lang="en-US" sz="1600" dirty="0" smtClean="0">
                <a:solidFill>
                  <a:srgbClr val="000000"/>
                </a:solidFill>
                <a:latin typeface="Arial" panose="020B0604020202020204" pitchFamily="34" charset="0"/>
                <a:ea typeface="+mn-ea"/>
              </a:rPr>
              <a:t>realigned the </a:t>
            </a:r>
            <a:r>
              <a:rPr lang="en-US" sz="1600" dirty="0">
                <a:solidFill>
                  <a:srgbClr val="000000"/>
                </a:solidFill>
                <a:latin typeface="Arial" panose="020B0604020202020204" pitchFamily="34" charset="0"/>
                <a:ea typeface="+mn-ea"/>
              </a:rPr>
              <a:t>organization in </a:t>
            </a:r>
            <a:r>
              <a:rPr lang="en-US" sz="1600" dirty="0" smtClean="0">
                <a:solidFill>
                  <a:srgbClr val="000000"/>
                </a:solidFill>
                <a:latin typeface="Arial" panose="020B0604020202020204" pitchFamily="34" charset="0"/>
                <a:ea typeface="+mn-ea"/>
              </a:rPr>
              <a:t>July 2017 </a:t>
            </a:r>
            <a:r>
              <a:rPr lang="en-US" sz="1600" dirty="0">
                <a:solidFill>
                  <a:srgbClr val="000000"/>
                </a:solidFill>
                <a:latin typeface="Arial" panose="020B0604020202020204" pitchFamily="34" charset="0"/>
                <a:ea typeface="+mn-ea"/>
              </a:rPr>
              <a:t>to begin to institutionalize the process improvements that are currently in progress. </a:t>
            </a:r>
            <a:endParaRPr lang="en-US" sz="1600" dirty="0">
              <a:solidFill>
                <a:srgbClr val="000000"/>
              </a:solidFill>
              <a:latin typeface="Arial"/>
              <a:ea typeface="Calibri" panose="020F0502020204030204" pitchFamily="34" charset="0"/>
              <a:cs typeface="Times New Roman" panose="02020603050405020304" pitchFamily="18" charset="0"/>
            </a:endParaRPr>
          </a:p>
          <a:p>
            <a:pPr marL="739775" lvl="3" indent="0" eaLnBrk="0" hangingPunct="0">
              <a:spcBef>
                <a:spcPts val="0"/>
              </a:spcBef>
              <a:spcAft>
                <a:spcPts val="2400"/>
              </a:spcAft>
              <a:buFontTx/>
              <a:buNone/>
              <a:defRPr/>
            </a:pPr>
            <a:r>
              <a:rPr lang="en-US" sz="1600" dirty="0">
                <a:solidFill>
                  <a:srgbClr val="000000"/>
                </a:solidFill>
                <a:latin typeface="Arial" panose="020B0604020202020204" pitchFamily="34" charset="0"/>
                <a:ea typeface="+mn-ea"/>
              </a:rPr>
              <a:t>Realignment </a:t>
            </a:r>
            <a:r>
              <a:rPr lang="en-US" sz="1600" dirty="0" smtClean="0">
                <a:solidFill>
                  <a:srgbClr val="000000"/>
                </a:solidFill>
                <a:latin typeface="Arial" panose="020B0604020202020204" pitchFamily="34" charset="0"/>
                <a:ea typeface="+mn-ea"/>
              </a:rPr>
              <a:t>moved </a:t>
            </a:r>
            <a:r>
              <a:rPr lang="en-US" sz="1600" dirty="0">
                <a:solidFill>
                  <a:srgbClr val="000000"/>
                </a:solidFill>
                <a:latin typeface="Arial" panose="020B0604020202020204" pitchFamily="34" charset="0"/>
                <a:ea typeface="+mn-ea"/>
              </a:rPr>
              <a:t>AIR’s existing local offices (ACOs, MIDOs, etc.) to align with AIR’s functional divisions. </a:t>
            </a:r>
          </a:p>
          <a:p>
            <a:pPr marL="739775" lvl="3" indent="0" eaLnBrk="0" hangingPunct="0">
              <a:spcBef>
                <a:spcPts val="0"/>
              </a:spcBef>
              <a:spcAft>
                <a:spcPts val="2400"/>
              </a:spcAft>
              <a:buFontTx/>
              <a:buNone/>
              <a:defRPr/>
            </a:pPr>
            <a:r>
              <a:rPr lang="en-US" sz="1600" dirty="0">
                <a:solidFill>
                  <a:srgbClr val="000000"/>
                </a:solidFill>
                <a:latin typeface="Arial" panose="020B0604020202020204" pitchFamily="34" charset="0"/>
                <a:ea typeface="+mn-ea"/>
              </a:rPr>
              <a:t>During realignment AIR’s existing POCs </a:t>
            </a:r>
            <a:r>
              <a:rPr lang="en-US" sz="1600" dirty="0" smtClean="0">
                <a:solidFill>
                  <a:srgbClr val="000000"/>
                </a:solidFill>
                <a:latin typeface="Arial" panose="020B0604020202020204" pitchFamily="34" charset="0"/>
                <a:ea typeface="+mn-ea"/>
              </a:rPr>
              <a:t>were </a:t>
            </a:r>
            <a:r>
              <a:rPr lang="en-US" sz="1600" dirty="0">
                <a:solidFill>
                  <a:srgbClr val="000000"/>
                </a:solidFill>
                <a:latin typeface="Arial" panose="020B0604020202020204" pitchFamily="34" charset="0"/>
                <a:ea typeface="+mn-ea"/>
              </a:rPr>
              <a:t>retained to ensure seamless relationship management and to facilitate contact with the appropriate AIR employee. </a:t>
            </a:r>
          </a:p>
          <a:p>
            <a:pPr marL="739775" lvl="3" indent="0" eaLnBrk="0" hangingPunct="0">
              <a:spcBef>
                <a:spcPts val="0"/>
              </a:spcBef>
              <a:spcAft>
                <a:spcPts val="2400"/>
              </a:spcAft>
              <a:buFontTx/>
              <a:buNone/>
              <a:defRPr/>
            </a:pPr>
            <a:r>
              <a:rPr lang="en-US" sz="1600" dirty="0">
                <a:solidFill>
                  <a:srgbClr val="000000"/>
                </a:solidFill>
                <a:latin typeface="Arial" panose="020B0604020202020204" pitchFamily="34" charset="0"/>
                <a:ea typeface="+mn-ea"/>
              </a:rPr>
              <a:t>AIR will continue to brief </a:t>
            </a:r>
            <a:r>
              <a:rPr lang="en-US" sz="1600" kern="0" dirty="0">
                <a:solidFill>
                  <a:srgbClr val="000000"/>
                </a:solidFill>
                <a:latin typeface="Arial" panose="020B0604020202020204" pitchFamily="34" charset="0"/>
                <a:ea typeface="+mn-ea"/>
              </a:rPr>
              <a:t>bilateral partners and industry stakeholders </a:t>
            </a:r>
            <a:r>
              <a:rPr lang="en-US" sz="1600" dirty="0">
                <a:solidFill>
                  <a:srgbClr val="000000"/>
                </a:solidFill>
                <a:latin typeface="Arial" panose="020B0604020202020204" pitchFamily="34" charset="0"/>
                <a:ea typeface="+mn-ea"/>
              </a:rPr>
              <a:t>on implementation status and to solicit feedback. </a:t>
            </a:r>
          </a:p>
          <a:p>
            <a:pPr marL="739775" lvl="3" indent="0" eaLnBrk="0" hangingPunct="0">
              <a:spcBef>
                <a:spcPts val="0"/>
              </a:spcBef>
              <a:spcAft>
                <a:spcPts val="2400"/>
              </a:spcAft>
              <a:buFontTx/>
              <a:buNone/>
              <a:defRPr/>
            </a:pPr>
            <a:r>
              <a:rPr lang="en-US" sz="1600" dirty="0">
                <a:solidFill>
                  <a:srgbClr val="000000"/>
                </a:solidFill>
                <a:latin typeface="Arial" panose="020B0604020202020204" pitchFamily="34" charset="0"/>
                <a:ea typeface="+mn-ea"/>
              </a:rPr>
              <a:t>As an outcome of realignment, AIR’s directorate structure </a:t>
            </a:r>
            <a:r>
              <a:rPr lang="en-US" sz="1600" dirty="0" smtClean="0">
                <a:solidFill>
                  <a:srgbClr val="000000"/>
                </a:solidFill>
                <a:latin typeface="Arial" panose="020B0604020202020204" pitchFamily="34" charset="0"/>
                <a:ea typeface="+mn-ea"/>
              </a:rPr>
              <a:t>no longer exists.  </a:t>
            </a:r>
            <a:endParaRPr lang="en-US" sz="1600" dirty="0">
              <a:solidFill>
                <a:srgbClr val="000000"/>
              </a:solidFill>
              <a:latin typeface="Arial" panose="020B0604020202020204" pitchFamily="34" charset="0"/>
              <a:ea typeface="+mn-ea"/>
            </a:endParaRPr>
          </a:p>
          <a:p>
            <a:pPr marL="739775" lvl="3" indent="0" eaLnBrk="0" hangingPunct="0">
              <a:spcBef>
                <a:spcPts val="0"/>
              </a:spcBef>
              <a:spcAft>
                <a:spcPts val="2400"/>
              </a:spcAft>
              <a:buFontTx/>
              <a:buNone/>
              <a:defRPr/>
            </a:pPr>
            <a:endParaRPr lang="en-US" sz="1600" dirty="0">
              <a:solidFill>
                <a:srgbClr val="000000"/>
              </a:solidFill>
              <a:latin typeface="Arial" panose="020B0604020202020204" pitchFamily="34" charset="0"/>
              <a:ea typeface="+mn-ea"/>
            </a:endParaRPr>
          </a:p>
        </p:txBody>
      </p:sp>
      <p:sp>
        <p:nvSpPr>
          <p:cNvPr id="12" name="Freeform 974"/>
          <p:cNvSpPr>
            <a:spLocks noChangeAspect="1" noEditPoints="1"/>
          </p:cNvSpPr>
          <p:nvPr/>
        </p:nvSpPr>
        <p:spPr bwMode="auto">
          <a:xfrm>
            <a:off x="608013" y="2328863"/>
            <a:ext cx="457200" cy="457200"/>
          </a:xfrm>
          <a:custGeom>
            <a:avLst/>
            <a:gdLst>
              <a:gd name="T0" fmla="*/ 288 w 512"/>
              <a:gd name="T1" fmla="*/ 213 h 512"/>
              <a:gd name="T2" fmla="*/ 256 w 512"/>
              <a:gd name="T3" fmla="*/ 245 h 512"/>
              <a:gd name="T4" fmla="*/ 224 w 512"/>
              <a:gd name="T5" fmla="*/ 213 h 512"/>
              <a:gd name="T6" fmla="*/ 256 w 512"/>
              <a:gd name="T7" fmla="*/ 181 h 512"/>
              <a:gd name="T8" fmla="*/ 288 w 512"/>
              <a:gd name="T9" fmla="*/ 213 h 512"/>
              <a:gd name="T10" fmla="*/ 351 w 512"/>
              <a:gd name="T11" fmla="*/ 213 h 512"/>
              <a:gd name="T12" fmla="*/ 339 w 512"/>
              <a:gd name="T13" fmla="*/ 260 h 512"/>
              <a:gd name="T14" fmla="*/ 256 w 512"/>
              <a:gd name="T15" fmla="*/ 386 h 512"/>
              <a:gd name="T16" fmla="*/ 173 w 512"/>
              <a:gd name="T17" fmla="*/ 261 h 512"/>
              <a:gd name="T18" fmla="*/ 160 w 512"/>
              <a:gd name="T19" fmla="*/ 213 h 512"/>
              <a:gd name="T20" fmla="*/ 255 w 512"/>
              <a:gd name="T21" fmla="*/ 117 h 512"/>
              <a:gd name="T22" fmla="*/ 256 w 512"/>
              <a:gd name="T23" fmla="*/ 117 h 512"/>
              <a:gd name="T24" fmla="*/ 256 w 512"/>
              <a:gd name="T25" fmla="*/ 117 h 512"/>
              <a:gd name="T26" fmla="*/ 351 w 512"/>
              <a:gd name="T27" fmla="*/ 213 h 512"/>
              <a:gd name="T28" fmla="*/ 309 w 512"/>
              <a:gd name="T29" fmla="*/ 213 h 512"/>
              <a:gd name="T30" fmla="*/ 256 w 512"/>
              <a:gd name="T31" fmla="*/ 160 h 512"/>
              <a:gd name="T32" fmla="*/ 202 w 512"/>
              <a:gd name="T33" fmla="*/ 213 h 512"/>
              <a:gd name="T34" fmla="*/ 256 w 512"/>
              <a:gd name="T35" fmla="*/ 266 h 512"/>
              <a:gd name="T36" fmla="*/ 309 w 512"/>
              <a:gd name="T37" fmla="*/ 213 h 512"/>
              <a:gd name="T38" fmla="*/ 512 w 512"/>
              <a:gd name="T39" fmla="*/ 256 h 512"/>
              <a:gd name="T40" fmla="*/ 256 w 512"/>
              <a:gd name="T41" fmla="*/ 512 h 512"/>
              <a:gd name="T42" fmla="*/ 0 w 512"/>
              <a:gd name="T43" fmla="*/ 256 h 512"/>
              <a:gd name="T44" fmla="*/ 256 w 512"/>
              <a:gd name="T45" fmla="*/ 0 h 512"/>
              <a:gd name="T46" fmla="*/ 512 w 512"/>
              <a:gd name="T47" fmla="*/ 256 h 512"/>
              <a:gd name="T48" fmla="*/ 373 w 512"/>
              <a:gd name="T49" fmla="*/ 213 h 512"/>
              <a:gd name="T50" fmla="*/ 256 w 512"/>
              <a:gd name="T51" fmla="*/ 96 h 512"/>
              <a:gd name="T52" fmla="*/ 256 w 512"/>
              <a:gd name="T53" fmla="*/ 96 h 512"/>
              <a:gd name="T54" fmla="*/ 255 w 512"/>
              <a:gd name="T55" fmla="*/ 96 h 512"/>
              <a:gd name="T56" fmla="*/ 138 w 512"/>
              <a:gd name="T57" fmla="*/ 213 h 512"/>
              <a:gd name="T58" fmla="*/ 155 w 512"/>
              <a:gd name="T59" fmla="*/ 272 h 512"/>
              <a:gd name="T60" fmla="*/ 247 w 512"/>
              <a:gd name="T61" fmla="*/ 411 h 512"/>
              <a:gd name="T62" fmla="*/ 255 w 512"/>
              <a:gd name="T63" fmla="*/ 416 h 512"/>
              <a:gd name="T64" fmla="*/ 256 w 512"/>
              <a:gd name="T65" fmla="*/ 416 h 512"/>
              <a:gd name="T66" fmla="*/ 256 w 512"/>
              <a:gd name="T67" fmla="*/ 416 h 512"/>
              <a:gd name="T68" fmla="*/ 265 w 512"/>
              <a:gd name="T69" fmla="*/ 411 h 512"/>
              <a:gd name="T70" fmla="*/ 357 w 512"/>
              <a:gd name="T71" fmla="*/ 272 h 512"/>
              <a:gd name="T72" fmla="*/ 373 w 512"/>
              <a:gd name="T73"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2" h="512">
                <a:moveTo>
                  <a:pt x="288" y="213"/>
                </a:moveTo>
                <a:cubicBezTo>
                  <a:pt x="288" y="231"/>
                  <a:pt x="273" y="245"/>
                  <a:pt x="256" y="245"/>
                </a:cubicBezTo>
                <a:cubicBezTo>
                  <a:pt x="238" y="245"/>
                  <a:pt x="224" y="231"/>
                  <a:pt x="224" y="213"/>
                </a:cubicBezTo>
                <a:cubicBezTo>
                  <a:pt x="224" y="195"/>
                  <a:pt x="238" y="181"/>
                  <a:pt x="256" y="181"/>
                </a:cubicBezTo>
                <a:cubicBezTo>
                  <a:pt x="273" y="181"/>
                  <a:pt x="288" y="195"/>
                  <a:pt x="288" y="213"/>
                </a:cubicBezTo>
                <a:close/>
                <a:moveTo>
                  <a:pt x="351" y="213"/>
                </a:moveTo>
                <a:cubicBezTo>
                  <a:pt x="351" y="231"/>
                  <a:pt x="348" y="245"/>
                  <a:pt x="339" y="260"/>
                </a:cubicBezTo>
                <a:cubicBezTo>
                  <a:pt x="256" y="386"/>
                  <a:pt x="256" y="386"/>
                  <a:pt x="256" y="386"/>
                </a:cubicBezTo>
                <a:cubicBezTo>
                  <a:pt x="173" y="261"/>
                  <a:pt x="173" y="261"/>
                  <a:pt x="173" y="261"/>
                </a:cubicBezTo>
                <a:cubicBezTo>
                  <a:pt x="163" y="245"/>
                  <a:pt x="160" y="231"/>
                  <a:pt x="160" y="213"/>
                </a:cubicBezTo>
                <a:cubicBezTo>
                  <a:pt x="160" y="160"/>
                  <a:pt x="203" y="117"/>
                  <a:pt x="255" y="117"/>
                </a:cubicBezTo>
                <a:cubicBezTo>
                  <a:pt x="255" y="117"/>
                  <a:pt x="256" y="117"/>
                  <a:pt x="256" y="117"/>
                </a:cubicBezTo>
                <a:cubicBezTo>
                  <a:pt x="256" y="117"/>
                  <a:pt x="256" y="117"/>
                  <a:pt x="256" y="117"/>
                </a:cubicBezTo>
                <a:cubicBezTo>
                  <a:pt x="308" y="117"/>
                  <a:pt x="351" y="160"/>
                  <a:pt x="351" y="213"/>
                </a:cubicBezTo>
                <a:close/>
                <a:moveTo>
                  <a:pt x="309" y="213"/>
                </a:moveTo>
                <a:cubicBezTo>
                  <a:pt x="309" y="184"/>
                  <a:pt x="285" y="160"/>
                  <a:pt x="256" y="160"/>
                </a:cubicBezTo>
                <a:cubicBezTo>
                  <a:pt x="226" y="160"/>
                  <a:pt x="202" y="184"/>
                  <a:pt x="202" y="213"/>
                </a:cubicBezTo>
                <a:cubicBezTo>
                  <a:pt x="202" y="242"/>
                  <a:pt x="226" y="266"/>
                  <a:pt x="256" y="266"/>
                </a:cubicBezTo>
                <a:cubicBezTo>
                  <a:pt x="285" y="266"/>
                  <a:pt x="309" y="242"/>
                  <a:pt x="309" y="21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213"/>
                </a:moveTo>
                <a:cubicBezTo>
                  <a:pt x="373" y="148"/>
                  <a:pt x="320" y="96"/>
                  <a:pt x="256" y="96"/>
                </a:cubicBezTo>
                <a:cubicBezTo>
                  <a:pt x="256" y="96"/>
                  <a:pt x="256" y="96"/>
                  <a:pt x="256" y="96"/>
                </a:cubicBezTo>
                <a:cubicBezTo>
                  <a:pt x="256" y="96"/>
                  <a:pt x="255" y="96"/>
                  <a:pt x="255" y="96"/>
                </a:cubicBezTo>
                <a:cubicBezTo>
                  <a:pt x="191" y="96"/>
                  <a:pt x="138" y="148"/>
                  <a:pt x="138" y="213"/>
                </a:cubicBezTo>
                <a:cubicBezTo>
                  <a:pt x="138" y="235"/>
                  <a:pt x="143" y="252"/>
                  <a:pt x="155" y="272"/>
                </a:cubicBezTo>
                <a:cubicBezTo>
                  <a:pt x="247" y="411"/>
                  <a:pt x="247" y="411"/>
                  <a:pt x="247" y="411"/>
                </a:cubicBezTo>
                <a:cubicBezTo>
                  <a:pt x="249" y="414"/>
                  <a:pt x="252" y="416"/>
                  <a:pt x="255" y="416"/>
                </a:cubicBezTo>
                <a:cubicBezTo>
                  <a:pt x="255" y="416"/>
                  <a:pt x="256" y="416"/>
                  <a:pt x="256" y="416"/>
                </a:cubicBezTo>
                <a:cubicBezTo>
                  <a:pt x="256" y="416"/>
                  <a:pt x="256" y="416"/>
                  <a:pt x="256" y="416"/>
                </a:cubicBezTo>
                <a:cubicBezTo>
                  <a:pt x="259" y="416"/>
                  <a:pt x="263" y="414"/>
                  <a:pt x="265" y="411"/>
                </a:cubicBezTo>
                <a:cubicBezTo>
                  <a:pt x="357" y="272"/>
                  <a:pt x="357" y="272"/>
                  <a:pt x="357" y="272"/>
                </a:cubicBezTo>
                <a:cubicBezTo>
                  <a:pt x="368" y="252"/>
                  <a:pt x="373" y="235"/>
                  <a:pt x="373" y="213"/>
                </a:cubicBezTo>
                <a:close/>
              </a:path>
            </a:pathLst>
          </a:custGeom>
          <a:solidFill>
            <a:schemeClr val="accent6"/>
          </a:solidFill>
          <a:ln>
            <a:noFill/>
          </a:ln>
          <a:extLst/>
        </p:spPr>
        <p:txBody>
          <a:bodyPr/>
          <a:lstStyle/>
          <a:p>
            <a:pPr eaLnBrk="0" hangingPunct="0">
              <a:spcBef>
                <a:spcPct val="0"/>
              </a:spcBef>
              <a:buFontTx/>
              <a:buNone/>
              <a:defRPr/>
            </a:pPr>
            <a:endParaRPr lang="en-GB" sz="1800" dirty="0">
              <a:solidFill>
                <a:srgbClr val="000000"/>
              </a:solidFill>
              <a:latin typeface="Arial" panose="020B0604020202020204" pitchFamily="34" charset="0"/>
              <a:ea typeface="+mn-ea"/>
            </a:endParaRPr>
          </a:p>
        </p:txBody>
      </p:sp>
      <p:sp>
        <p:nvSpPr>
          <p:cNvPr id="10" name="Freeform 980"/>
          <p:cNvSpPr>
            <a:spLocks noChangeAspect="1" noEditPoints="1"/>
          </p:cNvSpPr>
          <p:nvPr/>
        </p:nvSpPr>
        <p:spPr bwMode="auto">
          <a:xfrm>
            <a:off x="608013" y="1524000"/>
            <a:ext cx="457200" cy="457200"/>
          </a:xfrm>
          <a:custGeom>
            <a:avLst/>
            <a:gdLst>
              <a:gd name="T0" fmla="*/ 288 w 512"/>
              <a:gd name="T1" fmla="*/ 138 h 512"/>
              <a:gd name="T2" fmla="*/ 224 w 512"/>
              <a:gd name="T3" fmla="*/ 138 h 512"/>
              <a:gd name="T4" fmla="*/ 224 w 512"/>
              <a:gd name="T5" fmla="*/ 117 h 512"/>
              <a:gd name="T6" fmla="*/ 288 w 512"/>
              <a:gd name="T7" fmla="*/ 117 h 512"/>
              <a:gd name="T8" fmla="*/ 288 w 512"/>
              <a:gd name="T9" fmla="*/ 138 h 512"/>
              <a:gd name="T10" fmla="*/ 309 w 512"/>
              <a:gd name="T11" fmla="*/ 149 h 512"/>
              <a:gd name="T12" fmla="*/ 298 w 512"/>
              <a:gd name="T13" fmla="*/ 160 h 512"/>
              <a:gd name="T14" fmla="*/ 213 w 512"/>
              <a:gd name="T15" fmla="*/ 160 h 512"/>
              <a:gd name="T16" fmla="*/ 202 w 512"/>
              <a:gd name="T17" fmla="*/ 149 h 512"/>
              <a:gd name="T18" fmla="*/ 202 w 512"/>
              <a:gd name="T19" fmla="*/ 138 h 512"/>
              <a:gd name="T20" fmla="*/ 160 w 512"/>
              <a:gd name="T21" fmla="*/ 138 h 512"/>
              <a:gd name="T22" fmla="*/ 160 w 512"/>
              <a:gd name="T23" fmla="*/ 394 h 512"/>
              <a:gd name="T24" fmla="*/ 352 w 512"/>
              <a:gd name="T25" fmla="*/ 394 h 512"/>
              <a:gd name="T26" fmla="*/ 352 w 512"/>
              <a:gd name="T27" fmla="*/ 138 h 512"/>
              <a:gd name="T28" fmla="*/ 309 w 512"/>
              <a:gd name="T29" fmla="*/ 138 h 512"/>
              <a:gd name="T30" fmla="*/ 309 w 512"/>
              <a:gd name="T31" fmla="*/ 149 h 512"/>
              <a:gd name="T32" fmla="*/ 512 w 512"/>
              <a:gd name="T33" fmla="*/ 256 h 512"/>
              <a:gd name="T34" fmla="*/ 256 w 512"/>
              <a:gd name="T35" fmla="*/ 512 h 512"/>
              <a:gd name="T36" fmla="*/ 0 w 512"/>
              <a:gd name="T37" fmla="*/ 256 h 512"/>
              <a:gd name="T38" fmla="*/ 256 w 512"/>
              <a:gd name="T39" fmla="*/ 0 h 512"/>
              <a:gd name="T40" fmla="*/ 512 w 512"/>
              <a:gd name="T41" fmla="*/ 256 h 512"/>
              <a:gd name="T42" fmla="*/ 373 w 512"/>
              <a:gd name="T43" fmla="*/ 128 h 512"/>
              <a:gd name="T44" fmla="*/ 362 w 512"/>
              <a:gd name="T45" fmla="*/ 117 h 512"/>
              <a:gd name="T46" fmla="*/ 309 w 512"/>
              <a:gd name="T47" fmla="*/ 117 h 512"/>
              <a:gd name="T48" fmla="*/ 309 w 512"/>
              <a:gd name="T49" fmla="*/ 106 h 512"/>
              <a:gd name="T50" fmla="*/ 298 w 512"/>
              <a:gd name="T51" fmla="*/ 96 h 512"/>
              <a:gd name="T52" fmla="*/ 213 w 512"/>
              <a:gd name="T53" fmla="*/ 96 h 512"/>
              <a:gd name="T54" fmla="*/ 202 w 512"/>
              <a:gd name="T55" fmla="*/ 106 h 512"/>
              <a:gd name="T56" fmla="*/ 202 w 512"/>
              <a:gd name="T57" fmla="*/ 117 h 512"/>
              <a:gd name="T58" fmla="*/ 149 w 512"/>
              <a:gd name="T59" fmla="*/ 117 h 512"/>
              <a:gd name="T60" fmla="*/ 138 w 512"/>
              <a:gd name="T61" fmla="*/ 128 h 512"/>
              <a:gd name="T62" fmla="*/ 138 w 512"/>
              <a:gd name="T63" fmla="*/ 405 h 512"/>
              <a:gd name="T64" fmla="*/ 149 w 512"/>
              <a:gd name="T65" fmla="*/ 416 h 512"/>
              <a:gd name="T66" fmla="*/ 362 w 512"/>
              <a:gd name="T67" fmla="*/ 416 h 512"/>
              <a:gd name="T68" fmla="*/ 373 w 512"/>
              <a:gd name="T69" fmla="*/ 405 h 512"/>
              <a:gd name="T70" fmla="*/ 373 w 512"/>
              <a:gd name="T71" fmla="*/ 1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2" h="512">
                <a:moveTo>
                  <a:pt x="288" y="138"/>
                </a:moveTo>
                <a:cubicBezTo>
                  <a:pt x="224" y="138"/>
                  <a:pt x="224" y="138"/>
                  <a:pt x="224" y="138"/>
                </a:cubicBezTo>
                <a:cubicBezTo>
                  <a:pt x="224" y="117"/>
                  <a:pt x="224" y="117"/>
                  <a:pt x="224" y="117"/>
                </a:cubicBezTo>
                <a:cubicBezTo>
                  <a:pt x="288" y="117"/>
                  <a:pt x="288" y="117"/>
                  <a:pt x="288" y="117"/>
                </a:cubicBezTo>
                <a:lnTo>
                  <a:pt x="288" y="138"/>
                </a:lnTo>
                <a:close/>
                <a:moveTo>
                  <a:pt x="309" y="149"/>
                </a:moveTo>
                <a:cubicBezTo>
                  <a:pt x="309" y="155"/>
                  <a:pt x="304" y="160"/>
                  <a:pt x="298" y="160"/>
                </a:cubicBezTo>
                <a:cubicBezTo>
                  <a:pt x="213" y="160"/>
                  <a:pt x="213" y="160"/>
                  <a:pt x="213" y="160"/>
                </a:cubicBezTo>
                <a:cubicBezTo>
                  <a:pt x="207" y="160"/>
                  <a:pt x="202" y="155"/>
                  <a:pt x="202" y="149"/>
                </a:cubicBezTo>
                <a:cubicBezTo>
                  <a:pt x="202" y="138"/>
                  <a:pt x="202" y="138"/>
                  <a:pt x="202" y="138"/>
                </a:cubicBezTo>
                <a:cubicBezTo>
                  <a:pt x="160" y="138"/>
                  <a:pt x="160" y="138"/>
                  <a:pt x="160" y="138"/>
                </a:cubicBezTo>
                <a:cubicBezTo>
                  <a:pt x="160" y="394"/>
                  <a:pt x="160" y="394"/>
                  <a:pt x="160" y="394"/>
                </a:cubicBezTo>
                <a:cubicBezTo>
                  <a:pt x="352" y="394"/>
                  <a:pt x="352" y="394"/>
                  <a:pt x="352" y="394"/>
                </a:cubicBezTo>
                <a:cubicBezTo>
                  <a:pt x="352" y="138"/>
                  <a:pt x="352" y="138"/>
                  <a:pt x="352" y="138"/>
                </a:cubicBezTo>
                <a:cubicBezTo>
                  <a:pt x="309" y="138"/>
                  <a:pt x="309" y="138"/>
                  <a:pt x="309" y="138"/>
                </a:cubicBezTo>
                <a:lnTo>
                  <a:pt x="309" y="149"/>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28"/>
                </a:moveTo>
                <a:cubicBezTo>
                  <a:pt x="373" y="122"/>
                  <a:pt x="368" y="117"/>
                  <a:pt x="362" y="117"/>
                </a:cubicBezTo>
                <a:cubicBezTo>
                  <a:pt x="309" y="117"/>
                  <a:pt x="309" y="117"/>
                  <a:pt x="309" y="117"/>
                </a:cubicBezTo>
                <a:cubicBezTo>
                  <a:pt x="309" y="106"/>
                  <a:pt x="309" y="106"/>
                  <a:pt x="309" y="106"/>
                </a:cubicBezTo>
                <a:cubicBezTo>
                  <a:pt x="309" y="100"/>
                  <a:pt x="304" y="96"/>
                  <a:pt x="298" y="96"/>
                </a:cubicBezTo>
                <a:cubicBezTo>
                  <a:pt x="213" y="96"/>
                  <a:pt x="213" y="96"/>
                  <a:pt x="213" y="96"/>
                </a:cubicBezTo>
                <a:cubicBezTo>
                  <a:pt x="207" y="96"/>
                  <a:pt x="202" y="100"/>
                  <a:pt x="202" y="106"/>
                </a:cubicBezTo>
                <a:cubicBezTo>
                  <a:pt x="202" y="117"/>
                  <a:pt x="202" y="117"/>
                  <a:pt x="202" y="117"/>
                </a:cubicBezTo>
                <a:cubicBezTo>
                  <a:pt x="149" y="117"/>
                  <a:pt x="149" y="117"/>
                  <a:pt x="149" y="117"/>
                </a:cubicBezTo>
                <a:cubicBezTo>
                  <a:pt x="143" y="117"/>
                  <a:pt x="138" y="122"/>
                  <a:pt x="138" y="128"/>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28"/>
                </a:lnTo>
                <a:close/>
              </a:path>
            </a:pathLst>
          </a:custGeom>
          <a:solidFill>
            <a:schemeClr val="accent6"/>
          </a:solidFill>
          <a:ln>
            <a:noFill/>
          </a:ln>
          <a:extLst/>
        </p:spPr>
        <p:txBody>
          <a:bodyPr/>
          <a:lstStyle/>
          <a:p>
            <a:pPr eaLnBrk="0" hangingPunct="0">
              <a:spcBef>
                <a:spcPct val="0"/>
              </a:spcBef>
              <a:buFontTx/>
              <a:buNone/>
              <a:defRPr/>
            </a:pPr>
            <a:endParaRPr lang="en-GB" sz="1800" dirty="0">
              <a:solidFill>
                <a:srgbClr val="000000"/>
              </a:solidFill>
              <a:latin typeface="Arial" panose="020B0604020202020204" pitchFamily="34" charset="0"/>
              <a:ea typeface="+mn-ea"/>
            </a:endParaRPr>
          </a:p>
        </p:txBody>
      </p:sp>
      <p:sp>
        <p:nvSpPr>
          <p:cNvPr id="9" name="Freeform 636"/>
          <p:cNvSpPr>
            <a:spLocks noChangeAspect="1" noEditPoints="1"/>
          </p:cNvSpPr>
          <p:nvPr/>
        </p:nvSpPr>
        <p:spPr bwMode="auto">
          <a:xfrm>
            <a:off x="608013" y="4089400"/>
            <a:ext cx="457200" cy="457200"/>
          </a:xfrm>
          <a:custGeom>
            <a:avLst/>
            <a:gdLst>
              <a:gd name="T0" fmla="*/ 260 w 512"/>
              <a:gd name="T1" fmla="*/ 165 h 512"/>
              <a:gd name="T2" fmla="*/ 295 w 512"/>
              <a:gd name="T3" fmla="*/ 288 h 512"/>
              <a:gd name="T4" fmla="*/ 128 w 512"/>
              <a:gd name="T5" fmla="*/ 288 h 512"/>
              <a:gd name="T6" fmla="*/ 119 w 512"/>
              <a:gd name="T7" fmla="*/ 250 h 512"/>
              <a:gd name="T8" fmla="*/ 260 w 512"/>
              <a:gd name="T9" fmla="*/ 165 h 512"/>
              <a:gd name="T10" fmla="*/ 192 w 512"/>
              <a:gd name="T11" fmla="*/ 309 h 512"/>
              <a:gd name="T12" fmla="*/ 213 w 512"/>
              <a:gd name="T13" fmla="*/ 330 h 512"/>
              <a:gd name="T14" fmla="*/ 234 w 512"/>
              <a:gd name="T15" fmla="*/ 309 h 512"/>
              <a:gd name="T16" fmla="*/ 234 w 512"/>
              <a:gd name="T17" fmla="*/ 309 h 512"/>
              <a:gd name="T18" fmla="*/ 192 w 512"/>
              <a:gd name="T19" fmla="*/ 309 h 512"/>
              <a:gd name="T20" fmla="*/ 192 w 512"/>
              <a:gd name="T21" fmla="*/ 309 h 512"/>
              <a:gd name="T22" fmla="*/ 512 w 512"/>
              <a:gd name="T23" fmla="*/ 256 h 512"/>
              <a:gd name="T24" fmla="*/ 256 w 512"/>
              <a:gd name="T25" fmla="*/ 512 h 512"/>
              <a:gd name="T26" fmla="*/ 0 w 512"/>
              <a:gd name="T27" fmla="*/ 256 h 512"/>
              <a:gd name="T28" fmla="*/ 256 w 512"/>
              <a:gd name="T29" fmla="*/ 0 h 512"/>
              <a:gd name="T30" fmla="*/ 512 w 512"/>
              <a:gd name="T31" fmla="*/ 256 h 512"/>
              <a:gd name="T32" fmla="*/ 301 w 512"/>
              <a:gd name="T33" fmla="*/ 177 h 512"/>
              <a:gd name="T34" fmla="*/ 309 w 512"/>
              <a:gd name="T35" fmla="*/ 181 h 512"/>
              <a:gd name="T36" fmla="*/ 316 w 512"/>
              <a:gd name="T37" fmla="*/ 179 h 512"/>
              <a:gd name="T38" fmla="*/ 369 w 512"/>
              <a:gd name="T39" fmla="*/ 136 h 512"/>
              <a:gd name="T40" fmla="*/ 371 w 512"/>
              <a:gd name="T41" fmla="*/ 121 h 512"/>
              <a:gd name="T42" fmla="*/ 356 w 512"/>
              <a:gd name="T43" fmla="*/ 119 h 512"/>
              <a:gd name="T44" fmla="*/ 302 w 512"/>
              <a:gd name="T45" fmla="*/ 162 h 512"/>
              <a:gd name="T46" fmla="*/ 301 w 512"/>
              <a:gd name="T47" fmla="*/ 177 h 512"/>
              <a:gd name="T48" fmla="*/ 319 w 512"/>
              <a:gd name="T49" fmla="*/ 295 h 512"/>
              <a:gd name="T50" fmla="*/ 277 w 512"/>
              <a:gd name="T51" fmla="*/ 146 h 512"/>
              <a:gd name="T52" fmla="*/ 270 w 512"/>
              <a:gd name="T53" fmla="*/ 139 h 512"/>
              <a:gd name="T54" fmla="*/ 261 w 512"/>
              <a:gd name="T55" fmla="*/ 140 h 512"/>
              <a:gd name="T56" fmla="*/ 101 w 512"/>
              <a:gd name="T57" fmla="*/ 236 h 512"/>
              <a:gd name="T58" fmla="*/ 96 w 512"/>
              <a:gd name="T59" fmla="*/ 248 h 512"/>
              <a:gd name="T60" fmla="*/ 110 w 512"/>
              <a:gd name="T61" fmla="*/ 301 h 512"/>
              <a:gd name="T62" fmla="*/ 120 w 512"/>
              <a:gd name="T63" fmla="*/ 309 h 512"/>
              <a:gd name="T64" fmla="*/ 170 w 512"/>
              <a:gd name="T65" fmla="*/ 309 h 512"/>
              <a:gd name="T66" fmla="*/ 170 w 512"/>
              <a:gd name="T67" fmla="*/ 309 h 512"/>
              <a:gd name="T68" fmla="*/ 213 w 512"/>
              <a:gd name="T69" fmla="*/ 352 h 512"/>
              <a:gd name="T70" fmla="*/ 256 w 512"/>
              <a:gd name="T71" fmla="*/ 309 h 512"/>
              <a:gd name="T72" fmla="*/ 256 w 512"/>
              <a:gd name="T73" fmla="*/ 309 h 512"/>
              <a:gd name="T74" fmla="*/ 309 w 512"/>
              <a:gd name="T75" fmla="*/ 309 h 512"/>
              <a:gd name="T76" fmla="*/ 309 w 512"/>
              <a:gd name="T77" fmla="*/ 309 h 512"/>
              <a:gd name="T78" fmla="*/ 318 w 512"/>
              <a:gd name="T79" fmla="*/ 305 h 512"/>
              <a:gd name="T80" fmla="*/ 319 w 512"/>
              <a:gd name="T81" fmla="*/ 295 h 512"/>
              <a:gd name="T82" fmla="*/ 416 w 512"/>
              <a:gd name="T83" fmla="*/ 279 h 512"/>
              <a:gd name="T84" fmla="*/ 407 w 512"/>
              <a:gd name="T85" fmla="*/ 266 h 512"/>
              <a:gd name="T86" fmla="*/ 343 w 512"/>
              <a:gd name="T87" fmla="*/ 256 h 512"/>
              <a:gd name="T88" fmla="*/ 330 w 512"/>
              <a:gd name="T89" fmla="*/ 265 h 512"/>
              <a:gd name="T90" fmla="*/ 339 w 512"/>
              <a:gd name="T91" fmla="*/ 277 h 512"/>
              <a:gd name="T92" fmla="*/ 403 w 512"/>
              <a:gd name="T93" fmla="*/ 288 h 512"/>
              <a:gd name="T94" fmla="*/ 405 w 512"/>
              <a:gd name="T95" fmla="*/ 288 h 512"/>
              <a:gd name="T96" fmla="*/ 416 w 512"/>
              <a:gd name="T97" fmla="*/ 279 h 512"/>
              <a:gd name="T98" fmla="*/ 415 w 512"/>
              <a:gd name="T99" fmla="*/ 189 h 512"/>
              <a:gd name="T100" fmla="*/ 402 w 512"/>
              <a:gd name="T101" fmla="*/ 181 h 512"/>
              <a:gd name="T102" fmla="*/ 327 w 512"/>
              <a:gd name="T103" fmla="*/ 203 h 512"/>
              <a:gd name="T104" fmla="*/ 320 w 512"/>
              <a:gd name="T105" fmla="*/ 216 h 512"/>
              <a:gd name="T106" fmla="*/ 330 w 512"/>
              <a:gd name="T107" fmla="*/ 224 h 512"/>
              <a:gd name="T108" fmla="*/ 333 w 512"/>
              <a:gd name="T109" fmla="*/ 223 h 512"/>
              <a:gd name="T110" fmla="*/ 408 w 512"/>
              <a:gd name="T111" fmla="*/ 202 h 512"/>
              <a:gd name="T112" fmla="*/ 415 w 512"/>
              <a:gd name="T113" fmla="*/ 18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2" h="512">
                <a:moveTo>
                  <a:pt x="260" y="165"/>
                </a:moveTo>
                <a:cubicBezTo>
                  <a:pt x="295" y="288"/>
                  <a:pt x="295" y="288"/>
                  <a:pt x="295" y="288"/>
                </a:cubicBezTo>
                <a:cubicBezTo>
                  <a:pt x="128" y="288"/>
                  <a:pt x="128" y="288"/>
                  <a:pt x="128" y="288"/>
                </a:cubicBezTo>
                <a:cubicBezTo>
                  <a:pt x="119" y="250"/>
                  <a:pt x="119" y="250"/>
                  <a:pt x="119" y="250"/>
                </a:cubicBezTo>
                <a:lnTo>
                  <a:pt x="260" y="165"/>
                </a:lnTo>
                <a:close/>
                <a:moveTo>
                  <a:pt x="192" y="309"/>
                </a:moveTo>
                <a:cubicBezTo>
                  <a:pt x="192" y="321"/>
                  <a:pt x="201" y="330"/>
                  <a:pt x="213" y="330"/>
                </a:cubicBezTo>
                <a:cubicBezTo>
                  <a:pt x="225" y="330"/>
                  <a:pt x="234" y="321"/>
                  <a:pt x="234" y="309"/>
                </a:cubicBezTo>
                <a:cubicBezTo>
                  <a:pt x="234" y="309"/>
                  <a:pt x="234" y="309"/>
                  <a:pt x="234" y="309"/>
                </a:cubicBezTo>
                <a:cubicBezTo>
                  <a:pt x="192" y="309"/>
                  <a:pt x="192" y="309"/>
                  <a:pt x="192" y="309"/>
                </a:cubicBezTo>
                <a:cubicBezTo>
                  <a:pt x="192" y="309"/>
                  <a:pt x="192" y="309"/>
                  <a:pt x="192" y="309"/>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01" y="177"/>
                </a:moveTo>
                <a:cubicBezTo>
                  <a:pt x="303" y="180"/>
                  <a:pt x="306" y="181"/>
                  <a:pt x="309" y="181"/>
                </a:cubicBezTo>
                <a:cubicBezTo>
                  <a:pt x="311" y="181"/>
                  <a:pt x="314" y="180"/>
                  <a:pt x="316" y="179"/>
                </a:cubicBezTo>
                <a:cubicBezTo>
                  <a:pt x="369" y="136"/>
                  <a:pt x="369" y="136"/>
                  <a:pt x="369" y="136"/>
                </a:cubicBezTo>
                <a:cubicBezTo>
                  <a:pt x="374" y="132"/>
                  <a:pt x="374" y="126"/>
                  <a:pt x="371" y="121"/>
                </a:cubicBezTo>
                <a:cubicBezTo>
                  <a:pt x="367" y="116"/>
                  <a:pt x="360" y="116"/>
                  <a:pt x="356" y="119"/>
                </a:cubicBezTo>
                <a:cubicBezTo>
                  <a:pt x="302" y="162"/>
                  <a:pt x="302" y="162"/>
                  <a:pt x="302" y="162"/>
                </a:cubicBezTo>
                <a:cubicBezTo>
                  <a:pt x="298" y="166"/>
                  <a:pt x="297" y="172"/>
                  <a:pt x="301" y="177"/>
                </a:cubicBezTo>
                <a:close/>
                <a:moveTo>
                  <a:pt x="319" y="295"/>
                </a:moveTo>
                <a:cubicBezTo>
                  <a:pt x="277" y="146"/>
                  <a:pt x="277" y="146"/>
                  <a:pt x="277" y="146"/>
                </a:cubicBezTo>
                <a:cubicBezTo>
                  <a:pt x="276" y="143"/>
                  <a:pt x="273" y="140"/>
                  <a:pt x="270" y="139"/>
                </a:cubicBezTo>
                <a:cubicBezTo>
                  <a:pt x="267" y="138"/>
                  <a:pt x="264" y="138"/>
                  <a:pt x="261" y="140"/>
                </a:cubicBezTo>
                <a:cubicBezTo>
                  <a:pt x="101" y="236"/>
                  <a:pt x="101" y="236"/>
                  <a:pt x="101" y="236"/>
                </a:cubicBezTo>
                <a:cubicBezTo>
                  <a:pt x="97" y="238"/>
                  <a:pt x="95" y="243"/>
                  <a:pt x="96" y="248"/>
                </a:cubicBezTo>
                <a:cubicBezTo>
                  <a:pt x="110" y="301"/>
                  <a:pt x="110" y="301"/>
                  <a:pt x="110" y="301"/>
                </a:cubicBezTo>
                <a:cubicBezTo>
                  <a:pt x="111" y="306"/>
                  <a:pt x="115" y="309"/>
                  <a:pt x="120" y="309"/>
                </a:cubicBezTo>
                <a:cubicBezTo>
                  <a:pt x="170" y="309"/>
                  <a:pt x="170" y="309"/>
                  <a:pt x="170" y="309"/>
                </a:cubicBezTo>
                <a:cubicBezTo>
                  <a:pt x="170" y="309"/>
                  <a:pt x="170" y="309"/>
                  <a:pt x="170" y="309"/>
                </a:cubicBezTo>
                <a:cubicBezTo>
                  <a:pt x="170" y="333"/>
                  <a:pt x="189" y="352"/>
                  <a:pt x="213" y="352"/>
                </a:cubicBezTo>
                <a:cubicBezTo>
                  <a:pt x="237" y="352"/>
                  <a:pt x="256" y="333"/>
                  <a:pt x="256" y="309"/>
                </a:cubicBezTo>
                <a:cubicBezTo>
                  <a:pt x="256" y="309"/>
                  <a:pt x="256" y="309"/>
                  <a:pt x="256" y="309"/>
                </a:cubicBezTo>
                <a:cubicBezTo>
                  <a:pt x="309" y="309"/>
                  <a:pt x="309" y="309"/>
                  <a:pt x="309" y="309"/>
                </a:cubicBezTo>
                <a:cubicBezTo>
                  <a:pt x="309" y="309"/>
                  <a:pt x="309" y="309"/>
                  <a:pt x="309" y="309"/>
                </a:cubicBezTo>
                <a:cubicBezTo>
                  <a:pt x="312" y="309"/>
                  <a:pt x="316" y="307"/>
                  <a:pt x="318" y="305"/>
                </a:cubicBezTo>
                <a:cubicBezTo>
                  <a:pt x="320" y="302"/>
                  <a:pt x="320" y="299"/>
                  <a:pt x="319" y="295"/>
                </a:cubicBezTo>
                <a:close/>
                <a:moveTo>
                  <a:pt x="416" y="279"/>
                </a:moveTo>
                <a:cubicBezTo>
                  <a:pt x="416" y="273"/>
                  <a:pt x="413" y="267"/>
                  <a:pt x="407" y="266"/>
                </a:cubicBezTo>
                <a:cubicBezTo>
                  <a:pt x="343" y="256"/>
                  <a:pt x="343" y="256"/>
                  <a:pt x="343" y="256"/>
                </a:cubicBezTo>
                <a:cubicBezTo>
                  <a:pt x="337" y="255"/>
                  <a:pt x="331" y="259"/>
                  <a:pt x="330" y="265"/>
                </a:cubicBezTo>
                <a:cubicBezTo>
                  <a:pt x="330" y="270"/>
                  <a:pt x="333" y="276"/>
                  <a:pt x="339" y="277"/>
                </a:cubicBezTo>
                <a:cubicBezTo>
                  <a:pt x="403" y="288"/>
                  <a:pt x="403" y="288"/>
                  <a:pt x="403" y="288"/>
                </a:cubicBezTo>
                <a:cubicBezTo>
                  <a:pt x="404" y="288"/>
                  <a:pt x="404" y="288"/>
                  <a:pt x="405" y="288"/>
                </a:cubicBezTo>
                <a:cubicBezTo>
                  <a:pt x="410" y="288"/>
                  <a:pt x="415" y="284"/>
                  <a:pt x="416" y="279"/>
                </a:cubicBezTo>
                <a:close/>
                <a:moveTo>
                  <a:pt x="415" y="189"/>
                </a:moveTo>
                <a:cubicBezTo>
                  <a:pt x="414" y="183"/>
                  <a:pt x="408" y="180"/>
                  <a:pt x="402" y="181"/>
                </a:cubicBezTo>
                <a:cubicBezTo>
                  <a:pt x="327" y="203"/>
                  <a:pt x="327" y="203"/>
                  <a:pt x="327" y="203"/>
                </a:cubicBezTo>
                <a:cubicBezTo>
                  <a:pt x="322" y="204"/>
                  <a:pt x="318" y="210"/>
                  <a:pt x="320" y="216"/>
                </a:cubicBezTo>
                <a:cubicBezTo>
                  <a:pt x="321" y="221"/>
                  <a:pt x="326" y="224"/>
                  <a:pt x="330" y="224"/>
                </a:cubicBezTo>
                <a:cubicBezTo>
                  <a:pt x="331" y="224"/>
                  <a:pt x="332" y="224"/>
                  <a:pt x="333" y="223"/>
                </a:cubicBezTo>
                <a:cubicBezTo>
                  <a:pt x="408" y="202"/>
                  <a:pt x="408" y="202"/>
                  <a:pt x="408" y="202"/>
                </a:cubicBezTo>
                <a:cubicBezTo>
                  <a:pt x="414" y="200"/>
                  <a:pt x="417" y="194"/>
                  <a:pt x="415" y="189"/>
                </a:cubicBezTo>
                <a:close/>
              </a:path>
            </a:pathLst>
          </a:custGeom>
          <a:solidFill>
            <a:schemeClr val="accent6"/>
          </a:solidFill>
          <a:ln>
            <a:noFill/>
          </a:ln>
          <a:extLst/>
        </p:spPr>
        <p:txBody>
          <a:bodyPr/>
          <a:lstStyle/>
          <a:p>
            <a:pPr eaLnBrk="0" hangingPunct="0">
              <a:spcBef>
                <a:spcPct val="0"/>
              </a:spcBef>
              <a:buFontTx/>
              <a:buNone/>
              <a:defRPr/>
            </a:pPr>
            <a:endParaRPr lang="en-GB" sz="1800" dirty="0">
              <a:solidFill>
                <a:srgbClr val="000000"/>
              </a:solidFill>
              <a:latin typeface="Arial" panose="020B0604020202020204" pitchFamily="34" charset="0"/>
              <a:ea typeface="+mn-ea"/>
            </a:endParaRPr>
          </a:p>
        </p:txBody>
      </p:sp>
      <p:sp>
        <p:nvSpPr>
          <p:cNvPr id="11" name="Freeform 393"/>
          <p:cNvSpPr>
            <a:spLocks noChangeAspect="1" noEditPoints="1"/>
          </p:cNvSpPr>
          <p:nvPr/>
        </p:nvSpPr>
        <p:spPr bwMode="auto">
          <a:xfrm>
            <a:off x="609600" y="3211513"/>
            <a:ext cx="455613" cy="457200"/>
          </a:xfrm>
          <a:custGeom>
            <a:avLst/>
            <a:gdLst>
              <a:gd name="T0" fmla="*/ 117 w 512"/>
              <a:gd name="T1" fmla="*/ 170 h 512"/>
              <a:gd name="T2" fmla="*/ 149 w 512"/>
              <a:gd name="T3" fmla="*/ 170 h 512"/>
              <a:gd name="T4" fmla="*/ 149 w 512"/>
              <a:gd name="T5" fmla="*/ 202 h 512"/>
              <a:gd name="T6" fmla="*/ 117 w 512"/>
              <a:gd name="T7" fmla="*/ 202 h 512"/>
              <a:gd name="T8" fmla="*/ 117 w 512"/>
              <a:gd name="T9" fmla="*/ 170 h 512"/>
              <a:gd name="T10" fmla="*/ 117 w 512"/>
              <a:gd name="T11" fmla="*/ 341 h 512"/>
              <a:gd name="T12" fmla="*/ 149 w 512"/>
              <a:gd name="T13" fmla="*/ 341 h 512"/>
              <a:gd name="T14" fmla="*/ 149 w 512"/>
              <a:gd name="T15" fmla="*/ 309 h 512"/>
              <a:gd name="T16" fmla="*/ 117 w 512"/>
              <a:gd name="T17" fmla="*/ 309 h 512"/>
              <a:gd name="T18" fmla="*/ 117 w 512"/>
              <a:gd name="T19" fmla="*/ 341 h 512"/>
              <a:gd name="T20" fmla="*/ 512 w 512"/>
              <a:gd name="T21" fmla="*/ 256 h 512"/>
              <a:gd name="T22" fmla="*/ 256 w 512"/>
              <a:gd name="T23" fmla="*/ 512 h 512"/>
              <a:gd name="T24" fmla="*/ 0 w 512"/>
              <a:gd name="T25" fmla="*/ 256 h 512"/>
              <a:gd name="T26" fmla="*/ 256 w 512"/>
              <a:gd name="T27" fmla="*/ 0 h 512"/>
              <a:gd name="T28" fmla="*/ 512 w 512"/>
              <a:gd name="T29" fmla="*/ 256 h 512"/>
              <a:gd name="T30" fmla="*/ 170 w 512"/>
              <a:gd name="T31" fmla="*/ 298 h 512"/>
              <a:gd name="T32" fmla="*/ 160 w 512"/>
              <a:gd name="T33" fmla="*/ 288 h 512"/>
              <a:gd name="T34" fmla="*/ 106 w 512"/>
              <a:gd name="T35" fmla="*/ 288 h 512"/>
              <a:gd name="T36" fmla="*/ 96 w 512"/>
              <a:gd name="T37" fmla="*/ 298 h 512"/>
              <a:gd name="T38" fmla="*/ 96 w 512"/>
              <a:gd name="T39" fmla="*/ 352 h 512"/>
              <a:gd name="T40" fmla="*/ 106 w 512"/>
              <a:gd name="T41" fmla="*/ 362 h 512"/>
              <a:gd name="T42" fmla="*/ 160 w 512"/>
              <a:gd name="T43" fmla="*/ 362 h 512"/>
              <a:gd name="T44" fmla="*/ 170 w 512"/>
              <a:gd name="T45" fmla="*/ 352 h 512"/>
              <a:gd name="T46" fmla="*/ 170 w 512"/>
              <a:gd name="T47" fmla="*/ 298 h 512"/>
              <a:gd name="T48" fmla="*/ 170 w 512"/>
              <a:gd name="T49" fmla="*/ 160 h 512"/>
              <a:gd name="T50" fmla="*/ 160 w 512"/>
              <a:gd name="T51" fmla="*/ 149 h 512"/>
              <a:gd name="T52" fmla="*/ 106 w 512"/>
              <a:gd name="T53" fmla="*/ 149 h 512"/>
              <a:gd name="T54" fmla="*/ 96 w 512"/>
              <a:gd name="T55" fmla="*/ 160 h 512"/>
              <a:gd name="T56" fmla="*/ 96 w 512"/>
              <a:gd name="T57" fmla="*/ 213 h 512"/>
              <a:gd name="T58" fmla="*/ 106 w 512"/>
              <a:gd name="T59" fmla="*/ 224 h 512"/>
              <a:gd name="T60" fmla="*/ 160 w 512"/>
              <a:gd name="T61" fmla="*/ 224 h 512"/>
              <a:gd name="T62" fmla="*/ 170 w 512"/>
              <a:gd name="T63" fmla="*/ 213 h 512"/>
              <a:gd name="T64" fmla="*/ 170 w 512"/>
              <a:gd name="T65" fmla="*/ 160 h 512"/>
              <a:gd name="T66" fmla="*/ 416 w 512"/>
              <a:gd name="T67" fmla="*/ 352 h 512"/>
              <a:gd name="T68" fmla="*/ 405 w 512"/>
              <a:gd name="T69" fmla="*/ 341 h 512"/>
              <a:gd name="T70" fmla="*/ 224 w 512"/>
              <a:gd name="T71" fmla="*/ 341 h 512"/>
              <a:gd name="T72" fmla="*/ 213 w 512"/>
              <a:gd name="T73" fmla="*/ 352 h 512"/>
              <a:gd name="T74" fmla="*/ 224 w 512"/>
              <a:gd name="T75" fmla="*/ 362 h 512"/>
              <a:gd name="T76" fmla="*/ 405 w 512"/>
              <a:gd name="T77" fmla="*/ 362 h 512"/>
              <a:gd name="T78" fmla="*/ 416 w 512"/>
              <a:gd name="T79" fmla="*/ 352 h 512"/>
              <a:gd name="T80" fmla="*/ 416 w 512"/>
              <a:gd name="T81" fmla="*/ 298 h 512"/>
              <a:gd name="T82" fmla="*/ 405 w 512"/>
              <a:gd name="T83" fmla="*/ 288 h 512"/>
              <a:gd name="T84" fmla="*/ 224 w 512"/>
              <a:gd name="T85" fmla="*/ 288 h 512"/>
              <a:gd name="T86" fmla="*/ 213 w 512"/>
              <a:gd name="T87" fmla="*/ 298 h 512"/>
              <a:gd name="T88" fmla="*/ 224 w 512"/>
              <a:gd name="T89" fmla="*/ 309 h 512"/>
              <a:gd name="T90" fmla="*/ 405 w 512"/>
              <a:gd name="T91" fmla="*/ 309 h 512"/>
              <a:gd name="T92" fmla="*/ 416 w 512"/>
              <a:gd name="T93" fmla="*/ 298 h 512"/>
              <a:gd name="T94" fmla="*/ 416 w 512"/>
              <a:gd name="T95" fmla="*/ 213 h 512"/>
              <a:gd name="T96" fmla="*/ 405 w 512"/>
              <a:gd name="T97" fmla="*/ 202 h 512"/>
              <a:gd name="T98" fmla="*/ 224 w 512"/>
              <a:gd name="T99" fmla="*/ 202 h 512"/>
              <a:gd name="T100" fmla="*/ 213 w 512"/>
              <a:gd name="T101" fmla="*/ 213 h 512"/>
              <a:gd name="T102" fmla="*/ 224 w 512"/>
              <a:gd name="T103" fmla="*/ 224 h 512"/>
              <a:gd name="T104" fmla="*/ 405 w 512"/>
              <a:gd name="T105" fmla="*/ 224 h 512"/>
              <a:gd name="T106" fmla="*/ 416 w 512"/>
              <a:gd name="T107" fmla="*/ 213 h 512"/>
              <a:gd name="T108" fmla="*/ 416 w 512"/>
              <a:gd name="T109" fmla="*/ 160 h 512"/>
              <a:gd name="T110" fmla="*/ 405 w 512"/>
              <a:gd name="T111" fmla="*/ 149 h 512"/>
              <a:gd name="T112" fmla="*/ 224 w 512"/>
              <a:gd name="T113" fmla="*/ 149 h 512"/>
              <a:gd name="T114" fmla="*/ 213 w 512"/>
              <a:gd name="T115" fmla="*/ 160 h 512"/>
              <a:gd name="T116" fmla="*/ 224 w 512"/>
              <a:gd name="T117" fmla="*/ 170 h 512"/>
              <a:gd name="T118" fmla="*/ 405 w 512"/>
              <a:gd name="T119" fmla="*/ 170 h 512"/>
              <a:gd name="T120" fmla="*/ 416 w 512"/>
              <a:gd name="T121" fmla="*/ 1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12">
                <a:moveTo>
                  <a:pt x="117" y="170"/>
                </a:moveTo>
                <a:cubicBezTo>
                  <a:pt x="149" y="170"/>
                  <a:pt x="149" y="170"/>
                  <a:pt x="149" y="170"/>
                </a:cubicBezTo>
                <a:cubicBezTo>
                  <a:pt x="149" y="202"/>
                  <a:pt x="149" y="202"/>
                  <a:pt x="149" y="202"/>
                </a:cubicBezTo>
                <a:cubicBezTo>
                  <a:pt x="117" y="202"/>
                  <a:pt x="117" y="202"/>
                  <a:pt x="117" y="202"/>
                </a:cubicBezTo>
                <a:lnTo>
                  <a:pt x="117" y="170"/>
                </a:lnTo>
                <a:close/>
                <a:moveTo>
                  <a:pt x="117" y="341"/>
                </a:moveTo>
                <a:cubicBezTo>
                  <a:pt x="149" y="341"/>
                  <a:pt x="149" y="341"/>
                  <a:pt x="149" y="341"/>
                </a:cubicBezTo>
                <a:cubicBezTo>
                  <a:pt x="149" y="309"/>
                  <a:pt x="149" y="309"/>
                  <a:pt x="149" y="309"/>
                </a:cubicBezTo>
                <a:cubicBezTo>
                  <a:pt x="117" y="309"/>
                  <a:pt x="117" y="309"/>
                  <a:pt x="117" y="309"/>
                </a:cubicBezTo>
                <a:lnTo>
                  <a:pt x="117" y="341"/>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70" y="298"/>
                </a:moveTo>
                <a:cubicBezTo>
                  <a:pt x="170" y="292"/>
                  <a:pt x="166" y="288"/>
                  <a:pt x="160" y="288"/>
                </a:cubicBezTo>
                <a:cubicBezTo>
                  <a:pt x="106" y="288"/>
                  <a:pt x="106" y="288"/>
                  <a:pt x="106" y="288"/>
                </a:cubicBezTo>
                <a:cubicBezTo>
                  <a:pt x="100" y="288"/>
                  <a:pt x="96" y="292"/>
                  <a:pt x="96" y="298"/>
                </a:cubicBezTo>
                <a:cubicBezTo>
                  <a:pt x="96" y="352"/>
                  <a:pt x="96" y="352"/>
                  <a:pt x="96" y="352"/>
                </a:cubicBezTo>
                <a:cubicBezTo>
                  <a:pt x="96" y="358"/>
                  <a:pt x="100" y="362"/>
                  <a:pt x="106" y="362"/>
                </a:cubicBezTo>
                <a:cubicBezTo>
                  <a:pt x="160" y="362"/>
                  <a:pt x="160" y="362"/>
                  <a:pt x="160" y="362"/>
                </a:cubicBezTo>
                <a:cubicBezTo>
                  <a:pt x="166" y="362"/>
                  <a:pt x="170" y="358"/>
                  <a:pt x="170" y="352"/>
                </a:cubicBezTo>
                <a:lnTo>
                  <a:pt x="170" y="298"/>
                </a:lnTo>
                <a:close/>
                <a:moveTo>
                  <a:pt x="170" y="160"/>
                </a:moveTo>
                <a:cubicBezTo>
                  <a:pt x="170" y="154"/>
                  <a:pt x="166" y="149"/>
                  <a:pt x="160" y="149"/>
                </a:cubicBezTo>
                <a:cubicBezTo>
                  <a:pt x="106" y="149"/>
                  <a:pt x="106" y="149"/>
                  <a:pt x="106" y="149"/>
                </a:cubicBezTo>
                <a:cubicBezTo>
                  <a:pt x="100" y="149"/>
                  <a:pt x="96" y="154"/>
                  <a:pt x="96" y="160"/>
                </a:cubicBezTo>
                <a:cubicBezTo>
                  <a:pt x="96" y="213"/>
                  <a:pt x="96" y="213"/>
                  <a:pt x="96" y="213"/>
                </a:cubicBezTo>
                <a:cubicBezTo>
                  <a:pt x="96" y="219"/>
                  <a:pt x="100" y="224"/>
                  <a:pt x="106" y="224"/>
                </a:cubicBezTo>
                <a:cubicBezTo>
                  <a:pt x="160" y="224"/>
                  <a:pt x="160" y="224"/>
                  <a:pt x="160" y="224"/>
                </a:cubicBezTo>
                <a:cubicBezTo>
                  <a:pt x="166" y="224"/>
                  <a:pt x="170" y="219"/>
                  <a:pt x="170" y="213"/>
                </a:cubicBezTo>
                <a:lnTo>
                  <a:pt x="170" y="160"/>
                </a:lnTo>
                <a:close/>
                <a:moveTo>
                  <a:pt x="416" y="352"/>
                </a:moveTo>
                <a:cubicBezTo>
                  <a:pt x="416" y="346"/>
                  <a:pt x="411" y="341"/>
                  <a:pt x="405" y="341"/>
                </a:cubicBezTo>
                <a:cubicBezTo>
                  <a:pt x="224" y="341"/>
                  <a:pt x="224" y="341"/>
                  <a:pt x="224" y="341"/>
                </a:cubicBezTo>
                <a:cubicBezTo>
                  <a:pt x="218" y="341"/>
                  <a:pt x="213" y="346"/>
                  <a:pt x="213" y="352"/>
                </a:cubicBezTo>
                <a:cubicBezTo>
                  <a:pt x="213" y="358"/>
                  <a:pt x="218" y="362"/>
                  <a:pt x="224" y="362"/>
                </a:cubicBezTo>
                <a:cubicBezTo>
                  <a:pt x="405" y="362"/>
                  <a:pt x="405" y="362"/>
                  <a:pt x="405" y="362"/>
                </a:cubicBezTo>
                <a:cubicBezTo>
                  <a:pt x="411" y="362"/>
                  <a:pt x="416" y="358"/>
                  <a:pt x="416" y="352"/>
                </a:cubicBezTo>
                <a:close/>
                <a:moveTo>
                  <a:pt x="416" y="298"/>
                </a:moveTo>
                <a:cubicBezTo>
                  <a:pt x="416" y="292"/>
                  <a:pt x="411" y="288"/>
                  <a:pt x="405" y="288"/>
                </a:cubicBezTo>
                <a:cubicBezTo>
                  <a:pt x="224" y="288"/>
                  <a:pt x="224" y="288"/>
                  <a:pt x="224" y="288"/>
                </a:cubicBezTo>
                <a:cubicBezTo>
                  <a:pt x="218" y="288"/>
                  <a:pt x="213" y="292"/>
                  <a:pt x="213" y="298"/>
                </a:cubicBezTo>
                <a:cubicBezTo>
                  <a:pt x="213" y="304"/>
                  <a:pt x="218" y="309"/>
                  <a:pt x="224" y="309"/>
                </a:cubicBezTo>
                <a:cubicBezTo>
                  <a:pt x="405" y="309"/>
                  <a:pt x="405" y="309"/>
                  <a:pt x="405" y="309"/>
                </a:cubicBezTo>
                <a:cubicBezTo>
                  <a:pt x="411" y="309"/>
                  <a:pt x="416" y="304"/>
                  <a:pt x="416" y="298"/>
                </a:cubicBezTo>
                <a:close/>
                <a:moveTo>
                  <a:pt x="416" y="213"/>
                </a:moveTo>
                <a:cubicBezTo>
                  <a:pt x="416" y="207"/>
                  <a:pt x="411" y="202"/>
                  <a:pt x="405" y="202"/>
                </a:cubicBezTo>
                <a:cubicBezTo>
                  <a:pt x="224" y="202"/>
                  <a:pt x="224" y="202"/>
                  <a:pt x="224" y="202"/>
                </a:cubicBezTo>
                <a:cubicBezTo>
                  <a:pt x="218" y="202"/>
                  <a:pt x="213" y="207"/>
                  <a:pt x="213" y="213"/>
                </a:cubicBezTo>
                <a:cubicBezTo>
                  <a:pt x="213" y="219"/>
                  <a:pt x="218" y="224"/>
                  <a:pt x="224" y="224"/>
                </a:cubicBezTo>
                <a:cubicBezTo>
                  <a:pt x="405" y="224"/>
                  <a:pt x="405" y="224"/>
                  <a:pt x="405" y="224"/>
                </a:cubicBezTo>
                <a:cubicBezTo>
                  <a:pt x="411" y="224"/>
                  <a:pt x="416" y="219"/>
                  <a:pt x="416" y="213"/>
                </a:cubicBezTo>
                <a:close/>
                <a:moveTo>
                  <a:pt x="416" y="160"/>
                </a:moveTo>
                <a:cubicBezTo>
                  <a:pt x="416" y="154"/>
                  <a:pt x="411" y="149"/>
                  <a:pt x="405" y="149"/>
                </a:cubicBezTo>
                <a:cubicBezTo>
                  <a:pt x="224" y="149"/>
                  <a:pt x="224" y="149"/>
                  <a:pt x="224" y="149"/>
                </a:cubicBezTo>
                <a:cubicBezTo>
                  <a:pt x="218" y="149"/>
                  <a:pt x="213" y="154"/>
                  <a:pt x="213" y="160"/>
                </a:cubicBezTo>
                <a:cubicBezTo>
                  <a:pt x="213" y="166"/>
                  <a:pt x="218" y="170"/>
                  <a:pt x="224" y="170"/>
                </a:cubicBezTo>
                <a:cubicBezTo>
                  <a:pt x="405" y="170"/>
                  <a:pt x="405" y="170"/>
                  <a:pt x="405" y="170"/>
                </a:cubicBezTo>
                <a:cubicBezTo>
                  <a:pt x="411" y="170"/>
                  <a:pt x="416" y="166"/>
                  <a:pt x="416" y="160"/>
                </a:cubicBezTo>
                <a:close/>
              </a:path>
            </a:pathLst>
          </a:custGeom>
          <a:solidFill>
            <a:schemeClr val="accent6"/>
          </a:solidFill>
          <a:ln>
            <a:noFill/>
          </a:ln>
          <a:extLst/>
        </p:spPr>
        <p:txBody>
          <a:bodyPr/>
          <a:lstStyle/>
          <a:p>
            <a:pPr eaLnBrk="0" hangingPunct="0">
              <a:spcBef>
                <a:spcPct val="0"/>
              </a:spcBef>
              <a:buFontTx/>
              <a:buNone/>
              <a:defRPr/>
            </a:pPr>
            <a:endParaRPr lang="en-GB" sz="1800" dirty="0">
              <a:solidFill>
                <a:srgbClr val="000000"/>
              </a:solidFill>
              <a:latin typeface="Arial" panose="020B0604020202020204" pitchFamily="34" charset="0"/>
              <a:ea typeface="+mn-ea"/>
            </a:endParaRPr>
          </a:p>
        </p:txBody>
      </p:sp>
      <p:sp>
        <p:nvSpPr>
          <p:cNvPr id="13" name="Freeform 109"/>
          <p:cNvSpPr>
            <a:spLocks noChangeAspect="1" noEditPoints="1"/>
          </p:cNvSpPr>
          <p:nvPr/>
        </p:nvSpPr>
        <p:spPr bwMode="auto">
          <a:xfrm>
            <a:off x="608013" y="4808538"/>
            <a:ext cx="457200" cy="457200"/>
          </a:xfrm>
          <a:custGeom>
            <a:avLst/>
            <a:gdLst>
              <a:gd name="T0" fmla="*/ 235 w 512"/>
              <a:gd name="T1" fmla="*/ 150 h 512"/>
              <a:gd name="T2" fmla="*/ 277 w 512"/>
              <a:gd name="T3" fmla="*/ 118 h 512"/>
              <a:gd name="T4" fmla="*/ 235 w 512"/>
              <a:gd name="T5" fmla="*/ 342 h 512"/>
              <a:gd name="T6" fmla="*/ 277 w 512"/>
              <a:gd name="T7" fmla="*/ 320 h 512"/>
              <a:gd name="T8" fmla="*/ 235 w 512"/>
              <a:gd name="T9" fmla="*/ 342 h 512"/>
              <a:gd name="T10" fmla="*/ 160 w 512"/>
              <a:gd name="T11" fmla="*/ 342 h 512"/>
              <a:gd name="T12" fmla="*/ 117 w 512"/>
              <a:gd name="T13" fmla="*/ 320 h 512"/>
              <a:gd name="T14" fmla="*/ 512 w 512"/>
              <a:gd name="T15" fmla="*/ 256 h 512"/>
              <a:gd name="T16" fmla="*/ 0 w 512"/>
              <a:gd name="T17" fmla="*/ 256 h 512"/>
              <a:gd name="T18" fmla="*/ 512 w 512"/>
              <a:gd name="T19" fmla="*/ 256 h 512"/>
              <a:gd name="T20" fmla="*/ 405 w 512"/>
              <a:gd name="T21" fmla="*/ 299 h 512"/>
              <a:gd name="T22" fmla="*/ 384 w 512"/>
              <a:gd name="T23" fmla="*/ 235 h 512"/>
              <a:gd name="T24" fmla="*/ 267 w 512"/>
              <a:gd name="T25" fmla="*/ 224 h 512"/>
              <a:gd name="T26" fmla="*/ 288 w 512"/>
              <a:gd name="T27" fmla="*/ 171 h 512"/>
              <a:gd name="T28" fmla="*/ 299 w 512"/>
              <a:gd name="T29" fmla="*/ 107 h 512"/>
              <a:gd name="T30" fmla="*/ 224 w 512"/>
              <a:gd name="T31" fmla="*/ 96 h 512"/>
              <a:gd name="T32" fmla="*/ 213 w 512"/>
              <a:gd name="T33" fmla="*/ 160 h 512"/>
              <a:gd name="T34" fmla="*/ 245 w 512"/>
              <a:gd name="T35" fmla="*/ 171 h 512"/>
              <a:gd name="T36" fmla="*/ 139 w 512"/>
              <a:gd name="T37" fmla="*/ 224 h 512"/>
              <a:gd name="T38" fmla="*/ 128 w 512"/>
              <a:gd name="T39" fmla="*/ 299 h 512"/>
              <a:gd name="T40" fmla="*/ 96 w 512"/>
              <a:gd name="T41" fmla="*/ 310 h 512"/>
              <a:gd name="T42" fmla="*/ 107 w 512"/>
              <a:gd name="T43" fmla="*/ 363 h 512"/>
              <a:gd name="T44" fmla="*/ 181 w 512"/>
              <a:gd name="T45" fmla="*/ 352 h 512"/>
              <a:gd name="T46" fmla="*/ 171 w 512"/>
              <a:gd name="T47" fmla="*/ 299 h 512"/>
              <a:gd name="T48" fmla="*/ 149 w 512"/>
              <a:gd name="T49" fmla="*/ 246 h 512"/>
              <a:gd name="T50" fmla="*/ 245 w 512"/>
              <a:gd name="T51" fmla="*/ 299 h 512"/>
              <a:gd name="T52" fmla="*/ 213 w 512"/>
              <a:gd name="T53" fmla="*/ 310 h 512"/>
              <a:gd name="T54" fmla="*/ 224 w 512"/>
              <a:gd name="T55" fmla="*/ 363 h 512"/>
              <a:gd name="T56" fmla="*/ 299 w 512"/>
              <a:gd name="T57" fmla="*/ 352 h 512"/>
              <a:gd name="T58" fmla="*/ 288 w 512"/>
              <a:gd name="T59" fmla="*/ 299 h 512"/>
              <a:gd name="T60" fmla="*/ 267 w 512"/>
              <a:gd name="T61" fmla="*/ 246 h 512"/>
              <a:gd name="T62" fmla="*/ 363 w 512"/>
              <a:gd name="T63" fmla="*/ 299 h 512"/>
              <a:gd name="T64" fmla="*/ 331 w 512"/>
              <a:gd name="T65" fmla="*/ 310 h 512"/>
              <a:gd name="T66" fmla="*/ 341 w 512"/>
              <a:gd name="T67" fmla="*/ 363 h 512"/>
              <a:gd name="T68" fmla="*/ 416 w 512"/>
              <a:gd name="T69" fmla="*/ 352 h 512"/>
              <a:gd name="T70" fmla="*/ 352 w 512"/>
              <a:gd name="T71" fmla="*/ 342 h 512"/>
              <a:gd name="T72" fmla="*/ 395 w 512"/>
              <a:gd name="T73" fmla="*/ 320 h 512"/>
              <a:gd name="T74" fmla="*/ 352 w 512"/>
              <a:gd name="T75" fmla="*/ 34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2" h="512">
                <a:moveTo>
                  <a:pt x="277" y="150"/>
                </a:moveTo>
                <a:cubicBezTo>
                  <a:pt x="235" y="150"/>
                  <a:pt x="235" y="150"/>
                  <a:pt x="235" y="150"/>
                </a:cubicBezTo>
                <a:cubicBezTo>
                  <a:pt x="235" y="118"/>
                  <a:pt x="235" y="118"/>
                  <a:pt x="235" y="118"/>
                </a:cubicBezTo>
                <a:cubicBezTo>
                  <a:pt x="277" y="118"/>
                  <a:pt x="277" y="118"/>
                  <a:pt x="277" y="118"/>
                </a:cubicBezTo>
                <a:lnTo>
                  <a:pt x="277" y="150"/>
                </a:lnTo>
                <a:close/>
                <a:moveTo>
                  <a:pt x="235" y="342"/>
                </a:moveTo>
                <a:cubicBezTo>
                  <a:pt x="277" y="342"/>
                  <a:pt x="277" y="342"/>
                  <a:pt x="277" y="342"/>
                </a:cubicBezTo>
                <a:cubicBezTo>
                  <a:pt x="277" y="320"/>
                  <a:pt x="277" y="320"/>
                  <a:pt x="277" y="320"/>
                </a:cubicBezTo>
                <a:cubicBezTo>
                  <a:pt x="235" y="320"/>
                  <a:pt x="235" y="320"/>
                  <a:pt x="235" y="320"/>
                </a:cubicBezTo>
                <a:lnTo>
                  <a:pt x="235" y="342"/>
                </a:lnTo>
                <a:close/>
                <a:moveTo>
                  <a:pt x="117" y="342"/>
                </a:moveTo>
                <a:cubicBezTo>
                  <a:pt x="160" y="342"/>
                  <a:pt x="160" y="342"/>
                  <a:pt x="160" y="342"/>
                </a:cubicBezTo>
                <a:cubicBezTo>
                  <a:pt x="160" y="320"/>
                  <a:pt x="160" y="320"/>
                  <a:pt x="160" y="320"/>
                </a:cubicBezTo>
                <a:cubicBezTo>
                  <a:pt x="117" y="320"/>
                  <a:pt x="117" y="320"/>
                  <a:pt x="117" y="320"/>
                </a:cubicBezTo>
                <a:lnTo>
                  <a:pt x="117" y="342"/>
                </a:lnTo>
                <a:close/>
                <a:moveTo>
                  <a:pt x="512" y="256"/>
                </a:moveTo>
                <a:cubicBezTo>
                  <a:pt x="512" y="398"/>
                  <a:pt x="397" y="512"/>
                  <a:pt x="256" y="512"/>
                </a:cubicBezTo>
                <a:cubicBezTo>
                  <a:pt x="115" y="512"/>
                  <a:pt x="0" y="398"/>
                  <a:pt x="0" y="256"/>
                </a:cubicBezTo>
                <a:cubicBezTo>
                  <a:pt x="0" y="115"/>
                  <a:pt x="115" y="0"/>
                  <a:pt x="256" y="0"/>
                </a:cubicBezTo>
                <a:cubicBezTo>
                  <a:pt x="397" y="0"/>
                  <a:pt x="512" y="115"/>
                  <a:pt x="512" y="256"/>
                </a:cubicBezTo>
                <a:close/>
                <a:moveTo>
                  <a:pt x="416" y="310"/>
                </a:moveTo>
                <a:cubicBezTo>
                  <a:pt x="416" y="304"/>
                  <a:pt x="411" y="299"/>
                  <a:pt x="405" y="299"/>
                </a:cubicBezTo>
                <a:cubicBezTo>
                  <a:pt x="384" y="299"/>
                  <a:pt x="384" y="299"/>
                  <a:pt x="384" y="299"/>
                </a:cubicBezTo>
                <a:cubicBezTo>
                  <a:pt x="384" y="235"/>
                  <a:pt x="384" y="235"/>
                  <a:pt x="384" y="235"/>
                </a:cubicBezTo>
                <a:cubicBezTo>
                  <a:pt x="384" y="229"/>
                  <a:pt x="379" y="224"/>
                  <a:pt x="373" y="224"/>
                </a:cubicBezTo>
                <a:cubicBezTo>
                  <a:pt x="267" y="224"/>
                  <a:pt x="267" y="224"/>
                  <a:pt x="267" y="224"/>
                </a:cubicBezTo>
                <a:cubicBezTo>
                  <a:pt x="267" y="171"/>
                  <a:pt x="267" y="171"/>
                  <a:pt x="267" y="171"/>
                </a:cubicBezTo>
                <a:cubicBezTo>
                  <a:pt x="288" y="171"/>
                  <a:pt x="288" y="171"/>
                  <a:pt x="288" y="171"/>
                </a:cubicBezTo>
                <a:cubicBezTo>
                  <a:pt x="294" y="171"/>
                  <a:pt x="299" y="166"/>
                  <a:pt x="299" y="160"/>
                </a:cubicBezTo>
                <a:cubicBezTo>
                  <a:pt x="299" y="107"/>
                  <a:pt x="299" y="107"/>
                  <a:pt x="299" y="107"/>
                </a:cubicBezTo>
                <a:cubicBezTo>
                  <a:pt x="299" y="101"/>
                  <a:pt x="294" y="96"/>
                  <a:pt x="288" y="96"/>
                </a:cubicBezTo>
                <a:cubicBezTo>
                  <a:pt x="224" y="96"/>
                  <a:pt x="224" y="96"/>
                  <a:pt x="224" y="96"/>
                </a:cubicBezTo>
                <a:cubicBezTo>
                  <a:pt x="218" y="96"/>
                  <a:pt x="213" y="101"/>
                  <a:pt x="213" y="107"/>
                </a:cubicBezTo>
                <a:cubicBezTo>
                  <a:pt x="213" y="160"/>
                  <a:pt x="213" y="160"/>
                  <a:pt x="213" y="160"/>
                </a:cubicBezTo>
                <a:cubicBezTo>
                  <a:pt x="213" y="166"/>
                  <a:pt x="218" y="171"/>
                  <a:pt x="224" y="171"/>
                </a:cubicBezTo>
                <a:cubicBezTo>
                  <a:pt x="245" y="171"/>
                  <a:pt x="245" y="171"/>
                  <a:pt x="245" y="171"/>
                </a:cubicBezTo>
                <a:cubicBezTo>
                  <a:pt x="245" y="224"/>
                  <a:pt x="245" y="224"/>
                  <a:pt x="245" y="224"/>
                </a:cubicBezTo>
                <a:cubicBezTo>
                  <a:pt x="139" y="224"/>
                  <a:pt x="139" y="224"/>
                  <a:pt x="139" y="224"/>
                </a:cubicBezTo>
                <a:cubicBezTo>
                  <a:pt x="133" y="224"/>
                  <a:pt x="128" y="229"/>
                  <a:pt x="128" y="235"/>
                </a:cubicBezTo>
                <a:cubicBezTo>
                  <a:pt x="128" y="299"/>
                  <a:pt x="128" y="299"/>
                  <a:pt x="128" y="299"/>
                </a:cubicBezTo>
                <a:cubicBezTo>
                  <a:pt x="107" y="299"/>
                  <a:pt x="107" y="299"/>
                  <a:pt x="107" y="299"/>
                </a:cubicBezTo>
                <a:cubicBezTo>
                  <a:pt x="101" y="299"/>
                  <a:pt x="96" y="304"/>
                  <a:pt x="96" y="310"/>
                </a:cubicBezTo>
                <a:cubicBezTo>
                  <a:pt x="96" y="352"/>
                  <a:pt x="96" y="352"/>
                  <a:pt x="96" y="352"/>
                </a:cubicBezTo>
                <a:cubicBezTo>
                  <a:pt x="96" y="358"/>
                  <a:pt x="101" y="363"/>
                  <a:pt x="107" y="363"/>
                </a:cubicBezTo>
                <a:cubicBezTo>
                  <a:pt x="171" y="363"/>
                  <a:pt x="171" y="363"/>
                  <a:pt x="171" y="363"/>
                </a:cubicBezTo>
                <a:cubicBezTo>
                  <a:pt x="177" y="363"/>
                  <a:pt x="181" y="358"/>
                  <a:pt x="181" y="352"/>
                </a:cubicBezTo>
                <a:cubicBezTo>
                  <a:pt x="181" y="310"/>
                  <a:pt x="181" y="310"/>
                  <a:pt x="181" y="310"/>
                </a:cubicBezTo>
                <a:cubicBezTo>
                  <a:pt x="181" y="304"/>
                  <a:pt x="177" y="299"/>
                  <a:pt x="171" y="299"/>
                </a:cubicBezTo>
                <a:cubicBezTo>
                  <a:pt x="149" y="299"/>
                  <a:pt x="149" y="299"/>
                  <a:pt x="149" y="299"/>
                </a:cubicBezTo>
                <a:cubicBezTo>
                  <a:pt x="149" y="246"/>
                  <a:pt x="149" y="246"/>
                  <a:pt x="149" y="246"/>
                </a:cubicBezTo>
                <a:cubicBezTo>
                  <a:pt x="245" y="246"/>
                  <a:pt x="245" y="246"/>
                  <a:pt x="245" y="246"/>
                </a:cubicBezTo>
                <a:cubicBezTo>
                  <a:pt x="245" y="299"/>
                  <a:pt x="245" y="299"/>
                  <a:pt x="245" y="299"/>
                </a:cubicBezTo>
                <a:cubicBezTo>
                  <a:pt x="224" y="299"/>
                  <a:pt x="224" y="299"/>
                  <a:pt x="224" y="299"/>
                </a:cubicBezTo>
                <a:cubicBezTo>
                  <a:pt x="218" y="299"/>
                  <a:pt x="213" y="304"/>
                  <a:pt x="213" y="310"/>
                </a:cubicBezTo>
                <a:cubicBezTo>
                  <a:pt x="213" y="352"/>
                  <a:pt x="213" y="352"/>
                  <a:pt x="213" y="352"/>
                </a:cubicBezTo>
                <a:cubicBezTo>
                  <a:pt x="213" y="358"/>
                  <a:pt x="218" y="363"/>
                  <a:pt x="224" y="363"/>
                </a:cubicBezTo>
                <a:cubicBezTo>
                  <a:pt x="288" y="363"/>
                  <a:pt x="288" y="363"/>
                  <a:pt x="288" y="363"/>
                </a:cubicBezTo>
                <a:cubicBezTo>
                  <a:pt x="294" y="363"/>
                  <a:pt x="299" y="358"/>
                  <a:pt x="299" y="352"/>
                </a:cubicBezTo>
                <a:cubicBezTo>
                  <a:pt x="299" y="310"/>
                  <a:pt x="299" y="310"/>
                  <a:pt x="299" y="310"/>
                </a:cubicBezTo>
                <a:cubicBezTo>
                  <a:pt x="299" y="304"/>
                  <a:pt x="294" y="299"/>
                  <a:pt x="288" y="299"/>
                </a:cubicBezTo>
                <a:cubicBezTo>
                  <a:pt x="267" y="299"/>
                  <a:pt x="267" y="299"/>
                  <a:pt x="267" y="299"/>
                </a:cubicBezTo>
                <a:cubicBezTo>
                  <a:pt x="267" y="246"/>
                  <a:pt x="267" y="246"/>
                  <a:pt x="267" y="246"/>
                </a:cubicBezTo>
                <a:cubicBezTo>
                  <a:pt x="363" y="246"/>
                  <a:pt x="363" y="246"/>
                  <a:pt x="363" y="246"/>
                </a:cubicBezTo>
                <a:cubicBezTo>
                  <a:pt x="363" y="299"/>
                  <a:pt x="363" y="299"/>
                  <a:pt x="363" y="299"/>
                </a:cubicBezTo>
                <a:cubicBezTo>
                  <a:pt x="341" y="299"/>
                  <a:pt x="341" y="299"/>
                  <a:pt x="341" y="299"/>
                </a:cubicBezTo>
                <a:cubicBezTo>
                  <a:pt x="335" y="299"/>
                  <a:pt x="331" y="304"/>
                  <a:pt x="331" y="310"/>
                </a:cubicBezTo>
                <a:cubicBezTo>
                  <a:pt x="331" y="352"/>
                  <a:pt x="331" y="352"/>
                  <a:pt x="331" y="352"/>
                </a:cubicBezTo>
                <a:cubicBezTo>
                  <a:pt x="331" y="358"/>
                  <a:pt x="335" y="363"/>
                  <a:pt x="341" y="363"/>
                </a:cubicBezTo>
                <a:cubicBezTo>
                  <a:pt x="405" y="363"/>
                  <a:pt x="405" y="363"/>
                  <a:pt x="405" y="363"/>
                </a:cubicBezTo>
                <a:cubicBezTo>
                  <a:pt x="411" y="363"/>
                  <a:pt x="416" y="358"/>
                  <a:pt x="416" y="352"/>
                </a:cubicBezTo>
                <a:lnTo>
                  <a:pt x="416" y="310"/>
                </a:lnTo>
                <a:close/>
                <a:moveTo>
                  <a:pt x="352" y="342"/>
                </a:moveTo>
                <a:cubicBezTo>
                  <a:pt x="395" y="342"/>
                  <a:pt x="395" y="342"/>
                  <a:pt x="395" y="342"/>
                </a:cubicBezTo>
                <a:cubicBezTo>
                  <a:pt x="395" y="320"/>
                  <a:pt x="395" y="320"/>
                  <a:pt x="395" y="320"/>
                </a:cubicBezTo>
                <a:cubicBezTo>
                  <a:pt x="352" y="320"/>
                  <a:pt x="352" y="320"/>
                  <a:pt x="352" y="320"/>
                </a:cubicBezTo>
                <a:lnTo>
                  <a:pt x="352" y="342"/>
                </a:lnTo>
                <a:close/>
              </a:path>
            </a:pathLst>
          </a:custGeom>
          <a:solidFill>
            <a:schemeClr val="accent6"/>
          </a:solidFill>
          <a:ln>
            <a:noFill/>
          </a:ln>
          <a:extLst/>
        </p:spPr>
        <p:txBody>
          <a:bodyPr/>
          <a:lstStyle/>
          <a:p>
            <a:pPr eaLnBrk="0" hangingPunct="0">
              <a:spcBef>
                <a:spcPct val="0"/>
              </a:spcBef>
              <a:buFontTx/>
              <a:buNone/>
              <a:defRPr/>
            </a:pPr>
            <a:endParaRPr lang="en-GB" sz="1800" dirty="0">
              <a:solidFill>
                <a:srgbClr val="000000"/>
              </a:solidFill>
              <a:latin typeface="Arial" panose="020B0604020202020204" pitchFamily="34" charset="0"/>
              <a:ea typeface="+mn-ea"/>
            </a:endParaRPr>
          </a:p>
        </p:txBody>
      </p:sp>
      <p:pic>
        <p:nvPicPr>
          <p:cNvPr id="1321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0988" y="57150"/>
            <a:ext cx="1176337" cy="842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75274786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a:xfrm>
            <a:off x="249238" y="373063"/>
            <a:ext cx="8472487" cy="609600"/>
          </a:xfrm>
        </p:spPr>
        <p:txBody>
          <a:bodyPr lIns="91440" tIns="45720" rIns="91440" bIns="45720" anchor="ctr"/>
          <a:lstStyle/>
          <a:p>
            <a:pPr eaLnBrk="1" hangingPunct="1"/>
            <a:r>
              <a:rPr lang="en-US" altLang="en-US" sz="3200" dirty="0" smtClean="0"/>
              <a:t>Improving Our Organization</a:t>
            </a:r>
            <a:r>
              <a:rPr lang="en-US" altLang="en-US" sz="3800" dirty="0" smtClean="0"/>
              <a:t/>
            </a:r>
            <a:br>
              <a:rPr lang="en-US" altLang="en-US" sz="3800" dirty="0" smtClean="0"/>
            </a:br>
            <a:r>
              <a:rPr lang="en-US" altLang="en-US" i="1" dirty="0" smtClean="0"/>
              <a:t>Former</a:t>
            </a:r>
            <a:r>
              <a:rPr lang="en-US" altLang="en-US" dirty="0" smtClean="0"/>
              <a:t> </a:t>
            </a:r>
            <a:r>
              <a:rPr lang="en-US" altLang="en-US" i="1" dirty="0" smtClean="0"/>
              <a:t>State</a:t>
            </a:r>
          </a:p>
        </p:txBody>
      </p:sp>
      <p:sp>
        <p:nvSpPr>
          <p:cNvPr id="26" name="Rounded Rectangle 25"/>
          <p:cNvSpPr/>
          <p:nvPr/>
        </p:nvSpPr>
        <p:spPr>
          <a:xfrm>
            <a:off x="3108325" y="1641475"/>
            <a:ext cx="2927350" cy="558800"/>
          </a:xfrm>
          <a:prstGeom prst="roundRect">
            <a:avLst/>
          </a:prstGeom>
          <a:solidFill>
            <a:srgbClr val="002776"/>
          </a:solidFill>
          <a:ln w="25400" cmpd="sng">
            <a:noFill/>
            <a:prstDash val="solid"/>
            <a:headEnd type="arrow"/>
            <a:tailEnd type="none"/>
          </a:ln>
        </p:spPr>
        <p:style>
          <a:lnRef idx="1">
            <a:schemeClr val="accent1"/>
          </a:lnRef>
          <a:fillRef idx="0">
            <a:schemeClr val="accent1"/>
          </a:fillRef>
          <a:effectRef idx="0">
            <a:schemeClr val="accent1"/>
          </a:effectRef>
          <a:fontRef idx="minor">
            <a:schemeClr val="tx1"/>
          </a:fontRef>
        </p:style>
        <p:txBody>
          <a:bodyPr lIns="45720" rIns="45720" anchor="ctr"/>
          <a:lstStyle/>
          <a:p>
            <a:pPr algn="ctr" eaLnBrk="0" fontAlgn="auto" hangingPunct="0">
              <a:spcBef>
                <a:spcPts val="0"/>
              </a:spcBef>
              <a:spcAft>
                <a:spcPts val="0"/>
              </a:spcAft>
              <a:buFontTx/>
              <a:buNone/>
              <a:defRPr/>
            </a:pPr>
            <a:r>
              <a:rPr lang="en-US" sz="1000" b="1" dirty="0">
                <a:solidFill>
                  <a:srgbClr val="FFFFFF"/>
                </a:solidFill>
              </a:rPr>
              <a:t>Aircraft Certification Service</a:t>
            </a:r>
          </a:p>
          <a:p>
            <a:pPr algn="ctr" eaLnBrk="0" fontAlgn="auto" hangingPunct="0">
              <a:spcBef>
                <a:spcPts val="0"/>
              </a:spcBef>
              <a:spcAft>
                <a:spcPts val="0"/>
              </a:spcAft>
              <a:buFontTx/>
              <a:buNone/>
              <a:defRPr/>
            </a:pPr>
            <a:r>
              <a:rPr lang="en-US" sz="1000" b="1" dirty="0">
                <a:solidFill>
                  <a:srgbClr val="FFFFFF"/>
                </a:solidFill>
              </a:rPr>
              <a:t>AIR-1, Director </a:t>
            </a:r>
          </a:p>
          <a:p>
            <a:pPr algn="ctr" eaLnBrk="0" fontAlgn="auto" hangingPunct="0">
              <a:spcBef>
                <a:spcPts val="0"/>
              </a:spcBef>
              <a:spcAft>
                <a:spcPts val="0"/>
              </a:spcAft>
              <a:buFontTx/>
              <a:buNone/>
              <a:defRPr/>
            </a:pPr>
            <a:r>
              <a:rPr lang="en-US" sz="1000" b="1" dirty="0">
                <a:solidFill>
                  <a:srgbClr val="FFFFFF"/>
                </a:solidFill>
              </a:rPr>
              <a:t>AIR-2, Deputy Director</a:t>
            </a:r>
          </a:p>
        </p:txBody>
      </p:sp>
      <p:grpSp>
        <p:nvGrpSpPr>
          <p:cNvPr id="133124" name="Group 1"/>
          <p:cNvGrpSpPr>
            <a:grpSpLocks/>
          </p:cNvGrpSpPr>
          <p:nvPr/>
        </p:nvGrpSpPr>
        <p:grpSpPr bwMode="auto">
          <a:xfrm>
            <a:off x="2357438" y="2427288"/>
            <a:ext cx="4429125" cy="558800"/>
            <a:chOff x="2710838" y="1948980"/>
            <a:chExt cx="4427578" cy="559168"/>
          </a:xfrm>
        </p:grpSpPr>
        <p:sp>
          <p:nvSpPr>
            <p:cNvPr id="30" name="Rounded Rectangle 29"/>
            <p:cNvSpPr/>
            <p:nvPr/>
          </p:nvSpPr>
          <p:spPr>
            <a:xfrm>
              <a:off x="2710838" y="1950568"/>
              <a:ext cx="1969399" cy="557580"/>
            </a:xfrm>
            <a:prstGeom prst="roundRect">
              <a:avLst/>
            </a:prstGeom>
            <a:solidFill>
              <a:srgbClr val="002776"/>
            </a:solidFill>
            <a:ln w="25400" cmpd="sng">
              <a:noFill/>
              <a:prstDash val="solid"/>
              <a:headEnd type="arrow"/>
              <a:tailEnd type="none"/>
            </a:ln>
          </p:spPr>
          <p:style>
            <a:lnRef idx="1">
              <a:schemeClr val="accent1"/>
            </a:lnRef>
            <a:fillRef idx="0">
              <a:schemeClr val="accent1"/>
            </a:fillRef>
            <a:effectRef idx="0">
              <a:schemeClr val="accent1"/>
            </a:effectRef>
            <a:fontRef idx="minor">
              <a:schemeClr val="tx1"/>
            </a:fontRef>
          </p:style>
          <p:txBody>
            <a:bodyPr lIns="0" tIns="0" rIns="0" bIns="0" anchor="ctr"/>
            <a:lstStyle/>
            <a:p>
              <a:pPr algn="ctr" eaLnBrk="0" fontAlgn="auto" hangingPunct="0">
                <a:spcBef>
                  <a:spcPts val="0"/>
                </a:spcBef>
                <a:spcAft>
                  <a:spcPts val="0"/>
                </a:spcAft>
                <a:buFontTx/>
                <a:buNone/>
                <a:defRPr/>
              </a:pPr>
              <a:r>
                <a:rPr lang="en-US" sz="1000" b="1" dirty="0">
                  <a:solidFill>
                    <a:srgbClr val="FFFFFF"/>
                  </a:solidFill>
                </a:rPr>
                <a:t>Executive Support Staff</a:t>
              </a:r>
            </a:p>
            <a:p>
              <a:pPr algn="ctr" eaLnBrk="0" fontAlgn="auto" hangingPunct="0">
                <a:spcBef>
                  <a:spcPts val="0"/>
                </a:spcBef>
                <a:spcAft>
                  <a:spcPts val="0"/>
                </a:spcAft>
                <a:buFontTx/>
                <a:buNone/>
                <a:defRPr/>
              </a:pPr>
              <a:r>
                <a:rPr lang="en-US" sz="1000" b="1" dirty="0">
                  <a:solidFill>
                    <a:srgbClr val="FFFFFF"/>
                  </a:solidFill>
                </a:rPr>
                <a:t>(AIR-10) </a:t>
              </a:r>
            </a:p>
          </p:txBody>
        </p:sp>
        <p:sp>
          <p:nvSpPr>
            <p:cNvPr id="31" name="Rounded Rectangle 30"/>
            <p:cNvSpPr/>
            <p:nvPr/>
          </p:nvSpPr>
          <p:spPr>
            <a:xfrm>
              <a:off x="5169016" y="1948980"/>
              <a:ext cx="1969400" cy="557579"/>
            </a:xfrm>
            <a:prstGeom prst="roundRect">
              <a:avLst/>
            </a:prstGeom>
            <a:solidFill>
              <a:srgbClr val="002776"/>
            </a:solidFill>
            <a:ln w="25400" cmpd="sng">
              <a:noFill/>
              <a:prstDash val="solid"/>
              <a:headEnd type="arrow"/>
              <a:tailEnd type="none"/>
            </a:ln>
          </p:spPr>
          <p:style>
            <a:lnRef idx="1">
              <a:schemeClr val="accent1"/>
            </a:lnRef>
            <a:fillRef idx="0">
              <a:schemeClr val="accent1"/>
            </a:fillRef>
            <a:effectRef idx="0">
              <a:schemeClr val="accent1"/>
            </a:effectRef>
            <a:fontRef idx="minor">
              <a:schemeClr val="tx1"/>
            </a:fontRef>
          </p:style>
          <p:txBody>
            <a:bodyPr lIns="0" tIns="0" rIns="0" bIns="0" anchor="ctr"/>
            <a:lstStyle/>
            <a:p>
              <a:pPr algn="ctr" eaLnBrk="0" fontAlgn="auto" hangingPunct="0">
                <a:spcBef>
                  <a:spcPts val="0"/>
                </a:spcBef>
                <a:spcAft>
                  <a:spcPts val="0"/>
                </a:spcAft>
                <a:buFontTx/>
                <a:buNone/>
                <a:defRPr/>
              </a:pPr>
              <a:r>
                <a:rPr lang="en-US" sz="1000" b="1" dirty="0">
                  <a:solidFill>
                    <a:srgbClr val="FFFFFF"/>
                  </a:solidFill>
                </a:rPr>
                <a:t>Fuels Program Staff </a:t>
              </a:r>
            </a:p>
            <a:p>
              <a:pPr algn="ctr" eaLnBrk="0" fontAlgn="auto" hangingPunct="0">
                <a:spcBef>
                  <a:spcPts val="0"/>
                </a:spcBef>
                <a:spcAft>
                  <a:spcPts val="0"/>
                </a:spcAft>
                <a:buFontTx/>
                <a:buNone/>
                <a:defRPr/>
              </a:pPr>
              <a:r>
                <a:rPr lang="en-US" sz="1000" b="1" dirty="0">
                  <a:solidFill>
                    <a:srgbClr val="FFFFFF"/>
                  </a:solidFill>
                </a:rPr>
                <a:t>(AIR-20)</a:t>
              </a:r>
            </a:p>
          </p:txBody>
        </p:sp>
      </p:grpSp>
      <p:sp>
        <p:nvSpPr>
          <p:cNvPr id="35" name="Rounded Rectangle 34"/>
          <p:cNvSpPr/>
          <p:nvPr/>
        </p:nvSpPr>
        <p:spPr>
          <a:xfrm>
            <a:off x="1568450" y="3357563"/>
            <a:ext cx="1076325" cy="1165225"/>
          </a:xfrm>
          <a:prstGeom prst="roundRect">
            <a:avLst/>
          </a:prstGeom>
          <a:solidFill>
            <a:srgbClr val="002776"/>
          </a:solidFill>
          <a:ln w="25400" cmpd="sng">
            <a:noFill/>
            <a:prstDash val="solid"/>
            <a:headEnd type="arrow"/>
            <a:tailEnd type="none"/>
          </a:ln>
        </p:spPr>
        <p:style>
          <a:lnRef idx="1">
            <a:schemeClr val="accent1"/>
          </a:lnRef>
          <a:fillRef idx="0">
            <a:schemeClr val="accent1"/>
          </a:fillRef>
          <a:effectRef idx="0">
            <a:schemeClr val="accent1"/>
          </a:effectRef>
          <a:fontRef idx="minor">
            <a:schemeClr val="tx1"/>
          </a:fontRef>
        </p:style>
        <p:txBody>
          <a:bodyPr lIns="0" tIns="0" rIns="0" bIns="0" anchor="ctr"/>
          <a:lstStyle/>
          <a:p>
            <a:pPr algn="ctr" eaLnBrk="0" fontAlgn="auto" hangingPunct="0">
              <a:spcBef>
                <a:spcPts val="0"/>
              </a:spcBef>
              <a:spcAft>
                <a:spcPts val="0"/>
              </a:spcAft>
              <a:buFontTx/>
              <a:buNone/>
              <a:defRPr/>
            </a:pPr>
            <a:r>
              <a:rPr lang="en-US" sz="1000" b="1" dirty="0">
                <a:solidFill>
                  <a:srgbClr val="FFFFFF"/>
                </a:solidFill>
              </a:rPr>
              <a:t>International Division </a:t>
            </a:r>
          </a:p>
          <a:p>
            <a:pPr algn="ctr" eaLnBrk="0" fontAlgn="auto" hangingPunct="0">
              <a:spcBef>
                <a:spcPts val="0"/>
              </a:spcBef>
              <a:spcAft>
                <a:spcPts val="0"/>
              </a:spcAft>
              <a:buFontTx/>
              <a:buNone/>
              <a:defRPr/>
            </a:pPr>
            <a:r>
              <a:rPr lang="en-US" sz="1000" b="1" dirty="0">
                <a:solidFill>
                  <a:srgbClr val="FFFFFF"/>
                </a:solidFill>
              </a:rPr>
              <a:t>(AIR-400)</a:t>
            </a:r>
          </a:p>
        </p:txBody>
      </p:sp>
      <p:sp>
        <p:nvSpPr>
          <p:cNvPr id="36" name="Rounded Rectangle 35"/>
          <p:cNvSpPr/>
          <p:nvPr/>
        </p:nvSpPr>
        <p:spPr>
          <a:xfrm>
            <a:off x="336550" y="3357563"/>
            <a:ext cx="1077913" cy="1165225"/>
          </a:xfrm>
          <a:prstGeom prst="roundRect">
            <a:avLst/>
          </a:prstGeom>
          <a:solidFill>
            <a:srgbClr val="002776"/>
          </a:solidFill>
          <a:ln w="25400" cmpd="sng">
            <a:noFill/>
            <a:prstDash val="solid"/>
            <a:headEnd type="arrow"/>
            <a:tailEnd type="none"/>
          </a:ln>
        </p:spPr>
        <p:style>
          <a:lnRef idx="1">
            <a:schemeClr val="accent1"/>
          </a:lnRef>
          <a:fillRef idx="0">
            <a:schemeClr val="accent1"/>
          </a:fillRef>
          <a:effectRef idx="0">
            <a:schemeClr val="accent1"/>
          </a:effectRef>
          <a:fontRef idx="minor">
            <a:schemeClr val="tx1"/>
          </a:fontRef>
        </p:style>
        <p:txBody>
          <a:bodyPr lIns="0" tIns="0" rIns="0" bIns="0" anchor="ctr"/>
          <a:lstStyle/>
          <a:p>
            <a:pPr algn="ctr" eaLnBrk="0" fontAlgn="auto" hangingPunct="0">
              <a:spcBef>
                <a:spcPts val="0"/>
              </a:spcBef>
              <a:spcAft>
                <a:spcPts val="0"/>
              </a:spcAft>
              <a:buFontTx/>
              <a:buNone/>
              <a:defRPr/>
            </a:pPr>
            <a:r>
              <a:rPr lang="en-US" sz="1000" b="1" dirty="0">
                <a:solidFill>
                  <a:srgbClr val="FFFFFF"/>
                </a:solidFill>
              </a:rPr>
              <a:t>Design, Manufacturing &amp; Airworthiness Division</a:t>
            </a:r>
          </a:p>
          <a:p>
            <a:pPr algn="ctr" eaLnBrk="0" fontAlgn="auto" hangingPunct="0">
              <a:spcBef>
                <a:spcPts val="0"/>
              </a:spcBef>
              <a:spcAft>
                <a:spcPts val="0"/>
              </a:spcAft>
              <a:buFontTx/>
              <a:buNone/>
              <a:defRPr/>
            </a:pPr>
            <a:r>
              <a:rPr lang="en-US" sz="1000" b="1" dirty="0">
                <a:solidFill>
                  <a:srgbClr val="FFFFFF"/>
                </a:solidFill>
              </a:rPr>
              <a:t>(AIR-100</a:t>
            </a:r>
            <a:r>
              <a:rPr lang="en-US" sz="1050" b="1" dirty="0">
                <a:solidFill>
                  <a:srgbClr val="FFFFFF"/>
                </a:solidFill>
              </a:rPr>
              <a:t>)</a:t>
            </a:r>
          </a:p>
        </p:txBody>
      </p:sp>
      <p:sp>
        <p:nvSpPr>
          <p:cNvPr id="38" name="Rounded Rectangle 37"/>
          <p:cNvSpPr/>
          <p:nvPr/>
        </p:nvSpPr>
        <p:spPr>
          <a:xfrm>
            <a:off x="2800350" y="3336925"/>
            <a:ext cx="1077913" cy="1163638"/>
          </a:xfrm>
          <a:prstGeom prst="roundRect">
            <a:avLst/>
          </a:prstGeom>
          <a:solidFill>
            <a:srgbClr val="002776"/>
          </a:solidFill>
          <a:ln w="25400" cmpd="sng">
            <a:noFill/>
            <a:prstDash val="solid"/>
            <a:headEnd type="arrow"/>
            <a:tailEnd type="none"/>
          </a:ln>
        </p:spPr>
        <p:style>
          <a:lnRef idx="1">
            <a:schemeClr val="accent1"/>
          </a:lnRef>
          <a:fillRef idx="0">
            <a:schemeClr val="accent1"/>
          </a:fillRef>
          <a:effectRef idx="0">
            <a:schemeClr val="accent1"/>
          </a:effectRef>
          <a:fontRef idx="minor">
            <a:schemeClr val="tx1"/>
          </a:fontRef>
        </p:style>
        <p:txBody>
          <a:bodyPr lIns="0" tIns="0" rIns="0" bIns="0" anchor="ctr"/>
          <a:lstStyle/>
          <a:p>
            <a:pPr algn="ctr" eaLnBrk="0" fontAlgn="auto" hangingPunct="0">
              <a:spcBef>
                <a:spcPts val="0"/>
              </a:spcBef>
              <a:spcAft>
                <a:spcPts val="0"/>
              </a:spcAft>
              <a:buFontTx/>
              <a:buNone/>
              <a:defRPr/>
            </a:pPr>
            <a:r>
              <a:rPr lang="en-US" sz="1000" b="1" dirty="0">
                <a:solidFill>
                  <a:srgbClr val="FFFFFF"/>
                </a:solidFill>
              </a:rPr>
              <a:t>Planning &amp; Program Management Division </a:t>
            </a:r>
          </a:p>
          <a:p>
            <a:pPr algn="ctr" eaLnBrk="0" fontAlgn="auto" hangingPunct="0">
              <a:spcBef>
                <a:spcPts val="0"/>
              </a:spcBef>
              <a:spcAft>
                <a:spcPts val="0"/>
              </a:spcAft>
              <a:buFontTx/>
              <a:buNone/>
              <a:defRPr/>
            </a:pPr>
            <a:r>
              <a:rPr lang="en-US" sz="1000" b="1" dirty="0">
                <a:solidFill>
                  <a:srgbClr val="FFFFFF"/>
                </a:solidFill>
              </a:rPr>
              <a:t>(AIR-500) </a:t>
            </a:r>
          </a:p>
        </p:txBody>
      </p:sp>
      <p:sp>
        <p:nvSpPr>
          <p:cNvPr id="40" name="Rounded Rectangle 39"/>
          <p:cNvSpPr/>
          <p:nvPr/>
        </p:nvSpPr>
        <p:spPr>
          <a:xfrm>
            <a:off x="4032250" y="3340100"/>
            <a:ext cx="1077913" cy="1165225"/>
          </a:xfrm>
          <a:prstGeom prst="roundRect">
            <a:avLst/>
          </a:prstGeom>
          <a:solidFill>
            <a:srgbClr val="002776"/>
          </a:solidFill>
          <a:ln w="25400" cmpd="sng">
            <a:noFill/>
            <a:prstDash val="solid"/>
            <a:headEnd type="arrow"/>
            <a:tailEnd type="none"/>
          </a:ln>
        </p:spPr>
        <p:style>
          <a:lnRef idx="1">
            <a:schemeClr val="accent1"/>
          </a:lnRef>
          <a:fillRef idx="0">
            <a:schemeClr val="accent1"/>
          </a:fillRef>
          <a:effectRef idx="0">
            <a:schemeClr val="accent1"/>
          </a:effectRef>
          <a:fontRef idx="minor">
            <a:schemeClr val="tx1"/>
          </a:fontRef>
        </p:style>
        <p:txBody>
          <a:bodyPr lIns="45720" rIns="45720" anchor="ctr"/>
          <a:lstStyle/>
          <a:p>
            <a:pPr algn="ctr" eaLnBrk="0" fontAlgn="auto" hangingPunct="0">
              <a:spcBef>
                <a:spcPts val="0"/>
              </a:spcBef>
              <a:spcAft>
                <a:spcPts val="0"/>
              </a:spcAft>
              <a:buFontTx/>
              <a:buNone/>
              <a:defRPr/>
            </a:pPr>
            <a:r>
              <a:rPr lang="en-US" sz="1000" b="1" dirty="0">
                <a:solidFill>
                  <a:srgbClr val="FFFFFF"/>
                </a:solidFill>
              </a:rPr>
              <a:t>Transport Directorate </a:t>
            </a:r>
          </a:p>
          <a:p>
            <a:pPr algn="ctr" eaLnBrk="0" fontAlgn="auto" hangingPunct="0">
              <a:spcBef>
                <a:spcPts val="0"/>
              </a:spcBef>
              <a:spcAft>
                <a:spcPts val="0"/>
              </a:spcAft>
              <a:buFontTx/>
              <a:buNone/>
              <a:defRPr/>
            </a:pPr>
            <a:r>
              <a:rPr lang="en-US" sz="1000" b="1" dirty="0">
                <a:solidFill>
                  <a:srgbClr val="FFFFFF"/>
                </a:solidFill>
              </a:rPr>
              <a:t>(ANM-100)</a:t>
            </a:r>
          </a:p>
        </p:txBody>
      </p:sp>
      <p:sp>
        <p:nvSpPr>
          <p:cNvPr id="41" name="Rounded Rectangle 40"/>
          <p:cNvSpPr/>
          <p:nvPr/>
        </p:nvSpPr>
        <p:spPr>
          <a:xfrm>
            <a:off x="5264150" y="3340100"/>
            <a:ext cx="1077913" cy="1165225"/>
          </a:xfrm>
          <a:prstGeom prst="roundRect">
            <a:avLst/>
          </a:prstGeom>
          <a:solidFill>
            <a:srgbClr val="002776"/>
          </a:solidFill>
          <a:ln w="25400" cmpd="sng">
            <a:noFill/>
            <a:prstDash val="solid"/>
            <a:headEnd type="arrow"/>
            <a:tailEnd type="none"/>
          </a:ln>
        </p:spPr>
        <p:style>
          <a:lnRef idx="1">
            <a:schemeClr val="accent1"/>
          </a:lnRef>
          <a:fillRef idx="0">
            <a:schemeClr val="accent1"/>
          </a:fillRef>
          <a:effectRef idx="0">
            <a:schemeClr val="accent1"/>
          </a:effectRef>
          <a:fontRef idx="minor">
            <a:schemeClr val="tx1"/>
          </a:fontRef>
        </p:style>
        <p:txBody>
          <a:bodyPr lIns="45720" rIns="45720" anchor="ctr"/>
          <a:lstStyle/>
          <a:p>
            <a:pPr algn="ctr" eaLnBrk="0" fontAlgn="auto" hangingPunct="0">
              <a:spcBef>
                <a:spcPts val="0"/>
              </a:spcBef>
              <a:spcAft>
                <a:spcPts val="0"/>
              </a:spcAft>
              <a:buFontTx/>
              <a:buNone/>
              <a:defRPr/>
            </a:pPr>
            <a:r>
              <a:rPr lang="en-US" sz="1000" b="1" dirty="0">
                <a:solidFill>
                  <a:srgbClr val="FFFFFF"/>
                </a:solidFill>
              </a:rPr>
              <a:t>Small Airplane Directorate</a:t>
            </a:r>
          </a:p>
          <a:p>
            <a:pPr algn="ctr" eaLnBrk="0" fontAlgn="auto" hangingPunct="0">
              <a:spcBef>
                <a:spcPts val="0"/>
              </a:spcBef>
              <a:spcAft>
                <a:spcPts val="0"/>
              </a:spcAft>
              <a:buFontTx/>
              <a:buNone/>
              <a:defRPr/>
            </a:pPr>
            <a:r>
              <a:rPr lang="en-US" sz="1000" b="1" dirty="0">
                <a:solidFill>
                  <a:srgbClr val="FFFFFF"/>
                </a:solidFill>
              </a:rPr>
              <a:t>(ACE-100)</a:t>
            </a:r>
          </a:p>
        </p:txBody>
      </p:sp>
      <p:sp>
        <p:nvSpPr>
          <p:cNvPr id="42" name="Rounded Rectangle 41"/>
          <p:cNvSpPr/>
          <p:nvPr/>
        </p:nvSpPr>
        <p:spPr>
          <a:xfrm>
            <a:off x="6497638" y="3338513"/>
            <a:ext cx="1076325" cy="1165225"/>
          </a:xfrm>
          <a:prstGeom prst="roundRect">
            <a:avLst/>
          </a:prstGeom>
          <a:solidFill>
            <a:srgbClr val="002776"/>
          </a:solidFill>
          <a:ln w="25400" cmpd="sng">
            <a:noFill/>
            <a:prstDash val="solid"/>
            <a:headEnd type="arrow"/>
            <a:tailEnd type="none"/>
          </a:ln>
        </p:spPr>
        <p:style>
          <a:lnRef idx="1">
            <a:schemeClr val="accent1"/>
          </a:lnRef>
          <a:fillRef idx="0">
            <a:schemeClr val="accent1"/>
          </a:fillRef>
          <a:effectRef idx="0">
            <a:schemeClr val="accent1"/>
          </a:effectRef>
          <a:fontRef idx="minor">
            <a:schemeClr val="tx1"/>
          </a:fontRef>
        </p:style>
        <p:txBody>
          <a:bodyPr lIns="45720" rIns="45720" anchor="ctr"/>
          <a:lstStyle/>
          <a:p>
            <a:pPr algn="ctr" eaLnBrk="0" fontAlgn="auto" hangingPunct="0">
              <a:spcBef>
                <a:spcPts val="0"/>
              </a:spcBef>
              <a:spcAft>
                <a:spcPts val="0"/>
              </a:spcAft>
              <a:buFontTx/>
              <a:buNone/>
              <a:defRPr/>
            </a:pPr>
            <a:r>
              <a:rPr lang="en-US" sz="1000" b="1" dirty="0">
                <a:solidFill>
                  <a:srgbClr val="FFFFFF"/>
                </a:solidFill>
              </a:rPr>
              <a:t>Engine and Propeller Directorate </a:t>
            </a:r>
          </a:p>
          <a:p>
            <a:pPr algn="ctr" eaLnBrk="0" fontAlgn="auto" hangingPunct="0">
              <a:spcBef>
                <a:spcPts val="0"/>
              </a:spcBef>
              <a:spcAft>
                <a:spcPts val="0"/>
              </a:spcAft>
              <a:buFontTx/>
              <a:buNone/>
              <a:defRPr/>
            </a:pPr>
            <a:r>
              <a:rPr lang="en-US" sz="1000" b="1" dirty="0">
                <a:solidFill>
                  <a:srgbClr val="FFFFFF"/>
                </a:solidFill>
              </a:rPr>
              <a:t>(ANE-100)</a:t>
            </a:r>
          </a:p>
        </p:txBody>
      </p:sp>
      <p:sp>
        <p:nvSpPr>
          <p:cNvPr id="48" name="Rounded Rectangle 47"/>
          <p:cNvSpPr/>
          <p:nvPr/>
        </p:nvSpPr>
        <p:spPr>
          <a:xfrm>
            <a:off x="7715250" y="3316288"/>
            <a:ext cx="1076325" cy="1165225"/>
          </a:xfrm>
          <a:prstGeom prst="roundRect">
            <a:avLst/>
          </a:prstGeom>
          <a:solidFill>
            <a:srgbClr val="002776"/>
          </a:solidFill>
          <a:ln w="25400" cmpd="sng">
            <a:noFill/>
            <a:prstDash val="solid"/>
            <a:headEnd type="arrow"/>
            <a:tailEnd type="none"/>
          </a:ln>
        </p:spPr>
        <p:style>
          <a:lnRef idx="1">
            <a:schemeClr val="accent1"/>
          </a:lnRef>
          <a:fillRef idx="0">
            <a:schemeClr val="accent1"/>
          </a:fillRef>
          <a:effectRef idx="0">
            <a:schemeClr val="accent1"/>
          </a:effectRef>
          <a:fontRef idx="minor">
            <a:schemeClr val="tx1"/>
          </a:fontRef>
        </p:style>
        <p:txBody>
          <a:bodyPr lIns="45720" rIns="45720" anchor="ctr"/>
          <a:lstStyle/>
          <a:p>
            <a:pPr algn="ctr" eaLnBrk="0" fontAlgn="auto" hangingPunct="0">
              <a:spcBef>
                <a:spcPts val="0"/>
              </a:spcBef>
              <a:spcAft>
                <a:spcPts val="0"/>
              </a:spcAft>
              <a:buFontTx/>
              <a:buNone/>
              <a:defRPr/>
            </a:pPr>
            <a:r>
              <a:rPr lang="en-US" sz="1000" b="1" dirty="0">
                <a:solidFill>
                  <a:srgbClr val="FFFFFF"/>
                </a:solidFill>
              </a:rPr>
              <a:t>Rotorcraft Directorate</a:t>
            </a:r>
          </a:p>
          <a:p>
            <a:pPr algn="ctr" eaLnBrk="0" fontAlgn="auto" hangingPunct="0">
              <a:spcBef>
                <a:spcPts val="0"/>
              </a:spcBef>
              <a:spcAft>
                <a:spcPts val="0"/>
              </a:spcAft>
              <a:buFontTx/>
              <a:buNone/>
              <a:defRPr/>
            </a:pPr>
            <a:r>
              <a:rPr lang="en-US" sz="1000" b="1" dirty="0">
                <a:solidFill>
                  <a:srgbClr val="FFFFFF"/>
                </a:solidFill>
              </a:rPr>
              <a:t>(ASW-100)</a:t>
            </a:r>
          </a:p>
        </p:txBody>
      </p:sp>
      <p:cxnSp>
        <p:nvCxnSpPr>
          <p:cNvPr id="68" name="Straight Connector 67"/>
          <p:cNvCxnSpPr>
            <a:stCxn id="30" idx="3"/>
            <a:endCxn id="31" idx="1"/>
          </p:cNvCxnSpPr>
          <p:nvPr/>
        </p:nvCxnSpPr>
        <p:spPr>
          <a:xfrm flipV="1">
            <a:off x="4327525" y="2706688"/>
            <a:ext cx="48895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72" name="Straight Connector 71"/>
          <p:cNvCxnSpPr>
            <a:stCxn id="26" idx="2"/>
          </p:cNvCxnSpPr>
          <p:nvPr/>
        </p:nvCxnSpPr>
        <p:spPr>
          <a:xfrm>
            <a:off x="4572000" y="2200275"/>
            <a:ext cx="6350" cy="506413"/>
          </a:xfrm>
          <a:prstGeom prst="line">
            <a:avLst/>
          </a:prstGeom>
        </p:spPr>
        <p:style>
          <a:lnRef idx="1">
            <a:schemeClr val="accent2"/>
          </a:lnRef>
          <a:fillRef idx="0">
            <a:schemeClr val="accent2"/>
          </a:fillRef>
          <a:effectRef idx="0">
            <a:schemeClr val="accent2"/>
          </a:effectRef>
          <a:fontRef idx="minor">
            <a:schemeClr val="tx1"/>
          </a:fontRef>
        </p:style>
      </p:cxnSp>
      <p:cxnSp>
        <p:nvCxnSpPr>
          <p:cNvPr id="74" name="Elbow Connector 73"/>
          <p:cNvCxnSpPr>
            <a:stCxn id="36" idx="0"/>
            <a:endCxn id="48" idx="0"/>
          </p:cNvCxnSpPr>
          <p:nvPr/>
        </p:nvCxnSpPr>
        <p:spPr>
          <a:xfrm rot="5400000" flipH="1" flipV="1">
            <a:off x="4544219" y="-351631"/>
            <a:ext cx="41275" cy="7377113"/>
          </a:xfrm>
          <a:prstGeom prst="bentConnector3">
            <a:avLst>
              <a:gd name="adj1" fmla="val 654545"/>
            </a:avLst>
          </a:prstGeom>
        </p:spPr>
        <p:style>
          <a:lnRef idx="1">
            <a:schemeClr val="accent2"/>
          </a:lnRef>
          <a:fillRef idx="0">
            <a:schemeClr val="accent2"/>
          </a:fillRef>
          <a:effectRef idx="0">
            <a:schemeClr val="accent2"/>
          </a:effectRef>
          <a:fontRef idx="minor">
            <a:schemeClr val="tx1"/>
          </a:fontRef>
        </p:style>
      </p:cxnSp>
      <p:cxnSp>
        <p:nvCxnSpPr>
          <p:cNvPr id="76" name="Straight Connector 75"/>
          <p:cNvCxnSpPr>
            <a:endCxn id="40" idx="0"/>
          </p:cNvCxnSpPr>
          <p:nvPr/>
        </p:nvCxnSpPr>
        <p:spPr>
          <a:xfrm flipH="1">
            <a:off x="4572000" y="2706688"/>
            <a:ext cx="6350" cy="633412"/>
          </a:xfrm>
          <a:prstGeom prst="line">
            <a:avLst/>
          </a:prstGeom>
        </p:spPr>
        <p:style>
          <a:lnRef idx="1">
            <a:schemeClr val="accent2"/>
          </a:lnRef>
          <a:fillRef idx="0">
            <a:schemeClr val="accent2"/>
          </a:fillRef>
          <a:effectRef idx="0">
            <a:schemeClr val="accent2"/>
          </a:effectRef>
          <a:fontRef idx="minor">
            <a:schemeClr val="tx1"/>
          </a:fontRef>
        </p:style>
      </p:cxnSp>
      <p:cxnSp>
        <p:nvCxnSpPr>
          <p:cNvPr id="78" name="Straight Connector 77"/>
          <p:cNvCxnSpPr/>
          <p:nvPr/>
        </p:nvCxnSpPr>
        <p:spPr>
          <a:xfrm flipV="1">
            <a:off x="2106613" y="3109913"/>
            <a:ext cx="1587" cy="246062"/>
          </a:xfrm>
          <a:prstGeom prst="line">
            <a:avLst/>
          </a:prstGeom>
        </p:spPr>
        <p:style>
          <a:lnRef idx="1">
            <a:schemeClr val="accent2"/>
          </a:lnRef>
          <a:fillRef idx="0">
            <a:schemeClr val="accent2"/>
          </a:fillRef>
          <a:effectRef idx="0">
            <a:schemeClr val="accent2"/>
          </a:effectRef>
          <a:fontRef idx="minor">
            <a:schemeClr val="tx1"/>
          </a:fontRef>
        </p:style>
      </p:cxnSp>
      <p:cxnSp>
        <p:nvCxnSpPr>
          <p:cNvPr id="83" name="Straight Connector 82"/>
          <p:cNvCxnSpPr/>
          <p:nvPr/>
        </p:nvCxnSpPr>
        <p:spPr>
          <a:xfrm flipV="1">
            <a:off x="3338513" y="3097213"/>
            <a:ext cx="1587" cy="246062"/>
          </a:xfrm>
          <a:prstGeom prst="line">
            <a:avLst/>
          </a:prstGeom>
        </p:spPr>
        <p:style>
          <a:lnRef idx="1">
            <a:schemeClr val="accent2"/>
          </a:lnRef>
          <a:fillRef idx="0">
            <a:schemeClr val="accent2"/>
          </a:fillRef>
          <a:effectRef idx="0">
            <a:schemeClr val="accent2"/>
          </a:effectRef>
          <a:fontRef idx="minor">
            <a:schemeClr val="tx1"/>
          </a:fontRef>
        </p:style>
      </p:cxnSp>
      <p:cxnSp>
        <p:nvCxnSpPr>
          <p:cNvPr id="84" name="Straight Connector 83"/>
          <p:cNvCxnSpPr/>
          <p:nvPr/>
        </p:nvCxnSpPr>
        <p:spPr>
          <a:xfrm flipV="1">
            <a:off x="5816600" y="3109913"/>
            <a:ext cx="1588" cy="246062"/>
          </a:xfrm>
          <a:prstGeom prst="line">
            <a:avLst/>
          </a:prstGeom>
        </p:spPr>
        <p:style>
          <a:lnRef idx="1">
            <a:schemeClr val="accent2"/>
          </a:lnRef>
          <a:fillRef idx="0">
            <a:schemeClr val="accent2"/>
          </a:fillRef>
          <a:effectRef idx="0">
            <a:schemeClr val="accent2"/>
          </a:effectRef>
          <a:fontRef idx="minor">
            <a:schemeClr val="tx1"/>
          </a:fontRef>
        </p:style>
      </p:cxnSp>
      <p:cxnSp>
        <p:nvCxnSpPr>
          <p:cNvPr id="85" name="Straight Connector 84"/>
          <p:cNvCxnSpPr/>
          <p:nvPr/>
        </p:nvCxnSpPr>
        <p:spPr>
          <a:xfrm flipV="1">
            <a:off x="7070725" y="3109913"/>
            <a:ext cx="1588" cy="246062"/>
          </a:xfrm>
          <a:prstGeom prst="line">
            <a:avLst/>
          </a:prstGeom>
        </p:spPr>
        <p:style>
          <a:lnRef idx="1">
            <a:schemeClr val="accent2"/>
          </a:lnRef>
          <a:fillRef idx="0">
            <a:schemeClr val="accent2"/>
          </a:fillRef>
          <a:effectRef idx="0">
            <a:schemeClr val="accent2"/>
          </a:effectRef>
          <a:fontRef idx="minor">
            <a:schemeClr val="tx1"/>
          </a:fontRef>
        </p:style>
      </p:cxnSp>
      <p:sp>
        <p:nvSpPr>
          <p:cNvPr id="29" name="Rectangle 28"/>
          <p:cNvSpPr/>
          <p:nvPr/>
        </p:nvSpPr>
        <p:spPr>
          <a:xfrm>
            <a:off x="4098925" y="4545013"/>
            <a:ext cx="958850" cy="874712"/>
          </a:xfrm>
          <a:prstGeom prst="rect">
            <a:avLst/>
          </a:prstGeom>
          <a:ln w="25400" cmpd="sng">
            <a:solidFill>
              <a:srgbClr val="002776"/>
            </a:solidFill>
            <a:prstDash val="sysDot"/>
            <a:headEnd type="arrow"/>
            <a:tailEnd type="none"/>
          </a:ln>
        </p:spPr>
        <p:style>
          <a:lnRef idx="1">
            <a:schemeClr val="accent1"/>
          </a:lnRef>
          <a:fillRef idx="0">
            <a:schemeClr val="accent1"/>
          </a:fillRef>
          <a:effectRef idx="0">
            <a:schemeClr val="accent1"/>
          </a:effectRef>
          <a:fontRef idx="minor">
            <a:schemeClr val="tx1"/>
          </a:fontRef>
        </p:style>
        <p:txBody>
          <a:bodyPr anchor="ctr"/>
          <a:lstStyle/>
          <a:p>
            <a:pPr marL="119063" indent="-119063" eaLnBrk="0" fontAlgn="auto" hangingPunct="0">
              <a:spcBef>
                <a:spcPts val="0"/>
              </a:spcBef>
              <a:spcAft>
                <a:spcPts val="0"/>
              </a:spcAft>
              <a:buFont typeface="Arial" panose="020B0604020202020204" pitchFamily="34" charset="0"/>
              <a:buChar char="•"/>
              <a:defRPr/>
            </a:pPr>
            <a:r>
              <a:rPr lang="en-US" sz="1050" dirty="0">
                <a:solidFill>
                  <a:srgbClr val="000000"/>
                </a:solidFill>
              </a:rPr>
              <a:t>Policy</a:t>
            </a:r>
          </a:p>
          <a:p>
            <a:pPr marL="119063" indent="-119063" eaLnBrk="0" fontAlgn="auto" hangingPunct="0">
              <a:spcBef>
                <a:spcPts val="0"/>
              </a:spcBef>
              <a:spcAft>
                <a:spcPts val="0"/>
              </a:spcAft>
              <a:buFont typeface="Arial" panose="020B0604020202020204" pitchFamily="34" charset="0"/>
              <a:buChar char="•"/>
              <a:defRPr/>
            </a:pPr>
            <a:r>
              <a:rPr lang="en-US" sz="1050" dirty="0">
                <a:solidFill>
                  <a:srgbClr val="000000"/>
                </a:solidFill>
              </a:rPr>
              <a:t>ACO’s </a:t>
            </a:r>
          </a:p>
          <a:p>
            <a:pPr marL="119063" indent="-119063" eaLnBrk="0" fontAlgn="auto" hangingPunct="0">
              <a:spcBef>
                <a:spcPts val="0"/>
              </a:spcBef>
              <a:spcAft>
                <a:spcPts val="0"/>
              </a:spcAft>
              <a:buFont typeface="Arial" panose="020B0604020202020204" pitchFamily="34" charset="0"/>
              <a:buChar char="•"/>
              <a:defRPr/>
            </a:pPr>
            <a:r>
              <a:rPr lang="en-US" sz="1050" dirty="0">
                <a:solidFill>
                  <a:srgbClr val="000000"/>
                </a:solidFill>
              </a:rPr>
              <a:t>MIDO’s </a:t>
            </a:r>
          </a:p>
          <a:p>
            <a:pPr marL="119063" indent="-119063" eaLnBrk="0" fontAlgn="auto" hangingPunct="0">
              <a:spcBef>
                <a:spcPts val="0"/>
              </a:spcBef>
              <a:spcAft>
                <a:spcPts val="0"/>
              </a:spcAft>
              <a:buFont typeface="Arial" panose="020B0604020202020204" pitchFamily="34" charset="0"/>
              <a:buChar char="•"/>
              <a:defRPr/>
            </a:pPr>
            <a:r>
              <a:rPr lang="en-US" sz="1050" dirty="0">
                <a:solidFill>
                  <a:srgbClr val="000000"/>
                </a:solidFill>
              </a:rPr>
              <a:t>Admin</a:t>
            </a:r>
          </a:p>
        </p:txBody>
      </p:sp>
      <p:sp>
        <p:nvSpPr>
          <p:cNvPr id="32" name="Rectangle 31"/>
          <p:cNvSpPr/>
          <p:nvPr/>
        </p:nvSpPr>
        <p:spPr>
          <a:xfrm>
            <a:off x="5321300" y="4545013"/>
            <a:ext cx="958850" cy="874712"/>
          </a:xfrm>
          <a:prstGeom prst="rect">
            <a:avLst/>
          </a:prstGeom>
          <a:ln w="25400" cmpd="sng">
            <a:solidFill>
              <a:srgbClr val="002776"/>
            </a:solidFill>
            <a:prstDash val="sysDot"/>
            <a:headEnd type="arrow"/>
            <a:tailEnd type="none"/>
          </a:ln>
        </p:spPr>
        <p:style>
          <a:lnRef idx="1">
            <a:schemeClr val="accent1"/>
          </a:lnRef>
          <a:fillRef idx="0">
            <a:schemeClr val="accent1"/>
          </a:fillRef>
          <a:effectRef idx="0">
            <a:schemeClr val="accent1"/>
          </a:effectRef>
          <a:fontRef idx="minor">
            <a:schemeClr val="tx1"/>
          </a:fontRef>
        </p:style>
        <p:txBody>
          <a:bodyPr anchor="ctr"/>
          <a:lstStyle/>
          <a:p>
            <a:pPr marL="119063" indent="-119063" eaLnBrk="0" fontAlgn="auto" hangingPunct="0">
              <a:spcBef>
                <a:spcPts val="0"/>
              </a:spcBef>
              <a:spcAft>
                <a:spcPts val="0"/>
              </a:spcAft>
              <a:buFont typeface="Arial" panose="020B0604020202020204" pitchFamily="34" charset="0"/>
              <a:buChar char="•"/>
              <a:defRPr/>
            </a:pPr>
            <a:r>
              <a:rPr lang="en-US" sz="1050" dirty="0">
                <a:solidFill>
                  <a:srgbClr val="000000"/>
                </a:solidFill>
              </a:rPr>
              <a:t>Policy</a:t>
            </a:r>
          </a:p>
          <a:p>
            <a:pPr marL="119063" indent="-119063" eaLnBrk="0" fontAlgn="auto" hangingPunct="0">
              <a:spcBef>
                <a:spcPts val="0"/>
              </a:spcBef>
              <a:spcAft>
                <a:spcPts val="0"/>
              </a:spcAft>
              <a:buFont typeface="Arial" panose="020B0604020202020204" pitchFamily="34" charset="0"/>
              <a:buChar char="•"/>
              <a:defRPr/>
            </a:pPr>
            <a:r>
              <a:rPr lang="en-US" sz="1050" dirty="0">
                <a:solidFill>
                  <a:srgbClr val="000000"/>
                </a:solidFill>
              </a:rPr>
              <a:t>ACO’s </a:t>
            </a:r>
          </a:p>
          <a:p>
            <a:pPr marL="119063" indent="-119063" eaLnBrk="0" fontAlgn="auto" hangingPunct="0">
              <a:spcBef>
                <a:spcPts val="0"/>
              </a:spcBef>
              <a:spcAft>
                <a:spcPts val="0"/>
              </a:spcAft>
              <a:buFont typeface="Arial" panose="020B0604020202020204" pitchFamily="34" charset="0"/>
              <a:buChar char="•"/>
              <a:defRPr/>
            </a:pPr>
            <a:r>
              <a:rPr lang="en-US" sz="1050" dirty="0">
                <a:solidFill>
                  <a:srgbClr val="000000"/>
                </a:solidFill>
              </a:rPr>
              <a:t>MIDO’s </a:t>
            </a:r>
          </a:p>
          <a:p>
            <a:pPr marL="119063" indent="-119063" eaLnBrk="0" fontAlgn="auto" hangingPunct="0">
              <a:spcBef>
                <a:spcPts val="0"/>
              </a:spcBef>
              <a:spcAft>
                <a:spcPts val="0"/>
              </a:spcAft>
              <a:buFont typeface="Arial" panose="020B0604020202020204" pitchFamily="34" charset="0"/>
              <a:buChar char="•"/>
              <a:defRPr/>
            </a:pPr>
            <a:r>
              <a:rPr lang="en-US" sz="1050" dirty="0">
                <a:solidFill>
                  <a:srgbClr val="000000"/>
                </a:solidFill>
              </a:rPr>
              <a:t>Admin</a:t>
            </a:r>
          </a:p>
        </p:txBody>
      </p:sp>
      <p:sp>
        <p:nvSpPr>
          <p:cNvPr id="33" name="Rectangle 32"/>
          <p:cNvSpPr/>
          <p:nvPr/>
        </p:nvSpPr>
        <p:spPr>
          <a:xfrm>
            <a:off x="6545263" y="4545013"/>
            <a:ext cx="957262" cy="874712"/>
          </a:xfrm>
          <a:prstGeom prst="rect">
            <a:avLst/>
          </a:prstGeom>
          <a:ln w="25400" cmpd="sng">
            <a:solidFill>
              <a:srgbClr val="002776"/>
            </a:solidFill>
            <a:prstDash val="sysDot"/>
            <a:headEnd type="arrow"/>
            <a:tailEnd type="none"/>
          </a:ln>
        </p:spPr>
        <p:style>
          <a:lnRef idx="1">
            <a:schemeClr val="accent1"/>
          </a:lnRef>
          <a:fillRef idx="0">
            <a:schemeClr val="accent1"/>
          </a:fillRef>
          <a:effectRef idx="0">
            <a:schemeClr val="accent1"/>
          </a:effectRef>
          <a:fontRef idx="minor">
            <a:schemeClr val="tx1"/>
          </a:fontRef>
        </p:style>
        <p:txBody>
          <a:bodyPr anchor="ctr"/>
          <a:lstStyle/>
          <a:p>
            <a:pPr marL="119063" indent="-119063" eaLnBrk="0" fontAlgn="auto" hangingPunct="0">
              <a:spcBef>
                <a:spcPts val="0"/>
              </a:spcBef>
              <a:spcAft>
                <a:spcPts val="0"/>
              </a:spcAft>
              <a:buFont typeface="Arial" panose="020B0604020202020204" pitchFamily="34" charset="0"/>
              <a:buChar char="•"/>
              <a:defRPr/>
            </a:pPr>
            <a:r>
              <a:rPr lang="en-US" sz="1050" dirty="0">
                <a:solidFill>
                  <a:srgbClr val="000000"/>
                </a:solidFill>
              </a:rPr>
              <a:t>Policy</a:t>
            </a:r>
          </a:p>
          <a:p>
            <a:pPr marL="119063" indent="-119063" eaLnBrk="0" fontAlgn="auto" hangingPunct="0">
              <a:spcBef>
                <a:spcPts val="0"/>
              </a:spcBef>
              <a:spcAft>
                <a:spcPts val="0"/>
              </a:spcAft>
              <a:buFont typeface="Arial" panose="020B0604020202020204" pitchFamily="34" charset="0"/>
              <a:buChar char="•"/>
              <a:defRPr/>
            </a:pPr>
            <a:r>
              <a:rPr lang="en-US" sz="1050" dirty="0">
                <a:solidFill>
                  <a:srgbClr val="000000"/>
                </a:solidFill>
              </a:rPr>
              <a:t>ACO’s </a:t>
            </a:r>
          </a:p>
          <a:p>
            <a:pPr marL="119063" indent="-119063" eaLnBrk="0" fontAlgn="auto" hangingPunct="0">
              <a:spcBef>
                <a:spcPts val="0"/>
              </a:spcBef>
              <a:spcAft>
                <a:spcPts val="0"/>
              </a:spcAft>
              <a:buFont typeface="Arial" panose="020B0604020202020204" pitchFamily="34" charset="0"/>
              <a:buChar char="•"/>
              <a:defRPr/>
            </a:pPr>
            <a:r>
              <a:rPr lang="en-US" sz="1050" dirty="0">
                <a:solidFill>
                  <a:srgbClr val="000000"/>
                </a:solidFill>
              </a:rPr>
              <a:t>MIDO’s </a:t>
            </a:r>
          </a:p>
          <a:p>
            <a:pPr marL="119063" indent="-119063" eaLnBrk="0" fontAlgn="auto" hangingPunct="0">
              <a:spcBef>
                <a:spcPts val="0"/>
              </a:spcBef>
              <a:spcAft>
                <a:spcPts val="0"/>
              </a:spcAft>
              <a:buFont typeface="Arial" panose="020B0604020202020204" pitchFamily="34" charset="0"/>
              <a:buChar char="•"/>
              <a:defRPr/>
            </a:pPr>
            <a:r>
              <a:rPr lang="en-US" sz="1050" dirty="0">
                <a:solidFill>
                  <a:srgbClr val="000000"/>
                </a:solidFill>
              </a:rPr>
              <a:t>Admin</a:t>
            </a:r>
          </a:p>
        </p:txBody>
      </p:sp>
      <p:sp>
        <p:nvSpPr>
          <p:cNvPr id="46" name="Rectangle 45"/>
          <p:cNvSpPr/>
          <p:nvPr/>
        </p:nvSpPr>
        <p:spPr>
          <a:xfrm>
            <a:off x="7834313" y="4545013"/>
            <a:ext cx="957262" cy="874712"/>
          </a:xfrm>
          <a:prstGeom prst="rect">
            <a:avLst/>
          </a:prstGeom>
          <a:ln w="25400" cmpd="sng">
            <a:solidFill>
              <a:srgbClr val="002776"/>
            </a:solidFill>
            <a:prstDash val="sysDot"/>
            <a:headEnd type="arrow"/>
            <a:tailEnd type="none"/>
          </a:ln>
        </p:spPr>
        <p:style>
          <a:lnRef idx="1">
            <a:schemeClr val="accent1"/>
          </a:lnRef>
          <a:fillRef idx="0">
            <a:schemeClr val="accent1"/>
          </a:fillRef>
          <a:effectRef idx="0">
            <a:schemeClr val="accent1"/>
          </a:effectRef>
          <a:fontRef idx="minor">
            <a:schemeClr val="tx1"/>
          </a:fontRef>
        </p:style>
        <p:txBody>
          <a:bodyPr anchor="ctr"/>
          <a:lstStyle/>
          <a:p>
            <a:pPr marL="119063" indent="-119063" eaLnBrk="0" fontAlgn="auto" hangingPunct="0">
              <a:spcBef>
                <a:spcPts val="0"/>
              </a:spcBef>
              <a:spcAft>
                <a:spcPts val="0"/>
              </a:spcAft>
              <a:buFont typeface="Arial" panose="020B0604020202020204" pitchFamily="34" charset="0"/>
              <a:buChar char="•"/>
              <a:defRPr/>
            </a:pPr>
            <a:r>
              <a:rPr lang="en-US" sz="1050" dirty="0">
                <a:solidFill>
                  <a:srgbClr val="000000"/>
                </a:solidFill>
              </a:rPr>
              <a:t>Policy</a:t>
            </a:r>
          </a:p>
          <a:p>
            <a:pPr marL="119063" indent="-119063" eaLnBrk="0" fontAlgn="auto" hangingPunct="0">
              <a:spcBef>
                <a:spcPts val="0"/>
              </a:spcBef>
              <a:spcAft>
                <a:spcPts val="0"/>
              </a:spcAft>
              <a:buFont typeface="Arial" panose="020B0604020202020204" pitchFamily="34" charset="0"/>
              <a:buChar char="•"/>
              <a:defRPr/>
            </a:pPr>
            <a:r>
              <a:rPr lang="en-US" sz="1050" dirty="0">
                <a:solidFill>
                  <a:srgbClr val="000000"/>
                </a:solidFill>
              </a:rPr>
              <a:t>ACO’s </a:t>
            </a:r>
          </a:p>
          <a:p>
            <a:pPr marL="119063" indent="-119063" eaLnBrk="0" fontAlgn="auto" hangingPunct="0">
              <a:spcBef>
                <a:spcPts val="0"/>
              </a:spcBef>
              <a:spcAft>
                <a:spcPts val="0"/>
              </a:spcAft>
              <a:buFont typeface="Arial" panose="020B0604020202020204" pitchFamily="34" charset="0"/>
              <a:buChar char="•"/>
              <a:defRPr/>
            </a:pPr>
            <a:r>
              <a:rPr lang="en-US" sz="1050" dirty="0">
                <a:solidFill>
                  <a:srgbClr val="000000"/>
                </a:solidFill>
              </a:rPr>
              <a:t>MIDO’s </a:t>
            </a:r>
          </a:p>
          <a:p>
            <a:pPr marL="119063" indent="-119063" eaLnBrk="0" fontAlgn="auto" hangingPunct="0">
              <a:spcBef>
                <a:spcPts val="0"/>
              </a:spcBef>
              <a:spcAft>
                <a:spcPts val="0"/>
              </a:spcAft>
              <a:buFont typeface="Arial" panose="020B0604020202020204" pitchFamily="34" charset="0"/>
              <a:buChar char="•"/>
              <a:defRPr/>
            </a:pPr>
            <a:r>
              <a:rPr lang="en-US" sz="1050" dirty="0">
                <a:solidFill>
                  <a:srgbClr val="000000"/>
                </a:solidFill>
              </a:rPr>
              <a:t>Admin</a:t>
            </a:r>
          </a:p>
        </p:txBody>
      </p:sp>
      <p:sp>
        <p:nvSpPr>
          <p:cNvPr id="47" name="Rectangle 46"/>
          <p:cNvSpPr/>
          <p:nvPr/>
        </p:nvSpPr>
        <p:spPr>
          <a:xfrm>
            <a:off x="2876550" y="4545013"/>
            <a:ext cx="958850" cy="874712"/>
          </a:xfrm>
          <a:prstGeom prst="rect">
            <a:avLst/>
          </a:prstGeom>
          <a:ln w="25400" cmpd="sng">
            <a:solidFill>
              <a:schemeClr val="accent6"/>
            </a:solidFill>
            <a:prstDash val="sysDot"/>
            <a:headEnd type="arrow"/>
            <a:tailEnd type="none"/>
          </a:ln>
        </p:spPr>
        <p:style>
          <a:lnRef idx="1">
            <a:schemeClr val="accent1"/>
          </a:lnRef>
          <a:fillRef idx="0">
            <a:schemeClr val="accent1"/>
          </a:fillRef>
          <a:effectRef idx="0">
            <a:schemeClr val="accent1"/>
          </a:effectRef>
          <a:fontRef idx="minor">
            <a:schemeClr val="tx1"/>
          </a:fontRef>
        </p:style>
        <p:txBody>
          <a:bodyPr anchor="ctr"/>
          <a:lstStyle/>
          <a:p>
            <a:pPr marL="119063" indent="-119063" eaLnBrk="0" fontAlgn="auto" hangingPunct="0">
              <a:spcBef>
                <a:spcPts val="0"/>
              </a:spcBef>
              <a:spcAft>
                <a:spcPts val="0"/>
              </a:spcAft>
              <a:buFont typeface="Arial" panose="020B0604020202020204" pitchFamily="34" charset="0"/>
            </a:pPr>
            <a:r>
              <a:rPr lang="en-US" sz="1050" dirty="0">
                <a:solidFill>
                  <a:srgbClr val="000000"/>
                </a:solidFill>
              </a:rPr>
              <a:t>Technical Training</a:t>
            </a:r>
          </a:p>
          <a:p>
            <a:pPr marL="119063" indent="-119063" eaLnBrk="0" fontAlgn="auto" hangingPunct="0">
              <a:spcBef>
                <a:spcPts val="0"/>
              </a:spcBef>
              <a:spcAft>
                <a:spcPts val="0"/>
              </a:spcAft>
              <a:buFont typeface="Arial" panose="020B0604020202020204" pitchFamily="34" charset="0"/>
            </a:pPr>
            <a:r>
              <a:rPr lang="en-US" sz="1050" dirty="0">
                <a:solidFill>
                  <a:srgbClr val="000000"/>
                </a:solidFill>
              </a:rPr>
              <a:t>Budget</a:t>
            </a:r>
          </a:p>
          <a:p>
            <a:pPr marL="119063" indent="-119063" eaLnBrk="0" fontAlgn="auto" hangingPunct="0">
              <a:spcBef>
                <a:spcPts val="0"/>
              </a:spcBef>
              <a:spcAft>
                <a:spcPts val="0"/>
              </a:spcAft>
              <a:buFont typeface="Arial" panose="020B0604020202020204" pitchFamily="34" charset="0"/>
            </a:pPr>
            <a:r>
              <a:rPr lang="en-US" sz="1050" dirty="0">
                <a:solidFill>
                  <a:srgbClr val="000000"/>
                </a:solidFill>
              </a:rPr>
              <a:t>Staffing</a:t>
            </a:r>
          </a:p>
        </p:txBody>
      </p:sp>
      <p:sp>
        <p:nvSpPr>
          <p:cNvPr id="49" name="Rectangle 48"/>
          <p:cNvSpPr/>
          <p:nvPr/>
        </p:nvSpPr>
        <p:spPr>
          <a:xfrm>
            <a:off x="1627188" y="4560887"/>
            <a:ext cx="958850" cy="877824"/>
          </a:xfrm>
          <a:prstGeom prst="rect">
            <a:avLst/>
          </a:prstGeom>
          <a:ln w="25400" cmpd="sng">
            <a:solidFill>
              <a:schemeClr val="accent6"/>
            </a:solidFill>
            <a:prstDash val="sysDot"/>
            <a:headEnd type="arrow"/>
            <a:tailEnd type="none"/>
          </a:ln>
        </p:spPr>
        <p:style>
          <a:lnRef idx="1">
            <a:schemeClr val="accent1"/>
          </a:lnRef>
          <a:fillRef idx="0">
            <a:schemeClr val="accent1"/>
          </a:fillRef>
          <a:effectRef idx="0">
            <a:schemeClr val="accent1"/>
          </a:effectRef>
          <a:fontRef idx="minor">
            <a:schemeClr val="tx1"/>
          </a:fontRef>
        </p:style>
        <p:txBody>
          <a:bodyPr anchor="ctr"/>
          <a:lstStyle/>
          <a:p>
            <a:pPr marL="119063" indent="-119063" eaLnBrk="0" fontAlgn="auto" hangingPunct="0">
              <a:spcBef>
                <a:spcPts val="0"/>
              </a:spcBef>
              <a:spcAft>
                <a:spcPts val="0"/>
              </a:spcAft>
              <a:buFont typeface="Arial" panose="020B0604020202020204" pitchFamily="34" charset="0"/>
            </a:pPr>
            <a:r>
              <a:rPr lang="en-US" sz="1050" dirty="0">
                <a:solidFill>
                  <a:srgbClr val="000000"/>
                </a:solidFill>
              </a:rPr>
              <a:t>Policy</a:t>
            </a:r>
          </a:p>
          <a:p>
            <a:pPr marL="119063" indent="-119063" eaLnBrk="0" fontAlgn="auto" hangingPunct="0">
              <a:spcBef>
                <a:spcPts val="0"/>
              </a:spcBef>
              <a:spcAft>
                <a:spcPts val="0"/>
              </a:spcAft>
              <a:buFont typeface="Arial" panose="020B0604020202020204" pitchFamily="34" charset="0"/>
            </a:pPr>
            <a:r>
              <a:rPr lang="en-US" sz="1050" dirty="0">
                <a:solidFill>
                  <a:srgbClr val="000000"/>
                </a:solidFill>
              </a:rPr>
              <a:t>Foreign Affairs</a:t>
            </a:r>
          </a:p>
        </p:txBody>
      </p:sp>
      <p:sp>
        <p:nvSpPr>
          <p:cNvPr id="50" name="Rectangle 49"/>
          <p:cNvSpPr/>
          <p:nvPr/>
        </p:nvSpPr>
        <p:spPr>
          <a:xfrm>
            <a:off x="396875" y="4560887"/>
            <a:ext cx="957263" cy="877824"/>
          </a:xfrm>
          <a:prstGeom prst="rect">
            <a:avLst/>
          </a:prstGeom>
          <a:ln w="25400" cmpd="sng">
            <a:solidFill>
              <a:schemeClr val="accent6"/>
            </a:solidFill>
            <a:prstDash val="sysDot"/>
            <a:headEnd type="arrow"/>
            <a:tailEnd type="none"/>
          </a:ln>
        </p:spPr>
        <p:style>
          <a:lnRef idx="1">
            <a:schemeClr val="accent1"/>
          </a:lnRef>
          <a:fillRef idx="0">
            <a:schemeClr val="accent1"/>
          </a:fillRef>
          <a:effectRef idx="0">
            <a:schemeClr val="accent1"/>
          </a:effectRef>
          <a:fontRef idx="minor">
            <a:schemeClr val="tx1"/>
          </a:fontRef>
        </p:style>
        <p:txBody>
          <a:bodyPr anchor="ctr"/>
          <a:lstStyle/>
          <a:p>
            <a:pPr marL="119063" indent="-119063" eaLnBrk="0" fontAlgn="auto" hangingPunct="0">
              <a:spcBef>
                <a:spcPts val="0"/>
              </a:spcBef>
              <a:spcAft>
                <a:spcPts val="0"/>
              </a:spcAft>
              <a:buFont typeface="Arial" panose="020B0604020202020204" pitchFamily="34" charset="0"/>
              <a:buChar char="•"/>
              <a:defRPr/>
            </a:pPr>
            <a:r>
              <a:rPr lang="en-US" sz="1050" dirty="0">
                <a:solidFill>
                  <a:srgbClr val="000000"/>
                </a:solidFill>
              </a:rPr>
              <a:t>Policy</a:t>
            </a:r>
          </a:p>
          <a:p>
            <a:pPr marL="119063" indent="-119063" eaLnBrk="0" fontAlgn="auto" hangingPunct="0">
              <a:spcBef>
                <a:spcPts val="0"/>
              </a:spcBef>
              <a:spcAft>
                <a:spcPts val="0"/>
              </a:spcAft>
              <a:buFont typeface="Arial" panose="020B0604020202020204" pitchFamily="34" charset="0"/>
              <a:buChar char="•"/>
              <a:defRPr/>
            </a:pPr>
            <a:r>
              <a:rPr lang="en-US" sz="1050" dirty="0">
                <a:solidFill>
                  <a:srgbClr val="000000"/>
                </a:solidFill>
              </a:rPr>
              <a:t>Admin</a:t>
            </a:r>
          </a:p>
        </p:txBody>
      </p:sp>
      <p:pic>
        <p:nvPicPr>
          <p:cNvPr id="1331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0988" y="57150"/>
            <a:ext cx="1176337" cy="842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9878614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a:xfrm>
            <a:off x="134938" y="190500"/>
            <a:ext cx="8472487" cy="896938"/>
          </a:xfrm>
        </p:spPr>
        <p:txBody>
          <a:bodyPr lIns="91440" tIns="45720" rIns="91440" bIns="45720" anchor="ctr"/>
          <a:lstStyle/>
          <a:p>
            <a:pPr eaLnBrk="1" hangingPunct="1"/>
            <a:r>
              <a:rPr lang="en-US" altLang="en-US" sz="3200" dirty="0" smtClean="0"/>
              <a:t>Improving our Organization</a:t>
            </a:r>
            <a:r>
              <a:rPr lang="en-US" altLang="en-US" sz="3000" dirty="0" smtClean="0"/>
              <a:t/>
            </a:r>
            <a:br>
              <a:rPr lang="en-US" altLang="en-US" sz="3000" dirty="0" smtClean="0"/>
            </a:br>
            <a:r>
              <a:rPr lang="en-US" altLang="en-US" i="1" dirty="0" smtClean="0"/>
              <a:t>Realignment </a:t>
            </a:r>
            <a:r>
              <a:rPr lang="en-US" altLang="en-US" sz="2000" i="1" dirty="0" smtClean="0"/>
              <a:t>(As of July 23)</a:t>
            </a:r>
          </a:p>
        </p:txBody>
      </p:sp>
      <p:pic>
        <p:nvPicPr>
          <p:cNvPr id="1341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57150"/>
            <a:ext cx="1154113" cy="827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31" name="Group 4"/>
          <p:cNvGrpSpPr>
            <a:grpSpLocks/>
          </p:cNvGrpSpPr>
          <p:nvPr/>
        </p:nvGrpSpPr>
        <p:grpSpPr bwMode="auto">
          <a:xfrm>
            <a:off x="361950" y="3727450"/>
            <a:ext cx="8629650" cy="1022350"/>
            <a:chOff x="519885" y="3144347"/>
            <a:chExt cx="8630579" cy="718161"/>
          </a:xfrm>
        </p:grpSpPr>
        <p:sp>
          <p:nvSpPr>
            <p:cNvPr id="38" name="Rounded Rectangle 37"/>
            <p:cNvSpPr/>
            <p:nvPr/>
          </p:nvSpPr>
          <p:spPr>
            <a:xfrm>
              <a:off x="3503119" y="3144347"/>
              <a:ext cx="1273312" cy="700318"/>
            </a:xfrm>
            <a:prstGeom prst="roundRect">
              <a:avLst/>
            </a:prstGeom>
            <a:solidFill>
              <a:srgbClr val="002776"/>
            </a:solidFill>
            <a:ln w="25400" cmpd="sng">
              <a:noFill/>
              <a:prstDash val="solid"/>
              <a:headEnd type="arrow"/>
              <a:tailEnd type="none"/>
            </a:ln>
          </p:spPr>
          <p:style>
            <a:lnRef idx="1">
              <a:schemeClr val="accent1"/>
            </a:lnRef>
            <a:fillRef idx="0">
              <a:schemeClr val="accent1"/>
            </a:fillRef>
            <a:effectRef idx="0">
              <a:schemeClr val="accent1"/>
            </a:effectRef>
            <a:fontRef idx="minor">
              <a:schemeClr val="tx1"/>
            </a:fontRef>
          </p:style>
          <p:txBody>
            <a:bodyPr lIns="45720" rIns="45720" anchor="ctr"/>
            <a:lstStyle/>
            <a:p>
              <a:pPr algn="ctr" eaLnBrk="0" hangingPunct="0">
                <a:spcBef>
                  <a:spcPts val="0"/>
                </a:spcBef>
                <a:buNone/>
                <a:defRPr/>
              </a:pPr>
              <a:r>
                <a:rPr lang="en-US" sz="1000" b="1" dirty="0">
                  <a:solidFill>
                    <a:srgbClr val="FFFFFF"/>
                  </a:solidFill>
                </a:rPr>
                <a:t>Policy &amp; Innovation Division (AIR-600)</a:t>
              </a:r>
            </a:p>
            <a:p>
              <a:pPr algn="ctr" eaLnBrk="0" hangingPunct="0">
                <a:spcBef>
                  <a:spcPts val="0"/>
                </a:spcBef>
                <a:buNone/>
                <a:defRPr/>
              </a:pPr>
              <a:r>
                <a:rPr lang="en-US" sz="1000" b="1" dirty="0" smtClean="0">
                  <a:solidFill>
                    <a:srgbClr val="FFFFFF"/>
                  </a:solidFill>
                </a:rPr>
                <a:t>Mike Kaszycki, Acting</a:t>
              </a:r>
              <a:endParaRPr lang="en-US" sz="1000" b="1" dirty="0">
                <a:solidFill>
                  <a:srgbClr val="FFFFFF"/>
                </a:solidFill>
              </a:endParaRPr>
            </a:p>
          </p:txBody>
        </p:sp>
        <p:sp>
          <p:nvSpPr>
            <p:cNvPr id="40" name="Rounded Rectangle 39"/>
            <p:cNvSpPr/>
            <p:nvPr/>
          </p:nvSpPr>
          <p:spPr>
            <a:xfrm>
              <a:off x="4986004" y="3151038"/>
              <a:ext cx="1244734" cy="699204"/>
            </a:xfrm>
            <a:prstGeom prst="roundRect">
              <a:avLst/>
            </a:prstGeom>
            <a:solidFill>
              <a:srgbClr val="002776"/>
            </a:solidFill>
            <a:ln w="25400" cmpd="sng">
              <a:noFill/>
              <a:prstDash val="solid"/>
              <a:headEnd type="arrow"/>
              <a:tailEnd type="none"/>
            </a:ln>
          </p:spPr>
          <p:style>
            <a:lnRef idx="1">
              <a:schemeClr val="accent1"/>
            </a:lnRef>
            <a:fillRef idx="0">
              <a:schemeClr val="accent1"/>
            </a:fillRef>
            <a:effectRef idx="0">
              <a:schemeClr val="accent1"/>
            </a:effectRef>
            <a:fontRef idx="minor">
              <a:schemeClr val="tx1"/>
            </a:fontRef>
          </p:style>
          <p:txBody>
            <a:bodyPr lIns="45720" rIns="45720" anchor="ctr"/>
            <a:lstStyle/>
            <a:p>
              <a:pPr algn="ctr" eaLnBrk="0" hangingPunct="0">
                <a:spcBef>
                  <a:spcPts val="0"/>
                </a:spcBef>
                <a:buNone/>
                <a:defRPr/>
              </a:pPr>
              <a:r>
                <a:rPr lang="en-US" sz="1000" b="1" dirty="0">
                  <a:solidFill>
                    <a:srgbClr val="FFFFFF"/>
                  </a:solidFill>
                </a:rPr>
                <a:t>Compliance &amp; Airworthiness Division (AIR-700)</a:t>
              </a:r>
            </a:p>
            <a:p>
              <a:pPr algn="ctr" eaLnBrk="0" hangingPunct="0">
                <a:spcBef>
                  <a:spcPts val="0"/>
                </a:spcBef>
                <a:buNone/>
                <a:defRPr/>
              </a:pPr>
              <a:r>
                <a:rPr lang="en-US" sz="1000" b="1" dirty="0">
                  <a:solidFill>
                    <a:srgbClr val="FFFFFF"/>
                  </a:solidFill>
                </a:rPr>
                <a:t>Lance Gant</a:t>
              </a:r>
            </a:p>
          </p:txBody>
        </p:sp>
        <p:sp>
          <p:nvSpPr>
            <p:cNvPr id="41" name="Rounded Rectangle 40"/>
            <p:cNvSpPr/>
            <p:nvPr/>
          </p:nvSpPr>
          <p:spPr>
            <a:xfrm>
              <a:off x="6391092" y="3162190"/>
              <a:ext cx="1293952" cy="700318"/>
            </a:xfrm>
            <a:prstGeom prst="roundRect">
              <a:avLst/>
            </a:prstGeom>
            <a:solidFill>
              <a:srgbClr val="002776"/>
            </a:solidFill>
            <a:ln w="25400" cmpd="sng">
              <a:noFill/>
              <a:prstDash val="solid"/>
              <a:headEnd type="arrow"/>
              <a:tailEnd type="none"/>
            </a:ln>
          </p:spPr>
          <p:style>
            <a:lnRef idx="1">
              <a:schemeClr val="accent1"/>
            </a:lnRef>
            <a:fillRef idx="0">
              <a:schemeClr val="accent1"/>
            </a:fillRef>
            <a:effectRef idx="0">
              <a:schemeClr val="accent1"/>
            </a:effectRef>
            <a:fontRef idx="minor">
              <a:schemeClr val="tx1"/>
            </a:fontRef>
          </p:style>
          <p:txBody>
            <a:bodyPr lIns="0" rIns="0" anchor="ctr"/>
            <a:lstStyle/>
            <a:p>
              <a:pPr algn="ctr" eaLnBrk="0" hangingPunct="0">
                <a:spcBef>
                  <a:spcPts val="0"/>
                </a:spcBef>
                <a:buNone/>
                <a:defRPr/>
              </a:pPr>
              <a:r>
                <a:rPr lang="en-US" sz="1000" b="1" dirty="0">
                  <a:solidFill>
                    <a:srgbClr val="FFFFFF"/>
                  </a:solidFill>
                </a:rPr>
                <a:t>System Oversight Division (AIR-800)</a:t>
              </a:r>
            </a:p>
            <a:p>
              <a:pPr algn="ctr" eaLnBrk="0" hangingPunct="0">
                <a:spcBef>
                  <a:spcPts val="0"/>
                </a:spcBef>
                <a:buNone/>
                <a:defRPr/>
              </a:pPr>
              <a:r>
                <a:rPr lang="en-US" sz="1000" b="1" dirty="0">
                  <a:solidFill>
                    <a:srgbClr val="FFFFFF"/>
                  </a:solidFill>
                </a:rPr>
                <a:t>Jeff Duven</a:t>
              </a:r>
            </a:p>
          </p:txBody>
        </p:sp>
        <p:sp>
          <p:nvSpPr>
            <p:cNvPr id="42" name="Rounded Rectangle 41"/>
            <p:cNvSpPr/>
            <p:nvPr/>
          </p:nvSpPr>
          <p:spPr>
            <a:xfrm>
              <a:off x="519885" y="3144347"/>
              <a:ext cx="1263786" cy="700318"/>
            </a:xfrm>
            <a:prstGeom prst="roundRect">
              <a:avLst/>
            </a:prstGeom>
            <a:solidFill>
              <a:srgbClr val="002776"/>
            </a:solidFill>
            <a:ln w="25400" cmpd="sng">
              <a:noFill/>
              <a:prstDash val="solid"/>
              <a:headEnd type="arrow"/>
              <a:tailEnd type="none"/>
            </a:ln>
          </p:spPr>
          <p:style>
            <a:lnRef idx="1">
              <a:schemeClr val="accent1"/>
            </a:lnRef>
            <a:fillRef idx="0">
              <a:schemeClr val="accent1"/>
            </a:fillRef>
            <a:effectRef idx="0">
              <a:schemeClr val="accent1"/>
            </a:effectRef>
            <a:fontRef idx="minor">
              <a:schemeClr val="tx1"/>
            </a:fontRef>
          </p:style>
          <p:txBody>
            <a:bodyPr lIns="0" rIns="0" anchor="ctr"/>
            <a:lstStyle/>
            <a:p>
              <a:pPr algn="ctr" eaLnBrk="0" hangingPunct="0">
                <a:spcBef>
                  <a:spcPts val="0"/>
                </a:spcBef>
                <a:buNone/>
                <a:defRPr/>
              </a:pPr>
              <a:r>
                <a:rPr lang="en-US" sz="1000" b="1" dirty="0">
                  <a:solidFill>
                    <a:srgbClr val="FFFFFF"/>
                  </a:solidFill>
                </a:rPr>
                <a:t>Organizational Performance Division  (AIR-300)</a:t>
              </a:r>
            </a:p>
            <a:p>
              <a:pPr algn="ctr" eaLnBrk="0" hangingPunct="0">
                <a:spcBef>
                  <a:spcPts val="0"/>
                </a:spcBef>
                <a:buNone/>
                <a:defRPr/>
              </a:pPr>
              <a:r>
                <a:rPr lang="en-US" sz="1000" b="1" dirty="0">
                  <a:solidFill>
                    <a:srgbClr val="FFFFFF"/>
                  </a:solidFill>
                </a:rPr>
                <a:t>Colleen D’Alessandro</a:t>
              </a:r>
            </a:p>
          </p:txBody>
        </p:sp>
        <p:sp>
          <p:nvSpPr>
            <p:cNvPr id="47" name="Rounded Rectangle 46"/>
            <p:cNvSpPr/>
            <p:nvPr/>
          </p:nvSpPr>
          <p:spPr>
            <a:xfrm>
              <a:off x="7816820" y="3151038"/>
              <a:ext cx="1333644" cy="699204"/>
            </a:xfrm>
            <a:prstGeom prst="roundRect">
              <a:avLst/>
            </a:prstGeom>
            <a:solidFill>
              <a:srgbClr val="002776"/>
            </a:solidFill>
            <a:ln w="25400" cmpd="sng">
              <a:noFill/>
              <a:prstDash val="solid"/>
              <a:headEnd type="arrow"/>
              <a:tailEnd type="none"/>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ts val="0"/>
                </a:spcBef>
                <a:buNone/>
                <a:defRPr/>
              </a:pPr>
              <a:r>
                <a:rPr lang="en-US" sz="1000" b="1" dirty="0">
                  <a:solidFill>
                    <a:srgbClr val="FFFFFF"/>
                  </a:solidFill>
                </a:rPr>
                <a:t>Enterprise Operations Division (AIR-900)</a:t>
              </a:r>
            </a:p>
            <a:p>
              <a:pPr algn="ctr" eaLnBrk="0" hangingPunct="0">
                <a:spcBef>
                  <a:spcPts val="0"/>
                </a:spcBef>
                <a:buNone/>
                <a:defRPr/>
              </a:pPr>
              <a:r>
                <a:rPr lang="en-US" sz="1000" b="1" dirty="0">
                  <a:solidFill>
                    <a:srgbClr val="FFFFFF"/>
                  </a:solidFill>
                </a:rPr>
                <a:t>Mike Linegang, Acting</a:t>
              </a:r>
            </a:p>
          </p:txBody>
        </p:sp>
      </p:grpSp>
      <p:sp>
        <p:nvSpPr>
          <p:cNvPr id="48" name="Rounded Rectangle 47"/>
          <p:cNvSpPr/>
          <p:nvPr/>
        </p:nvSpPr>
        <p:spPr>
          <a:xfrm>
            <a:off x="222250" y="2743200"/>
            <a:ext cx="1371600" cy="627063"/>
          </a:xfrm>
          <a:prstGeom prst="roundRect">
            <a:avLst/>
          </a:prstGeom>
          <a:solidFill>
            <a:srgbClr val="002776"/>
          </a:solidFill>
          <a:ln w="25400" cmpd="sng">
            <a:noFill/>
            <a:prstDash val="solid"/>
            <a:headEnd type="arrow"/>
            <a:tailEnd type="none"/>
          </a:ln>
        </p:spPr>
        <p:style>
          <a:lnRef idx="1">
            <a:schemeClr val="accent1"/>
          </a:lnRef>
          <a:fillRef idx="0">
            <a:schemeClr val="accent1"/>
          </a:fillRef>
          <a:effectRef idx="0">
            <a:schemeClr val="accent1"/>
          </a:effectRef>
          <a:fontRef idx="minor">
            <a:schemeClr val="tx1"/>
          </a:fontRef>
        </p:style>
        <p:txBody>
          <a:bodyPr lIns="45635" tIns="45635" rIns="45635" bIns="45635" anchor="ctr"/>
          <a:lstStyle/>
          <a:p>
            <a:pPr algn="ctr" eaLnBrk="0" hangingPunct="0">
              <a:spcBef>
                <a:spcPts val="0"/>
              </a:spcBef>
              <a:buNone/>
              <a:defRPr/>
            </a:pPr>
            <a:r>
              <a:rPr lang="en-US" sz="1000" b="1" dirty="0">
                <a:solidFill>
                  <a:srgbClr val="FFFFFF"/>
                </a:solidFill>
              </a:rPr>
              <a:t>Alternative Fuels Program Staff </a:t>
            </a:r>
          </a:p>
          <a:p>
            <a:pPr algn="ctr" eaLnBrk="0" hangingPunct="0">
              <a:spcBef>
                <a:spcPts val="0"/>
              </a:spcBef>
              <a:buNone/>
              <a:defRPr/>
            </a:pPr>
            <a:r>
              <a:rPr lang="en-US" sz="1000" b="1" dirty="0">
                <a:solidFill>
                  <a:srgbClr val="FFFFFF"/>
                </a:solidFill>
              </a:rPr>
              <a:t>(AIR-20)</a:t>
            </a:r>
          </a:p>
          <a:p>
            <a:pPr algn="ctr" eaLnBrk="0" hangingPunct="0">
              <a:spcBef>
                <a:spcPts val="0"/>
              </a:spcBef>
              <a:buNone/>
              <a:defRPr/>
            </a:pPr>
            <a:r>
              <a:rPr lang="en-US" sz="1000" b="1" dirty="0">
                <a:solidFill>
                  <a:srgbClr val="FFFFFF"/>
                </a:solidFill>
              </a:rPr>
              <a:t>Peter White</a:t>
            </a:r>
          </a:p>
        </p:txBody>
      </p:sp>
      <p:sp>
        <p:nvSpPr>
          <p:cNvPr id="51" name="Rounded Rectangle 50"/>
          <p:cNvSpPr/>
          <p:nvPr/>
        </p:nvSpPr>
        <p:spPr>
          <a:xfrm>
            <a:off x="1843088" y="3729038"/>
            <a:ext cx="1273175" cy="995362"/>
          </a:xfrm>
          <a:prstGeom prst="roundRect">
            <a:avLst/>
          </a:prstGeom>
          <a:solidFill>
            <a:srgbClr val="002776"/>
          </a:solidFill>
          <a:ln w="25400" cmpd="sng">
            <a:noFill/>
            <a:prstDash val="solid"/>
            <a:headEnd type="arrow"/>
            <a:tailEnd type="none"/>
          </a:ln>
        </p:spPr>
        <p:style>
          <a:lnRef idx="1">
            <a:schemeClr val="accent1"/>
          </a:lnRef>
          <a:fillRef idx="0">
            <a:schemeClr val="accent1"/>
          </a:fillRef>
          <a:effectRef idx="0">
            <a:schemeClr val="accent1"/>
          </a:effectRef>
          <a:fontRef idx="minor">
            <a:schemeClr val="tx1"/>
          </a:fontRef>
        </p:style>
        <p:txBody>
          <a:bodyPr lIns="45635" tIns="45635" rIns="45635" bIns="45635" anchor="ctr"/>
          <a:lstStyle/>
          <a:p>
            <a:pPr algn="ctr" eaLnBrk="0" hangingPunct="0">
              <a:spcBef>
                <a:spcPts val="0"/>
              </a:spcBef>
              <a:buNone/>
              <a:defRPr/>
            </a:pPr>
            <a:r>
              <a:rPr lang="en-US" sz="1000" b="1" dirty="0">
                <a:solidFill>
                  <a:srgbClr val="FFFFFF"/>
                </a:solidFill>
              </a:rPr>
              <a:t>International Division </a:t>
            </a:r>
          </a:p>
          <a:p>
            <a:pPr algn="ctr" eaLnBrk="0" hangingPunct="0">
              <a:spcBef>
                <a:spcPts val="0"/>
              </a:spcBef>
              <a:buNone/>
              <a:defRPr/>
            </a:pPr>
            <a:r>
              <a:rPr lang="en-US" sz="1000" b="1" dirty="0">
                <a:solidFill>
                  <a:srgbClr val="FFFFFF"/>
                </a:solidFill>
              </a:rPr>
              <a:t>(AIR-400)</a:t>
            </a:r>
          </a:p>
          <a:p>
            <a:pPr algn="ctr" eaLnBrk="0" hangingPunct="0">
              <a:spcBef>
                <a:spcPts val="0"/>
              </a:spcBef>
              <a:buNone/>
              <a:defRPr/>
            </a:pPr>
            <a:r>
              <a:rPr lang="en-US" sz="1000" b="1" dirty="0">
                <a:solidFill>
                  <a:srgbClr val="FFFFFF"/>
                </a:solidFill>
              </a:rPr>
              <a:t>Sarbhpreet Sawhney, Acting </a:t>
            </a:r>
          </a:p>
        </p:txBody>
      </p:sp>
      <p:cxnSp>
        <p:nvCxnSpPr>
          <p:cNvPr id="52" name="Straight Connector 51"/>
          <p:cNvCxnSpPr/>
          <p:nvPr/>
        </p:nvCxnSpPr>
        <p:spPr>
          <a:xfrm flipV="1">
            <a:off x="998538" y="3498850"/>
            <a:ext cx="0" cy="234950"/>
          </a:xfrm>
          <a:prstGeom prst="line">
            <a:avLst/>
          </a:prstGeom>
        </p:spPr>
        <p:style>
          <a:lnRef idx="1">
            <a:schemeClr val="accent2"/>
          </a:lnRef>
          <a:fillRef idx="0">
            <a:schemeClr val="accent2"/>
          </a:fillRef>
          <a:effectRef idx="0">
            <a:schemeClr val="accent2"/>
          </a:effectRef>
          <a:fontRef idx="minor">
            <a:schemeClr val="tx1"/>
          </a:fontRef>
        </p:style>
      </p:cxnSp>
      <p:cxnSp>
        <p:nvCxnSpPr>
          <p:cNvPr id="56" name="Straight Connector 55"/>
          <p:cNvCxnSpPr/>
          <p:nvPr/>
        </p:nvCxnSpPr>
        <p:spPr>
          <a:xfrm flipV="1">
            <a:off x="5441950" y="3498850"/>
            <a:ext cx="0" cy="228600"/>
          </a:xfrm>
          <a:prstGeom prst="line">
            <a:avLst/>
          </a:prstGeom>
        </p:spPr>
        <p:style>
          <a:lnRef idx="1">
            <a:schemeClr val="accent2"/>
          </a:lnRef>
          <a:fillRef idx="0">
            <a:schemeClr val="accent2"/>
          </a:fillRef>
          <a:effectRef idx="0">
            <a:schemeClr val="accent2"/>
          </a:effectRef>
          <a:fontRef idx="minor">
            <a:schemeClr val="tx1"/>
          </a:fontRef>
        </p:style>
      </p:cxnSp>
      <p:sp>
        <p:nvSpPr>
          <p:cNvPr id="57" name="Rectangle 56"/>
          <p:cNvSpPr/>
          <p:nvPr/>
        </p:nvSpPr>
        <p:spPr>
          <a:xfrm>
            <a:off x="3368675" y="4845050"/>
            <a:ext cx="1223963" cy="842963"/>
          </a:xfrm>
          <a:prstGeom prst="rect">
            <a:avLst/>
          </a:prstGeom>
          <a:solidFill>
            <a:schemeClr val="bg1"/>
          </a:solidFill>
          <a:ln w="25400" cmpd="sng">
            <a:solidFill>
              <a:srgbClr val="002776"/>
            </a:solidFill>
            <a:prstDash val="sysDot"/>
            <a:headEnd type="arrow"/>
            <a:tailEnd type="none"/>
          </a:ln>
        </p:spPr>
        <p:style>
          <a:lnRef idx="1">
            <a:schemeClr val="accent1"/>
          </a:lnRef>
          <a:fillRef idx="0">
            <a:schemeClr val="accent1"/>
          </a:fillRef>
          <a:effectRef idx="0">
            <a:schemeClr val="accent1"/>
          </a:effectRef>
          <a:fontRef idx="minor">
            <a:schemeClr val="tx1"/>
          </a:fontRef>
        </p:style>
        <p:txBody>
          <a:bodyPr lIns="91269" tIns="45635" rIns="91269" bIns="45635" anchor="ctr"/>
          <a:lstStyle/>
          <a:p>
            <a:pPr marL="171450" indent="-171450" eaLnBrk="0" hangingPunct="0">
              <a:spcBef>
                <a:spcPts val="0"/>
              </a:spcBef>
              <a:defRPr/>
            </a:pPr>
            <a:r>
              <a:rPr lang="en-US" sz="1100" dirty="0">
                <a:solidFill>
                  <a:srgbClr val="000000"/>
                </a:solidFill>
              </a:rPr>
              <a:t>Policy</a:t>
            </a:r>
          </a:p>
        </p:txBody>
      </p:sp>
      <p:sp>
        <p:nvSpPr>
          <p:cNvPr id="59" name="Rectangle 58"/>
          <p:cNvSpPr/>
          <p:nvPr/>
        </p:nvSpPr>
        <p:spPr>
          <a:xfrm>
            <a:off x="4845050" y="4845050"/>
            <a:ext cx="1209675" cy="842963"/>
          </a:xfrm>
          <a:prstGeom prst="rect">
            <a:avLst/>
          </a:prstGeom>
          <a:ln w="25400" cmpd="sng">
            <a:solidFill>
              <a:srgbClr val="002776"/>
            </a:solidFill>
            <a:prstDash val="sysDot"/>
            <a:headEnd type="arrow"/>
            <a:tailEnd type="none"/>
          </a:ln>
        </p:spPr>
        <p:style>
          <a:lnRef idx="1">
            <a:schemeClr val="accent1"/>
          </a:lnRef>
          <a:fillRef idx="0">
            <a:schemeClr val="accent1"/>
          </a:fillRef>
          <a:effectRef idx="0">
            <a:schemeClr val="accent1"/>
          </a:effectRef>
          <a:fontRef idx="minor">
            <a:schemeClr val="tx1"/>
          </a:fontRef>
        </p:style>
        <p:txBody>
          <a:bodyPr lIns="91269" tIns="45635" rIns="91269" bIns="45635" anchor="ctr"/>
          <a:lstStyle/>
          <a:p>
            <a:pPr marL="171450" indent="-171450" eaLnBrk="0" hangingPunct="0">
              <a:spcBef>
                <a:spcPts val="0"/>
              </a:spcBef>
              <a:defRPr/>
            </a:pPr>
            <a:r>
              <a:rPr lang="en-US" sz="1100" dirty="0">
                <a:solidFill>
                  <a:srgbClr val="000000"/>
                </a:solidFill>
              </a:rPr>
              <a:t>ACOs</a:t>
            </a:r>
          </a:p>
          <a:p>
            <a:pPr marL="171450" indent="-171450" eaLnBrk="0" hangingPunct="0">
              <a:spcBef>
                <a:spcPts val="0"/>
              </a:spcBef>
              <a:defRPr/>
            </a:pPr>
            <a:r>
              <a:rPr lang="en-US" sz="1100" dirty="0">
                <a:solidFill>
                  <a:srgbClr val="000000"/>
                </a:solidFill>
              </a:rPr>
              <a:t>DSCO</a:t>
            </a:r>
          </a:p>
        </p:txBody>
      </p:sp>
      <p:sp>
        <p:nvSpPr>
          <p:cNvPr id="60" name="Rectangle 59"/>
          <p:cNvSpPr/>
          <p:nvPr/>
        </p:nvSpPr>
        <p:spPr>
          <a:xfrm>
            <a:off x="6262688" y="4826000"/>
            <a:ext cx="1233487" cy="842963"/>
          </a:xfrm>
          <a:prstGeom prst="rect">
            <a:avLst/>
          </a:prstGeom>
          <a:ln w="25400" cmpd="sng">
            <a:solidFill>
              <a:srgbClr val="002776"/>
            </a:solidFill>
            <a:prstDash val="sysDot"/>
            <a:headEnd type="arrow"/>
            <a:tailEnd type="none"/>
          </a:ln>
        </p:spPr>
        <p:style>
          <a:lnRef idx="1">
            <a:schemeClr val="accent1"/>
          </a:lnRef>
          <a:fillRef idx="0">
            <a:schemeClr val="accent1"/>
          </a:fillRef>
          <a:effectRef idx="0">
            <a:schemeClr val="accent1"/>
          </a:effectRef>
          <a:fontRef idx="minor">
            <a:schemeClr val="tx1"/>
          </a:fontRef>
        </p:style>
        <p:txBody>
          <a:bodyPr lIns="91269" tIns="45635" rIns="91269" bIns="45635" anchor="ctr"/>
          <a:lstStyle/>
          <a:p>
            <a:pPr marL="171450" indent="-171450" eaLnBrk="0" hangingPunct="0">
              <a:spcBef>
                <a:spcPts val="0"/>
              </a:spcBef>
              <a:defRPr/>
            </a:pPr>
            <a:r>
              <a:rPr lang="en-US" sz="1100" dirty="0">
                <a:solidFill>
                  <a:srgbClr val="000000"/>
                </a:solidFill>
              </a:rPr>
              <a:t>MIDOs</a:t>
            </a:r>
          </a:p>
          <a:p>
            <a:pPr marL="171450" indent="-171450" eaLnBrk="0" hangingPunct="0">
              <a:spcBef>
                <a:spcPts val="0"/>
              </a:spcBef>
              <a:defRPr/>
            </a:pPr>
            <a:r>
              <a:rPr lang="en-US" sz="1100" dirty="0">
                <a:solidFill>
                  <a:srgbClr val="000000"/>
                </a:solidFill>
              </a:rPr>
              <a:t>MIOs</a:t>
            </a:r>
          </a:p>
          <a:p>
            <a:pPr marL="171450" indent="-171450" eaLnBrk="0" hangingPunct="0">
              <a:spcBef>
                <a:spcPts val="0"/>
              </a:spcBef>
              <a:defRPr/>
            </a:pPr>
            <a:r>
              <a:rPr lang="en-US" sz="1100" dirty="0">
                <a:solidFill>
                  <a:srgbClr val="000000"/>
                </a:solidFill>
              </a:rPr>
              <a:t>BASOO </a:t>
            </a:r>
          </a:p>
        </p:txBody>
      </p:sp>
      <p:sp>
        <p:nvSpPr>
          <p:cNvPr id="61" name="Rectangle 60"/>
          <p:cNvSpPr/>
          <p:nvPr/>
        </p:nvSpPr>
        <p:spPr>
          <a:xfrm>
            <a:off x="366713" y="4826000"/>
            <a:ext cx="1263650" cy="842963"/>
          </a:xfrm>
          <a:prstGeom prst="rect">
            <a:avLst/>
          </a:prstGeom>
          <a:ln w="25400" cmpd="sng">
            <a:solidFill>
              <a:srgbClr val="002776"/>
            </a:solidFill>
            <a:prstDash val="sysDot"/>
            <a:headEnd type="arrow"/>
            <a:tailEnd type="none"/>
          </a:ln>
        </p:spPr>
        <p:style>
          <a:lnRef idx="1">
            <a:schemeClr val="accent1"/>
          </a:lnRef>
          <a:fillRef idx="0">
            <a:schemeClr val="accent1"/>
          </a:fillRef>
          <a:effectRef idx="0">
            <a:schemeClr val="accent1"/>
          </a:effectRef>
          <a:fontRef idx="minor">
            <a:schemeClr val="tx1"/>
          </a:fontRef>
        </p:style>
        <p:txBody>
          <a:bodyPr lIns="91269" tIns="45635" rIns="91269" bIns="45635" anchor="ctr"/>
          <a:lstStyle/>
          <a:p>
            <a:pPr marL="171450" indent="-171450" eaLnBrk="0" hangingPunct="0">
              <a:spcBef>
                <a:spcPts val="0"/>
              </a:spcBef>
              <a:defRPr/>
            </a:pPr>
            <a:r>
              <a:rPr lang="en-US" sz="1100" dirty="0">
                <a:solidFill>
                  <a:srgbClr val="000000"/>
                </a:solidFill>
              </a:rPr>
              <a:t>AIR-300 Staff (Stood up on October 30, 2016) </a:t>
            </a:r>
          </a:p>
        </p:txBody>
      </p:sp>
      <p:sp>
        <p:nvSpPr>
          <p:cNvPr id="63" name="Rectangle 62"/>
          <p:cNvSpPr/>
          <p:nvPr/>
        </p:nvSpPr>
        <p:spPr>
          <a:xfrm>
            <a:off x="7658100" y="4826000"/>
            <a:ext cx="1333500" cy="842963"/>
          </a:xfrm>
          <a:prstGeom prst="rect">
            <a:avLst/>
          </a:prstGeom>
          <a:ln w="25400" cmpd="sng">
            <a:solidFill>
              <a:srgbClr val="002776"/>
            </a:solidFill>
            <a:prstDash val="sysDot"/>
            <a:headEnd type="arrow"/>
            <a:tailEnd type="none"/>
          </a:ln>
        </p:spPr>
        <p:style>
          <a:lnRef idx="1">
            <a:schemeClr val="accent1"/>
          </a:lnRef>
          <a:fillRef idx="0">
            <a:schemeClr val="accent1"/>
          </a:fillRef>
          <a:effectRef idx="0">
            <a:schemeClr val="accent1"/>
          </a:effectRef>
          <a:fontRef idx="minor">
            <a:schemeClr val="tx1"/>
          </a:fontRef>
        </p:style>
        <p:txBody>
          <a:bodyPr lIns="91269" tIns="45635" rIns="91269" bIns="45635" anchor="ctr"/>
          <a:lstStyle/>
          <a:p>
            <a:pPr marL="171450" indent="-171450" eaLnBrk="0" hangingPunct="0">
              <a:spcBef>
                <a:spcPts val="0"/>
              </a:spcBef>
              <a:defRPr/>
            </a:pPr>
            <a:r>
              <a:rPr lang="en-US" sz="1100" dirty="0">
                <a:solidFill>
                  <a:srgbClr val="000000"/>
                </a:solidFill>
              </a:rPr>
              <a:t>Enterprise-wide Technical and Administrative Support </a:t>
            </a:r>
          </a:p>
        </p:txBody>
      </p:sp>
      <p:sp>
        <p:nvSpPr>
          <p:cNvPr id="64" name="Rectangle 63"/>
          <p:cNvSpPr/>
          <p:nvPr/>
        </p:nvSpPr>
        <p:spPr>
          <a:xfrm>
            <a:off x="1849438" y="4845050"/>
            <a:ext cx="1260475" cy="842963"/>
          </a:xfrm>
          <a:prstGeom prst="rect">
            <a:avLst/>
          </a:prstGeom>
          <a:solidFill>
            <a:schemeClr val="bg1"/>
          </a:solidFill>
          <a:ln w="25400" cmpd="sng">
            <a:solidFill>
              <a:srgbClr val="002776"/>
            </a:solidFill>
            <a:prstDash val="sysDot"/>
            <a:headEnd type="arrow"/>
            <a:tailEnd type="none"/>
          </a:ln>
        </p:spPr>
        <p:style>
          <a:lnRef idx="1">
            <a:schemeClr val="accent1"/>
          </a:lnRef>
          <a:fillRef idx="0">
            <a:schemeClr val="accent1"/>
          </a:fillRef>
          <a:effectRef idx="0">
            <a:schemeClr val="accent1"/>
          </a:effectRef>
          <a:fontRef idx="minor">
            <a:schemeClr val="tx1"/>
          </a:fontRef>
        </p:style>
        <p:txBody>
          <a:bodyPr lIns="91269" tIns="45635" rIns="91269" bIns="45635" anchor="ctr"/>
          <a:lstStyle/>
          <a:p>
            <a:pPr marL="171450" indent="-171450" eaLnBrk="0" hangingPunct="0">
              <a:spcBef>
                <a:spcPts val="0"/>
              </a:spcBef>
              <a:defRPr/>
            </a:pPr>
            <a:r>
              <a:rPr lang="en-US" sz="1100" dirty="0">
                <a:solidFill>
                  <a:srgbClr val="000000"/>
                </a:solidFill>
              </a:rPr>
              <a:t>Policy</a:t>
            </a:r>
          </a:p>
          <a:p>
            <a:pPr marL="171450" indent="-171450" eaLnBrk="0" hangingPunct="0">
              <a:spcBef>
                <a:spcPts val="0"/>
              </a:spcBef>
              <a:defRPr/>
            </a:pPr>
            <a:r>
              <a:rPr lang="en-US" sz="1100" dirty="0">
                <a:solidFill>
                  <a:srgbClr val="000000"/>
                </a:solidFill>
              </a:rPr>
              <a:t>Foreign Affairs</a:t>
            </a:r>
          </a:p>
        </p:txBody>
      </p:sp>
      <p:sp>
        <p:nvSpPr>
          <p:cNvPr id="66" name="Rounded Rectangle 65"/>
          <p:cNvSpPr/>
          <p:nvPr/>
        </p:nvSpPr>
        <p:spPr>
          <a:xfrm>
            <a:off x="217488" y="1905001"/>
            <a:ext cx="1371600" cy="698500"/>
          </a:xfrm>
          <a:prstGeom prst="roundRect">
            <a:avLst/>
          </a:prstGeom>
          <a:solidFill>
            <a:srgbClr val="002776"/>
          </a:solidFill>
          <a:ln w="25400" cmpd="sng">
            <a:noFill/>
            <a:prstDash val="solid"/>
            <a:headEnd type="arrow"/>
            <a:tailEnd type="none"/>
          </a:ln>
        </p:spPr>
        <p:style>
          <a:lnRef idx="1">
            <a:schemeClr val="accent1"/>
          </a:lnRef>
          <a:fillRef idx="0">
            <a:schemeClr val="accent1"/>
          </a:fillRef>
          <a:effectRef idx="0">
            <a:schemeClr val="accent1"/>
          </a:effectRef>
          <a:fontRef idx="minor">
            <a:schemeClr val="tx1"/>
          </a:fontRef>
        </p:style>
        <p:txBody>
          <a:bodyPr lIns="45635" tIns="45635" rIns="45635" bIns="45635" anchor="ctr"/>
          <a:lstStyle/>
          <a:p>
            <a:pPr algn="ctr" eaLnBrk="0" hangingPunct="0">
              <a:spcBef>
                <a:spcPts val="0"/>
              </a:spcBef>
              <a:buNone/>
              <a:defRPr/>
            </a:pPr>
            <a:r>
              <a:rPr lang="en-US" sz="1000" b="1" dirty="0">
                <a:solidFill>
                  <a:srgbClr val="FFFFFF"/>
                </a:solidFill>
              </a:rPr>
              <a:t>Executive Technical Support Staff</a:t>
            </a:r>
          </a:p>
          <a:p>
            <a:pPr algn="ctr" eaLnBrk="0" hangingPunct="0">
              <a:spcBef>
                <a:spcPts val="0"/>
              </a:spcBef>
              <a:buNone/>
              <a:defRPr/>
            </a:pPr>
            <a:r>
              <a:rPr lang="en-US" sz="1000" b="1" dirty="0">
                <a:solidFill>
                  <a:srgbClr val="FFFFFF"/>
                </a:solidFill>
              </a:rPr>
              <a:t>(AIR-10</a:t>
            </a:r>
            <a:r>
              <a:rPr lang="en-US" sz="1000" b="1" dirty="0" smtClean="0">
                <a:solidFill>
                  <a:srgbClr val="FFFFFF"/>
                </a:solidFill>
              </a:rPr>
              <a:t>)</a:t>
            </a:r>
          </a:p>
          <a:p>
            <a:pPr algn="ctr" eaLnBrk="0" hangingPunct="0">
              <a:spcBef>
                <a:spcPts val="0"/>
              </a:spcBef>
              <a:buNone/>
              <a:defRPr/>
            </a:pPr>
            <a:r>
              <a:rPr lang="en-US" sz="1000" b="1" dirty="0" smtClean="0">
                <a:solidFill>
                  <a:srgbClr val="FFFFFF"/>
                </a:solidFill>
              </a:rPr>
              <a:t>Brian Morris</a:t>
            </a:r>
            <a:endParaRPr lang="en-US" sz="1000" b="1" dirty="0">
              <a:solidFill>
                <a:srgbClr val="FFFFFF"/>
              </a:solidFill>
            </a:endParaRPr>
          </a:p>
        </p:txBody>
      </p:sp>
      <p:cxnSp>
        <p:nvCxnSpPr>
          <p:cNvPr id="68" name="Elbow Connector 67"/>
          <p:cNvCxnSpPr/>
          <p:nvPr/>
        </p:nvCxnSpPr>
        <p:spPr>
          <a:xfrm rot="10800000">
            <a:off x="1816100" y="2654300"/>
            <a:ext cx="1719263" cy="1588"/>
          </a:xfrm>
          <a:prstGeom prst="bentConnector3">
            <a:avLst/>
          </a:prstGeom>
        </p:spPr>
        <p:style>
          <a:lnRef idx="1">
            <a:schemeClr val="accent2"/>
          </a:lnRef>
          <a:fillRef idx="0">
            <a:schemeClr val="accent2"/>
          </a:fillRef>
          <a:effectRef idx="0">
            <a:schemeClr val="accent2"/>
          </a:effectRef>
          <a:fontRef idx="minor">
            <a:schemeClr val="tx1"/>
          </a:fontRef>
        </p:style>
      </p:cxnSp>
      <p:cxnSp>
        <p:nvCxnSpPr>
          <p:cNvPr id="69" name="Straight Connector 68"/>
          <p:cNvCxnSpPr/>
          <p:nvPr/>
        </p:nvCxnSpPr>
        <p:spPr>
          <a:xfrm flipV="1">
            <a:off x="6843713" y="3513138"/>
            <a:ext cx="0" cy="234950"/>
          </a:xfrm>
          <a:prstGeom prst="line">
            <a:avLst/>
          </a:prstGeom>
        </p:spPr>
        <p:style>
          <a:lnRef idx="1">
            <a:schemeClr val="accent2"/>
          </a:lnRef>
          <a:fillRef idx="0">
            <a:schemeClr val="accent2"/>
          </a:fillRef>
          <a:effectRef idx="0">
            <a:schemeClr val="accent2"/>
          </a:effectRef>
          <a:fontRef idx="minor">
            <a:schemeClr val="tx1"/>
          </a:fontRef>
        </p:style>
      </p:cxnSp>
      <p:cxnSp>
        <p:nvCxnSpPr>
          <p:cNvPr id="70" name="Straight Connector 69"/>
          <p:cNvCxnSpPr/>
          <p:nvPr/>
        </p:nvCxnSpPr>
        <p:spPr>
          <a:xfrm flipV="1">
            <a:off x="2476500" y="3516313"/>
            <a:ext cx="0" cy="228600"/>
          </a:xfrm>
          <a:prstGeom prst="line">
            <a:avLst/>
          </a:prstGeom>
        </p:spPr>
        <p:style>
          <a:lnRef idx="1">
            <a:schemeClr val="accent2"/>
          </a:lnRef>
          <a:fillRef idx="0">
            <a:schemeClr val="accent2"/>
          </a:fillRef>
          <a:effectRef idx="0">
            <a:schemeClr val="accent2"/>
          </a:effectRef>
          <a:fontRef idx="minor">
            <a:schemeClr val="tx1"/>
          </a:fontRef>
        </p:style>
      </p:cxnSp>
      <p:sp>
        <p:nvSpPr>
          <p:cNvPr id="71" name="Rounded Rectangle 70"/>
          <p:cNvSpPr/>
          <p:nvPr/>
        </p:nvSpPr>
        <p:spPr>
          <a:xfrm>
            <a:off x="3116263" y="1446213"/>
            <a:ext cx="2927350" cy="558800"/>
          </a:xfrm>
          <a:prstGeom prst="roundRect">
            <a:avLst/>
          </a:prstGeom>
          <a:solidFill>
            <a:srgbClr val="002776"/>
          </a:solidFill>
          <a:ln w="25400" cmpd="sng">
            <a:noFill/>
            <a:prstDash val="solid"/>
            <a:headEnd type="arrow"/>
            <a:tailEnd type="none"/>
          </a:ln>
        </p:spPr>
        <p:style>
          <a:lnRef idx="1">
            <a:schemeClr val="accent1"/>
          </a:lnRef>
          <a:fillRef idx="0">
            <a:schemeClr val="accent1"/>
          </a:fillRef>
          <a:effectRef idx="0">
            <a:schemeClr val="accent1"/>
          </a:effectRef>
          <a:fontRef idx="minor">
            <a:schemeClr val="tx1"/>
          </a:fontRef>
        </p:style>
        <p:txBody>
          <a:bodyPr lIns="45635" tIns="45635" rIns="45635" bIns="45635" anchor="ctr"/>
          <a:lstStyle/>
          <a:p>
            <a:pPr algn="ctr" eaLnBrk="0" hangingPunct="0">
              <a:spcBef>
                <a:spcPts val="0"/>
              </a:spcBef>
              <a:buNone/>
              <a:defRPr/>
            </a:pPr>
            <a:r>
              <a:rPr lang="en-US" sz="1000" b="1" dirty="0">
                <a:solidFill>
                  <a:srgbClr val="FFFFFF"/>
                </a:solidFill>
              </a:rPr>
              <a:t>Aircraft Certification Service</a:t>
            </a:r>
          </a:p>
          <a:p>
            <a:pPr algn="ctr" eaLnBrk="0" hangingPunct="0">
              <a:spcBef>
                <a:spcPts val="0"/>
              </a:spcBef>
              <a:buNone/>
              <a:defRPr/>
            </a:pPr>
            <a:r>
              <a:rPr lang="en-US" sz="1000" b="1" dirty="0">
                <a:solidFill>
                  <a:srgbClr val="FFFFFF"/>
                </a:solidFill>
              </a:rPr>
              <a:t>AIR-1, Executive Director</a:t>
            </a:r>
          </a:p>
          <a:p>
            <a:pPr algn="ctr" eaLnBrk="0" hangingPunct="0">
              <a:spcBef>
                <a:spcPts val="0"/>
              </a:spcBef>
              <a:buNone/>
              <a:defRPr/>
            </a:pPr>
            <a:r>
              <a:rPr lang="en-US" sz="1000" b="1" dirty="0">
                <a:solidFill>
                  <a:srgbClr val="FFFFFF"/>
                </a:solidFill>
              </a:rPr>
              <a:t>Dorenda Baker</a:t>
            </a:r>
          </a:p>
        </p:txBody>
      </p:sp>
      <p:grpSp>
        <p:nvGrpSpPr>
          <p:cNvPr id="72" name="Group 1"/>
          <p:cNvGrpSpPr>
            <a:grpSpLocks/>
          </p:cNvGrpSpPr>
          <p:nvPr/>
        </p:nvGrpSpPr>
        <p:grpSpPr bwMode="auto">
          <a:xfrm>
            <a:off x="2476500" y="2405063"/>
            <a:ext cx="4233863" cy="650875"/>
            <a:chOff x="2820870" y="1763921"/>
            <a:chExt cx="4232906" cy="651302"/>
          </a:xfrm>
        </p:grpSpPr>
        <p:sp>
          <p:nvSpPr>
            <p:cNvPr id="73" name="Rounded Rectangle 72"/>
            <p:cNvSpPr/>
            <p:nvPr/>
          </p:nvSpPr>
          <p:spPr>
            <a:xfrm>
              <a:off x="2820870" y="1765509"/>
              <a:ext cx="1969643" cy="641771"/>
            </a:xfrm>
            <a:prstGeom prst="roundRect">
              <a:avLst/>
            </a:prstGeom>
            <a:solidFill>
              <a:srgbClr val="002776"/>
            </a:solidFill>
            <a:ln w="25400" cmpd="sng">
              <a:noFill/>
              <a:prstDash val="solid"/>
              <a:headEnd type="arrow"/>
              <a:tailEnd type="none"/>
            </a:ln>
          </p:spPr>
          <p:style>
            <a:lnRef idx="1">
              <a:schemeClr val="accent1"/>
            </a:lnRef>
            <a:fillRef idx="0">
              <a:schemeClr val="accent1"/>
            </a:fillRef>
            <a:effectRef idx="0">
              <a:schemeClr val="accent1"/>
            </a:effectRef>
            <a:fontRef idx="minor">
              <a:schemeClr val="tx1"/>
            </a:fontRef>
          </p:style>
          <p:txBody>
            <a:bodyPr lIns="0" tIns="0" rIns="0" bIns="0" anchor="ctr"/>
            <a:lstStyle/>
            <a:p>
              <a:pPr algn="ctr" eaLnBrk="0" hangingPunct="0">
                <a:spcBef>
                  <a:spcPts val="0"/>
                </a:spcBef>
                <a:buNone/>
                <a:defRPr/>
              </a:pPr>
              <a:r>
                <a:rPr lang="en-US" sz="1000" b="1" dirty="0">
                  <a:solidFill>
                    <a:srgbClr val="FFFFFF"/>
                  </a:solidFill>
                </a:rPr>
                <a:t>AIR-2, Deputy Executive Director, Regulatory Operations</a:t>
              </a:r>
            </a:p>
            <a:p>
              <a:pPr algn="ctr" eaLnBrk="0" hangingPunct="0">
                <a:spcBef>
                  <a:spcPts val="0"/>
                </a:spcBef>
                <a:buNone/>
                <a:defRPr/>
              </a:pPr>
              <a:r>
                <a:rPr lang="en-US" sz="1000" b="1" dirty="0">
                  <a:solidFill>
                    <a:srgbClr val="FFFFFF"/>
                  </a:solidFill>
                </a:rPr>
                <a:t>David Hempe</a:t>
              </a:r>
            </a:p>
          </p:txBody>
        </p:sp>
        <p:sp>
          <p:nvSpPr>
            <p:cNvPr id="74" name="Rounded Rectangle 73"/>
            <p:cNvSpPr/>
            <p:nvPr/>
          </p:nvSpPr>
          <p:spPr>
            <a:xfrm>
              <a:off x="5084133" y="1763921"/>
              <a:ext cx="1969643" cy="651302"/>
            </a:xfrm>
            <a:prstGeom prst="roundRect">
              <a:avLst/>
            </a:prstGeom>
            <a:solidFill>
              <a:srgbClr val="002776"/>
            </a:solidFill>
            <a:ln w="25400" cmpd="sng">
              <a:noFill/>
              <a:prstDash val="solid"/>
              <a:headEnd type="arrow"/>
              <a:tailEnd type="none"/>
            </a:ln>
          </p:spPr>
          <p:style>
            <a:lnRef idx="1">
              <a:schemeClr val="accent1"/>
            </a:lnRef>
            <a:fillRef idx="0">
              <a:schemeClr val="accent1"/>
            </a:fillRef>
            <a:effectRef idx="0">
              <a:schemeClr val="accent1"/>
            </a:effectRef>
            <a:fontRef idx="minor">
              <a:schemeClr val="tx1"/>
            </a:fontRef>
          </p:style>
          <p:txBody>
            <a:bodyPr lIns="0" tIns="0" rIns="0" bIns="0" anchor="ctr"/>
            <a:lstStyle/>
            <a:p>
              <a:pPr algn="ctr" eaLnBrk="0" hangingPunct="0">
                <a:spcBef>
                  <a:spcPts val="0"/>
                </a:spcBef>
                <a:buNone/>
                <a:defRPr/>
              </a:pPr>
              <a:r>
                <a:rPr lang="en-US" sz="1000" b="1" dirty="0">
                  <a:solidFill>
                    <a:srgbClr val="FFFFFF"/>
                  </a:solidFill>
                </a:rPr>
                <a:t>AIR-3, Deputy Executive Director, Strategic Initiatives</a:t>
              </a:r>
            </a:p>
            <a:p>
              <a:pPr algn="ctr" eaLnBrk="0" hangingPunct="0">
                <a:spcBef>
                  <a:spcPts val="0"/>
                </a:spcBef>
                <a:buNone/>
                <a:defRPr/>
              </a:pPr>
              <a:r>
                <a:rPr lang="en-US" sz="1000" b="1" dirty="0">
                  <a:solidFill>
                    <a:srgbClr val="FFFFFF"/>
                  </a:solidFill>
                </a:rPr>
                <a:t>Chris Carter, Acting</a:t>
              </a:r>
            </a:p>
          </p:txBody>
        </p:sp>
      </p:grpSp>
      <p:cxnSp>
        <p:nvCxnSpPr>
          <p:cNvPr id="76" name="Straight Connector 75"/>
          <p:cNvCxnSpPr>
            <a:stCxn id="73" idx="3"/>
            <a:endCxn id="74" idx="1"/>
          </p:cNvCxnSpPr>
          <p:nvPr/>
        </p:nvCxnSpPr>
        <p:spPr>
          <a:xfrm>
            <a:off x="4446588" y="2727325"/>
            <a:ext cx="293687" cy="3175"/>
          </a:xfrm>
          <a:prstGeom prst="line">
            <a:avLst/>
          </a:prstGeom>
        </p:spPr>
        <p:style>
          <a:lnRef idx="1">
            <a:schemeClr val="accent2"/>
          </a:lnRef>
          <a:fillRef idx="0">
            <a:schemeClr val="accent2"/>
          </a:fillRef>
          <a:effectRef idx="0">
            <a:schemeClr val="accent2"/>
          </a:effectRef>
          <a:fontRef idx="minor">
            <a:schemeClr val="tx1"/>
          </a:fontRef>
        </p:style>
      </p:cxnSp>
      <p:cxnSp>
        <p:nvCxnSpPr>
          <p:cNvPr id="78" name="Straight Connector 77"/>
          <p:cNvCxnSpPr>
            <a:stCxn id="71" idx="2"/>
          </p:cNvCxnSpPr>
          <p:nvPr/>
        </p:nvCxnSpPr>
        <p:spPr>
          <a:xfrm>
            <a:off x="4579938" y="2005013"/>
            <a:ext cx="0" cy="1482725"/>
          </a:xfrm>
          <a:prstGeom prst="line">
            <a:avLst/>
          </a:prstGeom>
        </p:spPr>
        <p:style>
          <a:lnRef idx="1">
            <a:schemeClr val="accent2"/>
          </a:lnRef>
          <a:fillRef idx="0">
            <a:schemeClr val="accent2"/>
          </a:fillRef>
          <a:effectRef idx="0">
            <a:schemeClr val="accent2"/>
          </a:effectRef>
          <a:fontRef idx="minor">
            <a:schemeClr val="tx1"/>
          </a:fontRef>
        </p:style>
      </p:cxnSp>
      <p:cxnSp>
        <p:nvCxnSpPr>
          <p:cNvPr id="81" name="Straight Connector 80"/>
          <p:cNvCxnSpPr/>
          <p:nvPr/>
        </p:nvCxnSpPr>
        <p:spPr>
          <a:xfrm flipV="1">
            <a:off x="1816100" y="2319338"/>
            <a:ext cx="0" cy="736600"/>
          </a:xfrm>
          <a:prstGeom prst="line">
            <a:avLst/>
          </a:prstGeom>
        </p:spPr>
        <p:style>
          <a:lnRef idx="1">
            <a:schemeClr val="accent2"/>
          </a:lnRef>
          <a:fillRef idx="0">
            <a:schemeClr val="accent2"/>
          </a:fillRef>
          <a:effectRef idx="0">
            <a:schemeClr val="accent2"/>
          </a:effectRef>
          <a:fontRef idx="minor">
            <a:schemeClr val="tx1"/>
          </a:fontRef>
        </p:style>
      </p:cxnSp>
      <p:cxnSp>
        <p:nvCxnSpPr>
          <p:cNvPr id="82" name="Straight Connector 81"/>
          <p:cNvCxnSpPr/>
          <p:nvPr/>
        </p:nvCxnSpPr>
        <p:spPr>
          <a:xfrm rot="5400000" flipV="1">
            <a:off x="1698625" y="2201863"/>
            <a:ext cx="0" cy="234950"/>
          </a:xfrm>
          <a:prstGeom prst="line">
            <a:avLst/>
          </a:prstGeom>
        </p:spPr>
        <p:style>
          <a:lnRef idx="1">
            <a:schemeClr val="accent2"/>
          </a:lnRef>
          <a:fillRef idx="0">
            <a:schemeClr val="accent2"/>
          </a:fillRef>
          <a:effectRef idx="0">
            <a:schemeClr val="accent2"/>
          </a:effectRef>
          <a:fontRef idx="minor">
            <a:schemeClr val="tx1"/>
          </a:fontRef>
        </p:style>
      </p:cxnSp>
      <p:cxnSp>
        <p:nvCxnSpPr>
          <p:cNvPr id="83" name="Straight Connector 82"/>
          <p:cNvCxnSpPr/>
          <p:nvPr/>
        </p:nvCxnSpPr>
        <p:spPr>
          <a:xfrm rot="5400000" flipV="1">
            <a:off x="1706563" y="2930525"/>
            <a:ext cx="0" cy="234950"/>
          </a:xfrm>
          <a:prstGeom prst="line">
            <a:avLst/>
          </a:prstGeom>
        </p:spPr>
        <p:style>
          <a:lnRef idx="1">
            <a:schemeClr val="accent2"/>
          </a:lnRef>
          <a:fillRef idx="0">
            <a:schemeClr val="accent2"/>
          </a:fillRef>
          <a:effectRef idx="0">
            <a:schemeClr val="accent2"/>
          </a:effectRef>
          <a:fontRef idx="minor">
            <a:schemeClr val="tx1"/>
          </a:fontRef>
        </p:style>
      </p:cxnSp>
      <p:cxnSp>
        <p:nvCxnSpPr>
          <p:cNvPr id="84" name="Straight Connector 83"/>
          <p:cNvCxnSpPr/>
          <p:nvPr/>
        </p:nvCxnSpPr>
        <p:spPr>
          <a:xfrm flipV="1">
            <a:off x="3981450" y="3516313"/>
            <a:ext cx="0" cy="228600"/>
          </a:xfrm>
          <a:prstGeom prst="line">
            <a:avLst/>
          </a:prstGeom>
        </p:spPr>
        <p:style>
          <a:lnRef idx="1">
            <a:schemeClr val="accent2"/>
          </a:lnRef>
          <a:fillRef idx="0">
            <a:schemeClr val="accent2"/>
          </a:fillRef>
          <a:effectRef idx="0">
            <a:schemeClr val="accent2"/>
          </a:effectRef>
          <a:fontRef idx="minor">
            <a:schemeClr val="tx1"/>
          </a:fontRef>
        </p:style>
      </p:cxnSp>
      <p:cxnSp>
        <p:nvCxnSpPr>
          <p:cNvPr id="85" name="Straight Connector 84"/>
          <p:cNvCxnSpPr/>
          <p:nvPr/>
        </p:nvCxnSpPr>
        <p:spPr>
          <a:xfrm flipV="1">
            <a:off x="8307388" y="3527425"/>
            <a:ext cx="0" cy="228600"/>
          </a:xfrm>
          <a:prstGeom prst="line">
            <a:avLst/>
          </a:prstGeom>
        </p:spPr>
        <p:style>
          <a:lnRef idx="1">
            <a:schemeClr val="accent2"/>
          </a:lnRef>
          <a:fillRef idx="0">
            <a:schemeClr val="accent2"/>
          </a:fillRef>
          <a:effectRef idx="0">
            <a:schemeClr val="accent2"/>
          </a:effectRef>
          <a:fontRef idx="minor">
            <a:schemeClr val="tx1"/>
          </a:fontRef>
        </p:style>
      </p:cxnSp>
      <p:cxnSp>
        <p:nvCxnSpPr>
          <p:cNvPr id="86" name="Straight Connector 85"/>
          <p:cNvCxnSpPr/>
          <p:nvPr/>
        </p:nvCxnSpPr>
        <p:spPr>
          <a:xfrm>
            <a:off x="1009650" y="3498850"/>
            <a:ext cx="7297738" cy="14288"/>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282332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z="3200" dirty="0" smtClean="0">
                <a:ea typeface="ＭＳ Ｐゴシック" pitchFamily="34" charset="-128"/>
              </a:rPr>
              <a:t>AIR Transformation: Industry’s Role</a:t>
            </a:r>
          </a:p>
        </p:txBody>
      </p:sp>
      <p:sp>
        <p:nvSpPr>
          <p:cNvPr id="25603" name="Content Placeholder 2"/>
          <p:cNvSpPr>
            <a:spLocks noGrp="1"/>
          </p:cNvSpPr>
          <p:nvPr>
            <p:ph idx="1"/>
          </p:nvPr>
        </p:nvSpPr>
        <p:spPr>
          <a:xfrm>
            <a:off x="495303" y="1351128"/>
            <a:ext cx="8405810" cy="4611525"/>
          </a:xfrm>
        </p:spPr>
        <p:txBody>
          <a:bodyPr>
            <a:normAutofit lnSpcReduction="10000"/>
          </a:bodyPr>
          <a:lstStyle/>
          <a:p>
            <a:pPr>
              <a:lnSpc>
                <a:spcPct val="80000"/>
              </a:lnSpc>
            </a:pPr>
            <a:r>
              <a:rPr lang="en-US" sz="2600" dirty="0"/>
              <a:t>Engage </a:t>
            </a:r>
            <a:r>
              <a:rPr lang="en-US" sz="2600" b="1" dirty="0"/>
              <a:t>EARLY </a:t>
            </a:r>
            <a:r>
              <a:rPr lang="en-US" sz="2600" dirty="0"/>
              <a:t>and </a:t>
            </a:r>
            <a:r>
              <a:rPr lang="en-US" sz="2600" b="1" dirty="0"/>
              <a:t>OFTEN </a:t>
            </a:r>
            <a:r>
              <a:rPr lang="en-US" sz="2600" dirty="0"/>
              <a:t>about </a:t>
            </a:r>
            <a:r>
              <a:rPr lang="en-US" sz="2600" dirty="0" smtClean="0"/>
              <a:t>new technologies</a:t>
            </a:r>
            <a:endParaRPr lang="en-US" sz="2600" dirty="0" smtClean="0">
              <a:ea typeface="ＭＳ Ｐゴシック" pitchFamily="34" charset="-128"/>
            </a:endParaRPr>
          </a:p>
          <a:p>
            <a:pPr>
              <a:lnSpc>
                <a:spcPct val="80000"/>
              </a:lnSpc>
            </a:pPr>
            <a:endParaRPr lang="en-US" sz="2600" dirty="0">
              <a:ea typeface="ＭＳ Ｐゴシック" pitchFamily="34" charset="-128"/>
            </a:endParaRPr>
          </a:p>
          <a:p>
            <a:pPr>
              <a:lnSpc>
                <a:spcPct val="80000"/>
              </a:lnSpc>
            </a:pPr>
            <a:r>
              <a:rPr lang="en-US" sz="2600" dirty="0">
                <a:ea typeface="ＭＳ Ｐゴシック" pitchFamily="34" charset="-128"/>
              </a:rPr>
              <a:t>Upfront involvement will help the FAA determine the certification basis and get out of the critical path to </a:t>
            </a:r>
            <a:r>
              <a:rPr lang="en-US" sz="2600" dirty="0" smtClean="0">
                <a:ea typeface="ＭＳ Ｐゴシック" pitchFamily="34" charset="-128"/>
              </a:rPr>
              <a:t>certification</a:t>
            </a:r>
          </a:p>
          <a:p>
            <a:pPr marL="0" indent="0">
              <a:lnSpc>
                <a:spcPct val="80000"/>
              </a:lnSpc>
              <a:buNone/>
            </a:pPr>
            <a:endParaRPr lang="en-US" sz="2600" dirty="0" smtClean="0">
              <a:ea typeface="ＭＳ Ｐゴシック" pitchFamily="34" charset="-128"/>
            </a:endParaRPr>
          </a:p>
          <a:p>
            <a:pPr>
              <a:lnSpc>
                <a:spcPct val="80000"/>
              </a:lnSpc>
            </a:pPr>
            <a:r>
              <a:rPr lang="en-US" sz="2600" dirty="0">
                <a:ea typeface="ＭＳ Ｐゴシック" pitchFamily="34" charset="-128"/>
              </a:rPr>
              <a:t>Applicant conducts R&amp;D on new technologies that will be used in upcoming products </a:t>
            </a:r>
            <a:r>
              <a:rPr lang="en-US" sz="2600" dirty="0" smtClean="0">
                <a:ea typeface="ＭＳ Ｐゴシック" pitchFamily="34" charset="-128"/>
              </a:rPr>
              <a:t>by </a:t>
            </a:r>
            <a:r>
              <a:rPr lang="en-US" sz="2600" dirty="0" smtClean="0"/>
              <a:t>engaging </a:t>
            </a:r>
            <a:r>
              <a:rPr lang="en-US" sz="2600" dirty="0"/>
              <a:t>with FAA standards staff through the Innovation Center; collaboratively defining new standards and </a:t>
            </a:r>
            <a:r>
              <a:rPr lang="en-US" sz="2600" dirty="0" err="1" smtClean="0"/>
              <a:t>MOCs</a:t>
            </a:r>
            <a:endParaRPr lang="en-US" sz="2600" dirty="0" smtClean="0"/>
          </a:p>
          <a:p>
            <a:pPr marL="0" indent="0">
              <a:lnSpc>
                <a:spcPct val="80000"/>
              </a:lnSpc>
              <a:buNone/>
            </a:pPr>
            <a:endParaRPr lang="en-US" sz="2600" dirty="0" smtClean="0"/>
          </a:p>
          <a:p>
            <a:pPr>
              <a:lnSpc>
                <a:spcPct val="80000"/>
              </a:lnSpc>
            </a:pPr>
            <a:r>
              <a:rPr lang="en-US" sz="2600" dirty="0"/>
              <a:t>Research, </a:t>
            </a:r>
            <a:r>
              <a:rPr lang="en-US" sz="2600" dirty="0" smtClean="0"/>
              <a:t>development</a:t>
            </a:r>
            <a:r>
              <a:rPr lang="en-US" sz="2600" dirty="0"/>
              <a:t>, </a:t>
            </a:r>
            <a:r>
              <a:rPr lang="en-US" sz="2600" dirty="0" smtClean="0"/>
              <a:t>implementation </a:t>
            </a:r>
            <a:r>
              <a:rPr lang="en-US" sz="2600" dirty="0"/>
              <a:t>and </a:t>
            </a:r>
            <a:r>
              <a:rPr lang="en-US" sz="2600" dirty="0" smtClean="0"/>
              <a:t>transition must be </a:t>
            </a:r>
            <a:r>
              <a:rPr lang="en-US" sz="2600" dirty="0"/>
              <a:t>a </a:t>
            </a:r>
            <a:r>
              <a:rPr lang="en-US" sz="2600" dirty="0" smtClean="0"/>
              <a:t>collaborative effort</a:t>
            </a:r>
            <a:r>
              <a:rPr lang="en-US" sz="2600" dirty="0"/>
              <a:t>; </a:t>
            </a:r>
            <a:r>
              <a:rPr lang="en-US" sz="2600" dirty="0" smtClean="0"/>
              <a:t>no </a:t>
            </a:r>
            <a:r>
              <a:rPr lang="en-US" sz="2600" dirty="0"/>
              <a:t>one can do this alone</a:t>
            </a:r>
          </a:p>
          <a:p>
            <a:pPr marL="0" indent="0">
              <a:lnSpc>
                <a:spcPct val="80000"/>
              </a:lnSpc>
              <a:buNone/>
            </a:pPr>
            <a:endParaRPr lang="en-US" sz="2600" dirty="0" smtClean="0"/>
          </a:p>
          <a:p>
            <a:pPr>
              <a:lnSpc>
                <a:spcPct val="80000"/>
              </a:lnSpc>
            </a:pPr>
            <a:endParaRPr lang="en-US" sz="2600" dirty="0" smtClean="0"/>
          </a:p>
          <a:p>
            <a:pPr marL="0" indent="0">
              <a:lnSpc>
                <a:spcPct val="80000"/>
              </a:lnSpc>
              <a:buNone/>
            </a:pPr>
            <a:endParaRPr lang="en-US" i="1" dirty="0">
              <a:ea typeface="ＭＳ Ｐゴシック" pitchFamily="34" charset="-128"/>
            </a:endParaRPr>
          </a:p>
          <a:p>
            <a:pPr lvl="1">
              <a:lnSpc>
                <a:spcPct val="80000"/>
              </a:lnSpc>
            </a:pPr>
            <a:endParaRPr lang="en-US" i="1" dirty="0">
              <a:ea typeface="ＭＳ Ｐゴシック" pitchFamily="34" charset="-128"/>
            </a:endParaRPr>
          </a:p>
          <a:p>
            <a:pPr>
              <a:lnSpc>
                <a:spcPct val="80000"/>
              </a:lnSpc>
            </a:pPr>
            <a:endParaRPr lang="en-US" sz="2600" dirty="0">
              <a:ea typeface="ＭＳ Ｐゴシック" pitchFamily="34" charset="-128"/>
            </a:endParaRPr>
          </a:p>
        </p:txBody>
      </p:sp>
      <p:sp>
        <p:nvSpPr>
          <p:cNvPr id="5" name="TextBox 4"/>
          <p:cNvSpPr txBox="1"/>
          <p:nvPr/>
        </p:nvSpPr>
        <p:spPr>
          <a:xfrm>
            <a:off x="8367386" y="6020276"/>
            <a:ext cx="651354" cy="461665"/>
          </a:xfrm>
          <a:prstGeom prst="rect">
            <a:avLst/>
          </a:prstGeom>
          <a:noFill/>
        </p:spPr>
        <p:txBody>
          <a:bodyPr wrap="square" rtlCol="0">
            <a:spAutoFit/>
          </a:bodyPr>
          <a:lstStyle/>
          <a:p>
            <a:pPr algn="ctr">
              <a:buNone/>
            </a:pPr>
            <a:endParaRPr lang="en-US" sz="1200" b="1" dirty="0" smtClean="0">
              <a:solidFill>
                <a:schemeClr val="bg1"/>
              </a:solidFill>
            </a:endParaRPr>
          </a:p>
          <a:p>
            <a:pPr algn="ctr">
              <a:buNone/>
            </a:pPr>
            <a:endParaRPr lang="en-US" sz="1200" b="1" dirty="0">
              <a:solidFill>
                <a:schemeClr val="bg1"/>
              </a:solidFill>
            </a:endParaRPr>
          </a:p>
        </p:txBody>
      </p:sp>
    </p:spTree>
    <p:extLst>
      <p:ext uri="{BB962C8B-B14F-4D97-AF65-F5344CB8AC3E}">
        <p14:creationId xmlns:p14="http://schemas.microsoft.com/office/powerpoint/2010/main" val="18598650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NAME" val="Rectangle"/>
</p:tagLst>
</file>

<file path=ppt/tags/tag3.xml><?xml version="1.0" encoding="utf-8"?>
<p:tagLst xmlns:a="http://schemas.openxmlformats.org/drawingml/2006/main" xmlns:r="http://schemas.openxmlformats.org/officeDocument/2006/relationships" xmlns:p="http://schemas.openxmlformats.org/presentationml/2006/main">
  <p:tag name="NAME" val="Rectangle"/>
</p:tagLst>
</file>

<file path=ppt/tags/tag4.xml><?xml version="1.0" encoding="utf-8"?>
<p:tagLst xmlns:a="http://schemas.openxmlformats.org/drawingml/2006/main" xmlns:r="http://schemas.openxmlformats.org/officeDocument/2006/relationships" xmlns:p="http://schemas.openxmlformats.org/presentationml/2006/main">
  <p:tag name="NAME" val="Rectangle"/>
</p:tagLst>
</file>

<file path=ppt/tags/tag5.xml><?xml version="1.0" encoding="utf-8"?>
<p:tagLst xmlns:a="http://schemas.openxmlformats.org/drawingml/2006/main" xmlns:r="http://schemas.openxmlformats.org/officeDocument/2006/relationships" xmlns:p="http://schemas.openxmlformats.org/presentationml/2006/main">
  <p:tag name="NAME" val="Rectangl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5400" cmpd="sng">
          <a:solidFill>
            <a:srgbClr val="663300"/>
          </a:solidFill>
          <a:prstDash val="solid"/>
          <a:headEnd type="arrow"/>
          <a:tailEnd type="none"/>
        </a:ln>
      </a:spPr>
      <a:bodyPr anchor="ctr"/>
      <a:lstStyle>
        <a:defPPr algn="ctr" fontAlgn="auto">
          <a:spcBef>
            <a:spcPts val="0"/>
          </a:spcBef>
          <a:spcAft>
            <a:spcPts val="0"/>
          </a:spcAft>
          <a:defRPr dirty="0"/>
        </a:defPPr>
      </a:lstStyle>
      <a:style>
        <a:lnRef idx="1">
          <a:schemeClr val="accent1"/>
        </a:lnRef>
        <a:fillRef idx="0">
          <a:schemeClr val="accent1"/>
        </a:fillRef>
        <a:effectRef idx="0">
          <a:schemeClr val="accent1"/>
        </a:effectRef>
        <a:fontRef idx="minor">
          <a:schemeClr val="tx1"/>
        </a:fontRef>
      </a:style>
    </a:sp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IR ODT F2F Working Sessions Template.pot [Compatibility Mode]" id="{5B3DB0C5-D78D-4DD5-8C82-B523B27BAFD5}" vid="{30683E63-864F-4FE8-BA4A-3DF4C2BFF272}"/>
    </a:ext>
  </a:extLst>
</a:theme>
</file>

<file path=ppt/theme/theme2.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5400" cmpd="sng">
          <a:solidFill>
            <a:srgbClr val="663300"/>
          </a:solidFill>
          <a:prstDash val="solid"/>
          <a:headEnd type="arrow"/>
          <a:tailEnd type="none"/>
        </a:ln>
      </a:spPr>
      <a:bodyPr anchor="ctr"/>
      <a:lstStyle>
        <a:defPPr algn="ctr" fontAlgn="auto">
          <a:spcBef>
            <a:spcPts val="0"/>
          </a:spcBef>
          <a:spcAft>
            <a:spcPts val="0"/>
          </a:spcAft>
          <a:defRPr dirty="0"/>
        </a:defPPr>
      </a:lstStyle>
      <a:style>
        <a:lnRef idx="1">
          <a:schemeClr val="accent1"/>
        </a:lnRef>
        <a:fillRef idx="0">
          <a:schemeClr val="accent1"/>
        </a:fillRef>
        <a:effectRef idx="0">
          <a:schemeClr val="accent1"/>
        </a:effectRef>
        <a:fontRef idx="minor">
          <a:schemeClr val="tx1"/>
        </a:fontRef>
      </a:style>
    </a:sp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IR ODT F2F Working Sessions Template.pot [Compatibility Mode]" id="{5B3DB0C5-D78D-4DD5-8C82-B523B27BAFD5}" vid="{30683E63-864F-4FE8-BA4A-3DF4C2BFF272}"/>
    </a:ext>
  </a:extLst>
</a:theme>
</file>

<file path=ppt/theme/theme4.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5400" cmpd="sng">
          <a:solidFill>
            <a:srgbClr val="663300"/>
          </a:solidFill>
          <a:prstDash val="solid"/>
          <a:headEnd type="arrow"/>
          <a:tailEnd type="none"/>
        </a:ln>
      </a:spPr>
      <a:bodyPr anchor="ctr"/>
      <a:lstStyle>
        <a:defPPr algn="ctr" fontAlgn="auto">
          <a:spcBef>
            <a:spcPts val="0"/>
          </a:spcBef>
          <a:spcAft>
            <a:spcPts val="0"/>
          </a:spcAft>
          <a:defRPr dirty="0"/>
        </a:defPPr>
      </a:lstStyle>
      <a:style>
        <a:lnRef idx="1">
          <a:schemeClr val="accent1"/>
        </a:lnRef>
        <a:fillRef idx="0">
          <a:schemeClr val="accent1"/>
        </a:fillRef>
        <a:effectRef idx="0">
          <a:schemeClr val="accent1"/>
        </a:effectRef>
        <a:fontRef idx="minor">
          <a:schemeClr val="tx1"/>
        </a:fontRef>
      </a:style>
    </a:sp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IR ODT F2F Working Sessions Template.pot [Compatibility Mode]" id="{5B3DB0C5-D78D-4DD5-8C82-B523B27BAFD5}" vid="{30683E63-864F-4FE8-BA4A-3DF4C2BFF27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5410CA96E06D542A19DC27C331D3034" ma:contentTypeVersion="2" ma:contentTypeDescription="Create a new document." ma:contentTypeScope="" ma:versionID="330fc793cb793d919b31eb6ffc0401c7">
  <xsd:schema xmlns:xsd="http://www.w3.org/2001/XMLSchema" xmlns:xs="http://www.w3.org/2001/XMLSchema" xmlns:p="http://schemas.microsoft.com/office/2006/metadata/properties" xmlns:ns2="a6432b53-daf7-4286-bfc8-e6e49e5cdbd6" xmlns:ns3="49e39933-7236-4a04-b4ef-dd62796b44be" targetNamespace="http://schemas.microsoft.com/office/2006/metadata/properties" ma:root="true" ma:fieldsID="b81050fa7779a1dd314a948ea27e9082" ns2:_="" ns3:_="">
    <xsd:import namespace="a6432b53-daf7-4286-bfc8-e6e49e5cdbd6"/>
    <xsd:import namespace="49e39933-7236-4a04-b4ef-dd62796b44be"/>
    <xsd:element name="properties">
      <xsd:complexType>
        <xsd:sequence>
          <xsd:element name="documentManagement">
            <xsd:complexType>
              <xsd:all>
                <xsd:element ref="ns2:_dlc_DocId" minOccurs="0"/>
                <xsd:element ref="ns2:_dlc_DocIdUrl" minOccurs="0"/>
                <xsd:element ref="ns2:_dlc_DocIdPersistId" minOccurs="0"/>
                <xsd:element ref="ns3:Audience" minOccurs="0"/>
                <xsd:element ref="ns3:Date_x0020_Present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432b53-daf7-4286-bfc8-e6e49e5cdbd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9e39933-7236-4a04-b4ef-dd62796b44be" elementFormDefault="qualified">
    <xsd:import namespace="http://schemas.microsoft.com/office/2006/documentManagement/types"/>
    <xsd:import namespace="http://schemas.microsoft.com/office/infopath/2007/PartnerControls"/>
    <xsd:element name="Audience" ma:index="11" nillable="true" ma:displayName="Audience" ma:internalName="Audience">
      <xsd:simpleType>
        <xsd:restriction base="dms:Text">
          <xsd:maxLength value="255"/>
        </xsd:restriction>
      </xsd:simpleType>
    </xsd:element>
    <xsd:element name="Date_x0020_Presented" ma:index="12" nillable="true" ma:displayName="Date Presented" ma:format="DateOnly" ma:internalName="Date_x0020_Presented">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a6432b53-daf7-4286-bfc8-e6e49e5cdbd6">3SZPCMVP66U7-199-12</_dlc_DocId>
    <_dlc_DocIdUrl xmlns="a6432b53-daf7-4286-bfc8-e6e49e5cdbd6">
      <Url>https://avssp.faa.gov/avs/airlead/MgrTele/_layouts/15/DocIdRedir.aspx?ID=3SZPCMVP66U7-199-12</Url>
      <Description>3SZPCMVP66U7-199-12</Description>
    </_dlc_DocIdUrl>
    <Audience xmlns="49e39933-7236-4a04-b4ef-dd62796b44be">GENERAL INDUSTRY (Applicants/Approval Holders)</Audience>
    <Date_x0020_Presented xmlns="49e39933-7236-4a04-b4ef-dd62796b44be">2017-05-09T05:00:00+00:00</Date_x0020_Presented>
  </documentManagement>
</p:properties>
</file>

<file path=customXml/itemProps1.xml><?xml version="1.0" encoding="utf-8"?>
<ds:datastoreItem xmlns:ds="http://schemas.openxmlformats.org/officeDocument/2006/customXml" ds:itemID="{326B7C32-14EA-43C6-BB62-EC7E8E4A9C3A}">
  <ds:schemaRefs>
    <ds:schemaRef ds:uri="http://schemas.microsoft.com/sharepoint/v3/contenttype/forms"/>
  </ds:schemaRefs>
</ds:datastoreItem>
</file>

<file path=customXml/itemProps2.xml><?xml version="1.0" encoding="utf-8"?>
<ds:datastoreItem xmlns:ds="http://schemas.openxmlformats.org/officeDocument/2006/customXml" ds:itemID="{E5C24B17-B6AF-4D11-AB85-03FA71453D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432b53-daf7-4286-bfc8-e6e49e5cdbd6"/>
    <ds:schemaRef ds:uri="49e39933-7236-4a04-b4ef-dd62796b44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201E93-8C35-41B1-83D6-9600FF66DA2C}">
  <ds:schemaRefs>
    <ds:schemaRef ds:uri="http://schemas.microsoft.com/sharepoint/events"/>
  </ds:schemaRefs>
</ds:datastoreItem>
</file>

<file path=customXml/itemProps4.xml><?xml version="1.0" encoding="utf-8"?>
<ds:datastoreItem xmlns:ds="http://schemas.openxmlformats.org/officeDocument/2006/customXml" ds:itemID="{A4F149E2-5DAE-4232-99D7-B29CF0FA7112}">
  <ds:schemaRefs>
    <ds:schemaRef ds:uri="http://purl.org/dc/elements/1.1/"/>
    <ds:schemaRef ds:uri="http://purl.org/dc/dcmitype/"/>
    <ds:schemaRef ds:uri="http://purl.org/dc/terms/"/>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49e39933-7236-4a04-b4ef-dd62796b44be"/>
    <ds:schemaRef ds:uri="a6432b53-daf7-4286-bfc8-e6e49e5cdbd6"/>
  </ds:schemaRefs>
</ds:datastoreItem>
</file>

<file path=docProps/app.xml><?xml version="1.0" encoding="utf-8"?>
<Properties xmlns="http://schemas.openxmlformats.org/officeDocument/2006/extended-properties" xmlns:vt="http://schemas.openxmlformats.org/officeDocument/2006/docPropsVTypes">
  <Template>AIR ODT F2F Working Sessions Template</Template>
  <TotalTime>23383</TotalTime>
  <Words>1477</Words>
  <Application>Microsoft Office PowerPoint</Application>
  <PresentationFormat>On-screen Show (4:3)</PresentationFormat>
  <Paragraphs>186</Paragraphs>
  <Slides>11</Slides>
  <Notes>11</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2</vt:i4>
      </vt:variant>
      <vt:variant>
        <vt:lpstr>Slide Titles</vt:lpstr>
      </vt:variant>
      <vt:variant>
        <vt:i4>11</vt:i4>
      </vt:variant>
    </vt:vector>
  </HeadingPairs>
  <TitlesOfParts>
    <vt:vector size="23" baseType="lpstr">
      <vt:lpstr>ＭＳ Ｐゴシック</vt:lpstr>
      <vt:lpstr>ＭＳ Ｐゴシック</vt:lpstr>
      <vt:lpstr>Arial</vt:lpstr>
      <vt:lpstr>Calibri</vt:lpstr>
      <vt:lpstr>Tahoma</vt:lpstr>
      <vt:lpstr>Times New Roman</vt:lpstr>
      <vt:lpstr>2_Custom Design</vt:lpstr>
      <vt:lpstr>19_Custom Design</vt:lpstr>
      <vt:lpstr>3_Custom Design</vt:lpstr>
      <vt:lpstr>16_Custom Design</vt:lpstr>
      <vt:lpstr>think-cell Slide</vt:lpstr>
      <vt:lpstr>Photo Editor Photo</vt:lpstr>
      <vt:lpstr>FAA  Aircraft Certification Service (AIR) Transformation</vt:lpstr>
      <vt:lpstr>Drivers of Change</vt:lpstr>
      <vt:lpstr>AIR Transformation Improving Efficiency and Effectiveness</vt:lpstr>
      <vt:lpstr>Benefits of AIR Transformation </vt:lpstr>
      <vt:lpstr>Strategy for AIR Transformation</vt:lpstr>
      <vt:lpstr>Improve Our Organization</vt:lpstr>
      <vt:lpstr>Improving Our Organization Former State</vt:lpstr>
      <vt:lpstr>Improving our Organization Realignment (As of July 23)</vt:lpstr>
      <vt:lpstr>AIR Transformation: Industry’s Role</vt:lpstr>
      <vt:lpstr>Find More Information</vt:lpstr>
      <vt:lpstr>PowerPoint Presentation</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Transformation_GENERAL INDUSTRY BRIEFING</dc:title>
  <dc:creator>Sonja Manning</dc:creator>
  <cp:lastModifiedBy>Lignugaris, Jim (FAA)</cp:lastModifiedBy>
  <cp:revision>814</cp:revision>
  <cp:lastPrinted>2017-09-06T13:00:36Z</cp:lastPrinted>
  <dcterms:created xsi:type="dcterms:W3CDTF">2016-05-31T14:29:02Z</dcterms:created>
  <dcterms:modified xsi:type="dcterms:W3CDTF">2017-09-06T13:01:57Z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0x010100F5410CA96E06D542A19DC27C331D3034</vt:lpwstr>
  </property>
  <property fmtid="{D5CDD505-2E9C-101B-9397-08002B2CF9AE}" pid="3" name="_dlc_DocIdItemGuid">
    <vt:lpwstr>2031ebad-1b3a-4575-9c85-221af1de3c7c</vt:lpwstr>
  </property>
</Properties>
</file>