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03" r:id="rId2"/>
    <p:sldMasterId id="2147483715" r:id="rId3"/>
    <p:sldMasterId id="2147483722" r:id="rId4"/>
  </p:sldMasterIdLst>
  <p:notesMasterIdLst>
    <p:notesMasterId r:id="rId34"/>
  </p:notesMasterIdLst>
  <p:handoutMasterIdLst>
    <p:handoutMasterId r:id="rId35"/>
  </p:handoutMasterIdLst>
  <p:sldIdLst>
    <p:sldId id="633" r:id="rId5"/>
    <p:sldId id="731" r:id="rId6"/>
    <p:sldId id="711" r:id="rId7"/>
    <p:sldId id="732" r:id="rId8"/>
    <p:sldId id="733" r:id="rId9"/>
    <p:sldId id="735" r:id="rId10"/>
    <p:sldId id="729" r:id="rId11"/>
    <p:sldId id="734" r:id="rId12"/>
    <p:sldId id="680" r:id="rId13"/>
    <p:sldId id="676" r:id="rId14"/>
    <p:sldId id="677" r:id="rId15"/>
    <p:sldId id="697" r:id="rId16"/>
    <p:sldId id="657" r:id="rId17"/>
    <p:sldId id="712" r:id="rId18"/>
    <p:sldId id="736" r:id="rId19"/>
    <p:sldId id="737" r:id="rId20"/>
    <p:sldId id="713" r:id="rId21"/>
    <p:sldId id="714" r:id="rId22"/>
    <p:sldId id="715" r:id="rId23"/>
    <p:sldId id="716" r:id="rId24"/>
    <p:sldId id="717" r:id="rId25"/>
    <p:sldId id="718" r:id="rId26"/>
    <p:sldId id="719" r:id="rId27"/>
    <p:sldId id="720" r:id="rId28"/>
    <p:sldId id="721" r:id="rId29"/>
    <p:sldId id="725" r:id="rId30"/>
    <p:sldId id="726" r:id="rId31"/>
    <p:sldId id="727" r:id="rId32"/>
    <p:sldId id="72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FFFFFF"/>
    <a:srgbClr val="ECFAFE"/>
    <a:srgbClr val="D3F3FD"/>
    <a:srgbClr val="89E0FB"/>
    <a:srgbClr val="DFF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2" autoAdjust="0"/>
    <p:restoredTop sz="96608" autoAdjust="0"/>
  </p:normalViewPr>
  <p:slideViewPr>
    <p:cSldViewPr snapToGrid="0">
      <p:cViewPr varScale="1">
        <p:scale>
          <a:sx n="104" d="100"/>
          <a:sy n="104" d="100"/>
        </p:scale>
        <p:origin x="72"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542" y="-7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D66E2-E895-46CF-8F62-BA3FBB83FFEF}"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FE203719-6EAA-4DDE-8410-F21E3C3F87D2}">
      <dgm:prSet phldrT="[Text]"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r>
            <a:rPr lang="en-US" sz="1400" b="1" dirty="0" smtClean="0"/>
            <a:t>ANG C2 UAS Portfolio</a:t>
          </a:r>
          <a:endParaRPr lang="en-US" sz="1400" b="1" dirty="0"/>
        </a:p>
      </dgm:t>
    </dgm:pt>
    <dgm:pt modelId="{53D27E26-F51B-4BD5-9B60-8EA864F778C3}" type="parTrans" cxnId="{B20A2D48-BE6F-49E6-81A4-E14D4EE75653}">
      <dgm:prSet/>
      <dgm:spPr/>
      <dgm:t>
        <a:bodyPr/>
        <a:lstStyle/>
        <a:p>
          <a:endParaRPr lang="en-US" sz="2400"/>
        </a:p>
      </dgm:t>
    </dgm:pt>
    <dgm:pt modelId="{CE775EBE-F5C9-4E8D-9278-80C7DAA4CCA9}" type="sibTrans" cxnId="{B20A2D48-BE6F-49E6-81A4-E14D4EE75653}">
      <dgm:prSet/>
      <dgm:spPr/>
      <dgm:t>
        <a:bodyPr/>
        <a:lstStyle/>
        <a:p>
          <a:endParaRPr lang="en-US" sz="2400"/>
        </a:p>
      </dgm:t>
    </dgm:pt>
    <dgm:pt modelId="{CCF92F41-5D9C-4131-9283-470A463DCDCF}">
      <dgm:prSet phldrT="[Text]"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r>
            <a:rPr lang="en-US" sz="1100" b="1" dirty="0" smtClean="0"/>
            <a:t>Aviation Safety Research</a:t>
          </a:r>
          <a:endParaRPr lang="en-US" sz="1100" b="1" dirty="0"/>
        </a:p>
      </dgm:t>
    </dgm:pt>
    <dgm:pt modelId="{97458360-AE16-4EB7-AD71-022C4069D070}" type="parTrans" cxnId="{0D7E39DE-2FD4-442F-992F-180C3D076305}">
      <dgm:prSet/>
      <dgm:spPr>
        <a:solidFill>
          <a:schemeClr val="accent1">
            <a:lumMod val="75000"/>
          </a:schemeClr>
        </a:solidFill>
      </dgm:spPr>
      <dgm:t>
        <a:bodyPr/>
        <a:lstStyle/>
        <a:p>
          <a:endParaRPr lang="en-US" sz="2400"/>
        </a:p>
      </dgm:t>
    </dgm:pt>
    <dgm:pt modelId="{DFF84206-D8AE-4B38-8E78-3A27F0CACFEA}" type="sibTrans" cxnId="{0D7E39DE-2FD4-442F-992F-180C3D076305}">
      <dgm:prSet/>
      <dgm:spPr/>
      <dgm:t>
        <a:bodyPr/>
        <a:lstStyle/>
        <a:p>
          <a:endParaRPr lang="en-US" sz="2400"/>
        </a:p>
      </dgm:t>
    </dgm:pt>
    <dgm:pt modelId="{A6438890-6009-42E0-AC95-9733254DDF48}">
      <dgm:prSet phldrT="[Text]"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r>
            <a:rPr lang="en-US" sz="1100" b="1" dirty="0" smtClean="0"/>
            <a:t>Other Research</a:t>
          </a:r>
          <a:endParaRPr lang="en-US" sz="1100" b="1" dirty="0"/>
        </a:p>
      </dgm:t>
    </dgm:pt>
    <dgm:pt modelId="{90AAF343-D70D-411D-B6B3-3DEE7959EE68}" type="parTrans" cxnId="{92D8E381-CDBE-4199-9DD2-3ED11AEF1D4D}">
      <dgm:prSet/>
      <dgm:spPr>
        <a:solidFill>
          <a:schemeClr val="accent1">
            <a:lumMod val="75000"/>
          </a:schemeClr>
        </a:solidFill>
      </dgm:spPr>
      <dgm:t>
        <a:bodyPr/>
        <a:lstStyle/>
        <a:p>
          <a:endParaRPr lang="en-US" sz="2400"/>
        </a:p>
      </dgm:t>
    </dgm:pt>
    <dgm:pt modelId="{E20A343B-8695-42AD-819F-7D0944185A1D}" type="sibTrans" cxnId="{92D8E381-CDBE-4199-9DD2-3ED11AEF1D4D}">
      <dgm:prSet/>
      <dgm:spPr/>
      <dgm:t>
        <a:bodyPr/>
        <a:lstStyle/>
        <a:p>
          <a:endParaRPr lang="en-US" sz="2400" dirty="0"/>
        </a:p>
      </dgm:t>
    </dgm:pt>
    <dgm:pt modelId="{43F1A908-9A56-4920-BE3B-6B63C82DAB8F}">
      <dgm:prSet phldrT="[Text]"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r>
            <a:rPr lang="en-US" sz="1100" b="1" dirty="0" smtClean="0"/>
            <a:t>Performers</a:t>
          </a:r>
          <a:endParaRPr lang="en-US" sz="1100" b="1" dirty="0"/>
        </a:p>
      </dgm:t>
    </dgm:pt>
    <dgm:pt modelId="{DBAAA6C6-B35B-4FE8-92EC-7AD96B62A30D}" type="parTrans" cxnId="{8017377D-25F9-4E7E-A17A-619359D33676}">
      <dgm:prSet/>
      <dgm:spPr>
        <a:solidFill>
          <a:schemeClr val="accent1">
            <a:lumMod val="75000"/>
          </a:schemeClr>
        </a:solidFill>
      </dgm:spPr>
      <dgm:t>
        <a:bodyPr/>
        <a:lstStyle/>
        <a:p>
          <a:endParaRPr lang="en-US" sz="2400"/>
        </a:p>
      </dgm:t>
    </dgm:pt>
    <dgm:pt modelId="{E401A907-EE4A-447F-BC9C-475DA8D0513C}" type="sibTrans" cxnId="{8017377D-25F9-4E7E-A17A-619359D33676}">
      <dgm:prSet/>
      <dgm:spPr/>
      <dgm:t>
        <a:bodyPr/>
        <a:lstStyle/>
        <a:p>
          <a:endParaRPr lang="en-US" sz="2400"/>
        </a:p>
      </dgm:t>
    </dgm:pt>
    <dgm:pt modelId="{0647C5AD-2DFA-4018-9C50-A34A14064FA9}">
      <dgm:prSet custT="1"/>
      <dgm:spPr>
        <a:solidFill>
          <a:schemeClr val="accent1"/>
        </a:solidFill>
      </dgm:spPr>
      <dgm:t>
        <a:bodyPr/>
        <a:lstStyle/>
        <a:p>
          <a:pPr>
            <a:lnSpc>
              <a:spcPct val="70000"/>
            </a:lnSpc>
          </a:pPr>
          <a:r>
            <a:rPr lang="en-US" sz="900" b="1" dirty="0" smtClean="0"/>
            <a:t>FAA TC</a:t>
          </a:r>
        </a:p>
        <a:p>
          <a:pPr>
            <a:lnSpc>
              <a:spcPct val="70000"/>
            </a:lnSpc>
          </a:pPr>
          <a:r>
            <a:rPr lang="en-US" sz="900" b="1" dirty="0" smtClean="0"/>
            <a:t>MIT/LL</a:t>
          </a:r>
        </a:p>
        <a:p>
          <a:pPr>
            <a:lnSpc>
              <a:spcPct val="70000"/>
            </a:lnSpc>
          </a:pPr>
          <a:r>
            <a:rPr lang="en-US" sz="900" b="1" dirty="0" smtClean="0"/>
            <a:t>Mitre</a:t>
          </a:r>
        </a:p>
        <a:p>
          <a:pPr>
            <a:lnSpc>
              <a:spcPct val="70000"/>
            </a:lnSpc>
          </a:pPr>
          <a:r>
            <a:rPr lang="en-US" sz="900" b="1" dirty="0" smtClean="0"/>
            <a:t>NAS</a:t>
          </a:r>
          <a:endParaRPr lang="en-US" sz="900" b="1" dirty="0"/>
        </a:p>
      </dgm:t>
    </dgm:pt>
    <dgm:pt modelId="{FD97DFA5-61CF-4A37-8E7F-551E349770B8}" type="parTrans" cxnId="{F9610F9D-D797-41D6-8764-7A85455BE148}">
      <dgm:prSet/>
      <dgm:spPr>
        <a:solidFill>
          <a:schemeClr val="accent1">
            <a:lumMod val="75000"/>
          </a:schemeClr>
        </a:solidFill>
      </dgm:spPr>
      <dgm:t>
        <a:bodyPr/>
        <a:lstStyle/>
        <a:p>
          <a:endParaRPr lang="en-US" sz="2400"/>
        </a:p>
      </dgm:t>
    </dgm:pt>
    <dgm:pt modelId="{4975CDF2-86B9-4EC7-8122-85BEB08CEA45}" type="sibTrans" cxnId="{F9610F9D-D797-41D6-8764-7A85455BE148}">
      <dgm:prSet/>
      <dgm:spPr/>
      <dgm:t>
        <a:bodyPr/>
        <a:lstStyle/>
        <a:p>
          <a:endParaRPr lang="en-US" sz="2400"/>
        </a:p>
      </dgm:t>
    </dgm:pt>
    <dgm:pt modelId="{8CF11303-DA3D-416E-8ED7-83922D00B04B}">
      <dgm:prSet custT="1"/>
      <dgm:spPr>
        <a:solidFill>
          <a:schemeClr val="accent1"/>
        </a:solidFill>
      </dgm:spPr>
      <dgm:t>
        <a:bodyPr/>
        <a:lstStyle/>
        <a:p>
          <a:r>
            <a:rPr lang="en-US" sz="900" b="1" dirty="0" smtClean="0"/>
            <a:t>UAS Center of Excellence</a:t>
          </a:r>
          <a:endParaRPr lang="en-US" sz="900" b="1" dirty="0"/>
        </a:p>
      </dgm:t>
    </dgm:pt>
    <dgm:pt modelId="{2E865188-51DC-4B55-8E67-95FA7F8E6A80}" type="parTrans" cxnId="{2C9E9809-DEB6-4415-B724-FBE3BE094097}">
      <dgm:prSet/>
      <dgm:spPr>
        <a:solidFill>
          <a:schemeClr val="accent1">
            <a:lumMod val="75000"/>
          </a:schemeClr>
        </a:solidFill>
      </dgm:spPr>
      <dgm:t>
        <a:bodyPr/>
        <a:lstStyle/>
        <a:p>
          <a:endParaRPr lang="en-US" sz="2400"/>
        </a:p>
      </dgm:t>
    </dgm:pt>
    <dgm:pt modelId="{EFF593B7-1D86-422D-A7B0-50158E8DB968}" type="sibTrans" cxnId="{2C9E9809-DEB6-4415-B724-FBE3BE094097}">
      <dgm:prSet/>
      <dgm:spPr/>
      <dgm:t>
        <a:bodyPr/>
        <a:lstStyle/>
        <a:p>
          <a:endParaRPr lang="en-US" sz="2400"/>
        </a:p>
      </dgm:t>
    </dgm:pt>
    <dgm:pt modelId="{6AA459D8-E54D-492C-B5FD-6F9C1B2B23F3}">
      <dgm:prSet custT="1"/>
      <dgm:spPr>
        <a:solidFill>
          <a:schemeClr val="accent1"/>
        </a:solidFill>
      </dgm:spPr>
      <dgm:t>
        <a:bodyPr/>
        <a:lstStyle/>
        <a:p>
          <a:r>
            <a:rPr lang="en-US" sz="900" b="1" dirty="0" smtClean="0"/>
            <a:t>Detect and Avoid</a:t>
          </a:r>
          <a:endParaRPr lang="en-US" sz="900" b="1" dirty="0"/>
        </a:p>
      </dgm:t>
    </dgm:pt>
    <dgm:pt modelId="{66CE7AB8-2C41-497B-8621-63BF8614405A}" type="parTrans" cxnId="{DD84DBCD-CAAA-48C5-93DC-EA75F7D0135D}">
      <dgm:prSet/>
      <dgm:spPr>
        <a:solidFill>
          <a:schemeClr val="accent1">
            <a:lumMod val="75000"/>
          </a:schemeClr>
        </a:solidFill>
      </dgm:spPr>
      <dgm:t>
        <a:bodyPr/>
        <a:lstStyle/>
        <a:p>
          <a:endParaRPr lang="en-US" sz="2400"/>
        </a:p>
      </dgm:t>
    </dgm:pt>
    <dgm:pt modelId="{5527086D-E39B-451D-959F-0C4AC1234789}" type="sibTrans" cxnId="{DD84DBCD-CAAA-48C5-93DC-EA75F7D0135D}">
      <dgm:prSet/>
      <dgm:spPr/>
      <dgm:t>
        <a:bodyPr/>
        <a:lstStyle/>
        <a:p>
          <a:endParaRPr lang="en-US" sz="2400"/>
        </a:p>
      </dgm:t>
    </dgm:pt>
    <dgm:pt modelId="{EFA52551-4A41-4B81-B335-B3AD5C6B59A5}">
      <dgm:prSet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r>
            <a:rPr lang="en-US" sz="1100" b="1" dirty="0" smtClean="0"/>
            <a:t>Concept Validation</a:t>
          </a:r>
          <a:endParaRPr lang="en-US" sz="1100" b="1" dirty="0"/>
        </a:p>
      </dgm:t>
    </dgm:pt>
    <dgm:pt modelId="{4D6653CC-7466-4AB4-BF35-D79D23741C7B}" type="parTrans" cxnId="{02D32B48-4C17-46CE-97E5-3AEDDB43D3B0}">
      <dgm:prSet/>
      <dgm:spPr>
        <a:solidFill>
          <a:schemeClr val="accent1">
            <a:lumMod val="75000"/>
          </a:schemeClr>
        </a:solidFill>
      </dgm:spPr>
      <dgm:t>
        <a:bodyPr/>
        <a:lstStyle/>
        <a:p>
          <a:endParaRPr lang="en-US" sz="2400"/>
        </a:p>
      </dgm:t>
    </dgm:pt>
    <dgm:pt modelId="{39172AEA-C3EB-4F0D-BD89-7C96188118FF}" type="sibTrans" cxnId="{02D32B48-4C17-46CE-97E5-3AEDDB43D3B0}">
      <dgm:prSet/>
      <dgm:spPr/>
      <dgm:t>
        <a:bodyPr/>
        <a:lstStyle/>
        <a:p>
          <a:endParaRPr lang="en-US" sz="2400"/>
        </a:p>
      </dgm:t>
    </dgm:pt>
    <dgm:pt modelId="{3F9C9F8D-228B-4F8C-95C2-076757769CCC}">
      <dgm:prSet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r>
            <a:rPr lang="en-US" sz="1100" b="1" dirty="0" smtClean="0"/>
            <a:t>Partnerships</a:t>
          </a:r>
          <a:endParaRPr lang="en-US" sz="1100" b="1" dirty="0"/>
        </a:p>
      </dgm:t>
    </dgm:pt>
    <dgm:pt modelId="{A2800A7D-FCE4-4E13-859C-A4C447314657}" type="parTrans" cxnId="{8E766B8A-0CA2-47E4-83B9-9F216E5206E0}">
      <dgm:prSet/>
      <dgm:spPr>
        <a:solidFill>
          <a:schemeClr val="accent1">
            <a:lumMod val="75000"/>
          </a:schemeClr>
        </a:solidFill>
      </dgm:spPr>
      <dgm:t>
        <a:bodyPr/>
        <a:lstStyle/>
        <a:p>
          <a:endParaRPr lang="en-US" sz="2400"/>
        </a:p>
      </dgm:t>
    </dgm:pt>
    <dgm:pt modelId="{9EF5F293-53BC-4527-B914-E91E829BB051}" type="sibTrans" cxnId="{8E766B8A-0CA2-47E4-83B9-9F216E5206E0}">
      <dgm:prSet/>
      <dgm:spPr/>
      <dgm:t>
        <a:bodyPr/>
        <a:lstStyle/>
        <a:p>
          <a:endParaRPr lang="en-US" sz="2000"/>
        </a:p>
      </dgm:t>
    </dgm:pt>
    <dgm:pt modelId="{E5CA62F0-D98E-4078-9A72-BE443BAE7264}">
      <dgm:prSet custT="1"/>
      <dgm:spPr>
        <a:solidFill>
          <a:schemeClr val="accent1"/>
        </a:solidFill>
      </dgm:spPr>
      <dgm:t>
        <a:bodyPr/>
        <a:lstStyle/>
        <a:p>
          <a:r>
            <a:rPr lang="en-US" sz="900" b="1" dirty="0" smtClean="0"/>
            <a:t>UTM RTT</a:t>
          </a:r>
        </a:p>
      </dgm:t>
    </dgm:pt>
    <dgm:pt modelId="{FEF2923E-B888-42F1-8E30-1BCBF59BAEE3}" type="parTrans" cxnId="{D80DB152-D6F9-4FB0-A8B2-1BBAEBA1AC24}">
      <dgm:prSet/>
      <dgm:spPr>
        <a:solidFill>
          <a:schemeClr val="accent1">
            <a:lumMod val="75000"/>
          </a:schemeClr>
        </a:solidFill>
      </dgm:spPr>
      <dgm:t>
        <a:bodyPr/>
        <a:lstStyle/>
        <a:p>
          <a:endParaRPr lang="en-US" sz="2400"/>
        </a:p>
      </dgm:t>
    </dgm:pt>
    <dgm:pt modelId="{8BDB80EB-6F5A-46DF-8732-40BA53A5F648}" type="sibTrans" cxnId="{D80DB152-D6F9-4FB0-A8B2-1BBAEBA1AC24}">
      <dgm:prSet/>
      <dgm:spPr/>
      <dgm:t>
        <a:bodyPr/>
        <a:lstStyle/>
        <a:p>
          <a:endParaRPr lang="en-US" sz="2400"/>
        </a:p>
      </dgm:t>
    </dgm:pt>
    <dgm:pt modelId="{16B53ED6-9248-424C-8EBC-60A5E957C01E}">
      <dgm:prSet custT="1"/>
      <dgm:spPr>
        <a:solidFill>
          <a:schemeClr val="accent1"/>
        </a:solidFill>
      </dgm:spPr>
      <dgm:t>
        <a:bodyPr/>
        <a:lstStyle/>
        <a:p>
          <a:r>
            <a:rPr lang="en-US" sz="900" b="1" dirty="0" smtClean="0"/>
            <a:t>UAS Weather</a:t>
          </a:r>
        </a:p>
      </dgm:t>
    </dgm:pt>
    <dgm:pt modelId="{A0D28383-5312-411F-A242-75A71C49DA47}" type="parTrans" cxnId="{340DA916-743A-4608-A695-15B66EF385BE}">
      <dgm:prSet/>
      <dgm:spPr>
        <a:solidFill>
          <a:schemeClr val="accent1">
            <a:lumMod val="75000"/>
          </a:schemeClr>
        </a:solidFill>
      </dgm:spPr>
      <dgm:t>
        <a:bodyPr/>
        <a:lstStyle/>
        <a:p>
          <a:endParaRPr lang="en-US" sz="2400"/>
        </a:p>
      </dgm:t>
    </dgm:pt>
    <dgm:pt modelId="{06A96543-A30D-441C-BF78-D15E4644CAFD}" type="sibTrans" cxnId="{340DA916-743A-4608-A695-15B66EF385BE}">
      <dgm:prSet/>
      <dgm:spPr/>
      <dgm:t>
        <a:bodyPr/>
        <a:lstStyle/>
        <a:p>
          <a:endParaRPr lang="en-US" sz="2400"/>
        </a:p>
      </dgm:t>
    </dgm:pt>
    <dgm:pt modelId="{0DE597BE-43BC-44DD-9DDA-717C855EC80B}">
      <dgm:prSet custT="1"/>
      <dgm:spPr>
        <a:solidFill>
          <a:schemeClr val="accent1"/>
        </a:solidFill>
      </dgm:spPr>
      <dgm:t>
        <a:bodyPr/>
        <a:lstStyle/>
        <a:p>
          <a:r>
            <a:rPr lang="en-US" sz="900" b="1" dirty="0" smtClean="0"/>
            <a:t>Command and Control</a:t>
          </a:r>
          <a:endParaRPr lang="en-US" sz="900" b="1" dirty="0"/>
        </a:p>
      </dgm:t>
    </dgm:pt>
    <dgm:pt modelId="{D14F3C80-E8DE-453A-8AE4-F1FBB4049C64}" type="parTrans" cxnId="{5163E5AE-DD82-422A-AA71-EB99E07945A0}">
      <dgm:prSet/>
      <dgm:spPr>
        <a:solidFill>
          <a:schemeClr val="accent1">
            <a:lumMod val="75000"/>
          </a:schemeClr>
        </a:solidFill>
      </dgm:spPr>
      <dgm:t>
        <a:bodyPr/>
        <a:lstStyle/>
        <a:p>
          <a:endParaRPr lang="en-US" sz="2400"/>
        </a:p>
      </dgm:t>
    </dgm:pt>
    <dgm:pt modelId="{2475201A-8862-4982-AE2F-E5A7B5425401}" type="sibTrans" cxnId="{5163E5AE-DD82-422A-AA71-EB99E07945A0}">
      <dgm:prSet/>
      <dgm:spPr/>
      <dgm:t>
        <a:bodyPr/>
        <a:lstStyle/>
        <a:p>
          <a:endParaRPr lang="en-US" sz="2400"/>
        </a:p>
      </dgm:t>
    </dgm:pt>
    <dgm:pt modelId="{AF3327C8-B2FB-4019-A168-7AFB077CC1D6}">
      <dgm:prSet custT="1"/>
      <dgm:spPr>
        <a:solidFill>
          <a:schemeClr val="accent1"/>
        </a:solidFill>
      </dgm:spPr>
      <dgm:t>
        <a:bodyPr/>
        <a:lstStyle/>
        <a:p>
          <a:r>
            <a:rPr lang="en-US" sz="900" b="1" dirty="0" smtClean="0"/>
            <a:t>Operational Integration</a:t>
          </a:r>
          <a:endParaRPr lang="en-US" sz="900" b="1" dirty="0"/>
        </a:p>
      </dgm:t>
    </dgm:pt>
    <dgm:pt modelId="{11393C69-F469-4F4E-99FC-E39619CA23FF}" type="parTrans" cxnId="{D363B3CC-8D19-4C19-8DFD-1DE84D6BE452}">
      <dgm:prSet/>
      <dgm:spPr>
        <a:solidFill>
          <a:schemeClr val="accent1">
            <a:lumMod val="75000"/>
          </a:schemeClr>
        </a:solidFill>
      </dgm:spPr>
      <dgm:t>
        <a:bodyPr/>
        <a:lstStyle/>
        <a:p>
          <a:endParaRPr lang="en-US" sz="2400"/>
        </a:p>
      </dgm:t>
    </dgm:pt>
    <dgm:pt modelId="{A017E628-561E-4D4F-9A59-4BF5DF3137D0}" type="sibTrans" cxnId="{D363B3CC-8D19-4C19-8DFD-1DE84D6BE452}">
      <dgm:prSet/>
      <dgm:spPr/>
      <dgm:t>
        <a:bodyPr/>
        <a:lstStyle/>
        <a:p>
          <a:endParaRPr lang="en-US" sz="2400"/>
        </a:p>
      </dgm:t>
    </dgm:pt>
    <dgm:pt modelId="{86EDF12B-DE8A-46B2-B70F-FF82F8645320}">
      <dgm:prSet custT="1"/>
      <dgm:spPr>
        <a:solidFill>
          <a:schemeClr val="accent1"/>
        </a:solidFill>
      </dgm:spPr>
      <dgm:t>
        <a:bodyPr/>
        <a:lstStyle/>
        <a:p>
          <a:r>
            <a:rPr lang="en-US" sz="900" b="1" dirty="0" smtClean="0"/>
            <a:t>Human Factors</a:t>
          </a:r>
          <a:endParaRPr lang="en-US" sz="900" b="1" dirty="0"/>
        </a:p>
      </dgm:t>
    </dgm:pt>
    <dgm:pt modelId="{F940BF88-FFCB-4728-A893-461C03007E15}" type="parTrans" cxnId="{D0ED19FB-C68E-4844-BE94-A1A196243986}">
      <dgm:prSet/>
      <dgm:spPr>
        <a:solidFill>
          <a:schemeClr val="accent1">
            <a:lumMod val="75000"/>
          </a:schemeClr>
        </a:solidFill>
      </dgm:spPr>
      <dgm:t>
        <a:bodyPr/>
        <a:lstStyle/>
        <a:p>
          <a:endParaRPr lang="en-US" sz="2400"/>
        </a:p>
      </dgm:t>
    </dgm:pt>
    <dgm:pt modelId="{A94E61E4-7190-4107-9E61-9CC529066181}" type="sibTrans" cxnId="{D0ED19FB-C68E-4844-BE94-A1A196243986}">
      <dgm:prSet/>
      <dgm:spPr/>
      <dgm:t>
        <a:bodyPr/>
        <a:lstStyle/>
        <a:p>
          <a:endParaRPr lang="en-US" sz="2400"/>
        </a:p>
      </dgm:t>
    </dgm:pt>
    <dgm:pt modelId="{196D8297-485D-48BF-9FAD-3D35B812D590}">
      <dgm:prSet custT="1"/>
      <dgm:spPr>
        <a:solidFill>
          <a:schemeClr val="accent1"/>
        </a:solidFill>
      </dgm:spPr>
      <dgm:t>
        <a:bodyPr/>
        <a:lstStyle/>
        <a:p>
          <a:r>
            <a:rPr lang="en-US" sz="900" b="1" dirty="0" smtClean="0"/>
            <a:t>Airworthiness</a:t>
          </a:r>
          <a:endParaRPr lang="en-US" sz="900" b="1" dirty="0"/>
        </a:p>
      </dgm:t>
    </dgm:pt>
    <dgm:pt modelId="{256B6D18-3711-41A9-828E-8D48298A4317}" type="parTrans" cxnId="{DEFEB8D8-21E1-4836-ADD4-B3AC78EC8300}">
      <dgm:prSet/>
      <dgm:spPr>
        <a:solidFill>
          <a:schemeClr val="accent1">
            <a:lumMod val="75000"/>
          </a:schemeClr>
        </a:solidFill>
      </dgm:spPr>
      <dgm:t>
        <a:bodyPr/>
        <a:lstStyle/>
        <a:p>
          <a:endParaRPr lang="en-US" sz="2400"/>
        </a:p>
      </dgm:t>
    </dgm:pt>
    <dgm:pt modelId="{D7CAE1D0-48B1-4CC1-8163-D00704F5D526}" type="sibTrans" cxnId="{DEFEB8D8-21E1-4836-ADD4-B3AC78EC8300}">
      <dgm:prSet/>
      <dgm:spPr/>
      <dgm:t>
        <a:bodyPr/>
        <a:lstStyle/>
        <a:p>
          <a:endParaRPr lang="en-US" sz="2400"/>
        </a:p>
      </dgm:t>
    </dgm:pt>
    <dgm:pt modelId="{ACE9D8EB-4598-453D-9555-62669A9AAC50}">
      <dgm:prSet custT="1"/>
      <dgm:spPr>
        <a:solidFill>
          <a:schemeClr val="accent1"/>
        </a:solidFill>
      </dgm:spPr>
      <dgm:t>
        <a:bodyPr/>
        <a:lstStyle/>
        <a:p>
          <a:r>
            <a:rPr lang="en-US" sz="900" b="1" dirty="0" smtClean="0"/>
            <a:t>Voice Comm</a:t>
          </a:r>
          <a:endParaRPr lang="en-US" sz="900" b="1" dirty="0"/>
        </a:p>
      </dgm:t>
    </dgm:pt>
    <dgm:pt modelId="{FFEBBADB-6491-4E7D-88BD-EBD049D798F1}" type="parTrans" cxnId="{009B8CB8-A800-4981-98DA-C8D630D4DAB3}">
      <dgm:prSet/>
      <dgm:spPr>
        <a:solidFill>
          <a:schemeClr val="accent1">
            <a:lumMod val="75000"/>
          </a:schemeClr>
        </a:solidFill>
      </dgm:spPr>
      <dgm:t>
        <a:bodyPr/>
        <a:lstStyle/>
        <a:p>
          <a:endParaRPr lang="en-US" sz="2400"/>
        </a:p>
      </dgm:t>
    </dgm:pt>
    <dgm:pt modelId="{AAE81AAE-0DB6-41E8-A8D2-ECCE3103F816}" type="sibTrans" cxnId="{009B8CB8-A800-4981-98DA-C8D630D4DAB3}">
      <dgm:prSet/>
      <dgm:spPr/>
      <dgm:t>
        <a:bodyPr/>
        <a:lstStyle/>
        <a:p>
          <a:endParaRPr lang="en-US" sz="2400"/>
        </a:p>
      </dgm:t>
    </dgm:pt>
    <dgm:pt modelId="{FCF5B30E-ED74-4959-A2DC-35763B8434F0}">
      <dgm:prSet custT="1"/>
      <dgm:spPr>
        <a:solidFill>
          <a:schemeClr val="accent1"/>
        </a:solidFill>
      </dgm:spPr>
      <dgm:t>
        <a:bodyPr/>
        <a:lstStyle/>
        <a:p>
          <a:r>
            <a:rPr lang="en-US" sz="900" b="1" dirty="0" smtClean="0"/>
            <a:t>Contingency Procedures</a:t>
          </a:r>
          <a:endParaRPr lang="en-US" sz="900" b="1" dirty="0"/>
        </a:p>
      </dgm:t>
    </dgm:pt>
    <dgm:pt modelId="{5F954DCA-8DDC-4068-A7F1-224A01A95461}" type="parTrans" cxnId="{92D52C76-8565-41D4-871E-9990808290D1}">
      <dgm:prSet/>
      <dgm:spPr>
        <a:solidFill>
          <a:schemeClr val="accent1">
            <a:lumMod val="75000"/>
          </a:schemeClr>
        </a:solidFill>
      </dgm:spPr>
      <dgm:t>
        <a:bodyPr/>
        <a:lstStyle/>
        <a:p>
          <a:endParaRPr lang="en-US" sz="2400"/>
        </a:p>
      </dgm:t>
    </dgm:pt>
    <dgm:pt modelId="{7232A385-73D6-4D2F-A379-008C898673E3}" type="sibTrans" cxnId="{92D52C76-8565-41D4-871E-9990808290D1}">
      <dgm:prSet/>
      <dgm:spPr/>
      <dgm:t>
        <a:bodyPr/>
        <a:lstStyle/>
        <a:p>
          <a:endParaRPr lang="en-US" sz="2400"/>
        </a:p>
      </dgm:t>
    </dgm:pt>
    <dgm:pt modelId="{E0FC6216-081C-44C2-9CF5-E4CFB7D3D9B9}">
      <dgm:prSet custT="1"/>
      <dgm:spPr>
        <a:solidFill>
          <a:schemeClr val="accent1"/>
        </a:solidFill>
      </dgm:spPr>
      <dgm:t>
        <a:bodyPr/>
        <a:lstStyle/>
        <a:p>
          <a:r>
            <a:rPr lang="en-US" sz="900" b="1" dirty="0" smtClean="0"/>
            <a:t>Automation Sys Requirements</a:t>
          </a:r>
          <a:endParaRPr lang="en-US" sz="900" b="1" dirty="0"/>
        </a:p>
      </dgm:t>
    </dgm:pt>
    <dgm:pt modelId="{0D02567B-0217-46B9-BA52-E21F1B5219D3}" type="parTrans" cxnId="{B41BA9E4-1EDB-4216-8324-CC0DA0F3B857}">
      <dgm:prSet/>
      <dgm:spPr>
        <a:solidFill>
          <a:schemeClr val="accent1">
            <a:lumMod val="75000"/>
          </a:schemeClr>
        </a:solidFill>
      </dgm:spPr>
      <dgm:t>
        <a:bodyPr/>
        <a:lstStyle/>
        <a:p>
          <a:endParaRPr lang="en-US" sz="2400"/>
        </a:p>
      </dgm:t>
    </dgm:pt>
    <dgm:pt modelId="{A6F59146-3B38-404A-9ECF-D771324C6AD1}" type="sibTrans" cxnId="{B41BA9E4-1EDB-4216-8324-CC0DA0F3B857}">
      <dgm:prSet/>
      <dgm:spPr/>
      <dgm:t>
        <a:bodyPr/>
        <a:lstStyle/>
        <a:p>
          <a:endParaRPr lang="en-US" sz="2400"/>
        </a:p>
      </dgm:t>
    </dgm:pt>
    <dgm:pt modelId="{B8D425CD-C6DD-4486-A4F8-A21AF9083A2D}">
      <dgm:prSet custT="1"/>
      <dgm:spPr>
        <a:solidFill>
          <a:schemeClr val="accent1"/>
        </a:solidFill>
      </dgm:spPr>
      <dgm:t>
        <a:bodyPr/>
        <a:lstStyle/>
        <a:p>
          <a:r>
            <a:rPr lang="en-US" sz="900" b="1" dirty="0" smtClean="0"/>
            <a:t>UAS Integration RTT</a:t>
          </a:r>
          <a:endParaRPr lang="en-US" sz="900" b="1" dirty="0"/>
        </a:p>
      </dgm:t>
    </dgm:pt>
    <dgm:pt modelId="{9D200D08-DECB-460F-9DC5-E90455244740}" type="parTrans" cxnId="{C9071347-86DB-47BD-817C-3D11247B039E}">
      <dgm:prSet/>
      <dgm:spPr>
        <a:solidFill>
          <a:schemeClr val="accent1">
            <a:lumMod val="75000"/>
          </a:schemeClr>
        </a:solidFill>
      </dgm:spPr>
      <dgm:t>
        <a:bodyPr/>
        <a:lstStyle/>
        <a:p>
          <a:endParaRPr lang="en-US" sz="2000"/>
        </a:p>
      </dgm:t>
    </dgm:pt>
    <dgm:pt modelId="{642E3A32-3D07-475B-B0CA-887359B5B5B8}" type="sibTrans" cxnId="{C9071347-86DB-47BD-817C-3D11247B039E}">
      <dgm:prSet/>
      <dgm:spPr/>
      <dgm:t>
        <a:bodyPr/>
        <a:lstStyle/>
        <a:p>
          <a:endParaRPr lang="en-US" sz="2000"/>
        </a:p>
      </dgm:t>
    </dgm:pt>
    <dgm:pt modelId="{899F8724-AADD-41E5-839A-E47423457132}">
      <dgm:prSet custT="1"/>
      <dgm:spPr>
        <a:solidFill>
          <a:schemeClr val="accent1"/>
        </a:solidFill>
      </dgm:spPr>
      <dgm:t>
        <a:bodyPr/>
        <a:lstStyle/>
        <a:p>
          <a:r>
            <a:rPr lang="en-US" sz="900" b="1" dirty="0" smtClean="0"/>
            <a:t>DAC Task Group 2 &amp; 3</a:t>
          </a:r>
          <a:endParaRPr lang="en-US" sz="900" b="1" dirty="0"/>
        </a:p>
      </dgm:t>
    </dgm:pt>
    <dgm:pt modelId="{D732B493-8071-4EB3-96B5-829A6B2F7F0A}" type="parTrans" cxnId="{DC287B54-0840-47C1-A2AC-85DFCE72734F}">
      <dgm:prSet/>
      <dgm:spPr>
        <a:solidFill>
          <a:schemeClr val="accent1">
            <a:lumMod val="75000"/>
          </a:schemeClr>
        </a:solidFill>
      </dgm:spPr>
      <dgm:t>
        <a:bodyPr/>
        <a:lstStyle/>
        <a:p>
          <a:endParaRPr lang="en-US" sz="2000"/>
        </a:p>
      </dgm:t>
    </dgm:pt>
    <dgm:pt modelId="{9615C7F1-AFAA-402C-A1D2-A7FA1BD7DCA0}" type="sibTrans" cxnId="{DC287B54-0840-47C1-A2AC-85DFCE72734F}">
      <dgm:prSet/>
      <dgm:spPr/>
      <dgm:t>
        <a:bodyPr/>
        <a:lstStyle/>
        <a:p>
          <a:endParaRPr lang="en-US" sz="2000"/>
        </a:p>
      </dgm:t>
    </dgm:pt>
    <dgm:pt modelId="{B0A2B8E8-1F30-438A-ADF1-9FBAB793EE8D}">
      <dgm:prSet custT="1"/>
      <dgm:spPr>
        <a:solidFill>
          <a:schemeClr val="accent1"/>
        </a:solidFill>
      </dgm:spPr>
      <dgm:t>
        <a:bodyPr/>
        <a:lstStyle/>
        <a:p>
          <a:r>
            <a:rPr lang="en-US" sz="900" b="1" dirty="0" smtClean="0"/>
            <a:t>UAS Wake Standards</a:t>
          </a:r>
          <a:endParaRPr lang="en-US" sz="900" b="1" dirty="0"/>
        </a:p>
      </dgm:t>
    </dgm:pt>
    <dgm:pt modelId="{A2CC48C9-ECAD-442E-945D-68EE34A30919}" type="parTrans" cxnId="{BB81A4A8-275A-48AE-8012-DCF93E2D956B}">
      <dgm:prSet/>
      <dgm:spPr>
        <a:solidFill>
          <a:schemeClr val="accent1">
            <a:lumMod val="75000"/>
          </a:schemeClr>
        </a:solidFill>
      </dgm:spPr>
      <dgm:t>
        <a:bodyPr/>
        <a:lstStyle/>
        <a:p>
          <a:endParaRPr lang="en-US" sz="2000"/>
        </a:p>
      </dgm:t>
    </dgm:pt>
    <dgm:pt modelId="{F21EF57F-39E1-4A07-991C-D5C6189E25C3}" type="sibTrans" cxnId="{BB81A4A8-275A-48AE-8012-DCF93E2D956B}">
      <dgm:prSet/>
      <dgm:spPr/>
      <dgm:t>
        <a:bodyPr/>
        <a:lstStyle/>
        <a:p>
          <a:endParaRPr lang="en-US" sz="2000"/>
        </a:p>
      </dgm:t>
    </dgm:pt>
    <dgm:pt modelId="{B0450FF6-4707-4123-A12C-6B43A9F20F9F}">
      <dgm:prSet custT="1"/>
      <dgm:spPr>
        <a:solidFill>
          <a:schemeClr val="accent1"/>
        </a:solidFill>
      </dgm:spPr>
      <dgm:t>
        <a:bodyPr/>
        <a:lstStyle/>
        <a:p>
          <a:r>
            <a:rPr lang="en-US" sz="900" b="1" dirty="0" smtClean="0"/>
            <a:t>DOD, DOI, DHS</a:t>
          </a:r>
          <a:endParaRPr lang="en-US" sz="1400" dirty="0"/>
        </a:p>
      </dgm:t>
    </dgm:pt>
    <dgm:pt modelId="{5887E16E-E185-449A-95F6-E13F2DEDC961}" type="parTrans" cxnId="{08871EC9-8DAC-4A3B-926C-392CECCA8C21}">
      <dgm:prSet/>
      <dgm:spPr/>
      <dgm:t>
        <a:bodyPr/>
        <a:lstStyle/>
        <a:p>
          <a:endParaRPr lang="en-US" sz="2000"/>
        </a:p>
      </dgm:t>
    </dgm:pt>
    <dgm:pt modelId="{A2475FED-535F-4B26-B7D2-ACA77C3DF7A7}" type="sibTrans" cxnId="{08871EC9-8DAC-4A3B-926C-392CECCA8C21}">
      <dgm:prSet/>
      <dgm:spPr/>
      <dgm:t>
        <a:bodyPr/>
        <a:lstStyle/>
        <a:p>
          <a:endParaRPr lang="en-US" sz="2000"/>
        </a:p>
      </dgm:t>
    </dgm:pt>
    <dgm:pt modelId="{D4A5502F-E2E8-40B7-B789-CDCF001564D0}" type="pres">
      <dgm:prSet presAssocID="{4E6D66E2-E895-46CF-8F62-BA3FBB83FFEF}" presName="hierChild1" presStyleCnt="0">
        <dgm:presLayoutVars>
          <dgm:orgChart val="1"/>
          <dgm:chPref val="1"/>
          <dgm:dir/>
          <dgm:animOne val="branch"/>
          <dgm:animLvl val="lvl"/>
          <dgm:resizeHandles/>
        </dgm:presLayoutVars>
      </dgm:prSet>
      <dgm:spPr/>
      <dgm:t>
        <a:bodyPr/>
        <a:lstStyle/>
        <a:p>
          <a:endParaRPr lang="en-US"/>
        </a:p>
      </dgm:t>
    </dgm:pt>
    <dgm:pt modelId="{20250D8A-BBE4-4DCF-9F3F-B849D3FD5DD9}" type="pres">
      <dgm:prSet presAssocID="{FE203719-6EAA-4DDE-8410-F21E3C3F87D2}" presName="hierRoot1" presStyleCnt="0">
        <dgm:presLayoutVars>
          <dgm:hierBranch val="init"/>
        </dgm:presLayoutVars>
      </dgm:prSet>
      <dgm:spPr/>
      <dgm:t>
        <a:bodyPr/>
        <a:lstStyle/>
        <a:p>
          <a:endParaRPr lang="en-US"/>
        </a:p>
      </dgm:t>
    </dgm:pt>
    <dgm:pt modelId="{2526BB52-8C57-4CD1-8072-401AA4740ED9}" type="pres">
      <dgm:prSet presAssocID="{FE203719-6EAA-4DDE-8410-F21E3C3F87D2}" presName="rootComposite1" presStyleCnt="0"/>
      <dgm:spPr/>
      <dgm:t>
        <a:bodyPr/>
        <a:lstStyle/>
        <a:p>
          <a:endParaRPr lang="en-US"/>
        </a:p>
      </dgm:t>
    </dgm:pt>
    <dgm:pt modelId="{460ED78D-D75F-4068-A9D0-4748BA8E2B0A}" type="pres">
      <dgm:prSet presAssocID="{FE203719-6EAA-4DDE-8410-F21E3C3F87D2}" presName="rootText1" presStyleLbl="node0" presStyleIdx="0" presStyleCnt="1">
        <dgm:presLayoutVars>
          <dgm:chPref val="3"/>
        </dgm:presLayoutVars>
      </dgm:prSet>
      <dgm:spPr/>
      <dgm:t>
        <a:bodyPr/>
        <a:lstStyle/>
        <a:p>
          <a:endParaRPr lang="en-US"/>
        </a:p>
      </dgm:t>
    </dgm:pt>
    <dgm:pt modelId="{1EC79EC2-8BDB-4848-A306-B9D92E338ECF}" type="pres">
      <dgm:prSet presAssocID="{FE203719-6EAA-4DDE-8410-F21E3C3F87D2}" presName="rootConnector1" presStyleLbl="node1" presStyleIdx="0" presStyleCnt="0"/>
      <dgm:spPr/>
      <dgm:t>
        <a:bodyPr/>
        <a:lstStyle/>
        <a:p>
          <a:endParaRPr lang="en-US"/>
        </a:p>
      </dgm:t>
    </dgm:pt>
    <dgm:pt modelId="{94DD62E1-4627-4A3B-AEA3-71E8349954B9}" type="pres">
      <dgm:prSet presAssocID="{FE203719-6EAA-4DDE-8410-F21E3C3F87D2}" presName="hierChild2" presStyleCnt="0"/>
      <dgm:spPr/>
      <dgm:t>
        <a:bodyPr/>
        <a:lstStyle/>
        <a:p>
          <a:endParaRPr lang="en-US"/>
        </a:p>
      </dgm:t>
    </dgm:pt>
    <dgm:pt modelId="{AE06A0E6-D17B-44A5-BBA0-7506BA7C6A03}" type="pres">
      <dgm:prSet presAssocID="{97458360-AE16-4EB7-AD71-022C4069D070}" presName="Name37" presStyleLbl="parChTrans1D2" presStyleIdx="0" presStyleCnt="5"/>
      <dgm:spPr/>
      <dgm:t>
        <a:bodyPr/>
        <a:lstStyle/>
        <a:p>
          <a:endParaRPr lang="en-US"/>
        </a:p>
      </dgm:t>
    </dgm:pt>
    <dgm:pt modelId="{CBEAEA7F-8248-47D6-8381-1D02BCB31845}" type="pres">
      <dgm:prSet presAssocID="{CCF92F41-5D9C-4131-9283-470A463DCDCF}" presName="hierRoot2" presStyleCnt="0">
        <dgm:presLayoutVars>
          <dgm:hierBranch val="init"/>
        </dgm:presLayoutVars>
      </dgm:prSet>
      <dgm:spPr/>
      <dgm:t>
        <a:bodyPr/>
        <a:lstStyle/>
        <a:p>
          <a:endParaRPr lang="en-US"/>
        </a:p>
      </dgm:t>
    </dgm:pt>
    <dgm:pt modelId="{EFDEFC6B-63B9-43D0-8EA5-B37372CC7213}" type="pres">
      <dgm:prSet presAssocID="{CCF92F41-5D9C-4131-9283-470A463DCDCF}" presName="rootComposite" presStyleCnt="0"/>
      <dgm:spPr/>
      <dgm:t>
        <a:bodyPr/>
        <a:lstStyle/>
        <a:p>
          <a:endParaRPr lang="en-US"/>
        </a:p>
      </dgm:t>
    </dgm:pt>
    <dgm:pt modelId="{C83248C0-A6D0-48FE-A797-9D80C0346084}" type="pres">
      <dgm:prSet presAssocID="{CCF92F41-5D9C-4131-9283-470A463DCDCF}" presName="rootText" presStyleLbl="node2" presStyleIdx="0" presStyleCnt="5">
        <dgm:presLayoutVars>
          <dgm:chPref val="3"/>
        </dgm:presLayoutVars>
      </dgm:prSet>
      <dgm:spPr/>
      <dgm:t>
        <a:bodyPr/>
        <a:lstStyle/>
        <a:p>
          <a:endParaRPr lang="en-US"/>
        </a:p>
      </dgm:t>
    </dgm:pt>
    <dgm:pt modelId="{594C27B1-0177-4344-9FA7-CE3F558C8E69}" type="pres">
      <dgm:prSet presAssocID="{CCF92F41-5D9C-4131-9283-470A463DCDCF}" presName="rootConnector" presStyleLbl="node2" presStyleIdx="0" presStyleCnt="5"/>
      <dgm:spPr/>
      <dgm:t>
        <a:bodyPr/>
        <a:lstStyle/>
        <a:p>
          <a:endParaRPr lang="en-US"/>
        </a:p>
      </dgm:t>
    </dgm:pt>
    <dgm:pt modelId="{4C1630EF-D1AF-4D65-9128-DA274F4E029F}" type="pres">
      <dgm:prSet presAssocID="{CCF92F41-5D9C-4131-9283-470A463DCDCF}" presName="hierChild4" presStyleCnt="0"/>
      <dgm:spPr/>
      <dgm:t>
        <a:bodyPr/>
        <a:lstStyle/>
        <a:p>
          <a:endParaRPr lang="en-US"/>
        </a:p>
      </dgm:t>
    </dgm:pt>
    <dgm:pt modelId="{414EDF88-B758-4FB1-9CFA-8B573DA9B288}" type="pres">
      <dgm:prSet presAssocID="{66CE7AB8-2C41-497B-8621-63BF8614405A}" presName="Name37" presStyleLbl="parChTrans1D3" presStyleIdx="0" presStyleCnt="16"/>
      <dgm:spPr/>
      <dgm:t>
        <a:bodyPr/>
        <a:lstStyle/>
        <a:p>
          <a:endParaRPr lang="en-US"/>
        </a:p>
      </dgm:t>
    </dgm:pt>
    <dgm:pt modelId="{05872216-8C00-48B3-8D52-0C8B302802CD}" type="pres">
      <dgm:prSet presAssocID="{6AA459D8-E54D-492C-B5FD-6F9C1B2B23F3}" presName="hierRoot2" presStyleCnt="0">
        <dgm:presLayoutVars>
          <dgm:hierBranch val="init"/>
        </dgm:presLayoutVars>
      </dgm:prSet>
      <dgm:spPr/>
      <dgm:t>
        <a:bodyPr/>
        <a:lstStyle/>
        <a:p>
          <a:endParaRPr lang="en-US"/>
        </a:p>
      </dgm:t>
    </dgm:pt>
    <dgm:pt modelId="{F431DD36-8C2F-4F00-A433-29D7B0344056}" type="pres">
      <dgm:prSet presAssocID="{6AA459D8-E54D-492C-B5FD-6F9C1B2B23F3}" presName="rootComposite" presStyleCnt="0"/>
      <dgm:spPr/>
      <dgm:t>
        <a:bodyPr/>
        <a:lstStyle/>
        <a:p>
          <a:endParaRPr lang="en-US"/>
        </a:p>
      </dgm:t>
    </dgm:pt>
    <dgm:pt modelId="{A9B497BA-D489-46B2-8E3A-138002761010}" type="pres">
      <dgm:prSet presAssocID="{6AA459D8-E54D-492C-B5FD-6F9C1B2B23F3}" presName="rootText" presStyleLbl="node3" presStyleIdx="0" presStyleCnt="16">
        <dgm:presLayoutVars>
          <dgm:chPref val="3"/>
        </dgm:presLayoutVars>
      </dgm:prSet>
      <dgm:spPr/>
      <dgm:t>
        <a:bodyPr/>
        <a:lstStyle/>
        <a:p>
          <a:endParaRPr lang="en-US"/>
        </a:p>
      </dgm:t>
    </dgm:pt>
    <dgm:pt modelId="{7622B02A-B07A-477F-B16D-160D2202DB68}" type="pres">
      <dgm:prSet presAssocID="{6AA459D8-E54D-492C-B5FD-6F9C1B2B23F3}" presName="rootConnector" presStyleLbl="node3" presStyleIdx="0" presStyleCnt="16"/>
      <dgm:spPr/>
      <dgm:t>
        <a:bodyPr/>
        <a:lstStyle/>
        <a:p>
          <a:endParaRPr lang="en-US"/>
        </a:p>
      </dgm:t>
    </dgm:pt>
    <dgm:pt modelId="{40CC57A8-F024-4976-B509-559F44C6C2CB}" type="pres">
      <dgm:prSet presAssocID="{6AA459D8-E54D-492C-B5FD-6F9C1B2B23F3}" presName="hierChild4" presStyleCnt="0"/>
      <dgm:spPr/>
      <dgm:t>
        <a:bodyPr/>
        <a:lstStyle/>
        <a:p>
          <a:endParaRPr lang="en-US"/>
        </a:p>
      </dgm:t>
    </dgm:pt>
    <dgm:pt modelId="{6CDA6E10-FBE2-4D0E-8FD2-705ED5A30107}" type="pres">
      <dgm:prSet presAssocID="{6AA459D8-E54D-492C-B5FD-6F9C1B2B23F3}" presName="hierChild5" presStyleCnt="0"/>
      <dgm:spPr/>
      <dgm:t>
        <a:bodyPr/>
        <a:lstStyle/>
        <a:p>
          <a:endParaRPr lang="en-US"/>
        </a:p>
      </dgm:t>
    </dgm:pt>
    <dgm:pt modelId="{DFE59E2C-FDFE-48FF-8EE5-C01D52C451C3}" type="pres">
      <dgm:prSet presAssocID="{D14F3C80-E8DE-453A-8AE4-F1FBB4049C64}" presName="Name37" presStyleLbl="parChTrans1D3" presStyleIdx="1" presStyleCnt="16"/>
      <dgm:spPr/>
      <dgm:t>
        <a:bodyPr/>
        <a:lstStyle/>
        <a:p>
          <a:endParaRPr lang="en-US"/>
        </a:p>
      </dgm:t>
    </dgm:pt>
    <dgm:pt modelId="{F881A41F-1AA4-4F1A-81E3-2BD0F31A29A5}" type="pres">
      <dgm:prSet presAssocID="{0DE597BE-43BC-44DD-9DDA-717C855EC80B}" presName="hierRoot2" presStyleCnt="0">
        <dgm:presLayoutVars>
          <dgm:hierBranch val="init"/>
        </dgm:presLayoutVars>
      </dgm:prSet>
      <dgm:spPr/>
      <dgm:t>
        <a:bodyPr/>
        <a:lstStyle/>
        <a:p>
          <a:endParaRPr lang="en-US"/>
        </a:p>
      </dgm:t>
    </dgm:pt>
    <dgm:pt modelId="{526AA3D8-06D1-412C-81E3-1FCCA4D13A50}" type="pres">
      <dgm:prSet presAssocID="{0DE597BE-43BC-44DD-9DDA-717C855EC80B}" presName="rootComposite" presStyleCnt="0"/>
      <dgm:spPr/>
      <dgm:t>
        <a:bodyPr/>
        <a:lstStyle/>
        <a:p>
          <a:endParaRPr lang="en-US"/>
        </a:p>
      </dgm:t>
    </dgm:pt>
    <dgm:pt modelId="{6ED19CD8-209A-46A5-9480-FA04702DEFFA}" type="pres">
      <dgm:prSet presAssocID="{0DE597BE-43BC-44DD-9DDA-717C855EC80B}" presName="rootText" presStyleLbl="node3" presStyleIdx="1" presStyleCnt="16">
        <dgm:presLayoutVars>
          <dgm:chPref val="3"/>
        </dgm:presLayoutVars>
      </dgm:prSet>
      <dgm:spPr/>
      <dgm:t>
        <a:bodyPr/>
        <a:lstStyle/>
        <a:p>
          <a:endParaRPr lang="en-US"/>
        </a:p>
      </dgm:t>
    </dgm:pt>
    <dgm:pt modelId="{47337345-B97A-4AD5-BB7A-59B5023F23E8}" type="pres">
      <dgm:prSet presAssocID="{0DE597BE-43BC-44DD-9DDA-717C855EC80B}" presName="rootConnector" presStyleLbl="node3" presStyleIdx="1" presStyleCnt="16"/>
      <dgm:spPr/>
      <dgm:t>
        <a:bodyPr/>
        <a:lstStyle/>
        <a:p>
          <a:endParaRPr lang="en-US"/>
        </a:p>
      </dgm:t>
    </dgm:pt>
    <dgm:pt modelId="{79C2E997-F45C-46A4-93B6-A823977704E8}" type="pres">
      <dgm:prSet presAssocID="{0DE597BE-43BC-44DD-9DDA-717C855EC80B}" presName="hierChild4" presStyleCnt="0"/>
      <dgm:spPr/>
      <dgm:t>
        <a:bodyPr/>
        <a:lstStyle/>
        <a:p>
          <a:endParaRPr lang="en-US"/>
        </a:p>
      </dgm:t>
    </dgm:pt>
    <dgm:pt modelId="{04125E55-81A3-4B67-9AB5-799D47C97C50}" type="pres">
      <dgm:prSet presAssocID="{0DE597BE-43BC-44DD-9DDA-717C855EC80B}" presName="hierChild5" presStyleCnt="0"/>
      <dgm:spPr/>
      <dgm:t>
        <a:bodyPr/>
        <a:lstStyle/>
        <a:p>
          <a:endParaRPr lang="en-US"/>
        </a:p>
      </dgm:t>
    </dgm:pt>
    <dgm:pt modelId="{19F68FCE-2914-4CA1-940D-B2A0B6F179CC}" type="pres">
      <dgm:prSet presAssocID="{11393C69-F469-4F4E-99FC-E39619CA23FF}" presName="Name37" presStyleLbl="parChTrans1D3" presStyleIdx="2" presStyleCnt="16"/>
      <dgm:spPr/>
      <dgm:t>
        <a:bodyPr/>
        <a:lstStyle/>
        <a:p>
          <a:endParaRPr lang="en-US"/>
        </a:p>
      </dgm:t>
    </dgm:pt>
    <dgm:pt modelId="{FA73127B-3E92-4984-966F-BC98768292B6}" type="pres">
      <dgm:prSet presAssocID="{AF3327C8-B2FB-4019-A168-7AFB077CC1D6}" presName="hierRoot2" presStyleCnt="0">
        <dgm:presLayoutVars>
          <dgm:hierBranch val="init"/>
        </dgm:presLayoutVars>
      </dgm:prSet>
      <dgm:spPr/>
      <dgm:t>
        <a:bodyPr/>
        <a:lstStyle/>
        <a:p>
          <a:endParaRPr lang="en-US"/>
        </a:p>
      </dgm:t>
    </dgm:pt>
    <dgm:pt modelId="{6326B977-9805-44EF-B70C-D73E31155A85}" type="pres">
      <dgm:prSet presAssocID="{AF3327C8-B2FB-4019-A168-7AFB077CC1D6}" presName="rootComposite" presStyleCnt="0"/>
      <dgm:spPr/>
      <dgm:t>
        <a:bodyPr/>
        <a:lstStyle/>
        <a:p>
          <a:endParaRPr lang="en-US"/>
        </a:p>
      </dgm:t>
    </dgm:pt>
    <dgm:pt modelId="{66CFD2A7-B75B-490C-93D7-4081805838F7}" type="pres">
      <dgm:prSet presAssocID="{AF3327C8-B2FB-4019-A168-7AFB077CC1D6}" presName="rootText" presStyleLbl="node3" presStyleIdx="2" presStyleCnt="16">
        <dgm:presLayoutVars>
          <dgm:chPref val="3"/>
        </dgm:presLayoutVars>
      </dgm:prSet>
      <dgm:spPr/>
      <dgm:t>
        <a:bodyPr/>
        <a:lstStyle/>
        <a:p>
          <a:endParaRPr lang="en-US"/>
        </a:p>
      </dgm:t>
    </dgm:pt>
    <dgm:pt modelId="{88B76443-0A35-4AD7-8DCB-E2C825047F0A}" type="pres">
      <dgm:prSet presAssocID="{AF3327C8-B2FB-4019-A168-7AFB077CC1D6}" presName="rootConnector" presStyleLbl="node3" presStyleIdx="2" presStyleCnt="16"/>
      <dgm:spPr/>
      <dgm:t>
        <a:bodyPr/>
        <a:lstStyle/>
        <a:p>
          <a:endParaRPr lang="en-US"/>
        </a:p>
      </dgm:t>
    </dgm:pt>
    <dgm:pt modelId="{6717857E-EFE6-443E-97D3-35F4B3F9F648}" type="pres">
      <dgm:prSet presAssocID="{AF3327C8-B2FB-4019-A168-7AFB077CC1D6}" presName="hierChild4" presStyleCnt="0"/>
      <dgm:spPr/>
      <dgm:t>
        <a:bodyPr/>
        <a:lstStyle/>
        <a:p>
          <a:endParaRPr lang="en-US"/>
        </a:p>
      </dgm:t>
    </dgm:pt>
    <dgm:pt modelId="{515530A3-F560-4A33-B0F2-A0A67DC09E35}" type="pres">
      <dgm:prSet presAssocID="{AF3327C8-B2FB-4019-A168-7AFB077CC1D6}" presName="hierChild5" presStyleCnt="0"/>
      <dgm:spPr/>
      <dgm:t>
        <a:bodyPr/>
        <a:lstStyle/>
        <a:p>
          <a:endParaRPr lang="en-US"/>
        </a:p>
      </dgm:t>
    </dgm:pt>
    <dgm:pt modelId="{74AD199B-EC3C-499E-B940-7694DF23032D}" type="pres">
      <dgm:prSet presAssocID="{F940BF88-FFCB-4728-A893-461C03007E15}" presName="Name37" presStyleLbl="parChTrans1D3" presStyleIdx="3" presStyleCnt="16"/>
      <dgm:spPr/>
      <dgm:t>
        <a:bodyPr/>
        <a:lstStyle/>
        <a:p>
          <a:endParaRPr lang="en-US"/>
        </a:p>
      </dgm:t>
    </dgm:pt>
    <dgm:pt modelId="{39C53758-726F-4BB4-AF7B-5BDDCD7A130E}" type="pres">
      <dgm:prSet presAssocID="{86EDF12B-DE8A-46B2-B70F-FF82F8645320}" presName="hierRoot2" presStyleCnt="0">
        <dgm:presLayoutVars>
          <dgm:hierBranch val="init"/>
        </dgm:presLayoutVars>
      </dgm:prSet>
      <dgm:spPr/>
      <dgm:t>
        <a:bodyPr/>
        <a:lstStyle/>
        <a:p>
          <a:endParaRPr lang="en-US"/>
        </a:p>
      </dgm:t>
    </dgm:pt>
    <dgm:pt modelId="{AA90F14A-A79A-42BF-94BE-33C5E39A5E72}" type="pres">
      <dgm:prSet presAssocID="{86EDF12B-DE8A-46B2-B70F-FF82F8645320}" presName="rootComposite" presStyleCnt="0"/>
      <dgm:spPr/>
      <dgm:t>
        <a:bodyPr/>
        <a:lstStyle/>
        <a:p>
          <a:endParaRPr lang="en-US"/>
        </a:p>
      </dgm:t>
    </dgm:pt>
    <dgm:pt modelId="{2757C4F7-B2FF-4FA7-B0E6-16E6AD2C3DA5}" type="pres">
      <dgm:prSet presAssocID="{86EDF12B-DE8A-46B2-B70F-FF82F8645320}" presName="rootText" presStyleLbl="node3" presStyleIdx="3" presStyleCnt="16">
        <dgm:presLayoutVars>
          <dgm:chPref val="3"/>
        </dgm:presLayoutVars>
      </dgm:prSet>
      <dgm:spPr/>
      <dgm:t>
        <a:bodyPr/>
        <a:lstStyle/>
        <a:p>
          <a:endParaRPr lang="en-US"/>
        </a:p>
      </dgm:t>
    </dgm:pt>
    <dgm:pt modelId="{6FC508CF-0949-4A42-B40A-94F97B4522AE}" type="pres">
      <dgm:prSet presAssocID="{86EDF12B-DE8A-46B2-B70F-FF82F8645320}" presName="rootConnector" presStyleLbl="node3" presStyleIdx="3" presStyleCnt="16"/>
      <dgm:spPr/>
      <dgm:t>
        <a:bodyPr/>
        <a:lstStyle/>
        <a:p>
          <a:endParaRPr lang="en-US"/>
        </a:p>
      </dgm:t>
    </dgm:pt>
    <dgm:pt modelId="{095AE1E3-0A24-474B-B5F7-88E7DA5E7B5D}" type="pres">
      <dgm:prSet presAssocID="{86EDF12B-DE8A-46B2-B70F-FF82F8645320}" presName="hierChild4" presStyleCnt="0"/>
      <dgm:spPr/>
      <dgm:t>
        <a:bodyPr/>
        <a:lstStyle/>
        <a:p>
          <a:endParaRPr lang="en-US"/>
        </a:p>
      </dgm:t>
    </dgm:pt>
    <dgm:pt modelId="{6D67B82B-18B6-49AD-8245-53C3E3EFF3B5}" type="pres">
      <dgm:prSet presAssocID="{86EDF12B-DE8A-46B2-B70F-FF82F8645320}" presName="hierChild5" presStyleCnt="0"/>
      <dgm:spPr/>
      <dgm:t>
        <a:bodyPr/>
        <a:lstStyle/>
        <a:p>
          <a:endParaRPr lang="en-US"/>
        </a:p>
      </dgm:t>
    </dgm:pt>
    <dgm:pt modelId="{3D4A2CCF-2030-4DD1-B1D4-BADBA329F42C}" type="pres">
      <dgm:prSet presAssocID="{256B6D18-3711-41A9-828E-8D48298A4317}" presName="Name37" presStyleLbl="parChTrans1D3" presStyleIdx="4" presStyleCnt="16"/>
      <dgm:spPr/>
      <dgm:t>
        <a:bodyPr/>
        <a:lstStyle/>
        <a:p>
          <a:endParaRPr lang="en-US"/>
        </a:p>
      </dgm:t>
    </dgm:pt>
    <dgm:pt modelId="{92D7C4FE-32B5-4369-86B1-82AF666A7C91}" type="pres">
      <dgm:prSet presAssocID="{196D8297-485D-48BF-9FAD-3D35B812D590}" presName="hierRoot2" presStyleCnt="0">
        <dgm:presLayoutVars>
          <dgm:hierBranch val="init"/>
        </dgm:presLayoutVars>
      </dgm:prSet>
      <dgm:spPr/>
      <dgm:t>
        <a:bodyPr/>
        <a:lstStyle/>
        <a:p>
          <a:endParaRPr lang="en-US"/>
        </a:p>
      </dgm:t>
    </dgm:pt>
    <dgm:pt modelId="{CBF1DBA3-9F24-4F62-A49C-D7F349833CE1}" type="pres">
      <dgm:prSet presAssocID="{196D8297-485D-48BF-9FAD-3D35B812D590}" presName="rootComposite" presStyleCnt="0"/>
      <dgm:spPr/>
      <dgm:t>
        <a:bodyPr/>
        <a:lstStyle/>
        <a:p>
          <a:endParaRPr lang="en-US"/>
        </a:p>
      </dgm:t>
    </dgm:pt>
    <dgm:pt modelId="{10D77426-2D6F-4D93-823D-54DE6A99A746}" type="pres">
      <dgm:prSet presAssocID="{196D8297-485D-48BF-9FAD-3D35B812D590}" presName="rootText" presStyleLbl="node3" presStyleIdx="4" presStyleCnt="16">
        <dgm:presLayoutVars>
          <dgm:chPref val="3"/>
        </dgm:presLayoutVars>
      </dgm:prSet>
      <dgm:spPr/>
      <dgm:t>
        <a:bodyPr/>
        <a:lstStyle/>
        <a:p>
          <a:endParaRPr lang="en-US"/>
        </a:p>
      </dgm:t>
    </dgm:pt>
    <dgm:pt modelId="{F2276D81-86B5-4D7F-A7EB-284C6587EF04}" type="pres">
      <dgm:prSet presAssocID="{196D8297-485D-48BF-9FAD-3D35B812D590}" presName="rootConnector" presStyleLbl="node3" presStyleIdx="4" presStyleCnt="16"/>
      <dgm:spPr/>
      <dgm:t>
        <a:bodyPr/>
        <a:lstStyle/>
        <a:p>
          <a:endParaRPr lang="en-US"/>
        </a:p>
      </dgm:t>
    </dgm:pt>
    <dgm:pt modelId="{F0AAE03F-586D-4B59-B922-B7797D9C4DC9}" type="pres">
      <dgm:prSet presAssocID="{196D8297-485D-48BF-9FAD-3D35B812D590}" presName="hierChild4" presStyleCnt="0"/>
      <dgm:spPr/>
      <dgm:t>
        <a:bodyPr/>
        <a:lstStyle/>
        <a:p>
          <a:endParaRPr lang="en-US"/>
        </a:p>
      </dgm:t>
    </dgm:pt>
    <dgm:pt modelId="{3B92EF38-29BB-48B3-95E4-E374602F6D1F}" type="pres">
      <dgm:prSet presAssocID="{196D8297-485D-48BF-9FAD-3D35B812D590}" presName="hierChild5" presStyleCnt="0"/>
      <dgm:spPr/>
      <dgm:t>
        <a:bodyPr/>
        <a:lstStyle/>
        <a:p>
          <a:endParaRPr lang="en-US"/>
        </a:p>
      </dgm:t>
    </dgm:pt>
    <dgm:pt modelId="{460B54AC-5B7F-4DB9-B939-C7410C336E9B}" type="pres">
      <dgm:prSet presAssocID="{CCF92F41-5D9C-4131-9283-470A463DCDCF}" presName="hierChild5" presStyleCnt="0"/>
      <dgm:spPr/>
      <dgm:t>
        <a:bodyPr/>
        <a:lstStyle/>
        <a:p>
          <a:endParaRPr lang="en-US"/>
        </a:p>
      </dgm:t>
    </dgm:pt>
    <dgm:pt modelId="{B18758DB-6E3C-48D5-AB46-F5B565498EF0}" type="pres">
      <dgm:prSet presAssocID="{90AAF343-D70D-411D-B6B3-3DEE7959EE68}" presName="Name37" presStyleLbl="parChTrans1D2" presStyleIdx="1" presStyleCnt="5"/>
      <dgm:spPr/>
      <dgm:t>
        <a:bodyPr/>
        <a:lstStyle/>
        <a:p>
          <a:endParaRPr lang="en-US"/>
        </a:p>
      </dgm:t>
    </dgm:pt>
    <dgm:pt modelId="{DF6B8C57-EFE8-425C-B996-60C131363157}" type="pres">
      <dgm:prSet presAssocID="{A6438890-6009-42E0-AC95-9733254DDF48}" presName="hierRoot2" presStyleCnt="0">
        <dgm:presLayoutVars>
          <dgm:hierBranch val="init"/>
        </dgm:presLayoutVars>
      </dgm:prSet>
      <dgm:spPr/>
      <dgm:t>
        <a:bodyPr/>
        <a:lstStyle/>
        <a:p>
          <a:endParaRPr lang="en-US"/>
        </a:p>
      </dgm:t>
    </dgm:pt>
    <dgm:pt modelId="{97FDDDA7-3A41-418D-8F23-F1483B573EBA}" type="pres">
      <dgm:prSet presAssocID="{A6438890-6009-42E0-AC95-9733254DDF48}" presName="rootComposite" presStyleCnt="0"/>
      <dgm:spPr/>
      <dgm:t>
        <a:bodyPr/>
        <a:lstStyle/>
        <a:p>
          <a:endParaRPr lang="en-US"/>
        </a:p>
      </dgm:t>
    </dgm:pt>
    <dgm:pt modelId="{23F26BE5-0D0B-41E2-8B6B-6677F0276396}" type="pres">
      <dgm:prSet presAssocID="{A6438890-6009-42E0-AC95-9733254DDF48}" presName="rootText" presStyleLbl="node2" presStyleIdx="1" presStyleCnt="5">
        <dgm:presLayoutVars>
          <dgm:chPref val="3"/>
        </dgm:presLayoutVars>
      </dgm:prSet>
      <dgm:spPr/>
      <dgm:t>
        <a:bodyPr/>
        <a:lstStyle/>
        <a:p>
          <a:endParaRPr lang="en-US"/>
        </a:p>
      </dgm:t>
    </dgm:pt>
    <dgm:pt modelId="{AD6DCF7A-F7F3-413C-9AAD-40BB8E98AF3B}" type="pres">
      <dgm:prSet presAssocID="{A6438890-6009-42E0-AC95-9733254DDF48}" presName="rootConnector" presStyleLbl="node2" presStyleIdx="1" presStyleCnt="5"/>
      <dgm:spPr/>
      <dgm:t>
        <a:bodyPr/>
        <a:lstStyle/>
        <a:p>
          <a:endParaRPr lang="en-US"/>
        </a:p>
      </dgm:t>
    </dgm:pt>
    <dgm:pt modelId="{A58817F2-E6B0-48BF-A6EA-D0AAA240AFCA}" type="pres">
      <dgm:prSet presAssocID="{A6438890-6009-42E0-AC95-9733254DDF48}" presName="hierChild4" presStyleCnt="0"/>
      <dgm:spPr/>
      <dgm:t>
        <a:bodyPr/>
        <a:lstStyle/>
        <a:p>
          <a:endParaRPr lang="en-US"/>
        </a:p>
      </dgm:t>
    </dgm:pt>
    <dgm:pt modelId="{62D7D85B-F7EB-417D-BBF1-D1C9717B8FC2}" type="pres">
      <dgm:prSet presAssocID="{A0D28383-5312-411F-A242-75A71C49DA47}" presName="Name37" presStyleLbl="parChTrans1D3" presStyleIdx="5" presStyleCnt="16"/>
      <dgm:spPr/>
      <dgm:t>
        <a:bodyPr/>
        <a:lstStyle/>
        <a:p>
          <a:endParaRPr lang="en-US"/>
        </a:p>
      </dgm:t>
    </dgm:pt>
    <dgm:pt modelId="{0C407C72-367D-4015-9C83-C56BD511538A}" type="pres">
      <dgm:prSet presAssocID="{16B53ED6-9248-424C-8EBC-60A5E957C01E}" presName="hierRoot2" presStyleCnt="0">
        <dgm:presLayoutVars>
          <dgm:hierBranch val="init"/>
        </dgm:presLayoutVars>
      </dgm:prSet>
      <dgm:spPr/>
      <dgm:t>
        <a:bodyPr/>
        <a:lstStyle/>
        <a:p>
          <a:endParaRPr lang="en-US"/>
        </a:p>
      </dgm:t>
    </dgm:pt>
    <dgm:pt modelId="{91B792F4-705C-4400-85B9-235E158D284D}" type="pres">
      <dgm:prSet presAssocID="{16B53ED6-9248-424C-8EBC-60A5E957C01E}" presName="rootComposite" presStyleCnt="0"/>
      <dgm:spPr/>
      <dgm:t>
        <a:bodyPr/>
        <a:lstStyle/>
        <a:p>
          <a:endParaRPr lang="en-US"/>
        </a:p>
      </dgm:t>
    </dgm:pt>
    <dgm:pt modelId="{181F5D27-BAEC-425F-B687-9B27B791F08E}" type="pres">
      <dgm:prSet presAssocID="{16B53ED6-9248-424C-8EBC-60A5E957C01E}" presName="rootText" presStyleLbl="node3" presStyleIdx="5" presStyleCnt="16">
        <dgm:presLayoutVars>
          <dgm:chPref val="3"/>
        </dgm:presLayoutVars>
      </dgm:prSet>
      <dgm:spPr/>
      <dgm:t>
        <a:bodyPr/>
        <a:lstStyle/>
        <a:p>
          <a:endParaRPr lang="en-US"/>
        </a:p>
      </dgm:t>
    </dgm:pt>
    <dgm:pt modelId="{ED7EBDC8-033C-4E7D-A4C2-DD96B63E010E}" type="pres">
      <dgm:prSet presAssocID="{16B53ED6-9248-424C-8EBC-60A5E957C01E}" presName="rootConnector" presStyleLbl="node3" presStyleIdx="5" presStyleCnt="16"/>
      <dgm:spPr/>
      <dgm:t>
        <a:bodyPr/>
        <a:lstStyle/>
        <a:p>
          <a:endParaRPr lang="en-US"/>
        </a:p>
      </dgm:t>
    </dgm:pt>
    <dgm:pt modelId="{7B0D136C-FCE6-4139-A0A6-02CE0621922D}" type="pres">
      <dgm:prSet presAssocID="{16B53ED6-9248-424C-8EBC-60A5E957C01E}" presName="hierChild4" presStyleCnt="0"/>
      <dgm:spPr/>
      <dgm:t>
        <a:bodyPr/>
        <a:lstStyle/>
        <a:p>
          <a:endParaRPr lang="en-US"/>
        </a:p>
      </dgm:t>
    </dgm:pt>
    <dgm:pt modelId="{A6712181-8EAE-44AD-B2E8-3DF9D72E4A59}" type="pres">
      <dgm:prSet presAssocID="{16B53ED6-9248-424C-8EBC-60A5E957C01E}" presName="hierChild5" presStyleCnt="0"/>
      <dgm:spPr/>
      <dgm:t>
        <a:bodyPr/>
        <a:lstStyle/>
        <a:p>
          <a:endParaRPr lang="en-US"/>
        </a:p>
      </dgm:t>
    </dgm:pt>
    <dgm:pt modelId="{A07ACE68-3F07-4BD3-AE75-56DF059254C8}" type="pres">
      <dgm:prSet presAssocID="{A2CC48C9-ECAD-442E-945D-68EE34A30919}" presName="Name37" presStyleLbl="parChTrans1D3" presStyleIdx="6" presStyleCnt="16"/>
      <dgm:spPr/>
      <dgm:t>
        <a:bodyPr/>
        <a:lstStyle/>
        <a:p>
          <a:endParaRPr lang="en-US"/>
        </a:p>
      </dgm:t>
    </dgm:pt>
    <dgm:pt modelId="{48B01D8E-5134-4662-8C52-6F427B2B4993}" type="pres">
      <dgm:prSet presAssocID="{B0A2B8E8-1F30-438A-ADF1-9FBAB793EE8D}" presName="hierRoot2" presStyleCnt="0">
        <dgm:presLayoutVars>
          <dgm:hierBranch val="init"/>
        </dgm:presLayoutVars>
      </dgm:prSet>
      <dgm:spPr/>
      <dgm:t>
        <a:bodyPr/>
        <a:lstStyle/>
        <a:p>
          <a:endParaRPr lang="en-US"/>
        </a:p>
      </dgm:t>
    </dgm:pt>
    <dgm:pt modelId="{38E7C704-5DBC-472D-85DF-123429F906D9}" type="pres">
      <dgm:prSet presAssocID="{B0A2B8E8-1F30-438A-ADF1-9FBAB793EE8D}" presName="rootComposite" presStyleCnt="0"/>
      <dgm:spPr/>
      <dgm:t>
        <a:bodyPr/>
        <a:lstStyle/>
        <a:p>
          <a:endParaRPr lang="en-US"/>
        </a:p>
      </dgm:t>
    </dgm:pt>
    <dgm:pt modelId="{ECD9EBEA-D5E4-49F2-A5E4-7B661FEDBF67}" type="pres">
      <dgm:prSet presAssocID="{B0A2B8E8-1F30-438A-ADF1-9FBAB793EE8D}" presName="rootText" presStyleLbl="node3" presStyleIdx="6" presStyleCnt="16">
        <dgm:presLayoutVars>
          <dgm:chPref val="3"/>
        </dgm:presLayoutVars>
      </dgm:prSet>
      <dgm:spPr/>
      <dgm:t>
        <a:bodyPr/>
        <a:lstStyle/>
        <a:p>
          <a:endParaRPr lang="en-US"/>
        </a:p>
      </dgm:t>
    </dgm:pt>
    <dgm:pt modelId="{31E90309-9F20-4FD3-AFDE-2701EDAC5505}" type="pres">
      <dgm:prSet presAssocID="{B0A2B8E8-1F30-438A-ADF1-9FBAB793EE8D}" presName="rootConnector" presStyleLbl="node3" presStyleIdx="6" presStyleCnt="16"/>
      <dgm:spPr/>
      <dgm:t>
        <a:bodyPr/>
        <a:lstStyle/>
        <a:p>
          <a:endParaRPr lang="en-US"/>
        </a:p>
      </dgm:t>
    </dgm:pt>
    <dgm:pt modelId="{797B0E19-2459-4D71-AE03-536E09D70D46}" type="pres">
      <dgm:prSet presAssocID="{B0A2B8E8-1F30-438A-ADF1-9FBAB793EE8D}" presName="hierChild4" presStyleCnt="0"/>
      <dgm:spPr/>
      <dgm:t>
        <a:bodyPr/>
        <a:lstStyle/>
        <a:p>
          <a:endParaRPr lang="en-US"/>
        </a:p>
      </dgm:t>
    </dgm:pt>
    <dgm:pt modelId="{6D26E2C5-C794-4E18-A298-B9C04B37AAEC}" type="pres">
      <dgm:prSet presAssocID="{B0A2B8E8-1F30-438A-ADF1-9FBAB793EE8D}" presName="hierChild5" presStyleCnt="0"/>
      <dgm:spPr/>
      <dgm:t>
        <a:bodyPr/>
        <a:lstStyle/>
        <a:p>
          <a:endParaRPr lang="en-US"/>
        </a:p>
      </dgm:t>
    </dgm:pt>
    <dgm:pt modelId="{087971C4-52A2-46D3-94F7-D67314CBD2F0}" type="pres">
      <dgm:prSet presAssocID="{A6438890-6009-42E0-AC95-9733254DDF48}" presName="hierChild5" presStyleCnt="0"/>
      <dgm:spPr/>
      <dgm:t>
        <a:bodyPr/>
        <a:lstStyle/>
        <a:p>
          <a:endParaRPr lang="en-US"/>
        </a:p>
      </dgm:t>
    </dgm:pt>
    <dgm:pt modelId="{33AA7342-FA2F-4315-9388-18D0F816BE0C}" type="pres">
      <dgm:prSet presAssocID="{4D6653CC-7466-4AB4-BF35-D79D23741C7B}" presName="Name37" presStyleLbl="parChTrans1D2" presStyleIdx="2" presStyleCnt="5"/>
      <dgm:spPr/>
      <dgm:t>
        <a:bodyPr/>
        <a:lstStyle/>
        <a:p>
          <a:endParaRPr lang="en-US"/>
        </a:p>
      </dgm:t>
    </dgm:pt>
    <dgm:pt modelId="{89D054F1-35DE-444B-A161-2F9019329A6D}" type="pres">
      <dgm:prSet presAssocID="{EFA52551-4A41-4B81-B335-B3AD5C6B59A5}" presName="hierRoot2" presStyleCnt="0">
        <dgm:presLayoutVars>
          <dgm:hierBranch val="init"/>
        </dgm:presLayoutVars>
      </dgm:prSet>
      <dgm:spPr/>
      <dgm:t>
        <a:bodyPr/>
        <a:lstStyle/>
        <a:p>
          <a:endParaRPr lang="en-US"/>
        </a:p>
      </dgm:t>
    </dgm:pt>
    <dgm:pt modelId="{BC8360B0-C214-42E4-8239-51B3E3B990E0}" type="pres">
      <dgm:prSet presAssocID="{EFA52551-4A41-4B81-B335-B3AD5C6B59A5}" presName="rootComposite" presStyleCnt="0"/>
      <dgm:spPr/>
      <dgm:t>
        <a:bodyPr/>
        <a:lstStyle/>
        <a:p>
          <a:endParaRPr lang="en-US"/>
        </a:p>
      </dgm:t>
    </dgm:pt>
    <dgm:pt modelId="{216766E7-03F9-4EBF-8425-DCD3004D4FD5}" type="pres">
      <dgm:prSet presAssocID="{EFA52551-4A41-4B81-B335-B3AD5C6B59A5}" presName="rootText" presStyleLbl="node2" presStyleIdx="2" presStyleCnt="5">
        <dgm:presLayoutVars>
          <dgm:chPref val="3"/>
        </dgm:presLayoutVars>
      </dgm:prSet>
      <dgm:spPr/>
      <dgm:t>
        <a:bodyPr/>
        <a:lstStyle/>
        <a:p>
          <a:endParaRPr lang="en-US"/>
        </a:p>
      </dgm:t>
    </dgm:pt>
    <dgm:pt modelId="{32DE92D3-EFCC-4530-A43A-1791B2AB994A}" type="pres">
      <dgm:prSet presAssocID="{EFA52551-4A41-4B81-B335-B3AD5C6B59A5}" presName="rootConnector" presStyleLbl="node2" presStyleIdx="2" presStyleCnt="5"/>
      <dgm:spPr/>
      <dgm:t>
        <a:bodyPr/>
        <a:lstStyle/>
        <a:p>
          <a:endParaRPr lang="en-US"/>
        </a:p>
      </dgm:t>
    </dgm:pt>
    <dgm:pt modelId="{A15DBB43-1DA2-4311-8B5E-AF0ADBCB68F2}" type="pres">
      <dgm:prSet presAssocID="{EFA52551-4A41-4B81-B335-B3AD5C6B59A5}" presName="hierChild4" presStyleCnt="0"/>
      <dgm:spPr/>
      <dgm:t>
        <a:bodyPr/>
        <a:lstStyle/>
        <a:p>
          <a:endParaRPr lang="en-US"/>
        </a:p>
      </dgm:t>
    </dgm:pt>
    <dgm:pt modelId="{918D24CA-BB41-43A0-9915-E9E8860F8E49}" type="pres">
      <dgm:prSet presAssocID="{FFEBBADB-6491-4E7D-88BD-EBD049D798F1}" presName="Name37" presStyleLbl="parChTrans1D3" presStyleIdx="7" presStyleCnt="16"/>
      <dgm:spPr/>
      <dgm:t>
        <a:bodyPr/>
        <a:lstStyle/>
        <a:p>
          <a:endParaRPr lang="en-US"/>
        </a:p>
      </dgm:t>
    </dgm:pt>
    <dgm:pt modelId="{BD7BA275-DE3E-41C7-AFF1-8425EA5A429D}" type="pres">
      <dgm:prSet presAssocID="{ACE9D8EB-4598-453D-9555-62669A9AAC50}" presName="hierRoot2" presStyleCnt="0">
        <dgm:presLayoutVars>
          <dgm:hierBranch val="init"/>
        </dgm:presLayoutVars>
      </dgm:prSet>
      <dgm:spPr/>
      <dgm:t>
        <a:bodyPr/>
        <a:lstStyle/>
        <a:p>
          <a:endParaRPr lang="en-US"/>
        </a:p>
      </dgm:t>
    </dgm:pt>
    <dgm:pt modelId="{57ABC21F-195D-4367-8A67-CD66D3E820D0}" type="pres">
      <dgm:prSet presAssocID="{ACE9D8EB-4598-453D-9555-62669A9AAC50}" presName="rootComposite" presStyleCnt="0"/>
      <dgm:spPr/>
      <dgm:t>
        <a:bodyPr/>
        <a:lstStyle/>
        <a:p>
          <a:endParaRPr lang="en-US"/>
        </a:p>
      </dgm:t>
    </dgm:pt>
    <dgm:pt modelId="{2F5DBF22-680B-453E-ADA3-69CA22AD0DD9}" type="pres">
      <dgm:prSet presAssocID="{ACE9D8EB-4598-453D-9555-62669A9AAC50}" presName="rootText" presStyleLbl="node3" presStyleIdx="7" presStyleCnt="16">
        <dgm:presLayoutVars>
          <dgm:chPref val="3"/>
        </dgm:presLayoutVars>
      </dgm:prSet>
      <dgm:spPr/>
      <dgm:t>
        <a:bodyPr/>
        <a:lstStyle/>
        <a:p>
          <a:endParaRPr lang="en-US"/>
        </a:p>
      </dgm:t>
    </dgm:pt>
    <dgm:pt modelId="{D1301C54-1158-4B9C-B5C2-F1BB88CAEE78}" type="pres">
      <dgm:prSet presAssocID="{ACE9D8EB-4598-453D-9555-62669A9AAC50}" presName="rootConnector" presStyleLbl="node3" presStyleIdx="7" presStyleCnt="16"/>
      <dgm:spPr/>
      <dgm:t>
        <a:bodyPr/>
        <a:lstStyle/>
        <a:p>
          <a:endParaRPr lang="en-US"/>
        </a:p>
      </dgm:t>
    </dgm:pt>
    <dgm:pt modelId="{F7CCFBBC-6185-4175-9283-D5245FDE9B73}" type="pres">
      <dgm:prSet presAssocID="{ACE9D8EB-4598-453D-9555-62669A9AAC50}" presName="hierChild4" presStyleCnt="0"/>
      <dgm:spPr/>
      <dgm:t>
        <a:bodyPr/>
        <a:lstStyle/>
        <a:p>
          <a:endParaRPr lang="en-US"/>
        </a:p>
      </dgm:t>
    </dgm:pt>
    <dgm:pt modelId="{F52381D2-4B1C-4187-A754-A25EC8F681E6}" type="pres">
      <dgm:prSet presAssocID="{ACE9D8EB-4598-453D-9555-62669A9AAC50}" presName="hierChild5" presStyleCnt="0"/>
      <dgm:spPr/>
      <dgm:t>
        <a:bodyPr/>
        <a:lstStyle/>
        <a:p>
          <a:endParaRPr lang="en-US"/>
        </a:p>
      </dgm:t>
    </dgm:pt>
    <dgm:pt modelId="{3A1AA746-3C48-4BE0-9310-88B751D6F9B2}" type="pres">
      <dgm:prSet presAssocID="{5F954DCA-8DDC-4068-A7F1-224A01A95461}" presName="Name37" presStyleLbl="parChTrans1D3" presStyleIdx="8" presStyleCnt="16"/>
      <dgm:spPr/>
      <dgm:t>
        <a:bodyPr/>
        <a:lstStyle/>
        <a:p>
          <a:endParaRPr lang="en-US"/>
        </a:p>
      </dgm:t>
    </dgm:pt>
    <dgm:pt modelId="{867EF79E-0569-494F-8636-FF285480F275}" type="pres">
      <dgm:prSet presAssocID="{FCF5B30E-ED74-4959-A2DC-35763B8434F0}" presName="hierRoot2" presStyleCnt="0">
        <dgm:presLayoutVars>
          <dgm:hierBranch val="init"/>
        </dgm:presLayoutVars>
      </dgm:prSet>
      <dgm:spPr/>
      <dgm:t>
        <a:bodyPr/>
        <a:lstStyle/>
        <a:p>
          <a:endParaRPr lang="en-US"/>
        </a:p>
      </dgm:t>
    </dgm:pt>
    <dgm:pt modelId="{1E797B4D-3B8E-49DE-80AB-48BC59501681}" type="pres">
      <dgm:prSet presAssocID="{FCF5B30E-ED74-4959-A2DC-35763B8434F0}" presName="rootComposite" presStyleCnt="0"/>
      <dgm:spPr/>
      <dgm:t>
        <a:bodyPr/>
        <a:lstStyle/>
        <a:p>
          <a:endParaRPr lang="en-US"/>
        </a:p>
      </dgm:t>
    </dgm:pt>
    <dgm:pt modelId="{A91F43B2-56AA-401B-A7A1-E3D342E25DD8}" type="pres">
      <dgm:prSet presAssocID="{FCF5B30E-ED74-4959-A2DC-35763B8434F0}" presName="rootText" presStyleLbl="node3" presStyleIdx="8" presStyleCnt="16">
        <dgm:presLayoutVars>
          <dgm:chPref val="3"/>
        </dgm:presLayoutVars>
      </dgm:prSet>
      <dgm:spPr/>
      <dgm:t>
        <a:bodyPr/>
        <a:lstStyle/>
        <a:p>
          <a:endParaRPr lang="en-US"/>
        </a:p>
      </dgm:t>
    </dgm:pt>
    <dgm:pt modelId="{02712DC9-2470-49C5-9640-51F51D0FB24A}" type="pres">
      <dgm:prSet presAssocID="{FCF5B30E-ED74-4959-A2DC-35763B8434F0}" presName="rootConnector" presStyleLbl="node3" presStyleIdx="8" presStyleCnt="16"/>
      <dgm:spPr/>
      <dgm:t>
        <a:bodyPr/>
        <a:lstStyle/>
        <a:p>
          <a:endParaRPr lang="en-US"/>
        </a:p>
      </dgm:t>
    </dgm:pt>
    <dgm:pt modelId="{05FF643E-4B3B-43DB-A2CB-D7C7463CE6C7}" type="pres">
      <dgm:prSet presAssocID="{FCF5B30E-ED74-4959-A2DC-35763B8434F0}" presName="hierChild4" presStyleCnt="0"/>
      <dgm:spPr/>
      <dgm:t>
        <a:bodyPr/>
        <a:lstStyle/>
        <a:p>
          <a:endParaRPr lang="en-US"/>
        </a:p>
      </dgm:t>
    </dgm:pt>
    <dgm:pt modelId="{88D4D696-7CA7-4448-B1AD-B334252A741B}" type="pres">
      <dgm:prSet presAssocID="{FCF5B30E-ED74-4959-A2DC-35763B8434F0}" presName="hierChild5" presStyleCnt="0"/>
      <dgm:spPr/>
      <dgm:t>
        <a:bodyPr/>
        <a:lstStyle/>
        <a:p>
          <a:endParaRPr lang="en-US"/>
        </a:p>
      </dgm:t>
    </dgm:pt>
    <dgm:pt modelId="{42EA306E-F457-4E11-AF61-A98E5AFC50BB}" type="pres">
      <dgm:prSet presAssocID="{0D02567B-0217-46B9-BA52-E21F1B5219D3}" presName="Name37" presStyleLbl="parChTrans1D3" presStyleIdx="9" presStyleCnt="16"/>
      <dgm:spPr/>
      <dgm:t>
        <a:bodyPr/>
        <a:lstStyle/>
        <a:p>
          <a:endParaRPr lang="en-US"/>
        </a:p>
      </dgm:t>
    </dgm:pt>
    <dgm:pt modelId="{C9405019-0F48-4026-8EE5-81E0D3163AE7}" type="pres">
      <dgm:prSet presAssocID="{E0FC6216-081C-44C2-9CF5-E4CFB7D3D9B9}" presName="hierRoot2" presStyleCnt="0">
        <dgm:presLayoutVars>
          <dgm:hierBranch val="init"/>
        </dgm:presLayoutVars>
      </dgm:prSet>
      <dgm:spPr/>
      <dgm:t>
        <a:bodyPr/>
        <a:lstStyle/>
        <a:p>
          <a:endParaRPr lang="en-US"/>
        </a:p>
      </dgm:t>
    </dgm:pt>
    <dgm:pt modelId="{16C59A25-B1A0-49CE-8ADD-50B7E117E3EE}" type="pres">
      <dgm:prSet presAssocID="{E0FC6216-081C-44C2-9CF5-E4CFB7D3D9B9}" presName="rootComposite" presStyleCnt="0"/>
      <dgm:spPr/>
      <dgm:t>
        <a:bodyPr/>
        <a:lstStyle/>
        <a:p>
          <a:endParaRPr lang="en-US"/>
        </a:p>
      </dgm:t>
    </dgm:pt>
    <dgm:pt modelId="{6163E521-52BC-4AFC-9B43-8D93FAFE4185}" type="pres">
      <dgm:prSet presAssocID="{E0FC6216-081C-44C2-9CF5-E4CFB7D3D9B9}" presName="rootText" presStyleLbl="node3" presStyleIdx="9" presStyleCnt="16">
        <dgm:presLayoutVars>
          <dgm:chPref val="3"/>
        </dgm:presLayoutVars>
      </dgm:prSet>
      <dgm:spPr/>
      <dgm:t>
        <a:bodyPr/>
        <a:lstStyle/>
        <a:p>
          <a:endParaRPr lang="en-US"/>
        </a:p>
      </dgm:t>
    </dgm:pt>
    <dgm:pt modelId="{F66139E2-DB83-43E2-B540-7C7BE143A48C}" type="pres">
      <dgm:prSet presAssocID="{E0FC6216-081C-44C2-9CF5-E4CFB7D3D9B9}" presName="rootConnector" presStyleLbl="node3" presStyleIdx="9" presStyleCnt="16"/>
      <dgm:spPr/>
      <dgm:t>
        <a:bodyPr/>
        <a:lstStyle/>
        <a:p>
          <a:endParaRPr lang="en-US"/>
        </a:p>
      </dgm:t>
    </dgm:pt>
    <dgm:pt modelId="{9290E408-0588-46DC-91AA-10B389AB8EEF}" type="pres">
      <dgm:prSet presAssocID="{E0FC6216-081C-44C2-9CF5-E4CFB7D3D9B9}" presName="hierChild4" presStyleCnt="0"/>
      <dgm:spPr/>
      <dgm:t>
        <a:bodyPr/>
        <a:lstStyle/>
        <a:p>
          <a:endParaRPr lang="en-US"/>
        </a:p>
      </dgm:t>
    </dgm:pt>
    <dgm:pt modelId="{AF768093-4DD0-440C-9F0E-9A4E38A4C718}" type="pres">
      <dgm:prSet presAssocID="{E0FC6216-081C-44C2-9CF5-E4CFB7D3D9B9}" presName="hierChild5" presStyleCnt="0"/>
      <dgm:spPr/>
      <dgm:t>
        <a:bodyPr/>
        <a:lstStyle/>
        <a:p>
          <a:endParaRPr lang="en-US"/>
        </a:p>
      </dgm:t>
    </dgm:pt>
    <dgm:pt modelId="{AF9C7A6C-9BF3-4C31-9908-E81E1B73FC82}" type="pres">
      <dgm:prSet presAssocID="{EFA52551-4A41-4B81-B335-B3AD5C6B59A5}" presName="hierChild5" presStyleCnt="0"/>
      <dgm:spPr/>
      <dgm:t>
        <a:bodyPr/>
        <a:lstStyle/>
        <a:p>
          <a:endParaRPr lang="en-US"/>
        </a:p>
      </dgm:t>
    </dgm:pt>
    <dgm:pt modelId="{D4A45758-1EE3-45DE-A26B-8F1DC42E75E9}" type="pres">
      <dgm:prSet presAssocID="{A2800A7D-FCE4-4E13-859C-A4C447314657}" presName="Name37" presStyleLbl="parChTrans1D2" presStyleIdx="3" presStyleCnt="5"/>
      <dgm:spPr/>
      <dgm:t>
        <a:bodyPr/>
        <a:lstStyle/>
        <a:p>
          <a:endParaRPr lang="en-US"/>
        </a:p>
      </dgm:t>
    </dgm:pt>
    <dgm:pt modelId="{7BFF373B-B0F1-4FD4-805A-02495DD9DFEC}" type="pres">
      <dgm:prSet presAssocID="{3F9C9F8D-228B-4F8C-95C2-076757769CCC}" presName="hierRoot2" presStyleCnt="0">
        <dgm:presLayoutVars>
          <dgm:hierBranch val="init"/>
        </dgm:presLayoutVars>
      </dgm:prSet>
      <dgm:spPr/>
      <dgm:t>
        <a:bodyPr/>
        <a:lstStyle/>
        <a:p>
          <a:endParaRPr lang="en-US"/>
        </a:p>
      </dgm:t>
    </dgm:pt>
    <dgm:pt modelId="{3776FC49-E893-406D-ACC4-853D76E76D70}" type="pres">
      <dgm:prSet presAssocID="{3F9C9F8D-228B-4F8C-95C2-076757769CCC}" presName="rootComposite" presStyleCnt="0"/>
      <dgm:spPr/>
      <dgm:t>
        <a:bodyPr/>
        <a:lstStyle/>
        <a:p>
          <a:endParaRPr lang="en-US"/>
        </a:p>
      </dgm:t>
    </dgm:pt>
    <dgm:pt modelId="{FE697068-4AD9-47CD-A976-401D967AA6AF}" type="pres">
      <dgm:prSet presAssocID="{3F9C9F8D-228B-4F8C-95C2-076757769CCC}" presName="rootText" presStyleLbl="node2" presStyleIdx="3" presStyleCnt="5">
        <dgm:presLayoutVars>
          <dgm:chPref val="3"/>
        </dgm:presLayoutVars>
      </dgm:prSet>
      <dgm:spPr/>
      <dgm:t>
        <a:bodyPr/>
        <a:lstStyle/>
        <a:p>
          <a:endParaRPr lang="en-US"/>
        </a:p>
      </dgm:t>
    </dgm:pt>
    <dgm:pt modelId="{C7F6E5D4-89F2-4CED-9760-B294A3354BF4}" type="pres">
      <dgm:prSet presAssocID="{3F9C9F8D-228B-4F8C-95C2-076757769CCC}" presName="rootConnector" presStyleLbl="node2" presStyleIdx="3" presStyleCnt="5"/>
      <dgm:spPr/>
      <dgm:t>
        <a:bodyPr/>
        <a:lstStyle/>
        <a:p>
          <a:endParaRPr lang="en-US"/>
        </a:p>
      </dgm:t>
    </dgm:pt>
    <dgm:pt modelId="{5E8E9635-A68F-4FD0-A74F-5F3B58F495A0}" type="pres">
      <dgm:prSet presAssocID="{3F9C9F8D-228B-4F8C-95C2-076757769CCC}" presName="hierChild4" presStyleCnt="0"/>
      <dgm:spPr/>
      <dgm:t>
        <a:bodyPr/>
        <a:lstStyle/>
        <a:p>
          <a:endParaRPr lang="en-US"/>
        </a:p>
      </dgm:t>
    </dgm:pt>
    <dgm:pt modelId="{F5B56337-C715-4F4B-8423-76134310B3A7}" type="pres">
      <dgm:prSet presAssocID="{FEF2923E-B888-42F1-8E30-1BCBF59BAEE3}" presName="Name37" presStyleLbl="parChTrans1D3" presStyleIdx="10" presStyleCnt="16"/>
      <dgm:spPr/>
      <dgm:t>
        <a:bodyPr/>
        <a:lstStyle/>
        <a:p>
          <a:endParaRPr lang="en-US"/>
        </a:p>
      </dgm:t>
    </dgm:pt>
    <dgm:pt modelId="{932271A2-E134-446E-A663-E1E1B5035B94}" type="pres">
      <dgm:prSet presAssocID="{E5CA62F0-D98E-4078-9A72-BE443BAE7264}" presName="hierRoot2" presStyleCnt="0">
        <dgm:presLayoutVars>
          <dgm:hierBranch val="init"/>
        </dgm:presLayoutVars>
      </dgm:prSet>
      <dgm:spPr/>
      <dgm:t>
        <a:bodyPr/>
        <a:lstStyle/>
        <a:p>
          <a:endParaRPr lang="en-US"/>
        </a:p>
      </dgm:t>
    </dgm:pt>
    <dgm:pt modelId="{7AF3B205-259E-470F-BF21-B2B3163D9E7E}" type="pres">
      <dgm:prSet presAssocID="{E5CA62F0-D98E-4078-9A72-BE443BAE7264}" presName="rootComposite" presStyleCnt="0"/>
      <dgm:spPr/>
      <dgm:t>
        <a:bodyPr/>
        <a:lstStyle/>
        <a:p>
          <a:endParaRPr lang="en-US"/>
        </a:p>
      </dgm:t>
    </dgm:pt>
    <dgm:pt modelId="{691B26DD-D6E7-4288-B0EC-50F53E3BCAA0}" type="pres">
      <dgm:prSet presAssocID="{E5CA62F0-D98E-4078-9A72-BE443BAE7264}" presName="rootText" presStyleLbl="node3" presStyleIdx="10" presStyleCnt="16">
        <dgm:presLayoutVars>
          <dgm:chPref val="3"/>
        </dgm:presLayoutVars>
      </dgm:prSet>
      <dgm:spPr/>
      <dgm:t>
        <a:bodyPr/>
        <a:lstStyle/>
        <a:p>
          <a:endParaRPr lang="en-US"/>
        </a:p>
      </dgm:t>
    </dgm:pt>
    <dgm:pt modelId="{77994B79-051F-49AC-9090-8AA1147A20EF}" type="pres">
      <dgm:prSet presAssocID="{E5CA62F0-D98E-4078-9A72-BE443BAE7264}" presName="rootConnector" presStyleLbl="node3" presStyleIdx="10" presStyleCnt="16"/>
      <dgm:spPr/>
      <dgm:t>
        <a:bodyPr/>
        <a:lstStyle/>
        <a:p>
          <a:endParaRPr lang="en-US"/>
        </a:p>
      </dgm:t>
    </dgm:pt>
    <dgm:pt modelId="{D2DE6C4E-53C5-4F7C-9F24-A741EE31F247}" type="pres">
      <dgm:prSet presAssocID="{E5CA62F0-D98E-4078-9A72-BE443BAE7264}" presName="hierChild4" presStyleCnt="0"/>
      <dgm:spPr/>
      <dgm:t>
        <a:bodyPr/>
        <a:lstStyle/>
        <a:p>
          <a:endParaRPr lang="en-US"/>
        </a:p>
      </dgm:t>
    </dgm:pt>
    <dgm:pt modelId="{6B6EF495-9CFF-4C81-98E3-7A0DBAE1FF16}" type="pres">
      <dgm:prSet presAssocID="{E5CA62F0-D98E-4078-9A72-BE443BAE7264}" presName="hierChild5" presStyleCnt="0"/>
      <dgm:spPr/>
      <dgm:t>
        <a:bodyPr/>
        <a:lstStyle/>
        <a:p>
          <a:endParaRPr lang="en-US"/>
        </a:p>
      </dgm:t>
    </dgm:pt>
    <dgm:pt modelId="{13B66C1A-ABBB-4E09-940D-309547966D0D}" type="pres">
      <dgm:prSet presAssocID="{9D200D08-DECB-460F-9DC5-E90455244740}" presName="Name37" presStyleLbl="parChTrans1D3" presStyleIdx="11" presStyleCnt="16"/>
      <dgm:spPr/>
      <dgm:t>
        <a:bodyPr/>
        <a:lstStyle/>
        <a:p>
          <a:endParaRPr lang="en-US"/>
        </a:p>
      </dgm:t>
    </dgm:pt>
    <dgm:pt modelId="{C8105D4D-82AB-42E0-A495-A497085C26BC}" type="pres">
      <dgm:prSet presAssocID="{B8D425CD-C6DD-4486-A4F8-A21AF9083A2D}" presName="hierRoot2" presStyleCnt="0">
        <dgm:presLayoutVars>
          <dgm:hierBranch val="init"/>
        </dgm:presLayoutVars>
      </dgm:prSet>
      <dgm:spPr/>
      <dgm:t>
        <a:bodyPr/>
        <a:lstStyle/>
        <a:p>
          <a:endParaRPr lang="en-US"/>
        </a:p>
      </dgm:t>
    </dgm:pt>
    <dgm:pt modelId="{A303A254-1D70-43A0-AE29-C858B2AD6293}" type="pres">
      <dgm:prSet presAssocID="{B8D425CD-C6DD-4486-A4F8-A21AF9083A2D}" presName="rootComposite" presStyleCnt="0"/>
      <dgm:spPr/>
      <dgm:t>
        <a:bodyPr/>
        <a:lstStyle/>
        <a:p>
          <a:endParaRPr lang="en-US"/>
        </a:p>
      </dgm:t>
    </dgm:pt>
    <dgm:pt modelId="{748A0417-3256-41ED-BB9F-B444B7590AD9}" type="pres">
      <dgm:prSet presAssocID="{B8D425CD-C6DD-4486-A4F8-A21AF9083A2D}" presName="rootText" presStyleLbl="node3" presStyleIdx="11" presStyleCnt="16" custLinFactNeighborX="-620" custLinFactNeighborY="1653">
        <dgm:presLayoutVars>
          <dgm:chPref val="3"/>
        </dgm:presLayoutVars>
      </dgm:prSet>
      <dgm:spPr/>
      <dgm:t>
        <a:bodyPr/>
        <a:lstStyle/>
        <a:p>
          <a:endParaRPr lang="en-US"/>
        </a:p>
      </dgm:t>
    </dgm:pt>
    <dgm:pt modelId="{C82BBA67-6F8D-4D9C-B75B-B7359E09DBB3}" type="pres">
      <dgm:prSet presAssocID="{B8D425CD-C6DD-4486-A4F8-A21AF9083A2D}" presName="rootConnector" presStyleLbl="node3" presStyleIdx="11" presStyleCnt="16"/>
      <dgm:spPr/>
      <dgm:t>
        <a:bodyPr/>
        <a:lstStyle/>
        <a:p>
          <a:endParaRPr lang="en-US"/>
        </a:p>
      </dgm:t>
    </dgm:pt>
    <dgm:pt modelId="{ECEEE14A-97FC-4DC9-9B56-0F8EBA763B6D}" type="pres">
      <dgm:prSet presAssocID="{B8D425CD-C6DD-4486-A4F8-A21AF9083A2D}" presName="hierChild4" presStyleCnt="0"/>
      <dgm:spPr/>
      <dgm:t>
        <a:bodyPr/>
        <a:lstStyle/>
        <a:p>
          <a:endParaRPr lang="en-US"/>
        </a:p>
      </dgm:t>
    </dgm:pt>
    <dgm:pt modelId="{726E6C3E-2B49-47AD-87D1-E954E2D04015}" type="pres">
      <dgm:prSet presAssocID="{B8D425CD-C6DD-4486-A4F8-A21AF9083A2D}" presName="hierChild5" presStyleCnt="0"/>
      <dgm:spPr/>
      <dgm:t>
        <a:bodyPr/>
        <a:lstStyle/>
        <a:p>
          <a:endParaRPr lang="en-US"/>
        </a:p>
      </dgm:t>
    </dgm:pt>
    <dgm:pt modelId="{9B352EB9-CB9D-47D2-94A8-2E02D3C28309}" type="pres">
      <dgm:prSet presAssocID="{D732B493-8071-4EB3-96B5-829A6B2F7F0A}" presName="Name37" presStyleLbl="parChTrans1D3" presStyleIdx="12" presStyleCnt="16"/>
      <dgm:spPr/>
      <dgm:t>
        <a:bodyPr/>
        <a:lstStyle/>
        <a:p>
          <a:endParaRPr lang="en-US"/>
        </a:p>
      </dgm:t>
    </dgm:pt>
    <dgm:pt modelId="{10DBF56D-3032-40DB-9DC8-8635E11E6C22}" type="pres">
      <dgm:prSet presAssocID="{899F8724-AADD-41E5-839A-E47423457132}" presName="hierRoot2" presStyleCnt="0">
        <dgm:presLayoutVars>
          <dgm:hierBranch val="init"/>
        </dgm:presLayoutVars>
      </dgm:prSet>
      <dgm:spPr/>
      <dgm:t>
        <a:bodyPr/>
        <a:lstStyle/>
        <a:p>
          <a:endParaRPr lang="en-US"/>
        </a:p>
      </dgm:t>
    </dgm:pt>
    <dgm:pt modelId="{75A2C440-7F8D-4374-90E9-461EE97023A7}" type="pres">
      <dgm:prSet presAssocID="{899F8724-AADD-41E5-839A-E47423457132}" presName="rootComposite" presStyleCnt="0"/>
      <dgm:spPr/>
      <dgm:t>
        <a:bodyPr/>
        <a:lstStyle/>
        <a:p>
          <a:endParaRPr lang="en-US"/>
        </a:p>
      </dgm:t>
    </dgm:pt>
    <dgm:pt modelId="{B13EE242-15FE-443D-B416-73E3A725DC1D}" type="pres">
      <dgm:prSet presAssocID="{899F8724-AADD-41E5-839A-E47423457132}" presName="rootText" presStyleLbl="node3" presStyleIdx="12" presStyleCnt="16">
        <dgm:presLayoutVars>
          <dgm:chPref val="3"/>
        </dgm:presLayoutVars>
      </dgm:prSet>
      <dgm:spPr/>
      <dgm:t>
        <a:bodyPr/>
        <a:lstStyle/>
        <a:p>
          <a:endParaRPr lang="en-US"/>
        </a:p>
      </dgm:t>
    </dgm:pt>
    <dgm:pt modelId="{0D1A186C-5954-4052-BB34-334E33ECD32C}" type="pres">
      <dgm:prSet presAssocID="{899F8724-AADD-41E5-839A-E47423457132}" presName="rootConnector" presStyleLbl="node3" presStyleIdx="12" presStyleCnt="16"/>
      <dgm:spPr/>
      <dgm:t>
        <a:bodyPr/>
        <a:lstStyle/>
        <a:p>
          <a:endParaRPr lang="en-US"/>
        </a:p>
      </dgm:t>
    </dgm:pt>
    <dgm:pt modelId="{66802383-9F76-4594-8944-9D93624EAB3C}" type="pres">
      <dgm:prSet presAssocID="{899F8724-AADD-41E5-839A-E47423457132}" presName="hierChild4" presStyleCnt="0"/>
      <dgm:spPr/>
      <dgm:t>
        <a:bodyPr/>
        <a:lstStyle/>
        <a:p>
          <a:endParaRPr lang="en-US"/>
        </a:p>
      </dgm:t>
    </dgm:pt>
    <dgm:pt modelId="{42CF57EB-6C5E-4478-8543-404110D3F584}" type="pres">
      <dgm:prSet presAssocID="{899F8724-AADD-41E5-839A-E47423457132}" presName="hierChild5" presStyleCnt="0"/>
      <dgm:spPr/>
      <dgm:t>
        <a:bodyPr/>
        <a:lstStyle/>
        <a:p>
          <a:endParaRPr lang="en-US"/>
        </a:p>
      </dgm:t>
    </dgm:pt>
    <dgm:pt modelId="{277FCA39-ED63-4CB5-AD8F-07E4DEAFFA56}" type="pres">
      <dgm:prSet presAssocID="{5887E16E-E185-449A-95F6-E13F2DEDC961}" presName="Name37" presStyleLbl="parChTrans1D3" presStyleIdx="13" presStyleCnt="16"/>
      <dgm:spPr/>
      <dgm:t>
        <a:bodyPr/>
        <a:lstStyle/>
        <a:p>
          <a:endParaRPr lang="en-US"/>
        </a:p>
      </dgm:t>
    </dgm:pt>
    <dgm:pt modelId="{01779F9B-11AA-4CB0-9B41-9A1EB4C8E770}" type="pres">
      <dgm:prSet presAssocID="{B0450FF6-4707-4123-A12C-6B43A9F20F9F}" presName="hierRoot2" presStyleCnt="0">
        <dgm:presLayoutVars>
          <dgm:hierBranch val="init"/>
        </dgm:presLayoutVars>
      </dgm:prSet>
      <dgm:spPr/>
    </dgm:pt>
    <dgm:pt modelId="{AB577179-BBD6-4BFB-808B-889F522A2907}" type="pres">
      <dgm:prSet presAssocID="{B0450FF6-4707-4123-A12C-6B43A9F20F9F}" presName="rootComposite" presStyleCnt="0"/>
      <dgm:spPr/>
    </dgm:pt>
    <dgm:pt modelId="{41FCCC27-5C36-473A-A14A-6E8BCC50249E}" type="pres">
      <dgm:prSet presAssocID="{B0450FF6-4707-4123-A12C-6B43A9F20F9F}" presName="rootText" presStyleLbl="node3" presStyleIdx="13" presStyleCnt="16">
        <dgm:presLayoutVars>
          <dgm:chPref val="3"/>
        </dgm:presLayoutVars>
      </dgm:prSet>
      <dgm:spPr/>
      <dgm:t>
        <a:bodyPr/>
        <a:lstStyle/>
        <a:p>
          <a:endParaRPr lang="en-US"/>
        </a:p>
      </dgm:t>
    </dgm:pt>
    <dgm:pt modelId="{13486E67-D7C6-46CB-8A3A-DBDD8A71AB61}" type="pres">
      <dgm:prSet presAssocID="{B0450FF6-4707-4123-A12C-6B43A9F20F9F}" presName="rootConnector" presStyleLbl="node3" presStyleIdx="13" presStyleCnt="16"/>
      <dgm:spPr/>
      <dgm:t>
        <a:bodyPr/>
        <a:lstStyle/>
        <a:p>
          <a:endParaRPr lang="en-US"/>
        </a:p>
      </dgm:t>
    </dgm:pt>
    <dgm:pt modelId="{F6483DCF-74CE-40BC-96E2-E7FB6CC6EF86}" type="pres">
      <dgm:prSet presAssocID="{B0450FF6-4707-4123-A12C-6B43A9F20F9F}" presName="hierChild4" presStyleCnt="0"/>
      <dgm:spPr/>
    </dgm:pt>
    <dgm:pt modelId="{98380183-079D-4695-8261-FDB0945E92DC}" type="pres">
      <dgm:prSet presAssocID="{B0450FF6-4707-4123-A12C-6B43A9F20F9F}" presName="hierChild5" presStyleCnt="0"/>
      <dgm:spPr/>
    </dgm:pt>
    <dgm:pt modelId="{43EED1F7-AB31-4B06-A8EA-6F98A0D318B2}" type="pres">
      <dgm:prSet presAssocID="{3F9C9F8D-228B-4F8C-95C2-076757769CCC}" presName="hierChild5" presStyleCnt="0"/>
      <dgm:spPr/>
      <dgm:t>
        <a:bodyPr/>
        <a:lstStyle/>
        <a:p>
          <a:endParaRPr lang="en-US"/>
        </a:p>
      </dgm:t>
    </dgm:pt>
    <dgm:pt modelId="{ABF32B0D-5ECB-4520-AAC3-35763164BFBD}" type="pres">
      <dgm:prSet presAssocID="{DBAAA6C6-B35B-4FE8-92EC-7AD96B62A30D}" presName="Name37" presStyleLbl="parChTrans1D2" presStyleIdx="4" presStyleCnt="5"/>
      <dgm:spPr/>
      <dgm:t>
        <a:bodyPr/>
        <a:lstStyle/>
        <a:p>
          <a:endParaRPr lang="en-US"/>
        </a:p>
      </dgm:t>
    </dgm:pt>
    <dgm:pt modelId="{245FAD2C-C878-4989-AC11-3A191F8505B0}" type="pres">
      <dgm:prSet presAssocID="{43F1A908-9A56-4920-BE3B-6B63C82DAB8F}" presName="hierRoot2" presStyleCnt="0">
        <dgm:presLayoutVars>
          <dgm:hierBranch val="init"/>
        </dgm:presLayoutVars>
      </dgm:prSet>
      <dgm:spPr/>
      <dgm:t>
        <a:bodyPr/>
        <a:lstStyle/>
        <a:p>
          <a:endParaRPr lang="en-US"/>
        </a:p>
      </dgm:t>
    </dgm:pt>
    <dgm:pt modelId="{28691E45-1C3E-42F9-9ED2-65344B48CEB8}" type="pres">
      <dgm:prSet presAssocID="{43F1A908-9A56-4920-BE3B-6B63C82DAB8F}" presName="rootComposite" presStyleCnt="0"/>
      <dgm:spPr/>
      <dgm:t>
        <a:bodyPr/>
        <a:lstStyle/>
        <a:p>
          <a:endParaRPr lang="en-US"/>
        </a:p>
      </dgm:t>
    </dgm:pt>
    <dgm:pt modelId="{D5E936C4-5525-41CB-8D99-F72487D11FBE}" type="pres">
      <dgm:prSet presAssocID="{43F1A908-9A56-4920-BE3B-6B63C82DAB8F}" presName="rootText" presStyleLbl="node2" presStyleIdx="4" presStyleCnt="5">
        <dgm:presLayoutVars>
          <dgm:chPref val="3"/>
        </dgm:presLayoutVars>
      </dgm:prSet>
      <dgm:spPr/>
      <dgm:t>
        <a:bodyPr/>
        <a:lstStyle/>
        <a:p>
          <a:endParaRPr lang="en-US"/>
        </a:p>
      </dgm:t>
    </dgm:pt>
    <dgm:pt modelId="{88597770-1514-4693-B0D8-1C24557BA831}" type="pres">
      <dgm:prSet presAssocID="{43F1A908-9A56-4920-BE3B-6B63C82DAB8F}" presName="rootConnector" presStyleLbl="node2" presStyleIdx="4" presStyleCnt="5"/>
      <dgm:spPr/>
      <dgm:t>
        <a:bodyPr/>
        <a:lstStyle/>
        <a:p>
          <a:endParaRPr lang="en-US"/>
        </a:p>
      </dgm:t>
    </dgm:pt>
    <dgm:pt modelId="{A0A35A14-D403-43B3-BAF0-44D4A7824480}" type="pres">
      <dgm:prSet presAssocID="{43F1A908-9A56-4920-BE3B-6B63C82DAB8F}" presName="hierChild4" presStyleCnt="0"/>
      <dgm:spPr/>
      <dgm:t>
        <a:bodyPr/>
        <a:lstStyle/>
        <a:p>
          <a:endParaRPr lang="en-US"/>
        </a:p>
      </dgm:t>
    </dgm:pt>
    <dgm:pt modelId="{AE641EBF-D393-472D-B5F0-B9957AA94C5A}" type="pres">
      <dgm:prSet presAssocID="{FD97DFA5-61CF-4A37-8E7F-551E349770B8}" presName="Name37" presStyleLbl="parChTrans1D3" presStyleIdx="14" presStyleCnt="16"/>
      <dgm:spPr/>
      <dgm:t>
        <a:bodyPr/>
        <a:lstStyle/>
        <a:p>
          <a:endParaRPr lang="en-US"/>
        </a:p>
      </dgm:t>
    </dgm:pt>
    <dgm:pt modelId="{EBEADEAB-9F3C-4340-9334-32F3A9227850}" type="pres">
      <dgm:prSet presAssocID="{0647C5AD-2DFA-4018-9C50-A34A14064FA9}" presName="hierRoot2" presStyleCnt="0">
        <dgm:presLayoutVars>
          <dgm:hierBranch val="init"/>
        </dgm:presLayoutVars>
      </dgm:prSet>
      <dgm:spPr/>
      <dgm:t>
        <a:bodyPr/>
        <a:lstStyle/>
        <a:p>
          <a:endParaRPr lang="en-US"/>
        </a:p>
      </dgm:t>
    </dgm:pt>
    <dgm:pt modelId="{41D35F69-A8D2-46BD-9034-E4CC4BDD8F5B}" type="pres">
      <dgm:prSet presAssocID="{0647C5AD-2DFA-4018-9C50-A34A14064FA9}" presName="rootComposite" presStyleCnt="0"/>
      <dgm:spPr/>
      <dgm:t>
        <a:bodyPr/>
        <a:lstStyle/>
        <a:p>
          <a:endParaRPr lang="en-US"/>
        </a:p>
      </dgm:t>
    </dgm:pt>
    <dgm:pt modelId="{225DDF23-D9F0-45C0-B819-D00162889740}" type="pres">
      <dgm:prSet presAssocID="{0647C5AD-2DFA-4018-9C50-A34A14064FA9}" presName="rootText" presStyleLbl="node3" presStyleIdx="14" presStyleCnt="16">
        <dgm:presLayoutVars>
          <dgm:chPref val="3"/>
        </dgm:presLayoutVars>
      </dgm:prSet>
      <dgm:spPr/>
      <dgm:t>
        <a:bodyPr/>
        <a:lstStyle/>
        <a:p>
          <a:endParaRPr lang="en-US"/>
        </a:p>
      </dgm:t>
    </dgm:pt>
    <dgm:pt modelId="{B0B2EA97-FAEC-445A-98BD-2854D49B7D06}" type="pres">
      <dgm:prSet presAssocID="{0647C5AD-2DFA-4018-9C50-A34A14064FA9}" presName="rootConnector" presStyleLbl="node3" presStyleIdx="14" presStyleCnt="16"/>
      <dgm:spPr/>
      <dgm:t>
        <a:bodyPr/>
        <a:lstStyle/>
        <a:p>
          <a:endParaRPr lang="en-US"/>
        </a:p>
      </dgm:t>
    </dgm:pt>
    <dgm:pt modelId="{950CA274-0F99-4FA6-8233-FAD83E54AF46}" type="pres">
      <dgm:prSet presAssocID="{0647C5AD-2DFA-4018-9C50-A34A14064FA9}" presName="hierChild4" presStyleCnt="0"/>
      <dgm:spPr/>
      <dgm:t>
        <a:bodyPr/>
        <a:lstStyle/>
        <a:p>
          <a:endParaRPr lang="en-US"/>
        </a:p>
      </dgm:t>
    </dgm:pt>
    <dgm:pt modelId="{44D96F6D-E934-45D0-8900-0C5901776D8C}" type="pres">
      <dgm:prSet presAssocID="{0647C5AD-2DFA-4018-9C50-A34A14064FA9}" presName="hierChild5" presStyleCnt="0"/>
      <dgm:spPr/>
      <dgm:t>
        <a:bodyPr/>
        <a:lstStyle/>
        <a:p>
          <a:endParaRPr lang="en-US"/>
        </a:p>
      </dgm:t>
    </dgm:pt>
    <dgm:pt modelId="{76432EEF-97D3-4B5C-BFDF-D227E9ECAD35}" type="pres">
      <dgm:prSet presAssocID="{2E865188-51DC-4B55-8E67-95FA7F8E6A80}" presName="Name37" presStyleLbl="parChTrans1D3" presStyleIdx="15" presStyleCnt="16"/>
      <dgm:spPr/>
      <dgm:t>
        <a:bodyPr/>
        <a:lstStyle/>
        <a:p>
          <a:endParaRPr lang="en-US"/>
        </a:p>
      </dgm:t>
    </dgm:pt>
    <dgm:pt modelId="{236BC498-9A8D-495B-A8B1-7FF5842E0557}" type="pres">
      <dgm:prSet presAssocID="{8CF11303-DA3D-416E-8ED7-83922D00B04B}" presName="hierRoot2" presStyleCnt="0">
        <dgm:presLayoutVars>
          <dgm:hierBranch val="init"/>
        </dgm:presLayoutVars>
      </dgm:prSet>
      <dgm:spPr/>
      <dgm:t>
        <a:bodyPr/>
        <a:lstStyle/>
        <a:p>
          <a:endParaRPr lang="en-US"/>
        </a:p>
      </dgm:t>
    </dgm:pt>
    <dgm:pt modelId="{55D49E5C-F9D5-48AC-BC60-DFF759731A86}" type="pres">
      <dgm:prSet presAssocID="{8CF11303-DA3D-416E-8ED7-83922D00B04B}" presName="rootComposite" presStyleCnt="0"/>
      <dgm:spPr/>
      <dgm:t>
        <a:bodyPr/>
        <a:lstStyle/>
        <a:p>
          <a:endParaRPr lang="en-US"/>
        </a:p>
      </dgm:t>
    </dgm:pt>
    <dgm:pt modelId="{404BFB9E-A831-4173-BCFD-BDD737648580}" type="pres">
      <dgm:prSet presAssocID="{8CF11303-DA3D-416E-8ED7-83922D00B04B}" presName="rootText" presStyleLbl="node3" presStyleIdx="15" presStyleCnt="16">
        <dgm:presLayoutVars>
          <dgm:chPref val="3"/>
        </dgm:presLayoutVars>
      </dgm:prSet>
      <dgm:spPr/>
      <dgm:t>
        <a:bodyPr/>
        <a:lstStyle/>
        <a:p>
          <a:endParaRPr lang="en-US"/>
        </a:p>
      </dgm:t>
    </dgm:pt>
    <dgm:pt modelId="{07ADB742-FD6B-489D-82EA-17ECA1B13C6A}" type="pres">
      <dgm:prSet presAssocID="{8CF11303-DA3D-416E-8ED7-83922D00B04B}" presName="rootConnector" presStyleLbl="node3" presStyleIdx="15" presStyleCnt="16"/>
      <dgm:spPr/>
      <dgm:t>
        <a:bodyPr/>
        <a:lstStyle/>
        <a:p>
          <a:endParaRPr lang="en-US"/>
        </a:p>
      </dgm:t>
    </dgm:pt>
    <dgm:pt modelId="{0EB4DB13-BC5E-4FD0-80AD-A9D9D22CDD1A}" type="pres">
      <dgm:prSet presAssocID="{8CF11303-DA3D-416E-8ED7-83922D00B04B}" presName="hierChild4" presStyleCnt="0"/>
      <dgm:spPr/>
      <dgm:t>
        <a:bodyPr/>
        <a:lstStyle/>
        <a:p>
          <a:endParaRPr lang="en-US"/>
        </a:p>
      </dgm:t>
    </dgm:pt>
    <dgm:pt modelId="{F5BC25B5-5E53-4079-99C1-D0FE38A9CBD3}" type="pres">
      <dgm:prSet presAssocID="{8CF11303-DA3D-416E-8ED7-83922D00B04B}" presName="hierChild5" presStyleCnt="0"/>
      <dgm:spPr/>
      <dgm:t>
        <a:bodyPr/>
        <a:lstStyle/>
        <a:p>
          <a:endParaRPr lang="en-US"/>
        </a:p>
      </dgm:t>
    </dgm:pt>
    <dgm:pt modelId="{FF018729-7D00-4871-8FF3-CA87DC398105}" type="pres">
      <dgm:prSet presAssocID="{43F1A908-9A56-4920-BE3B-6B63C82DAB8F}" presName="hierChild5" presStyleCnt="0"/>
      <dgm:spPr/>
      <dgm:t>
        <a:bodyPr/>
        <a:lstStyle/>
        <a:p>
          <a:endParaRPr lang="en-US"/>
        </a:p>
      </dgm:t>
    </dgm:pt>
    <dgm:pt modelId="{34708371-774A-4EA8-B97F-21CF22172056}" type="pres">
      <dgm:prSet presAssocID="{FE203719-6EAA-4DDE-8410-F21E3C3F87D2}" presName="hierChild3" presStyleCnt="0"/>
      <dgm:spPr/>
      <dgm:t>
        <a:bodyPr/>
        <a:lstStyle/>
        <a:p>
          <a:endParaRPr lang="en-US"/>
        </a:p>
      </dgm:t>
    </dgm:pt>
  </dgm:ptLst>
  <dgm:cxnLst>
    <dgm:cxn modelId="{D80DB152-D6F9-4FB0-A8B2-1BBAEBA1AC24}" srcId="{3F9C9F8D-228B-4F8C-95C2-076757769CCC}" destId="{E5CA62F0-D98E-4078-9A72-BE443BAE7264}" srcOrd="0" destOrd="0" parTransId="{FEF2923E-B888-42F1-8E30-1BCBF59BAEE3}" sibTransId="{8BDB80EB-6F5A-46DF-8732-40BA53A5F648}"/>
    <dgm:cxn modelId="{34569F78-8BF3-4E2A-A311-8115A0A448DA}" type="presOf" srcId="{97458360-AE16-4EB7-AD71-022C4069D070}" destId="{AE06A0E6-D17B-44A5-BBA0-7506BA7C6A03}" srcOrd="0" destOrd="0" presId="urn:microsoft.com/office/officeart/2005/8/layout/orgChart1"/>
    <dgm:cxn modelId="{6D606778-A079-492F-A184-BDFB0AE37601}" type="presOf" srcId="{FFEBBADB-6491-4E7D-88BD-EBD049D798F1}" destId="{918D24CA-BB41-43A0-9915-E9E8860F8E49}" srcOrd="0" destOrd="0" presId="urn:microsoft.com/office/officeart/2005/8/layout/orgChart1"/>
    <dgm:cxn modelId="{17D544F2-8BCF-4E97-9E66-075F8491E600}" type="presOf" srcId="{256B6D18-3711-41A9-828E-8D48298A4317}" destId="{3D4A2CCF-2030-4DD1-B1D4-BADBA329F42C}" srcOrd="0" destOrd="0" presId="urn:microsoft.com/office/officeart/2005/8/layout/orgChart1"/>
    <dgm:cxn modelId="{50079E12-9481-42B9-BB99-1D583009D67E}" type="presOf" srcId="{A6438890-6009-42E0-AC95-9733254DDF48}" destId="{AD6DCF7A-F7F3-413C-9AAD-40BB8E98AF3B}" srcOrd="1" destOrd="0" presId="urn:microsoft.com/office/officeart/2005/8/layout/orgChart1"/>
    <dgm:cxn modelId="{D363B3CC-8D19-4C19-8DFD-1DE84D6BE452}" srcId="{CCF92F41-5D9C-4131-9283-470A463DCDCF}" destId="{AF3327C8-B2FB-4019-A168-7AFB077CC1D6}" srcOrd="2" destOrd="0" parTransId="{11393C69-F469-4F4E-99FC-E39619CA23FF}" sibTransId="{A017E628-561E-4D4F-9A59-4BF5DF3137D0}"/>
    <dgm:cxn modelId="{B1650736-A8BB-4AA2-8A76-0A3CC988D32F}" type="presOf" srcId="{CCF92F41-5D9C-4131-9283-470A463DCDCF}" destId="{C83248C0-A6D0-48FE-A797-9D80C0346084}" srcOrd="0" destOrd="0" presId="urn:microsoft.com/office/officeart/2005/8/layout/orgChart1"/>
    <dgm:cxn modelId="{5163E5AE-DD82-422A-AA71-EB99E07945A0}" srcId="{CCF92F41-5D9C-4131-9283-470A463DCDCF}" destId="{0DE597BE-43BC-44DD-9DDA-717C855EC80B}" srcOrd="1" destOrd="0" parTransId="{D14F3C80-E8DE-453A-8AE4-F1FBB4049C64}" sibTransId="{2475201A-8862-4982-AE2F-E5A7B5425401}"/>
    <dgm:cxn modelId="{B6A56FD1-2529-47BF-98FF-0AF86A48A057}" type="presOf" srcId="{A2800A7D-FCE4-4E13-859C-A4C447314657}" destId="{D4A45758-1EE3-45DE-A26B-8F1DC42E75E9}" srcOrd="0" destOrd="0" presId="urn:microsoft.com/office/officeart/2005/8/layout/orgChart1"/>
    <dgm:cxn modelId="{A159EB6A-E8A5-436A-A0E2-D78B1F691C88}" type="presOf" srcId="{90AAF343-D70D-411D-B6B3-3DEE7959EE68}" destId="{B18758DB-6E3C-48D5-AB46-F5B565498EF0}" srcOrd="0" destOrd="0" presId="urn:microsoft.com/office/officeart/2005/8/layout/orgChart1"/>
    <dgm:cxn modelId="{A2CB7764-C0FF-4083-ABE0-0E272ECD1304}" type="presOf" srcId="{ACE9D8EB-4598-453D-9555-62669A9AAC50}" destId="{2F5DBF22-680B-453E-ADA3-69CA22AD0DD9}" srcOrd="0" destOrd="0" presId="urn:microsoft.com/office/officeart/2005/8/layout/orgChart1"/>
    <dgm:cxn modelId="{DD84DBCD-CAAA-48C5-93DC-EA75F7D0135D}" srcId="{CCF92F41-5D9C-4131-9283-470A463DCDCF}" destId="{6AA459D8-E54D-492C-B5FD-6F9C1B2B23F3}" srcOrd="0" destOrd="0" parTransId="{66CE7AB8-2C41-497B-8621-63BF8614405A}" sibTransId="{5527086D-E39B-451D-959F-0C4AC1234789}"/>
    <dgm:cxn modelId="{BD3E1FD7-7134-46E3-9E03-6470DDE56D1A}" type="presOf" srcId="{8CF11303-DA3D-416E-8ED7-83922D00B04B}" destId="{07ADB742-FD6B-489D-82EA-17ECA1B13C6A}" srcOrd="1" destOrd="0" presId="urn:microsoft.com/office/officeart/2005/8/layout/orgChart1"/>
    <dgm:cxn modelId="{A5D122D0-856F-4998-B098-3D94BDA31445}" type="presOf" srcId="{2E865188-51DC-4B55-8E67-95FA7F8E6A80}" destId="{76432EEF-97D3-4B5C-BFDF-D227E9ECAD35}" srcOrd="0" destOrd="0" presId="urn:microsoft.com/office/officeart/2005/8/layout/orgChart1"/>
    <dgm:cxn modelId="{C6AA2F34-975E-4824-98F2-D8C32FA12E9B}" type="presOf" srcId="{11393C69-F469-4F4E-99FC-E39619CA23FF}" destId="{19F68FCE-2914-4CA1-940D-B2A0B6F179CC}" srcOrd="0" destOrd="0" presId="urn:microsoft.com/office/officeart/2005/8/layout/orgChart1"/>
    <dgm:cxn modelId="{ABCA0AA9-E1EE-4F2D-B031-1070C5A42DEC}" type="presOf" srcId="{B8D425CD-C6DD-4486-A4F8-A21AF9083A2D}" destId="{748A0417-3256-41ED-BB9F-B444B7590AD9}" srcOrd="0" destOrd="0" presId="urn:microsoft.com/office/officeart/2005/8/layout/orgChart1"/>
    <dgm:cxn modelId="{D573F0AB-24ED-47CF-B198-96F7C4C7825F}" type="presOf" srcId="{86EDF12B-DE8A-46B2-B70F-FF82F8645320}" destId="{2757C4F7-B2FF-4FA7-B0E6-16E6AD2C3DA5}" srcOrd="0" destOrd="0" presId="urn:microsoft.com/office/officeart/2005/8/layout/orgChart1"/>
    <dgm:cxn modelId="{613E2236-B56C-4611-817C-66F80B361A3D}" type="presOf" srcId="{196D8297-485D-48BF-9FAD-3D35B812D590}" destId="{F2276D81-86B5-4D7F-A7EB-284C6587EF04}" srcOrd="1" destOrd="0" presId="urn:microsoft.com/office/officeart/2005/8/layout/orgChart1"/>
    <dgm:cxn modelId="{832F24B3-91F9-4383-AE80-0F7BF8949079}" type="presOf" srcId="{B0450FF6-4707-4123-A12C-6B43A9F20F9F}" destId="{41FCCC27-5C36-473A-A14A-6E8BCC50249E}" srcOrd="0" destOrd="0" presId="urn:microsoft.com/office/officeart/2005/8/layout/orgChart1"/>
    <dgm:cxn modelId="{38A13AF7-520C-41CB-98DC-6C5B4F9A64C9}" type="presOf" srcId="{5F954DCA-8DDC-4068-A7F1-224A01A95461}" destId="{3A1AA746-3C48-4BE0-9310-88B751D6F9B2}" srcOrd="0" destOrd="0" presId="urn:microsoft.com/office/officeart/2005/8/layout/orgChart1"/>
    <dgm:cxn modelId="{D6F4190A-C851-4ACF-AB47-50BCC3FC4191}" type="presOf" srcId="{4E6D66E2-E895-46CF-8F62-BA3FBB83FFEF}" destId="{D4A5502F-E2E8-40B7-B789-CDCF001564D0}" srcOrd="0" destOrd="0" presId="urn:microsoft.com/office/officeart/2005/8/layout/orgChart1"/>
    <dgm:cxn modelId="{52EB0C9F-4F09-4110-8C83-D4A8EF48E2C8}" type="presOf" srcId="{FEF2923E-B888-42F1-8E30-1BCBF59BAEE3}" destId="{F5B56337-C715-4F4B-8423-76134310B3A7}" srcOrd="0" destOrd="0" presId="urn:microsoft.com/office/officeart/2005/8/layout/orgChart1"/>
    <dgm:cxn modelId="{D0ED19FB-C68E-4844-BE94-A1A196243986}" srcId="{CCF92F41-5D9C-4131-9283-470A463DCDCF}" destId="{86EDF12B-DE8A-46B2-B70F-FF82F8645320}" srcOrd="3" destOrd="0" parTransId="{F940BF88-FFCB-4728-A893-461C03007E15}" sibTransId="{A94E61E4-7190-4107-9E61-9CC529066181}"/>
    <dgm:cxn modelId="{C4931493-ADB5-4901-966B-B6AE9EF739B0}" type="presOf" srcId="{ACE9D8EB-4598-453D-9555-62669A9AAC50}" destId="{D1301C54-1158-4B9C-B5C2-F1BB88CAEE78}" srcOrd="1" destOrd="0" presId="urn:microsoft.com/office/officeart/2005/8/layout/orgChart1"/>
    <dgm:cxn modelId="{DC287B54-0840-47C1-A2AC-85DFCE72734F}" srcId="{3F9C9F8D-228B-4F8C-95C2-076757769CCC}" destId="{899F8724-AADD-41E5-839A-E47423457132}" srcOrd="2" destOrd="0" parTransId="{D732B493-8071-4EB3-96B5-829A6B2F7F0A}" sibTransId="{9615C7F1-AFAA-402C-A1D2-A7FA1BD7DCA0}"/>
    <dgm:cxn modelId="{39D7CF4B-258A-492E-9180-6BC801A07020}" type="presOf" srcId="{E5CA62F0-D98E-4078-9A72-BE443BAE7264}" destId="{77994B79-051F-49AC-9090-8AA1147A20EF}" srcOrd="1" destOrd="0" presId="urn:microsoft.com/office/officeart/2005/8/layout/orgChart1"/>
    <dgm:cxn modelId="{919F6C00-FFD5-4870-B2BC-45C0DAFD45CF}" type="presOf" srcId="{CCF92F41-5D9C-4131-9283-470A463DCDCF}" destId="{594C27B1-0177-4344-9FA7-CE3F558C8E69}" srcOrd="1" destOrd="0" presId="urn:microsoft.com/office/officeart/2005/8/layout/orgChart1"/>
    <dgm:cxn modelId="{C1F572BF-4068-432D-8318-0268D6D30DFF}" type="presOf" srcId="{9D200D08-DECB-460F-9DC5-E90455244740}" destId="{13B66C1A-ABBB-4E09-940D-309547966D0D}" srcOrd="0" destOrd="0" presId="urn:microsoft.com/office/officeart/2005/8/layout/orgChart1"/>
    <dgm:cxn modelId="{D0278A46-40CE-411E-89BE-0AB823ECCC21}" type="presOf" srcId="{899F8724-AADD-41E5-839A-E47423457132}" destId="{0D1A186C-5954-4052-BB34-334E33ECD32C}" srcOrd="1" destOrd="0" presId="urn:microsoft.com/office/officeart/2005/8/layout/orgChart1"/>
    <dgm:cxn modelId="{75A0D20D-2EC5-48BB-8DB0-99D3C03AD40D}" type="presOf" srcId="{FCF5B30E-ED74-4959-A2DC-35763B8434F0}" destId="{02712DC9-2470-49C5-9640-51F51D0FB24A}" srcOrd="1" destOrd="0" presId="urn:microsoft.com/office/officeart/2005/8/layout/orgChart1"/>
    <dgm:cxn modelId="{6E988F1C-F0AB-4940-B316-919CF2C383F8}" type="presOf" srcId="{EFA52551-4A41-4B81-B335-B3AD5C6B59A5}" destId="{32DE92D3-EFCC-4530-A43A-1791B2AB994A}" srcOrd="1" destOrd="0" presId="urn:microsoft.com/office/officeart/2005/8/layout/orgChart1"/>
    <dgm:cxn modelId="{3E6A4DC8-756A-4E3E-9D3F-D90AC62A3640}" type="presOf" srcId="{E0FC6216-081C-44C2-9CF5-E4CFB7D3D9B9}" destId="{F66139E2-DB83-43E2-B540-7C7BE143A48C}" srcOrd="1" destOrd="0" presId="urn:microsoft.com/office/officeart/2005/8/layout/orgChart1"/>
    <dgm:cxn modelId="{185B7774-15AD-411A-BF07-609A83E2CEAF}" type="presOf" srcId="{AF3327C8-B2FB-4019-A168-7AFB077CC1D6}" destId="{88B76443-0A35-4AD7-8DCB-E2C825047F0A}" srcOrd="1" destOrd="0" presId="urn:microsoft.com/office/officeart/2005/8/layout/orgChart1"/>
    <dgm:cxn modelId="{7153F281-B431-421E-9C33-A78157423BB0}" type="presOf" srcId="{0647C5AD-2DFA-4018-9C50-A34A14064FA9}" destId="{225DDF23-D9F0-45C0-B819-D00162889740}" srcOrd="0" destOrd="0" presId="urn:microsoft.com/office/officeart/2005/8/layout/orgChart1"/>
    <dgm:cxn modelId="{D435D598-488D-4C88-91B3-30F223F3A172}" type="presOf" srcId="{A0D28383-5312-411F-A242-75A71C49DA47}" destId="{62D7D85B-F7EB-417D-BBF1-D1C9717B8FC2}" srcOrd="0" destOrd="0" presId="urn:microsoft.com/office/officeart/2005/8/layout/orgChart1"/>
    <dgm:cxn modelId="{B3F0430C-A27F-4AB5-8DAF-E231D706A492}" type="presOf" srcId="{B0A2B8E8-1F30-438A-ADF1-9FBAB793EE8D}" destId="{ECD9EBEA-D5E4-49F2-A5E4-7B661FEDBF67}" srcOrd="0" destOrd="0" presId="urn:microsoft.com/office/officeart/2005/8/layout/orgChart1"/>
    <dgm:cxn modelId="{D28CB023-C60C-4B56-8BDD-A4E48F7D633E}" type="presOf" srcId="{FE203719-6EAA-4DDE-8410-F21E3C3F87D2}" destId="{460ED78D-D75F-4068-A9D0-4748BA8E2B0A}" srcOrd="0" destOrd="0" presId="urn:microsoft.com/office/officeart/2005/8/layout/orgChart1"/>
    <dgm:cxn modelId="{2C9E9809-DEB6-4415-B724-FBE3BE094097}" srcId="{43F1A908-9A56-4920-BE3B-6B63C82DAB8F}" destId="{8CF11303-DA3D-416E-8ED7-83922D00B04B}" srcOrd="1" destOrd="0" parTransId="{2E865188-51DC-4B55-8E67-95FA7F8E6A80}" sibTransId="{EFF593B7-1D86-422D-A7B0-50158E8DB968}"/>
    <dgm:cxn modelId="{009B8CB8-A800-4981-98DA-C8D630D4DAB3}" srcId="{EFA52551-4A41-4B81-B335-B3AD5C6B59A5}" destId="{ACE9D8EB-4598-453D-9555-62669A9AAC50}" srcOrd="0" destOrd="0" parTransId="{FFEBBADB-6491-4E7D-88BD-EBD049D798F1}" sibTransId="{AAE81AAE-0DB6-41E8-A8D2-ECCE3103F816}"/>
    <dgm:cxn modelId="{340DA916-743A-4608-A695-15B66EF385BE}" srcId="{A6438890-6009-42E0-AC95-9733254DDF48}" destId="{16B53ED6-9248-424C-8EBC-60A5E957C01E}" srcOrd="0" destOrd="0" parTransId="{A0D28383-5312-411F-A242-75A71C49DA47}" sibTransId="{06A96543-A30D-441C-BF78-D15E4644CAFD}"/>
    <dgm:cxn modelId="{02D32B48-4C17-46CE-97E5-3AEDDB43D3B0}" srcId="{FE203719-6EAA-4DDE-8410-F21E3C3F87D2}" destId="{EFA52551-4A41-4B81-B335-B3AD5C6B59A5}" srcOrd="2" destOrd="0" parTransId="{4D6653CC-7466-4AB4-BF35-D79D23741C7B}" sibTransId="{39172AEA-C3EB-4F0D-BD89-7C96188118FF}"/>
    <dgm:cxn modelId="{DEFEB8D8-21E1-4836-ADD4-B3AC78EC8300}" srcId="{CCF92F41-5D9C-4131-9283-470A463DCDCF}" destId="{196D8297-485D-48BF-9FAD-3D35B812D590}" srcOrd="4" destOrd="0" parTransId="{256B6D18-3711-41A9-828E-8D48298A4317}" sibTransId="{D7CAE1D0-48B1-4CC1-8163-D00704F5D526}"/>
    <dgm:cxn modelId="{BEA1796C-3F07-4A3B-AF9B-13D5AAC4C10E}" type="presOf" srcId="{0DE597BE-43BC-44DD-9DDA-717C855EC80B}" destId="{6ED19CD8-209A-46A5-9480-FA04702DEFFA}" srcOrd="0" destOrd="0" presId="urn:microsoft.com/office/officeart/2005/8/layout/orgChart1"/>
    <dgm:cxn modelId="{3D1C539E-1881-40DE-80F9-4B8F6BB46A1B}" type="presOf" srcId="{A6438890-6009-42E0-AC95-9733254DDF48}" destId="{23F26BE5-0D0B-41E2-8B6B-6677F0276396}" srcOrd="0" destOrd="0" presId="urn:microsoft.com/office/officeart/2005/8/layout/orgChart1"/>
    <dgm:cxn modelId="{89C93CCE-A4D4-4063-A99F-E4110E5978DB}" type="presOf" srcId="{B0450FF6-4707-4123-A12C-6B43A9F20F9F}" destId="{13486E67-D7C6-46CB-8A3A-DBDD8A71AB61}" srcOrd="1" destOrd="0" presId="urn:microsoft.com/office/officeart/2005/8/layout/orgChart1"/>
    <dgm:cxn modelId="{B41BA9E4-1EDB-4216-8324-CC0DA0F3B857}" srcId="{EFA52551-4A41-4B81-B335-B3AD5C6B59A5}" destId="{E0FC6216-081C-44C2-9CF5-E4CFB7D3D9B9}" srcOrd="2" destOrd="0" parTransId="{0D02567B-0217-46B9-BA52-E21F1B5219D3}" sibTransId="{A6F59146-3B38-404A-9ECF-D771324C6AD1}"/>
    <dgm:cxn modelId="{0D7E39DE-2FD4-442F-992F-180C3D076305}" srcId="{FE203719-6EAA-4DDE-8410-F21E3C3F87D2}" destId="{CCF92F41-5D9C-4131-9283-470A463DCDCF}" srcOrd="0" destOrd="0" parTransId="{97458360-AE16-4EB7-AD71-022C4069D070}" sibTransId="{DFF84206-D8AE-4B38-8E78-3A27F0CACFEA}"/>
    <dgm:cxn modelId="{7371832D-5916-4DF4-B77A-9EDFC2DDC913}" type="presOf" srcId="{8CF11303-DA3D-416E-8ED7-83922D00B04B}" destId="{404BFB9E-A831-4173-BCFD-BDD737648580}" srcOrd="0" destOrd="0" presId="urn:microsoft.com/office/officeart/2005/8/layout/orgChart1"/>
    <dgm:cxn modelId="{9D937F29-9532-4079-804D-7008F33EC717}" type="presOf" srcId="{FD97DFA5-61CF-4A37-8E7F-551E349770B8}" destId="{AE641EBF-D393-472D-B5F0-B9957AA94C5A}" srcOrd="0" destOrd="0" presId="urn:microsoft.com/office/officeart/2005/8/layout/orgChart1"/>
    <dgm:cxn modelId="{2BC4995A-EC43-489B-BD1F-89A49F06E722}" type="presOf" srcId="{FE203719-6EAA-4DDE-8410-F21E3C3F87D2}" destId="{1EC79EC2-8BDB-4848-A306-B9D92E338ECF}" srcOrd="1" destOrd="0" presId="urn:microsoft.com/office/officeart/2005/8/layout/orgChart1"/>
    <dgm:cxn modelId="{1B06D953-53A8-44C5-8EC9-C082A4693C53}" type="presOf" srcId="{196D8297-485D-48BF-9FAD-3D35B812D590}" destId="{10D77426-2D6F-4D93-823D-54DE6A99A746}" srcOrd="0" destOrd="0" presId="urn:microsoft.com/office/officeart/2005/8/layout/orgChart1"/>
    <dgm:cxn modelId="{F0B2BE57-E52D-4E2E-9BA7-0E3E021DE682}" type="presOf" srcId="{0D02567B-0217-46B9-BA52-E21F1B5219D3}" destId="{42EA306E-F457-4E11-AF61-A98E5AFC50BB}" srcOrd="0" destOrd="0" presId="urn:microsoft.com/office/officeart/2005/8/layout/orgChart1"/>
    <dgm:cxn modelId="{A3D5F2BF-6AEB-47B8-8AB0-6C48238CF4EB}" type="presOf" srcId="{899F8724-AADD-41E5-839A-E47423457132}" destId="{B13EE242-15FE-443D-B416-73E3A725DC1D}" srcOrd="0" destOrd="0" presId="urn:microsoft.com/office/officeart/2005/8/layout/orgChart1"/>
    <dgm:cxn modelId="{FE91BBBF-A512-48BC-963A-B5F1C90AF8BC}" type="presOf" srcId="{66CE7AB8-2C41-497B-8621-63BF8614405A}" destId="{414EDF88-B758-4FB1-9CFA-8B573DA9B288}" srcOrd="0" destOrd="0" presId="urn:microsoft.com/office/officeart/2005/8/layout/orgChart1"/>
    <dgm:cxn modelId="{C9071347-86DB-47BD-817C-3D11247B039E}" srcId="{3F9C9F8D-228B-4F8C-95C2-076757769CCC}" destId="{B8D425CD-C6DD-4486-A4F8-A21AF9083A2D}" srcOrd="1" destOrd="0" parTransId="{9D200D08-DECB-460F-9DC5-E90455244740}" sibTransId="{642E3A32-3D07-475B-B0CA-887359B5B5B8}"/>
    <dgm:cxn modelId="{71D3F96F-93E9-46AC-B89D-DB964A2D4CE2}" type="presOf" srcId="{EFA52551-4A41-4B81-B335-B3AD5C6B59A5}" destId="{216766E7-03F9-4EBF-8425-DCD3004D4FD5}" srcOrd="0" destOrd="0" presId="urn:microsoft.com/office/officeart/2005/8/layout/orgChart1"/>
    <dgm:cxn modelId="{8CA94F68-CC99-480D-B27D-A874F4B96D32}" type="presOf" srcId="{0DE597BE-43BC-44DD-9DDA-717C855EC80B}" destId="{47337345-B97A-4AD5-BB7A-59B5023F23E8}" srcOrd="1" destOrd="0" presId="urn:microsoft.com/office/officeart/2005/8/layout/orgChart1"/>
    <dgm:cxn modelId="{08871EC9-8DAC-4A3B-926C-392CECCA8C21}" srcId="{3F9C9F8D-228B-4F8C-95C2-076757769CCC}" destId="{B0450FF6-4707-4123-A12C-6B43A9F20F9F}" srcOrd="3" destOrd="0" parTransId="{5887E16E-E185-449A-95F6-E13F2DEDC961}" sibTransId="{A2475FED-535F-4B26-B7D2-ACA77C3DF7A7}"/>
    <dgm:cxn modelId="{BCFDD196-5A05-4B5C-BFDF-D9DEF2D53308}" type="presOf" srcId="{B8D425CD-C6DD-4486-A4F8-A21AF9083A2D}" destId="{C82BBA67-6F8D-4D9C-B75B-B7359E09DBB3}" srcOrd="1" destOrd="0" presId="urn:microsoft.com/office/officeart/2005/8/layout/orgChart1"/>
    <dgm:cxn modelId="{43118E3F-3C4C-4050-BDED-1D4C5CECCB51}" type="presOf" srcId="{86EDF12B-DE8A-46B2-B70F-FF82F8645320}" destId="{6FC508CF-0949-4A42-B40A-94F97B4522AE}" srcOrd="1" destOrd="0" presId="urn:microsoft.com/office/officeart/2005/8/layout/orgChart1"/>
    <dgm:cxn modelId="{DC2AF88E-F082-4857-85D3-FD488D9732EE}" type="presOf" srcId="{16B53ED6-9248-424C-8EBC-60A5E957C01E}" destId="{181F5D27-BAEC-425F-B687-9B27B791F08E}" srcOrd="0" destOrd="0" presId="urn:microsoft.com/office/officeart/2005/8/layout/orgChart1"/>
    <dgm:cxn modelId="{2485F4C4-5635-4384-88CA-C63632E32F94}" type="presOf" srcId="{D14F3C80-E8DE-453A-8AE4-F1FBB4049C64}" destId="{DFE59E2C-FDFE-48FF-8EE5-C01D52C451C3}" srcOrd="0" destOrd="0" presId="urn:microsoft.com/office/officeart/2005/8/layout/orgChart1"/>
    <dgm:cxn modelId="{23DBAE61-99E5-4338-A3C7-3124498B3A4E}" type="presOf" srcId="{6AA459D8-E54D-492C-B5FD-6F9C1B2B23F3}" destId="{7622B02A-B07A-477F-B16D-160D2202DB68}" srcOrd="1" destOrd="0" presId="urn:microsoft.com/office/officeart/2005/8/layout/orgChart1"/>
    <dgm:cxn modelId="{B5AF193A-73FA-48B8-BC40-592E18E217CF}" type="presOf" srcId="{0647C5AD-2DFA-4018-9C50-A34A14064FA9}" destId="{B0B2EA97-FAEC-445A-98BD-2854D49B7D06}" srcOrd="1" destOrd="0" presId="urn:microsoft.com/office/officeart/2005/8/layout/orgChart1"/>
    <dgm:cxn modelId="{3C495F6C-00BA-4960-95F3-8B3C2DAD479A}" type="presOf" srcId="{A2CC48C9-ECAD-442E-945D-68EE34A30919}" destId="{A07ACE68-3F07-4BD3-AE75-56DF059254C8}" srcOrd="0" destOrd="0" presId="urn:microsoft.com/office/officeart/2005/8/layout/orgChart1"/>
    <dgm:cxn modelId="{FE298D35-853C-4977-B86C-B211D3C35991}" type="presOf" srcId="{FCF5B30E-ED74-4959-A2DC-35763B8434F0}" destId="{A91F43B2-56AA-401B-A7A1-E3D342E25DD8}" srcOrd="0" destOrd="0" presId="urn:microsoft.com/office/officeart/2005/8/layout/orgChart1"/>
    <dgm:cxn modelId="{5FD2F230-59F6-455B-913D-FB376C2E41A2}" type="presOf" srcId="{D732B493-8071-4EB3-96B5-829A6B2F7F0A}" destId="{9B352EB9-CB9D-47D2-94A8-2E02D3C28309}" srcOrd="0" destOrd="0" presId="urn:microsoft.com/office/officeart/2005/8/layout/orgChart1"/>
    <dgm:cxn modelId="{BB81A4A8-275A-48AE-8012-DCF93E2D956B}" srcId="{A6438890-6009-42E0-AC95-9733254DDF48}" destId="{B0A2B8E8-1F30-438A-ADF1-9FBAB793EE8D}" srcOrd="1" destOrd="0" parTransId="{A2CC48C9-ECAD-442E-945D-68EE34A30919}" sibTransId="{F21EF57F-39E1-4A07-991C-D5C6189E25C3}"/>
    <dgm:cxn modelId="{19BD1B3F-9A86-4B50-8F38-EEC893D0B362}" type="presOf" srcId="{DBAAA6C6-B35B-4FE8-92EC-7AD96B62A30D}" destId="{ABF32B0D-5ECB-4520-AAC3-35763164BFBD}" srcOrd="0" destOrd="0" presId="urn:microsoft.com/office/officeart/2005/8/layout/orgChart1"/>
    <dgm:cxn modelId="{37369D41-9278-458B-AFFE-AB48666BCED4}" type="presOf" srcId="{43F1A908-9A56-4920-BE3B-6B63C82DAB8F}" destId="{88597770-1514-4693-B0D8-1C24557BA831}" srcOrd="1" destOrd="0" presId="urn:microsoft.com/office/officeart/2005/8/layout/orgChart1"/>
    <dgm:cxn modelId="{633A40E7-D264-4D41-920D-78EAF4E024AA}" type="presOf" srcId="{F940BF88-FFCB-4728-A893-461C03007E15}" destId="{74AD199B-EC3C-499E-B940-7694DF23032D}" srcOrd="0" destOrd="0" presId="urn:microsoft.com/office/officeart/2005/8/layout/orgChart1"/>
    <dgm:cxn modelId="{B20A2D48-BE6F-49E6-81A4-E14D4EE75653}" srcId="{4E6D66E2-E895-46CF-8F62-BA3FBB83FFEF}" destId="{FE203719-6EAA-4DDE-8410-F21E3C3F87D2}" srcOrd="0" destOrd="0" parTransId="{53D27E26-F51B-4BD5-9B60-8EA864F778C3}" sibTransId="{CE775EBE-F5C9-4E8D-9278-80C7DAA4CCA9}"/>
    <dgm:cxn modelId="{28AD238C-9083-46F2-83C6-422E4B5E9F2A}" type="presOf" srcId="{E0FC6216-081C-44C2-9CF5-E4CFB7D3D9B9}" destId="{6163E521-52BC-4AFC-9B43-8D93FAFE4185}" srcOrd="0" destOrd="0" presId="urn:microsoft.com/office/officeart/2005/8/layout/orgChart1"/>
    <dgm:cxn modelId="{2353D3EB-CC6F-4824-ACB7-6D082840805C}" type="presOf" srcId="{4D6653CC-7466-4AB4-BF35-D79D23741C7B}" destId="{33AA7342-FA2F-4315-9388-18D0F816BE0C}" srcOrd="0" destOrd="0" presId="urn:microsoft.com/office/officeart/2005/8/layout/orgChart1"/>
    <dgm:cxn modelId="{85CC09D0-6A9D-4C5F-A75C-EBFC317D820E}" type="presOf" srcId="{B0A2B8E8-1F30-438A-ADF1-9FBAB793EE8D}" destId="{31E90309-9F20-4FD3-AFDE-2701EDAC5505}" srcOrd="1" destOrd="0" presId="urn:microsoft.com/office/officeart/2005/8/layout/orgChart1"/>
    <dgm:cxn modelId="{92D52C76-8565-41D4-871E-9990808290D1}" srcId="{EFA52551-4A41-4B81-B335-B3AD5C6B59A5}" destId="{FCF5B30E-ED74-4959-A2DC-35763B8434F0}" srcOrd="1" destOrd="0" parTransId="{5F954DCA-8DDC-4068-A7F1-224A01A95461}" sibTransId="{7232A385-73D6-4D2F-A379-008C898673E3}"/>
    <dgm:cxn modelId="{D91AB97F-0CF7-4056-9197-5D076C4AB17B}" type="presOf" srcId="{16B53ED6-9248-424C-8EBC-60A5E957C01E}" destId="{ED7EBDC8-033C-4E7D-A4C2-DD96B63E010E}" srcOrd="1" destOrd="0" presId="urn:microsoft.com/office/officeart/2005/8/layout/orgChart1"/>
    <dgm:cxn modelId="{8017377D-25F9-4E7E-A17A-619359D33676}" srcId="{FE203719-6EAA-4DDE-8410-F21E3C3F87D2}" destId="{43F1A908-9A56-4920-BE3B-6B63C82DAB8F}" srcOrd="4" destOrd="0" parTransId="{DBAAA6C6-B35B-4FE8-92EC-7AD96B62A30D}" sibTransId="{E401A907-EE4A-447F-BC9C-475DA8D0513C}"/>
    <dgm:cxn modelId="{92D8E381-CDBE-4199-9DD2-3ED11AEF1D4D}" srcId="{FE203719-6EAA-4DDE-8410-F21E3C3F87D2}" destId="{A6438890-6009-42E0-AC95-9733254DDF48}" srcOrd="1" destOrd="0" parTransId="{90AAF343-D70D-411D-B6B3-3DEE7959EE68}" sibTransId="{E20A343B-8695-42AD-819F-7D0944185A1D}"/>
    <dgm:cxn modelId="{3CF2D1BB-A4CD-4473-841C-318D88EDE0EE}" type="presOf" srcId="{3F9C9F8D-228B-4F8C-95C2-076757769CCC}" destId="{C7F6E5D4-89F2-4CED-9760-B294A3354BF4}" srcOrd="1" destOrd="0" presId="urn:microsoft.com/office/officeart/2005/8/layout/orgChart1"/>
    <dgm:cxn modelId="{8E766B8A-0CA2-47E4-83B9-9F216E5206E0}" srcId="{FE203719-6EAA-4DDE-8410-F21E3C3F87D2}" destId="{3F9C9F8D-228B-4F8C-95C2-076757769CCC}" srcOrd="3" destOrd="0" parTransId="{A2800A7D-FCE4-4E13-859C-A4C447314657}" sibTransId="{9EF5F293-53BC-4527-B914-E91E829BB051}"/>
    <dgm:cxn modelId="{F9610F9D-D797-41D6-8764-7A85455BE148}" srcId="{43F1A908-9A56-4920-BE3B-6B63C82DAB8F}" destId="{0647C5AD-2DFA-4018-9C50-A34A14064FA9}" srcOrd="0" destOrd="0" parTransId="{FD97DFA5-61CF-4A37-8E7F-551E349770B8}" sibTransId="{4975CDF2-86B9-4EC7-8122-85BEB08CEA45}"/>
    <dgm:cxn modelId="{FE66F391-E17F-4F08-B30C-F02FDBC8CDD9}" type="presOf" srcId="{43F1A908-9A56-4920-BE3B-6B63C82DAB8F}" destId="{D5E936C4-5525-41CB-8D99-F72487D11FBE}" srcOrd="0" destOrd="0" presId="urn:microsoft.com/office/officeart/2005/8/layout/orgChart1"/>
    <dgm:cxn modelId="{C470B0A5-2312-4215-9262-F8BC9C4081E2}" type="presOf" srcId="{6AA459D8-E54D-492C-B5FD-6F9C1B2B23F3}" destId="{A9B497BA-D489-46B2-8E3A-138002761010}" srcOrd="0" destOrd="0" presId="urn:microsoft.com/office/officeart/2005/8/layout/orgChart1"/>
    <dgm:cxn modelId="{60D71DCF-2155-47CC-AC0F-BA47623B0577}" type="presOf" srcId="{AF3327C8-B2FB-4019-A168-7AFB077CC1D6}" destId="{66CFD2A7-B75B-490C-93D7-4081805838F7}" srcOrd="0" destOrd="0" presId="urn:microsoft.com/office/officeart/2005/8/layout/orgChart1"/>
    <dgm:cxn modelId="{58D770EB-738B-45A5-B263-E37ECDCC8F88}" type="presOf" srcId="{E5CA62F0-D98E-4078-9A72-BE443BAE7264}" destId="{691B26DD-D6E7-4288-B0EC-50F53E3BCAA0}" srcOrd="0" destOrd="0" presId="urn:microsoft.com/office/officeart/2005/8/layout/orgChart1"/>
    <dgm:cxn modelId="{86186A0A-5FBA-475B-8096-CCFAB9C0E08E}" type="presOf" srcId="{3F9C9F8D-228B-4F8C-95C2-076757769CCC}" destId="{FE697068-4AD9-47CD-A976-401D967AA6AF}" srcOrd="0" destOrd="0" presId="urn:microsoft.com/office/officeart/2005/8/layout/orgChart1"/>
    <dgm:cxn modelId="{553B5111-6CD0-4537-A670-8E24AA98D761}" type="presOf" srcId="{5887E16E-E185-449A-95F6-E13F2DEDC961}" destId="{277FCA39-ED63-4CB5-AD8F-07E4DEAFFA56}" srcOrd="0" destOrd="0" presId="urn:microsoft.com/office/officeart/2005/8/layout/orgChart1"/>
    <dgm:cxn modelId="{868B08C2-6B8A-49EA-93BE-9E1BB4FB0F9B}" type="presParOf" srcId="{D4A5502F-E2E8-40B7-B789-CDCF001564D0}" destId="{20250D8A-BBE4-4DCF-9F3F-B849D3FD5DD9}" srcOrd="0" destOrd="0" presId="urn:microsoft.com/office/officeart/2005/8/layout/orgChart1"/>
    <dgm:cxn modelId="{51E74E73-50EE-4E9A-8E7F-2ED9551EF0F6}" type="presParOf" srcId="{20250D8A-BBE4-4DCF-9F3F-B849D3FD5DD9}" destId="{2526BB52-8C57-4CD1-8072-401AA4740ED9}" srcOrd="0" destOrd="0" presId="urn:microsoft.com/office/officeart/2005/8/layout/orgChart1"/>
    <dgm:cxn modelId="{FADA77D6-1F87-449F-B33B-58136ED74863}" type="presParOf" srcId="{2526BB52-8C57-4CD1-8072-401AA4740ED9}" destId="{460ED78D-D75F-4068-A9D0-4748BA8E2B0A}" srcOrd="0" destOrd="0" presId="urn:microsoft.com/office/officeart/2005/8/layout/orgChart1"/>
    <dgm:cxn modelId="{7001F66F-397A-49CA-81C4-6B1056C72C45}" type="presParOf" srcId="{2526BB52-8C57-4CD1-8072-401AA4740ED9}" destId="{1EC79EC2-8BDB-4848-A306-B9D92E338ECF}" srcOrd="1" destOrd="0" presId="urn:microsoft.com/office/officeart/2005/8/layout/orgChart1"/>
    <dgm:cxn modelId="{3DEC6385-29D8-4B60-9986-3F64B124FC9A}" type="presParOf" srcId="{20250D8A-BBE4-4DCF-9F3F-B849D3FD5DD9}" destId="{94DD62E1-4627-4A3B-AEA3-71E8349954B9}" srcOrd="1" destOrd="0" presId="urn:microsoft.com/office/officeart/2005/8/layout/orgChart1"/>
    <dgm:cxn modelId="{8CF5C48A-3768-47EE-AE14-C624F5A2C35E}" type="presParOf" srcId="{94DD62E1-4627-4A3B-AEA3-71E8349954B9}" destId="{AE06A0E6-D17B-44A5-BBA0-7506BA7C6A03}" srcOrd="0" destOrd="0" presId="urn:microsoft.com/office/officeart/2005/8/layout/orgChart1"/>
    <dgm:cxn modelId="{3D250654-4024-4B6F-9E9F-969DF3E9AE8C}" type="presParOf" srcId="{94DD62E1-4627-4A3B-AEA3-71E8349954B9}" destId="{CBEAEA7F-8248-47D6-8381-1D02BCB31845}" srcOrd="1" destOrd="0" presId="urn:microsoft.com/office/officeart/2005/8/layout/orgChart1"/>
    <dgm:cxn modelId="{617FEBAA-6C2C-400B-88CE-F4F809F8B878}" type="presParOf" srcId="{CBEAEA7F-8248-47D6-8381-1D02BCB31845}" destId="{EFDEFC6B-63B9-43D0-8EA5-B37372CC7213}" srcOrd="0" destOrd="0" presId="urn:microsoft.com/office/officeart/2005/8/layout/orgChart1"/>
    <dgm:cxn modelId="{DADDEF0C-3C0B-4663-BDCB-1AD364713ACD}" type="presParOf" srcId="{EFDEFC6B-63B9-43D0-8EA5-B37372CC7213}" destId="{C83248C0-A6D0-48FE-A797-9D80C0346084}" srcOrd="0" destOrd="0" presId="urn:microsoft.com/office/officeart/2005/8/layout/orgChart1"/>
    <dgm:cxn modelId="{93DE8939-1E20-42DA-9E0F-043379202E99}" type="presParOf" srcId="{EFDEFC6B-63B9-43D0-8EA5-B37372CC7213}" destId="{594C27B1-0177-4344-9FA7-CE3F558C8E69}" srcOrd="1" destOrd="0" presId="urn:microsoft.com/office/officeart/2005/8/layout/orgChart1"/>
    <dgm:cxn modelId="{5F4C57AC-E8F6-4D9C-BD03-F5021D7B74F7}" type="presParOf" srcId="{CBEAEA7F-8248-47D6-8381-1D02BCB31845}" destId="{4C1630EF-D1AF-4D65-9128-DA274F4E029F}" srcOrd="1" destOrd="0" presId="urn:microsoft.com/office/officeart/2005/8/layout/orgChart1"/>
    <dgm:cxn modelId="{50AE9E8A-3A84-4158-B2E7-99B67A92E343}" type="presParOf" srcId="{4C1630EF-D1AF-4D65-9128-DA274F4E029F}" destId="{414EDF88-B758-4FB1-9CFA-8B573DA9B288}" srcOrd="0" destOrd="0" presId="urn:microsoft.com/office/officeart/2005/8/layout/orgChart1"/>
    <dgm:cxn modelId="{7950F8A6-8592-4033-8CFE-F4B0A1C385FE}" type="presParOf" srcId="{4C1630EF-D1AF-4D65-9128-DA274F4E029F}" destId="{05872216-8C00-48B3-8D52-0C8B302802CD}" srcOrd="1" destOrd="0" presId="urn:microsoft.com/office/officeart/2005/8/layout/orgChart1"/>
    <dgm:cxn modelId="{19F4FB96-8849-4C38-AFA0-BF76A0686A1F}" type="presParOf" srcId="{05872216-8C00-48B3-8D52-0C8B302802CD}" destId="{F431DD36-8C2F-4F00-A433-29D7B0344056}" srcOrd="0" destOrd="0" presId="urn:microsoft.com/office/officeart/2005/8/layout/orgChart1"/>
    <dgm:cxn modelId="{F9E452DF-A6D5-418F-9771-49C7D5375818}" type="presParOf" srcId="{F431DD36-8C2F-4F00-A433-29D7B0344056}" destId="{A9B497BA-D489-46B2-8E3A-138002761010}" srcOrd="0" destOrd="0" presId="urn:microsoft.com/office/officeart/2005/8/layout/orgChart1"/>
    <dgm:cxn modelId="{4A9A7F51-45D1-4EBD-981D-9822C20BC9E6}" type="presParOf" srcId="{F431DD36-8C2F-4F00-A433-29D7B0344056}" destId="{7622B02A-B07A-477F-B16D-160D2202DB68}" srcOrd="1" destOrd="0" presId="urn:microsoft.com/office/officeart/2005/8/layout/orgChart1"/>
    <dgm:cxn modelId="{A2B75E48-8FBD-4CE7-A9B9-6ACDE1ECED45}" type="presParOf" srcId="{05872216-8C00-48B3-8D52-0C8B302802CD}" destId="{40CC57A8-F024-4976-B509-559F44C6C2CB}" srcOrd="1" destOrd="0" presId="urn:microsoft.com/office/officeart/2005/8/layout/orgChart1"/>
    <dgm:cxn modelId="{1619A374-2F47-41A7-97AD-18BDEBA8370F}" type="presParOf" srcId="{05872216-8C00-48B3-8D52-0C8B302802CD}" destId="{6CDA6E10-FBE2-4D0E-8FD2-705ED5A30107}" srcOrd="2" destOrd="0" presId="urn:microsoft.com/office/officeart/2005/8/layout/orgChart1"/>
    <dgm:cxn modelId="{F54A4B64-BDE4-4DA1-BC49-E8F1EC35CD89}" type="presParOf" srcId="{4C1630EF-D1AF-4D65-9128-DA274F4E029F}" destId="{DFE59E2C-FDFE-48FF-8EE5-C01D52C451C3}" srcOrd="2" destOrd="0" presId="urn:microsoft.com/office/officeart/2005/8/layout/orgChart1"/>
    <dgm:cxn modelId="{C4A9868D-6975-4266-A0DB-92F3E87D7B4A}" type="presParOf" srcId="{4C1630EF-D1AF-4D65-9128-DA274F4E029F}" destId="{F881A41F-1AA4-4F1A-81E3-2BD0F31A29A5}" srcOrd="3" destOrd="0" presId="urn:microsoft.com/office/officeart/2005/8/layout/orgChart1"/>
    <dgm:cxn modelId="{2A0D4A95-E1C7-4D9E-89F1-B5C2E4BF2B92}" type="presParOf" srcId="{F881A41F-1AA4-4F1A-81E3-2BD0F31A29A5}" destId="{526AA3D8-06D1-412C-81E3-1FCCA4D13A50}" srcOrd="0" destOrd="0" presId="urn:microsoft.com/office/officeart/2005/8/layout/orgChart1"/>
    <dgm:cxn modelId="{DCC12D22-D919-427B-B5B2-44D38D386C8A}" type="presParOf" srcId="{526AA3D8-06D1-412C-81E3-1FCCA4D13A50}" destId="{6ED19CD8-209A-46A5-9480-FA04702DEFFA}" srcOrd="0" destOrd="0" presId="urn:microsoft.com/office/officeart/2005/8/layout/orgChart1"/>
    <dgm:cxn modelId="{755B487E-7195-483D-9470-EB73065CDF24}" type="presParOf" srcId="{526AA3D8-06D1-412C-81E3-1FCCA4D13A50}" destId="{47337345-B97A-4AD5-BB7A-59B5023F23E8}" srcOrd="1" destOrd="0" presId="urn:microsoft.com/office/officeart/2005/8/layout/orgChart1"/>
    <dgm:cxn modelId="{587C39FB-3F2A-4DB7-A4BB-307AB9ABDA03}" type="presParOf" srcId="{F881A41F-1AA4-4F1A-81E3-2BD0F31A29A5}" destId="{79C2E997-F45C-46A4-93B6-A823977704E8}" srcOrd="1" destOrd="0" presId="urn:microsoft.com/office/officeart/2005/8/layout/orgChart1"/>
    <dgm:cxn modelId="{DC330086-954B-457E-9EFC-6F289657C272}" type="presParOf" srcId="{F881A41F-1AA4-4F1A-81E3-2BD0F31A29A5}" destId="{04125E55-81A3-4B67-9AB5-799D47C97C50}" srcOrd="2" destOrd="0" presId="urn:microsoft.com/office/officeart/2005/8/layout/orgChart1"/>
    <dgm:cxn modelId="{5F1F9265-1810-41AF-AEC5-41A1C6DAD44A}" type="presParOf" srcId="{4C1630EF-D1AF-4D65-9128-DA274F4E029F}" destId="{19F68FCE-2914-4CA1-940D-B2A0B6F179CC}" srcOrd="4" destOrd="0" presId="urn:microsoft.com/office/officeart/2005/8/layout/orgChart1"/>
    <dgm:cxn modelId="{49E78D2A-B18F-4791-B177-D4F253F1A7D8}" type="presParOf" srcId="{4C1630EF-D1AF-4D65-9128-DA274F4E029F}" destId="{FA73127B-3E92-4984-966F-BC98768292B6}" srcOrd="5" destOrd="0" presId="urn:microsoft.com/office/officeart/2005/8/layout/orgChart1"/>
    <dgm:cxn modelId="{E126B4DA-D9AE-4F58-B35D-7699FA92F7F4}" type="presParOf" srcId="{FA73127B-3E92-4984-966F-BC98768292B6}" destId="{6326B977-9805-44EF-B70C-D73E31155A85}" srcOrd="0" destOrd="0" presId="urn:microsoft.com/office/officeart/2005/8/layout/orgChart1"/>
    <dgm:cxn modelId="{3F09C0D8-E6E6-40A0-8578-DB984948A7D6}" type="presParOf" srcId="{6326B977-9805-44EF-B70C-D73E31155A85}" destId="{66CFD2A7-B75B-490C-93D7-4081805838F7}" srcOrd="0" destOrd="0" presId="urn:microsoft.com/office/officeart/2005/8/layout/orgChart1"/>
    <dgm:cxn modelId="{52D7E098-CD8B-43C7-9BA0-04125092A9CB}" type="presParOf" srcId="{6326B977-9805-44EF-B70C-D73E31155A85}" destId="{88B76443-0A35-4AD7-8DCB-E2C825047F0A}" srcOrd="1" destOrd="0" presId="urn:microsoft.com/office/officeart/2005/8/layout/orgChart1"/>
    <dgm:cxn modelId="{9CDD5EDC-FBFC-4673-A480-9CE6A089E968}" type="presParOf" srcId="{FA73127B-3E92-4984-966F-BC98768292B6}" destId="{6717857E-EFE6-443E-97D3-35F4B3F9F648}" srcOrd="1" destOrd="0" presId="urn:microsoft.com/office/officeart/2005/8/layout/orgChart1"/>
    <dgm:cxn modelId="{7225DAFA-7CDD-44E9-9D40-E20012332D97}" type="presParOf" srcId="{FA73127B-3E92-4984-966F-BC98768292B6}" destId="{515530A3-F560-4A33-B0F2-A0A67DC09E35}" srcOrd="2" destOrd="0" presId="urn:microsoft.com/office/officeart/2005/8/layout/orgChart1"/>
    <dgm:cxn modelId="{3A5B0E0E-D10C-47BD-B696-BFF9A32D8F51}" type="presParOf" srcId="{4C1630EF-D1AF-4D65-9128-DA274F4E029F}" destId="{74AD199B-EC3C-499E-B940-7694DF23032D}" srcOrd="6" destOrd="0" presId="urn:microsoft.com/office/officeart/2005/8/layout/orgChart1"/>
    <dgm:cxn modelId="{0EA1E06A-6DAA-420F-ADD3-452F3EFF4EE2}" type="presParOf" srcId="{4C1630EF-D1AF-4D65-9128-DA274F4E029F}" destId="{39C53758-726F-4BB4-AF7B-5BDDCD7A130E}" srcOrd="7" destOrd="0" presId="urn:microsoft.com/office/officeart/2005/8/layout/orgChart1"/>
    <dgm:cxn modelId="{8912396B-FA84-4E6B-BD45-095F10459D81}" type="presParOf" srcId="{39C53758-726F-4BB4-AF7B-5BDDCD7A130E}" destId="{AA90F14A-A79A-42BF-94BE-33C5E39A5E72}" srcOrd="0" destOrd="0" presId="urn:microsoft.com/office/officeart/2005/8/layout/orgChart1"/>
    <dgm:cxn modelId="{AF525EC6-60C0-4731-B08B-70105E97FFDB}" type="presParOf" srcId="{AA90F14A-A79A-42BF-94BE-33C5E39A5E72}" destId="{2757C4F7-B2FF-4FA7-B0E6-16E6AD2C3DA5}" srcOrd="0" destOrd="0" presId="urn:microsoft.com/office/officeart/2005/8/layout/orgChart1"/>
    <dgm:cxn modelId="{650C166F-319E-4BD8-8A7C-D5C966F552E8}" type="presParOf" srcId="{AA90F14A-A79A-42BF-94BE-33C5E39A5E72}" destId="{6FC508CF-0949-4A42-B40A-94F97B4522AE}" srcOrd="1" destOrd="0" presId="urn:microsoft.com/office/officeart/2005/8/layout/orgChart1"/>
    <dgm:cxn modelId="{0EACA702-C90E-42AF-B328-631F5771B795}" type="presParOf" srcId="{39C53758-726F-4BB4-AF7B-5BDDCD7A130E}" destId="{095AE1E3-0A24-474B-B5F7-88E7DA5E7B5D}" srcOrd="1" destOrd="0" presId="urn:microsoft.com/office/officeart/2005/8/layout/orgChart1"/>
    <dgm:cxn modelId="{CCEE80CC-E33B-45C7-92F5-8622B8E2B286}" type="presParOf" srcId="{39C53758-726F-4BB4-AF7B-5BDDCD7A130E}" destId="{6D67B82B-18B6-49AD-8245-53C3E3EFF3B5}" srcOrd="2" destOrd="0" presId="urn:microsoft.com/office/officeart/2005/8/layout/orgChart1"/>
    <dgm:cxn modelId="{083E01A2-EAF1-4B5C-80D6-DC1B6AE1864C}" type="presParOf" srcId="{4C1630EF-D1AF-4D65-9128-DA274F4E029F}" destId="{3D4A2CCF-2030-4DD1-B1D4-BADBA329F42C}" srcOrd="8" destOrd="0" presId="urn:microsoft.com/office/officeart/2005/8/layout/orgChart1"/>
    <dgm:cxn modelId="{5C9C1E1C-8A34-4FEE-943B-A1D000664675}" type="presParOf" srcId="{4C1630EF-D1AF-4D65-9128-DA274F4E029F}" destId="{92D7C4FE-32B5-4369-86B1-82AF666A7C91}" srcOrd="9" destOrd="0" presId="urn:microsoft.com/office/officeart/2005/8/layout/orgChart1"/>
    <dgm:cxn modelId="{376D7215-F7A4-4F1D-A662-0B0D0985B5B7}" type="presParOf" srcId="{92D7C4FE-32B5-4369-86B1-82AF666A7C91}" destId="{CBF1DBA3-9F24-4F62-A49C-D7F349833CE1}" srcOrd="0" destOrd="0" presId="urn:microsoft.com/office/officeart/2005/8/layout/orgChart1"/>
    <dgm:cxn modelId="{57B2BF4C-B514-458D-91B0-C3D2E6C08B75}" type="presParOf" srcId="{CBF1DBA3-9F24-4F62-A49C-D7F349833CE1}" destId="{10D77426-2D6F-4D93-823D-54DE6A99A746}" srcOrd="0" destOrd="0" presId="urn:microsoft.com/office/officeart/2005/8/layout/orgChart1"/>
    <dgm:cxn modelId="{E9D0C988-C192-4152-8E40-7ED277DA9162}" type="presParOf" srcId="{CBF1DBA3-9F24-4F62-A49C-D7F349833CE1}" destId="{F2276D81-86B5-4D7F-A7EB-284C6587EF04}" srcOrd="1" destOrd="0" presId="urn:microsoft.com/office/officeart/2005/8/layout/orgChart1"/>
    <dgm:cxn modelId="{FD00A5A7-9A2C-40C4-B341-C1BE4CB48754}" type="presParOf" srcId="{92D7C4FE-32B5-4369-86B1-82AF666A7C91}" destId="{F0AAE03F-586D-4B59-B922-B7797D9C4DC9}" srcOrd="1" destOrd="0" presId="urn:microsoft.com/office/officeart/2005/8/layout/orgChart1"/>
    <dgm:cxn modelId="{8A8852A3-710F-40F6-89DF-920E9263BDCF}" type="presParOf" srcId="{92D7C4FE-32B5-4369-86B1-82AF666A7C91}" destId="{3B92EF38-29BB-48B3-95E4-E374602F6D1F}" srcOrd="2" destOrd="0" presId="urn:microsoft.com/office/officeart/2005/8/layout/orgChart1"/>
    <dgm:cxn modelId="{A9C17C80-D2D3-4C5F-AC7E-FFFB4C294371}" type="presParOf" srcId="{CBEAEA7F-8248-47D6-8381-1D02BCB31845}" destId="{460B54AC-5B7F-4DB9-B939-C7410C336E9B}" srcOrd="2" destOrd="0" presId="urn:microsoft.com/office/officeart/2005/8/layout/orgChart1"/>
    <dgm:cxn modelId="{F65FE234-8BF1-41C9-9F9E-95015DAD5DCC}" type="presParOf" srcId="{94DD62E1-4627-4A3B-AEA3-71E8349954B9}" destId="{B18758DB-6E3C-48D5-AB46-F5B565498EF0}" srcOrd="2" destOrd="0" presId="urn:microsoft.com/office/officeart/2005/8/layout/orgChart1"/>
    <dgm:cxn modelId="{7A92A0C5-8FBD-4300-A1D7-EB82E92379EB}" type="presParOf" srcId="{94DD62E1-4627-4A3B-AEA3-71E8349954B9}" destId="{DF6B8C57-EFE8-425C-B996-60C131363157}" srcOrd="3" destOrd="0" presId="urn:microsoft.com/office/officeart/2005/8/layout/orgChart1"/>
    <dgm:cxn modelId="{9C986303-7EF8-45C8-9762-18E1D72F728F}" type="presParOf" srcId="{DF6B8C57-EFE8-425C-B996-60C131363157}" destId="{97FDDDA7-3A41-418D-8F23-F1483B573EBA}" srcOrd="0" destOrd="0" presId="urn:microsoft.com/office/officeart/2005/8/layout/orgChart1"/>
    <dgm:cxn modelId="{9A249CF1-FDA6-4D1D-89BA-B8E7507F402C}" type="presParOf" srcId="{97FDDDA7-3A41-418D-8F23-F1483B573EBA}" destId="{23F26BE5-0D0B-41E2-8B6B-6677F0276396}" srcOrd="0" destOrd="0" presId="urn:microsoft.com/office/officeart/2005/8/layout/orgChart1"/>
    <dgm:cxn modelId="{CC7048ED-3E3E-4586-A2BC-1111727CB502}" type="presParOf" srcId="{97FDDDA7-3A41-418D-8F23-F1483B573EBA}" destId="{AD6DCF7A-F7F3-413C-9AAD-40BB8E98AF3B}" srcOrd="1" destOrd="0" presId="urn:microsoft.com/office/officeart/2005/8/layout/orgChart1"/>
    <dgm:cxn modelId="{8BF52ABF-5BF1-4CBA-AC3C-413B0417D78C}" type="presParOf" srcId="{DF6B8C57-EFE8-425C-B996-60C131363157}" destId="{A58817F2-E6B0-48BF-A6EA-D0AAA240AFCA}" srcOrd="1" destOrd="0" presId="urn:microsoft.com/office/officeart/2005/8/layout/orgChart1"/>
    <dgm:cxn modelId="{4D00ACB2-B1B5-4DE8-8761-6FBA1AD89D8C}" type="presParOf" srcId="{A58817F2-E6B0-48BF-A6EA-D0AAA240AFCA}" destId="{62D7D85B-F7EB-417D-BBF1-D1C9717B8FC2}" srcOrd="0" destOrd="0" presId="urn:microsoft.com/office/officeart/2005/8/layout/orgChart1"/>
    <dgm:cxn modelId="{9454A9E6-4D53-464A-A94A-72762095CC73}" type="presParOf" srcId="{A58817F2-E6B0-48BF-A6EA-D0AAA240AFCA}" destId="{0C407C72-367D-4015-9C83-C56BD511538A}" srcOrd="1" destOrd="0" presId="urn:microsoft.com/office/officeart/2005/8/layout/orgChart1"/>
    <dgm:cxn modelId="{C43E419F-4FFB-44C9-A0F5-8BC53406430B}" type="presParOf" srcId="{0C407C72-367D-4015-9C83-C56BD511538A}" destId="{91B792F4-705C-4400-85B9-235E158D284D}" srcOrd="0" destOrd="0" presId="urn:microsoft.com/office/officeart/2005/8/layout/orgChart1"/>
    <dgm:cxn modelId="{F27E94A7-7BA6-49DF-A2DA-CA0314AFC7D0}" type="presParOf" srcId="{91B792F4-705C-4400-85B9-235E158D284D}" destId="{181F5D27-BAEC-425F-B687-9B27B791F08E}" srcOrd="0" destOrd="0" presId="urn:microsoft.com/office/officeart/2005/8/layout/orgChart1"/>
    <dgm:cxn modelId="{8ED82808-0FF7-4169-9497-F864263CA165}" type="presParOf" srcId="{91B792F4-705C-4400-85B9-235E158D284D}" destId="{ED7EBDC8-033C-4E7D-A4C2-DD96B63E010E}" srcOrd="1" destOrd="0" presId="urn:microsoft.com/office/officeart/2005/8/layout/orgChart1"/>
    <dgm:cxn modelId="{E49F6AF9-A2C9-4F3B-9FFE-7AAE8E2F0B5E}" type="presParOf" srcId="{0C407C72-367D-4015-9C83-C56BD511538A}" destId="{7B0D136C-FCE6-4139-A0A6-02CE0621922D}" srcOrd="1" destOrd="0" presId="urn:microsoft.com/office/officeart/2005/8/layout/orgChart1"/>
    <dgm:cxn modelId="{4523EB5E-C0F7-4523-90DF-D71A71DF1194}" type="presParOf" srcId="{0C407C72-367D-4015-9C83-C56BD511538A}" destId="{A6712181-8EAE-44AD-B2E8-3DF9D72E4A59}" srcOrd="2" destOrd="0" presId="urn:microsoft.com/office/officeart/2005/8/layout/orgChart1"/>
    <dgm:cxn modelId="{9717340B-982D-4D7C-B182-2B16540817C1}" type="presParOf" srcId="{A58817F2-E6B0-48BF-A6EA-D0AAA240AFCA}" destId="{A07ACE68-3F07-4BD3-AE75-56DF059254C8}" srcOrd="2" destOrd="0" presId="urn:microsoft.com/office/officeart/2005/8/layout/orgChart1"/>
    <dgm:cxn modelId="{FE797460-51C1-46DA-9FFA-52E36949E987}" type="presParOf" srcId="{A58817F2-E6B0-48BF-A6EA-D0AAA240AFCA}" destId="{48B01D8E-5134-4662-8C52-6F427B2B4993}" srcOrd="3" destOrd="0" presId="urn:microsoft.com/office/officeart/2005/8/layout/orgChart1"/>
    <dgm:cxn modelId="{EFDA1425-FE9A-49C9-8A23-4D7EF352F4FE}" type="presParOf" srcId="{48B01D8E-5134-4662-8C52-6F427B2B4993}" destId="{38E7C704-5DBC-472D-85DF-123429F906D9}" srcOrd="0" destOrd="0" presId="urn:microsoft.com/office/officeart/2005/8/layout/orgChart1"/>
    <dgm:cxn modelId="{8AA4F40F-C00E-4FDC-995D-04297D57C607}" type="presParOf" srcId="{38E7C704-5DBC-472D-85DF-123429F906D9}" destId="{ECD9EBEA-D5E4-49F2-A5E4-7B661FEDBF67}" srcOrd="0" destOrd="0" presId="urn:microsoft.com/office/officeart/2005/8/layout/orgChart1"/>
    <dgm:cxn modelId="{E9074673-8A83-4041-A9D0-6980645F3E41}" type="presParOf" srcId="{38E7C704-5DBC-472D-85DF-123429F906D9}" destId="{31E90309-9F20-4FD3-AFDE-2701EDAC5505}" srcOrd="1" destOrd="0" presId="urn:microsoft.com/office/officeart/2005/8/layout/orgChart1"/>
    <dgm:cxn modelId="{4D2F0AE4-34FE-4483-96BC-2FBAA5D836A3}" type="presParOf" srcId="{48B01D8E-5134-4662-8C52-6F427B2B4993}" destId="{797B0E19-2459-4D71-AE03-536E09D70D46}" srcOrd="1" destOrd="0" presId="urn:microsoft.com/office/officeart/2005/8/layout/orgChart1"/>
    <dgm:cxn modelId="{BCA509EE-00C1-4E64-9F28-B021E4155C27}" type="presParOf" srcId="{48B01D8E-5134-4662-8C52-6F427B2B4993}" destId="{6D26E2C5-C794-4E18-A298-B9C04B37AAEC}" srcOrd="2" destOrd="0" presId="urn:microsoft.com/office/officeart/2005/8/layout/orgChart1"/>
    <dgm:cxn modelId="{260290BF-8C24-4579-9C85-61D6708AE023}" type="presParOf" srcId="{DF6B8C57-EFE8-425C-B996-60C131363157}" destId="{087971C4-52A2-46D3-94F7-D67314CBD2F0}" srcOrd="2" destOrd="0" presId="urn:microsoft.com/office/officeart/2005/8/layout/orgChart1"/>
    <dgm:cxn modelId="{E5A1D9F4-4AB5-42EC-9D34-B21845464F83}" type="presParOf" srcId="{94DD62E1-4627-4A3B-AEA3-71E8349954B9}" destId="{33AA7342-FA2F-4315-9388-18D0F816BE0C}" srcOrd="4" destOrd="0" presId="urn:microsoft.com/office/officeart/2005/8/layout/orgChart1"/>
    <dgm:cxn modelId="{36EC8292-5B16-41C0-9506-6B6C28D3823B}" type="presParOf" srcId="{94DD62E1-4627-4A3B-AEA3-71E8349954B9}" destId="{89D054F1-35DE-444B-A161-2F9019329A6D}" srcOrd="5" destOrd="0" presId="urn:microsoft.com/office/officeart/2005/8/layout/orgChart1"/>
    <dgm:cxn modelId="{72491341-C14A-4647-A281-B4D9EB1B0AFE}" type="presParOf" srcId="{89D054F1-35DE-444B-A161-2F9019329A6D}" destId="{BC8360B0-C214-42E4-8239-51B3E3B990E0}" srcOrd="0" destOrd="0" presId="urn:microsoft.com/office/officeart/2005/8/layout/orgChart1"/>
    <dgm:cxn modelId="{62C76A07-269A-491A-8046-91B32DDDD84B}" type="presParOf" srcId="{BC8360B0-C214-42E4-8239-51B3E3B990E0}" destId="{216766E7-03F9-4EBF-8425-DCD3004D4FD5}" srcOrd="0" destOrd="0" presId="urn:microsoft.com/office/officeart/2005/8/layout/orgChart1"/>
    <dgm:cxn modelId="{971195E0-9398-45EC-AD6A-508AA47A56A3}" type="presParOf" srcId="{BC8360B0-C214-42E4-8239-51B3E3B990E0}" destId="{32DE92D3-EFCC-4530-A43A-1791B2AB994A}" srcOrd="1" destOrd="0" presId="urn:microsoft.com/office/officeart/2005/8/layout/orgChart1"/>
    <dgm:cxn modelId="{485CDE67-3A24-4D0E-BB32-68F62C1BC4D7}" type="presParOf" srcId="{89D054F1-35DE-444B-A161-2F9019329A6D}" destId="{A15DBB43-1DA2-4311-8B5E-AF0ADBCB68F2}" srcOrd="1" destOrd="0" presId="urn:microsoft.com/office/officeart/2005/8/layout/orgChart1"/>
    <dgm:cxn modelId="{62EC3C0C-2577-43C7-B846-9BF9A1CFB79C}" type="presParOf" srcId="{A15DBB43-1DA2-4311-8B5E-AF0ADBCB68F2}" destId="{918D24CA-BB41-43A0-9915-E9E8860F8E49}" srcOrd="0" destOrd="0" presId="urn:microsoft.com/office/officeart/2005/8/layout/orgChart1"/>
    <dgm:cxn modelId="{8407D994-6564-455F-BFD7-7274DD164FA7}" type="presParOf" srcId="{A15DBB43-1DA2-4311-8B5E-AF0ADBCB68F2}" destId="{BD7BA275-DE3E-41C7-AFF1-8425EA5A429D}" srcOrd="1" destOrd="0" presId="urn:microsoft.com/office/officeart/2005/8/layout/orgChart1"/>
    <dgm:cxn modelId="{0C936217-C954-4FF2-9089-F96D02548B68}" type="presParOf" srcId="{BD7BA275-DE3E-41C7-AFF1-8425EA5A429D}" destId="{57ABC21F-195D-4367-8A67-CD66D3E820D0}" srcOrd="0" destOrd="0" presId="urn:microsoft.com/office/officeart/2005/8/layout/orgChart1"/>
    <dgm:cxn modelId="{576F1168-1ACB-456C-BE34-F9D6A4EA8059}" type="presParOf" srcId="{57ABC21F-195D-4367-8A67-CD66D3E820D0}" destId="{2F5DBF22-680B-453E-ADA3-69CA22AD0DD9}" srcOrd="0" destOrd="0" presId="urn:microsoft.com/office/officeart/2005/8/layout/orgChart1"/>
    <dgm:cxn modelId="{207324CD-5061-4513-AA85-1774D01A3E0D}" type="presParOf" srcId="{57ABC21F-195D-4367-8A67-CD66D3E820D0}" destId="{D1301C54-1158-4B9C-B5C2-F1BB88CAEE78}" srcOrd="1" destOrd="0" presId="urn:microsoft.com/office/officeart/2005/8/layout/orgChart1"/>
    <dgm:cxn modelId="{B88E6091-02D1-4E68-B20D-C95196D6666F}" type="presParOf" srcId="{BD7BA275-DE3E-41C7-AFF1-8425EA5A429D}" destId="{F7CCFBBC-6185-4175-9283-D5245FDE9B73}" srcOrd="1" destOrd="0" presId="urn:microsoft.com/office/officeart/2005/8/layout/orgChart1"/>
    <dgm:cxn modelId="{3DEAD884-C8AD-4766-9812-7C5ED4F9ED53}" type="presParOf" srcId="{BD7BA275-DE3E-41C7-AFF1-8425EA5A429D}" destId="{F52381D2-4B1C-4187-A754-A25EC8F681E6}" srcOrd="2" destOrd="0" presId="urn:microsoft.com/office/officeart/2005/8/layout/orgChart1"/>
    <dgm:cxn modelId="{FBD3DC37-A499-4D94-919B-F5B88A330919}" type="presParOf" srcId="{A15DBB43-1DA2-4311-8B5E-AF0ADBCB68F2}" destId="{3A1AA746-3C48-4BE0-9310-88B751D6F9B2}" srcOrd="2" destOrd="0" presId="urn:microsoft.com/office/officeart/2005/8/layout/orgChart1"/>
    <dgm:cxn modelId="{31EE9656-6AE2-4E7C-8459-43B844842E9E}" type="presParOf" srcId="{A15DBB43-1DA2-4311-8B5E-AF0ADBCB68F2}" destId="{867EF79E-0569-494F-8636-FF285480F275}" srcOrd="3" destOrd="0" presId="urn:microsoft.com/office/officeart/2005/8/layout/orgChart1"/>
    <dgm:cxn modelId="{7FBF74B1-DA53-4B52-8801-CFE855FEFCEC}" type="presParOf" srcId="{867EF79E-0569-494F-8636-FF285480F275}" destId="{1E797B4D-3B8E-49DE-80AB-48BC59501681}" srcOrd="0" destOrd="0" presId="urn:microsoft.com/office/officeart/2005/8/layout/orgChart1"/>
    <dgm:cxn modelId="{2622DD9C-BCC1-4FB4-80F6-E6322293F333}" type="presParOf" srcId="{1E797B4D-3B8E-49DE-80AB-48BC59501681}" destId="{A91F43B2-56AA-401B-A7A1-E3D342E25DD8}" srcOrd="0" destOrd="0" presId="urn:microsoft.com/office/officeart/2005/8/layout/orgChart1"/>
    <dgm:cxn modelId="{770AF090-A13C-4691-9924-8C8B20DB939A}" type="presParOf" srcId="{1E797B4D-3B8E-49DE-80AB-48BC59501681}" destId="{02712DC9-2470-49C5-9640-51F51D0FB24A}" srcOrd="1" destOrd="0" presId="urn:microsoft.com/office/officeart/2005/8/layout/orgChart1"/>
    <dgm:cxn modelId="{78407BF1-A17E-4349-A9DF-4987AB400E90}" type="presParOf" srcId="{867EF79E-0569-494F-8636-FF285480F275}" destId="{05FF643E-4B3B-43DB-A2CB-D7C7463CE6C7}" srcOrd="1" destOrd="0" presId="urn:microsoft.com/office/officeart/2005/8/layout/orgChart1"/>
    <dgm:cxn modelId="{ABB873FF-CCE5-4DA7-8CA9-7B1770E10A63}" type="presParOf" srcId="{867EF79E-0569-494F-8636-FF285480F275}" destId="{88D4D696-7CA7-4448-B1AD-B334252A741B}" srcOrd="2" destOrd="0" presId="urn:microsoft.com/office/officeart/2005/8/layout/orgChart1"/>
    <dgm:cxn modelId="{CE31F13A-BAD5-4522-BC05-09EFB55040A6}" type="presParOf" srcId="{A15DBB43-1DA2-4311-8B5E-AF0ADBCB68F2}" destId="{42EA306E-F457-4E11-AF61-A98E5AFC50BB}" srcOrd="4" destOrd="0" presId="urn:microsoft.com/office/officeart/2005/8/layout/orgChart1"/>
    <dgm:cxn modelId="{51825D84-CF5B-4980-9698-147936F57304}" type="presParOf" srcId="{A15DBB43-1DA2-4311-8B5E-AF0ADBCB68F2}" destId="{C9405019-0F48-4026-8EE5-81E0D3163AE7}" srcOrd="5" destOrd="0" presId="urn:microsoft.com/office/officeart/2005/8/layout/orgChart1"/>
    <dgm:cxn modelId="{B506E58B-C456-4E73-A24E-FDD4AAAF5306}" type="presParOf" srcId="{C9405019-0F48-4026-8EE5-81E0D3163AE7}" destId="{16C59A25-B1A0-49CE-8ADD-50B7E117E3EE}" srcOrd="0" destOrd="0" presId="urn:microsoft.com/office/officeart/2005/8/layout/orgChart1"/>
    <dgm:cxn modelId="{DDD2006C-72D8-4CE8-8B41-D2DFF9412C1B}" type="presParOf" srcId="{16C59A25-B1A0-49CE-8ADD-50B7E117E3EE}" destId="{6163E521-52BC-4AFC-9B43-8D93FAFE4185}" srcOrd="0" destOrd="0" presId="urn:microsoft.com/office/officeart/2005/8/layout/orgChart1"/>
    <dgm:cxn modelId="{5052339B-3B7B-49CC-8ACD-CC48B9C7198E}" type="presParOf" srcId="{16C59A25-B1A0-49CE-8ADD-50B7E117E3EE}" destId="{F66139E2-DB83-43E2-B540-7C7BE143A48C}" srcOrd="1" destOrd="0" presId="urn:microsoft.com/office/officeart/2005/8/layout/orgChart1"/>
    <dgm:cxn modelId="{FE22D7DB-C5A2-4DD2-ABEA-4E6CB6F55ACF}" type="presParOf" srcId="{C9405019-0F48-4026-8EE5-81E0D3163AE7}" destId="{9290E408-0588-46DC-91AA-10B389AB8EEF}" srcOrd="1" destOrd="0" presId="urn:microsoft.com/office/officeart/2005/8/layout/orgChart1"/>
    <dgm:cxn modelId="{E099C91C-1765-4C84-A643-CB4E84E439C0}" type="presParOf" srcId="{C9405019-0F48-4026-8EE5-81E0D3163AE7}" destId="{AF768093-4DD0-440C-9F0E-9A4E38A4C718}" srcOrd="2" destOrd="0" presId="urn:microsoft.com/office/officeart/2005/8/layout/orgChart1"/>
    <dgm:cxn modelId="{F7BF6F30-3DED-4743-8327-D1E82A78A8F3}" type="presParOf" srcId="{89D054F1-35DE-444B-A161-2F9019329A6D}" destId="{AF9C7A6C-9BF3-4C31-9908-E81E1B73FC82}" srcOrd="2" destOrd="0" presId="urn:microsoft.com/office/officeart/2005/8/layout/orgChart1"/>
    <dgm:cxn modelId="{9068E2BA-B978-416C-B2E8-4D1EFBB747E5}" type="presParOf" srcId="{94DD62E1-4627-4A3B-AEA3-71E8349954B9}" destId="{D4A45758-1EE3-45DE-A26B-8F1DC42E75E9}" srcOrd="6" destOrd="0" presId="urn:microsoft.com/office/officeart/2005/8/layout/orgChart1"/>
    <dgm:cxn modelId="{D0FB34CC-0F74-408E-A504-B32079CE1097}" type="presParOf" srcId="{94DD62E1-4627-4A3B-AEA3-71E8349954B9}" destId="{7BFF373B-B0F1-4FD4-805A-02495DD9DFEC}" srcOrd="7" destOrd="0" presId="urn:microsoft.com/office/officeart/2005/8/layout/orgChart1"/>
    <dgm:cxn modelId="{F295BDB4-11C0-47AC-B181-A8B85342479F}" type="presParOf" srcId="{7BFF373B-B0F1-4FD4-805A-02495DD9DFEC}" destId="{3776FC49-E893-406D-ACC4-853D76E76D70}" srcOrd="0" destOrd="0" presId="urn:microsoft.com/office/officeart/2005/8/layout/orgChart1"/>
    <dgm:cxn modelId="{AB082830-CB20-49D4-861C-D31FF507D3D1}" type="presParOf" srcId="{3776FC49-E893-406D-ACC4-853D76E76D70}" destId="{FE697068-4AD9-47CD-A976-401D967AA6AF}" srcOrd="0" destOrd="0" presId="urn:microsoft.com/office/officeart/2005/8/layout/orgChart1"/>
    <dgm:cxn modelId="{F2B94D28-6B70-4E14-86D3-B19ED0CA3EB1}" type="presParOf" srcId="{3776FC49-E893-406D-ACC4-853D76E76D70}" destId="{C7F6E5D4-89F2-4CED-9760-B294A3354BF4}" srcOrd="1" destOrd="0" presId="urn:microsoft.com/office/officeart/2005/8/layout/orgChart1"/>
    <dgm:cxn modelId="{37DD0597-2680-47C6-B242-89A4C91CF52B}" type="presParOf" srcId="{7BFF373B-B0F1-4FD4-805A-02495DD9DFEC}" destId="{5E8E9635-A68F-4FD0-A74F-5F3B58F495A0}" srcOrd="1" destOrd="0" presId="urn:microsoft.com/office/officeart/2005/8/layout/orgChart1"/>
    <dgm:cxn modelId="{2241C856-CB48-42BE-8840-683B040C03A8}" type="presParOf" srcId="{5E8E9635-A68F-4FD0-A74F-5F3B58F495A0}" destId="{F5B56337-C715-4F4B-8423-76134310B3A7}" srcOrd="0" destOrd="0" presId="urn:microsoft.com/office/officeart/2005/8/layout/orgChart1"/>
    <dgm:cxn modelId="{BD986882-32C0-461F-99D7-F4962FA1B453}" type="presParOf" srcId="{5E8E9635-A68F-4FD0-A74F-5F3B58F495A0}" destId="{932271A2-E134-446E-A663-E1E1B5035B94}" srcOrd="1" destOrd="0" presId="urn:microsoft.com/office/officeart/2005/8/layout/orgChart1"/>
    <dgm:cxn modelId="{DD83060A-E303-4F9F-AF47-48C22162162A}" type="presParOf" srcId="{932271A2-E134-446E-A663-E1E1B5035B94}" destId="{7AF3B205-259E-470F-BF21-B2B3163D9E7E}" srcOrd="0" destOrd="0" presId="urn:microsoft.com/office/officeart/2005/8/layout/orgChart1"/>
    <dgm:cxn modelId="{479CB799-E57D-4BDB-8954-A30A07ACFDBB}" type="presParOf" srcId="{7AF3B205-259E-470F-BF21-B2B3163D9E7E}" destId="{691B26DD-D6E7-4288-B0EC-50F53E3BCAA0}" srcOrd="0" destOrd="0" presId="urn:microsoft.com/office/officeart/2005/8/layout/orgChart1"/>
    <dgm:cxn modelId="{14C78E2E-FE28-4E89-ABA1-C5C09DA6359D}" type="presParOf" srcId="{7AF3B205-259E-470F-BF21-B2B3163D9E7E}" destId="{77994B79-051F-49AC-9090-8AA1147A20EF}" srcOrd="1" destOrd="0" presId="urn:microsoft.com/office/officeart/2005/8/layout/orgChart1"/>
    <dgm:cxn modelId="{B41060F0-82F8-4F38-9314-A9906C4A386E}" type="presParOf" srcId="{932271A2-E134-446E-A663-E1E1B5035B94}" destId="{D2DE6C4E-53C5-4F7C-9F24-A741EE31F247}" srcOrd="1" destOrd="0" presId="urn:microsoft.com/office/officeart/2005/8/layout/orgChart1"/>
    <dgm:cxn modelId="{19500A8E-2ED9-4CF5-AC57-1A87F3765B47}" type="presParOf" srcId="{932271A2-E134-446E-A663-E1E1B5035B94}" destId="{6B6EF495-9CFF-4C81-98E3-7A0DBAE1FF16}" srcOrd="2" destOrd="0" presId="urn:microsoft.com/office/officeart/2005/8/layout/orgChart1"/>
    <dgm:cxn modelId="{A7A77F4C-EE70-4E4D-B937-84F873AE56A9}" type="presParOf" srcId="{5E8E9635-A68F-4FD0-A74F-5F3B58F495A0}" destId="{13B66C1A-ABBB-4E09-940D-309547966D0D}" srcOrd="2" destOrd="0" presId="urn:microsoft.com/office/officeart/2005/8/layout/orgChart1"/>
    <dgm:cxn modelId="{2EC247E1-3611-4C01-B6A4-224CB2320F1C}" type="presParOf" srcId="{5E8E9635-A68F-4FD0-A74F-5F3B58F495A0}" destId="{C8105D4D-82AB-42E0-A495-A497085C26BC}" srcOrd="3" destOrd="0" presId="urn:microsoft.com/office/officeart/2005/8/layout/orgChart1"/>
    <dgm:cxn modelId="{28CD110E-FAB7-4B3A-94F1-49EEA275FDF7}" type="presParOf" srcId="{C8105D4D-82AB-42E0-A495-A497085C26BC}" destId="{A303A254-1D70-43A0-AE29-C858B2AD6293}" srcOrd="0" destOrd="0" presId="urn:microsoft.com/office/officeart/2005/8/layout/orgChart1"/>
    <dgm:cxn modelId="{1A328375-3D46-45B7-8F8B-58F29F3B378D}" type="presParOf" srcId="{A303A254-1D70-43A0-AE29-C858B2AD6293}" destId="{748A0417-3256-41ED-BB9F-B444B7590AD9}" srcOrd="0" destOrd="0" presId="urn:microsoft.com/office/officeart/2005/8/layout/orgChart1"/>
    <dgm:cxn modelId="{313A76E2-6D5C-45E9-973E-0E7A808E95D1}" type="presParOf" srcId="{A303A254-1D70-43A0-AE29-C858B2AD6293}" destId="{C82BBA67-6F8D-4D9C-B75B-B7359E09DBB3}" srcOrd="1" destOrd="0" presId="urn:microsoft.com/office/officeart/2005/8/layout/orgChart1"/>
    <dgm:cxn modelId="{8F70BC32-3BF4-4F4A-BF5A-71F2BC2D363F}" type="presParOf" srcId="{C8105D4D-82AB-42E0-A495-A497085C26BC}" destId="{ECEEE14A-97FC-4DC9-9B56-0F8EBA763B6D}" srcOrd="1" destOrd="0" presId="urn:microsoft.com/office/officeart/2005/8/layout/orgChart1"/>
    <dgm:cxn modelId="{427E20FD-5DBA-4141-8BC9-75FEF2D0701F}" type="presParOf" srcId="{C8105D4D-82AB-42E0-A495-A497085C26BC}" destId="{726E6C3E-2B49-47AD-87D1-E954E2D04015}" srcOrd="2" destOrd="0" presId="urn:microsoft.com/office/officeart/2005/8/layout/orgChart1"/>
    <dgm:cxn modelId="{6D83FF7D-05C2-470D-945D-BFCFE8E03339}" type="presParOf" srcId="{5E8E9635-A68F-4FD0-A74F-5F3B58F495A0}" destId="{9B352EB9-CB9D-47D2-94A8-2E02D3C28309}" srcOrd="4" destOrd="0" presId="urn:microsoft.com/office/officeart/2005/8/layout/orgChart1"/>
    <dgm:cxn modelId="{9421CAA7-FC26-4B31-A2E4-0D5DD54E131C}" type="presParOf" srcId="{5E8E9635-A68F-4FD0-A74F-5F3B58F495A0}" destId="{10DBF56D-3032-40DB-9DC8-8635E11E6C22}" srcOrd="5" destOrd="0" presId="urn:microsoft.com/office/officeart/2005/8/layout/orgChart1"/>
    <dgm:cxn modelId="{D93EC2ED-04CF-4B5E-8839-8D0BD6334623}" type="presParOf" srcId="{10DBF56D-3032-40DB-9DC8-8635E11E6C22}" destId="{75A2C440-7F8D-4374-90E9-461EE97023A7}" srcOrd="0" destOrd="0" presId="urn:microsoft.com/office/officeart/2005/8/layout/orgChart1"/>
    <dgm:cxn modelId="{B898450F-176C-4FFE-A0C4-C6A2038204F5}" type="presParOf" srcId="{75A2C440-7F8D-4374-90E9-461EE97023A7}" destId="{B13EE242-15FE-443D-B416-73E3A725DC1D}" srcOrd="0" destOrd="0" presId="urn:microsoft.com/office/officeart/2005/8/layout/orgChart1"/>
    <dgm:cxn modelId="{2471B9F4-FBF4-4288-99EE-2CC952C0CFC5}" type="presParOf" srcId="{75A2C440-7F8D-4374-90E9-461EE97023A7}" destId="{0D1A186C-5954-4052-BB34-334E33ECD32C}" srcOrd="1" destOrd="0" presId="urn:microsoft.com/office/officeart/2005/8/layout/orgChart1"/>
    <dgm:cxn modelId="{DB7107B9-178D-44E2-99A3-9DB7C71843CF}" type="presParOf" srcId="{10DBF56D-3032-40DB-9DC8-8635E11E6C22}" destId="{66802383-9F76-4594-8944-9D93624EAB3C}" srcOrd="1" destOrd="0" presId="urn:microsoft.com/office/officeart/2005/8/layout/orgChart1"/>
    <dgm:cxn modelId="{7115254D-E9FF-4AD5-9B3C-50DE44AD0EE4}" type="presParOf" srcId="{10DBF56D-3032-40DB-9DC8-8635E11E6C22}" destId="{42CF57EB-6C5E-4478-8543-404110D3F584}" srcOrd="2" destOrd="0" presId="urn:microsoft.com/office/officeart/2005/8/layout/orgChart1"/>
    <dgm:cxn modelId="{B0DC6800-6526-41FC-9169-5B5CF19C9E24}" type="presParOf" srcId="{5E8E9635-A68F-4FD0-A74F-5F3B58F495A0}" destId="{277FCA39-ED63-4CB5-AD8F-07E4DEAFFA56}" srcOrd="6" destOrd="0" presId="urn:microsoft.com/office/officeart/2005/8/layout/orgChart1"/>
    <dgm:cxn modelId="{0F6B9A9F-E123-4138-B229-673CF25F705F}" type="presParOf" srcId="{5E8E9635-A68F-4FD0-A74F-5F3B58F495A0}" destId="{01779F9B-11AA-4CB0-9B41-9A1EB4C8E770}" srcOrd="7" destOrd="0" presId="urn:microsoft.com/office/officeart/2005/8/layout/orgChart1"/>
    <dgm:cxn modelId="{71F95517-8622-44E6-A322-EA64C89059AB}" type="presParOf" srcId="{01779F9B-11AA-4CB0-9B41-9A1EB4C8E770}" destId="{AB577179-BBD6-4BFB-808B-889F522A2907}" srcOrd="0" destOrd="0" presId="urn:microsoft.com/office/officeart/2005/8/layout/orgChart1"/>
    <dgm:cxn modelId="{E4017CF9-C121-4F30-9CE1-30F869D8CFD1}" type="presParOf" srcId="{AB577179-BBD6-4BFB-808B-889F522A2907}" destId="{41FCCC27-5C36-473A-A14A-6E8BCC50249E}" srcOrd="0" destOrd="0" presId="urn:microsoft.com/office/officeart/2005/8/layout/orgChart1"/>
    <dgm:cxn modelId="{EE873C80-33B9-4760-896E-C727737F98A5}" type="presParOf" srcId="{AB577179-BBD6-4BFB-808B-889F522A2907}" destId="{13486E67-D7C6-46CB-8A3A-DBDD8A71AB61}" srcOrd="1" destOrd="0" presId="urn:microsoft.com/office/officeart/2005/8/layout/orgChart1"/>
    <dgm:cxn modelId="{4F008D57-4E48-405E-9160-8E6A8DC775F6}" type="presParOf" srcId="{01779F9B-11AA-4CB0-9B41-9A1EB4C8E770}" destId="{F6483DCF-74CE-40BC-96E2-E7FB6CC6EF86}" srcOrd="1" destOrd="0" presId="urn:microsoft.com/office/officeart/2005/8/layout/orgChart1"/>
    <dgm:cxn modelId="{9A0E83CA-F8FA-480E-9F86-7269C5D4DD70}" type="presParOf" srcId="{01779F9B-11AA-4CB0-9B41-9A1EB4C8E770}" destId="{98380183-079D-4695-8261-FDB0945E92DC}" srcOrd="2" destOrd="0" presId="urn:microsoft.com/office/officeart/2005/8/layout/orgChart1"/>
    <dgm:cxn modelId="{6898C701-74E4-409A-A546-8C60F7624BFA}" type="presParOf" srcId="{7BFF373B-B0F1-4FD4-805A-02495DD9DFEC}" destId="{43EED1F7-AB31-4B06-A8EA-6F98A0D318B2}" srcOrd="2" destOrd="0" presId="urn:microsoft.com/office/officeart/2005/8/layout/orgChart1"/>
    <dgm:cxn modelId="{A481AED7-4C55-4DF7-8834-38CD71874F6B}" type="presParOf" srcId="{94DD62E1-4627-4A3B-AEA3-71E8349954B9}" destId="{ABF32B0D-5ECB-4520-AAC3-35763164BFBD}" srcOrd="8" destOrd="0" presId="urn:microsoft.com/office/officeart/2005/8/layout/orgChart1"/>
    <dgm:cxn modelId="{FE5A1F07-01E4-416A-89A2-2F1D6C4AFF5D}" type="presParOf" srcId="{94DD62E1-4627-4A3B-AEA3-71E8349954B9}" destId="{245FAD2C-C878-4989-AC11-3A191F8505B0}" srcOrd="9" destOrd="0" presId="urn:microsoft.com/office/officeart/2005/8/layout/orgChart1"/>
    <dgm:cxn modelId="{794896EC-CF22-4900-BB94-86AB919CD680}" type="presParOf" srcId="{245FAD2C-C878-4989-AC11-3A191F8505B0}" destId="{28691E45-1C3E-42F9-9ED2-65344B48CEB8}" srcOrd="0" destOrd="0" presId="urn:microsoft.com/office/officeart/2005/8/layout/orgChart1"/>
    <dgm:cxn modelId="{EB49047A-C6A3-4F58-8F7F-178F640CCFEC}" type="presParOf" srcId="{28691E45-1C3E-42F9-9ED2-65344B48CEB8}" destId="{D5E936C4-5525-41CB-8D99-F72487D11FBE}" srcOrd="0" destOrd="0" presId="urn:microsoft.com/office/officeart/2005/8/layout/orgChart1"/>
    <dgm:cxn modelId="{B2CC10C7-79D7-4B4D-9CA0-015A955E2344}" type="presParOf" srcId="{28691E45-1C3E-42F9-9ED2-65344B48CEB8}" destId="{88597770-1514-4693-B0D8-1C24557BA831}" srcOrd="1" destOrd="0" presId="urn:microsoft.com/office/officeart/2005/8/layout/orgChart1"/>
    <dgm:cxn modelId="{13F7E743-CD68-4244-B9BC-C5909D66B9D1}" type="presParOf" srcId="{245FAD2C-C878-4989-AC11-3A191F8505B0}" destId="{A0A35A14-D403-43B3-BAF0-44D4A7824480}" srcOrd="1" destOrd="0" presId="urn:microsoft.com/office/officeart/2005/8/layout/orgChart1"/>
    <dgm:cxn modelId="{C1352C2C-1C09-4A12-B760-1E67C09FD40F}" type="presParOf" srcId="{A0A35A14-D403-43B3-BAF0-44D4A7824480}" destId="{AE641EBF-D393-472D-B5F0-B9957AA94C5A}" srcOrd="0" destOrd="0" presId="urn:microsoft.com/office/officeart/2005/8/layout/orgChart1"/>
    <dgm:cxn modelId="{2429BA1D-A6E6-45D1-BB96-0426FDC4A838}" type="presParOf" srcId="{A0A35A14-D403-43B3-BAF0-44D4A7824480}" destId="{EBEADEAB-9F3C-4340-9334-32F3A9227850}" srcOrd="1" destOrd="0" presId="urn:microsoft.com/office/officeart/2005/8/layout/orgChart1"/>
    <dgm:cxn modelId="{11820EC0-51C0-4FE3-AED9-94AB55F886AB}" type="presParOf" srcId="{EBEADEAB-9F3C-4340-9334-32F3A9227850}" destId="{41D35F69-A8D2-46BD-9034-E4CC4BDD8F5B}" srcOrd="0" destOrd="0" presId="urn:microsoft.com/office/officeart/2005/8/layout/orgChart1"/>
    <dgm:cxn modelId="{8A7307A9-CD24-4B17-8FEE-9F9A5A001E44}" type="presParOf" srcId="{41D35F69-A8D2-46BD-9034-E4CC4BDD8F5B}" destId="{225DDF23-D9F0-45C0-B819-D00162889740}" srcOrd="0" destOrd="0" presId="urn:microsoft.com/office/officeart/2005/8/layout/orgChart1"/>
    <dgm:cxn modelId="{F0C4BFAF-2DE1-419F-9E72-F1A89E268ABE}" type="presParOf" srcId="{41D35F69-A8D2-46BD-9034-E4CC4BDD8F5B}" destId="{B0B2EA97-FAEC-445A-98BD-2854D49B7D06}" srcOrd="1" destOrd="0" presId="urn:microsoft.com/office/officeart/2005/8/layout/orgChart1"/>
    <dgm:cxn modelId="{B50F928F-2233-42EA-9D9A-4DC91ED4AC5B}" type="presParOf" srcId="{EBEADEAB-9F3C-4340-9334-32F3A9227850}" destId="{950CA274-0F99-4FA6-8233-FAD83E54AF46}" srcOrd="1" destOrd="0" presId="urn:microsoft.com/office/officeart/2005/8/layout/orgChart1"/>
    <dgm:cxn modelId="{4FA2861E-F115-40AC-987E-C9C1D9F3484D}" type="presParOf" srcId="{EBEADEAB-9F3C-4340-9334-32F3A9227850}" destId="{44D96F6D-E934-45D0-8900-0C5901776D8C}" srcOrd="2" destOrd="0" presId="urn:microsoft.com/office/officeart/2005/8/layout/orgChart1"/>
    <dgm:cxn modelId="{56FB7004-2476-4979-BC3F-A075046D6ECC}" type="presParOf" srcId="{A0A35A14-D403-43B3-BAF0-44D4A7824480}" destId="{76432EEF-97D3-4B5C-BFDF-D227E9ECAD35}" srcOrd="2" destOrd="0" presId="urn:microsoft.com/office/officeart/2005/8/layout/orgChart1"/>
    <dgm:cxn modelId="{C6B9BCED-2C9C-41F6-A45C-9FB8640BC49B}" type="presParOf" srcId="{A0A35A14-D403-43B3-BAF0-44D4A7824480}" destId="{236BC498-9A8D-495B-A8B1-7FF5842E0557}" srcOrd="3" destOrd="0" presId="urn:microsoft.com/office/officeart/2005/8/layout/orgChart1"/>
    <dgm:cxn modelId="{1AB1B708-CE53-4204-BE4A-5148F847E831}" type="presParOf" srcId="{236BC498-9A8D-495B-A8B1-7FF5842E0557}" destId="{55D49E5C-F9D5-48AC-BC60-DFF759731A86}" srcOrd="0" destOrd="0" presId="urn:microsoft.com/office/officeart/2005/8/layout/orgChart1"/>
    <dgm:cxn modelId="{FF495684-E47F-4ABA-8EB9-FBB59B6A1AF1}" type="presParOf" srcId="{55D49E5C-F9D5-48AC-BC60-DFF759731A86}" destId="{404BFB9E-A831-4173-BCFD-BDD737648580}" srcOrd="0" destOrd="0" presId="urn:microsoft.com/office/officeart/2005/8/layout/orgChart1"/>
    <dgm:cxn modelId="{72A41C77-0289-4D3D-87B2-69B6588DD93D}" type="presParOf" srcId="{55D49E5C-F9D5-48AC-BC60-DFF759731A86}" destId="{07ADB742-FD6B-489D-82EA-17ECA1B13C6A}" srcOrd="1" destOrd="0" presId="urn:microsoft.com/office/officeart/2005/8/layout/orgChart1"/>
    <dgm:cxn modelId="{029B902C-A3EE-45C6-9F0F-3E6A67A70C0B}" type="presParOf" srcId="{236BC498-9A8D-495B-A8B1-7FF5842E0557}" destId="{0EB4DB13-BC5E-4FD0-80AD-A9D9D22CDD1A}" srcOrd="1" destOrd="0" presId="urn:microsoft.com/office/officeart/2005/8/layout/orgChart1"/>
    <dgm:cxn modelId="{1DAF7849-871D-4E9C-A787-EB05EAAAD087}" type="presParOf" srcId="{236BC498-9A8D-495B-A8B1-7FF5842E0557}" destId="{F5BC25B5-5E53-4079-99C1-D0FE38A9CBD3}" srcOrd="2" destOrd="0" presId="urn:microsoft.com/office/officeart/2005/8/layout/orgChart1"/>
    <dgm:cxn modelId="{D994682B-2BF3-49A9-B61A-2BB8D2E8649D}" type="presParOf" srcId="{245FAD2C-C878-4989-AC11-3A191F8505B0}" destId="{FF018729-7D00-4871-8FF3-CA87DC398105}" srcOrd="2" destOrd="0" presId="urn:microsoft.com/office/officeart/2005/8/layout/orgChart1"/>
    <dgm:cxn modelId="{87E3B67F-626B-4BEF-AE73-7F3A1D47607C}" type="presParOf" srcId="{20250D8A-BBE4-4DCF-9F3F-B849D3FD5DD9}" destId="{34708371-774A-4EA8-B97F-21CF221720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2EEF-97D3-4B5C-BFDF-D227E9ECAD35}">
      <dsp:nvSpPr>
        <dsp:cNvPr id="0" name=""/>
        <dsp:cNvSpPr/>
      </dsp:nvSpPr>
      <dsp:spPr>
        <a:xfrm>
          <a:off x="6510318" y="1338060"/>
          <a:ext cx="165492" cy="1290839"/>
        </a:xfrm>
        <a:custGeom>
          <a:avLst/>
          <a:gdLst/>
          <a:ahLst/>
          <a:cxnLst/>
          <a:rect l="0" t="0" r="0" b="0"/>
          <a:pathLst>
            <a:path>
              <a:moveTo>
                <a:pt x="0" y="0"/>
              </a:moveTo>
              <a:lnTo>
                <a:pt x="0" y="1290839"/>
              </a:lnTo>
              <a:lnTo>
                <a:pt x="165492" y="12908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41EBF-D393-472D-B5F0-B9957AA94C5A}">
      <dsp:nvSpPr>
        <dsp:cNvPr id="0" name=""/>
        <dsp:cNvSpPr/>
      </dsp:nvSpPr>
      <dsp:spPr>
        <a:xfrm>
          <a:off x="6510318" y="1338060"/>
          <a:ext cx="165492" cy="507509"/>
        </a:xfrm>
        <a:custGeom>
          <a:avLst/>
          <a:gdLst/>
          <a:ahLst/>
          <a:cxnLst/>
          <a:rect l="0" t="0" r="0" b="0"/>
          <a:pathLst>
            <a:path>
              <a:moveTo>
                <a:pt x="0" y="0"/>
              </a:moveTo>
              <a:lnTo>
                <a:pt x="0" y="507509"/>
              </a:lnTo>
              <a:lnTo>
                <a:pt x="165492" y="507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F32B0D-5ECB-4520-AAC3-35763164BFBD}">
      <dsp:nvSpPr>
        <dsp:cNvPr id="0" name=""/>
        <dsp:cNvSpPr/>
      </dsp:nvSpPr>
      <dsp:spPr>
        <a:xfrm>
          <a:off x="4281689" y="554730"/>
          <a:ext cx="2669941" cy="231689"/>
        </a:xfrm>
        <a:custGeom>
          <a:avLst/>
          <a:gdLst/>
          <a:ahLst/>
          <a:cxnLst/>
          <a:rect l="0" t="0" r="0" b="0"/>
          <a:pathLst>
            <a:path>
              <a:moveTo>
                <a:pt x="0" y="0"/>
              </a:moveTo>
              <a:lnTo>
                <a:pt x="0" y="115844"/>
              </a:lnTo>
              <a:lnTo>
                <a:pt x="2669941" y="115844"/>
              </a:lnTo>
              <a:lnTo>
                <a:pt x="2669941" y="23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FCA39-ED63-4CB5-AD8F-07E4DEAFFA56}">
      <dsp:nvSpPr>
        <dsp:cNvPr id="0" name=""/>
        <dsp:cNvSpPr/>
      </dsp:nvSpPr>
      <dsp:spPr>
        <a:xfrm>
          <a:off x="5175347" y="1338060"/>
          <a:ext cx="165492" cy="2857499"/>
        </a:xfrm>
        <a:custGeom>
          <a:avLst/>
          <a:gdLst/>
          <a:ahLst/>
          <a:cxnLst/>
          <a:rect l="0" t="0" r="0" b="0"/>
          <a:pathLst>
            <a:path>
              <a:moveTo>
                <a:pt x="0" y="0"/>
              </a:moveTo>
              <a:lnTo>
                <a:pt x="0" y="2857499"/>
              </a:lnTo>
              <a:lnTo>
                <a:pt x="165492" y="2857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52EB9-CB9D-47D2-94A8-2E02D3C28309}">
      <dsp:nvSpPr>
        <dsp:cNvPr id="0" name=""/>
        <dsp:cNvSpPr/>
      </dsp:nvSpPr>
      <dsp:spPr>
        <a:xfrm>
          <a:off x="5175347" y="1338060"/>
          <a:ext cx="165492" cy="2074169"/>
        </a:xfrm>
        <a:custGeom>
          <a:avLst/>
          <a:gdLst/>
          <a:ahLst/>
          <a:cxnLst/>
          <a:rect l="0" t="0" r="0" b="0"/>
          <a:pathLst>
            <a:path>
              <a:moveTo>
                <a:pt x="0" y="0"/>
              </a:moveTo>
              <a:lnTo>
                <a:pt x="0" y="2074169"/>
              </a:lnTo>
              <a:lnTo>
                <a:pt x="165492" y="2074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66C1A-ABBB-4E09-940D-309547966D0D}">
      <dsp:nvSpPr>
        <dsp:cNvPr id="0" name=""/>
        <dsp:cNvSpPr/>
      </dsp:nvSpPr>
      <dsp:spPr>
        <a:xfrm>
          <a:off x="5175347" y="1338060"/>
          <a:ext cx="158651" cy="1299957"/>
        </a:xfrm>
        <a:custGeom>
          <a:avLst/>
          <a:gdLst/>
          <a:ahLst/>
          <a:cxnLst/>
          <a:rect l="0" t="0" r="0" b="0"/>
          <a:pathLst>
            <a:path>
              <a:moveTo>
                <a:pt x="0" y="0"/>
              </a:moveTo>
              <a:lnTo>
                <a:pt x="0" y="1299957"/>
              </a:lnTo>
              <a:lnTo>
                <a:pt x="158651" y="12999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56337-C715-4F4B-8423-76134310B3A7}">
      <dsp:nvSpPr>
        <dsp:cNvPr id="0" name=""/>
        <dsp:cNvSpPr/>
      </dsp:nvSpPr>
      <dsp:spPr>
        <a:xfrm>
          <a:off x="5175347" y="1338060"/>
          <a:ext cx="165492" cy="507509"/>
        </a:xfrm>
        <a:custGeom>
          <a:avLst/>
          <a:gdLst/>
          <a:ahLst/>
          <a:cxnLst/>
          <a:rect l="0" t="0" r="0" b="0"/>
          <a:pathLst>
            <a:path>
              <a:moveTo>
                <a:pt x="0" y="0"/>
              </a:moveTo>
              <a:lnTo>
                <a:pt x="0" y="507509"/>
              </a:lnTo>
              <a:lnTo>
                <a:pt x="165492" y="507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45758-1EE3-45DE-A26B-8F1DC42E75E9}">
      <dsp:nvSpPr>
        <dsp:cNvPr id="0" name=""/>
        <dsp:cNvSpPr/>
      </dsp:nvSpPr>
      <dsp:spPr>
        <a:xfrm>
          <a:off x="4281689" y="554730"/>
          <a:ext cx="1334970" cy="231689"/>
        </a:xfrm>
        <a:custGeom>
          <a:avLst/>
          <a:gdLst/>
          <a:ahLst/>
          <a:cxnLst/>
          <a:rect l="0" t="0" r="0" b="0"/>
          <a:pathLst>
            <a:path>
              <a:moveTo>
                <a:pt x="0" y="0"/>
              </a:moveTo>
              <a:lnTo>
                <a:pt x="0" y="115844"/>
              </a:lnTo>
              <a:lnTo>
                <a:pt x="1334970" y="115844"/>
              </a:lnTo>
              <a:lnTo>
                <a:pt x="1334970" y="23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A306E-F457-4E11-AF61-A98E5AFC50BB}">
      <dsp:nvSpPr>
        <dsp:cNvPr id="0" name=""/>
        <dsp:cNvSpPr/>
      </dsp:nvSpPr>
      <dsp:spPr>
        <a:xfrm>
          <a:off x="3840377" y="1338060"/>
          <a:ext cx="165492" cy="2074169"/>
        </a:xfrm>
        <a:custGeom>
          <a:avLst/>
          <a:gdLst/>
          <a:ahLst/>
          <a:cxnLst/>
          <a:rect l="0" t="0" r="0" b="0"/>
          <a:pathLst>
            <a:path>
              <a:moveTo>
                <a:pt x="0" y="0"/>
              </a:moveTo>
              <a:lnTo>
                <a:pt x="0" y="2074169"/>
              </a:lnTo>
              <a:lnTo>
                <a:pt x="165492" y="2074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AA746-3C48-4BE0-9310-88B751D6F9B2}">
      <dsp:nvSpPr>
        <dsp:cNvPr id="0" name=""/>
        <dsp:cNvSpPr/>
      </dsp:nvSpPr>
      <dsp:spPr>
        <a:xfrm>
          <a:off x="3840377" y="1338060"/>
          <a:ext cx="165492" cy="1290839"/>
        </a:xfrm>
        <a:custGeom>
          <a:avLst/>
          <a:gdLst/>
          <a:ahLst/>
          <a:cxnLst/>
          <a:rect l="0" t="0" r="0" b="0"/>
          <a:pathLst>
            <a:path>
              <a:moveTo>
                <a:pt x="0" y="0"/>
              </a:moveTo>
              <a:lnTo>
                <a:pt x="0" y="1290839"/>
              </a:lnTo>
              <a:lnTo>
                <a:pt x="165492" y="12908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D24CA-BB41-43A0-9915-E9E8860F8E49}">
      <dsp:nvSpPr>
        <dsp:cNvPr id="0" name=""/>
        <dsp:cNvSpPr/>
      </dsp:nvSpPr>
      <dsp:spPr>
        <a:xfrm>
          <a:off x="3840377" y="1338060"/>
          <a:ext cx="165492" cy="507509"/>
        </a:xfrm>
        <a:custGeom>
          <a:avLst/>
          <a:gdLst/>
          <a:ahLst/>
          <a:cxnLst/>
          <a:rect l="0" t="0" r="0" b="0"/>
          <a:pathLst>
            <a:path>
              <a:moveTo>
                <a:pt x="0" y="0"/>
              </a:moveTo>
              <a:lnTo>
                <a:pt x="0" y="507509"/>
              </a:lnTo>
              <a:lnTo>
                <a:pt x="165492" y="507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A7342-FA2F-4315-9388-18D0F816BE0C}">
      <dsp:nvSpPr>
        <dsp:cNvPr id="0" name=""/>
        <dsp:cNvSpPr/>
      </dsp:nvSpPr>
      <dsp:spPr>
        <a:xfrm>
          <a:off x="4235969" y="554730"/>
          <a:ext cx="91440" cy="231689"/>
        </a:xfrm>
        <a:custGeom>
          <a:avLst/>
          <a:gdLst/>
          <a:ahLst/>
          <a:cxnLst/>
          <a:rect l="0" t="0" r="0" b="0"/>
          <a:pathLst>
            <a:path>
              <a:moveTo>
                <a:pt x="45720" y="0"/>
              </a:moveTo>
              <a:lnTo>
                <a:pt x="45720" y="23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ACE68-3F07-4BD3-AE75-56DF059254C8}">
      <dsp:nvSpPr>
        <dsp:cNvPr id="0" name=""/>
        <dsp:cNvSpPr/>
      </dsp:nvSpPr>
      <dsp:spPr>
        <a:xfrm>
          <a:off x="2505406" y="1338060"/>
          <a:ext cx="165492" cy="1290839"/>
        </a:xfrm>
        <a:custGeom>
          <a:avLst/>
          <a:gdLst/>
          <a:ahLst/>
          <a:cxnLst/>
          <a:rect l="0" t="0" r="0" b="0"/>
          <a:pathLst>
            <a:path>
              <a:moveTo>
                <a:pt x="0" y="0"/>
              </a:moveTo>
              <a:lnTo>
                <a:pt x="0" y="1290839"/>
              </a:lnTo>
              <a:lnTo>
                <a:pt x="165492" y="12908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D85B-F7EB-417D-BBF1-D1C9717B8FC2}">
      <dsp:nvSpPr>
        <dsp:cNvPr id="0" name=""/>
        <dsp:cNvSpPr/>
      </dsp:nvSpPr>
      <dsp:spPr>
        <a:xfrm>
          <a:off x="2505406" y="1338060"/>
          <a:ext cx="165492" cy="507509"/>
        </a:xfrm>
        <a:custGeom>
          <a:avLst/>
          <a:gdLst/>
          <a:ahLst/>
          <a:cxnLst/>
          <a:rect l="0" t="0" r="0" b="0"/>
          <a:pathLst>
            <a:path>
              <a:moveTo>
                <a:pt x="0" y="0"/>
              </a:moveTo>
              <a:lnTo>
                <a:pt x="0" y="507509"/>
              </a:lnTo>
              <a:lnTo>
                <a:pt x="165492" y="507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758DB-6E3C-48D5-AB46-F5B565498EF0}">
      <dsp:nvSpPr>
        <dsp:cNvPr id="0" name=""/>
        <dsp:cNvSpPr/>
      </dsp:nvSpPr>
      <dsp:spPr>
        <a:xfrm>
          <a:off x="2946719" y="554730"/>
          <a:ext cx="1334970" cy="231689"/>
        </a:xfrm>
        <a:custGeom>
          <a:avLst/>
          <a:gdLst/>
          <a:ahLst/>
          <a:cxnLst/>
          <a:rect l="0" t="0" r="0" b="0"/>
          <a:pathLst>
            <a:path>
              <a:moveTo>
                <a:pt x="1334970" y="0"/>
              </a:moveTo>
              <a:lnTo>
                <a:pt x="1334970" y="115844"/>
              </a:lnTo>
              <a:lnTo>
                <a:pt x="0" y="115844"/>
              </a:lnTo>
              <a:lnTo>
                <a:pt x="0" y="23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A2CCF-2030-4DD1-B1D4-BADBA329F42C}">
      <dsp:nvSpPr>
        <dsp:cNvPr id="0" name=""/>
        <dsp:cNvSpPr/>
      </dsp:nvSpPr>
      <dsp:spPr>
        <a:xfrm>
          <a:off x="1170435" y="1338060"/>
          <a:ext cx="165492" cy="3640828"/>
        </a:xfrm>
        <a:custGeom>
          <a:avLst/>
          <a:gdLst/>
          <a:ahLst/>
          <a:cxnLst/>
          <a:rect l="0" t="0" r="0" b="0"/>
          <a:pathLst>
            <a:path>
              <a:moveTo>
                <a:pt x="0" y="0"/>
              </a:moveTo>
              <a:lnTo>
                <a:pt x="0" y="3640828"/>
              </a:lnTo>
              <a:lnTo>
                <a:pt x="165492" y="3640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D199B-EC3C-499E-B940-7694DF23032D}">
      <dsp:nvSpPr>
        <dsp:cNvPr id="0" name=""/>
        <dsp:cNvSpPr/>
      </dsp:nvSpPr>
      <dsp:spPr>
        <a:xfrm>
          <a:off x="1170435" y="1338060"/>
          <a:ext cx="165492" cy="2857499"/>
        </a:xfrm>
        <a:custGeom>
          <a:avLst/>
          <a:gdLst/>
          <a:ahLst/>
          <a:cxnLst/>
          <a:rect l="0" t="0" r="0" b="0"/>
          <a:pathLst>
            <a:path>
              <a:moveTo>
                <a:pt x="0" y="0"/>
              </a:moveTo>
              <a:lnTo>
                <a:pt x="0" y="2857499"/>
              </a:lnTo>
              <a:lnTo>
                <a:pt x="165492" y="2857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68FCE-2914-4CA1-940D-B2A0B6F179CC}">
      <dsp:nvSpPr>
        <dsp:cNvPr id="0" name=""/>
        <dsp:cNvSpPr/>
      </dsp:nvSpPr>
      <dsp:spPr>
        <a:xfrm>
          <a:off x="1170435" y="1338060"/>
          <a:ext cx="165492" cy="2074169"/>
        </a:xfrm>
        <a:custGeom>
          <a:avLst/>
          <a:gdLst/>
          <a:ahLst/>
          <a:cxnLst/>
          <a:rect l="0" t="0" r="0" b="0"/>
          <a:pathLst>
            <a:path>
              <a:moveTo>
                <a:pt x="0" y="0"/>
              </a:moveTo>
              <a:lnTo>
                <a:pt x="0" y="2074169"/>
              </a:lnTo>
              <a:lnTo>
                <a:pt x="165492" y="2074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59E2C-FDFE-48FF-8EE5-C01D52C451C3}">
      <dsp:nvSpPr>
        <dsp:cNvPr id="0" name=""/>
        <dsp:cNvSpPr/>
      </dsp:nvSpPr>
      <dsp:spPr>
        <a:xfrm>
          <a:off x="1170435" y="1338060"/>
          <a:ext cx="165492" cy="1290839"/>
        </a:xfrm>
        <a:custGeom>
          <a:avLst/>
          <a:gdLst/>
          <a:ahLst/>
          <a:cxnLst/>
          <a:rect l="0" t="0" r="0" b="0"/>
          <a:pathLst>
            <a:path>
              <a:moveTo>
                <a:pt x="0" y="0"/>
              </a:moveTo>
              <a:lnTo>
                <a:pt x="0" y="1290839"/>
              </a:lnTo>
              <a:lnTo>
                <a:pt x="165492" y="12908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EDF88-B758-4FB1-9CFA-8B573DA9B288}">
      <dsp:nvSpPr>
        <dsp:cNvPr id="0" name=""/>
        <dsp:cNvSpPr/>
      </dsp:nvSpPr>
      <dsp:spPr>
        <a:xfrm>
          <a:off x="1170435" y="1338060"/>
          <a:ext cx="165492" cy="507509"/>
        </a:xfrm>
        <a:custGeom>
          <a:avLst/>
          <a:gdLst/>
          <a:ahLst/>
          <a:cxnLst/>
          <a:rect l="0" t="0" r="0" b="0"/>
          <a:pathLst>
            <a:path>
              <a:moveTo>
                <a:pt x="0" y="0"/>
              </a:moveTo>
              <a:lnTo>
                <a:pt x="0" y="507509"/>
              </a:lnTo>
              <a:lnTo>
                <a:pt x="165492" y="507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6A0E6-D17B-44A5-BBA0-7506BA7C6A03}">
      <dsp:nvSpPr>
        <dsp:cNvPr id="0" name=""/>
        <dsp:cNvSpPr/>
      </dsp:nvSpPr>
      <dsp:spPr>
        <a:xfrm>
          <a:off x="1611748" y="554730"/>
          <a:ext cx="2669941" cy="231689"/>
        </a:xfrm>
        <a:custGeom>
          <a:avLst/>
          <a:gdLst/>
          <a:ahLst/>
          <a:cxnLst/>
          <a:rect l="0" t="0" r="0" b="0"/>
          <a:pathLst>
            <a:path>
              <a:moveTo>
                <a:pt x="2669941" y="0"/>
              </a:moveTo>
              <a:lnTo>
                <a:pt x="2669941" y="115844"/>
              </a:lnTo>
              <a:lnTo>
                <a:pt x="0" y="115844"/>
              </a:lnTo>
              <a:lnTo>
                <a:pt x="0" y="23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ED78D-D75F-4068-A9D0-4748BA8E2B0A}">
      <dsp:nvSpPr>
        <dsp:cNvPr id="0" name=""/>
        <dsp:cNvSpPr/>
      </dsp:nvSpPr>
      <dsp:spPr>
        <a:xfrm>
          <a:off x="3730049" y="3090"/>
          <a:ext cx="1103281" cy="55164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ANG C2 UAS Portfolio</a:t>
          </a:r>
          <a:endParaRPr lang="en-US" sz="1400" b="1" kern="1200" dirty="0"/>
        </a:p>
      </dsp:txBody>
      <dsp:txXfrm>
        <a:off x="3730049" y="3090"/>
        <a:ext cx="1103281" cy="551640"/>
      </dsp:txXfrm>
    </dsp:sp>
    <dsp:sp modelId="{C83248C0-A6D0-48FE-A797-9D80C0346084}">
      <dsp:nvSpPr>
        <dsp:cNvPr id="0" name=""/>
        <dsp:cNvSpPr/>
      </dsp:nvSpPr>
      <dsp:spPr>
        <a:xfrm>
          <a:off x="1060107" y="786419"/>
          <a:ext cx="1103281" cy="55164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Aviation Safety Research</a:t>
          </a:r>
          <a:endParaRPr lang="en-US" sz="1100" b="1" kern="1200" dirty="0"/>
        </a:p>
      </dsp:txBody>
      <dsp:txXfrm>
        <a:off x="1060107" y="786419"/>
        <a:ext cx="1103281" cy="551640"/>
      </dsp:txXfrm>
    </dsp:sp>
    <dsp:sp modelId="{A9B497BA-D489-46B2-8E3A-138002761010}">
      <dsp:nvSpPr>
        <dsp:cNvPr id="0" name=""/>
        <dsp:cNvSpPr/>
      </dsp:nvSpPr>
      <dsp:spPr>
        <a:xfrm>
          <a:off x="1335928" y="156974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Detect and Avoid</a:t>
          </a:r>
          <a:endParaRPr lang="en-US" sz="900" b="1" kern="1200" dirty="0"/>
        </a:p>
      </dsp:txBody>
      <dsp:txXfrm>
        <a:off x="1335928" y="1569749"/>
        <a:ext cx="1103281" cy="551640"/>
      </dsp:txXfrm>
    </dsp:sp>
    <dsp:sp modelId="{6ED19CD8-209A-46A5-9480-FA04702DEFFA}">
      <dsp:nvSpPr>
        <dsp:cNvPr id="0" name=""/>
        <dsp:cNvSpPr/>
      </dsp:nvSpPr>
      <dsp:spPr>
        <a:xfrm>
          <a:off x="1335928" y="235307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Command and Control</a:t>
          </a:r>
          <a:endParaRPr lang="en-US" sz="900" b="1" kern="1200" dirty="0"/>
        </a:p>
      </dsp:txBody>
      <dsp:txXfrm>
        <a:off x="1335928" y="2353079"/>
        <a:ext cx="1103281" cy="551640"/>
      </dsp:txXfrm>
    </dsp:sp>
    <dsp:sp modelId="{66CFD2A7-B75B-490C-93D7-4081805838F7}">
      <dsp:nvSpPr>
        <dsp:cNvPr id="0" name=""/>
        <dsp:cNvSpPr/>
      </dsp:nvSpPr>
      <dsp:spPr>
        <a:xfrm>
          <a:off x="1335928" y="313640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Operational Integration</a:t>
          </a:r>
          <a:endParaRPr lang="en-US" sz="900" b="1" kern="1200" dirty="0"/>
        </a:p>
      </dsp:txBody>
      <dsp:txXfrm>
        <a:off x="1335928" y="3136409"/>
        <a:ext cx="1103281" cy="551640"/>
      </dsp:txXfrm>
    </dsp:sp>
    <dsp:sp modelId="{2757C4F7-B2FF-4FA7-B0E6-16E6AD2C3DA5}">
      <dsp:nvSpPr>
        <dsp:cNvPr id="0" name=""/>
        <dsp:cNvSpPr/>
      </dsp:nvSpPr>
      <dsp:spPr>
        <a:xfrm>
          <a:off x="1335928" y="391973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Human Factors</a:t>
          </a:r>
          <a:endParaRPr lang="en-US" sz="900" b="1" kern="1200" dirty="0"/>
        </a:p>
      </dsp:txBody>
      <dsp:txXfrm>
        <a:off x="1335928" y="3919739"/>
        <a:ext cx="1103281" cy="551640"/>
      </dsp:txXfrm>
    </dsp:sp>
    <dsp:sp modelId="{10D77426-2D6F-4D93-823D-54DE6A99A746}">
      <dsp:nvSpPr>
        <dsp:cNvPr id="0" name=""/>
        <dsp:cNvSpPr/>
      </dsp:nvSpPr>
      <dsp:spPr>
        <a:xfrm>
          <a:off x="1335928" y="470306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Airworthiness</a:t>
          </a:r>
          <a:endParaRPr lang="en-US" sz="900" b="1" kern="1200" dirty="0"/>
        </a:p>
      </dsp:txBody>
      <dsp:txXfrm>
        <a:off x="1335928" y="4703069"/>
        <a:ext cx="1103281" cy="551640"/>
      </dsp:txXfrm>
    </dsp:sp>
    <dsp:sp modelId="{23F26BE5-0D0B-41E2-8B6B-6677F0276396}">
      <dsp:nvSpPr>
        <dsp:cNvPr id="0" name=""/>
        <dsp:cNvSpPr/>
      </dsp:nvSpPr>
      <dsp:spPr>
        <a:xfrm>
          <a:off x="2395078" y="786419"/>
          <a:ext cx="1103281" cy="55164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Other Research</a:t>
          </a:r>
          <a:endParaRPr lang="en-US" sz="1100" b="1" kern="1200" dirty="0"/>
        </a:p>
      </dsp:txBody>
      <dsp:txXfrm>
        <a:off x="2395078" y="786419"/>
        <a:ext cx="1103281" cy="551640"/>
      </dsp:txXfrm>
    </dsp:sp>
    <dsp:sp modelId="{181F5D27-BAEC-425F-B687-9B27B791F08E}">
      <dsp:nvSpPr>
        <dsp:cNvPr id="0" name=""/>
        <dsp:cNvSpPr/>
      </dsp:nvSpPr>
      <dsp:spPr>
        <a:xfrm>
          <a:off x="2670898" y="156974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UAS Weather</a:t>
          </a:r>
        </a:p>
      </dsp:txBody>
      <dsp:txXfrm>
        <a:off x="2670898" y="1569749"/>
        <a:ext cx="1103281" cy="551640"/>
      </dsp:txXfrm>
    </dsp:sp>
    <dsp:sp modelId="{ECD9EBEA-D5E4-49F2-A5E4-7B661FEDBF67}">
      <dsp:nvSpPr>
        <dsp:cNvPr id="0" name=""/>
        <dsp:cNvSpPr/>
      </dsp:nvSpPr>
      <dsp:spPr>
        <a:xfrm>
          <a:off x="2670898" y="235307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UAS Wake Standards</a:t>
          </a:r>
          <a:endParaRPr lang="en-US" sz="900" b="1" kern="1200" dirty="0"/>
        </a:p>
      </dsp:txBody>
      <dsp:txXfrm>
        <a:off x="2670898" y="2353079"/>
        <a:ext cx="1103281" cy="551640"/>
      </dsp:txXfrm>
    </dsp:sp>
    <dsp:sp modelId="{216766E7-03F9-4EBF-8425-DCD3004D4FD5}">
      <dsp:nvSpPr>
        <dsp:cNvPr id="0" name=""/>
        <dsp:cNvSpPr/>
      </dsp:nvSpPr>
      <dsp:spPr>
        <a:xfrm>
          <a:off x="3730049" y="786419"/>
          <a:ext cx="1103281" cy="55164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Concept Validation</a:t>
          </a:r>
          <a:endParaRPr lang="en-US" sz="1100" b="1" kern="1200" dirty="0"/>
        </a:p>
      </dsp:txBody>
      <dsp:txXfrm>
        <a:off x="3730049" y="786419"/>
        <a:ext cx="1103281" cy="551640"/>
      </dsp:txXfrm>
    </dsp:sp>
    <dsp:sp modelId="{2F5DBF22-680B-453E-ADA3-69CA22AD0DD9}">
      <dsp:nvSpPr>
        <dsp:cNvPr id="0" name=""/>
        <dsp:cNvSpPr/>
      </dsp:nvSpPr>
      <dsp:spPr>
        <a:xfrm>
          <a:off x="4005869" y="156974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Voice Comm</a:t>
          </a:r>
          <a:endParaRPr lang="en-US" sz="900" b="1" kern="1200" dirty="0"/>
        </a:p>
      </dsp:txBody>
      <dsp:txXfrm>
        <a:off x="4005869" y="1569749"/>
        <a:ext cx="1103281" cy="551640"/>
      </dsp:txXfrm>
    </dsp:sp>
    <dsp:sp modelId="{A91F43B2-56AA-401B-A7A1-E3D342E25DD8}">
      <dsp:nvSpPr>
        <dsp:cNvPr id="0" name=""/>
        <dsp:cNvSpPr/>
      </dsp:nvSpPr>
      <dsp:spPr>
        <a:xfrm>
          <a:off x="4005869" y="235307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Contingency Procedures</a:t>
          </a:r>
          <a:endParaRPr lang="en-US" sz="900" b="1" kern="1200" dirty="0"/>
        </a:p>
      </dsp:txBody>
      <dsp:txXfrm>
        <a:off x="4005869" y="2353079"/>
        <a:ext cx="1103281" cy="551640"/>
      </dsp:txXfrm>
    </dsp:sp>
    <dsp:sp modelId="{6163E521-52BC-4AFC-9B43-8D93FAFE4185}">
      <dsp:nvSpPr>
        <dsp:cNvPr id="0" name=""/>
        <dsp:cNvSpPr/>
      </dsp:nvSpPr>
      <dsp:spPr>
        <a:xfrm>
          <a:off x="4005869" y="313640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Automation Sys Requirements</a:t>
          </a:r>
          <a:endParaRPr lang="en-US" sz="900" b="1" kern="1200" dirty="0"/>
        </a:p>
      </dsp:txBody>
      <dsp:txXfrm>
        <a:off x="4005869" y="3136409"/>
        <a:ext cx="1103281" cy="551640"/>
      </dsp:txXfrm>
    </dsp:sp>
    <dsp:sp modelId="{FE697068-4AD9-47CD-A976-401D967AA6AF}">
      <dsp:nvSpPr>
        <dsp:cNvPr id="0" name=""/>
        <dsp:cNvSpPr/>
      </dsp:nvSpPr>
      <dsp:spPr>
        <a:xfrm>
          <a:off x="5065019" y="786419"/>
          <a:ext cx="1103281" cy="55164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Partnerships</a:t>
          </a:r>
          <a:endParaRPr lang="en-US" sz="1100" b="1" kern="1200" dirty="0"/>
        </a:p>
      </dsp:txBody>
      <dsp:txXfrm>
        <a:off x="5065019" y="786419"/>
        <a:ext cx="1103281" cy="551640"/>
      </dsp:txXfrm>
    </dsp:sp>
    <dsp:sp modelId="{691B26DD-D6E7-4288-B0EC-50F53E3BCAA0}">
      <dsp:nvSpPr>
        <dsp:cNvPr id="0" name=""/>
        <dsp:cNvSpPr/>
      </dsp:nvSpPr>
      <dsp:spPr>
        <a:xfrm>
          <a:off x="5340840" y="156974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UTM RTT</a:t>
          </a:r>
        </a:p>
      </dsp:txBody>
      <dsp:txXfrm>
        <a:off x="5340840" y="1569749"/>
        <a:ext cx="1103281" cy="551640"/>
      </dsp:txXfrm>
    </dsp:sp>
    <dsp:sp modelId="{748A0417-3256-41ED-BB9F-B444B7590AD9}">
      <dsp:nvSpPr>
        <dsp:cNvPr id="0" name=""/>
        <dsp:cNvSpPr/>
      </dsp:nvSpPr>
      <dsp:spPr>
        <a:xfrm>
          <a:off x="5333999" y="2362198"/>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UAS Integration RTT</a:t>
          </a:r>
          <a:endParaRPr lang="en-US" sz="900" b="1" kern="1200" dirty="0"/>
        </a:p>
      </dsp:txBody>
      <dsp:txXfrm>
        <a:off x="5333999" y="2362198"/>
        <a:ext cx="1103281" cy="551640"/>
      </dsp:txXfrm>
    </dsp:sp>
    <dsp:sp modelId="{B13EE242-15FE-443D-B416-73E3A725DC1D}">
      <dsp:nvSpPr>
        <dsp:cNvPr id="0" name=""/>
        <dsp:cNvSpPr/>
      </dsp:nvSpPr>
      <dsp:spPr>
        <a:xfrm>
          <a:off x="5340840" y="313640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DAC Task Group 2 &amp; 3</a:t>
          </a:r>
          <a:endParaRPr lang="en-US" sz="900" b="1" kern="1200" dirty="0"/>
        </a:p>
      </dsp:txBody>
      <dsp:txXfrm>
        <a:off x="5340840" y="3136409"/>
        <a:ext cx="1103281" cy="551640"/>
      </dsp:txXfrm>
    </dsp:sp>
    <dsp:sp modelId="{41FCCC27-5C36-473A-A14A-6E8BCC50249E}">
      <dsp:nvSpPr>
        <dsp:cNvPr id="0" name=""/>
        <dsp:cNvSpPr/>
      </dsp:nvSpPr>
      <dsp:spPr>
        <a:xfrm>
          <a:off x="5340840" y="391973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DOD, DOI, DHS</a:t>
          </a:r>
          <a:endParaRPr lang="en-US" sz="1400" kern="1200" dirty="0"/>
        </a:p>
      </dsp:txBody>
      <dsp:txXfrm>
        <a:off x="5340840" y="3919739"/>
        <a:ext cx="1103281" cy="551640"/>
      </dsp:txXfrm>
    </dsp:sp>
    <dsp:sp modelId="{D5E936C4-5525-41CB-8D99-F72487D11FBE}">
      <dsp:nvSpPr>
        <dsp:cNvPr id="0" name=""/>
        <dsp:cNvSpPr/>
      </dsp:nvSpPr>
      <dsp:spPr>
        <a:xfrm>
          <a:off x="6399990" y="786419"/>
          <a:ext cx="1103281" cy="55164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Performers</a:t>
          </a:r>
          <a:endParaRPr lang="en-US" sz="1100" b="1" kern="1200" dirty="0"/>
        </a:p>
      </dsp:txBody>
      <dsp:txXfrm>
        <a:off x="6399990" y="786419"/>
        <a:ext cx="1103281" cy="551640"/>
      </dsp:txXfrm>
    </dsp:sp>
    <dsp:sp modelId="{225DDF23-D9F0-45C0-B819-D00162889740}">
      <dsp:nvSpPr>
        <dsp:cNvPr id="0" name=""/>
        <dsp:cNvSpPr/>
      </dsp:nvSpPr>
      <dsp:spPr>
        <a:xfrm>
          <a:off x="6675810" y="156974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70000"/>
            </a:lnSpc>
            <a:spcBef>
              <a:spcPct val="0"/>
            </a:spcBef>
            <a:spcAft>
              <a:spcPct val="35000"/>
            </a:spcAft>
          </a:pPr>
          <a:r>
            <a:rPr lang="en-US" sz="900" b="1" kern="1200" dirty="0" smtClean="0"/>
            <a:t>FAA TC</a:t>
          </a:r>
        </a:p>
        <a:p>
          <a:pPr lvl="0" algn="ctr" defTabSz="400050">
            <a:lnSpc>
              <a:spcPct val="70000"/>
            </a:lnSpc>
            <a:spcBef>
              <a:spcPct val="0"/>
            </a:spcBef>
            <a:spcAft>
              <a:spcPct val="35000"/>
            </a:spcAft>
          </a:pPr>
          <a:r>
            <a:rPr lang="en-US" sz="900" b="1" kern="1200" dirty="0" smtClean="0"/>
            <a:t>MIT/LL</a:t>
          </a:r>
        </a:p>
        <a:p>
          <a:pPr lvl="0" algn="ctr" defTabSz="400050">
            <a:lnSpc>
              <a:spcPct val="70000"/>
            </a:lnSpc>
            <a:spcBef>
              <a:spcPct val="0"/>
            </a:spcBef>
            <a:spcAft>
              <a:spcPct val="35000"/>
            </a:spcAft>
          </a:pPr>
          <a:r>
            <a:rPr lang="en-US" sz="900" b="1" kern="1200" dirty="0" smtClean="0"/>
            <a:t>Mitre</a:t>
          </a:r>
        </a:p>
        <a:p>
          <a:pPr lvl="0" algn="ctr" defTabSz="400050">
            <a:lnSpc>
              <a:spcPct val="70000"/>
            </a:lnSpc>
            <a:spcBef>
              <a:spcPct val="0"/>
            </a:spcBef>
            <a:spcAft>
              <a:spcPct val="35000"/>
            </a:spcAft>
          </a:pPr>
          <a:r>
            <a:rPr lang="en-US" sz="900" b="1" kern="1200" dirty="0" smtClean="0"/>
            <a:t>NAS</a:t>
          </a:r>
          <a:endParaRPr lang="en-US" sz="900" b="1" kern="1200" dirty="0"/>
        </a:p>
      </dsp:txBody>
      <dsp:txXfrm>
        <a:off x="6675810" y="1569749"/>
        <a:ext cx="1103281" cy="551640"/>
      </dsp:txXfrm>
    </dsp:sp>
    <dsp:sp modelId="{404BFB9E-A831-4173-BCFD-BDD737648580}">
      <dsp:nvSpPr>
        <dsp:cNvPr id="0" name=""/>
        <dsp:cNvSpPr/>
      </dsp:nvSpPr>
      <dsp:spPr>
        <a:xfrm>
          <a:off x="6675810" y="2353079"/>
          <a:ext cx="1103281" cy="5516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UAS Center of Excellence</a:t>
          </a:r>
          <a:endParaRPr lang="en-US" sz="900" b="1" kern="1200" dirty="0"/>
        </a:p>
      </dsp:txBody>
      <dsp:txXfrm>
        <a:off x="6675810" y="2353079"/>
        <a:ext cx="1103281" cy="5516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6"/>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6"/>
          </a:xfrm>
          <a:prstGeom prst="rect">
            <a:avLst/>
          </a:prstGeom>
        </p:spPr>
        <p:txBody>
          <a:bodyPr vert="horz" lIns="91431" tIns="45715" rIns="91431" bIns="45715" rtlCol="0"/>
          <a:lstStyle>
            <a:lvl1pPr algn="r">
              <a:defRPr sz="1200"/>
            </a:lvl1pPr>
          </a:lstStyle>
          <a:p>
            <a:fld id="{ED203F68-BF1F-4140-BFBD-8D580BC90318}" type="datetimeFigureOut">
              <a:rPr lang="en-US" smtClean="0"/>
              <a:t>9/6/2017</a:t>
            </a:fld>
            <a:endParaRPr lang="en-US"/>
          </a:p>
        </p:txBody>
      </p:sp>
      <p:sp>
        <p:nvSpPr>
          <p:cNvPr id="4" name="Footer Placeholder 3"/>
          <p:cNvSpPr>
            <a:spLocks noGrp="1"/>
          </p:cNvSpPr>
          <p:nvPr>
            <p:ph type="ftr" sz="quarter" idx="2"/>
          </p:nvPr>
        </p:nvSpPr>
        <p:spPr>
          <a:xfrm>
            <a:off x="2" y="8829676"/>
            <a:ext cx="3038475" cy="466726"/>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6"/>
          </a:xfrm>
          <a:prstGeom prst="rect">
            <a:avLst/>
          </a:prstGeom>
        </p:spPr>
        <p:txBody>
          <a:bodyPr vert="horz" lIns="91431" tIns="45715" rIns="91431" bIns="45715" rtlCol="0" anchor="b"/>
          <a:lstStyle>
            <a:lvl1pPr algn="r">
              <a:defRPr sz="1200"/>
            </a:lvl1pPr>
          </a:lstStyle>
          <a:p>
            <a:fld id="{2219C488-073E-4480-9689-E9152D1AF81E}" type="slidenum">
              <a:rPr lang="en-US" smtClean="0"/>
              <a:t>‹#›</a:t>
            </a:fld>
            <a:endParaRPr lang="en-US"/>
          </a:p>
        </p:txBody>
      </p:sp>
    </p:spTree>
    <p:extLst>
      <p:ext uri="{BB962C8B-B14F-4D97-AF65-F5344CB8AC3E}">
        <p14:creationId xmlns:p14="http://schemas.microsoft.com/office/powerpoint/2010/main" val="3716380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4"/>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68" tIns="46584" rIns="93168" bIns="46584" rtlCol="0"/>
          <a:lstStyle>
            <a:lvl1pPr algn="r">
              <a:defRPr sz="1200"/>
            </a:lvl1pPr>
          </a:lstStyle>
          <a:p>
            <a:fld id="{77903F50-2585-47AB-A753-629ECC7D3615}" type="datetimeFigureOut">
              <a:rPr lang="en-US" smtClean="0"/>
              <a:t>9/6/2017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8" tIns="46584" rIns="93168" bIns="46584" rtlCol="0" anchor="b"/>
          <a:lstStyle>
            <a:lvl1pPr algn="r">
              <a:defRPr sz="1200"/>
            </a:lvl1pPr>
          </a:lstStyle>
          <a:p>
            <a:fld id="{3CC28D35-8822-403B-B32C-31EE0A595AF9}" type="slidenum">
              <a:rPr lang="en-US" smtClean="0"/>
              <a:t>‹#›</a:t>
            </a:fld>
            <a:endParaRPr lang="en-US" dirty="0"/>
          </a:p>
        </p:txBody>
      </p:sp>
    </p:spTree>
    <p:extLst>
      <p:ext uri="{BB962C8B-B14F-4D97-AF65-F5344CB8AC3E}">
        <p14:creationId xmlns:p14="http://schemas.microsoft.com/office/powerpoint/2010/main" val="118435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8EB4E3"/>
                </a:solidFill>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EB4E3"/>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78529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defTabSz="457200">
              <a:defRPr sz="1000">
                <a:solidFill>
                  <a:srgbClr val="8EB4E3"/>
                </a:solidFill>
                <a:latin typeface="Arial" charset="0"/>
                <a:ea typeface="ＭＳ Ｐゴシック" charset="0"/>
                <a:cs typeface="Arial" charset="0"/>
              </a:defRPr>
            </a:lvl1pPr>
          </a:lstStyle>
          <a:p>
            <a:pPr>
              <a:defRPr/>
            </a:pPr>
            <a:endParaRPr lang="en-US" dirty="0"/>
          </a:p>
        </p:txBody>
      </p:sp>
    </p:spTree>
    <p:extLst>
      <p:ext uri="{BB962C8B-B14F-4D97-AF65-F5344CB8AC3E}">
        <p14:creationId xmlns:p14="http://schemas.microsoft.com/office/powerpoint/2010/main" val="396173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defTabSz="457200">
              <a:defRPr>
                <a:solidFill>
                  <a:prstClr val="black"/>
                </a:solidFill>
                <a:latin typeface="Calibri" charset="0"/>
                <a:ea typeface="ＭＳ Ｐゴシック"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auto">
              <a:spcBef>
                <a:spcPts val="0"/>
              </a:spcBef>
              <a:spcAft>
                <a:spcPts val="0"/>
              </a:spcAft>
              <a:defRPr>
                <a:solidFill>
                  <a:prstClr val="black">
                    <a:lumMod val="50000"/>
                    <a:lumOff val="50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12"/>
          </p:nvPr>
        </p:nvSpPr>
        <p:spPr>
          <a:xfrm>
            <a:off x="6638925" y="6426200"/>
            <a:ext cx="2133600" cy="222250"/>
          </a:xfrm>
        </p:spPr>
        <p:txBody>
          <a:bodyPr/>
          <a:lstStyle>
            <a:lvl1pPr>
              <a:defRPr/>
            </a:lvl1pPr>
          </a:lstStyle>
          <a:p>
            <a:fld id="{A68BD49B-F502-45DA-AA66-5FC80DC4D20D}" type="slidenum">
              <a:rPr lang="en-US" altLang="en-US"/>
              <a:pPr/>
              <a:t>‹#›</a:t>
            </a:fld>
            <a:endParaRPr lang="en-US" altLang="en-US"/>
          </a:p>
        </p:txBody>
      </p:sp>
    </p:spTree>
    <p:extLst>
      <p:ext uri="{BB962C8B-B14F-4D97-AF65-F5344CB8AC3E}">
        <p14:creationId xmlns:p14="http://schemas.microsoft.com/office/powerpoint/2010/main" val="416920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161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defTabSz="457200">
              <a:defRPr>
                <a:solidFill>
                  <a:prstClr val="black"/>
                </a:solidFill>
                <a:latin typeface="Calibri" charset="0"/>
                <a:ea typeface="ＭＳ Ｐゴシック"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auto">
              <a:spcBef>
                <a:spcPts val="0"/>
              </a:spcBef>
              <a:spcAft>
                <a:spcPts val="0"/>
              </a:spcAft>
              <a:defRPr>
                <a:solidFill>
                  <a:prstClr val="black">
                    <a:lumMod val="50000"/>
                    <a:lumOff val="50000"/>
                  </a:prstClr>
                </a:solidFill>
                <a:latin typeface="Arial"/>
                <a:ea typeface="+mn-ea"/>
                <a:cs typeface="Arial"/>
              </a:defRPr>
            </a:lvl1pPr>
          </a:lstStyle>
          <a:p>
            <a:pPr>
              <a:defRPr/>
            </a:pPr>
            <a:endParaRPr lang="en-US"/>
          </a:p>
        </p:txBody>
      </p:sp>
      <p:sp>
        <p:nvSpPr>
          <p:cNvPr id="7" name="Slide Number Placeholder 6"/>
          <p:cNvSpPr>
            <a:spLocks noGrp="1"/>
          </p:cNvSpPr>
          <p:nvPr>
            <p:ph type="sldNum" sz="quarter" idx="12"/>
          </p:nvPr>
        </p:nvSpPr>
        <p:spPr>
          <a:xfrm>
            <a:off x="6621463" y="6434138"/>
            <a:ext cx="2133600" cy="222250"/>
          </a:xfrm>
        </p:spPr>
        <p:txBody>
          <a:bodyPr/>
          <a:lstStyle>
            <a:lvl1pPr>
              <a:defRPr/>
            </a:lvl1pPr>
          </a:lstStyle>
          <a:p>
            <a:fld id="{DFA94760-127F-4A1D-B8FE-6098DD977A42}" type="slidenum">
              <a:rPr lang="en-US" altLang="en-US"/>
              <a:pPr/>
              <a:t>‹#›</a:t>
            </a:fld>
            <a:endParaRPr lang="en-US" altLang="en-US"/>
          </a:p>
        </p:txBody>
      </p:sp>
    </p:spTree>
    <p:extLst>
      <p:ext uri="{BB962C8B-B14F-4D97-AF65-F5344CB8AC3E}">
        <p14:creationId xmlns:p14="http://schemas.microsoft.com/office/powerpoint/2010/main" val="227094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defTabSz="457200">
              <a:defRPr>
                <a:solidFill>
                  <a:prstClr val="black"/>
                </a:solidFill>
                <a:latin typeface="Calibri" charset="0"/>
                <a:ea typeface="ＭＳ Ｐゴシック" charset="0"/>
                <a:cs typeface="+mn-cs"/>
              </a:defRPr>
            </a:lvl1pPr>
          </a:lstStyle>
          <a:p>
            <a:pPr>
              <a:defRPr/>
            </a:pPr>
            <a:endParaRPr lang="en-US" dirty="0"/>
          </a:p>
        </p:txBody>
      </p:sp>
      <p:sp>
        <p:nvSpPr>
          <p:cNvPr id="8" name="Footer Placeholder 7"/>
          <p:cNvSpPr>
            <a:spLocks noGrp="1"/>
          </p:cNvSpPr>
          <p:nvPr>
            <p:ph type="ftr" sz="quarter" idx="11"/>
          </p:nvPr>
        </p:nvSpPr>
        <p:spPr/>
        <p:txBody>
          <a:bodyPr rtlCol="0"/>
          <a:lstStyle>
            <a:lvl1pPr defTabSz="914400" fontAlgn="auto">
              <a:spcBef>
                <a:spcPts val="0"/>
              </a:spcBef>
              <a:spcAft>
                <a:spcPts val="0"/>
              </a:spcAft>
              <a:defRPr>
                <a:solidFill>
                  <a:prstClr val="black">
                    <a:lumMod val="50000"/>
                    <a:lumOff val="50000"/>
                  </a:prstClr>
                </a:solidFill>
                <a:latin typeface="Arial"/>
                <a:ea typeface="+mn-ea"/>
                <a:cs typeface="Arial"/>
              </a:defRPr>
            </a:lvl1pPr>
          </a:lstStyle>
          <a:p>
            <a:pPr>
              <a:defRPr/>
            </a:pPr>
            <a:endParaRPr lang="en-US"/>
          </a:p>
        </p:txBody>
      </p:sp>
      <p:sp>
        <p:nvSpPr>
          <p:cNvPr id="9" name="Slide Number Placeholder 8"/>
          <p:cNvSpPr>
            <a:spLocks noGrp="1"/>
          </p:cNvSpPr>
          <p:nvPr>
            <p:ph type="sldNum" sz="quarter" idx="12"/>
          </p:nvPr>
        </p:nvSpPr>
        <p:spPr>
          <a:xfrm>
            <a:off x="6621463" y="6426200"/>
            <a:ext cx="2133600" cy="222250"/>
          </a:xfrm>
        </p:spPr>
        <p:txBody>
          <a:bodyPr/>
          <a:lstStyle>
            <a:lvl1pPr>
              <a:defRPr/>
            </a:lvl1pPr>
          </a:lstStyle>
          <a:p>
            <a:fld id="{5942EB04-BDD3-47A3-930E-65328EDB5582}" type="slidenum">
              <a:rPr lang="en-US" altLang="en-US"/>
              <a:pPr/>
              <a:t>‹#›</a:t>
            </a:fld>
            <a:endParaRPr lang="en-US" altLang="en-US"/>
          </a:p>
        </p:txBody>
      </p:sp>
    </p:spTree>
    <p:extLst>
      <p:ext uri="{BB962C8B-B14F-4D97-AF65-F5344CB8AC3E}">
        <p14:creationId xmlns:p14="http://schemas.microsoft.com/office/powerpoint/2010/main" val="3352844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defTabSz="457200">
              <a:defRPr>
                <a:solidFill>
                  <a:prstClr val="black"/>
                </a:solidFill>
                <a:latin typeface="Calibri" charset="0"/>
                <a:ea typeface="ＭＳ Ｐゴシック" charset="0"/>
                <a:cs typeface="+mn-cs"/>
              </a:defRPr>
            </a:lvl1pPr>
          </a:lstStyle>
          <a:p>
            <a:pPr>
              <a:defRPr/>
            </a:pPr>
            <a:endParaRPr lang="en-US" dirty="0"/>
          </a:p>
        </p:txBody>
      </p:sp>
      <p:sp>
        <p:nvSpPr>
          <p:cNvPr id="4" name="Footer Placeholder 3"/>
          <p:cNvSpPr>
            <a:spLocks noGrp="1"/>
          </p:cNvSpPr>
          <p:nvPr>
            <p:ph type="ftr" sz="quarter" idx="11"/>
          </p:nvPr>
        </p:nvSpPr>
        <p:spPr/>
        <p:txBody>
          <a:bodyPr rtlCol="0"/>
          <a:lstStyle>
            <a:lvl1pPr defTabSz="914400" fontAlgn="auto">
              <a:spcBef>
                <a:spcPts val="0"/>
              </a:spcBef>
              <a:spcAft>
                <a:spcPts val="0"/>
              </a:spcAft>
              <a:defRPr>
                <a:solidFill>
                  <a:prstClr val="black">
                    <a:lumMod val="50000"/>
                    <a:lumOff val="50000"/>
                  </a:prstClr>
                </a:solidFill>
                <a:latin typeface="Arial"/>
                <a:ea typeface="+mn-ea"/>
                <a:cs typeface="Arial"/>
              </a:defRPr>
            </a:lvl1pPr>
          </a:lstStyle>
          <a:p>
            <a:pPr>
              <a:defRPr/>
            </a:pPr>
            <a:endParaRPr lang="en-US"/>
          </a:p>
        </p:txBody>
      </p:sp>
      <p:sp>
        <p:nvSpPr>
          <p:cNvPr id="5" name="Slide Number Placeholder 4"/>
          <p:cNvSpPr>
            <a:spLocks noGrp="1"/>
          </p:cNvSpPr>
          <p:nvPr>
            <p:ph type="sldNum" sz="quarter" idx="12"/>
          </p:nvPr>
        </p:nvSpPr>
        <p:spPr>
          <a:xfrm>
            <a:off x="6621463" y="6426200"/>
            <a:ext cx="2133600" cy="222250"/>
          </a:xfrm>
        </p:spPr>
        <p:txBody>
          <a:bodyPr/>
          <a:lstStyle>
            <a:lvl1pPr>
              <a:defRPr/>
            </a:lvl1pPr>
          </a:lstStyle>
          <a:p>
            <a:fld id="{E6B39BDE-9B92-45B0-95B8-5D7E62A40E71}" type="slidenum">
              <a:rPr lang="en-US" altLang="en-US"/>
              <a:pPr/>
              <a:t>‹#›</a:t>
            </a:fld>
            <a:endParaRPr lang="en-US" altLang="en-US"/>
          </a:p>
        </p:txBody>
      </p:sp>
    </p:spTree>
    <p:extLst>
      <p:ext uri="{BB962C8B-B14F-4D97-AF65-F5344CB8AC3E}">
        <p14:creationId xmlns:p14="http://schemas.microsoft.com/office/powerpoint/2010/main" val="123374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defTabSz="457200">
              <a:defRPr>
                <a:solidFill>
                  <a:prstClr val="black"/>
                </a:solidFill>
                <a:latin typeface="Calibri" charset="0"/>
                <a:ea typeface="ＭＳ Ｐゴシック" charset="0"/>
                <a:cs typeface="+mn-cs"/>
              </a:defRPr>
            </a:lvl1pPr>
          </a:lstStyle>
          <a:p>
            <a:pPr>
              <a:defRPr/>
            </a:pPr>
            <a:endParaRPr lang="en-US" dirty="0"/>
          </a:p>
        </p:txBody>
      </p:sp>
      <p:sp>
        <p:nvSpPr>
          <p:cNvPr id="3" name="Footer Placeholder 2"/>
          <p:cNvSpPr>
            <a:spLocks noGrp="1"/>
          </p:cNvSpPr>
          <p:nvPr>
            <p:ph type="ftr" sz="quarter" idx="11"/>
          </p:nvPr>
        </p:nvSpPr>
        <p:spPr/>
        <p:txBody>
          <a:bodyPr rtlCol="0"/>
          <a:lstStyle>
            <a:lvl1pPr defTabSz="914400" fontAlgn="auto">
              <a:spcBef>
                <a:spcPts val="0"/>
              </a:spcBef>
              <a:spcAft>
                <a:spcPts val="0"/>
              </a:spcAft>
              <a:defRPr>
                <a:solidFill>
                  <a:prstClr val="black">
                    <a:lumMod val="50000"/>
                    <a:lumOff val="50000"/>
                  </a:prstClr>
                </a:solidFill>
                <a:latin typeface="Arial"/>
                <a:ea typeface="+mn-ea"/>
                <a:cs typeface="Arial"/>
              </a:defRPr>
            </a:lvl1pPr>
          </a:lstStyle>
          <a:p>
            <a:pPr>
              <a:defRPr/>
            </a:pPr>
            <a:endParaRPr lang="en-US"/>
          </a:p>
        </p:txBody>
      </p:sp>
      <p:sp>
        <p:nvSpPr>
          <p:cNvPr id="4" name="Slide Number Placeholder 3"/>
          <p:cNvSpPr>
            <a:spLocks noGrp="1"/>
          </p:cNvSpPr>
          <p:nvPr>
            <p:ph type="sldNum" sz="quarter" idx="12"/>
          </p:nvPr>
        </p:nvSpPr>
        <p:spPr>
          <a:xfrm>
            <a:off x="6613525" y="6434138"/>
            <a:ext cx="2133600" cy="222250"/>
          </a:xfrm>
        </p:spPr>
        <p:txBody>
          <a:bodyPr/>
          <a:lstStyle>
            <a:lvl1pPr>
              <a:defRPr/>
            </a:lvl1pPr>
          </a:lstStyle>
          <a:p>
            <a:fld id="{67A180FA-489D-4120-A8EB-25E3AC556150}" type="slidenum">
              <a:rPr lang="en-US" altLang="en-US"/>
              <a:pPr/>
              <a:t>‹#›</a:t>
            </a:fld>
            <a:endParaRPr lang="en-US" altLang="en-US"/>
          </a:p>
        </p:txBody>
      </p:sp>
    </p:spTree>
    <p:extLst>
      <p:ext uri="{BB962C8B-B14F-4D97-AF65-F5344CB8AC3E}">
        <p14:creationId xmlns:p14="http://schemas.microsoft.com/office/powerpoint/2010/main" val="260404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defTabSz="457200">
              <a:defRPr>
                <a:solidFill>
                  <a:prstClr val="black"/>
                </a:solidFill>
                <a:latin typeface="Calibri" charset="0"/>
                <a:ea typeface="ＭＳ Ｐゴシック"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auto">
              <a:spcBef>
                <a:spcPts val="0"/>
              </a:spcBef>
              <a:spcAft>
                <a:spcPts val="0"/>
              </a:spcAft>
              <a:defRPr>
                <a:solidFill>
                  <a:prstClr val="black">
                    <a:lumMod val="50000"/>
                    <a:lumOff val="50000"/>
                  </a:prstClr>
                </a:solidFill>
                <a:latin typeface="Arial"/>
                <a:ea typeface="+mn-ea"/>
                <a:cs typeface="Arial"/>
              </a:defRPr>
            </a:lvl1pPr>
          </a:lstStyle>
          <a:p>
            <a:pPr>
              <a:defRPr/>
            </a:pPr>
            <a:endParaRPr lang="en-US"/>
          </a:p>
        </p:txBody>
      </p:sp>
      <p:sp>
        <p:nvSpPr>
          <p:cNvPr id="7" name="Slide Number Placeholder 6"/>
          <p:cNvSpPr>
            <a:spLocks noGrp="1"/>
          </p:cNvSpPr>
          <p:nvPr>
            <p:ph type="sldNum" sz="quarter" idx="12"/>
          </p:nvPr>
        </p:nvSpPr>
        <p:spPr>
          <a:xfrm>
            <a:off x="6630988" y="6426200"/>
            <a:ext cx="2133600" cy="222250"/>
          </a:xfrm>
        </p:spPr>
        <p:txBody>
          <a:bodyPr/>
          <a:lstStyle>
            <a:lvl1pPr>
              <a:defRPr/>
            </a:lvl1pPr>
          </a:lstStyle>
          <a:p>
            <a:fld id="{D49952B6-B75C-45BC-BE1B-EFFF71710F9A}" type="slidenum">
              <a:rPr lang="en-US" altLang="en-US"/>
              <a:pPr/>
              <a:t>‹#›</a:t>
            </a:fld>
            <a:endParaRPr lang="en-US" altLang="en-US"/>
          </a:p>
        </p:txBody>
      </p:sp>
    </p:spTree>
    <p:extLst>
      <p:ext uri="{BB962C8B-B14F-4D97-AF65-F5344CB8AC3E}">
        <p14:creationId xmlns:p14="http://schemas.microsoft.com/office/powerpoint/2010/main" val="215776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Quad Chart (Overview)">
    <p:spTree>
      <p:nvGrpSpPr>
        <p:cNvPr id="1" name=""/>
        <p:cNvGrpSpPr/>
        <p:nvPr/>
      </p:nvGrpSpPr>
      <p:grpSpPr>
        <a:xfrm>
          <a:off x="0" y="0"/>
          <a:ext cx="0" cy="0"/>
          <a:chOff x="0" y="0"/>
          <a:chExt cx="0" cy="0"/>
        </a:xfrm>
      </p:grpSpPr>
      <p:cxnSp>
        <p:nvCxnSpPr>
          <p:cNvPr id="6" name="Straight Connector 5"/>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Need/Approach</a:t>
            </a:r>
          </a:p>
        </p:txBody>
      </p:sp>
      <p:sp>
        <p:nvSpPr>
          <p:cNvPr id="9" name="TextBox 8"/>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Major Activities</a:t>
            </a:r>
          </a:p>
        </p:txBody>
      </p:sp>
      <p:sp>
        <p:nvSpPr>
          <p:cNvPr id="10" name="TextBox 9"/>
          <p:cNvSpPr txBox="1">
            <a:spLocks noChangeArrowheads="1"/>
          </p:cNvSpPr>
          <p:nvPr userDrawn="1"/>
        </p:nvSpPr>
        <p:spPr bwMode="auto">
          <a:xfrm>
            <a:off x="4572000" y="3355975"/>
            <a:ext cx="233997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Sponsor Projected Outcomes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11" name="Slide Number Placeholder 30"/>
          <p:cNvSpPr>
            <a:spLocks noGrp="1"/>
          </p:cNvSpPr>
          <p:nvPr>
            <p:ph type="sldNum" sz="quarter" idx="24"/>
          </p:nvPr>
        </p:nvSpPr>
        <p:spPr>
          <a:xfrm>
            <a:off x="6621463" y="6424613"/>
            <a:ext cx="2133600" cy="365125"/>
          </a:xfrm>
        </p:spPr>
        <p:txBody>
          <a:bodyPr/>
          <a:lstStyle>
            <a:lvl1pPr>
              <a:defRPr/>
            </a:lvl1pPr>
          </a:lstStyle>
          <a:p>
            <a:fld id="{5A706861-C33E-45CC-ADE9-D2952E1C66C5}" type="slidenum">
              <a:rPr lang="en-US" altLang="en-US"/>
              <a:pPr/>
              <a:t>‹#›</a:t>
            </a:fld>
            <a:endParaRPr lang="en-US" altLang="en-US"/>
          </a:p>
        </p:txBody>
      </p:sp>
    </p:spTree>
    <p:extLst>
      <p:ext uri="{BB962C8B-B14F-4D97-AF65-F5344CB8AC3E}">
        <p14:creationId xmlns:p14="http://schemas.microsoft.com/office/powerpoint/2010/main" val="163746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ad Chart (Overview)">
    <p:spTree>
      <p:nvGrpSpPr>
        <p:cNvPr id="1" name=""/>
        <p:cNvGrpSpPr/>
        <p:nvPr/>
      </p:nvGrpSpPr>
      <p:grpSpPr>
        <a:xfrm>
          <a:off x="0" y="0"/>
          <a:ext cx="0" cy="0"/>
          <a:chOff x="0" y="0"/>
          <a:chExt cx="0" cy="0"/>
        </a:xfrm>
      </p:grpSpPr>
      <p:cxnSp>
        <p:nvCxnSpPr>
          <p:cNvPr id="10" name="Straight Connector 9"/>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Need/Approach</a:t>
            </a:r>
          </a:p>
        </p:txBody>
      </p:sp>
      <p:sp>
        <p:nvSpPr>
          <p:cNvPr id="13" name="TextBox 12"/>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Major Activities</a:t>
            </a:r>
          </a:p>
        </p:txBody>
      </p:sp>
      <p:sp>
        <p:nvSpPr>
          <p:cNvPr id="14" name="TextBox 13"/>
          <p:cNvSpPr txBox="1">
            <a:spLocks noChangeArrowheads="1"/>
          </p:cNvSpPr>
          <p:nvPr userDrawn="1"/>
        </p:nvSpPr>
        <p:spPr bwMode="auto">
          <a:xfrm>
            <a:off x="4572000" y="3355975"/>
            <a:ext cx="233997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Sponsor Projected Outcomes</a:t>
            </a:r>
          </a:p>
        </p:txBody>
      </p:sp>
      <p:sp>
        <p:nvSpPr>
          <p:cNvPr id="15" name="Slide Number Placeholder 30"/>
          <p:cNvSpPr txBox="1">
            <a:spLocks/>
          </p:cNvSpPr>
          <p:nvPr userDrawn="1"/>
        </p:nvSpPr>
        <p:spPr>
          <a:xfrm>
            <a:off x="6627813" y="6448425"/>
            <a:ext cx="2133600" cy="365125"/>
          </a:xfrm>
          <a:prstGeom prst="rect">
            <a:avLst/>
          </a:prstGeom>
        </p:spPr>
        <p:txBody>
          <a:bodyP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E38BDA2-EA1D-4909-9AAE-ECC8D89D0350}" type="slidenum">
              <a:rPr lang="en-US" altLang="en-US" sz="1100">
                <a:solidFill>
                  <a:srgbClr val="000000"/>
                </a:solidFill>
                <a:latin typeface="Calibri" panose="020F0502020204030204" pitchFamily="34" charset="0"/>
                <a:ea typeface="MS PGothic" panose="020B0600070205080204" pitchFamily="34" charset="-128"/>
              </a:rPr>
              <a:pPr algn="r" eaLnBrk="1" hangingPunct="1"/>
              <a:t>‹#›</a:t>
            </a:fld>
            <a:endParaRPr lang="en-US" altLang="en-US" sz="1100">
              <a:solidFill>
                <a:srgbClr val="000000"/>
              </a:solidFill>
              <a:latin typeface="Calibri" panose="020F0502020204030204" pitchFamily="34" charset="0"/>
              <a:ea typeface="MS PGothic" panose="020B0600070205080204" pitchFamily="34" charset="-128"/>
            </a:endParaRP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5062527"/>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
        <p:nvSpPr>
          <p:cNvPr id="16" name="Date Placeholder 28"/>
          <p:cNvSpPr>
            <a:spLocks noGrp="1"/>
          </p:cNvSpPr>
          <p:nvPr>
            <p:ph type="dt" sz="half" idx="28"/>
          </p:nvPr>
        </p:nvSpPr>
        <p:spPr>
          <a:xfrm>
            <a:off x="457200" y="6356350"/>
            <a:ext cx="2133600" cy="365125"/>
          </a:xfrm>
          <a:prstGeom prst="rect">
            <a:avLst/>
          </a:prstGeom>
        </p:spPr>
        <p:txBody>
          <a:bodyPr/>
          <a:lstStyle>
            <a:lvl1pPr defTabSz="457200">
              <a:defRPr>
                <a:solidFill>
                  <a:prstClr val="black"/>
                </a:solidFill>
                <a:latin typeface="Arial" charset="0"/>
                <a:ea typeface="ＭＳ Ｐゴシック" charset="0"/>
                <a:cs typeface="+mn-cs"/>
              </a:defRPr>
            </a:lvl1pPr>
          </a:lstStyle>
          <a:p>
            <a:pPr>
              <a:defRPr/>
            </a:pPr>
            <a:endParaRPr lang="en-US" dirty="0"/>
          </a:p>
        </p:txBody>
      </p:sp>
      <p:sp>
        <p:nvSpPr>
          <p:cNvPr id="17" name="Footer Placeholder 29"/>
          <p:cNvSpPr>
            <a:spLocks noGrp="1"/>
          </p:cNvSpPr>
          <p:nvPr>
            <p:ph type="ftr" sz="quarter" idx="29"/>
          </p:nvPr>
        </p:nvSpPr>
        <p:spPr/>
        <p:txBody>
          <a:bodyPr/>
          <a:lstStyle>
            <a:lvl1pPr defTabSz="914400"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146945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6" name="Slide Number Placeholder 5"/>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2060"/>
                </a:solidFill>
                <a:latin typeface="Calibri" charset="0"/>
              </a:defRPr>
            </a:lvl1pPr>
          </a:lstStyle>
          <a:p>
            <a:pPr defTabSz="457200" fontAlgn="base">
              <a:spcBef>
                <a:spcPct val="0"/>
              </a:spcBef>
              <a:spcAft>
                <a:spcPct val="0"/>
              </a:spcAft>
              <a:defRPr/>
            </a:pPr>
            <a:fld id="{2BFE7DB7-EF4D-134D-A300-EFDFD1A8BCC5}" type="slidenum">
              <a:rPr lang="en-US" smtClean="0">
                <a:ea typeface="ＭＳ Ｐゴシック" charset="0"/>
              </a:rPr>
              <a:pPr defTabSz="4572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2765242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Major Activities</a:t>
            </a:r>
          </a:p>
        </p:txBody>
      </p:sp>
      <p:sp>
        <p:nvSpPr>
          <p:cNvPr id="11" name="TextBox 10"/>
          <p:cNvSpPr txBox="1">
            <a:spLocks noChangeArrowheads="1"/>
          </p:cNvSpPr>
          <p:nvPr userDrawn="1"/>
        </p:nvSpPr>
        <p:spPr bwMode="auto">
          <a:xfrm>
            <a:off x="4572000" y="3355975"/>
            <a:ext cx="233997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defRPr/>
            </a:pPr>
            <a:r>
              <a:rPr lang="en-US" sz="1400" b="1" dirty="0" smtClean="0">
                <a:solidFill>
                  <a:prstClr val="black"/>
                </a:solidFill>
                <a:ea typeface="ＭＳ Ｐゴシック" charset="0"/>
                <a:cs typeface="Arial" charset="0"/>
              </a:rPr>
              <a:t>Sponsor Projected Outcomes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5070478"/>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12" name="Date Placeholder 28"/>
          <p:cNvSpPr>
            <a:spLocks noGrp="1"/>
          </p:cNvSpPr>
          <p:nvPr>
            <p:ph type="dt" sz="half" idx="24"/>
          </p:nvPr>
        </p:nvSpPr>
        <p:spPr>
          <a:xfrm>
            <a:off x="457200" y="6356350"/>
            <a:ext cx="2133600" cy="365125"/>
          </a:xfrm>
          <a:prstGeom prst="rect">
            <a:avLst/>
          </a:prstGeom>
        </p:spPr>
        <p:txBody>
          <a:bodyPr/>
          <a:lstStyle>
            <a:lvl1pPr defTabSz="457200">
              <a:defRPr>
                <a:solidFill>
                  <a:prstClr val="black"/>
                </a:solidFill>
                <a:latin typeface="Arial" charset="0"/>
                <a:ea typeface="ＭＳ Ｐゴシック" charset="0"/>
                <a:cs typeface="+mn-cs"/>
              </a:defRPr>
            </a:lvl1pPr>
          </a:lstStyle>
          <a:p>
            <a:pPr>
              <a:defRPr/>
            </a:pPr>
            <a:endParaRPr lang="en-US" dirty="0"/>
          </a:p>
        </p:txBody>
      </p:sp>
      <p:sp>
        <p:nvSpPr>
          <p:cNvPr id="13" name="Footer Placeholder 29"/>
          <p:cNvSpPr>
            <a:spLocks noGrp="1"/>
          </p:cNvSpPr>
          <p:nvPr>
            <p:ph type="ftr" sz="quarter" idx="25"/>
          </p:nvPr>
        </p:nvSpPr>
        <p:spPr/>
        <p:txBody>
          <a:bodyPr/>
          <a:lstStyle>
            <a:lvl1pPr defTabSz="914400" fontAlgn="auto">
              <a:spcBef>
                <a:spcPts val="0"/>
              </a:spcBef>
              <a:spcAft>
                <a:spcPts val="0"/>
              </a:spcAft>
              <a:defRPr>
                <a:latin typeface="+mn-lt"/>
                <a:ea typeface="+mn-ea"/>
              </a:defRPr>
            </a:lvl1pPr>
          </a:lstStyle>
          <a:p>
            <a:pPr>
              <a:defRPr/>
            </a:pPr>
            <a:endParaRPr lang="en-US"/>
          </a:p>
        </p:txBody>
      </p:sp>
      <p:sp>
        <p:nvSpPr>
          <p:cNvPr id="14" name="Slide Number Placeholder 30"/>
          <p:cNvSpPr>
            <a:spLocks noGrp="1"/>
          </p:cNvSpPr>
          <p:nvPr>
            <p:ph type="sldNum" sz="quarter" idx="26"/>
          </p:nvPr>
        </p:nvSpPr>
        <p:spPr>
          <a:xfrm>
            <a:off x="6638925" y="6408738"/>
            <a:ext cx="2133600" cy="365125"/>
          </a:xfrm>
        </p:spPr>
        <p:txBody>
          <a:bodyPr/>
          <a:lstStyle>
            <a:lvl1pPr>
              <a:defRPr/>
            </a:lvl1pPr>
          </a:lstStyle>
          <a:p>
            <a:fld id="{4A73BF00-FF06-4CAA-9A8D-56E99EF00DDF}" type="slidenum">
              <a:rPr lang="en-US" altLang="en-US"/>
              <a:pPr/>
              <a:t>‹#›</a:t>
            </a:fld>
            <a:endParaRPr lang="en-US" altLang="en-US"/>
          </a:p>
        </p:txBody>
      </p:sp>
    </p:spTree>
    <p:extLst>
      <p:ext uri="{BB962C8B-B14F-4D97-AF65-F5344CB8AC3E}">
        <p14:creationId xmlns:p14="http://schemas.microsoft.com/office/powerpoint/2010/main" val="2565877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7200" y="838201"/>
            <a:ext cx="8229600" cy="1523999"/>
          </a:xfrm>
        </p:spPr>
        <p:txBody>
          <a:bodyPr anchor="t" anchorCtr="0">
            <a:normAutofit/>
          </a:bodyPr>
          <a:lstStyle>
            <a:lvl1pPr algn="l">
              <a:defRPr sz="3600" b="1">
                <a:solidFill>
                  <a:schemeClr val="bg1"/>
                </a:solidFill>
                <a:latin typeface="Arial"/>
                <a:cs typeface="Arial"/>
              </a:defRPr>
            </a:lvl1pPr>
          </a:lstStyle>
          <a:p>
            <a:r>
              <a:rPr lang="en-US" dirty="0" smtClean="0"/>
              <a:t>Click to edit Master title </a:t>
            </a:r>
            <a:br>
              <a:rPr lang="en-US" dirty="0" smtClean="0"/>
            </a:br>
            <a:r>
              <a:rPr lang="en-US" dirty="0" smtClean="0"/>
              <a:t>style</a:t>
            </a:r>
            <a:endParaRPr lang="en-US" dirty="0"/>
          </a:p>
        </p:txBody>
      </p:sp>
      <p:sp>
        <p:nvSpPr>
          <p:cNvPr id="3" name="Subtitle 2"/>
          <p:cNvSpPr>
            <a:spLocks noGrp="1"/>
          </p:cNvSpPr>
          <p:nvPr>
            <p:ph type="subTitle" idx="1"/>
          </p:nvPr>
        </p:nvSpPr>
        <p:spPr>
          <a:xfrm>
            <a:off x="457200" y="2540076"/>
            <a:ext cx="8229600" cy="1193724"/>
          </a:xfrm>
        </p:spPr>
        <p:txBody>
          <a:bodyPr>
            <a:normAutofit/>
          </a:bodyPr>
          <a:lstStyle>
            <a:lvl1pPr marL="0" indent="0" algn="l">
              <a:buNone/>
              <a:defRPr sz="2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spTree>
    <p:extLst>
      <p:ext uri="{BB962C8B-B14F-4D97-AF65-F5344CB8AC3E}">
        <p14:creationId xmlns:p14="http://schemas.microsoft.com/office/powerpoint/2010/main" val="29600949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89037"/>
            <a:ext cx="8229600" cy="4830763"/>
          </a:xfrm>
        </p:spPr>
        <p:txBody>
          <a:bodyPr/>
          <a:lstStyle>
            <a:lvl1pPr>
              <a:defRPr sz="2400"/>
            </a:lvl1pPr>
            <a:lvl2pPr marL="742950" indent="-285750">
              <a:buSzPct val="70000"/>
              <a:buFont typeface="Wingdings" panose="05000000000000000000" pitchFamily="2" charset="2"/>
              <a:buChar char="Q"/>
              <a:defRPr sz="2000"/>
            </a:lvl2pPr>
            <a:lvl3pPr>
              <a:defRPr sz="1800"/>
            </a:lvl3pPr>
            <a:lvl4pPr marL="1600200" indent="-228600">
              <a:buSzPct val="65000"/>
              <a:buFont typeface="Wingdings" panose="05000000000000000000" pitchFamily="2" charset="2"/>
              <a:buChar char="Q"/>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algn="r" fontAlgn="auto">
              <a:spcBef>
                <a:spcPts val="0"/>
              </a:spcBef>
              <a:spcAft>
                <a:spcPts val="0"/>
              </a:spcAft>
              <a:defRPr sz="1200">
                <a:latin typeface="+mn-lt"/>
              </a:defRPr>
            </a:lvl1pPr>
          </a:lstStyle>
          <a:p>
            <a:fld id="{4FBB799E-09DF-4FB8-B056-CBE00907D3BE}" type="slidenum">
              <a:rPr lang="en-US" smtClean="0"/>
              <a:t>‹#›</a:t>
            </a:fld>
            <a:endParaRPr lang="en-US"/>
          </a:p>
        </p:txBody>
      </p:sp>
    </p:spTree>
    <p:extLst>
      <p:ext uri="{BB962C8B-B14F-4D97-AF65-F5344CB8AC3E}">
        <p14:creationId xmlns:p14="http://schemas.microsoft.com/office/powerpoint/2010/main" val="41683404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205089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algn="r" fontAlgn="auto">
              <a:spcBef>
                <a:spcPts val="0"/>
              </a:spcBef>
              <a:spcAft>
                <a:spcPts val="0"/>
              </a:spcAft>
              <a:defRPr sz="1200">
                <a:latin typeface="+mn-lt"/>
              </a:defRPr>
            </a:lvl1pPr>
          </a:lstStyle>
          <a:p>
            <a:fld id="{4FBB799E-09DF-4FB8-B056-CBE00907D3BE}" type="slidenum">
              <a:rPr lang="en-US" smtClean="0"/>
              <a:t>‹#›</a:t>
            </a:fld>
            <a:endParaRPr lang="en-US"/>
          </a:p>
        </p:txBody>
      </p:sp>
    </p:spTree>
    <p:extLst>
      <p:ext uri="{BB962C8B-B14F-4D97-AF65-F5344CB8AC3E}">
        <p14:creationId xmlns:p14="http://schemas.microsoft.com/office/powerpoint/2010/main" val="14320908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algn="r" fontAlgn="auto">
              <a:spcBef>
                <a:spcPts val="0"/>
              </a:spcBef>
              <a:spcAft>
                <a:spcPts val="0"/>
              </a:spcAft>
              <a:defRPr sz="1200">
                <a:latin typeface="+mn-lt"/>
              </a:defRPr>
            </a:lvl1pPr>
          </a:lstStyle>
          <a:p>
            <a:fld id="{4FBB799E-09DF-4FB8-B056-CBE00907D3BE}" type="slidenum">
              <a:rPr lang="en-US" smtClean="0"/>
              <a:t>‹#›</a:t>
            </a:fld>
            <a:endParaRPr lang="en-US"/>
          </a:p>
        </p:txBody>
      </p:sp>
    </p:spTree>
    <p:extLst>
      <p:ext uri="{BB962C8B-B14F-4D97-AF65-F5344CB8AC3E}">
        <p14:creationId xmlns:p14="http://schemas.microsoft.com/office/powerpoint/2010/main" val="11928207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grpSp>
        <p:nvGrpSpPr>
          <p:cNvPr id="15" name="Quadrant Lines"/>
          <p:cNvGrpSpPr/>
          <p:nvPr userDrawn="1"/>
        </p:nvGrpSpPr>
        <p:grpSpPr>
          <a:xfrm>
            <a:off x="457200" y="1295400"/>
            <a:ext cx="8229600" cy="4495800"/>
            <a:chOff x="457200" y="1371600"/>
            <a:chExt cx="8229600" cy="4114800"/>
          </a:xfrm>
        </p:grpSpPr>
        <p:cxnSp>
          <p:nvCxnSpPr>
            <p:cNvPr id="12" name="Horizontal Line"/>
            <p:cNvCxnSpPr/>
            <p:nvPr userDrawn="1"/>
          </p:nvCxnSpPr>
          <p:spPr>
            <a:xfrm flipH="1">
              <a:off x="457200" y="34290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 name="Vertical Line"/>
            <p:cNvCxnSpPr/>
            <p:nvPr userDrawn="1"/>
          </p:nvCxnSpPr>
          <p:spPr>
            <a:xfrm>
              <a:off x="4572000" y="1371600"/>
              <a:ext cx="0" cy="4114800"/>
            </a:xfrm>
            <a:prstGeom prst="line">
              <a:avLst/>
            </a:prstGeom>
            <a:ln w="9525"/>
          </p:spPr>
          <p:style>
            <a:lnRef idx="2">
              <a:schemeClr val="accent1"/>
            </a:lnRef>
            <a:fillRef idx="0">
              <a:schemeClr val="accent1"/>
            </a:fillRef>
            <a:effectRef idx="1">
              <a:schemeClr val="accent1"/>
            </a:effectRef>
            <a:fontRef idx="minor">
              <a:schemeClr val="tx1"/>
            </a:fontRef>
          </p:style>
        </p:cxnSp>
      </p:grpSp>
      <p:sp>
        <p:nvSpPr>
          <p:cNvPr id="16" name="Title- Need/Approach"/>
          <p:cNvSpPr txBox="1">
            <a:spLocks noChangeArrowheads="1"/>
          </p:cNvSpPr>
          <p:nvPr userDrawn="1"/>
        </p:nvSpPr>
        <p:spPr bwMode="auto">
          <a:xfrm>
            <a:off x="457200" y="11430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rPr>
              <a:t>Need/Approach</a:t>
            </a:r>
          </a:p>
        </p:txBody>
      </p:sp>
      <p:sp>
        <p:nvSpPr>
          <p:cNvPr id="19" name="Issues/Risks"/>
          <p:cNvSpPr>
            <a:spLocks noGrp="1"/>
          </p:cNvSpPr>
          <p:nvPr>
            <p:ph type="body" sz="quarter" idx="13"/>
          </p:nvPr>
        </p:nvSpPr>
        <p:spPr>
          <a:xfrm>
            <a:off x="4572000" y="3819037"/>
            <a:ext cx="4114800" cy="1133963"/>
          </a:xfrm>
          <a:ln w="12700">
            <a:noFill/>
          </a:ln>
        </p:spPr>
        <p:txBody>
          <a:bodyPr/>
          <a:lstStyle>
            <a:lvl1pPr marL="234950" indent="-234950">
              <a:spcBef>
                <a:spcPts val="0"/>
              </a:spcBef>
              <a:spcAft>
                <a:spcPts val="300"/>
              </a:spcAft>
              <a:buFont typeface="Wingdings" panose="05000000000000000000" pitchFamily="2" charset="2"/>
              <a:buChar char="Q"/>
              <a:defRPr sz="1050">
                <a:solidFill>
                  <a:schemeClr val="tx2">
                    <a:lumMod val="75000"/>
                  </a:schemeClr>
                </a:solidFill>
                <a:latin typeface="+mn-lt"/>
              </a:defRPr>
            </a:lvl1pPr>
            <a:lvl2pPr marL="457200" indent="-222250">
              <a:spcBef>
                <a:spcPts val="0"/>
              </a:spcBef>
              <a:spcAft>
                <a:spcPts val="300"/>
              </a:spcAft>
              <a:buSzPct val="60000"/>
              <a:buFont typeface="Wingdings" panose="05000000000000000000" pitchFamily="2" charset="2"/>
              <a:buChar char="Q"/>
              <a:defRPr sz="1050">
                <a:solidFill>
                  <a:schemeClr val="tx2">
                    <a:lumMod val="75000"/>
                  </a:schemeClr>
                </a:solidFill>
                <a:latin typeface="+mn-lt"/>
              </a:defRPr>
            </a:lvl2pPr>
            <a:lvl3pPr marL="692150" indent="-234950">
              <a:spcBef>
                <a:spcPts val="0"/>
              </a:spcBef>
              <a:spcAft>
                <a:spcPts val="300"/>
              </a:spcAft>
              <a:defRPr sz="1050">
                <a:solidFill>
                  <a:schemeClr val="tx2">
                    <a:lumMod val="75000"/>
                  </a:schemeClr>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itle- Activities"/>
          <p:cNvSpPr txBox="1">
            <a:spLocks noChangeArrowheads="1"/>
          </p:cNvSpPr>
          <p:nvPr userDrawn="1"/>
        </p:nvSpPr>
        <p:spPr bwMode="auto">
          <a:xfrm>
            <a:off x="4572000" y="11430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rPr>
              <a:t>Major Activities</a:t>
            </a:r>
          </a:p>
        </p:txBody>
      </p:sp>
      <p:sp>
        <p:nvSpPr>
          <p:cNvPr id="22" name="Title- Issues/Risks"/>
          <p:cNvSpPr txBox="1">
            <a:spLocks noChangeArrowheads="1"/>
          </p:cNvSpPr>
          <p:nvPr userDrawn="1"/>
        </p:nvSpPr>
        <p:spPr bwMode="auto">
          <a:xfrm>
            <a:off x="4572000" y="3505200"/>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rPr>
              <a:t>Issues &amp; Risks</a:t>
            </a:r>
          </a:p>
        </p:txBody>
      </p:sp>
      <p:sp>
        <p:nvSpPr>
          <p:cNvPr id="27" name="Program Manager"/>
          <p:cNvSpPr>
            <a:spLocks noGrp="1"/>
          </p:cNvSpPr>
          <p:nvPr>
            <p:ph type="tbl" sz="quarter" idx="14"/>
          </p:nvPr>
        </p:nvSpPr>
        <p:spPr>
          <a:xfrm>
            <a:off x="381000" y="4267200"/>
            <a:ext cx="1920240" cy="548640"/>
          </a:xfrm>
        </p:spPr>
        <p:txBody>
          <a:bodyPr/>
          <a:lstStyle>
            <a:lvl1pPr marL="0" indent="0">
              <a:buNone/>
              <a:defRPr sz="1200"/>
            </a:lvl1pPr>
          </a:lstStyle>
          <a:p>
            <a:endParaRPr lang="en-US" dirty="0"/>
          </a:p>
        </p:txBody>
      </p:sp>
      <p:sp>
        <p:nvSpPr>
          <p:cNvPr id="28" name="Partners"/>
          <p:cNvSpPr>
            <a:spLocks noGrp="1"/>
          </p:cNvSpPr>
          <p:nvPr>
            <p:ph type="tbl" sz="quarter" idx="15"/>
          </p:nvPr>
        </p:nvSpPr>
        <p:spPr>
          <a:xfrm>
            <a:off x="2514600" y="4267200"/>
            <a:ext cx="1920240" cy="548640"/>
          </a:xfrm>
        </p:spPr>
        <p:txBody>
          <a:bodyPr/>
          <a:lstStyle>
            <a:lvl1pPr marL="0" indent="0">
              <a:buNone/>
              <a:defRPr sz="1200"/>
            </a:lvl1pPr>
          </a:lstStyle>
          <a:p>
            <a:endParaRPr lang="en-US" dirty="0"/>
          </a:p>
        </p:txBody>
      </p:sp>
      <p:sp>
        <p:nvSpPr>
          <p:cNvPr id="29" name="Sponsor"/>
          <p:cNvSpPr>
            <a:spLocks noGrp="1"/>
          </p:cNvSpPr>
          <p:nvPr>
            <p:ph type="tbl" sz="quarter" idx="16"/>
          </p:nvPr>
        </p:nvSpPr>
        <p:spPr>
          <a:xfrm>
            <a:off x="388643" y="4953000"/>
            <a:ext cx="1920240" cy="548640"/>
          </a:xfrm>
        </p:spPr>
        <p:txBody>
          <a:bodyPr/>
          <a:lstStyle>
            <a:lvl1pPr marL="0" indent="0">
              <a:buNone/>
              <a:defRPr sz="1200"/>
            </a:lvl1pPr>
          </a:lstStyle>
          <a:p>
            <a:endParaRPr lang="en-US" dirty="0"/>
          </a:p>
        </p:txBody>
      </p:sp>
      <p:sp>
        <p:nvSpPr>
          <p:cNvPr id="30" name="Research Performer"/>
          <p:cNvSpPr>
            <a:spLocks noGrp="1"/>
          </p:cNvSpPr>
          <p:nvPr>
            <p:ph type="tbl" sz="quarter" idx="17"/>
          </p:nvPr>
        </p:nvSpPr>
        <p:spPr>
          <a:xfrm>
            <a:off x="2514600" y="4953000"/>
            <a:ext cx="1920240" cy="548640"/>
          </a:xfrm>
        </p:spPr>
        <p:txBody>
          <a:bodyPr/>
          <a:lstStyle>
            <a:lvl1pPr marL="0" indent="0">
              <a:buNone/>
              <a:defRPr sz="1200"/>
            </a:lvl1pPr>
          </a:lstStyle>
          <a:p>
            <a:endParaRPr lang="en-US" dirty="0"/>
          </a:p>
        </p:txBody>
      </p:sp>
      <p:sp>
        <p:nvSpPr>
          <p:cNvPr id="32" name="Financial Table"/>
          <p:cNvSpPr>
            <a:spLocks noGrp="1"/>
          </p:cNvSpPr>
          <p:nvPr>
            <p:ph type="tbl" sz="quarter" idx="18"/>
          </p:nvPr>
        </p:nvSpPr>
        <p:spPr>
          <a:xfrm>
            <a:off x="4572000" y="5257800"/>
            <a:ext cx="4191000" cy="457200"/>
          </a:xfrm>
        </p:spPr>
        <p:txBody>
          <a:bodyPr/>
          <a:lstStyle>
            <a:lvl1pPr marL="0" indent="0">
              <a:buNone/>
              <a:defRPr sz="1200"/>
            </a:lvl1pPr>
          </a:lstStyle>
          <a:p>
            <a:endParaRPr lang="en-US" dirty="0"/>
          </a:p>
        </p:txBody>
      </p:sp>
      <p:sp>
        <p:nvSpPr>
          <p:cNvPr id="34" name="Period of Performance"/>
          <p:cNvSpPr>
            <a:spLocks noGrp="1"/>
          </p:cNvSpPr>
          <p:nvPr>
            <p:ph type="tbl" sz="quarter" idx="19"/>
          </p:nvPr>
        </p:nvSpPr>
        <p:spPr>
          <a:xfrm>
            <a:off x="1447800" y="3550019"/>
            <a:ext cx="1920240" cy="548640"/>
          </a:xfrm>
        </p:spPr>
        <p:txBody>
          <a:bodyPr/>
          <a:lstStyle>
            <a:lvl1pPr marL="0" indent="0">
              <a:buNone/>
              <a:defRPr sz="1200"/>
            </a:lvl1pPr>
          </a:lstStyle>
          <a:p>
            <a:endParaRPr lang="en-US" dirty="0"/>
          </a:p>
        </p:txBody>
      </p:sp>
      <p:sp>
        <p:nvSpPr>
          <p:cNvPr id="5" name="Major Activities"/>
          <p:cNvSpPr>
            <a:spLocks noGrp="1"/>
          </p:cNvSpPr>
          <p:nvPr>
            <p:ph sz="quarter" idx="20"/>
          </p:nvPr>
        </p:nvSpPr>
        <p:spPr>
          <a:xfrm>
            <a:off x="4572000" y="1450975"/>
            <a:ext cx="4114800" cy="2054225"/>
          </a:xfrm>
        </p:spPr>
        <p:txBody>
          <a:bodyPr/>
          <a:lstStyle>
            <a:lvl1pPr marL="233363" indent="-233363">
              <a:buFont typeface="Wingdings" panose="05000000000000000000" pitchFamily="2" charset="2"/>
              <a:buChar char="Q"/>
              <a:defRPr sz="1050">
                <a:solidFill>
                  <a:schemeClr val="tx2">
                    <a:lumMod val="75000"/>
                  </a:schemeClr>
                </a:solidFill>
                <a:latin typeface="+mn-lt"/>
              </a:defRPr>
            </a:lvl1pPr>
            <a:lvl2pPr marL="457200" indent="-223838">
              <a:buSzPct val="60000"/>
              <a:buFont typeface="Wingdings" panose="05000000000000000000" pitchFamily="2" charset="2"/>
              <a:buChar char="Q"/>
              <a:defRPr sz="1050">
                <a:solidFill>
                  <a:schemeClr val="tx2">
                    <a:lumMod val="75000"/>
                  </a:schemeClr>
                </a:solidFill>
                <a:latin typeface="+mn-lt"/>
              </a:defRPr>
            </a:lvl2pPr>
            <a:lvl3pPr marL="690563" indent="-233363">
              <a:defRPr sz="1050">
                <a:solidFill>
                  <a:schemeClr val="tx2">
                    <a:lumMod val="75000"/>
                  </a:schemeClr>
                </a:solidFill>
                <a:latin typeface="+mn-lt"/>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Need/Approach"/>
          <p:cNvSpPr>
            <a:spLocks noGrp="1"/>
          </p:cNvSpPr>
          <p:nvPr>
            <p:ph type="body" sz="quarter" idx="10"/>
          </p:nvPr>
        </p:nvSpPr>
        <p:spPr>
          <a:xfrm>
            <a:off x="457200" y="1447800"/>
            <a:ext cx="4114800" cy="2057400"/>
          </a:xfrm>
          <a:ln w="12700">
            <a:noFill/>
          </a:ln>
        </p:spPr>
        <p:txBody>
          <a:bodyPr/>
          <a:lstStyle>
            <a:lvl1pPr marL="0" indent="0">
              <a:spcBef>
                <a:spcPts val="0"/>
              </a:spcBef>
              <a:spcAft>
                <a:spcPts val="300"/>
              </a:spcAft>
              <a:buFont typeface="Arial" panose="020B0604020202020204" pitchFamily="34" charset="0"/>
              <a:buNone/>
              <a:defRPr sz="1050" b="0">
                <a:solidFill>
                  <a:schemeClr val="tx2">
                    <a:lumMod val="75000"/>
                  </a:schemeClr>
                </a:solidFill>
                <a:latin typeface="+mn-lt"/>
              </a:defRPr>
            </a:lvl1pPr>
            <a:lvl2pPr marL="457200" indent="-222250">
              <a:spcBef>
                <a:spcPts val="0"/>
              </a:spcBef>
              <a:spcAft>
                <a:spcPts val="300"/>
              </a:spcAft>
              <a:defRPr sz="1600">
                <a:solidFill>
                  <a:schemeClr val="tx2">
                    <a:lumMod val="75000"/>
                  </a:schemeClr>
                </a:solidFill>
              </a:defRPr>
            </a:lvl2pPr>
            <a:lvl3pPr marL="692150" indent="-234950">
              <a:spcBef>
                <a:spcPts val="0"/>
              </a:spcBef>
              <a:spcAft>
                <a:spcPts val="300"/>
              </a:spcAft>
              <a:defRPr sz="1600">
                <a:solidFill>
                  <a:schemeClr val="tx2">
                    <a:lumMod val="75000"/>
                  </a:schemeClr>
                </a:solidFill>
              </a:defRPr>
            </a:lvl3pPr>
          </a:lstStyle>
          <a:p>
            <a:pPr lvl="0"/>
            <a:endParaRPr lang="en-US" dirty="0" smtClean="0"/>
          </a:p>
        </p:txBody>
      </p:sp>
      <p:sp>
        <p:nvSpPr>
          <p:cNvPr id="2" name="Research Title &amp; CAN"/>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56308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8EB4E3"/>
                </a:solidFill>
                <a:cs typeface="Arial" charset="0"/>
              </a:defRPr>
            </a:lvl1pPr>
          </a:lstStyle>
          <a:p>
            <a:endParaRPr lang="en-US" dirty="0"/>
          </a:p>
        </p:txBody>
      </p:sp>
    </p:spTree>
    <p:extLst>
      <p:ext uri="{BB962C8B-B14F-4D97-AF65-F5344CB8AC3E}">
        <p14:creationId xmlns:p14="http://schemas.microsoft.com/office/powerpoint/2010/main" val="15449021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56288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400482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52409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0106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dirty="0"/>
          </a:p>
        </p:txBody>
      </p:sp>
      <p:sp>
        <p:nvSpPr>
          <p:cNvPr id="9" name="Slide Number Placeholder 8"/>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097B072-8E44-1A48-BBDC-E5854E55F19E}" type="slidenum">
              <a:rPr lang="en-US"/>
              <a:pPr/>
              <a:t>‹#›</a:t>
            </a:fld>
            <a:endParaRPr lang="en-US" dirty="0"/>
          </a:p>
        </p:txBody>
      </p:sp>
    </p:spTree>
    <p:extLst>
      <p:ext uri="{BB962C8B-B14F-4D97-AF65-F5344CB8AC3E}">
        <p14:creationId xmlns:p14="http://schemas.microsoft.com/office/powerpoint/2010/main" val="36185157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77332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771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03635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cs typeface="+mn-cs"/>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cs typeface="+mn-cs"/>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cs typeface="+mn-cs"/>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ea typeface="+mn-ea"/>
                <a:cs typeface="+mn-cs"/>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7147513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9769621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7" name="TextBox 16"/>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8" name="TextBox 17"/>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068501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19741735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97635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2060"/>
                </a:solidFill>
                <a:latin typeface="Calibri" charset="0"/>
              </a:defRPr>
            </a:lvl1pPr>
          </a:lstStyle>
          <a:p>
            <a:pPr defTabSz="457200" fontAlgn="base">
              <a:spcBef>
                <a:spcPct val="0"/>
              </a:spcBef>
              <a:spcAft>
                <a:spcPct val="0"/>
              </a:spcAft>
              <a:defRPr/>
            </a:pPr>
            <a:fld id="{69D4CFC8-62E8-F546-95E7-D61112C617D3}" type="slidenum">
              <a:rPr lang="en-US" smtClean="0">
                <a:ea typeface="ＭＳ Ｐゴシック" charset="0"/>
              </a:rPr>
              <a:pPr defTabSz="4572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8262278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954489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220461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703214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4266331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869097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748279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1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133963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406138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3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3062140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53375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9" name="Slide Number Placeholder 8"/>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lgn="r">
              <a:defRPr>
                <a:solidFill>
                  <a:srgbClr val="002060"/>
                </a:solidFill>
                <a:latin typeface="Calibri" charset="0"/>
              </a:defRPr>
            </a:lvl1pPr>
          </a:lstStyle>
          <a:p>
            <a:pPr defTabSz="457200" fontAlgn="base">
              <a:spcBef>
                <a:spcPct val="0"/>
              </a:spcBef>
              <a:spcAft>
                <a:spcPct val="0"/>
              </a:spcAft>
              <a:defRPr/>
            </a:pPr>
            <a:fld id="{C097B072-8E44-1A48-BBDC-E5854E55F19E}" type="slidenum">
              <a:rPr lang="en-US" smtClean="0">
                <a:ea typeface="ＭＳ Ｐゴシック" charset="0"/>
              </a:rPr>
              <a:pPr defTabSz="4572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414113940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365314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81083127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543994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8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304010913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401838821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7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5683687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2_Quad Chart (Overview)">
    <p:spTree>
      <p:nvGrpSpPr>
        <p:cNvPr id="1" name=""/>
        <p:cNvGrpSpPr/>
        <p:nvPr/>
      </p:nvGrpSpPr>
      <p:grpSpPr>
        <a:xfrm>
          <a:off x="0" y="0"/>
          <a:ext cx="0" cy="0"/>
          <a:chOff x="0" y="0"/>
          <a:chExt cx="0" cy="0"/>
        </a:xfrm>
      </p:grpSpPr>
      <p:cxnSp>
        <p:nvCxnSpPr>
          <p:cNvPr id="10" name="Straight Connector 9"/>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3" name="TextBox 12"/>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4" name="TextBox 13"/>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5" name="TextBox 14"/>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2326623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Quad Chart (Overview)">
    <p:spTree>
      <p:nvGrpSpPr>
        <p:cNvPr id="1" name=""/>
        <p:cNvGrpSpPr/>
        <p:nvPr/>
      </p:nvGrpSpPr>
      <p:grpSpPr>
        <a:xfrm>
          <a:off x="0" y="0"/>
          <a:ext cx="0" cy="0"/>
          <a:chOff x="0" y="0"/>
          <a:chExt cx="0" cy="0"/>
        </a:xfrm>
      </p:grpSpPr>
      <p:cxnSp>
        <p:nvCxnSpPr>
          <p:cNvPr id="7" name="Straight Connector 6"/>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0" name="TextBox 9"/>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1" name="TextBox 10"/>
          <p:cNvSpPr txBox="1">
            <a:spLocks noChangeArrowheads="1"/>
          </p:cNvSpPr>
          <p:nvPr userDrawn="1"/>
        </p:nvSpPr>
        <p:spPr bwMode="auto">
          <a:xfrm>
            <a:off x="4572000" y="3355975"/>
            <a:ext cx="23923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2" name="TextBox 11"/>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590815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115502733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0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15413263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Date Placeholder 2"/>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5" name="Slide Number Placeholder 4"/>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2060"/>
                </a:solidFill>
                <a:latin typeface="Calibri" charset="0"/>
              </a:defRPr>
            </a:lvl1pPr>
          </a:lstStyle>
          <a:p>
            <a:pPr defTabSz="457200" fontAlgn="base">
              <a:spcBef>
                <a:spcPct val="0"/>
              </a:spcBef>
              <a:spcAft>
                <a:spcPct val="0"/>
              </a:spcAft>
              <a:defRPr/>
            </a:pPr>
            <a:fld id="{B39341D4-0910-A34A-92CB-3A13D837F4B1}" type="slidenum">
              <a:rPr lang="en-US" smtClean="0">
                <a:ea typeface="ＭＳ Ｐゴシック" charset="0"/>
              </a:rPr>
              <a:pPr defTabSz="4572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316749985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_Quad Chart (Overview)">
    <p:spTree>
      <p:nvGrpSpPr>
        <p:cNvPr id="1" name=""/>
        <p:cNvGrpSpPr/>
        <p:nvPr/>
      </p:nvGrpSpPr>
      <p:grpSpPr>
        <a:xfrm>
          <a:off x="0" y="0"/>
          <a:ext cx="0" cy="0"/>
          <a:chOff x="0" y="0"/>
          <a:chExt cx="0" cy="0"/>
        </a:xfrm>
      </p:grpSpPr>
      <p:cxnSp>
        <p:nvCxnSpPr>
          <p:cNvPr id="9" name="Straight Connector 8"/>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2" name="TextBox 11"/>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3" name="TextBox 12"/>
          <p:cNvSpPr txBox="1">
            <a:spLocks noChangeArrowheads="1"/>
          </p:cNvSpPr>
          <p:nvPr userDrawn="1"/>
        </p:nvSpPr>
        <p:spPr bwMode="auto">
          <a:xfrm>
            <a:off x="4572000" y="3355975"/>
            <a:ext cx="2379663"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4" name="TextBox 13"/>
          <p:cNvSpPr txBox="1">
            <a:spLocks noChangeArrowheads="1"/>
          </p:cNvSpPr>
          <p:nvPr userDrawn="1"/>
        </p:nvSpPr>
        <p:spPr bwMode="auto">
          <a:xfrm>
            <a:off x="4570413" y="4665663"/>
            <a:ext cx="1217612"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76071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214017717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3827686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21576602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198425953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Quad Chart (Overview)">
    <p:spTree>
      <p:nvGrpSpPr>
        <p:cNvPr id="1" name=""/>
        <p:cNvGrpSpPr/>
        <p:nvPr/>
      </p:nvGrpSpPr>
      <p:grpSpPr>
        <a:xfrm>
          <a:off x="0" y="0"/>
          <a:ext cx="0" cy="0"/>
          <a:chOff x="0" y="0"/>
          <a:chExt cx="0" cy="0"/>
        </a:xfrm>
      </p:grpSpPr>
      <p:cxnSp>
        <p:nvCxnSpPr>
          <p:cNvPr id="11" name="Straight Connector 10"/>
          <p:cNvCxnSpPr/>
          <p:nvPr userDrawn="1"/>
        </p:nvCxnSpPr>
        <p:spPr>
          <a:xfrm>
            <a:off x="4572000" y="10668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457200" y="3355975"/>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457200" y="990600"/>
            <a:ext cx="1366838"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Need/Approach</a:t>
            </a:r>
          </a:p>
        </p:txBody>
      </p:sp>
      <p:sp>
        <p:nvSpPr>
          <p:cNvPr id="14" name="TextBox 13"/>
          <p:cNvSpPr txBox="1">
            <a:spLocks noChangeArrowheads="1"/>
          </p:cNvSpPr>
          <p:nvPr userDrawn="1"/>
        </p:nvSpPr>
        <p:spPr bwMode="auto">
          <a:xfrm>
            <a:off x="4572000" y="990600"/>
            <a:ext cx="1368425" cy="3079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Major Activities</a:t>
            </a:r>
          </a:p>
        </p:txBody>
      </p:sp>
      <p:sp>
        <p:nvSpPr>
          <p:cNvPr id="18" name="TextBox 17"/>
          <p:cNvSpPr txBox="1">
            <a:spLocks noChangeArrowheads="1"/>
          </p:cNvSpPr>
          <p:nvPr userDrawn="1"/>
        </p:nvSpPr>
        <p:spPr bwMode="auto">
          <a:xfrm>
            <a:off x="4572000" y="3355975"/>
            <a:ext cx="237949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Projected Benefit of Research</a:t>
            </a:r>
          </a:p>
        </p:txBody>
      </p:sp>
      <p:sp>
        <p:nvSpPr>
          <p:cNvPr id="19" name="TextBox 18"/>
          <p:cNvSpPr txBox="1">
            <a:spLocks noChangeArrowheads="1"/>
          </p:cNvSpPr>
          <p:nvPr userDrawn="1"/>
        </p:nvSpPr>
        <p:spPr bwMode="auto">
          <a:xfrm>
            <a:off x="4570413" y="4665663"/>
            <a:ext cx="1217128" cy="30777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400" b="1" dirty="0" smtClean="0">
                <a:solidFill>
                  <a:prstClr val="black"/>
                </a:solidFill>
              </a:rPr>
              <a:t>Issues &amp; Risks</a:t>
            </a:r>
          </a:p>
        </p:txBody>
      </p:sp>
      <p:sp>
        <p:nvSpPr>
          <p:cNvPr id="20" name="Content Placeholder 18"/>
          <p:cNvSpPr>
            <a:spLocks noGrp="1"/>
          </p:cNvSpPr>
          <p:nvPr>
            <p:ph sz="quarter" idx="14"/>
          </p:nvPr>
        </p:nvSpPr>
        <p:spPr>
          <a:xfrm>
            <a:off x="4722921" y="1371600"/>
            <a:ext cx="3886200" cy="175260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1" name="Content Placeholder 18"/>
          <p:cNvSpPr>
            <a:spLocks noGrp="1"/>
          </p:cNvSpPr>
          <p:nvPr>
            <p:ph sz="quarter" idx="15"/>
          </p:nvPr>
        </p:nvSpPr>
        <p:spPr>
          <a:xfrm>
            <a:off x="4722921" y="3670985"/>
            <a:ext cx="3886200" cy="1040042"/>
          </a:xfrm>
        </p:spPr>
        <p:txBody>
          <a:bodyPr/>
          <a:lstStyle>
            <a:lvl1pPr marL="0" indent="0">
              <a:buNone/>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3" name="Table Placeholder 22"/>
          <p:cNvSpPr>
            <a:spLocks noGrp="1"/>
          </p:cNvSpPr>
          <p:nvPr>
            <p:ph type="tbl" sz="quarter" idx="16"/>
          </p:nvPr>
        </p:nvSpPr>
        <p:spPr>
          <a:xfrm>
            <a:off x="2667000" y="3674390"/>
            <a:ext cx="1752600" cy="1260921"/>
          </a:xfrm>
          <a:ln>
            <a:solidFill>
              <a:schemeClr val="tx1"/>
            </a:solidFill>
          </a:ln>
        </p:spPr>
        <p:txBody>
          <a:bodyPr/>
          <a:lstStyle>
            <a:lvl1pPr marL="0" indent="0">
              <a:buNone/>
              <a:defRPr sz="1000">
                <a:solidFill>
                  <a:schemeClr val="tx1"/>
                </a:solidFill>
                <a:latin typeface="+mn-lt"/>
              </a:defRPr>
            </a:lvl1pPr>
          </a:lstStyle>
          <a:p>
            <a:pPr lvl="0"/>
            <a:endParaRPr lang="en-US" noProof="0" dirty="0"/>
          </a:p>
        </p:txBody>
      </p:sp>
      <p:sp>
        <p:nvSpPr>
          <p:cNvPr id="25" name="Content Placeholder 24"/>
          <p:cNvSpPr>
            <a:spLocks noGrp="1"/>
          </p:cNvSpPr>
          <p:nvPr>
            <p:ph sz="quarter" idx="17"/>
          </p:nvPr>
        </p:nvSpPr>
        <p:spPr>
          <a:xfrm>
            <a:off x="533400" y="3674391"/>
            <a:ext cx="1981200" cy="897610"/>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26" name="Content Placeholder 24"/>
          <p:cNvSpPr>
            <a:spLocks noGrp="1"/>
          </p:cNvSpPr>
          <p:nvPr>
            <p:ph sz="quarter" idx="18"/>
          </p:nvPr>
        </p:nvSpPr>
        <p:spPr>
          <a:xfrm>
            <a:off x="2286000" y="5799157"/>
            <a:ext cx="2133600" cy="296843"/>
          </a:xfrm>
        </p:spPr>
        <p:txBody>
          <a:bodyPr/>
          <a:lstStyle>
            <a:lvl1pPr>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endParaRPr lang="en-US" dirty="0"/>
          </a:p>
        </p:txBody>
      </p:sp>
      <p:sp>
        <p:nvSpPr>
          <p:cNvPr id="32" name="Title 31"/>
          <p:cNvSpPr>
            <a:spLocks noGrp="1"/>
          </p:cNvSpPr>
          <p:nvPr>
            <p:ph type="title"/>
          </p:nvPr>
        </p:nvSpPr>
        <p:spPr>
          <a:xfrm>
            <a:off x="457200" y="76200"/>
            <a:ext cx="8229600" cy="880389"/>
          </a:xfrm>
        </p:spPr>
        <p:txBody>
          <a:bodyPr/>
          <a:lstStyle>
            <a:lvl1pPr>
              <a:defRPr sz="1800" baseline="0"/>
            </a:lvl1pPr>
          </a:lstStyle>
          <a:p>
            <a:r>
              <a:rPr lang="en-US" smtClean="0"/>
              <a:t>Click to edit Master title style</a:t>
            </a:r>
            <a:endParaRPr lang="en-US" dirty="0"/>
          </a:p>
        </p:txBody>
      </p:sp>
      <p:sp>
        <p:nvSpPr>
          <p:cNvPr id="22" name="Content Placeholder 18"/>
          <p:cNvSpPr>
            <a:spLocks noGrp="1"/>
          </p:cNvSpPr>
          <p:nvPr>
            <p:ph sz="quarter" idx="22"/>
          </p:nvPr>
        </p:nvSpPr>
        <p:spPr>
          <a:xfrm>
            <a:off x="4724359" y="4935311"/>
            <a:ext cx="3886200" cy="1040042"/>
          </a:xfrm>
        </p:spPr>
        <p:txBody>
          <a:bodyPr/>
          <a:lstStyle>
            <a:lvl1pPr marL="233363" indent="-233363">
              <a:defRPr sz="1200">
                <a:solidFill>
                  <a:schemeClr val="tx1"/>
                </a:solidFill>
                <a:latin typeface="+mn-lt"/>
              </a:defRPr>
            </a:lvl1pPr>
            <a:lvl2pPr>
              <a:defRPr sz="1200">
                <a:solidFill>
                  <a:schemeClr val="tx1"/>
                </a:solidFill>
                <a:latin typeface="+mn-lt"/>
              </a:defRPr>
            </a:lvl2pPr>
            <a:lvl3pPr>
              <a:defRPr sz="1200">
                <a:solidFill>
                  <a:schemeClr val="tx1"/>
                </a:solidFill>
                <a:latin typeface="+mn-lt"/>
              </a:defRPr>
            </a:lvl3pPr>
            <a:lvl4pPr>
              <a:defRPr sz="1100">
                <a:solidFill>
                  <a:schemeClr val="tx1"/>
                </a:solidFill>
                <a:latin typeface="+mn-lt"/>
              </a:defRPr>
            </a:lvl4pPr>
            <a:lvl5pPr>
              <a:defRPr sz="1100">
                <a:solidFill>
                  <a:schemeClr val="tx1"/>
                </a:solidFill>
                <a:latin typeface="+mn-lt"/>
              </a:defRPr>
            </a:lvl5pPr>
          </a:lstStyle>
          <a:p>
            <a:pPr lvl="0"/>
            <a:r>
              <a:rPr lang="en-US" dirty="0" smtClean="0"/>
              <a:t>Click to edit Master text styles</a:t>
            </a:r>
          </a:p>
        </p:txBody>
      </p:sp>
      <p:sp>
        <p:nvSpPr>
          <p:cNvPr id="5" name="Text Placeholder 4"/>
          <p:cNvSpPr>
            <a:spLocks noGrp="1"/>
          </p:cNvSpPr>
          <p:nvPr>
            <p:ph type="body" sz="quarter" idx="23"/>
          </p:nvPr>
        </p:nvSpPr>
        <p:spPr>
          <a:xfrm>
            <a:off x="524898" y="1364557"/>
            <a:ext cx="3894702" cy="1780550"/>
          </a:xfrm>
        </p:spPr>
        <p:txBody>
          <a:bodyPr/>
          <a:lstStyle>
            <a:lvl1pPr marL="0" indent="0">
              <a:buNone/>
              <a:defRPr sz="1200">
                <a:solidFill>
                  <a:schemeClr val="tx1"/>
                </a:solidFill>
                <a:latin typeface="+mn-lt"/>
              </a:defRPr>
            </a:lvl1pPr>
            <a:lvl2pPr>
              <a:defRPr sz="1400"/>
            </a:lvl2pPr>
            <a:lvl3pPr>
              <a:defRPr sz="1400"/>
            </a:lvl3pPr>
            <a:lvl4pPr>
              <a:defRPr sz="1200"/>
            </a:lvl4pPr>
            <a:lvl5pPr>
              <a:defRPr sz="1200"/>
            </a:lvl5pPr>
          </a:lstStyle>
          <a:p>
            <a:pPr lvl="0"/>
            <a:r>
              <a:rPr lang="en-US" dirty="0" smtClean="0"/>
              <a:t>Click to edit Master text styles</a:t>
            </a:r>
          </a:p>
        </p:txBody>
      </p:sp>
      <p:sp>
        <p:nvSpPr>
          <p:cNvPr id="30" name="Table Placeholder 22"/>
          <p:cNvSpPr>
            <a:spLocks noGrp="1"/>
          </p:cNvSpPr>
          <p:nvPr>
            <p:ph type="tbl" sz="quarter" idx="27"/>
          </p:nvPr>
        </p:nvSpPr>
        <p:spPr>
          <a:xfrm>
            <a:off x="533400" y="5257801"/>
            <a:ext cx="3886200" cy="457200"/>
          </a:xfrm>
          <a:ln>
            <a:solidFill>
              <a:schemeClr val="tx1"/>
            </a:solidFill>
          </a:ln>
        </p:spPr>
        <p:txBody>
          <a:bodyPr/>
          <a:lstStyle>
            <a:lvl1pPr marL="0" indent="0">
              <a:buNone/>
              <a:defRPr sz="900">
                <a:solidFill>
                  <a:schemeClr val="tx1"/>
                </a:solidFill>
                <a:latin typeface="+mn-lt"/>
              </a:defRPr>
            </a:lvl1pPr>
          </a:lstStyle>
          <a:p>
            <a:pPr lvl="0"/>
            <a:endParaRPr lang="en-US" noProof="0" dirty="0"/>
          </a:p>
        </p:txBody>
      </p:sp>
    </p:spTree>
    <p:extLst>
      <p:ext uri="{BB962C8B-B14F-4D97-AF65-F5344CB8AC3E}">
        <p14:creationId xmlns:p14="http://schemas.microsoft.com/office/powerpoint/2010/main" val="15153471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4" name="Slide Number Placeholder 3"/>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2060"/>
                </a:solidFill>
                <a:latin typeface="Calibri" charset="0"/>
              </a:defRPr>
            </a:lvl1pPr>
          </a:lstStyle>
          <a:p>
            <a:pPr defTabSz="457200" fontAlgn="base">
              <a:spcBef>
                <a:spcPct val="0"/>
              </a:spcBef>
              <a:spcAft>
                <a:spcPct val="0"/>
              </a:spcAft>
              <a:defRPr/>
            </a:pPr>
            <a:fld id="{D8E266D8-E707-9241-BF75-D8E4760C5C86}" type="slidenum">
              <a:rPr lang="en-US" smtClean="0">
                <a:ea typeface="ＭＳ Ｐゴシック" charset="0"/>
              </a:rPr>
              <a:pPr defTabSz="4572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697856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2060"/>
                </a:solidFill>
                <a:latin typeface="Calibri" charset="0"/>
              </a:defRPr>
            </a:lvl1pPr>
          </a:lstStyle>
          <a:p>
            <a:pPr defTabSz="457200" fontAlgn="base">
              <a:spcBef>
                <a:spcPct val="0"/>
              </a:spcBef>
              <a:spcAft>
                <a:spcPct val="0"/>
              </a:spcAft>
              <a:defRPr/>
            </a:pPr>
            <a:fld id="{6B5D44A3-B5CF-AC4C-8F24-289EFCA690C4}" type="slidenum">
              <a:rPr lang="en-US" smtClean="0">
                <a:ea typeface="ＭＳ Ｐゴシック" charset="0"/>
              </a:rPr>
              <a:pPr defTabSz="4572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5134353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srgbClr val="4F81BD">
                    <a:lumMod val="20000"/>
                    <a:lumOff val="80000"/>
                  </a:srgbClr>
                </a:solidFill>
                <a:effectLst/>
                <a:uLnTx/>
                <a:uFillTx/>
                <a:latin typeface="Arial" pitchFamily="34" charset="0"/>
                <a:ea typeface="ＭＳ Ｐゴシック" charset="0"/>
                <a:cs typeface="+mn-cs"/>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fld id="{2CFD6183-2B87-49A2-8859-9CE4B0DD4B30}" type="slidenum">
              <a:rPr kumimoji="0" lang="en-US" sz="1600" b="1" i="0" u="none" strike="noStrike" kern="1200" cap="none" spc="0" normalizeH="0" baseline="0" noProof="0">
                <a:ln>
                  <a:noFill/>
                </a:ln>
                <a:solidFill>
                  <a:srgbClr val="1F497D">
                    <a:lumMod val="75000"/>
                  </a:srgbClr>
                </a:solidFill>
                <a:effectLst/>
                <a:uLnTx/>
                <a:uFillTx/>
                <a:latin typeface="Arial" pitchFamily="34" charset="0"/>
                <a:ea typeface="ＭＳ Ｐゴシック" charset="0"/>
                <a:cs typeface="Arial"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600" b="1" i="0" u="none" strike="noStrike" kern="1200" cap="none" spc="0" normalizeH="0" baseline="0" noProof="0" dirty="0">
              <a:ln>
                <a:noFill/>
              </a:ln>
              <a:solidFill>
                <a:srgbClr val="1F497D">
                  <a:lumMod val="75000"/>
                </a:srgbClr>
              </a:solidFill>
              <a:effectLst/>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95110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7F7F7F"/>
                </a:solidFill>
                <a:cs typeface="Arial"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7F7F7F"/>
              </a:solidFill>
              <a:effectLst/>
              <a:uLnTx/>
              <a:uFillTx/>
              <a:latin typeface="Arial" charset="0"/>
              <a:ea typeface="ＭＳ Ｐゴシック" charset="0"/>
              <a:cs typeface="Arial" charset="0"/>
            </a:endParaRPr>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000">
                <a:solidFill>
                  <a:srgbClr val="002060"/>
                </a:solidFill>
              </a:defRPr>
            </a:lvl1pPr>
          </a:lstStyle>
          <a:p>
            <a:fld id="{B0BA0841-8B03-495E-92D8-DEC4DBA6382C}" type="slidenum">
              <a:rPr lang="en-US" smtClean="0"/>
              <a:pPr/>
              <a:t>‹#›</a:t>
            </a:fld>
            <a:endParaRPr lang="en-US"/>
          </a:p>
        </p:txBody>
      </p:sp>
    </p:spTree>
    <p:extLst>
      <p:ext uri="{BB962C8B-B14F-4D97-AF65-F5344CB8AC3E}">
        <p14:creationId xmlns:p14="http://schemas.microsoft.com/office/powerpoint/2010/main" val="40152215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702" r:id="rId9"/>
  </p:sldLayoutIdLst>
  <p:timing>
    <p:tnLst>
      <p:par>
        <p:cTn id="1" dur="indefinite" restart="never" nodeType="tmRoot"/>
      </p:par>
    </p:tnLst>
  </p:timing>
  <p:hf hdr="0" ftr="0" dt="0"/>
  <p:txStyles>
    <p:titleStyle>
      <a:lvl1pPr algn="ctr" defTabSz="457200" rtl="0" fontAlgn="base">
        <a:spcBef>
          <a:spcPct val="0"/>
        </a:spcBef>
        <a:spcAft>
          <a:spcPct val="0"/>
        </a:spcAft>
        <a:defRPr sz="3600" b="1" kern="1200">
          <a:solidFill>
            <a:srgbClr val="17375E"/>
          </a:solidFill>
          <a:latin typeface="Arial"/>
          <a:ea typeface="ＭＳ Ｐゴシック" charset="0"/>
          <a:cs typeface="Arial"/>
        </a:defRPr>
      </a:lvl1pPr>
      <a:lvl2pPr algn="ctr" defTabSz="457200" rtl="0" fontAlgn="base">
        <a:spcBef>
          <a:spcPct val="0"/>
        </a:spcBef>
        <a:spcAft>
          <a:spcPct val="0"/>
        </a:spcAft>
        <a:defRPr sz="3600" b="1">
          <a:solidFill>
            <a:srgbClr val="17375E"/>
          </a:solidFill>
          <a:latin typeface="Arial" charset="0"/>
          <a:ea typeface="ＭＳ Ｐゴシック" charset="0"/>
          <a:cs typeface="Arial" charset="0"/>
        </a:defRPr>
      </a:lvl2pPr>
      <a:lvl3pPr algn="ctr" defTabSz="457200" rtl="0" fontAlgn="base">
        <a:spcBef>
          <a:spcPct val="0"/>
        </a:spcBef>
        <a:spcAft>
          <a:spcPct val="0"/>
        </a:spcAft>
        <a:defRPr sz="3600" b="1">
          <a:solidFill>
            <a:srgbClr val="17375E"/>
          </a:solidFill>
          <a:latin typeface="Arial" charset="0"/>
          <a:ea typeface="ＭＳ Ｐゴシック" charset="0"/>
          <a:cs typeface="Arial" charset="0"/>
        </a:defRPr>
      </a:lvl3pPr>
      <a:lvl4pPr algn="ctr" defTabSz="457200" rtl="0" fontAlgn="base">
        <a:spcBef>
          <a:spcPct val="0"/>
        </a:spcBef>
        <a:spcAft>
          <a:spcPct val="0"/>
        </a:spcAft>
        <a:defRPr sz="3600" b="1">
          <a:solidFill>
            <a:srgbClr val="17375E"/>
          </a:solidFill>
          <a:latin typeface="Arial" charset="0"/>
          <a:ea typeface="ＭＳ Ｐゴシック" charset="0"/>
          <a:cs typeface="Arial" charset="0"/>
        </a:defRPr>
      </a:lvl4pPr>
      <a:lvl5pPr algn="ctr" defTabSz="457200" rtl="0" fontAlgn="base">
        <a:spcBef>
          <a:spcPct val="0"/>
        </a:spcBef>
        <a:spcAft>
          <a:spcPct val="0"/>
        </a:spcAft>
        <a:defRPr sz="3600" b="1">
          <a:solidFill>
            <a:srgbClr val="17375E"/>
          </a:solidFill>
          <a:latin typeface="Arial" charset="0"/>
          <a:ea typeface="ＭＳ Ｐゴシック" charset="0"/>
          <a:cs typeface="Arial" charset="0"/>
        </a:defRPr>
      </a:lvl5pPr>
      <a:lvl6pPr marL="457200" algn="ctr" defTabSz="457200" rtl="0" fontAlgn="base">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fontAlgn="base">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fontAlgn="base">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fontAlgn="base">
        <a:spcBef>
          <a:spcPct val="0"/>
        </a:spcBef>
        <a:spcAft>
          <a:spcPct val="0"/>
        </a:spcAft>
        <a:defRPr sz="3600" b="1">
          <a:solidFill>
            <a:srgbClr val="17375E"/>
          </a:solidFill>
          <a:latin typeface="Arial" charset="0"/>
          <a:ea typeface="ＭＳ Ｐゴシック"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fontAlgn="base">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fontAlgn="base">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wrap="square" lIns="91440" tIns="45720" rIns="91440" bIns="45720" numCol="1" anchor="ctr" anchorCtr="0" compatLnSpc="1">
            <a:prstTxWarp prst="textNoShape">
              <a:avLst/>
            </a:prstTxWarp>
          </a:bodyPr>
          <a:lstStyle>
            <a:lvl1pPr algn="ctr" defTabSz="457200">
              <a:defRPr sz="900">
                <a:solidFill>
                  <a:srgbClr val="7F7F7F"/>
                </a:solidFill>
                <a:latin typeface="Arial" charset="0"/>
                <a:ea typeface="ＭＳ Ｐゴシック" charset="0"/>
                <a:cs typeface="Arial" charset="0"/>
              </a:defRPr>
            </a:lvl1pPr>
          </a:lstStyle>
          <a:p>
            <a:pPr>
              <a:defRPr/>
            </a:pPr>
            <a:endParaRPr lang="en-US"/>
          </a:p>
        </p:txBody>
      </p:sp>
      <p:sp>
        <p:nvSpPr>
          <p:cNvPr id="6" name="Slide Number Placeholder 6"/>
          <p:cNvSpPr>
            <a:spLocks noGrp="1"/>
          </p:cNvSpPr>
          <p:nvPr>
            <p:ph type="sldNum" sz="quarter" idx="4"/>
          </p:nvPr>
        </p:nvSpPr>
        <p:spPr>
          <a:xfrm>
            <a:off x="6613525" y="6443663"/>
            <a:ext cx="2133600" cy="222250"/>
          </a:xfrm>
          <a:prstGeom prst="rect">
            <a:avLst/>
          </a:prstGeom>
        </p:spPr>
        <p:txBody>
          <a:bodyPr vert="horz" wrap="square" lIns="91440" tIns="45720" rIns="91440" bIns="45720" numCol="1" anchor="t" anchorCtr="0" compatLnSpc="1">
            <a:prstTxWarp prst="textNoShape">
              <a:avLst/>
            </a:prstTxWarp>
          </a:bodyPr>
          <a:lstStyle>
            <a:lvl1pPr algn="r" defTabSz="457200">
              <a:defRPr sz="1100">
                <a:solidFill>
                  <a:srgbClr val="000000"/>
                </a:solidFill>
                <a:latin typeface="Calibri" panose="020F0502020204030204" pitchFamily="34" charset="0"/>
                <a:ea typeface="MS PGothic" panose="020B0600070205080204" pitchFamily="34" charset="-128"/>
              </a:defRPr>
            </a:lvl1pPr>
          </a:lstStyle>
          <a:p>
            <a:fld id="{008FF584-51B5-4080-A1F2-0E1EF9ABFDEA}" type="slidenum">
              <a:rPr lang="en-US" altLang="en-US"/>
              <a:pPr/>
              <a:t>‹#›</a:t>
            </a:fld>
            <a:endParaRPr lang="en-US" altLang="en-US"/>
          </a:p>
        </p:txBody>
      </p:sp>
    </p:spTree>
    <p:extLst>
      <p:ext uri="{BB962C8B-B14F-4D97-AF65-F5344CB8AC3E}">
        <p14:creationId xmlns:p14="http://schemas.microsoft.com/office/powerpoint/2010/main" val="18384496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600" b="1" kern="1200">
          <a:solidFill>
            <a:srgbClr val="17375E"/>
          </a:solidFill>
          <a:latin typeface="Arial"/>
          <a:ea typeface="MS PGothic" pitchFamily="34" charset="-128"/>
          <a:cs typeface="Arial"/>
        </a:defRPr>
      </a:lvl1pPr>
      <a:lvl2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2pPr>
      <a:lvl3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3pPr>
      <a:lvl4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4pPr>
      <a:lvl5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5pPr>
      <a:lvl6pPr marL="457200" algn="ctr" defTabSz="457200" rtl="0" fontAlgn="base">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fontAlgn="base">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fontAlgn="base">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fontAlgn="base">
        <a:spcBef>
          <a:spcPct val="0"/>
        </a:spcBef>
        <a:spcAft>
          <a:spcPct val="0"/>
        </a:spcAft>
        <a:defRPr sz="3600" b="1">
          <a:solidFill>
            <a:srgbClr val="17375E"/>
          </a:solidFill>
          <a:latin typeface="Arial" charset="0"/>
          <a:ea typeface="ＭＳ Ｐゴシック"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anose="020B0604020202020204" pitchFamily="34" charset="0"/>
        <a:buChar char="•"/>
        <a:defRPr sz="2800" kern="1200">
          <a:solidFill>
            <a:srgbClr val="7F7F7F"/>
          </a:solidFill>
          <a:latin typeface="Arial"/>
          <a:ea typeface="MS PGothic" pitchFamily="34" charset="-128"/>
          <a:cs typeface="Arial"/>
        </a:defRPr>
      </a:lvl1pPr>
      <a:lvl2pPr marL="742950" indent="-285750" algn="l" defTabSz="457200" rtl="0" eaLnBrk="0" fontAlgn="base" hangingPunct="0">
        <a:spcBef>
          <a:spcPct val="20000"/>
        </a:spcBef>
        <a:spcAft>
          <a:spcPct val="0"/>
        </a:spcAft>
        <a:buClr>
          <a:srgbClr val="CC9933"/>
        </a:buClr>
        <a:buSzPct val="50000"/>
        <a:buFont typeface="Wingdings" panose="05000000000000000000" pitchFamily="2" charset="2"/>
        <a:buChar char=""/>
        <a:defRPr sz="2400" kern="1200">
          <a:solidFill>
            <a:srgbClr val="7F7F7F"/>
          </a:solidFill>
          <a:latin typeface="Arial"/>
          <a:ea typeface="Arial" charset="0"/>
          <a:cs typeface="Arial"/>
        </a:defRPr>
      </a:lvl2pPr>
      <a:lvl3pPr marL="1143000" indent="-228600" algn="l" defTabSz="457200" rtl="0" eaLnBrk="0" fontAlgn="base" hangingPunct="0">
        <a:spcBef>
          <a:spcPct val="20000"/>
        </a:spcBef>
        <a:spcAft>
          <a:spcPct val="0"/>
        </a:spcAft>
        <a:buClr>
          <a:srgbClr val="9BBB59"/>
        </a:buClr>
        <a:buFont typeface="Arial" panose="020B0604020202020204" pitchFamily="34" charset="0"/>
        <a:buChar char="•"/>
        <a:defRPr sz="2000" kern="1200">
          <a:solidFill>
            <a:srgbClr val="7F7F7F"/>
          </a:solidFill>
          <a:latin typeface="Arial"/>
          <a:ea typeface="Arial" charset="0"/>
          <a:cs typeface="Arial"/>
        </a:defRPr>
      </a:lvl3pPr>
      <a:lvl4pPr marL="1600200" indent="-228600" algn="l" defTabSz="457200" rtl="0" eaLnBrk="0" fontAlgn="base" hangingPunct="0">
        <a:spcBef>
          <a:spcPct val="20000"/>
        </a:spcBef>
        <a:spcAft>
          <a:spcPct val="0"/>
        </a:spcAft>
        <a:buClr>
          <a:srgbClr val="CC9933"/>
        </a:buClr>
        <a:buSzPct val="50000"/>
        <a:buFont typeface="Wingdings" panose="05000000000000000000" pitchFamily="2" charset="2"/>
        <a:buChar char=""/>
        <a:defRPr kern="1200">
          <a:solidFill>
            <a:srgbClr val="7F7F7F"/>
          </a:solidFill>
          <a:latin typeface="Arial"/>
          <a:ea typeface="Arial" charset="0"/>
          <a:cs typeface="Arial"/>
        </a:defRPr>
      </a:lvl4pPr>
      <a:lvl5pPr marL="2057400" indent="-228600" algn="l" defTabSz="457200" rtl="0" eaLnBrk="0" fontAlgn="base" hangingPunct="0">
        <a:spcBef>
          <a:spcPct val="20000"/>
        </a:spcBef>
        <a:spcAft>
          <a:spcPct val="0"/>
        </a:spcAft>
        <a:buClr>
          <a:srgbClr val="558ED5"/>
        </a:buClr>
        <a:buSzPct val="80000"/>
        <a:buFont typeface="Arial" panose="020B0604020202020204" pitchFamily="34"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703995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b="1" kern="1200">
          <a:solidFill>
            <a:srgbClr val="17375E"/>
          </a:solidFill>
          <a:latin typeface="Arial"/>
          <a:ea typeface="+mj-ea"/>
          <a:cs typeface="Arial"/>
        </a:defRPr>
      </a:lvl1pPr>
      <a:lvl2pPr algn="ctr" defTabSz="457200" rtl="0" eaLnBrk="1" fontAlgn="base" hangingPunct="1">
        <a:spcBef>
          <a:spcPct val="0"/>
        </a:spcBef>
        <a:spcAft>
          <a:spcPct val="0"/>
        </a:spcAft>
        <a:defRPr sz="3600" b="1">
          <a:solidFill>
            <a:srgbClr val="17375E"/>
          </a:solidFill>
          <a:latin typeface="Arial" charset="0"/>
          <a:cs typeface="Arial" charset="0"/>
        </a:defRPr>
      </a:lvl2pPr>
      <a:lvl3pPr algn="ctr" defTabSz="457200" rtl="0" eaLnBrk="1" fontAlgn="base" hangingPunct="1">
        <a:spcBef>
          <a:spcPct val="0"/>
        </a:spcBef>
        <a:spcAft>
          <a:spcPct val="0"/>
        </a:spcAft>
        <a:defRPr sz="3600" b="1">
          <a:solidFill>
            <a:srgbClr val="17375E"/>
          </a:solidFill>
          <a:latin typeface="Arial" charset="0"/>
          <a:cs typeface="Arial" charset="0"/>
        </a:defRPr>
      </a:lvl3pPr>
      <a:lvl4pPr algn="ctr" defTabSz="457200" rtl="0" eaLnBrk="1" fontAlgn="base" hangingPunct="1">
        <a:spcBef>
          <a:spcPct val="0"/>
        </a:spcBef>
        <a:spcAft>
          <a:spcPct val="0"/>
        </a:spcAft>
        <a:defRPr sz="3600" b="1">
          <a:solidFill>
            <a:srgbClr val="17375E"/>
          </a:solidFill>
          <a:latin typeface="Arial" charset="0"/>
          <a:cs typeface="Arial" charset="0"/>
        </a:defRPr>
      </a:lvl4pPr>
      <a:lvl5pPr algn="ctr" defTabSz="457200" rtl="0" eaLnBrk="1" fontAlgn="base" hangingPunct="1">
        <a:spcBef>
          <a:spcPct val="0"/>
        </a:spcBef>
        <a:spcAft>
          <a:spcPct val="0"/>
        </a:spcAft>
        <a:defRPr sz="3600" b="1">
          <a:solidFill>
            <a:srgbClr val="17375E"/>
          </a:solidFill>
          <a:latin typeface="Arial" charset="0"/>
          <a:cs typeface="Arial" charset="0"/>
        </a:defRPr>
      </a:lvl5pPr>
      <a:lvl6pPr marL="457200" algn="ctr" defTabSz="457200" rtl="0" eaLnBrk="1" fontAlgn="base" hangingPunct="1">
        <a:spcBef>
          <a:spcPct val="0"/>
        </a:spcBef>
        <a:spcAft>
          <a:spcPct val="0"/>
        </a:spcAft>
        <a:defRPr sz="3600" b="1">
          <a:solidFill>
            <a:srgbClr val="17375E"/>
          </a:solidFill>
          <a:latin typeface="Arial" charset="0"/>
          <a:cs typeface="Arial" charset="0"/>
        </a:defRPr>
      </a:lvl6pPr>
      <a:lvl7pPr marL="914400" algn="ctr" defTabSz="457200" rtl="0" eaLnBrk="1" fontAlgn="base" hangingPunct="1">
        <a:spcBef>
          <a:spcPct val="0"/>
        </a:spcBef>
        <a:spcAft>
          <a:spcPct val="0"/>
        </a:spcAft>
        <a:defRPr sz="3600" b="1">
          <a:solidFill>
            <a:srgbClr val="17375E"/>
          </a:solidFill>
          <a:latin typeface="Arial" charset="0"/>
          <a:cs typeface="Arial" charset="0"/>
        </a:defRPr>
      </a:lvl7pPr>
      <a:lvl8pPr marL="1371600" algn="ctr" defTabSz="457200" rtl="0" eaLnBrk="1" fontAlgn="base" hangingPunct="1">
        <a:spcBef>
          <a:spcPct val="0"/>
        </a:spcBef>
        <a:spcAft>
          <a:spcPct val="0"/>
        </a:spcAft>
        <a:defRPr sz="3600" b="1">
          <a:solidFill>
            <a:srgbClr val="17375E"/>
          </a:solidFill>
          <a:latin typeface="Arial" charset="0"/>
          <a:cs typeface="Arial" charset="0"/>
        </a:defRPr>
      </a:lvl8pPr>
      <a:lvl9pPr marL="1828800" algn="ctr" defTabSz="457200" rtl="0" eaLnBrk="1" fontAlgn="base" hangingPunct="1">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1" fontAlgn="base" hangingPunct="1">
        <a:spcBef>
          <a:spcPct val="20000"/>
        </a:spcBef>
        <a:spcAft>
          <a:spcPct val="0"/>
        </a:spcAft>
        <a:buClr>
          <a:srgbClr val="9BBB59"/>
        </a:buClr>
        <a:buFont typeface="Arial" pitchFamily="34" charset="0"/>
        <a:buChar char="•"/>
        <a:defRPr sz="2800" kern="1200">
          <a:solidFill>
            <a:srgbClr val="7F7F7F"/>
          </a:solidFill>
          <a:latin typeface="Arial"/>
          <a:ea typeface="+mn-ea"/>
          <a:cs typeface="Arial"/>
        </a:defRPr>
      </a:lvl1pPr>
      <a:lvl2pPr marL="742950" indent="-285750" algn="l" defTabSz="457200" rtl="0" eaLnBrk="1" fontAlgn="base" hangingPunct="1">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1" fontAlgn="base" hangingPunct="1">
        <a:spcBef>
          <a:spcPct val="20000"/>
        </a:spcBef>
        <a:spcAft>
          <a:spcPct val="0"/>
        </a:spcAft>
        <a:buClr>
          <a:srgbClr val="9BBB59"/>
        </a:buClr>
        <a:buFont typeface="Arial" pitchFamily="34" charset="0"/>
        <a:buChar char="•"/>
        <a:defRPr sz="2000" kern="1200">
          <a:solidFill>
            <a:srgbClr val="7F7F7F"/>
          </a:solidFill>
          <a:latin typeface="Arial"/>
          <a:ea typeface="+mn-ea"/>
          <a:cs typeface="Arial"/>
        </a:defRPr>
      </a:lvl3pPr>
      <a:lvl4pPr marL="1600200" indent="-228600" algn="l" defTabSz="457200" rtl="0" eaLnBrk="1" fontAlgn="base" hangingPunct="1">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1" fontAlgn="base" hangingPunct="1">
        <a:spcBef>
          <a:spcPct val="20000"/>
        </a:spcBef>
        <a:spcAft>
          <a:spcPct val="0"/>
        </a:spcAft>
        <a:buClr>
          <a:srgbClr val="558ED5"/>
        </a:buClr>
        <a:buSzPct val="80000"/>
        <a:buFont typeface="Arial" pitchFamily="34"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73001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Lst>
  <p:timing>
    <p:tnLst>
      <p:par>
        <p:cTn id="1" dur="indefinite" restart="never" nodeType="tmRoot"/>
      </p:par>
    </p:tnLst>
  </p:timing>
  <p:hf hdr="0" ftr="0" dt="0"/>
  <p:txStyles>
    <p:titleStyle>
      <a:lvl1pPr algn="ctr" defTabSz="457200" rtl="0" fontAlgn="base">
        <a:spcBef>
          <a:spcPct val="0"/>
        </a:spcBef>
        <a:spcAft>
          <a:spcPct val="0"/>
        </a:spcAft>
        <a:defRPr sz="3600" b="1" kern="1200">
          <a:solidFill>
            <a:srgbClr val="17375E"/>
          </a:solidFill>
          <a:latin typeface="Arial"/>
          <a:ea typeface="ＭＳ Ｐゴシック" charset="0"/>
          <a:cs typeface="Arial"/>
        </a:defRPr>
      </a:lvl1pPr>
      <a:lvl2pPr algn="ctr" defTabSz="457200" rtl="0" fontAlgn="base">
        <a:spcBef>
          <a:spcPct val="0"/>
        </a:spcBef>
        <a:spcAft>
          <a:spcPct val="0"/>
        </a:spcAft>
        <a:defRPr sz="3600" b="1">
          <a:solidFill>
            <a:srgbClr val="17375E"/>
          </a:solidFill>
          <a:latin typeface="Arial" charset="0"/>
          <a:ea typeface="ＭＳ Ｐゴシック" charset="0"/>
          <a:cs typeface="Arial" charset="0"/>
        </a:defRPr>
      </a:lvl2pPr>
      <a:lvl3pPr algn="ctr" defTabSz="457200" rtl="0" fontAlgn="base">
        <a:spcBef>
          <a:spcPct val="0"/>
        </a:spcBef>
        <a:spcAft>
          <a:spcPct val="0"/>
        </a:spcAft>
        <a:defRPr sz="3600" b="1">
          <a:solidFill>
            <a:srgbClr val="17375E"/>
          </a:solidFill>
          <a:latin typeface="Arial" charset="0"/>
          <a:ea typeface="ＭＳ Ｐゴシック" charset="0"/>
          <a:cs typeface="Arial" charset="0"/>
        </a:defRPr>
      </a:lvl3pPr>
      <a:lvl4pPr algn="ctr" defTabSz="457200" rtl="0" fontAlgn="base">
        <a:spcBef>
          <a:spcPct val="0"/>
        </a:spcBef>
        <a:spcAft>
          <a:spcPct val="0"/>
        </a:spcAft>
        <a:defRPr sz="3600" b="1">
          <a:solidFill>
            <a:srgbClr val="17375E"/>
          </a:solidFill>
          <a:latin typeface="Arial" charset="0"/>
          <a:ea typeface="ＭＳ Ｐゴシック" charset="0"/>
          <a:cs typeface="Arial" charset="0"/>
        </a:defRPr>
      </a:lvl4pPr>
      <a:lvl5pPr algn="ctr" defTabSz="457200" rtl="0" fontAlgn="base">
        <a:spcBef>
          <a:spcPct val="0"/>
        </a:spcBef>
        <a:spcAft>
          <a:spcPct val="0"/>
        </a:spcAft>
        <a:defRPr sz="3600" b="1">
          <a:solidFill>
            <a:srgbClr val="17375E"/>
          </a:solidFill>
          <a:latin typeface="Arial" charset="0"/>
          <a:ea typeface="ＭＳ Ｐゴシック" charset="0"/>
          <a:cs typeface="Arial" charset="0"/>
        </a:defRPr>
      </a:lvl5pPr>
      <a:lvl6pPr marL="457200" algn="ctr" defTabSz="457200" rtl="0" fontAlgn="base">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fontAlgn="base">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fontAlgn="base">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fontAlgn="base">
        <a:spcBef>
          <a:spcPct val="0"/>
        </a:spcBef>
        <a:spcAft>
          <a:spcPct val="0"/>
        </a:spcAft>
        <a:defRPr sz="3600" b="1">
          <a:solidFill>
            <a:srgbClr val="17375E"/>
          </a:solidFill>
          <a:latin typeface="Arial" charset="0"/>
          <a:ea typeface="ＭＳ Ｐゴシック"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fontAlgn="base">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fontAlgn="base">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685799" y="836579"/>
            <a:ext cx="7913451" cy="2859932"/>
          </a:xfrm>
        </p:spPr>
        <p:txBody>
          <a:bodyPr anchor="t">
            <a:normAutofit/>
          </a:bodyPr>
          <a:lstStyle/>
          <a:p>
            <a:r>
              <a:rPr lang="en-US" dirty="0" smtClean="0">
                <a:latin typeface="Arial" charset="0"/>
                <a:cs typeface="Arial" charset="0"/>
              </a:rPr>
              <a:t>UAS R&amp;D Portfolio (A11L)</a:t>
            </a:r>
            <a:br>
              <a:rPr lang="en-US" dirty="0" smtClean="0">
                <a:latin typeface="Arial" charset="0"/>
                <a:cs typeface="Arial" charset="0"/>
              </a:rPr>
            </a:br>
            <a:r>
              <a:rPr lang="en-US" dirty="0" smtClean="0">
                <a:latin typeface="Arial" charset="0"/>
                <a:cs typeface="Arial" charset="0"/>
              </a:rPr>
              <a:t>REDAC SAS</a:t>
            </a:r>
            <a:r>
              <a:rPr lang="en-US" sz="3100" dirty="0">
                <a:latin typeface="Arial" charset="0"/>
                <a:cs typeface="Arial" charset="0"/>
              </a:rPr>
              <a:t/>
            </a:r>
            <a:br>
              <a:rPr lang="en-US" sz="3100" dirty="0">
                <a:latin typeface="Arial" charset="0"/>
                <a:cs typeface="Arial" charset="0"/>
              </a:rPr>
            </a:br>
            <a:r>
              <a:rPr lang="en-US" sz="3100" dirty="0" smtClean="0">
                <a:latin typeface="Arial" charset="0"/>
                <a:cs typeface="Arial" charset="0"/>
              </a:rPr>
              <a:t/>
            </a:r>
            <a:br>
              <a:rPr lang="en-US" sz="3100" dirty="0" smtClean="0">
                <a:latin typeface="Arial" charset="0"/>
                <a:cs typeface="Arial" charset="0"/>
              </a:rPr>
            </a:br>
            <a:r>
              <a:rPr lang="en-US" sz="3100" dirty="0">
                <a:latin typeface="Arial" charset="0"/>
                <a:cs typeface="Arial" charset="0"/>
              </a:rPr>
              <a:t/>
            </a:r>
            <a:br>
              <a:rPr lang="en-US" sz="3100" dirty="0">
                <a:latin typeface="Arial" charset="0"/>
                <a:cs typeface="Arial" charset="0"/>
              </a:rPr>
            </a:br>
            <a:r>
              <a:rPr lang="en-US" sz="2400" dirty="0" smtClean="0">
                <a:latin typeface="Arial" charset="0"/>
                <a:cs typeface="Arial" charset="0"/>
              </a:rPr>
              <a:t>Nick Lento, ANG-C2</a:t>
            </a:r>
            <a:endParaRPr lang="en-US" sz="2400" dirty="0">
              <a:latin typeface="Arial" charset="0"/>
              <a:cs typeface="Arial" charset="0"/>
            </a:endParaRPr>
          </a:p>
        </p:txBody>
      </p:sp>
      <p:sp>
        <p:nvSpPr>
          <p:cNvPr id="12290" name="Subtitle 2"/>
          <p:cNvSpPr>
            <a:spLocks noGrp="1"/>
          </p:cNvSpPr>
          <p:nvPr>
            <p:ph type="subTitle" idx="1"/>
          </p:nvPr>
        </p:nvSpPr>
        <p:spPr>
          <a:xfrm>
            <a:off x="685800" y="3171218"/>
            <a:ext cx="7772400" cy="525294"/>
          </a:xfrm>
        </p:spPr>
        <p:txBody>
          <a:bodyPr>
            <a:noAutofit/>
          </a:bodyPr>
          <a:lstStyle/>
          <a:p>
            <a:r>
              <a:rPr lang="en-US" sz="1800" dirty="0" smtClean="0">
                <a:latin typeface="Arial" charset="0"/>
                <a:cs typeface="Arial" charset="0"/>
              </a:rPr>
              <a:t>September 6, 2017</a:t>
            </a:r>
            <a:endParaRPr lang="en-US" sz="1800" dirty="0">
              <a:latin typeface="Arial" charset="0"/>
              <a:cs typeface="Arial" charset="0"/>
            </a:endParaRPr>
          </a:p>
        </p:txBody>
      </p:sp>
    </p:spTree>
    <p:extLst>
      <p:ext uri="{BB962C8B-B14F-4D97-AF65-F5344CB8AC3E}">
        <p14:creationId xmlns:p14="http://schemas.microsoft.com/office/powerpoint/2010/main" val="977665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1F497D">
                    <a:lumMod val="75000"/>
                  </a:srgbClr>
                </a:solidFill>
                <a:effectLst/>
                <a:uLnTx/>
                <a:uFillTx/>
                <a:latin typeface="Arial" charset="0"/>
                <a:ea typeface="ＭＳ Ｐゴシック" charset="0"/>
                <a:cs typeface="Arial" charset="0"/>
              </a:rPr>
              <a:t>COE UAS Research Summary - Completed</a:t>
            </a:r>
            <a:endParaRPr kumimoji="0" lang="en-US" altLang="en-US" sz="3000" b="1" i="0" u="none" strike="noStrike" kern="1200" cap="none" spc="0" normalizeH="0" baseline="0" noProof="0" dirty="0">
              <a:ln>
                <a:noFill/>
              </a:ln>
              <a:solidFill>
                <a:srgbClr val="1F497D">
                  <a:lumMod val="75000"/>
                </a:srgbClr>
              </a:solidFill>
              <a:effectLst/>
              <a:uLnTx/>
              <a:uFillTx/>
              <a:latin typeface="Arial" charset="0"/>
              <a:ea typeface="ＭＳ Ｐゴシック" charset="0"/>
              <a:cs typeface="Arial" charset="0"/>
            </a:endParaRPr>
          </a:p>
        </p:txBody>
      </p:sp>
      <p:sp>
        <p:nvSpPr>
          <p:cNvPr id="4" name="Content Placeholder 3"/>
          <p:cNvSpPr>
            <a:spLocks noGrp="1"/>
          </p:cNvSpPr>
          <p:nvPr>
            <p:ph idx="1"/>
          </p:nvPr>
        </p:nvSpPr>
        <p:spPr>
          <a:xfrm>
            <a:off x="387178" y="1008402"/>
            <a:ext cx="8435546" cy="5202928"/>
          </a:xfrm>
        </p:spPr>
        <p:txBody>
          <a:bodyPr/>
          <a:lstStyle/>
          <a:p>
            <a:pPr>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Certification </a:t>
            </a:r>
            <a:r>
              <a:rPr lang="en-US" sz="1800" dirty="0">
                <a:solidFill>
                  <a:srgbClr val="002060"/>
                </a:solidFill>
                <a:latin typeface="Arial" panose="020B0604020202020204" pitchFamily="34" charset="0"/>
                <a:cs typeface="Arial" panose="020B0604020202020204" pitchFamily="34" charset="0"/>
              </a:rPr>
              <a:t>Test Case to Validate sUAS Industry Consensus Standards</a:t>
            </a:r>
          </a:p>
          <a:p>
            <a:pPr>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Small </a:t>
            </a:r>
            <a:r>
              <a:rPr lang="en-US" sz="1800" dirty="0">
                <a:solidFill>
                  <a:srgbClr val="002060"/>
                </a:solidFill>
                <a:latin typeface="Arial" panose="020B0604020202020204" pitchFamily="34" charset="0"/>
                <a:cs typeface="Arial" panose="020B0604020202020204" pitchFamily="34" charset="0"/>
              </a:rPr>
              <a:t>UAS Detect and Avoid Requirements Necessary for Limited Beyond Visual Line of Sight (BVLOS) Operations</a:t>
            </a:r>
          </a:p>
          <a:p>
            <a:pPr>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UAS </a:t>
            </a:r>
            <a:r>
              <a:rPr lang="en-US" sz="1800" dirty="0">
                <a:solidFill>
                  <a:srgbClr val="002060"/>
                </a:solidFill>
                <a:latin typeface="Arial" panose="020B0604020202020204" pitchFamily="34" charset="0"/>
                <a:cs typeface="Arial" panose="020B0604020202020204" pitchFamily="34" charset="0"/>
              </a:rPr>
              <a:t>Airborne Collision Severity Evaluation </a:t>
            </a:r>
          </a:p>
          <a:p>
            <a:pPr>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UAS </a:t>
            </a:r>
            <a:r>
              <a:rPr lang="en-US" sz="1800" dirty="0">
                <a:solidFill>
                  <a:srgbClr val="002060"/>
                </a:solidFill>
                <a:latin typeface="Arial" panose="020B0604020202020204" pitchFamily="34" charset="0"/>
                <a:cs typeface="Arial" panose="020B0604020202020204" pitchFamily="34" charset="0"/>
              </a:rPr>
              <a:t>Ground Collision Severity Evaluation </a:t>
            </a:r>
          </a:p>
          <a:p>
            <a:pPr>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UAS Maintenance, Modification, Repair, Inspection, Training, and Certification Considerations *</a:t>
            </a:r>
          </a:p>
          <a:p>
            <a:pPr>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Surveillance </a:t>
            </a:r>
            <a:r>
              <a:rPr lang="en-US" sz="1800" dirty="0">
                <a:solidFill>
                  <a:srgbClr val="002060"/>
                </a:solidFill>
                <a:latin typeface="Arial" panose="020B0604020202020204" pitchFamily="34" charset="0"/>
                <a:cs typeface="Arial" panose="020B0604020202020204" pitchFamily="34" charset="0"/>
              </a:rPr>
              <a:t>Criticality for Sense and Avoid (SAA) </a:t>
            </a:r>
          </a:p>
          <a:p>
            <a:pPr lvl="0">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Unmanned </a:t>
            </a:r>
            <a:r>
              <a:rPr lang="en-US" sz="1800" dirty="0">
                <a:solidFill>
                  <a:srgbClr val="002060"/>
                </a:solidFill>
                <a:latin typeface="Arial" panose="020B0604020202020204" pitchFamily="34" charset="0"/>
                <a:cs typeface="Arial" panose="020B0604020202020204" pitchFamily="34" charset="0"/>
              </a:rPr>
              <a:t>Aircraft Systems (UAS) Noise </a:t>
            </a:r>
            <a:r>
              <a:rPr lang="en-US" sz="1800" dirty="0" smtClean="0">
                <a:solidFill>
                  <a:srgbClr val="002060"/>
                </a:solidFill>
                <a:latin typeface="Arial" panose="020B0604020202020204" pitchFamily="34" charset="0"/>
                <a:cs typeface="Arial" panose="020B0604020202020204" pitchFamily="34" charset="0"/>
              </a:rPr>
              <a:t>Certification</a:t>
            </a:r>
          </a:p>
          <a:p>
            <a:pPr lvl="0">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Human </a:t>
            </a:r>
            <a:r>
              <a:rPr lang="en-US" sz="1800" dirty="0">
                <a:solidFill>
                  <a:srgbClr val="002060"/>
                </a:solidFill>
                <a:latin typeface="Arial" panose="020B0604020202020204" pitchFamily="34" charset="0"/>
                <a:cs typeface="Arial" panose="020B0604020202020204" pitchFamily="34" charset="0"/>
              </a:rPr>
              <a:t>Factors Considerations of UAS Procedures, &amp; Control </a:t>
            </a:r>
            <a:r>
              <a:rPr lang="en-US" sz="1800" dirty="0" smtClean="0">
                <a:solidFill>
                  <a:srgbClr val="002060"/>
                </a:solidFill>
                <a:latin typeface="Arial" panose="020B0604020202020204" pitchFamily="34" charset="0"/>
                <a:cs typeface="Arial" panose="020B0604020202020204" pitchFamily="34" charset="0"/>
              </a:rPr>
              <a:t>Stations *</a:t>
            </a:r>
            <a:endParaRPr lang="en-US" sz="1800" dirty="0">
              <a:solidFill>
                <a:srgbClr val="002060"/>
              </a:solidFill>
              <a:latin typeface="Arial" panose="020B0604020202020204" pitchFamily="34" charset="0"/>
              <a:cs typeface="Arial" panose="020B0604020202020204" pitchFamily="34" charset="0"/>
            </a:endParaRPr>
          </a:p>
          <a:p>
            <a:pPr lvl="0">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Part </a:t>
            </a:r>
            <a:r>
              <a:rPr lang="en-US" sz="1800" dirty="0">
                <a:solidFill>
                  <a:srgbClr val="002060"/>
                </a:solidFill>
                <a:latin typeface="Arial" panose="020B0604020202020204" pitchFamily="34" charset="0"/>
                <a:cs typeface="Arial" panose="020B0604020202020204" pitchFamily="34" charset="0"/>
              </a:rPr>
              <a:t>107 Waiver Request Case </a:t>
            </a:r>
            <a:r>
              <a:rPr lang="en-US" sz="1800" dirty="0" smtClean="0">
                <a:solidFill>
                  <a:srgbClr val="002060"/>
                </a:solidFill>
                <a:latin typeface="Arial" panose="020B0604020202020204" pitchFamily="34" charset="0"/>
                <a:cs typeface="Arial" panose="020B0604020202020204" pitchFamily="34" charset="0"/>
              </a:rPr>
              <a:t>Study</a:t>
            </a:r>
          </a:p>
          <a:p>
            <a:pPr lvl="0">
              <a:lnSpc>
                <a:spcPct val="150000"/>
              </a:lnSpc>
              <a:spcBef>
                <a:spcPct val="0"/>
              </a:spcBef>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cs typeface="Arial" panose="020B0604020202020204" pitchFamily="34" charset="0"/>
              </a:rPr>
              <a:t>Airborne </a:t>
            </a:r>
            <a:r>
              <a:rPr lang="en-US" sz="1800" dirty="0">
                <a:solidFill>
                  <a:srgbClr val="002060"/>
                </a:solidFill>
                <a:latin typeface="Arial" panose="020B0604020202020204" pitchFamily="34" charset="0"/>
                <a:cs typeface="Arial" panose="020B0604020202020204" pitchFamily="34" charset="0"/>
              </a:rPr>
              <a:t>Collision Peer Review</a:t>
            </a:r>
          </a:p>
          <a:p>
            <a:pPr>
              <a:spcBef>
                <a:spcPct val="0"/>
              </a:spcBef>
              <a:buClrTx/>
            </a:pPr>
            <a:endParaRPr lang="en-US" sz="1800" b="1" dirty="0">
              <a:solidFill>
                <a:schemeClr val="tx2">
                  <a:lumMod val="50000"/>
                </a:schemeClr>
              </a:solidFill>
            </a:endParaRPr>
          </a:p>
          <a:p>
            <a:pPr>
              <a:spcBef>
                <a:spcPct val="0"/>
              </a:spcBef>
              <a:buClrTx/>
            </a:pPr>
            <a:endParaRPr lang="en-US" sz="1800" b="1" dirty="0">
              <a:solidFill>
                <a:schemeClr val="tx2">
                  <a:lumMod val="50000"/>
                </a:schemeClr>
              </a:solidFill>
            </a:endParaRPr>
          </a:p>
          <a:p>
            <a:pPr>
              <a:spcBef>
                <a:spcPct val="0"/>
              </a:spcBef>
              <a:buClrTx/>
            </a:pPr>
            <a:endParaRPr lang="en-US" altLang="en-US" sz="1800" b="1" dirty="0">
              <a:solidFill>
                <a:schemeClr val="tx2">
                  <a:lumMod val="50000"/>
                </a:schemeClr>
              </a:solidFill>
              <a:latin typeface="+mn-lt"/>
              <a:cs typeface="Arial" charset="0"/>
            </a:endParaRPr>
          </a:p>
          <a:p>
            <a:pPr marL="0" indent="0">
              <a:buNone/>
            </a:pPr>
            <a:endParaRPr lang="en-US" dirty="0">
              <a:solidFill>
                <a:schemeClr val="tx2"/>
              </a:solidFill>
              <a:latin typeface="+mn-lt"/>
            </a:endParaRPr>
          </a:p>
        </p:txBody>
      </p:sp>
      <p:sp>
        <p:nvSpPr>
          <p:cNvPr id="3" name="Rectangle 2"/>
          <p:cNvSpPr/>
          <p:nvPr/>
        </p:nvSpPr>
        <p:spPr>
          <a:xfrm>
            <a:off x="3302701" y="6209526"/>
            <a:ext cx="2274982" cy="276999"/>
          </a:xfrm>
          <a:prstGeom prst="rect">
            <a:avLst/>
          </a:prstGeom>
        </p:spPr>
        <p:txBody>
          <a:bodyPr wrap="none">
            <a:spAutoFit/>
          </a:bodyPr>
          <a:lstStyle/>
          <a:p>
            <a:r>
              <a:rPr lang="en-US" sz="1200" dirty="0">
                <a:solidFill>
                  <a:srgbClr val="002060"/>
                </a:solidFill>
                <a:latin typeface="Arial" panose="020B0604020202020204" pitchFamily="34" charset="0"/>
                <a:cs typeface="Arial" panose="020B0604020202020204" pitchFamily="34" charset="0"/>
              </a:rPr>
              <a:t>* Will be complete by Sep 30th</a:t>
            </a:r>
          </a:p>
        </p:txBody>
      </p:sp>
      <p:sp>
        <p:nvSpPr>
          <p:cNvPr id="5" name="Slide Number Placeholder 4"/>
          <p:cNvSpPr>
            <a:spLocks noGrp="1"/>
          </p:cNvSpPr>
          <p:nvPr>
            <p:ph type="sldNum" sz="quarter" idx="12"/>
          </p:nvPr>
        </p:nvSpPr>
        <p:spPr/>
        <p:txBody>
          <a:bodyPr/>
          <a:lstStyle/>
          <a:p>
            <a:pPr defTabSz="457200" fontAlgn="base">
              <a:spcBef>
                <a:spcPct val="0"/>
              </a:spcBef>
              <a:spcAft>
                <a:spcPct val="0"/>
              </a:spcAft>
              <a:defRPr/>
            </a:pPr>
            <a:fld id="{2BFE7DB7-EF4D-134D-A300-EFDFD1A8BCC5}" type="slidenum">
              <a:rPr lang="en-US" smtClean="0">
                <a:ea typeface="ＭＳ Ｐゴシック" charset="0"/>
              </a:rPr>
              <a:pPr defTabSz="457200" fontAlgn="base">
                <a:spcBef>
                  <a:spcPct val="0"/>
                </a:spcBef>
                <a:spcAft>
                  <a:spcPct val="0"/>
                </a:spcAft>
                <a:defRPr/>
              </a:pPr>
              <a:t>10</a:t>
            </a:fld>
            <a:endParaRPr lang="en-US" dirty="0">
              <a:ea typeface="ＭＳ Ｐゴシック" charset="0"/>
            </a:endParaRPr>
          </a:p>
        </p:txBody>
      </p:sp>
    </p:spTree>
    <p:extLst>
      <p:ext uri="{BB962C8B-B14F-4D97-AF65-F5344CB8AC3E}">
        <p14:creationId xmlns:p14="http://schemas.microsoft.com/office/powerpoint/2010/main" val="316218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1F497D">
                    <a:lumMod val="75000"/>
                  </a:srgbClr>
                </a:solidFill>
                <a:effectLst/>
                <a:uLnTx/>
                <a:uFillTx/>
                <a:latin typeface="Arial" charset="0"/>
                <a:ea typeface="ＭＳ Ｐゴシック" charset="0"/>
                <a:cs typeface="Arial" charset="0"/>
              </a:rPr>
              <a:t>COE UAS Research Summary- Active</a:t>
            </a:r>
            <a:endParaRPr kumimoji="0" lang="en-US" altLang="en-US" sz="3000" b="1" i="1" u="none" strike="noStrike" kern="1200" cap="none" spc="0" normalizeH="0" baseline="0" noProof="0" dirty="0">
              <a:ln>
                <a:noFill/>
              </a:ln>
              <a:solidFill>
                <a:srgbClr val="1F497D">
                  <a:lumMod val="75000"/>
                </a:srgbClr>
              </a:solidFill>
              <a:effectLst/>
              <a:uLnTx/>
              <a:uFillTx/>
              <a:latin typeface="Arial" charset="0"/>
              <a:ea typeface="ＭＳ Ｐゴシック" charset="0"/>
              <a:cs typeface="Arial" charset="0"/>
            </a:endParaRPr>
          </a:p>
        </p:txBody>
      </p:sp>
      <p:sp>
        <p:nvSpPr>
          <p:cNvPr id="4" name="Content Placeholder 3"/>
          <p:cNvSpPr>
            <a:spLocks noGrp="1"/>
          </p:cNvSpPr>
          <p:nvPr>
            <p:ph idx="1"/>
          </p:nvPr>
        </p:nvSpPr>
        <p:spPr>
          <a:xfrm>
            <a:off x="457200" y="1188720"/>
            <a:ext cx="8686800" cy="4757483"/>
          </a:xfrm>
        </p:spPr>
        <p:txBody>
          <a:bodyPr/>
          <a:lstStyle/>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Human </a:t>
            </a:r>
            <a:r>
              <a:rPr lang="en-US" sz="1700" dirty="0">
                <a:solidFill>
                  <a:srgbClr val="002060"/>
                </a:solidFill>
                <a:latin typeface="Arial" panose="020B0604020202020204" pitchFamily="34" charset="0"/>
                <a:cs typeface="Arial" panose="020B0604020202020204" pitchFamily="34" charset="0"/>
              </a:rPr>
              <a:t>Factors Control Station Design Standards</a:t>
            </a: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Secure </a:t>
            </a:r>
            <a:r>
              <a:rPr lang="en-US" sz="1700" dirty="0">
                <a:solidFill>
                  <a:srgbClr val="002060"/>
                </a:solidFill>
                <a:latin typeface="Arial" panose="020B0604020202020204" pitchFamily="34" charset="0"/>
                <a:cs typeface="Arial" panose="020B0604020202020204" pitchFamily="34" charset="0"/>
              </a:rPr>
              <a:t>Command and Control Link with Interference Mitigation</a:t>
            </a: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Performance </a:t>
            </a:r>
            <a:r>
              <a:rPr lang="en-US" sz="1700" dirty="0">
                <a:solidFill>
                  <a:srgbClr val="002060"/>
                </a:solidFill>
                <a:latin typeface="Arial" panose="020B0604020202020204" pitchFamily="34" charset="0"/>
                <a:cs typeface="Arial" panose="020B0604020202020204" pitchFamily="34" charset="0"/>
              </a:rPr>
              <a:t>Analysis of UAS Detection Technologies Operating in Airport Environments</a:t>
            </a: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UAS </a:t>
            </a:r>
            <a:r>
              <a:rPr lang="en-US" sz="1700" dirty="0">
                <a:solidFill>
                  <a:srgbClr val="002060"/>
                </a:solidFill>
                <a:latin typeface="Arial" panose="020B0604020202020204" pitchFamily="34" charset="0"/>
                <a:cs typeface="Arial" panose="020B0604020202020204" pitchFamily="34" charset="0"/>
              </a:rPr>
              <a:t>Ground Collision Severity </a:t>
            </a:r>
            <a:r>
              <a:rPr lang="en-US" sz="1700" dirty="0" smtClean="0">
                <a:solidFill>
                  <a:srgbClr val="002060"/>
                </a:solidFill>
                <a:latin typeface="Arial" panose="020B0604020202020204" pitchFamily="34" charset="0"/>
                <a:cs typeface="Arial" panose="020B0604020202020204" pitchFamily="34" charset="0"/>
              </a:rPr>
              <a:t>Studies </a:t>
            </a:r>
            <a:endParaRPr lang="en-US" sz="1700" dirty="0">
              <a:solidFill>
                <a:srgbClr val="002060"/>
              </a:solidFill>
              <a:latin typeface="Arial" panose="020B0604020202020204" pitchFamily="34" charset="0"/>
              <a:cs typeface="Arial" panose="020B0604020202020204" pitchFamily="34" charset="0"/>
            </a:endParaRP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STEM </a:t>
            </a:r>
            <a:r>
              <a:rPr lang="en-US" sz="1700" dirty="0">
                <a:solidFill>
                  <a:srgbClr val="002060"/>
                </a:solidFill>
                <a:latin typeface="Arial" panose="020B0604020202020204" pitchFamily="34" charset="0"/>
                <a:cs typeface="Arial" panose="020B0604020202020204" pitchFamily="34" charset="0"/>
              </a:rPr>
              <a:t>II</a:t>
            </a: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Small </a:t>
            </a:r>
            <a:r>
              <a:rPr lang="en-US" sz="1700" dirty="0">
                <a:solidFill>
                  <a:srgbClr val="002060"/>
                </a:solidFill>
                <a:latin typeface="Arial" panose="020B0604020202020204" pitchFamily="34" charset="0"/>
                <a:cs typeface="Arial" panose="020B0604020202020204" pitchFamily="34" charset="0"/>
              </a:rPr>
              <a:t>UAS Detect and Avoid Requirements Necessary for Limited Beyond Visual Line of Sight (BVLOS) Operations</a:t>
            </a: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Airborne </a:t>
            </a:r>
            <a:r>
              <a:rPr lang="en-US" sz="1700" dirty="0">
                <a:solidFill>
                  <a:srgbClr val="002060"/>
                </a:solidFill>
                <a:latin typeface="Arial" panose="020B0604020202020204" pitchFamily="34" charset="0"/>
                <a:cs typeface="Arial" panose="020B0604020202020204" pitchFamily="34" charset="0"/>
              </a:rPr>
              <a:t>Collision Engine </a:t>
            </a:r>
            <a:r>
              <a:rPr lang="en-US" sz="1700" dirty="0" smtClean="0">
                <a:solidFill>
                  <a:srgbClr val="002060"/>
                </a:solidFill>
                <a:latin typeface="Arial" panose="020B0604020202020204" pitchFamily="34" charset="0"/>
                <a:cs typeface="Arial" panose="020B0604020202020204" pitchFamily="34" charset="0"/>
              </a:rPr>
              <a:t>Impacts</a:t>
            </a:r>
          </a:p>
          <a:p>
            <a:pPr>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Airborne </a:t>
            </a:r>
            <a:r>
              <a:rPr lang="en-US" sz="1700" dirty="0">
                <a:solidFill>
                  <a:srgbClr val="002060"/>
                </a:solidFill>
                <a:latin typeface="Arial" panose="020B0604020202020204" pitchFamily="34" charset="0"/>
                <a:cs typeface="Arial" panose="020B0604020202020204" pitchFamily="34" charset="0"/>
              </a:rPr>
              <a:t>Collision Structural Impacts </a:t>
            </a:r>
          </a:p>
          <a:p>
            <a:pPr lvl="0">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e-commerce, </a:t>
            </a:r>
            <a:r>
              <a:rPr lang="en-US" sz="1700" dirty="0">
                <a:solidFill>
                  <a:srgbClr val="002060"/>
                </a:solidFill>
                <a:latin typeface="Arial" panose="020B0604020202020204" pitchFamily="34" charset="0"/>
                <a:cs typeface="Arial" panose="020B0604020202020204" pitchFamily="34" charset="0"/>
              </a:rPr>
              <a:t>Emerging UAS Network and Implications on NAS Integrations</a:t>
            </a:r>
          </a:p>
          <a:p>
            <a:pPr lvl="0">
              <a:lnSpc>
                <a:spcPct val="150000"/>
              </a:lnSpc>
              <a:spcBef>
                <a:spcPct val="0"/>
              </a:spcBef>
              <a:buClr>
                <a:schemeClr val="accent1">
                  <a:lumMod val="50000"/>
                </a:schemeClr>
              </a:buClr>
              <a:buSzPct val="80000"/>
              <a:buFont typeface="Wingdings" panose="05000000000000000000" pitchFamily="2" charset="2"/>
              <a:buChar char="Q"/>
            </a:pPr>
            <a:r>
              <a:rPr lang="en-US" sz="1700" dirty="0" smtClean="0">
                <a:solidFill>
                  <a:srgbClr val="002060"/>
                </a:solidFill>
                <a:latin typeface="Arial" panose="020B0604020202020204" pitchFamily="34" charset="0"/>
                <a:cs typeface="Arial" panose="020B0604020202020204" pitchFamily="34" charset="0"/>
              </a:rPr>
              <a:t>Safety </a:t>
            </a:r>
            <a:r>
              <a:rPr lang="en-US" sz="1700" dirty="0">
                <a:solidFill>
                  <a:srgbClr val="002060"/>
                </a:solidFill>
                <a:latin typeface="Arial" panose="020B0604020202020204" pitchFamily="34" charset="0"/>
                <a:cs typeface="Arial" panose="020B0604020202020204" pitchFamily="34" charset="0"/>
              </a:rPr>
              <a:t>Research Facility</a:t>
            </a:r>
          </a:p>
          <a:p>
            <a:pPr lvl="0">
              <a:spcBef>
                <a:spcPct val="0"/>
              </a:spcBef>
              <a:buClr>
                <a:schemeClr val="accent3"/>
              </a:buClr>
            </a:pPr>
            <a:endParaRPr lang="en-US" sz="1700" dirty="0" smtClean="0">
              <a:solidFill>
                <a:schemeClr val="tx1"/>
              </a:solidFill>
              <a:latin typeface="Arial" panose="020B0604020202020204" pitchFamily="34" charset="0"/>
              <a:cs typeface="Arial" panose="020B0604020202020204" pitchFamily="34" charset="0"/>
            </a:endParaRPr>
          </a:p>
          <a:p>
            <a:pPr lvl="0">
              <a:spcBef>
                <a:spcPct val="0"/>
              </a:spcBef>
              <a:buClr>
                <a:schemeClr val="accent3"/>
              </a:buClr>
            </a:pPr>
            <a:endParaRPr lang="en-US" sz="1700" dirty="0">
              <a:solidFill>
                <a:schemeClr val="tx1"/>
              </a:solidFill>
              <a:latin typeface="Arial" panose="020B0604020202020204" pitchFamily="34" charset="0"/>
              <a:cs typeface="Arial" panose="020B0604020202020204" pitchFamily="34" charset="0"/>
            </a:endParaRPr>
          </a:p>
          <a:p>
            <a:pPr lvl="0">
              <a:spcBef>
                <a:spcPct val="0"/>
              </a:spcBef>
              <a:buClr>
                <a:schemeClr val="accent3"/>
              </a:buClr>
            </a:pPr>
            <a:endParaRPr lang="en-US" sz="1700" dirty="0">
              <a:solidFill>
                <a:schemeClr val="tx1"/>
              </a:solidFill>
              <a:latin typeface="Arial" panose="020B0604020202020204" pitchFamily="34" charset="0"/>
              <a:cs typeface="Arial" panose="020B0604020202020204" pitchFamily="34" charset="0"/>
            </a:endParaRPr>
          </a:p>
          <a:p>
            <a:pPr>
              <a:spcBef>
                <a:spcPct val="0"/>
              </a:spcBef>
              <a:buClrTx/>
            </a:pPr>
            <a:endParaRPr lang="en-US" sz="1700" b="1" dirty="0">
              <a:solidFill>
                <a:schemeClr val="tx2">
                  <a:lumMod val="50000"/>
                </a:schemeClr>
              </a:solidFill>
              <a:latin typeface="Arial" panose="020B0604020202020204" pitchFamily="34" charset="0"/>
              <a:cs typeface="Arial" panose="020B0604020202020204" pitchFamily="34" charset="0"/>
            </a:endParaRPr>
          </a:p>
          <a:p>
            <a:pPr>
              <a:spcBef>
                <a:spcPct val="0"/>
              </a:spcBef>
              <a:buClrTx/>
            </a:pPr>
            <a:endParaRPr lang="en-US" sz="1700" b="1" dirty="0">
              <a:solidFill>
                <a:schemeClr val="tx2">
                  <a:lumMod val="50000"/>
                </a:schemeClr>
              </a:solidFill>
              <a:latin typeface="Arial" panose="020B0604020202020204" pitchFamily="34" charset="0"/>
              <a:cs typeface="Arial" panose="020B0604020202020204" pitchFamily="34" charset="0"/>
            </a:endParaRPr>
          </a:p>
          <a:p>
            <a:pPr>
              <a:spcBef>
                <a:spcPct val="0"/>
              </a:spcBef>
              <a:buClrTx/>
            </a:pPr>
            <a:endParaRPr lang="en-US" altLang="en-US" sz="1700" b="1" dirty="0">
              <a:solidFill>
                <a:schemeClr val="tx2">
                  <a:lumMod val="50000"/>
                </a:schemeClr>
              </a:solidFill>
              <a:latin typeface="Arial" panose="020B0604020202020204" pitchFamily="34" charset="0"/>
              <a:cs typeface="Arial" panose="020B0604020202020204" pitchFamily="34" charset="0"/>
            </a:endParaRPr>
          </a:p>
          <a:p>
            <a:pPr marL="0" indent="0">
              <a:buNone/>
            </a:pPr>
            <a:endParaRPr lang="en-US" sz="1700" dirty="0">
              <a:solidFill>
                <a:schemeClr val="tx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457200" fontAlgn="base">
              <a:spcBef>
                <a:spcPct val="0"/>
              </a:spcBef>
              <a:spcAft>
                <a:spcPct val="0"/>
              </a:spcAft>
              <a:defRPr/>
            </a:pPr>
            <a:fld id="{2BFE7DB7-EF4D-134D-A300-EFDFD1A8BCC5}" type="slidenum">
              <a:rPr lang="en-US" smtClean="0">
                <a:ea typeface="ＭＳ Ｐゴシック" charset="0"/>
              </a:rPr>
              <a:pPr defTabSz="457200" fontAlgn="base">
                <a:spcBef>
                  <a:spcPct val="0"/>
                </a:spcBef>
                <a:spcAft>
                  <a:spcPct val="0"/>
                </a:spcAft>
                <a:defRPr/>
              </a:pPr>
              <a:t>11</a:t>
            </a:fld>
            <a:endParaRPr lang="en-US" dirty="0">
              <a:ea typeface="ＭＳ Ｐゴシック" charset="0"/>
            </a:endParaRPr>
          </a:p>
        </p:txBody>
      </p:sp>
    </p:spTree>
    <p:extLst>
      <p:ext uri="{BB962C8B-B14F-4D97-AF65-F5344CB8AC3E}">
        <p14:creationId xmlns:p14="http://schemas.microsoft.com/office/powerpoint/2010/main" val="418408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9"/>
            <a:ext cx="9143999" cy="1143000"/>
          </a:xfrm>
        </p:spPr>
        <p:txBody>
          <a:bodyPr/>
          <a:lstStyle/>
          <a:p>
            <a:r>
              <a:rPr lang="en-US" sz="3000" dirty="0" smtClean="0">
                <a:solidFill>
                  <a:schemeClr val="tx2">
                    <a:lumMod val="75000"/>
                  </a:schemeClr>
                </a:solidFill>
              </a:rPr>
              <a:t>COE UAS University </a:t>
            </a:r>
            <a:r>
              <a:rPr lang="en-US" sz="3000" dirty="0">
                <a:solidFill>
                  <a:schemeClr val="tx2">
                    <a:lumMod val="75000"/>
                  </a:schemeClr>
                </a:solidFill>
              </a:rPr>
              <a:t>Funding </a:t>
            </a:r>
            <a:r>
              <a:rPr lang="en-US" sz="3000" dirty="0" smtClean="0">
                <a:solidFill>
                  <a:schemeClr val="tx2">
                    <a:lumMod val="75000"/>
                  </a:schemeClr>
                </a:solidFill>
              </a:rPr>
              <a:t>Profile</a:t>
            </a:r>
            <a:br>
              <a:rPr lang="en-US" sz="3000" dirty="0" smtClean="0">
                <a:solidFill>
                  <a:schemeClr val="tx2">
                    <a:lumMod val="75000"/>
                  </a:schemeClr>
                </a:solidFill>
              </a:rPr>
            </a:br>
            <a:r>
              <a:rPr lang="en-US" sz="3000" dirty="0" smtClean="0">
                <a:solidFill>
                  <a:schemeClr val="tx2">
                    <a:lumMod val="75000"/>
                  </a:schemeClr>
                </a:solidFill>
              </a:rPr>
              <a:t>Period Ending – </a:t>
            </a:r>
            <a:r>
              <a:rPr lang="en-US" sz="3000" dirty="0">
                <a:solidFill>
                  <a:schemeClr val="tx2">
                    <a:lumMod val="75000"/>
                  </a:schemeClr>
                </a:solidFill>
              </a:rPr>
              <a:t>July 31, 2017</a:t>
            </a:r>
          </a:p>
        </p:txBody>
      </p:sp>
      <p:sp>
        <p:nvSpPr>
          <p:cNvPr id="7" name="TextBox 6"/>
          <p:cNvSpPr txBox="1"/>
          <p:nvPr/>
        </p:nvSpPr>
        <p:spPr>
          <a:xfrm>
            <a:off x="2450348" y="5840194"/>
            <a:ext cx="4228760" cy="646331"/>
          </a:xfrm>
          <a:prstGeom prst="rect">
            <a:avLst/>
          </a:prstGeom>
          <a:solidFill>
            <a:srgbClr val="92D050"/>
          </a:solidFill>
          <a:ln>
            <a:solidFill>
              <a:schemeClr val="tx1"/>
            </a:solidFill>
          </a:ln>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ＭＳ Ｐゴシック" charset="0"/>
                <a:cs typeface="+mn-cs"/>
              </a:rPr>
              <a:t>Total Level of Effort - </a:t>
            </a:r>
            <a:r>
              <a:rPr kumimoji="0" lang="en-US" sz="1800" b="1" i="1" u="none" strike="noStrike" kern="1200" cap="none" spc="0" normalizeH="0" baseline="0" noProof="0" dirty="0" smtClean="0">
                <a:ln>
                  <a:noFill/>
                </a:ln>
                <a:solidFill>
                  <a:prstClr val="black"/>
                </a:solidFill>
                <a:effectLst/>
                <a:uLnTx/>
                <a:uFillTx/>
                <a:latin typeface="Arial" charset="0"/>
                <a:ea typeface="ＭＳ Ｐゴシック" charset="0"/>
                <a:cs typeface="+mn-cs"/>
              </a:rPr>
              <a:t>$16,833,544</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1" i="1" u="none" strike="noStrike" kern="1200" cap="none" spc="0" normalizeH="0" baseline="0" noProof="0" dirty="0" smtClean="0">
                <a:ln>
                  <a:noFill/>
                </a:ln>
                <a:solidFill>
                  <a:prstClr val="black"/>
                </a:solidFill>
                <a:effectLst/>
                <a:uLnTx/>
                <a:uFillTx/>
                <a:latin typeface="Arial" charset="0"/>
                <a:ea typeface="ＭＳ Ｐゴシック" charset="0"/>
                <a:cs typeface="+mn-cs"/>
              </a:rPr>
              <a:t>1)</a:t>
            </a:r>
            <a:r>
              <a:rPr kumimoji="0" lang="en-US" sz="1800" b="1" i="1" u="none" strike="noStrike" kern="1200" cap="none" spc="0" normalizeH="0" baseline="0" noProof="0" dirty="0" smtClean="0">
                <a:ln>
                  <a:noFill/>
                </a:ln>
                <a:solidFill>
                  <a:prstClr val="black"/>
                </a:solidFill>
                <a:effectLst/>
                <a:uLnTx/>
                <a:uFillTx/>
                <a:latin typeface="Arial" charset="0"/>
                <a:ea typeface="ＭＳ Ｐゴシック" charset="0"/>
                <a:cs typeface="+mn-cs"/>
              </a:rPr>
              <a:t> </a:t>
            </a:r>
            <a:r>
              <a:rPr kumimoji="0" lang="en-US" sz="900" b="1" i="1" u="none" strike="noStrike" kern="1200" cap="none" spc="0" normalizeH="0" baseline="0" noProof="0" dirty="0">
                <a:ln>
                  <a:noFill/>
                </a:ln>
                <a:solidFill>
                  <a:prstClr val="black"/>
                </a:solidFill>
                <a:effectLst/>
                <a:uLnTx/>
                <a:uFillTx/>
                <a:latin typeface="Arial" charset="0"/>
                <a:ea typeface="ＭＳ Ｐゴシック" charset="0"/>
                <a:cs typeface="+mn-cs"/>
              </a:rPr>
              <a:t>"Matching Produced" reflects match funding executed through </a:t>
            </a:r>
            <a:r>
              <a:rPr kumimoji="0" lang="en-US" sz="900" b="1" i="1" u="none" strike="noStrike" kern="1200" cap="none" spc="0" normalizeH="0" baseline="0" noProof="0" dirty="0" smtClean="0">
                <a:ln>
                  <a:noFill/>
                </a:ln>
                <a:solidFill>
                  <a:prstClr val="black"/>
                </a:solidFill>
                <a:effectLst/>
                <a:uLnTx/>
                <a:uFillTx/>
                <a:latin typeface="Arial" charset="0"/>
                <a:ea typeface="ＭＳ Ｐゴシック" charset="0"/>
                <a:cs typeface="+mn-cs"/>
              </a:rPr>
              <a:t>6/30/17</a:t>
            </a:r>
            <a:endParaRPr kumimoji="0" lang="en-US" sz="900" b="1"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pic>
        <p:nvPicPr>
          <p:cNvPr id="12" name="Picture 11"/>
          <p:cNvPicPr>
            <a:picLocks noChangeAspect="1"/>
          </p:cNvPicPr>
          <p:nvPr/>
        </p:nvPicPr>
        <p:blipFill>
          <a:blip r:embed="rId2"/>
          <a:stretch>
            <a:fillRect/>
          </a:stretch>
        </p:blipFill>
        <p:spPr>
          <a:xfrm>
            <a:off x="728759" y="1235599"/>
            <a:ext cx="7671938" cy="4281429"/>
          </a:xfrm>
          <a:prstGeom prst="rect">
            <a:avLst/>
          </a:prstGeom>
        </p:spPr>
      </p:pic>
      <p:sp>
        <p:nvSpPr>
          <p:cNvPr id="3" name="Slide Number Placeholder 2"/>
          <p:cNvSpPr>
            <a:spLocks noGrp="1"/>
          </p:cNvSpPr>
          <p:nvPr>
            <p:ph type="sldNum" sz="quarter" idx="12"/>
          </p:nvPr>
        </p:nvSpPr>
        <p:spPr/>
        <p:txBody>
          <a:bodyPr/>
          <a:lstStyle/>
          <a:p>
            <a:pPr defTabSz="457200" fontAlgn="base">
              <a:spcBef>
                <a:spcPct val="0"/>
              </a:spcBef>
              <a:spcAft>
                <a:spcPct val="0"/>
              </a:spcAft>
              <a:defRPr/>
            </a:pPr>
            <a:fld id="{2BFE7DB7-EF4D-134D-A300-EFDFD1A8BCC5}" type="slidenum">
              <a:rPr lang="en-US" smtClean="0">
                <a:ea typeface="ＭＳ Ｐゴシック" charset="0"/>
              </a:rPr>
              <a:pPr defTabSz="457200" fontAlgn="base">
                <a:spcBef>
                  <a:spcPct val="0"/>
                </a:spcBef>
                <a:spcAft>
                  <a:spcPct val="0"/>
                </a:spcAft>
                <a:defRPr/>
              </a:pPr>
              <a:t>12</a:t>
            </a:fld>
            <a:endParaRPr lang="en-US" dirty="0">
              <a:ea typeface="ＭＳ Ｐゴシック" charset="0"/>
            </a:endParaRPr>
          </a:p>
        </p:txBody>
      </p:sp>
    </p:spTree>
    <p:extLst>
      <p:ext uri="{BB962C8B-B14F-4D97-AF65-F5344CB8AC3E}">
        <p14:creationId xmlns:p14="http://schemas.microsoft.com/office/powerpoint/2010/main" val="284465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8" y="1923841"/>
            <a:ext cx="8229600" cy="1143000"/>
          </a:xfrm>
        </p:spPr>
        <p:txBody>
          <a:bodyPr anchor="ctr"/>
          <a:lstStyle/>
          <a:p>
            <a:pPr marL="0" indent="0">
              <a:buNone/>
            </a:pPr>
            <a:r>
              <a:rPr lang="en-US" dirty="0"/>
              <a:t>						  </a:t>
            </a:r>
            <a:r>
              <a:rPr lang="en-US" sz="3600" b="1" dirty="0">
                <a:solidFill>
                  <a:schemeClr val="tx2">
                    <a:lumMod val="75000"/>
                  </a:schemeClr>
                </a:solidFill>
                <a:latin typeface="Arial" panose="020B0604020202020204" pitchFamily="34" charset="0"/>
                <a:cs typeface="Arial" panose="020B0604020202020204" pitchFamily="34" charset="0"/>
              </a:rPr>
              <a:t>Questions</a:t>
            </a:r>
          </a:p>
        </p:txBody>
      </p:sp>
      <p:sp>
        <p:nvSpPr>
          <p:cNvPr id="2" name="Slide Number Placeholder 1"/>
          <p:cNvSpPr>
            <a:spLocks noGrp="1"/>
          </p:cNvSpPr>
          <p:nvPr>
            <p:ph type="sldNum" sz="quarter" idx="12"/>
          </p:nvPr>
        </p:nvSpPr>
        <p:spPr/>
        <p:txBody>
          <a:bodyPr/>
          <a:lstStyle/>
          <a:p>
            <a:pPr defTabSz="457200" fontAlgn="base">
              <a:spcBef>
                <a:spcPct val="0"/>
              </a:spcBef>
              <a:spcAft>
                <a:spcPct val="0"/>
              </a:spcAft>
              <a:defRPr/>
            </a:pPr>
            <a:fld id="{69D4CFC8-62E8-F546-95E7-D61112C617D3}" type="slidenum">
              <a:rPr lang="en-US" smtClean="0">
                <a:ea typeface="ＭＳ Ｐゴシック" charset="0"/>
              </a:rPr>
              <a:pPr defTabSz="457200" fontAlgn="base">
                <a:spcBef>
                  <a:spcPct val="0"/>
                </a:spcBef>
                <a:spcAft>
                  <a:spcPct val="0"/>
                </a:spcAft>
                <a:defRPr/>
              </a:pPr>
              <a:t>13</a:t>
            </a:fld>
            <a:endParaRPr lang="en-US" dirty="0">
              <a:ea typeface="ＭＳ Ｐゴシック" charset="0"/>
            </a:endParaRPr>
          </a:p>
        </p:txBody>
      </p:sp>
    </p:spTree>
    <p:extLst>
      <p:ext uri="{BB962C8B-B14F-4D97-AF65-F5344CB8AC3E}">
        <p14:creationId xmlns:p14="http://schemas.microsoft.com/office/powerpoint/2010/main" val="3879289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type="body" idx="1"/>
          </p:nvPr>
        </p:nvSpPr>
        <p:spPr/>
        <p:txBody>
          <a:bodyPr anchor="ctr">
            <a:normAutofit/>
          </a:bodyPr>
          <a:lstStyle/>
          <a:p>
            <a:pPr marL="0" indent="0">
              <a:buNone/>
            </a:pPr>
            <a:endParaRPr lang="en-US" sz="3200" dirty="0" smtClean="0">
              <a:ea typeface="MS PGothic" pitchFamily="34" charset="-128"/>
            </a:endParaRPr>
          </a:p>
          <a:p>
            <a:pPr marL="0" indent="0">
              <a:buNone/>
            </a:pPr>
            <a:r>
              <a:rPr lang="en-US" sz="3200" smtClean="0">
                <a:ea typeface="MS PGothic" pitchFamily="34" charset="-128"/>
              </a:rPr>
              <a:t>Back-Up Slides</a:t>
            </a:r>
            <a:endParaRPr lang="en-US" sz="3200" dirty="0">
              <a:ea typeface="MS PGothic" pitchFamily="34" charset="-128"/>
            </a:endParaRPr>
          </a:p>
        </p:txBody>
      </p:sp>
    </p:spTree>
    <p:extLst>
      <p:ext uri="{BB962C8B-B14F-4D97-AF65-F5344CB8AC3E}">
        <p14:creationId xmlns:p14="http://schemas.microsoft.com/office/powerpoint/2010/main" val="95326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189" eaLnBrk="1" fontAlgn="base" hangingPunct="1">
              <a:spcBef>
                <a:spcPct val="0"/>
              </a:spcBef>
              <a:spcAft>
                <a:spcPct val="0"/>
              </a:spcAft>
              <a:defRPr/>
            </a:pPr>
            <a:r>
              <a:rPr lang="en-US" altLang="en-US" sz="3000" b="1" dirty="0" smtClean="0">
                <a:solidFill>
                  <a:srgbClr val="1F497D">
                    <a:lumMod val="75000"/>
                  </a:srgbClr>
                </a:solidFill>
                <a:ea typeface="ＭＳ Ｐゴシック" charset="0"/>
                <a:cs typeface="Arial" charset="0"/>
              </a:rPr>
              <a:t>Non-COE </a:t>
            </a:r>
            <a:r>
              <a:rPr lang="en-US" altLang="en-US" sz="3000" b="1" dirty="0">
                <a:solidFill>
                  <a:srgbClr val="1F497D">
                    <a:lumMod val="75000"/>
                  </a:srgbClr>
                </a:solidFill>
                <a:ea typeface="ＭＳ Ｐゴシック" charset="0"/>
                <a:cs typeface="Arial" charset="0"/>
              </a:rPr>
              <a:t>UAS </a:t>
            </a:r>
            <a:r>
              <a:rPr lang="en-US" altLang="en-US" sz="3000" b="1" dirty="0" smtClean="0">
                <a:solidFill>
                  <a:srgbClr val="1F497D">
                    <a:lumMod val="75000"/>
                  </a:srgbClr>
                </a:solidFill>
                <a:ea typeface="ＭＳ Ｐゴシック" charset="0"/>
                <a:cs typeface="Arial" charset="0"/>
              </a:rPr>
              <a:t>Research Summary (FY17) </a:t>
            </a:r>
            <a:endParaRPr lang="en-US" altLang="en-US" sz="3000" b="1" dirty="0">
              <a:solidFill>
                <a:srgbClr val="1F497D">
                  <a:lumMod val="75000"/>
                </a:srgbClr>
              </a:solidFill>
              <a:ea typeface="ＭＳ Ｐゴシック" charset="0"/>
              <a:cs typeface="Arial" charset="0"/>
            </a:endParaRPr>
          </a:p>
        </p:txBody>
      </p:sp>
      <p:sp>
        <p:nvSpPr>
          <p:cNvPr id="5" name="Slide Number Placeholder 4"/>
          <p:cNvSpPr>
            <a:spLocks noGrp="1"/>
          </p:cNvSpPr>
          <p:nvPr>
            <p:ph type="sldNum" sz="quarter" idx="12"/>
          </p:nvPr>
        </p:nvSpPr>
        <p:spPr/>
        <p:txBody>
          <a:bodyPr/>
          <a:lstStyle/>
          <a:p>
            <a:pPr defTabSz="457189" fontAlgn="base">
              <a:spcBef>
                <a:spcPct val="0"/>
              </a:spcBef>
              <a:spcAft>
                <a:spcPct val="0"/>
              </a:spcAft>
              <a:defRPr/>
            </a:pPr>
            <a:fld id="{2BFE7DB7-EF4D-134D-A300-EFDFD1A8BCC5}" type="slidenum">
              <a:rPr lang="en-US">
                <a:ea typeface="ＭＳ Ｐゴシック" charset="0"/>
              </a:rPr>
              <a:pPr defTabSz="457189" fontAlgn="base">
                <a:spcBef>
                  <a:spcPct val="0"/>
                </a:spcBef>
                <a:spcAft>
                  <a:spcPct val="0"/>
                </a:spcAft>
                <a:defRPr/>
              </a:pPr>
              <a:t>15</a:t>
            </a:fld>
            <a:endParaRPr lang="en-US" dirty="0">
              <a:ea typeface="ＭＳ Ｐゴシック" charset="0"/>
            </a:endParaRPr>
          </a:p>
        </p:txBody>
      </p:sp>
      <p:graphicFrame>
        <p:nvGraphicFramePr>
          <p:cNvPr id="13" name="Table 12"/>
          <p:cNvGraphicFramePr>
            <a:graphicFrameLocks noGrp="1"/>
          </p:cNvGraphicFramePr>
          <p:nvPr>
            <p:extLst/>
          </p:nvPr>
        </p:nvGraphicFramePr>
        <p:xfrm>
          <a:off x="1524000" y="996878"/>
          <a:ext cx="6096000" cy="517525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661738636"/>
                    </a:ext>
                  </a:extLst>
                </a:gridCol>
                <a:gridCol w="3048000">
                  <a:extLst>
                    <a:ext uri="{9D8B030D-6E8A-4147-A177-3AD203B41FA5}">
                      <a16:colId xmlns:a16="http://schemas.microsoft.com/office/drawing/2014/main" val="3363397098"/>
                    </a:ext>
                  </a:extLst>
                </a:gridCol>
              </a:tblGrid>
              <a:tr h="37084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smtClean="0">
                          <a:solidFill>
                            <a:srgbClr val="002060"/>
                          </a:solidFill>
                          <a:latin typeface="Arial" panose="020B0604020202020204" pitchFamily="34" charset="0"/>
                          <a:cs typeface="Arial" panose="020B0604020202020204" pitchFamily="34" charset="0"/>
                        </a:rPr>
                        <a:t>Research Domain</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kern="1200" dirty="0" smtClean="0">
                          <a:solidFill>
                            <a:srgbClr val="002060"/>
                          </a:solidFill>
                          <a:latin typeface="Arial" panose="020B0604020202020204" pitchFamily="34" charset="0"/>
                          <a:ea typeface="+mn-ea"/>
                          <a:cs typeface="Arial" panose="020B0604020202020204" pitchFamily="34" charset="0"/>
                        </a:rPr>
                        <a:t>Research</a:t>
                      </a:r>
                      <a:r>
                        <a:rPr lang="en-US" sz="1800" b="1" kern="1200" baseline="0" dirty="0" smtClean="0">
                          <a:solidFill>
                            <a:srgbClr val="002060"/>
                          </a:solidFill>
                          <a:latin typeface="Arial" panose="020B0604020202020204" pitchFamily="34" charset="0"/>
                          <a:ea typeface="+mn-ea"/>
                          <a:cs typeface="Arial" panose="020B0604020202020204" pitchFamily="34" charset="0"/>
                        </a:rPr>
                        <a:t> </a:t>
                      </a:r>
                      <a:r>
                        <a:rPr lang="en-US" sz="1800" b="1" kern="1200" dirty="0" smtClean="0">
                          <a:solidFill>
                            <a:srgbClr val="002060"/>
                          </a:solidFill>
                          <a:latin typeface="Arial" panose="020B0604020202020204" pitchFamily="34" charset="0"/>
                          <a:ea typeface="+mn-ea"/>
                          <a:cs typeface="Arial" panose="020B0604020202020204" pitchFamily="34" charset="0"/>
                        </a:rPr>
                        <a:t>Product</a:t>
                      </a:r>
                      <a:endParaRPr lang="en-US" sz="1800" b="1" kern="12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1008649"/>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Arial" panose="020B0604020202020204" pitchFamily="34" charset="0"/>
                          <a:cs typeface="Arial" panose="020B0604020202020204" pitchFamily="34" charset="0"/>
                        </a:rPr>
                        <a:t>A11L.UAS.2 - SAA Multi Sensor Surveillance Data Fusion Strategies</a:t>
                      </a:r>
                    </a:p>
                  </a:txBody>
                  <a:tcPr/>
                </a:tc>
                <a:tc>
                  <a:txBody>
                    <a:bodyPr/>
                    <a:lstStyle/>
                    <a:p>
                      <a:pPr marL="285750" indent="-285750" algn="l" fontAlgn="ctr">
                        <a:buClr>
                          <a:srgbClr val="002060"/>
                        </a:buClr>
                        <a:buFont typeface="Wingdings" panose="05000000000000000000" pitchFamily="2" charset="2"/>
                        <a:buChar char="Q"/>
                      </a:pPr>
                      <a:r>
                        <a:rPr lang="en-US" sz="1400" kern="1200" dirty="0">
                          <a:solidFill>
                            <a:srgbClr val="002060"/>
                          </a:solidFill>
                          <a:latin typeface="Arial" panose="020B0604020202020204" pitchFamily="34" charset="0"/>
                          <a:ea typeface="+mn-ea"/>
                          <a:cs typeface="Arial" panose="020B0604020202020204" pitchFamily="34" charset="0"/>
                        </a:rPr>
                        <a:t>DAA Multi-Sensor Surveillance Data Fusion Strategies - Phase 2 </a:t>
                      </a:r>
                      <a:r>
                        <a:rPr lang="en-US" sz="1400" kern="1200" dirty="0" smtClean="0">
                          <a:solidFill>
                            <a:srgbClr val="002060"/>
                          </a:solidFill>
                          <a:latin typeface="Arial" panose="020B0604020202020204" pitchFamily="34" charset="0"/>
                          <a:ea typeface="+mn-ea"/>
                          <a:cs typeface="Arial" panose="020B0604020202020204" pitchFamily="34" charset="0"/>
                        </a:rPr>
                        <a:t>Report </a:t>
                      </a:r>
                      <a:r>
                        <a:rPr lang="en-US" sz="1400" kern="1200" dirty="0">
                          <a:solidFill>
                            <a:srgbClr val="002060"/>
                          </a:solidFill>
                          <a:latin typeface="Arial" panose="020B0604020202020204" pitchFamily="34" charset="0"/>
                          <a:ea typeface="+mn-ea"/>
                          <a:cs typeface="Arial" panose="020B0604020202020204" pitchFamily="34" charset="0"/>
                        </a:rPr>
                        <a:t>Sample Tracker Implementation – Appendix document of RTCA SC-228 Phase One Minimum Performance Operational Standards (MOPS</a:t>
                      </a:r>
                      <a:r>
                        <a:rPr lang="en-US" sz="1400" kern="1200" dirty="0" smtClean="0">
                          <a:solidFill>
                            <a:srgbClr val="002060"/>
                          </a:solidFill>
                          <a:latin typeface="Arial" panose="020B0604020202020204" pitchFamily="34" charset="0"/>
                          <a:ea typeface="+mn-ea"/>
                          <a:cs typeface="Arial" panose="020B0604020202020204" pitchFamily="34" charset="0"/>
                        </a:rPr>
                        <a:t>)</a:t>
                      </a:r>
                    </a:p>
                    <a:p>
                      <a:pPr marL="285750" indent="-285750" algn="l" fontAlgn="ctr">
                        <a:buClr>
                          <a:srgbClr val="002060"/>
                        </a:buClr>
                        <a:buFont typeface="Wingdings" panose="05000000000000000000" pitchFamily="2" charset="2"/>
                        <a:buChar char="Q"/>
                      </a:pPr>
                      <a:r>
                        <a:rPr lang="en-US" sz="1400" kern="1200" dirty="0" smtClean="0">
                          <a:solidFill>
                            <a:srgbClr val="002060"/>
                          </a:solidFill>
                          <a:latin typeface="Arial" panose="020B0604020202020204" pitchFamily="34" charset="0"/>
                          <a:ea typeface="+mn-ea"/>
                          <a:cs typeface="Arial" panose="020B0604020202020204" pitchFamily="34" charset="0"/>
                        </a:rPr>
                        <a:t>DAA Multi-Sensor Surveillance Data Fusion Strategies </a:t>
                      </a:r>
                      <a:br>
                        <a:rPr lang="en-US" sz="1400" kern="1200" dirty="0" smtClean="0">
                          <a:solidFill>
                            <a:srgbClr val="002060"/>
                          </a:solidFill>
                          <a:latin typeface="Arial" panose="020B0604020202020204" pitchFamily="34" charset="0"/>
                          <a:ea typeface="+mn-ea"/>
                          <a:cs typeface="Arial" panose="020B0604020202020204" pitchFamily="34" charset="0"/>
                        </a:rPr>
                      </a:br>
                      <a:r>
                        <a:rPr lang="en-US" sz="1400" kern="1200" dirty="0" smtClean="0">
                          <a:solidFill>
                            <a:srgbClr val="002060"/>
                          </a:solidFill>
                          <a:latin typeface="Arial" panose="020B0604020202020204" pitchFamily="34" charset="0"/>
                          <a:ea typeface="+mn-ea"/>
                          <a:cs typeface="Arial" panose="020B0604020202020204" pitchFamily="34" charset="0"/>
                        </a:rPr>
                        <a:t>Phase 4 Report</a:t>
                      </a:r>
                      <a:endParaRPr lang="en-US" sz="140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213656620"/>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Arial" panose="020B0604020202020204" pitchFamily="34" charset="0"/>
                          <a:cs typeface="Arial" panose="020B0604020202020204" pitchFamily="34" charset="0"/>
                        </a:rPr>
                        <a:t>A11L.UAS.6 - </a:t>
                      </a:r>
                      <a:r>
                        <a:rPr lang="en-US" sz="1400" kern="1200" dirty="0" smtClean="0">
                          <a:solidFill>
                            <a:srgbClr val="002060"/>
                          </a:solidFill>
                          <a:latin typeface="Arial" panose="020B0604020202020204" pitchFamily="34" charset="0"/>
                          <a:ea typeface="+mn-ea"/>
                          <a:cs typeface="Arial" panose="020B0604020202020204" pitchFamily="34" charset="0"/>
                        </a:rPr>
                        <a:t>Collect and Analyze UAS Test Data from the Congressionally Mandated Test </a:t>
                      </a:r>
                    </a:p>
                  </a:txBody>
                  <a:tcPr/>
                </a:tc>
                <a:tc>
                  <a:txBody>
                    <a:bodyPr/>
                    <a:lstStyle/>
                    <a:p>
                      <a:pPr marL="285750" indent="-285750" algn="l" fontAlgn="ctr">
                        <a:buClr>
                          <a:srgbClr val="002060"/>
                        </a:buClr>
                        <a:buFont typeface="Wingdings" panose="05000000000000000000" pitchFamily="2" charset="2"/>
                        <a:buChar char="Q"/>
                      </a:pPr>
                      <a:r>
                        <a:rPr lang="en-US" sz="1400" kern="1200" dirty="0">
                          <a:solidFill>
                            <a:srgbClr val="002060"/>
                          </a:solidFill>
                          <a:latin typeface="Arial" panose="020B0604020202020204" pitchFamily="34" charset="0"/>
                          <a:ea typeface="+mn-ea"/>
                          <a:cs typeface="Arial" panose="020B0604020202020204" pitchFamily="34" charset="0"/>
                        </a:rPr>
                        <a:t>UAS Test Site Data Collection and Analysis Final Report</a:t>
                      </a:r>
                    </a:p>
                  </a:txBody>
                  <a:tcPr marL="9525" marR="9525" marT="9525" marB="0" anchor="ctr"/>
                </a:tc>
                <a:extLst>
                  <a:ext uri="{0D108BD9-81ED-4DB2-BD59-A6C34878D82A}">
                    <a16:rowId xmlns:a16="http://schemas.microsoft.com/office/drawing/2014/main" val="3591581847"/>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Arial" panose="020B0604020202020204" pitchFamily="34" charset="0"/>
                          <a:cs typeface="Arial" panose="020B0604020202020204" pitchFamily="34" charset="0"/>
                        </a:rPr>
                        <a:t>A11L.UAS.10 - Integration of Collision Avoidance Systems into SAA for UAS</a:t>
                      </a:r>
                    </a:p>
                  </a:txBody>
                  <a:tcPr/>
                </a:tc>
                <a:tc>
                  <a:txBody>
                    <a:bodyPr/>
                    <a:lstStyle/>
                    <a:p>
                      <a:pPr marL="285750" indent="-285750" algn="l" defTabSz="457189" rtl="0" eaLnBrk="1" fontAlgn="ctr" latinLnBrk="0" hangingPunct="1">
                        <a:buFont typeface="Wingdings" panose="05000000000000000000" pitchFamily="2" charset="2"/>
                        <a:buChar char="Q"/>
                      </a:pPr>
                      <a:r>
                        <a:rPr lang="en-US" sz="1400" kern="1200" dirty="0" smtClean="0">
                          <a:solidFill>
                            <a:srgbClr val="002060"/>
                          </a:solidFill>
                          <a:latin typeface="Arial" panose="020B0604020202020204" pitchFamily="34" charset="0"/>
                          <a:ea typeface="+mn-ea"/>
                          <a:cs typeface="Arial" panose="020B0604020202020204" pitchFamily="34" charset="0"/>
                        </a:rPr>
                        <a:t>Initial Cooperative Surveillance Sensor Requiremen</a:t>
                      </a:r>
                      <a:r>
                        <a:rPr lang="en-US" sz="1400" kern="1200" baseline="0" dirty="0" smtClean="0">
                          <a:solidFill>
                            <a:srgbClr val="002060"/>
                          </a:solidFill>
                          <a:latin typeface="Arial" panose="020B0604020202020204" pitchFamily="34" charset="0"/>
                          <a:ea typeface="+mn-ea"/>
                          <a:cs typeface="Arial" panose="020B0604020202020204" pitchFamily="34" charset="0"/>
                        </a:rPr>
                        <a:t>ts Analysis</a:t>
                      </a:r>
                      <a:endParaRPr lang="en-US" sz="1400" kern="1200" dirty="0" smtClean="0">
                        <a:solidFill>
                          <a:srgbClr val="002060"/>
                        </a:solidFill>
                        <a:latin typeface="Arial" panose="020B0604020202020204" pitchFamily="34" charset="0"/>
                        <a:ea typeface="+mn-ea"/>
                        <a:cs typeface="Arial" panose="020B0604020202020204" pitchFamily="34" charset="0"/>
                      </a:endParaRPr>
                    </a:p>
                    <a:p>
                      <a:pPr marL="285750" indent="-285750" algn="l" defTabSz="457189" rtl="0" eaLnBrk="1" fontAlgn="ctr" latinLnBrk="0" hangingPunct="1">
                        <a:buFont typeface="Wingdings" panose="05000000000000000000" pitchFamily="2" charset="2"/>
                        <a:buChar char="Q"/>
                      </a:pPr>
                      <a:r>
                        <a:rPr lang="en-US" sz="1400" kern="1200" dirty="0" smtClean="0">
                          <a:solidFill>
                            <a:srgbClr val="002060"/>
                          </a:solidFill>
                          <a:latin typeface="Arial" panose="020B0604020202020204" pitchFamily="34" charset="0"/>
                          <a:ea typeface="+mn-ea"/>
                          <a:cs typeface="Arial" panose="020B0604020202020204" pitchFamily="34" charset="0"/>
                        </a:rPr>
                        <a:t>Alternative </a:t>
                      </a:r>
                      <a:r>
                        <a:rPr lang="en-US" sz="1400" kern="1200" dirty="0">
                          <a:solidFill>
                            <a:srgbClr val="002060"/>
                          </a:solidFill>
                          <a:latin typeface="Arial" panose="020B0604020202020204" pitchFamily="34" charset="0"/>
                          <a:ea typeface="+mn-ea"/>
                          <a:cs typeface="Arial" panose="020B0604020202020204" pitchFamily="34" charset="0"/>
                        </a:rPr>
                        <a:t>Antenna Equipment Safety and Performance Assessment for Cooperative Sensors </a:t>
                      </a:r>
                      <a:r>
                        <a:rPr lang="en-US" sz="1400" kern="1200" dirty="0" smtClean="0">
                          <a:solidFill>
                            <a:srgbClr val="002060"/>
                          </a:solidFill>
                          <a:latin typeface="Arial" panose="020B0604020202020204" pitchFamily="34" charset="0"/>
                          <a:ea typeface="+mn-ea"/>
                          <a:cs typeface="Arial" panose="020B0604020202020204" pitchFamily="34" charset="0"/>
                        </a:rPr>
                        <a:t>Whitepaper</a:t>
                      </a:r>
                    </a:p>
                    <a:p>
                      <a:pPr marL="285750" indent="-285750" algn="l" defTabSz="457189" rtl="0" eaLnBrk="1" fontAlgn="ctr" latinLnBrk="0" hangingPunct="1">
                        <a:buFont typeface="Wingdings" panose="05000000000000000000" pitchFamily="2" charset="2"/>
                        <a:buChar char="Q"/>
                      </a:pPr>
                      <a:r>
                        <a:rPr lang="en-US" sz="1400" kern="1200" dirty="0" smtClean="0">
                          <a:solidFill>
                            <a:srgbClr val="002060"/>
                          </a:solidFill>
                          <a:latin typeface="Arial" panose="020B0604020202020204" pitchFamily="34" charset="0"/>
                          <a:ea typeface="+mn-ea"/>
                          <a:cs typeface="Arial" panose="020B0604020202020204" pitchFamily="34" charset="0"/>
                        </a:rPr>
                        <a:t>Performance</a:t>
                      </a:r>
                      <a:r>
                        <a:rPr lang="en-US" sz="1400" kern="1200" baseline="0" dirty="0" smtClean="0">
                          <a:solidFill>
                            <a:srgbClr val="002060"/>
                          </a:solidFill>
                          <a:latin typeface="Arial" panose="020B0604020202020204" pitchFamily="34" charset="0"/>
                          <a:ea typeface="+mn-ea"/>
                          <a:cs typeface="Arial" panose="020B0604020202020204" pitchFamily="34" charset="0"/>
                        </a:rPr>
                        <a:t> Categories and Surveillance Requirements for ACAS XU</a:t>
                      </a:r>
                      <a:endParaRPr lang="en-US" sz="1400" kern="1200" dirty="0" smtClean="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126488005"/>
                  </a:ext>
                </a:extLst>
              </a:tr>
            </a:tbl>
          </a:graphicData>
        </a:graphic>
      </p:graphicFrame>
    </p:spTree>
    <p:extLst>
      <p:ext uri="{BB962C8B-B14F-4D97-AF65-F5344CB8AC3E}">
        <p14:creationId xmlns:p14="http://schemas.microsoft.com/office/powerpoint/2010/main" val="391070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78657"/>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189" eaLnBrk="1" fontAlgn="base" hangingPunct="1">
              <a:spcBef>
                <a:spcPct val="0"/>
              </a:spcBef>
              <a:spcAft>
                <a:spcPct val="0"/>
              </a:spcAft>
              <a:defRPr/>
            </a:pPr>
            <a:r>
              <a:rPr lang="en-US" altLang="en-US" sz="3000" b="1" dirty="0" smtClean="0">
                <a:solidFill>
                  <a:srgbClr val="1F497D">
                    <a:lumMod val="75000"/>
                  </a:srgbClr>
                </a:solidFill>
                <a:ea typeface="ＭＳ Ｐゴシック" charset="0"/>
                <a:cs typeface="Arial" charset="0"/>
              </a:rPr>
              <a:t>Non-COE </a:t>
            </a:r>
            <a:r>
              <a:rPr lang="en-US" altLang="en-US" sz="3000" b="1" dirty="0">
                <a:solidFill>
                  <a:srgbClr val="1F497D">
                    <a:lumMod val="75000"/>
                  </a:srgbClr>
                </a:solidFill>
                <a:ea typeface="ＭＳ Ｐゴシック" charset="0"/>
                <a:cs typeface="Arial" charset="0"/>
              </a:rPr>
              <a:t>UAS </a:t>
            </a:r>
            <a:r>
              <a:rPr lang="en-US" altLang="en-US" sz="3000" b="1" dirty="0" smtClean="0">
                <a:solidFill>
                  <a:srgbClr val="1F497D">
                    <a:lumMod val="75000"/>
                  </a:srgbClr>
                </a:solidFill>
                <a:ea typeface="ＭＳ Ｐゴシック" charset="0"/>
                <a:cs typeface="Arial" charset="0"/>
              </a:rPr>
              <a:t>Research </a:t>
            </a:r>
            <a:r>
              <a:rPr lang="en-US" altLang="en-US" sz="3000" b="1" dirty="0">
                <a:solidFill>
                  <a:srgbClr val="1F497D">
                    <a:lumMod val="75000"/>
                  </a:srgbClr>
                </a:solidFill>
                <a:ea typeface="ＭＳ Ｐゴシック" charset="0"/>
                <a:cs typeface="Arial" charset="0"/>
              </a:rPr>
              <a:t>Summary (FY17) </a:t>
            </a:r>
          </a:p>
          <a:p>
            <a:pPr algn="ctr" defTabSz="457189" eaLnBrk="1" fontAlgn="base" hangingPunct="1">
              <a:spcBef>
                <a:spcPct val="0"/>
              </a:spcBef>
              <a:spcAft>
                <a:spcPct val="0"/>
              </a:spcAft>
              <a:defRPr/>
            </a:pPr>
            <a:r>
              <a:rPr lang="en-US" altLang="en-US" sz="3000" b="1" dirty="0" smtClean="0">
                <a:solidFill>
                  <a:srgbClr val="1F497D">
                    <a:lumMod val="75000"/>
                  </a:srgbClr>
                </a:solidFill>
                <a:ea typeface="ＭＳ Ｐゴシック" charset="0"/>
                <a:cs typeface="Arial" charset="0"/>
              </a:rPr>
              <a:t>cont’d </a:t>
            </a:r>
            <a:endParaRPr lang="en-US" altLang="en-US" sz="3000" b="1" dirty="0">
              <a:solidFill>
                <a:srgbClr val="1F497D">
                  <a:lumMod val="75000"/>
                </a:srgbClr>
              </a:solidFill>
              <a:ea typeface="ＭＳ Ｐゴシック" charset="0"/>
              <a:cs typeface="Arial" charset="0"/>
            </a:endParaRPr>
          </a:p>
        </p:txBody>
      </p:sp>
      <p:sp>
        <p:nvSpPr>
          <p:cNvPr id="5" name="Slide Number Placeholder 4"/>
          <p:cNvSpPr>
            <a:spLocks noGrp="1"/>
          </p:cNvSpPr>
          <p:nvPr>
            <p:ph type="sldNum" sz="quarter" idx="12"/>
          </p:nvPr>
        </p:nvSpPr>
        <p:spPr/>
        <p:txBody>
          <a:bodyPr/>
          <a:lstStyle/>
          <a:p>
            <a:pPr defTabSz="457189" fontAlgn="base">
              <a:spcBef>
                <a:spcPct val="0"/>
              </a:spcBef>
              <a:spcAft>
                <a:spcPct val="0"/>
              </a:spcAft>
              <a:defRPr/>
            </a:pPr>
            <a:fld id="{2BFE7DB7-EF4D-134D-A300-EFDFD1A8BCC5}" type="slidenum">
              <a:rPr lang="en-US">
                <a:ea typeface="ＭＳ Ｐゴシック" charset="0"/>
              </a:rPr>
              <a:pPr defTabSz="457189" fontAlgn="base">
                <a:spcBef>
                  <a:spcPct val="0"/>
                </a:spcBef>
                <a:spcAft>
                  <a:spcPct val="0"/>
                </a:spcAft>
                <a:defRPr/>
              </a:pPr>
              <a:t>16</a:t>
            </a:fld>
            <a:endParaRPr lang="en-US" dirty="0">
              <a:ea typeface="ＭＳ Ｐゴシック" charset="0"/>
            </a:endParaRPr>
          </a:p>
        </p:txBody>
      </p:sp>
      <p:graphicFrame>
        <p:nvGraphicFramePr>
          <p:cNvPr id="13" name="Table 12"/>
          <p:cNvGraphicFramePr>
            <a:graphicFrameLocks noGrp="1"/>
          </p:cNvGraphicFramePr>
          <p:nvPr>
            <p:extLst/>
          </p:nvPr>
        </p:nvGraphicFramePr>
        <p:xfrm>
          <a:off x="1584385" y="1840300"/>
          <a:ext cx="5980982" cy="1615440"/>
        </p:xfrm>
        <a:graphic>
          <a:graphicData uri="http://schemas.openxmlformats.org/drawingml/2006/table">
            <a:tbl>
              <a:tblPr firstRow="1" bandRow="1">
                <a:tableStyleId>{5940675A-B579-460E-94D1-54222C63F5DA}</a:tableStyleId>
              </a:tblPr>
              <a:tblGrid>
                <a:gridCol w="2990491">
                  <a:extLst>
                    <a:ext uri="{9D8B030D-6E8A-4147-A177-3AD203B41FA5}">
                      <a16:colId xmlns:a16="http://schemas.microsoft.com/office/drawing/2014/main" val="1661738636"/>
                    </a:ext>
                  </a:extLst>
                </a:gridCol>
                <a:gridCol w="2990491">
                  <a:extLst>
                    <a:ext uri="{9D8B030D-6E8A-4147-A177-3AD203B41FA5}">
                      <a16:colId xmlns:a16="http://schemas.microsoft.com/office/drawing/2014/main" val="3363397098"/>
                    </a:ext>
                  </a:extLst>
                </a:gridCol>
              </a:tblGrid>
              <a:tr h="241852">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smtClean="0">
                          <a:solidFill>
                            <a:srgbClr val="002060"/>
                          </a:solidFill>
                          <a:latin typeface="Arial" panose="020B0604020202020204" pitchFamily="34" charset="0"/>
                          <a:cs typeface="Arial" panose="020B0604020202020204" pitchFamily="34" charset="0"/>
                        </a:rPr>
                        <a:t>Research</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kern="1200" dirty="0" smtClean="0">
                          <a:solidFill>
                            <a:srgbClr val="002060"/>
                          </a:solidFill>
                          <a:latin typeface="Arial" panose="020B0604020202020204" pitchFamily="34" charset="0"/>
                          <a:ea typeface="+mn-ea"/>
                          <a:cs typeface="Arial" panose="020B0604020202020204" pitchFamily="34" charset="0"/>
                        </a:rPr>
                        <a:t>Product</a:t>
                      </a:r>
                      <a:endParaRPr lang="en-US" sz="1800" b="1" kern="12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1008649"/>
                  </a:ext>
                </a:extLst>
              </a:tr>
              <a:tr h="48370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Arial" panose="020B0604020202020204" pitchFamily="34" charset="0"/>
                          <a:cs typeface="Arial" panose="020B0604020202020204" pitchFamily="34" charset="0"/>
                        </a:rPr>
                        <a:t>A11L.UAS.23 - Secure Command and Control Link Compatibility Testing</a:t>
                      </a:r>
                    </a:p>
                  </a:txBody>
                  <a:tcPr/>
                </a:tc>
                <a:tc>
                  <a:txBody>
                    <a:bodyPr/>
                    <a:lstStyle/>
                    <a:p>
                      <a:pPr marL="285750" indent="-285750" algn="l" fontAlgn="ctr">
                        <a:buClr>
                          <a:srgbClr val="002060"/>
                        </a:buClr>
                        <a:buFont typeface="Wingdings" panose="05000000000000000000" pitchFamily="2" charset="2"/>
                        <a:buChar char="Q"/>
                      </a:pPr>
                      <a:r>
                        <a:rPr lang="en-US" sz="1400" kern="1200" dirty="0">
                          <a:solidFill>
                            <a:srgbClr val="002060"/>
                          </a:solidFill>
                          <a:latin typeface="Arial" panose="020B0604020202020204" pitchFamily="34" charset="0"/>
                          <a:ea typeface="+mn-ea"/>
                          <a:cs typeface="Arial" panose="020B0604020202020204" pitchFamily="34" charset="0"/>
                        </a:rPr>
                        <a:t>FAA UAS CNPC on TACAN Compatibility Test </a:t>
                      </a:r>
                      <a:r>
                        <a:rPr lang="en-US" sz="1400" kern="1200" dirty="0" smtClean="0">
                          <a:solidFill>
                            <a:srgbClr val="002060"/>
                          </a:solidFill>
                          <a:latin typeface="Arial" panose="020B0604020202020204" pitchFamily="34" charset="0"/>
                          <a:ea typeface="+mn-ea"/>
                          <a:cs typeface="Arial" panose="020B0604020202020204" pitchFamily="34" charset="0"/>
                        </a:rPr>
                        <a:t>Report</a:t>
                      </a:r>
                    </a:p>
                  </a:txBody>
                  <a:tcPr marL="9525" marR="9525" marT="9525" marB="0"/>
                </a:tc>
                <a:extLst>
                  <a:ext uri="{0D108BD9-81ED-4DB2-BD59-A6C34878D82A}">
                    <a16:rowId xmlns:a16="http://schemas.microsoft.com/office/drawing/2014/main" val="2126704552"/>
                  </a:ext>
                </a:extLst>
              </a:tr>
              <a:tr h="34262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Arial" panose="020B0604020202020204" pitchFamily="34" charset="0"/>
                          <a:cs typeface="Arial" panose="020B0604020202020204" pitchFamily="34" charset="0"/>
                        </a:rPr>
                        <a:t>A11L.UAS.42 - </a:t>
                      </a:r>
                      <a:r>
                        <a:rPr lang="en-US" sz="1400" dirty="0" err="1" smtClean="0">
                          <a:solidFill>
                            <a:srgbClr val="002060"/>
                          </a:solidFill>
                          <a:latin typeface="Arial" panose="020B0604020202020204" pitchFamily="34" charset="0"/>
                          <a:cs typeface="Arial" panose="020B0604020202020204" pitchFamily="34" charset="0"/>
                        </a:rPr>
                        <a:t>sUAS</a:t>
                      </a:r>
                      <a:r>
                        <a:rPr lang="en-US" sz="1400" dirty="0" smtClean="0">
                          <a:solidFill>
                            <a:srgbClr val="002060"/>
                          </a:solidFill>
                          <a:latin typeface="Arial" panose="020B0604020202020204" pitchFamily="34" charset="0"/>
                          <a:cs typeface="Arial" panose="020B0604020202020204" pitchFamily="34" charset="0"/>
                        </a:rPr>
                        <a:t> In &amp; Around Busy Commercial Airspace</a:t>
                      </a:r>
                    </a:p>
                  </a:txBody>
                  <a:tcPr/>
                </a:tc>
                <a:tc>
                  <a:txBody>
                    <a:bodyPr/>
                    <a:lstStyle/>
                    <a:p>
                      <a:pPr marL="285750" indent="-285750" algn="l" defTabSz="457189" rtl="0" eaLnBrk="1" fontAlgn="ctr" latinLnBrk="0" hangingPunct="1">
                        <a:buClr>
                          <a:srgbClr val="002060"/>
                        </a:buClr>
                        <a:buFont typeface="Wingdings" panose="05000000000000000000" pitchFamily="2" charset="2"/>
                        <a:buChar char="Q"/>
                        <a:tabLst>
                          <a:tab pos="60325" algn="l"/>
                        </a:tabLst>
                      </a:pPr>
                      <a:r>
                        <a:rPr lang="en-US" sz="1400" kern="1200" dirty="0" smtClean="0">
                          <a:solidFill>
                            <a:srgbClr val="002060"/>
                          </a:solidFill>
                          <a:latin typeface="Arial" panose="020B0604020202020204" pitchFamily="34" charset="0"/>
                          <a:ea typeface="+mn-ea"/>
                          <a:cs typeface="Arial" panose="020B0604020202020204" pitchFamily="34" charset="0"/>
                        </a:rPr>
                        <a:t>UAS Data Catalog</a:t>
                      </a:r>
                    </a:p>
                  </a:txBody>
                  <a:tcPr/>
                </a:tc>
                <a:extLst>
                  <a:ext uri="{0D108BD9-81ED-4DB2-BD59-A6C34878D82A}">
                    <a16:rowId xmlns:a16="http://schemas.microsoft.com/office/drawing/2014/main" val="727596961"/>
                  </a:ext>
                </a:extLst>
              </a:tr>
            </a:tbl>
          </a:graphicData>
        </a:graphic>
      </p:graphicFrame>
    </p:spTree>
    <p:extLst>
      <p:ext uri="{BB962C8B-B14F-4D97-AF65-F5344CB8AC3E}">
        <p14:creationId xmlns:p14="http://schemas.microsoft.com/office/powerpoint/2010/main" val="3317388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Table" hidden="1"/>
          <p:cNvGraphicFramePr>
            <a:graphicFrameLocks noGrp="1"/>
          </p:cNvGraphicFramePr>
          <p:nvPr>
            <p:ph type="tbl" sz="quarter" idx="18"/>
            <p:extLst>
              <p:ext uri="{D42A27DB-BD31-4B8C-83A1-F6EECF244321}">
                <p14:modId xmlns:p14="http://schemas.microsoft.com/office/powerpoint/2010/main" val="2308230625"/>
              </p:ext>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4" name="Issues and Risks"/>
          <p:cNvSpPr>
            <a:spLocks noGrp="1"/>
          </p:cNvSpPr>
          <p:nvPr>
            <p:ph type="body" sz="quarter" idx="13"/>
          </p:nvPr>
        </p:nvSpPr>
        <p:spPr>
          <a:xfrm>
            <a:off x="4572000" y="3819037"/>
            <a:ext cx="4267200" cy="1133963"/>
          </a:xfrm>
        </p:spPr>
        <p:txBody>
          <a:bodyPr/>
          <a:lstStyle/>
          <a:p>
            <a:pPr marL="230188" lvl="0" indent="-230188">
              <a:spcAft>
                <a:spcPct val="0"/>
              </a:spcAft>
              <a:buSzPct val="100000"/>
              <a:buFont typeface="Wingdings" pitchFamily="2" charset="2"/>
              <a:buChar char=""/>
              <a:defRPr/>
            </a:pPr>
            <a:r>
              <a:rPr lang="en-US" sz="1050" dirty="0">
                <a:solidFill>
                  <a:srgbClr val="1F497D">
                    <a:lumMod val="50000"/>
                  </a:srgbClr>
                </a:solidFill>
                <a:latin typeface="Calibri"/>
                <a:ea typeface="ＭＳ Ｐゴシック" charset="0"/>
              </a:rPr>
              <a:t>This Research supports section 3.1.5.3 and 3.4 of the UAS Implementation Plan.</a:t>
            </a:r>
          </a:p>
          <a:p>
            <a:pPr marL="230188" lvl="0" indent="-230188">
              <a:spcAft>
                <a:spcPct val="0"/>
              </a:spcAft>
              <a:buSzPct val="100000"/>
              <a:buFont typeface="Wingdings" pitchFamily="2" charset="2"/>
              <a:buChar char=""/>
              <a:defRPr/>
            </a:pPr>
            <a:r>
              <a:rPr lang="en-US" sz="1050" dirty="0">
                <a:solidFill>
                  <a:srgbClr val="1F497D">
                    <a:lumMod val="50000"/>
                  </a:srgbClr>
                </a:solidFill>
                <a:latin typeface="Calibri"/>
                <a:ea typeface="ＭＳ Ｐゴシック" charset="0"/>
              </a:rPr>
              <a:t>Provided a sample tracker as reference that can meet the surveillance performance requirements of RTCA SC-228 DAA Phase 1 MOPS</a:t>
            </a:r>
          </a:p>
          <a:p>
            <a:pPr marL="230188" lvl="0" indent="-230188">
              <a:spcAft>
                <a:spcPct val="0"/>
              </a:spcAft>
              <a:buSzPct val="100000"/>
              <a:buFont typeface="Wingdings" pitchFamily="2" charset="2"/>
              <a:buChar char=""/>
              <a:defRPr/>
            </a:pPr>
            <a:r>
              <a:rPr lang="en-US" sz="1050" dirty="0">
                <a:solidFill>
                  <a:srgbClr val="1F497D">
                    <a:lumMod val="50000"/>
                  </a:srgbClr>
                </a:solidFill>
                <a:latin typeface="Calibri"/>
                <a:ea typeface="ＭＳ Ｐゴシック" charset="0"/>
              </a:rPr>
              <a:t>Software models developed for sensors and tracker were shared with the RTCA community. They will be leveraged to support surveillance </a:t>
            </a:r>
            <a:r>
              <a:rPr lang="en-US" sz="1050" dirty="0" smtClean="0">
                <a:solidFill>
                  <a:srgbClr val="1F497D">
                    <a:lumMod val="50000"/>
                  </a:srgbClr>
                </a:solidFill>
                <a:latin typeface="Calibri"/>
                <a:ea typeface="ＭＳ Ｐゴシック" charset="0"/>
              </a:rPr>
              <a:t>performance </a:t>
            </a:r>
            <a:r>
              <a:rPr lang="en-US" sz="1050" dirty="0">
                <a:solidFill>
                  <a:srgbClr val="1F497D">
                    <a:lumMod val="50000"/>
                  </a:srgbClr>
                </a:solidFill>
                <a:latin typeface="Calibri"/>
                <a:ea typeface="ＭＳ Ｐゴシック" charset="0"/>
              </a:rPr>
              <a:t>requirements development for SC-228 Phase 2 and </a:t>
            </a:r>
            <a:r>
              <a:rPr lang="en-US" sz="1050" dirty="0" err="1">
                <a:solidFill>
                  <a:srgbClr val="1F497D">
                    <a:lumMod val="50000"/>
                  </a:srgbClr>
                </a:solidFill>
                <a:latin typeface="Calibri"/>
                <a:ea typeface="ＭＳ Ｐゴシック" charset="0"/>
              </a:rPr>
              <a:t>ACASXu</a:t>
            </a:r>
            <a:r>
              <a:rPr lang="en-US" sz="1050" dirty="0">
                <a:solidFill>
                  <a:srgbClr val="1F497D">
                    <a:lumMod val="50000"/>
                  </a:srgbClr>
                </a:solidFill>
                <a:latin typeface="Calibri"/>
                <a:ea typeface="ＭＳ Ｐゴシック" charset="0"/>
              </a:rPr>
              <a:t> MOPS. (Update existing and/or build new</a:t>
            </a:r>
            <a:r>
              <a:rPr lang="en-US" sz="1050" dirty="0" smtClean="0">
                <a:solidFill>
                  <a:srgbClr val="1F497D">
                    <a:lumMod val="50000"/>
                  </a:srgbClr>
                </a:solidFill>
                <a:latin typeface="Calibri"/>
                <a:ea typeface="ＭＳ Ｐゴシック" charset="0"/>
              </a:rPr>
              <a:t>)</a:t>
            </a:r>
            <a:endParaRPr lang="en-US" dirty="0"/>
          </a:p>
        </p:txBody>
      </p:sp>
      <p:graphicFrame>
        <p:nvGraphicFramePr>
          <p:cNvPr id="17" name="Research Performers"/>
          <p:cNvGraphicFramePr>
            <a:graphicFrameLocks noGrp="1"/>
          </p:cNvGraphicFramePr>
          <p:nvPr>
            <p:ph type="tbl" sz="quarter" idx="17"/>
            <p:extLst/>
          </p:nvPr>
        </p:nvGraphicFramePr>
        <p:xfrm>
          <a:off x="2514600" y="51054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nchor="ct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WJHTC</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51054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nchor="ct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Sheila</a:t>
                      </a:r>
                      <a:r>
                        <a:rPr lang="en-US" sz="1050" baseline="0" dirty="0" smtClean="0">
                          <a:solidFill>
                            <a:schemeClr val="tx2">
                              <a:lumMod val="75000"/>
                            </a:schemeClr>
                          </a:solidFill>
                        </a:rPr>
                        <a:t> Mariano, AIR-6B4</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6705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nchor="ctr"/>
                </a:tc>
                <a:extLst>
                  <a:ext uri="{0D108BD9-81ED-4DB2-BD59-A6C34878D82A}">
                    <a16:rowId xmlns:a16="http://schemas.microsoft.com/office/drawing/2014/main" val="10000"/>
                  </a:ext>
                </a:extLst>
              </a:tr>
              <a:tr h="274320">
                <a:tc>
                  <a:txBody>
                    <a:bodyPr/>
                    <a:lstStyle/>
                    <a:p>
                      <a:r>
                        <a:rPr lang="en-US" sz="1000" dirty="0" smtClean="0">
                          <a:solidFill>
                            <a:schemeClr val="tx2">
                              <a:lumMod val="75000"/>
                            </a:schemeClr>
                          </a:solidFill>
                        </a:rPr>
                        <a:t>NASA and RTCA</a:t>
                      </a:r>
                      <a:r>
                        <a:rPr lang="en-US" sz="1000" baseline="0" dirty="0" smtClean="0">
                          <a:solidFill>
                            <a:schemeClr val="tx2">
                              <a:lumMod val="75000"/>
                            </a:schemeClr>
                          </a:solidFill>
                        </a:rPr>
                        <a:t> Committee Members</a:t>
                      </a:r>
                      <a:endParaRPr lang="en-US" sz="100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nchor="ctr"/>
                </a:tc>
                <a:extLst>
                  <a:ext uri="{0D108BD9-81ED-4DB2-BD59-A6C34878D82A}">
                    <a16:rowId xmlns:a16="http://schemas.microsoft.com/office/drawing/2014/main" val="10000"/>
                  </a:ext>
                </a:extLst>
              </a:tr>
              <a:tr h="274320">
                <a:tc>
                  <a:txBody>
                    <a:bodyPr/>
                    <a:lstStyle/>
                    <a:p>
                      <a:r>
                        <a:rPr lang="en-US" sz="1000" dirty="0" smtClean="0">
                          <a:solidFill>
                            <a:schemeClr val="tx2">
                              <a:lumMod val="75000"/>
                            </a:schemeClr>
                          </a:solidFill>
                        </a:rPr>
                        <a:t>Karl Garman, ANG-C21</a:t>
                      </a:r>
                      <a:endParaRPr lang="en-US" sz="100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8140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solidFill>
                            <a:schemeClr val="tx2">
                              <a:lumMod val="75000"/>
                            </a:schemeClr>
                          </a:solidFill>
                        </a:rPr>
                        <a:t>FY</a:t>
                      </a:r>
                      <a:r>
                        <a:rPr lang="en-US" sz="1050" baseline="0" dirty="0" smtClean="0">
                          <a:solidFill>
                            <a:schemeClr val="tx2">
                              <a:lumMod val="75000"/>
                            </a:schemeClr>
                          </a:solidFill>
                        </a:rPr>
                        <a:t>2013 – FY2018</a:t>
                      </a:r>
                      <a:endParaRPr lang="en-US" sz="1050" dirty="0">
                        <a:solidFill>
                          <a:schemeClr val="tx2">
                            <a:lumMod val="75000"/>
                          </a:schemeClr>
                        </a:solidFill>
                      </a:endParaRPr>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p:cNvGraphicFramePr>
          <p:nvPr>
            <p:extLst>
              <p:ext uri="{D42A27DB-BD31-4B8C-83A1-F6EECF244321}">
                <p14:modId xmlns:p14="http://schemas.microsoft.com/office/powerpoint/2010/main" val="1270940357"/>
              </p:ext>
            </p:extLst>
          </p:nvPr>
        </p:nvGraphicFramePr>
        <p:xfrm>
          <a:off x="4648200" y="1446455"/>
          <a:ext cx="4213225" cy="2086954"/>
        </p:xfrm>
        <a:graphic>
          <a:graphicData uri="http://schemas.openxmlformats.org/drawingml/2006/table">
            <a:tbl>
              <a:tblPr firstRow="1" bandRow="1">
                <a:tableStyleId>{5C22544A-7EE6-4342-B048-85BDC9FD1C3A}</a:tableStyleId>
              </a:tblPr>
              <a:tblGrid>
                <a:gridCol w="3147659">
                  <a:extLst>
                    <a:ext uri="{9D8B030D-6E8A-4147-A177-3AD203B41FA5}">
                      <a16:colId xmlns:a16="http://schemas.microsoft.com/office/drawing/2014/main" val="20000"/>
                    </a:ext>
                  </a:extLst>
                </a:gridCol>
                <a:gridCol w="1065566">
                  <a:extLst>
                    <a:ext uri="{9D8B030D-6E8A-4147-A177-3AD203B41FA5}">
                      <a16:colId xmlns:a16="http://schemas.microsoft.com/office/drawing/2014/main" val="20001"/>
                    </a:ext>
                  </a:extLst>
                </a:gridCol>
              </a:tblGrid>
              <a:tr h="35464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l">
                        <a:lnSpc>
                          <a:spcPct val="115000"/>
                        </a:lnSpc>
                        <a:spcBef>
                          <a:spcPts val="0"/>
                        </a:spcBef>
                        <a:spcAft>
                          <a:spcPts val="0"/>
                        </a:spcAft>
                      </a:pPr>
                      <a:r>
                        <a:rPr lang="en-US" sz="1100" kern="1200" dirty="0" smtClean="0">
                          <a:effectLst/>
                          <a:latin typeface="+mn-lt"/>
                          <a:ea typeface="+mn-ea"/>
                          <a:cs typeface="+mn-cs"/>
                        </a:rPr>
                        <a:t>Activity</a:t>
                      </a:r>
                      <a:r>
                        <a:rPr lang="en-US" sz="1100" kern="1200" baseline="0" dirty="0" smtClean="0">
                          <a:effectLst/>
                          <a:latin typeface="+mn-lt"/>
                          <a:ea typeface="+mn-ea"/>
                          <a:cs typeface="+mn-cs"/>
                        </a:rPr>
                        <a:t> </a:t>
                      </a:r>
                      <a:endParaRPr lang="en-US" sz="1100" dirty="0">
                        <a:effectLst/>
                        <a:latin typeface="+mn-lt"/>
                        <a:ea typeface="Calibri"/>
                        <a:cs typeface="Times New Roman"/>
                      </a:endParaRPr>
                    </a:p>
                  </a:txBody>
                  <a:tcPr marL="43817" marR="43817" marT="45670" marB="4567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l">
                        <a:lnSpc>
                          <a:spcPct val="115000"/>
                        </a:lnSpc>
                        <a:spcBef>
                          <a:spcPts val="0"/>
                        </a:spcBef>
                        <a:spcAft>
                          <a:spcPts val="0"/>
                        </a:spcAft>
                      </a:pPr>
                      <a:r>
                        <a:rPr lang="en-US" sz="1100" kern="1200" dirty="0">
                          <a:effectLst/>
                          <a:latin typeface="+mn-lt"/>
                        </a:rPr>
                        <a:t>Status</a:t>
                      </a:r>
                      <a:endParaRPr lang="en-US" sz="1100" dirty="0">
                        <a:effectLst/>
                        <a:latin typeface="+mn-lt"/>
                        <a:ea typeface="Calibri"/>
                        <a:cs typeface="Times New Roman"/>
                      </a:endParaRPr>
                    </a:p>
                  </a:txBody>
                  <a:tcPr marL="43817" marR="43817" marT="45670" marB="45670"/>
                </a:tc>
                <a:extLst>
                  <a:ext uri="{0D108BD9-81ED-4DB2-BD59-A6C34878D82A}">
                    <a16:rowId xmlns:a16="http://schemas.microsoft.com/office/drawing/2014/main" val="10000"/>
                  </a:ext>
                </a:extLst>
              </a:tr>
              <a:tr h="4640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smtClean="0">
                          <a:solidFill>
                            <a:schemeClr val="tx2">
                              <a:lumMod val="50000"/>
                            </a:schemeClr>
                          </a:solidFill>
                          <a:effectLst/>
                          <a:latin typeface="Calibri"/>
                          <a:ea typeface="Calibri"/>
                          <a:cs typeface="Times New Roman"/>
                        </a:rPr>
                        <a:t>Sample tracker delivered to RTCA for Phase 1 MOPS</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smtClean="0">
                          <a:solidFill>
                            <a:schemeClr val="tx2">
                              <a:lumMod val="50000"/>
                            </a:schemeClr>
                          </a:solidFill>
                          <a:effectLst/>
                          <a:latin typeface="Calibri"/>
                          <a:ea typeface="Calibri"/>
                          <a:cs typeface="Times New Roman"/>
                        </a:rPr>
                        <a:t>Report on Implementation of tracker: As appendix to DAA MOPS</a:t>
                      </a:r>
                    </a:p>
                  </a:txBody>
                  <a:tcPr marL="43817" marR="43817" marT="45670" marB="4567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defTabSz="914400" rtl="0" eaLnBrk="1" latinLnBrk="0" hangingPunct="1">
                        <a:lnSpc>
                          <a:spcPct val="115000"/>
                        </a:lnSpc>
                        <a:spcBef>
                          <a:spcPts val="0"/>
                        </a:spcBef>
                        <a:spcAft>
                          <a:spcPts val="0"/>
                        </a:spcAft>
                      </a:pPr>
                      <a:r>
                        <a:rPr lang="en-US" sz="900" kern="1200" dirty="0" smtClean="0">
                          <a:solidFill>
                            <a:schemeClr val="tx2">
                              <a:lumMod val="50000"/>
                            </a:schemeClr>
                          </a:solidFill>
                          <a:effectLst/>
                          <a:latin typeface="Calibri"/>
                          <a:ea typeface="Calibri"/>
                          <a:cs typeface="Times New Roman"/>
                        </a:rPr>
                        <a:t>Complete  - 10/2016</a:t>
                      </a:r>
                    </a:p>
                    <a:p>
                      <a:pPr marL="0" marR="0" algn="l" defTabSz="914400" rtl="0" eaLnBrk="1" latinLnBrk="0" hangingPunct="1">
                        <a:lnSpc>
                          <a:spcPct val="115000"/>
                        </a:lnSpc>
                        <a:spcBef>
                          <a:spcPts val="0"/>
                        </a:spcBef>
                        <a:spcAft>
                          <a:spcPts val="0"/>
                        </a:spcAft>
                      </a:pPr>
                      <a:r>
                        <a:rPr lang="en-US" sz="900" kern="1200" dirty="0" smtClean="0">
                          <a:solidFill>
                            <a:schemeClr val="tx2">
                              <a:lumMod val="50000"/>
                            </a:schemeClr>
                          </a:solidFill>
                          <a:effectLst/>
                          <a:latin typeface="Calibri"/>
                          <a:ea typeface="Calibri"/>
                          <a:cs typeface="Times New Roman"/>
                        </a:rPr>
                        <a:t>Appendix F MOPS</a:t>
                      </a:r>
                    </a:p>
                  </a:txBody>
                  <a:tcPr marL="43817" marR="43817" marT="45670" marB="45670">
                    <a:solidFill>
                      <a:srgbClr val="D0D8E8"/>
                    </a:solidFill>
                  </a:tcPr>
                </a:tc>
                <a:extLst>
                  <a:ext uri="{0D108BD9-81ED-4DB2-BD59-A6C34878D82A}">
                    <a16:rowId xmlns:a16="http://schemas.microsoft.com/office/drawing/2014/main" val="10002"/>
                  </a:ext>
                </a:extLst>
              </a:tr>
              <a:tr h="466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smtClean="0">
                          <a:solidFill>
                            <a:schemeClr val="tx2">
                              <a:lumMod val="50000"/>
                            </a:schemeClr>
                          </a:solidFill>
                          <a:effectLst/>
                          <a:latin typeface="Calibri"/>
                          <a:ea typeface="Calibri"/>
                          <a:cs typeface="Times New Roman"/>
                        </a:rPr>
                        <a:t>Report</a:t>
                      </a:r>
                      <a:r>
                        <a:rPr lang="en-US" sz="900" kern="1200" baseline="0" dirty="0" smtClean="0">
                          <a:solidFill>
                            <a:schemeClr val="tx2">
                              <a:lumMod val="50000"/>
                            </a:schemeClr>
                          </a:solidFill>
                          <a:effectLst/>
                          <a:latin typeface="Calibri"/>
                          <a:ea typeface="Calibri"/>
                          <a:cs typeface="Times New Roman"/>
                        </a:rPr>
                        <a:t> documenting fast time simulation results and support provided to M&amp;S subgroup to validate surveillance performance requirements</a:t>
                      </a:r>
                      <a:endParaRPr lang="en-US" sz="900" kern="1200" dirty="0" smtClean="0">
                        <a:solidFill>
                          <a:schemeClr val="tx2">
                            <a:lumMod val="50000"/>
                          </a:schemeClr>
                        </a:solidFill>
                        <a:effectLst/>
                        <a:latin typeface="Calibri"/>
                        <a:ea typeface="Calibri"/>
                        <a:cs typeface="Times New Roman"/>
                      </a:endParaRPr>
                    </a:p>
                  </a:txBody>
                  <a:tcPr marL="43817" marR="43817" marT="45670" marB="4567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900" kern="1200" dirty="0" smtClean="0">
                          <a:solidFill>
                            <a:schemeClr val="tx2">
                              <a:lumMod val="50000"/>
                            </a:schemeClr>
                          </a:solidFill>
                          <a:effectLst/>
                          <a:latin typeface="Calibri"/>
                          <a:ea typeface="Calibri"/>
                          <a:cs typeface="Times New Roman"/>
                        </a:rPr>
                        <a:t>Complete - </a:t>
                      </a:r>
                      <a:r>
                        <a:rPr lang="en-US" sz="900" kern="1200" baseline="0" dirty="0" smtClean="0">
                          <a:solidFill>
                            <a:schemeClr val="tx2">
                              <a:lumMod val="50000"/>
                            </a:schemeClr>
                          </a:solidFill>
                          <a:effectLst/>
                          <a:latin typeface="Calibri"/>
                          <a:ea typeface="Calibri"/>
                          <a:cs typeface="Times New Roman"/>
                        </a:rPr>
                        <a:t> </a:t>
                      </a:r>
                      <a:r>
                        <a:rPr lang="en-US" sz="900" kern="1200" dirty="0" smtClean="0">
                          <a:solidFill>
                            <a:schemeClr val="tx2">
                              <a:lumMod val="50000"/>
                            </a:schemeClr>
                          </a:solidFill>
                          <a:effectLst/>
                          <a:latin typeface="Calibri"/>
                          <a:ea typeface="Calibri"/>
                          <a:cs typeface="Times New Roman"/>
                        </a:rPr>
                        <a:t>12/20</a:t>
                      </a:r>
                      <a:r>
                        <a:rPr lang="en-US" sz="900" kern="1200" baseline="0" dirty="0" smtClean="0">
                          <a:solidFill>
                            <a:schemeClr val="tx2">
                              <a:lumMod val="50000"/>
                            </a:schemeClr>
                          </a:solidFill>
                          <a:effectLst/>
                          <a:latin typeface="Calibri"/>
                          <a:ea typeface="Calibri"/>
                          <a:cs typeface="Times New Roman"/>
                        </a:rPr>
                        <a:t>16</a:t>
                      </a:r>
                      <a:endParaRPr lang="en-US" sz="900" kern="1200" dirty="0" smtClean="0">
                        <a:solidFill>
                          <a:schemeClr val="tx2">
                            <a:lumMod val="50000"/>
                          </a:schemeClr>
                        </a:solidFill>
                        <a:effectLst/>
                        <a:latin typeface="Calibri"/>
                        <a:ea typeface="Calibri"/>
                        <a:cs typeface="Times New Roman"/>
                      </a:endParaRPr>
                    </a:p>
                  </a:txBody>
                  <a:tcPr marL="43817" marR="43817" marT="45670" marB="45670">
                    <a:solidFill>
                      <a:srgbClr val="D0D8E8"/>
                    </a:solidFill>
                  </a:tcPr>
                </a:tc>
                <a:extLst>
                  <a:ext uri="{0D108BD9-81ED-4DB2-BD59-A6C34878D82A}">
                    <a16:rowId xmlns:a16="http://schemas.microsoft.com/office/drawing/2014/main" val="10003"/>
                  </a:ext>
                </a:extLst>
              </a:tr>
              <a:tr h="639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smtClean="0">
                          <a:solidFill>
                            <a:schemeClr val="tx2">
                              <a:lumMod val="50000"/>
                            </a:schemeClr>
                          </a:solidFill>
                          <a:effectLst/>
                          <a:latin typeface="Calibri"/>
                          <a:ea typeface="Calibri"/>
                          <a:cs typeface="Times New Roman"/>
                        </a:rPr>
                        <a:t>Utilizing</a:t>
                      </a:r>
                      <a:r>
                        <a:rPr lang="en-US" sz="900" kern="1200" baseline="0" dirty="0" smtClean="0">
                          <a:solidFill>
                            <a:schemeClr val="tx2">
                              <a:lumMod val="50000"/>
                            </a:schemeClr>
                          </a:solidFill>
                          <a:effectLst/>
                          <a:latin typeface="Calibri"/>
                          <a:ea typeface="Calibri"/>
                          <a:cs typeface="Times New Roman"/>
                        </a:rPr>
                        <a:t> products developed, continue research and development of sensor models  and tracker in order to support requirements development of RTCA SC-228  DAA Phase 2 and SC-147 ACASXu MOPS</a:t>
                      </a:r>
                      <a:endParaRPr lang="en-US" sz="900" kern="1200" dirty="0" smtClean="0">
                        <a:solidFill>
                          <a:schemeClr val="tx2">
                            <a:lumMod val="50000"/>
                          </a:schemeClr>
                        </a:solidFill>
                        <a:effectLst/>
                        <a:latin typeface="Calibri"/>
                        <a:ea typeface="Calibri"/>
                        <a:cs typeface="Times New Roman"/>
                      </a:endParaRPr>
                    </a:p>
                  </a:txBody>
                  <a:tcPr marL="43817" marR="43817" marT="45670" marB="4567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900" kern="1200" dirty="0" smtClean="0">
                          <a:solidFill>
                            <a:schemeClr val="tx2">
                              <a:lumMod val="50000"/>
                            </a:schemeClr>
                          </a:solidFill>
                          <a:effectLst/>
                          <a:latin typeface="Calibri"/>
                          <a:ea typeface="Calibri"/>
                          <a:cs typeface="Times New Roman"/>
                        </a:rPr>
                        <a:t>On</a:t>
                      </a:r>
                      <a:r>
                        <a:rPr lang="en-US" sz="900" kern="1200" baseline="0" dirty="0" smtClean="0">
                          <a:solidFill>
                            <a:schemeClr val="tx2">
                              <a:lumMod val="50000"/>
                            </a:schemeClr>
                          </a:solidFill>
                          <a:effectLst/>
                          <a:latin typeface="Calibri"/>
                          <a:ea typeface="Calibri"/>
                          <a:cs typeface="Times New Roman"/>
                        </a:rPr>
                        <a:t> going</a:t>
                      </a:r>
                      <a:endParaRPr lang="en-US" sz="900" kern="1200" dirty="0">
                        <a:solidFill>
                          <a:schemeClr val="tx2">
                            <a:lumMod val="50000"/>
                          </a:schemeClr>
                        </a:solidFill>
                        <a:effectLst/>
                        <a:latin typeface="Calibri"/>
                        <a:ea typeface="Calibri"/>
                        <a:cs typeface="Times New Roman"/>
                      </a:endParaRPr>
                    </a:p>
                  </a:txBody>
                  <a:tcPr marL="43817" marR="43817" marT="45670" marB="45670">
                    <a:solidFill>
                      <a:srgbClr val="D0D8E8"/>
                    </a:solidFill>
                  </a:tcPr>
                </a:tc>
                <a:extLst>
                  <a:ext uri="{0D108BD9-81ED-4DB2-BD59-A6C34878D82A}">
                    <a16:rowId xmlns:a16="http://schemas.microsoft.com/office/drawing/2014/main" val="10004"/>
                  </a:ext>
                </a:extLst>
              </a:tr>
            </a:tbl>
          </a:graphicData>
        </a:graphic>
      </p:graphicFrame>
      <p:sp>
        <p:nvSpPr>
          <p:cNvPr id="3" name="Need/Approach"/>
          <p:cNvSpPr>
            <a:spLocks noGrp="1"/>
          </p:cNvSpPr>
          <p:nvPr>
            <p:ph type="body" sz="quarter" idx="10"/>
          </p:nvPr>
        </p:nvSpPr>
        <p:spPr/>
        <p:txBody>
          <a:bodyPr/>
          <a:lstStyle/>
          <a:p>
            <a:pPr lvl="0">
              <a:spcBef>
                <a:spcPct val="20000"/>
              </a:spcBef>
              <a:spcAft>
                <a:spcPct val="0"/>
              </a:spcAft>
              <a:defRPr/>
            </a:pPr>
            <a:r>
              <a:rPr lang="en-US" sz="1050" b="1" dirty="0">
                <a:solidFill>
                  <a:srgbClr val="1F497D">
                    <a:lumMod val="50000"/>
                  </a:srgbClr>
                </a:solidFill>
                <a:latin typeface="Calibri"/>
                <a:ea typeface="ＭＳ Ｐゴシック" charset="0"/>
                <a:cs typeface="Arial" charset="0"/>
              </a:rPr>
              <a:t>Need </a:t>
            </a:r>
            <a:r>
              <a:rPr lang="en-US" sz="1050" dirty="0">
                <a:solidFill>
                  <a:srgbClr val="1F497D">
                    <a:lumMod val="50000"/>
                  </a:srgbClr>
                </a:solidFill>
                <a:latin typeface="Calibri"/>
                <a:ea typeface="ＭＳ Ｐゴシック" charset="0"/>
                <a:cs typeface="Arial" charset="0"/>
              </a:rPr>
              <a:t>– </a:t>
            </a:r>
            <a:r>
              <a:rPr lang="en-US" sz="1000" dirty="0">
                <a:solidFill>
                  <a:srgbClr val="1F497D">
                    <a:lumMod val="50000"/>
                  </a:srgbClr>
                </a:solidFill>
                <a:latin typeface="Calibri"/>
                <a:ea typeface="ＭＳ Ｐゴシック" charset="0"/>
                <a:cs typeface="Arial" panose="020B0604020202020204" pitchFamily="34" charset="0"/>
              </a:rPr>
              <a:t>Recognizing the need to merge various surveillance sensors for use in Detect and Avoid (DAA) algorithms, this effort was initiated to evaluate tracking and fusion strategies to support UAS DAA surveillance</a:t>
            </a:r>
            <a:endParaRPr lang="en-US" altLang="ja-JP" sz="1000" dirty="0">
              <a:solidFill>
                <a:srgbClr val="1F497D">
                  <a:lumMod val="50000"/>
                </a:srgbClr>
              </a:solidFill>
              <a:latin typeface="Calibri"/>
              <a:ea typeface="ＭＳ Ｐゴシック" charset="0"/>
              <a:cs typeface="Arial" charset="0"/>
            </a:endParaRPr>
          </a:p>
          <a:p>
            <a:pPr lvl="0">
              <a:spcBef>
                <a:spcPct val="20000"/>
              </a:spcBef>
              <a:spcAft>
                <a:spcPct val="0"/>
              </a:spcAft>
              <a:defRPr/>
            </a:pPr>
            <a:r>
              <a:rPr lang="en-US" sz="1050" b="1" dirty="0">
                <a:solidFill>
                  <a:srgbClr val="1F497D">
                    <a:lumMod val="50000"/>
                  </a:srgbClr>
                </a:solidFill>
                <a:latin typeface="Calibri"/>
                <a:ea typeface="ＭＳ Ｐゴシック" charset="0"/>
                <a:cs typeface="Arial" charset="0"/>
              </a:rPr>
              <a:t>Approach</a:t>
            </a:r>
            <a:r>
              <a:rPr lang="en-US" altLang="en-US" sz="1050" dirty="0">
                <a:solidFill>
                  <a:srgbClr val="1F497D">
                    <a:lumMod val="50000"/>
                  </a:srgbClr>
                </a:solidFill>
                <a:latin typeface="Calibri"/>
                <a:ea typeface="ＭＳ Ｐゴシック" charset="0"/>
                <a:cs typeface="Arial" charset="0"/>
              </a:rPr>
              <a:t> </a:t>
            </a:r>
          </a:p>
          <a:p>
            <a:pPr marL="171450" lvl="0" indent="-171450">
              <a:spcBef>
                <a:spcPct val="20000"/>
              </a:spcBef>
              <a:spcAft>
                <a:spcPct val="0"/>
              </a:spcAft>
              <a:buClr>
                <a:srgbClr val="00B050"/>
              </a:buClr>
              <a:buFont typeface="Wingdings" panose="05000000000000000000" pitchFamily="2" charset="2"/>
              <a:buChar char="Q"/>
              <a:defRPr/>
            </a:pPr>
            <a:r>
              <a:rPr lang="en-US" altLang="en-US" sz="1000" dirty="0">
                <a:solidFill>
                  <a:srgbClr val="1F497D">
                    <a:lumMod val="50000"/>
                  </a:srgbClr>
                </a:solidFill>
                <a:latin typeface="Calibri"/>
                <a:ea typeface="ＭＳ Ｐゴシック" charset="0"/>
                <a:cs typeface="Arial" charset="0"/>
              </a:rPr>
              <a:t>Evaluate, build and test the sensor models/emulators (cooperative and non-cooperative), fusion strategies and trackers.  </a:t>
            </a:r>
          </a:p>
          <a:p>
            <a:pPr marL="171450" lvl="0" indent="-171450">
              <a:spcBef>
                <a:spcPct val="20000"/>
              </a:spcBef>
              <a:spcAft>
                <a:spcPct val="0"/>
              </a:spcAft>
              <a:buClr>
                <a:srgbClr val="00B050"/>
              </a:buClr>
              <a:buFont typeface="Wingdings" panose="05000000000000000000" pitchFamily="2" charset="2"/>
              <a:buChar char="Q"/>
              <a:defRPr/>
            </a:pPr>
            <a:r>
              <a:rPr lang="en-US" altLang="en-US" sz="1000" dirty="0">
                <a:solidFill>
                  <a:srgbClr val="1F497D">
                    <a:lumMod val="50000"/>
                  </a:srgbClr>
                </a:solidFill>
                <a:latin typeface="Calibri"/>
                <a:ea typeface="ＭＳ Ｐゴシック" charset="0"/>
                <a:cs typeface="Arial" charset="0"/>
              </a:rPr>
              <a:t>Provide software delivery of sensor models and tracker to members of RTCA SC-228 DAA Phase 1 Modelling and Simulation (M&amp;S) subgroup. </a:t>
            </a:r>
          </a:p>
          <a:p>
            <a:pPr marL="171450" lvl="0" indent="-171450">
              <a:spcBef>
                <a:spcPct val="20000"/>
              </a:spcBef>
              <a:spcAft>
                <a:spcPct val="0"/>
              </a:spcAft>
              <a:buClr>
                <a:srgbClr val="00B050"/>
              </a:buClr>
              <a:buFont typeface="Wingdings" panose="05000000000000000000" pitchFamily="2" charset="2"/>
              <a:buChar char="Q"/>
              <a:defRPr/>
            </a:pPr>
            <a:r>
              <a:rPr lang="en-US" altLang="en-US" sz="1000" dirty="0">
                <a:solidFill>
                  <a:srgbClr val="1F497D">
                    <a:lumMod val="50000"/>
                  </a:srgbClr>
                </a:solidFill>
                <a:latin typeface="Calibri"/>
                <a:ea typeface="ＭＳ Ｐゴシック" charset="0"/>
                <a:cs typeface="Arial" charset="0"/>
              </a:rPr>
              <a:t>Conduct fast time simulations and provide results to M&amp;S sub group to validate surveillance performance requirements.</a:t>
            </a:r>
          </a:p>
          <a:p>
            <a:pPr marL="171450" lvl="0" indent="-171450">
              <a:spcBef>
                <a:spcPct val="20000"/>
              </a:spcBef>
              <a:spcAft>
                <a:spcPct val="0"/>
              </a:spcAft>
              <a:buClr>
                <a:srgbClr val="00B050"/>
              </a:buClr>
              <a:buFont typeface="Wingdings" panose="05000000000000000000" pitchFamily="2" charset="2"/>
              <a:buChar char="Q"/>
              <a:defRPr/>
            </a:pPr>
            <a:r>
              <a:rPr lang="en-US" altLang="en-US" sz="1000" dirty="0">
                <a:solidFill>
                  <a:srgbClr val="1F497D">
                    <a:lumMod val="50000"/>
                  </a:srgbClr>
                </a:solidFill>
                <a:latin typeface="Calibri"/>
                <a:ea typeface="ＭＳ Ｐゴシック" charset="0"/>
                <a:cs typeface="Arial" charset="0"/>
              </a:rPr>
              <a:t>Provide design document on the tracker developed, which serves as a reference and included in the appendix of SC-228 Phase 1 DAA MOPS</a:t>
            </a:r>
            <a:endParaRPr lang="en-US" sz="1000" dirty="0">
              <a:solidFill>
                <a:prstClr val="black"/>
              </a:solidFill>
              <a:latin typeface="Calibri"/>
              <a:ea typeface="ＭＳ Ｐゴシック" charset="0"/>
            </a:endParaRPr>
          </a:p>
          <a:p>
            <a:endParaRPr lang="en-US" dirty="0"/>
          </a:p>
        </p:txBody>
      </p:sp>
      <p:sp>
        <p:nvSpPr>
          <p:cNvPr id="2" name="Research Title &amp; CAN"/>
          <p:cNvSpPr>
            <a:spLocks noGrp="1"/>
          </p:cNvSpPr>
          <p:nvPr>
            <p:ph type="title"/>
          </p:nvPr>
        </p:nvSpPr>
        <p:spPr/>
        <p:txBody>
          <a:bodyPr/>
          <a:lstStyle/>
          <a:p>
            <a:r>
              <a:rPr lang="en-US" sz="2400" dirty="0">
                <a:latin typeface="Calibri"/>
                <a:ea typeface="ＭＳ Ｐゴシック" charset="0"/>
                <a:cs typeface="Arial" charset="0"/>
              </a:rPr>
              <a:t>Detect and Avoid (DAA) Multi-Sensor Data Fusion Strategies</a:t>
            </a:r>
            <a:br>
              <a:rPr lang="en-US" sz="2400" dirty="0">
                <a:latin typeface="Calibri"/>
                <a:ea typeface="ＭＳ Ｐゴシック" charset="0"/>
                <a:cs typeface="Arial" charset="0"/>
              </a:rPr>
            </a:br>
            <a:r>
              <a:rPr lang="en-US" sz="2000" dirty="0">
                <a:latin typeface="Calibri"/>
                <a:ea typeface="ＭＳ Ｐゴシック" pitchFamily="34" charset="-128"/>
                <a:cs typeface="Arial" charset="0"/>
              </a:rPr>
              <a:t>A11L.UAS.2</a:t>
            </a:r>
            <a:endParaRPr lang="en-US" dirty="0"/>
          </a:p>
        </p:txBody>
      </p:sp>
    </p:spTree>
    <p:extLst>
      <p:ext uri="{BB962C8B-B14F-4D97-AF65-F5344CB8AC3E}">
        <p14:creationId xmlns:p14="http://schemas.microsoft.com/office/powerpoint/2010/main" val="29782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ext uri="{D42A27DB-BD31-4B8C-83A1-F6EECF244321}">
                <p14:modId xmlns:p14="http://schemas.microsoft.com/office/powerpoint/2010/main" val="2301262642"/>
              </p:ext>
            </p:extLst>
          </p:nvPr>
        </p:nvGraphicFramePr>
        <p:xfrm>
          <a:off x="4648200" y="505968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a:xfrm>
            <a:off x="4572000" y="3819037"/>
            <a:ext cx="4114800" cy="1819763"/>
          </a:xfrm>
        </p:spPr>
        <p:txBody>
          <a:bodyPr/>
          <a:lstStyle/>
          <a:p>
            <a:pPr marL="171450" lvl="0" indent="-171450">
              <a:spcBef>
                <a:spcPct val="20000"/>
              </a:spcBef>
              <a:spcAft>
                <a:spcPct val="0"/>
              </a:spcAft>
              <a:defRPr/>
            </a:pPr>
            <a:r>
              <a:rPr lang="en-US" sz="1050" dirty="0">
                <a:solidFill>
                  <a:srgbClr val="1F497D">
                    <a:lumMod val="50000"/>
                  </a:srgbClr>
                </a:solidFill>
                <a:latin typeface="Calibri"/>
                <a:ea typeface="ＭＳ Ｐゴシック" charset="0"/>
              </a:rPr>
              <a:t>This Research supports section 3.1.4.2 and 3.1.5.2 of the UAS      Implementation Plan.</a:t>
            </a:r>
          </a:p>
          <a:p>
            <a:pPr marL="171450" lvl="0" indent="-171450">
              <a:spcBef>
                <a:spcPct val="20000"/>
              </a:spcBef>
              <a:spcAft>
                <a:spcPct val="0"/>
              </a:spcAft>
              <a:defRPr/>
            </a:pPr>
            <a:r>
              <a:rPr lang="en-US" sz="1050" dirty="0">
                <a:solidFill>
                  <a:srgbClr val="1F497D">
                    <a:lumMod val="50000"/>
                  </a:srgbClr>
                </a:solidFill>
                <a:latin typeface="Calibri"/>
                <a:ea typeface="ＭＳ Ｐゴシック" charset="0"/>
              </a:rPr>
              <a:t>Inform expanded safe operational access for sUAS by defining various potential operational frameworks that will allow safe BVLOS operations</a:t>
            </a:r>
          </a:p>
          <a:p>
            <a:pPr marL="171450" lvl="0" indent="-171450">
              <a:spcBef>
                <a:spcPct val="20000"/>
              </a:spcBef>
              <a:spcAft>
                <a:spcPct val="0"/>
              </a:spcAft>
              <a:defRPr/>
            </a:pPr>
            <a:r>
              <a:rPr lang="en-US" sz="1050" dirty="0">
                <a:solidFill>
                  <a:srgbClr val="1F497D">
                    <a:lumMod val="50000"/>
                  </a:srgbClr>
                </a:solidFill>
                <a:latin typeface="Calibri"/>
                <a:ea typeface="ＭＳ Ｐゴシック" charset="0"/>
              </a:rPr>
              <a:t>Generate a framework, approach, and metrics that can be used for testing of current and future DAA </a:t>
            </a:r>
            <a:r>
              <a:rPr lang="en-US" sz="1050" dirty="0" smtClean="0">
                <a:solidFill>
                  <a:srgbClr val="1F497D">
                    <a:lumMod val="50000"/>
                  </a:srgbClr>
                </a:solidFill>
                <a:latin typeface="Calibri"/>
                <a:ea typeface="ＭＳ Ｐゴシック" charset="0"/>
              </a:rPr>
              <a:t>systems</a:t>
            </a:r>
          </a:p>
          <a:p>
            <a:pPr marL="171450" lvl="0" indent="-171450">
              <a:spcBef>
                <a:spcPct val="20000"/>
              </a:spcBef>
              <a:spcAft>
                <a:spcPct val="0"/>
              </a:spcAft>
              <a:defRPr/>
            </a:pPr>
            <a:r>
              <a:rPr lang="en-US" sz="1050" dirty="0" smtClean="0">
                <a:solidFill>
                  <a:srgbClr val="1F497D">
                    <a:lumMod val="50000"/>
                  </a:srgbClr>
                </a:solidFill>
                <a:latin typeface="Calibri"/>
                <a:ea typeface="ＭＳ Ｐゴシック" charset="0"/>
              </a:rPr>
              <a:t>FAA indicated it will accept the final report without comments, 8/2017</a:t>
            </a:r>
          </a:p>
        </p:txBody>
      </p:sp>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Karl Garman,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Wes Ryan, AIR-600</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7" name="Research Performers"/>
          <p:cNvGraphicFramePr>
            <a:graphicFrameLocks noGrp="1"/>
          </p:cNvGraphicFramePr>
          <p:nvPr>
            <p:ph type="tbl" sz="quarter" idx="17"/>
            <p:extLst/>
          </p:nvPr>
        </p:nvGraphicFramePr>
        <p:xfrm>
          <a:off x="2514600" y="4953000"/>
          <a:ext cx="1981200" cy="8229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University of North Dakota</a:t>
                      </a:r>
                    </a:p>
                  </a:txBody>
                  <a:tcPr>
                    <a:solidFill>
                      <a:srgbClr val="D0D8E8"/>
                    </a:solidFill>
                  </a:tcPr>
                </a:tc>
                <a:extLst>
                  <a:ext uri="{0D108BD9-81ED-4DB2-BD59-A6C34878D82A}">
                    <a16:rowId xmlns:a16="http://schemas.microsoft.com/office/drawing/2014/main" val="10001"/>
                  </a:ext>
                </a:extLst>
              </a:tr>
              <a:tr h="274320">
                <a:tc>
                  <a:txBody>
                    <a:bodyPr/>
                    <a:lstStyle/>
                    <a:p>
                      <a:r>
                        <a:rPr lang="en-US" sz="1050" kern="1200" dirty="0" smtClean="0">
                          <a:solidFill>
                            <a:schemeClr val="tx2">
                              <a:lumMod val="75000"/>
                            </a:schemeClr>
                          </a:solidFill>
                          <a:latin typeface="+mn-lt"/>
                          <a:ea typeface="+mn-ea"/>
                          <a:cs typeface="+mn-cs"/>
                        </a:rPr>
                        <a:t>New Mexico State University</a:t>
                      </a: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FY2015- FY2017</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nvPr>
        </p:nvGraphicFramePr>
        <p:xfrm>
          <a:off x="4648200" y="1447800"/>
          <a:ext cx="4114800" cy="1920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kern="1200" dirty="0" smtClean="0">
                          <a:solidFill>
                            <a:schemeClr val="bg1"/>
                          </a:solidFill>
                          <a:effectLst/>
                          <a:latin typeface="+mn-lt"/>
                          <a:ea typeface="+mn-ea"/>
                          <a:cs typeface="+mn-cs"/>
                        </a:rPr>
                        <a:t>Activity</a:t>
                      </a:r>
                      <a:r>
                        <a:rPr lang="en-US" sz="1100" kern="1200" baseline="0" dirty="0" smtClean="0">
                          <a:solidFill>
                            <a:schemeClr val="bg1"/>
                          </a:solidFill>
                          <a:effectLst/>
                          <a:latin typeface="+mn-lt"/>
                          <a:ea typeface="+mn-ea"/>
                          <a:cs typeface="+mn-cs"/>
                        </a:rPr>
                        <a:t> </a:t>
                      </a:r>
                      <a:endParaRPr lang="en-US" sz="1800" dirty="0">
                        <a:solidFill>
                          <a:schemeClr val="bg1"/>
                        </a:solidFill>
                        <a:effectLst/>
                        <a:latin typeface="Calibri"/>
                        <a:ea typeface="Calibri"/>
                        <a:cs typeface="Times New Roman"/>
                      </a:endParaRPr>
                    </a:p>
                  </a:txBody>
                  <a:tcPr marL="43820" marR="43820" marT="45678" marB="4567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l">
                        <a:lnSpc>
                          <a:spcPct val="115000"/>
                        </a:lnSpc>
                        <a:spcBef>
                          <a:spcPts val="0"/>
                        </a:spcBef>
                        <a:spcAft>
                          <a:spcPts val="0"/>
                        </a:spcAft>
                      </a:pPr>
                      <a:r>
                        <a:rPr lang="en-US" sz="1100" kern="1200" dirty="0">
                          <a:solidFill>
                            <a:schemeClr val="bg1"/>
                          </a:solidFill>
                          <a:effectLst/>
                        </a:rPr>
                        <a:t>Status</a:t>
                      </a:r>
                      <a:endParaRPr lang="en-US" sz="1800" dirty="0">
                        <a:solidFill>
                          <a:schemeClr val="bg1"/>
                        </a:solidFill>
                        <a:effectLst/>
                        <a:latin typeface="Calibri"/>
                        <a:ea typeface="Calibri"/>
                        <a:cs typeface="Times New Roman"/>
                      </a:endParaRPr>
                    </a:p>
                  </a:txBody>
                  <a:tcPr marL="43820" marR="43820" marT="45678" marB="45678"/>
                </a:tc>
                <a:extLst>
                  <a:ext uri="{0D108BD9-81ED-4DB2-BD59-A6C34878D82A}">
                    <a16:rowId xmlns:a16="http://schemas.microsoft.com/office/drawing/2014/main" val="10000"/>
                  </a:ext>
                </a:extLst>
              </a:tr>
              <a:tr h="274320">
                <a:tc>
                  <a:txBody>
                    <a:bodyPr/>
                    <a:lstStyle/>
                    <a:p>
                      <a:r>
                        <a:rPr lang="en-US" sz="1000" dirty="0" smtClean="0">
                          <a:solidFill>
                            <a:schemeClr val="tx2">
                              <a:lumMod val="50000"/>
                            </a:schemeClr>
                          </a:solidFill>
                        </a:rPr>
                        <a:t>Research Task Plan</a:t>
                      </a:r>
                    </a:p>
                  </a:txBody>
                  <a:tcPr marL="43820" marR="43820" marT="45678" marB="45678" horzOverflow="overflow">
                    <a:solidFill>
                      <a:srgbClr val="D0D8E8"/>
                    </a:solidFill>
                  </a:tcPr>
                </a:tc>
                <a:tc>
                  <a:txBody>
                    <a:bodyPr/>
                    <a:lstStyle/>
                    <a:p>
                      <a:pPr algn="l"/>
                      <a:r>
                        <a:rPr lang="en-US" sz="1000" dirty="0" smtClean="0">
                          <a:solidFill>
                            <a:schemeClr val="tx2">
                              <a:lumMod val="50000"/>
                            </a:schemeClr>
                          </a:solidFill>
                        </a:rPr>
                        <a:t>Complete- 12/2015</a:t>
                      </a:r>
                      <a:endParaRPr lang="en-US" sz="1000" dirty="0">
                        <a:solidFill>
                          <a:schemeClr val="tx2">
                            <a:lumMod val="50000"/>
                          </a:schemeClr>
                        </a:solidFill>
                      </a:endParaRPr>
                    </a:p>
                  </a:txBody>
                  <a:tcPr marL="43820" marR="43820" marT="45678" marB="45678" horzOverflow="overflow">
                    <a:solidFill>
                      <a:srgbClr val="D0D8E8"/>
                    </a:solidFill>
                  </a:tcPr>
                </a:tc>
                <a:extLst>
                  <a:ext uri="{0D108BD9-81ED-4DB2-BD59-A6C34878D82A}">
                    <a16:rowId xmlns:a16="http://schemas.microsoft.com/office/drawing/2014/main" val="10001"/>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50000"/>
                            </a:schemeClr>
                          </a:solidFill>
                        </a:rPr>
                        <a:t>Operational Framework ITEM</a:t>
                      </a:r>
                    </a:p>
                  </a:txBody>
                  <a:tcPr marL="43820" marR="43820" marT="45678" marB="45678" horzOverflow="overflow">
                    <a:solidFill>
                      <a:srgbClr val="D0D8E8"/>
                    </a:solidFill>
                  </a:tcPr>
                </a:tc>
                <a:tc>
                  <a:txBody>
                    <a:bodyPr/>
                    <a:lstStyle/>
                    <a:p>
                      <a:pPr algn="l"/>
                      <a:r>
                        <a:rPr lang="en-US" sz="1000" dirty="0" smtClean="0">
                          <a:solidFill>
                            <a:schemeClr val="tx2">
                              <a:lumMod val="50000"/>
                            </a:schemeClr>
                          </a:solidFill>
                        </a:rPr>
                        <a:t>Complete – 2/2016</a:t>
                      </a:r>
                      <a:endParaRPr lang="en-US" sz="1000" dirty="0">
                        <a:solidFill>
                          <a:schemeClr val="tx2">
                            <a:lumMod val="50000"/>
                          </a:schemeClr>
                        </a:solidFill>
                      </a:endParaRPr>
                    </a:p>
                  </a:txBody>
                  <a:tcPr marL="43820" marR="43820" marT="45678" marB="45678" horzOverflow="overflow">
                    <a:solidFill>
                      <a:srgbClr val="D0D8E8"/>
                    </a:solidFill>
                  </a:tcPr>
                </a:tc>
                <a:extLst>
                  <a:ext uri="{0D108BD9-81ED-4DB2-BD59-A6C34878D82A}">
                    <a16:rowId xmlns:a16="http://schemas.microsoft.com/office/drawing/2014/main" val="10002"/>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50000"/>
                            </a:schemeClr>
                          </a:solidFill>
                        </a:rPr>
                        <a:t>DAA Approached ITEM</a:t>
                      </a:r>
                    </a:p>
                  </a:txBody>
                  <a:tcPr marL="43820" marR="43820" marT="45678" marB="45678" horzOverflow="overflow">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50000"/>
                            </a:schemeClr>
                          </a:solidFill>
                        </a:rPr>
                        <a:t>Complete – 3/2016</a:t>
                      </a:r>
                    </a:p>
                  </a:txBody>
                  <a:tcPr marL="43820" marR="43820" marT="45678" marB="45678" horzOverflow="overflow">
                    <a:solidFill>
                      <a:srgbClr val="D0D8E8"/>
                    </a:solidFill>
                  </a:tcPr>
                </a:tc>
                <a:extLst>
                  <a:ext uri="{0D108BD9-81ED-4DB2-BD59-A6C34878D82A}">
                    <a16:rowId xmlns:a16="http://schemas.microsoft.com/office/drawing/2014/main" val="10003"/>
                  </a:ext>
                </a:extLst>
              </a:tr>
              <a:tr h="274320">
                <a:tc>
                  <a:txBody>
                    <a:bodyPr/>
                    <a:lstStyle/>
                    <a:p>
                      <a:pPr marL="225425" indent="-225425">
                        <a:spcBef>
                          <a:spcPts val="0"/>
                        </a:spcBef>
                        <a:spcAft>
                          <a:spcPts val="1200"/>
                        </a:spcAft>
                      </a:pPr>
                      <a:r>
                        <a:rPr lang="en-US" sz="1000" dirty="0" smtClean="0">
                          <a:solidFill>
                            <a:srgbClr val="17375E"/>
                          </a:solidFill>
                          <a:ea typeface="+mj-ea"/>
                        </a:rPr>
                        <a:t>Use Case Report</a:t>
                      </a:r>
                      <a:endParaRPr lang="en-US" sz="1000" dirty="0" smtClean="0">
                        <a:solidFill>
                          <a:srgbClr val="17375E"/>
                        </a:solidFill>
                      </a:endParaRPr>
                    </a:p>
                  </a:txBody>
                  <a:tcPr marL="43820" marR="43820" marT="45678" marB="45678" horzOverflow="overflow">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2">
                              <a:lumMod val="50000"/>
                            </a:schemeClr>
                          </a:solidFill>
                          <a:latin typeface="+mn-lt"/>
                          <a:ea typeface="+mn-ea"/>
                          <a:cs typeface="+mn-cs"/>
                        </a:rPr>
                        <a:t>Complete  - 1/2017</a:t>
                      </a:r>
                    </a:p>
                  </a:txBody>
                  <a:tcPr marL="43820" marR="43820" marT="45678" marB="45678" horzOverflow="overflow">
                    <a:solidFill>
                      <a:srgbClr val="D0D8E8"/>
                    </a:solidFill>
                  </a:tcPr>
                </a:tc>
                <a:extLst>
                  <a:ext uri="{0D108BD9-81ED-4DB2-BD59-A6C34878D82A}">
                    <a16:rowId xmlns:a16="http://schemas.microsoft.com/office/drawing/2014/main" val="10004"/>
                  </a:ext>
                </a:extLst>
              </a:tr>
              <a:tr h="274320">
                <a:tc>
                  <a:txBody>
                    <a:bodyPr/>
                    <a:lstStyle/>
                    <a:p>
                      <a:pPr marL="225425" indent="-225425">
                        <a:spcBef>
                          <a:spcPts val="0"/>
                        </a:spcBef>
                      </a:pPr>
                      <a:r>
                        <a:rPr lang="en-US" sz="1000" dirty="0" smtClean="0">
                          <a:solidFill>
                            <a:srgbClr val="17375E"/>
                          </a:solidFill>
                          <a:ea typeface="+mj-ea"/>
                        </a:rPr>
                        <a:t>Completed Radio Line Of Sight Testing</a:t>
                      </a:r>
                      <a:endParaRPr lang="en-US" sz="1000" dirty="0" smtClean="0">
                        <a:solidFill>
                          <a:srgbClr val="17375E"/>
                        </a:solidFill>
                      </a:endParaRPr>
                    </a:p>
                  </a:txBody>
                  <a:tcPr marL="43820" marR="43820" marT="45678" marB="45678" horzOverflow="overflow">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2">
                              <a:lumMod val="50000"/>
                            </a:schemeClr>
                          </a:solidFill>
                          <a:latin typeface="+mn-lt"/>
                          <a:ea typeface="+mn-ea"/>
                          <a:cs typeface="+mn-cs"/>
                        </a:rPr>
                        <a:t>Complete  - 1/2017</a:t>
                      </a:r>
                    </a:p>
                  </a:txBody>
                  <a:tcPr marL="43820" marR="43820" marT="45678" marB="45678" horzOverflow="overflow">
                    <a:solidFill>
                      <a:srgbClr val="D0D8E8"/>
                    </a:solidFill>
                  </a:tcPr>
                </a:tc>
                <a:extLst>
                  <a:ext uri="{0D108BD9-81ED-4DB2-BD59-A6C34878D82A}">
                    <a16:rowId xmlns:a16="http://schemas.microsoft.com/office/drawing/2014/main" val="10005"/>
                  </a:ext>
                </a:extLst>
              </a:tr>
              <a:tr h="274320">
                <a:tc>
                  <a:txBody>
                    <a:bodyPr/>
                    <a:lstStyle/>
                    <a:p>
                      <a:r>
                        <a:rPr lang="en-US" sz="1000" dirty="0" smtClean="0">
                          <a:solidFill>
                            <a:schemeClr val="tx2">
                              <a:lumMod val="50000"/>
                            </a:schemeClr>
                          </a:solidFill>
                        </a:rPr>
                        <a:t>Final Report</a:t>
                      </a:r>
                    </a:p>
                  </a:txBody>
                  <a:tcPr marL="43820" marR="43820" marT="45678" marB="45678" horzOverflow="overflow">
                    <a:solidFill>
                      <a:srgbClr val="D0D8E8"/>
                    </a:solidFill>
                  </a:tcPr>
                </a:tc>
                <a:tc>
                  <a:txBody>
                    <a:bodyPr/>
                    <a:lstStyle/>
                    <a:p>
                      <a:pPr algn="l"/>
                      <a:r>
                        <a:rPr lang="en-US" sz="1000" baseline="0" dirty="0" smtClean="0">
                          <a:solidFill>
                            <a:schemeClr val="tx2">
                              <a:lumMod val="50000"/>
                            </a:schemeClr>
                          </a:solidFill>
                        </a:rPr>
                        <a:t>Complete – 5/2017</a:t>
                      </a:r>
                      <a:endParaRPr lang="en-US" sz="1000" dirty="0">
                        <a:solidFill>
                          <a:schemeClr val="tx2">
                            <a:lumMod val="50000"/>
                          </a:schemeClr>
                        </a:solidFill>
                      </a:endParaRPr>
                    </a:p>
                  </a:txBody>
                  <a:tcPr marL="43820" marR="43820" marT="45678" marB="45678" horzOverflow="overflow">
                    <a:solidFill>
                      <a:srgbClr val="D0D8E8"/>
                    </a:solidFill>
                  </a:tcPr>
                </a:tc>
                <a:extLst>
                  <a:ext uri="{0D108BD9-81ED-4DB2-BD59-A6C34878D82A}">
                    <a16:rowId xmlns:a16="http://schemas.microsoft.com/office/drawing/2014/main" val="10006"/>
                  </a:ext>
                </a:extLst>
              </a:tr>
            </a:tbl>
          </a:graphicData>
        </a:graphic>
      </p:graphicFrame>
      <p:sp>
        <p:nvSpPr>
          <p:cNvPr id="10" name="Need/ Approach"/>
          <p:cNvSpPr>
            <a:spLocks noGrp="1"/>
          </p:cNvSpPr>
          <p:nvPr>
            <p:ph type="body" sz="quarter" idx="10"/>
          </p:nvPr>
        </p:nvSpPr>
        <p:spPr/>
        <p:txBody>
          <a:bodyPr/>
          <a:lstStyle/>
          <a:p>
            <a:pPr lvl="0" fontAlgn="auto">
              <a:spcBef>
                <a:spcPct val="20000"/>
              </a:spcBef>
              <a:spcAft>
                <a:spcPts val="0"/>
              </a:spcAft>
              <a:defRPr/>
            </a:pPr>
            <a:r>
              <a:rPr lang="en-US" sz="1050" b="1" dirty="0">
                <a:solidFill>
                  <a:srgbClr val="1F497D">
                    <a:lumMod val="50000"/>
                  </a:srgbClr>
                </a:solidFill>
                <a:latin typeface="Calibri"/>
                <a:ea typeface="MS PGothic" charset="0"/>
                <a:cs typeface="Arial" charset="0"/>
              </a:rPr>
              <a:t>Need </a:t>
            </a:r>
            <a:r>
              <a:rPr lang="en-US" sz="1050" dirty="0">
                <a:solidFill>
                  <a:srgbClr val="1F497D">
                    <a:lumMod val="50000"/>
                  </a:srgbClr>
                </a:solidFill>
                <a:latin typeface="Calibri"/>
                <a:ea typeface="MS PGothic" charset="0"/>
                <a:cs typeface="Arial" charset="0"/>
              </a:rPr>
              <a:t>- To expand access for sUAS in limited portions of the NAS and still achieve a level of safety equivalent to manned aircraft operating in a similar manner.”</a:t>
            </a:r>
          </a:p>
          <a:p>
            <a:pPr lvl="0" fontAlgn="auto">
              <a:spcBef>
                <a:spcPct val="20000"/>
              </a:spcBef>
              <a:spcAft>
                <a:spcPts val="0"/>
              </a:spcAft>
              <a:defRPr/>
            </a:pPr>
            <a:endParaRPr lang="en-US" sz="1050" dirty="0">
              <a:solidFill>
                <a:srgbClr val="1F497D">
                  <a:lumMod val="50000"/>
                </a:srgbClr>
              </a:solidFill>
              <a:latin typeface="Calibri"/>
              <a:ea typeface="MS PGothic" charset="0"/>
              <a:cs typeface="Arial" charset="0"/>
            </a:endParaRPr>
          </a:p>
          <a:p>
            <a:pPr lvl="0" fontAlgn="auto">
              <a:spcBef>
                <a:spcPct val="20000"/>
              </a:spcBef>
              <a:spcAft>
                <a:spcPts val="0"/>
              </a:spcAft>
              <a:defRPr/>
            </a:pPr>
            <a:r>
              <a:rPr lang="en-US" sz="1050" b="1" dirty="0">
                <a:solidFill>
                  <a:srgbClr val="1F497D">
                    <a:lumMod val="50000"/>
                  </a:srgbClr>
                </a:solidFill>
                <a:latin typeface="Calibri"/>
                <a:ea typeface="MS PGothic" charset="0"/>
                <a:cs typeface="Arial" charset="0"/>
              </a:rPr>
              <a:t>Approach </a:t>
            </a:r>
            <a:r>
              <a:rPr lang="en-US" sz="1050" dirty="0">
                <a:solidFill>
                  <a:srgbClr val="1F497D">
                    <a:lumMod val="50000"/>
                  </a:srgbClr>
                </a:solidFill>
                <a:latin typeface="Calibri"/>
                <a:ea typeface="MS PGothic" charset="0"/>
                <a:cs typeface="Arial" charset="0"/>
              </a:rPr>
              <a:t>– Define an operational framework and conduct a comparison of approaches that support development of standards for sUAS DAA systems and development of proposed operating rules, limitations, and guidelines for sUAS BVLOS operations. </a:t>
            </a:r>
          </a:p>
          <a:p>
            <a:endParaRPr lang="en-US" dirty="0"/>
          </a:p>
        </p:txBody>
      </p:sp>
      <p:sp>
        <p:nvSpPr>
          <p:cNvPr id="11" name="Research Title &amp; CAN"/>
          <p:cNvSpPr>
            <a:spLocks noGrp="1"/>
          </p:cNvSpPr>
          <p:nvPr>
            <p:ph type="title"/>
          </p:nvPr>
        </p:nvSpPr>
        <p:spPr/>
        <p:txBody>
          <a:bodyPr/>
          <a:lstStyle/>
          <a:p>
            <a:r>
              <a:rPr lang="en-US" sz="2400" dirty="0">
                <a:latin typeface="Calibri"/>
                <a:ea typeface="ＭＳ Ｐゴシック" charset="0"/>
              </a:rPr>
              <a:t>sUAS Detect and Avoid Beyond Visual Line of Sight (BVLOS)</a:t>
            </a:r>
            <a:r>
              <a:rPr lang="en-US" sz="2400" dirty="0">
                <a:ea typeface="ＭＳ Ｐゴシック" charset="0"/>
              </a:rPr>
              <a:t/>
            </a:r>
            <a:br>
              <a:rPr lang="en-US" sz="2400" dirty="0">
                <a:ea typeface="ＭＳ Ｐゴシック" charset="0"/>
              </a:rPr>
            </a:br>
            <a:r>
              <a:rPr lang="en-US" sz="2000" dirty="0">
                <a:latin typeface="Calibri"/>
                <a:ea typeface="ＭＳ Ｐゴシック" charset="0"/>
              </a:rPr>
              <a:t>A11L.UAS.22</a:t>
            </a:r>
            <a:endParaRPr lang="en-US" dirty="0"/>
          </a:p>
        </p:txBody>
      </p:sp>
    </p:spTree>
    <p:extLst>
      <p:ext uri="{BB962C8B-B14F-4D97-AF65-F5344CB8AC3E}">
        <p14:creationId xmlns:p14="http://schemas.microsoft.com/office/powerpoint/2010/main" val="3551821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p:txBody>
          <a:bodyPr/>
          <a:lstStyle/>
          <a:p>
            <a:r>
              <a:rPr lang="en-US" sz="1050" dirty="0">
                <a:latin typeface="+mn-lt"/>
              </a:rPr>
              <a:t>This Research supports sections 3.1.4.2 and 3.1.5.2 of the UAS Implementation Plan.</a:t>
            </a:r>
          </a:p>
          <a:p>
            <a:r>
              <a:rPr lang="en-US" sz="1050" dirty="0">
                <a:latin typeface="+mn-lt"/>
              </a:rPr>
              <a:t>Facilitate the identification and development of standards and recommendations of voice communication requirements and concepts to support UAS integrated operations into the NAS. Research will be delivered to the sponsor, and pending sponsor approval, the NVS/UAS Working Group and RTCA Special Committee on UAS</a:t>
            </a:r>
          </a:p>
          <a:p>
            <a:pPr marL="0" indent="0">
              <a:buNone/>
            </a:pPr>
            <a:endParaRPr lang="en-US" sz="1050" dirty="0"/>
          </a:p>
        </p:txBody>
      </p:sp>
      <p:graphicFrame>
        <p:nvGraphicFramePr>
          <p:cNvPr id="17" name="Research Performers"/>
          <p:cNvGraphicFramePr>
            <a:graphicFrameLocks noGrp="1"/>
          </p:cNvGraphicFramePr>
          <p:nvPr>
            <p:ph type="tbl" sz="quarter" idx="17"/>
            <p:extLst/>
          </p:nvPr>
        </p:nvGraphicFramePr>
        <p:xfrm>
          <a:off x="2514600" y="4953000"/>
          <a:ext cx="1981200" cy="8229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WJHTC</a:t>
                      </a:r>
                    </a:p>
                  </a:txBody>
                  <a:tcPr>
                    <a:solidFill>
                      <a:srgbClr val="D0D8E8"/>
                    </a:solidFill>
                  </a:tcPr>
                </a:tc>
                <a:extLst>
                  <a:ext uri="{0D108BD9-81ED-4DB2-BD59-A6C34878D82A}">
                    <a16:rowId xmlns:a16="http://schemas.microsoft.com/office/drawing/2014/main" val="10001"/>
                  </a:ext>
                </a:extLst>
              </a:tr>
              <a:tr h="274320">
                <a:tc>
                  <a:txBody>
                    <a:bodyPr/>
                    <a:lstStyle/>
                    <a:p>
                      <a:r>
                        <a:rPr lang="en-US" sz="1050" kern="1200" dirty="0" smtClean="0">
                          <a:solidFill>
                            <a:schemeClr val="tx2">
                              <a:lumMod val="75000"/>
                            </a:schemeClr>
                          </a:solidFill>
                          <a:latin typeface="+mn-lt"/>
                          <a:ea typeface="+mn-ea"/>
                          <a:cs typeface="+mn-cs"/>
                        </a:rPr>
                        <a:t>MIT/LL</a:t>
                      </a: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Ravi Jain (AUS)</a:t>
                      </a: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FAA (AJM)</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Ben Bradley,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lumMod val="75000"/>
                            </a:schemeClr>
                          </a:solidFill>
                          <a:effectLst/>
                          <a:uLnTx/>
                          <a:uFillTx/>
                          <a:latin typeface="+mn-lt"/>
                          <a:ea typeface="ＭＳ Ｐゴシック" pitchFamily="34" charset="-128"/>
                          <a:cs typeface="Arial" charset="0"/>
                        </a:rPr>
                        <a:t>FY2013- FY2017</a:t>
                      </a:r>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2560144573"/>
              </p:ext>
            </p:extLst>
          </p:nvPr>
        </p:nvGraphicFramePr>
        <p:xfrm>
          <a:off x="4648200" y="1447800"/>
          <a:ext cx="4114800" cy="18082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solidFill>
                            <a:schemeClr val="tx2">
                              <a:lumMod val="50000"/>
                            </a:schemeClr>
                          </a:solidFill>
                          <a:effectLst/>
                          <a:latin typeface="+mn-lt"/>
                          <a:ea typeface="Calibri"/>
                          <a:cs typeface="Times New Roman"/>
                        </a:rPr>
                        <a:t>Whitepaper</a:t>
                      </a:r>
                      <a:r>
                        <a:rPr lang="en-US" sz="1000" baseline="0" dirty="0" smtClean="0">
                          <a:solidFill>
                            <a:schemeClr val="tx2">
                              <a:lumMod val="50000"/>
                            </a:schemeClr>
                          </a:solidFill>
                          <a:effectLst/>
                          <a:latin typeface="+mn-lt"/>
                          <a:ea typeface="Calibri"/>
                          <a:cs typeface="Times New Roman"/>
                        </a:rPr>
                        <a:t> summarizing results and recommendations</a:t>
                      </a:r>
                      <a:endParaRPr lang="en-US" sz="1000" dirty="0" smtClean="0">
                        <a:solidFill>
                          <a:schemeClr val="tx2">
                            <a:lumMod val="50000"/>
                          </a:schemeClr>
                        </a:solidFill>
                        <a:effectLst/>
                        <a:latin typeface="+mn-lt"/>
                        <a:ea typeface="Calibri"/>
                        <a:cs typeface="Times New Roman"/>
                      </a:endParaRPr>
                    </a:p>
                  </a:txBody>
                  <a:tcPr marL="43811" marR="43811" marT="45722" marB="45722">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dirty="0" smtClean="0">
                          <a:solidFill>
                            <a:schemeClr val="tx2">
                              <a:lumMod val="50000"/>
                            </a:schemeClr>
                          </a:solidFill>
                          <a:effectLst/>
                          <a:latin typeface="+mn-lt"/>
                          <a:ea typeface="Calibri"/>
                          <a:cs typeface="Times New Roman"/>
                        </a:rPr>
                        <a:t>Complete – 1/2015</a:t>
                      </a:r>
                      <a:endParaRPr lang="en-US" sz="1000" dirty="0">
                        <a:solidFill>
                          <a:schemeClr val="tx2">
                            <a:lumMod val="50000"/>
                          </a:schemeClr>
                        </a:solidFill>
                        <a:effectLst/>
                        <a:latin typeface="+mn-lt"/>
                        <a:ea typeface="Calibri"/>
                        <a:cs typeface="Times New Roman"/>
                      </a:endParaRPr>
                    </a:p>
                  </a:txBody>
                  <a:tcPr marL="43811" marR="43811" marT="45722" marB="45722" anchor="ctr">
                    <a:solidFill>
                      <a:srgbClr val="D0D8E8"/>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spcAft>
                          <a:spcPts val="1200"/>
                        </a:spcAft>
                      </a:pPr>
                      <a:r>
                        <a:rPr lang="en-US" sz="1000" kern="1200" baseline="0" dirty="0" smtClean="0">
                          <a:solidFill>
                            <a:schemeClr val="tx2">
                              <a:lumMod val="50000"/>
                            </a:schemeClr>
                          </a:solidFill>
                          <a:effectLst/>
                          <a:latin typeface="+mn-lt"/>
                          <a:ea typeface="Calibri"/>
                          <a:cs typeface="Times New Roman"/>
                        </a:rPr>
                        <a:t>Developed UAS ground-to-ground communication architecture options</a:t>
                      </a:r>
                    </a:p>
                  </a:txBody>
                  <a:tcPr marL="43811" marR="43811" marT="45722" marB="45722">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dirty="0" smtClean="0">
                          <a:solidFill>
                            <a:schemeClr val="tx2">
                              <a:lumMod val="50000"/>
                            </a:schemeClr>
                          </a:solidFill>
                          <a:effectLst/>
                          <a:latin typeface="+mn-lt"/>
                          <a:ea typeface="Calibri"/>
                          <a:cs typeface="Times New Roman"/>
                        </a:rPr>
                        <a:t>Complete – 3/2016</a:t>
                      </a:r>
                      <a:endParaRPr lang="en-US" sz="1000" dirty="0">
                        <a:solidFill>
                          <a:schemeClr val="tx2">
                            <a:lumMod val="50000"/>
                          </a:schemeClr>
                        </a:solidFill>
                        <a:effectLst/>
                        <a:latin typeface="+mn-lt"/>
                        <a:ea typeface="Calibri"/>
                        <a:cs typeface="Times New Roman"/>
                      </a:endParaRPr>
                    </a:p>
                  </a:txBody>
                  <a:tcPr marL="43811" marR="43811" marT="45722" marB="45722" anchor="ctr">
                    <a:solidFill>
                      <a:srgbClr val="D0D8E8"/>
                    </a:solidFill>
                  </a:tcPr>
                </a:tc>
                <a:extLst>
                  <a:ext uri="{0D108BD9-81ED-4DB2-BD59-A6C34878D82A}">
                    <a16:rowId xmlns:a16="http://schemas.microsoft.com/office/drawing/2014/main" val="10002"/>
                  </a:ext>
                </a:extLst>
              </a:tr>
              <a:tr h="274320">
                <a:tc>
                  <a:txBody>
                    <a:bodyPr/>
                    <a:lstStyle/>
                    <a:p>
                      <a:pPr marL="0" marR="0">
                        <a:lnSpc>
                          <a:spcPct val="115000"/>
                        </a:lnSpc>
                        <a:spcBef>
                          <a:spcPts val="0"/>
                        </a:spcBef>
                        <a:spcAft>
                          <a:spcPts val="0"/>
                        </a:spcAft>
                      </a:pPr>
                      <a:r>
                        <a:rPr lang="en-US" sz="1000" i="0" baseline="0" dirty="0" smtClean="0">
                          <a:solidFill>
                            <a:schemeClr val="tx2">
                              <a:lumMod val="50000"/>
                            </a:schemeClr>
                          </a:solidFill>
                          <a:effectLst/>
                          <a:latin typeface="+mn-lt"/>
                          <a:ea typeface="Calibri"/>
                          <a:cs typeface="Times New Roman"/>
                        </a:rPr>
                        <a:t>UAS into NAS voice communication architecture alternative study report</a:t>
                      </a:r>
                      <a:endParaRPr lang="en-US" sz="1000" i="0" dirty="0">
                        <a:solidFill>
                          <a:schemeClr val="tx2">
                            <a:lumMod val="50000"/>
                          </a:schemeClr>
                        </a:solidFill>
                        <a:effectLst/>
                        <a:latin typeface="+mn-lt"/>
                        <a:ea typeface="Calibri"/>
                        <a:cs typeface="Times New Roman"/>
                      </a:endParaRPr>
                    </a:p>
                  </a:txBody>
                  <a:tcPr marL="43811" marR="43811" marT="45703" marB="45703" anchor="ctr">
                    <a:solidFill>
                      <a:srgbClr val="D0D8E8"/>
                    </a:solidFill>
                  </a:tcPr>
                </a:tc>
                <a:tc>
                  <a:txBody>
                    <a:bodyPr/>
                    <a:lstStyle/>
                    <a:p>
                      <a:pPr marL="0" indent="0" algn="l" defTabSz="515938">
                        <a:tabLst/>
                      </a:pPr>
                      <a:r>
                        <a:rPr lang="en-US" sz="1000" b="0" i="0" dirty="0" smtClean="0">
                          <a:solidFill>
                            <a:schemeClr val="tx2">
                              <a:lumMod val="50000"/>
                            </a:schemeClr>
                          </a:solidFill>
                          <a:latin typeface="+mn-lt"/>
                        </a:rPr>
                        <a:t>Complete – 6/2016</a:t>
                      </a:r>
                      <a:endParaRPr lang="en-US" sz="1000" b="0" i="0" dirty="0">
                        <a:solidFill>
                          <a:schemeClr val="tx2">
                            <a:lumMod val="50000"/>
                          </a:schemeClr>
                        </a:solidFill>
                        <a:latin typeface="+mn-lt"/>
                      </a:endParaRPr>
                    </a:p>
                  </a:txBody>
                  <a:tcPr marL="91445" marR="91445" marT="45716" marB="45716" anchor="ctr">
                    <a:solidFill>
                      <a:srgbClr val="D0D8E8"/>
                    </a:solidFill>
                  </a:tcPr>
                </a:tc>
                <a:extLst>
                  <a:ext uri="{0D108BD9-81ED-4DB2-BD59-A6C34878D82A}">
                    <a16:rowId xmlns:a16="http://schemas.microsoft.com/office/drawing/2014/main" val="10003"/>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2">
                              <a:lumMod val="50000"/>
                            </a:schemeClr>
                          </a:solidFill>
                          <a:effectLst/>
                          <a:latin typeface="+mn-lt"/>
                          <a:ea typeface="Calibri"/>
                          <a:cs typeface="Times New Roman"/>
                        </a:rPr>
                        <a:t>Final Report</a:t>
                      </a:r>
                    </a:p>
                  </a:txBody>
                  <a:tcPr marL="43811" marR="43811" marT="45722" marB="45722">
                    <a:solidFill>
                      <a:srgbClr val="D0D8E8"/>
                    </a:solidFill>
                  </a:tcPr>
                </a:tc>
                <a:tc>
                  <a:txBody>
                    <a:bodyPr/>
                    <a:lstStyle/>
                    <a:p>
                      <a:pPr marL="0" marR="0" algn="l">
                        <a:lnSpc>
                          <a:spcPct val="115000"/>
                        </a:lnSpc>
                        <a:spcBef>
                          <a:spcPts val="0"/>
                        </a:spcBef>
                        <a:spcAft>
                          <a:spcPts val="0"/>
                        </a:spcAft>
                      </a:pPr>
                      <a:r>
                        <a:rPr lang="en-US" sz="1000" dirty="0" smtClean="0">
                          <a:solidFill>
                            <a:schemeClr val="tx2">
                              <a:lumMod val="50000"/>
                            </a:schemeClr>
                          </a:solidFill>
                          <a:effectLst/>
                          <a:latin typeface="+mn-lt"/>
                          <a:ea typeface="Calibri"/>
                          <a:cs typeface="Times New Roman"/>
                        </a:rPr>
                        <a:t>In progress – 9/2017</a:t>
                      </a:r>
                    </a:p>
                  </a:txBody>
                  <a:tcPr marL="43811" marR="43811" marT="45722" marB="45722" anchor="ctr">
                    <a:solidFill>
                      <a:srgbClr val="D0D8E8"/>
                    </a:solidFill>
                  </a:tcPr>
                </a:tc>
                <a:extLst>
                  <a:ext uri="{0D108BD9-81ED-4DB2-BD59-A6C34878D82A}">
                    <a16:rowId xmlns:a16="http://schemas.microsoft.com/office/drawing/2014/main" val="10004"/>
                  </a:ext>
                </a:extLst>
              </a:tr>
            </a:tbl>
          </a:graphicData>
        </a:graphic>
      </p:graphicFrame>
      <p:sp>
        <p:nvSpPr>
          <p:cNvPr id="10" name="Need/ Approach"/>
          <p:cNvSpPr>
            <a:spLocks noGrp="1"/>
          </p:cNvSpPr>
          <p:nvPr>
            <p:ph type="body" sz="quarter" idx="10"/>
          </p:nvPr>
        </p:nvSpPr>
        <p:spPr/>
        <p:txBody>
          <a:bodyPr/>
          <a:lstStyle/>
          <a:p>
            <a:pPr lvl="0" fontAlgn="auto">
              <a:spcBef>
                <a:spcPct val="20000"/>
              </a:spcBef>
              <a:spcAft>
                <a:spcPts val="0"/>
              </a:spcAft>
              <a:defRPr/>
            </a:pPr>
            <a:r>
              <a:rPr lang="en-US" sz="1050" b="1" dirty="0">
                <a:solidFill>
                  <a:srgbClr val="1F497D">
                    <a:lumMod val="50000"/>
                  </a:srgbClr>
                </a:solidFill>
                <a:latin typeface="Calibri"/>
                <a:ea typeface="MS PGothic" charset="0"/>
                <a:cs typeface="Arial" charset="0"/>
              </a:rPr>
              <a:t>Need </a:t>
            </a:r>
            <a:r>
              <a:rPr lang="en-US" sz="1050" dirty="0">
                <a:solidFill>
                  <a:srgbClr val="1F497D">
                    <a:lumMod val="50000"/>
                  </a:srgbClr>
                </a:solidFill>
                <a:latin typeface="Calibri"/>
                <a:ea typeface="MS PGothic" charset="0"/>
                <a:cs typeface="Arial" charset="0"/>
              </a:rPr>
              <a:t>- The research will assist in the development of consensus standards of voice communication requirements and concepts to support UAS integrated operations into the NAS and determine the maximum acceptable communication delays associated with step-on(s) for UAS</a:t>
            </a:r>
          </a:p>
          <a:p>
            <a:pPr lvl="0" fontAlgn="auto">
              <a:spcBef>
                <a:spcPct val="20000"/>
              </a:spcBef>
              <a:spcAft>
                <a:spcPts val="0"/>
              </a:spcAft>
              <a:defRPr/>
            </a:pPr>
            <a:endParaRPr lang="en-US" sz="1050" dirty="0">
              <a:solidFill>
                <a:srgbClr val="1F497D">
                  <a:lumMod val="50000"/>
                </a:srgbClr>
              </a:solidFill>
              <a:latin typeface="Calibri"/>
              <a:ea typeface="MS PGothic" charset="0"/>
              <a:cs typeface="Arial" charset="0"/>
            </a:endParaRPr>
          </a:p>
          <a:p>
            <a:pPr lvl="0" fontAlgn="auto">
              <a:spcBef>
                <a:spcPct val="20000"/>
              </a:spcBef>
              <a:spcAft>
                <a:spcPts val="0"/>
              </a:spcAft>
              <a:defRPr/>
            </a:pPr>
            <a:r>
              <a:rPr lang="en-US" sz="1050" b="1" dirty="0">
                <a:solidFill>
                  <a:srgbClr val="1F497D">
                    <a:lumMod val="50000"/>
                  </a:srgbClr>
                </a:solidFill>
                <a:latin typeface="Calibri"/>
                <a:ea typeface="MS PGothic" charset="0"/>
                <a:cs typeface="Arial" charset="0"/>
              </a:rPr>
              <a:t>Approach </a:t>
            </a:r>
            <a:r>
              <a:rPr lang="en-US" sz="1050" dirty="0">
                <a:solidFill>
                  <a:srgbClr val="1F497D">
                    <a:lumMod val="50000"/>
                  </a:srgbClr>
                </a:solidFill>
                <a:latin typeface="Calibri"/>
                <a:ea typeface="MS PGothic" charset="0"/>
                <a:cs typeface="Arial" charset="0"/>
              </a:rPr>
              <a:t>– Identify potential Pilot in Control (PIC)-to-ATC Ground-to-Ground Voice Communications technologies/architectures that are commercially available or will be available in the near term comparing performance, implementation, risks and benefits that the technologies/architectures may impose on UAS integration into the </a:t>
            </a:r>
            <a:r>
              <a:rPr lang="en-US" sz="1050" dirty="0" smtClean="0">
                <a:solidFill>
                  <a:srgbClr val="1F497D">
                    <a:lumMod val="50000"/>
                  </a:srgbClr>
                </a:solidFill>
                <a:latin typeface="Calibri"/>
                <a:ea typeface="MS PGothic" charset="0"/>
                <a:cs typeface="Arial" charset="0"/>
              </a:rPr>
              <a:t>NAS</a:t>
            </a:r>
            <a:endParaRPr lang="en-US" sz="1050" dirty="0">
              <a:solidFill>
                <a:srgbClr val="1F497D">
                  <a:lumMod val="50000"/>
                </a:srgbClr>
              </a:solidFill>
              <a:latin typeface="Calibri"/>
              <a:ea typeface="ＭＳ Ｐゴシック" charset="0"/>
            </a:endParaRPr>
          </a:p>
        </p:txBody>
      </p:sp>
      <p:sp>
        <p:nvSpPr>
          <p:cNvPr id="11" name="Research Title &amp; CAN"/>
          <p:cNvSpPr>
            <a:spLocks noGrp="1"/>
          </p:cNvSpPr>
          <p:nvPr>
            <p:ph type="title"/>
          </p:nvPr>
        </p:nvSpPr>
        <p:spPr/>
        <p:txBody>
          <a:bodyPr/>
          <a:lstStyle/>
          <a:p>
            <a:r>
              <a:rPr lang="en-US" sz="2400" dirty="0">
                <a:latin typeface="Calibri"/>
                <a:ea typeface="MS PGothic" charset="0"/>
                <a:cs typeface="Arial" panose="020B0604020202020204" pitchFamily="34" charset="0"/>
              </a:rPr>
              <a:t>Evaluation of Communication Strategies</a:t>
            </a:r>
            <a:br>
              <a:rPr lang="en-US" sz="2400" dirty="0">
                <a:latin typeface="Calibri"/>
                <a:ea typeface="MS PGothic" charset="0"/>
                <a:cs typeface="Arial" panose="020B0604020202020204" pitchFamily="34" charset="0"/>
              </a:rPr>
            </a:br>
            <a:r>
              <a:rPr lang="en-US" sz="2400" dirty="0">
                <a:latin typeface="Calibri"/>
                <a:ea typeface="MS PGothic" charset="0"/>
                <a:cs typeface="Arial" panose="020B0604020202020204" pitchFamily="34" charset="0"/>
              </a:rPr>
              <a:t>in the Context of UAS Operations (Ground to Ground)</a:t>
            </a:r>
            <a:br>
              <a:rPr lang="en-US" sz="2400" dirty="0">
                <a:latin typeface="Calibri"/>
                <a:ea typeface="MS PGothic" charset="0"/>
                <a:cs typeface="Arial" panose="020B0604020202020204" pitchFamily="34" charset="0"/>
              </a:rPr>
            </a:br>
            <a:r>
              <a:rPr lang="en-US" sz="2000" dirty="0">
                <a:latin typeface="Calibri"/>
                <a:ea typeface="MS PGothic" charset="0"/>
                <a:cs typeface="Arial" panose="020B0604020202020204" pitchFamily="34" charset="0"/>
              </a:rPr>
              <a:t>A11L.UAS.5.2</a:t>
            </a:r>
            <a:endParaRPr lang="en-US" dirty="0"/>
          </a:p>
        </p:txBody>
      </p:sp>
    </p:spTree>
    <p:extLst>
      <p:ext uri="{BB962C8B-B14F-4D97-AF65-F5344CB8AC3E}">
        <p14:creationId xmlns:p14="http://schemas.microsoft.com/office/powerpoint/2010/main" val="356555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3200" dirty="0" smtClean="0"/>
              <a:t>UAS R&amp;D Portfolio</a:t>
            </a:r>
            <a:endParaRPr lang="en-US" sz="3200" dirty="0"/>
          </a:p>
        </p:txBody>
      </p:sp>
    </p:spTree>
    <p:extLst>
      <p:ext uri="{BB962C8B-B14F-4D97-AF65-F5344CB8AC3E}">
        <p14:creationId xmlns:p14="http://schemas.microsoft.com/office/powerpoint/2010/main" val="51452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p:txBody>
          <a:bodyPr/>
          <a:lstStyle/>
          <a:p>
            <a:pPr lvl="0">
              <a:spcBef>
                <a:spcPct val="20000"/>
              </a:spcBef>
              <a:spcAft>
                <a:spcPct val="0"/>
              </a:spcAft>
              <a:defRPr/>
            </a:pPr>
            <a:r>
              <a:rPr lang="en-US" sz="1050" dirty="0" smtClean="0">
                <a:solidFill>
                  <a:srgbClr val="1F497D">
                    <a:lumMod val="50000"/>
                  </a:srgbClr>
                </a:solidFill>
                <a:latin typeface="Calibri"/>
                <a:ea typeface="ＭＳ Ｐゴシック" charset="0"/>
              </a:rPr>
              <a:t>Contract award for L-Band radios and support delayed.</a:t>
            </a:r>
          </a:p>
          <a:p>
            <a:pPr lvl="0">
              <a:spcBef>
                <a:spcPct val="20000"/>
              </a:spcBef>
              <a:spcAft>
                <a:spcPct val="0"/>
              </a:spcAft>
              <a:defRPr/>
            </a:pPr>
            <a:r>
              <a:rPr lang="en-US" sz="1050" dirty="0" smtClean="0">
                <a:solidFill>
                  <a:srgbClr val="1F497D">
                    <a:lumMod val="50000"/>
                  </a:srgbClr>
                </a:solidFill>
                <a:latin typeface="Calibri"/>
                <a:ea typeface="ＭＳ Ｐゴシック" charset="0"/>
              </a:rPr>
              <a:t>This </a:t>
            </a:r>
            <a:r>
              <a:rPr lang="en-US" sz="1050" dirty="0">
                <a:solidFill>
                  <a:srgbClr val="1F497D">
                    <a:lumMod val="50000"/>
                  </a:srgbClr>
                </a:solidFill>
                <a:latin typeface="Calibri"/>
                <a:ea typeface="ＭＳ Ｐゴシック" charset="0"/>
              </a:rPr>
              <a:t>Research supports section 3.1.5.3  and 3.4 of the UAS Implementation Plan.</a:t>
            </a:r>
          </a:p>
          <a:p>
            <a:pPr lvl="0">
              <a:spcBef>
                <a:spcPct val="20000"/>
              </a:spcBef>
              <a:spcAft>
                <a:spcPct val="0"/>
              </a:spcAft>
              <a:defRPr/>
            </a:pPr>
            <a:r>
              <a:rPr lang="en-US" sz="1050" dirty="0">
                <a:solidFill>
                  <a:srgbClr val="1F497D">
                    <a:lumMod val="50000"/>
                  </a:srgbClr>
                </a:solidFill>
                <a:latin typeface="Calibri"/>
                <a:ea typeface="ＭＳ Ｐゴシック" charset="0"/>
              </a:rPr>
              <a:t>Contribute to RTCA 228 ‘s effort to maturing standards for command and non-payload communications for UAS flying within point-to-point of a ground transmitter for the UAS ground control station.</a:t>
            </a:r>
          </a:p>
          <a:p>
            <a:pPr lvl="0">
              <a:spcBef>
                <a:spcPct val="20000"/>
              </a:spcBef>
              <a:spcAft>
                <a:spcPct val="0"/>
              </a:spcAft>
              <a:defRPr/>
            </a:pPr>
            <a:r>
              <a:rPr lang="en-US" sz="1050" dirty="0">
                <a:solidFill>
                  <a:srgbClr val="1F497D">
                    <a:lumMod val="50000"/>
                  </a:srgbClr>
                </a:solidFill>
                <a:latin typeface="Calibri"/>
                <a:ea typeface="ＭＳ Ｐゴシック" charset="0"/>
              </a:rPr>
              <a:t>The results from this task will help determine the viability of use of L-Band frequencies for CNPC operations.</a:t>
            </a:r>
            <a:endParaRPr lang="en-US" sz="1000" dirty="0">
              <a:solidFill>
                <a:srgbClr val="002060"/>
              </a:solidFill>
              <a:latin typeface="Calibri"/>
              <a:ea typeface="ＭＳ Ｐゴシック" charset="0"/>
            </a:endParaRPr>
          </a:p>
          <a:p>
            <a:endParaRPr lang="en-US" dirty="0"/>
          </a:p>
        </p:txBody>
      </p:sp>
      <p:graphicFrame>
        <p:nvGraphicFramePr>
          <p:cNvPr id="17" name="Research Performers"/>
          <p:cNvGraphicFramePr>
            <a:graphicFrameLocks noGrp="1"/>
          </p:cNvGraphicFramePr>
          <p:nvPr>
            <p:ph type="tbl" sz="quarter" idx="17"/>
            <p:extLst/>
          </p:nvPr>
        </p:nvGraphicFramePr>
        <p:xfrm>
          <a:off x="2514600"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WJTC</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685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Steve </a:t>
                      </a:r>
                      <a:r>
                        <a:rPr lang="en-US" sz="1050" dirty="0" err="1" smtClean="0">
                          <a:solidFill>
                            <a:schemeClr val="tx2">
                              <a:lumMod val="75000"/>
                            </a:schemeClr>
                          </a:solidFill>
                        </a:rPr>
                        <a:t>VanTrees</a:t>
                      </a:r>
                      <a:r>
                        <a:rPr lang="en-US" sz="1050" dirty="0" smtClean="0">
                          <a:solidFill>
                            <a:schemeClr val="tx2">
                              <a:lumMod val="75000"/>
                            </a:schemeClr>
                          </a:solidFill>
                        </a:rPr>
                        <a:t>, AIR-130 (RTCA SC-228,</a:t>
                      </a:r>
                      <a:r>
                        <a:rPr lang="en-US" sz="1050" baseline="0" dirty="0" smtClean="0">
                          <a:solidFill>
                            <a:schemeClr val="tx2">
                              <a:lumMod val="75000"/>
                            </a:schemeClr>
                          </a:solidFill>
                        </a:rPr>
                        <a:t> WG2-C2 Co-chair</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TBD</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Ben Bradley,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FY2016 – FY2018</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nvPr>
        </p:nvGraphicFramePr>
        <p:xfrm>
          <a:off x="4648200" y="1447800"/>
          <a:ext cx="4267200" cy="2000212"/>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dirty="0" smtClean="0">
                          <a:solidFill>
                            <a:schemeClr val="tx2">
                              <a:lumMod val="50000"/>
                            </a:schemeClr>
                          </a:solidFill>
                          <a:effectLst/>
                          <a:latin typeface="+mn-lt"/>
                          <a:ea typeface="Calibri"/>
                          <a:cs typeface="Times New Roman"/>
                        </a:rPr>
                        <a:t>Phase 1:  Conduct Airborne TACAN Compatibility Validation</a:t>
                      </a:r>
                    </a:p>
                  </a:txBody>
                  <a:tcPr marL="43813" marR="43813" marT="45620" marB="4562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kern="1200" dirty="0" smtClean="0">
                          <a:solidFill>
                            <a:schemeClr val="tx2">
                              <a:lumMod val="50000"/>
                            </a:schemeClr>
                          </a:solidFill>
                          <a:effectLst/>
                          <a:latin typeface="+mn-lt"/>
                          <a:ea typeface="+mn-ea"/>
                          <a:cs typeface="+mn-cs"/>
                        </a:rPr>
                        <a:t>Complete</a:t>
                      </a:r>
                      <a:r>
                        <a:rPr lang="en-US" sz="1000" kern="1200" baseline="0" dirty="0" smtClean="0">
                          <a:solidFill>
                            <a:schemeClr val="tx2">
                              <a:lumMod val="50000"/>
                            </a:schemeClr>
                          </a:solidFill>
                          <a:effectLst/>
                          <a:latin typeface="+mn-lt"/>
                          <a:ea typeface="+mn-ea"/>
                          <a:cs typeface="+mn-cs"/>
                        </a:rPr>
                        <a:t> – </a:t>
                      </a:r>
                    </a:p>
                    <a:p>
                      <a:pPr marL="0" marR="0" algn="l">
                        <a:lnSpc>
                          <a:spcPct val="115000"/>
                        </a:lnSpc>
                        <a:spcBef>
                          <a:spcPts val="0"/>
                        </a:spcBef>
                        <a:spcAft>
                          <a:spcPts val="0"/>
                        </a:spcAft>
                      </a:pPr>
                      <a:r>
                        <a:rPr lang="en-US" sz="1000" kern="1200" dirty="0" smtClean="0">
                          <a:solidFill>
                            <a:schemeClr val="tx2">
                              <a:lumMod val="50000"/>
                            </a:schemeClr>
                          </a:solidFill>
                          <a:effectLst/>
                          <a:latin typeface="+mn-lt"/>
                          <a:ea typeface="Calibri"/>
                          <a:cs typeface="Times New Roman"/>
                        </a:rPr>
                        <a:t>2/2017 </a:t>
                      </a:r>
                      <a:endParaRPr lang="en-US" sz="1000" kern="1200" dirty="0">
                        <a:solidFill>
                          <a:schemeClr val="tx2">
                            <a:lumMod val="50000"/>
                          </a:schemeClr>
                        </a:solidFill>
                        <a:effectLst/>
                        <a:latin typeface="+mn-lt"/>
                        <a:ea typeface="Calibri"/>
                        <a:cs typeface="Times New Roman"/>
                      </a:endParaRPr>
                    </a:p>
                  </a:txBody>
                  <a:tcPr marL="43813" marR="43813" marT="45620" marB="45620">
                    <a:solidFill>
                      <a:srgbClr val="D0D8E8"/>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baseline="0" dirty="0" smtClean="0">
                          <a:solidFill>
                            <a:schemeClr val="tx2">
                              <a:lumMod val="50000"/>
                            </a:schemeClr>
                          </a:solidFill>
                          <a:effectLst/>
                          <a:latin typeface="+mn-lt"/>
                          <a:ea typeface="Calibri"/>
                          <a:cs typeface="Times New Roman"/>
                        </a:rPr>
                        <a:t> Phase 1:  Final report for Phase 1 activity on interference testing involving airborne TACAN equipment.</a:t>
                      </a:r>
                    </a:p>
                  </a:txBody>
                  <a:tcPr marL="43813" marR="43813" marT="45620" marB="4562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kern="1200" dirty="0" smtClean="0">
                          <a:solidFill>
                            <a:schemeClr val="tx2">
                              <a:lumMod val="50000"/>
                            </a:schemeClr>
                          </a:solidFill>
                          <a:effectLst/>
                          <a:latin typeface="Calibri"/>
                          <a:ea typeface="+mn-ea"/>
                          <a:cs typeface="+mn-cs"/>
                        </a:rPr>
                        <a:t>Complete –</a:t>
                      </a:r>
                    </a:p>
                    <a:p>
                      <a:pPr marL="0" marR="0" algn="l">
                        <a:lnSpc>
                          <a:spcPct val="115000"/>
                        </a:lnSpc>
                        <a:spcBef>
                          <a:spcPts val="0"/>
                        </a:spcBef>
                        <a:spcAft>
                          <a:spcPts val="0"/>
                        </a:spcAft>
                      </a:pPr>
                      <a:r>
                        <a:rPr lang="en-US" sz="1000" kern="1200" baseline="0" dirty="0" smtClean="0">
                          <a:solidFill>
                            <a:schemeClr val="tx2">
                              <a:lumMod val="50000"/>
                            </a:schemeClr>
                          </a:solidFill>
                          <a:effectLst/>
                          <a:latin typeface="Calibri"/>
                          <a:ea typeface="+mn-ea"/>
                          <a:cs typeface="+mn-cs"/>
                        </a:rPr>
                        <a:t> </a:t>
                      </a:r>
                      <a:r>
                        <a:rPr lang="en-US" sz="1000" kern="1200" dirty="0" smtClean="0">
                          <a:solidFill>
                            <a:schemeClr val="tx2">
                              <a:lumMod val="50000"/>
                            </a:schemeClr>
                          </a:solidFill>
                          <a:effectLst/>
                          <a:latin typeface="Calibri"/>
                          <a:ea typeface="Calibri"/>
                          <a:cs typeface="Times New Roman"/>
                        </a:rPr>
                        <a:t>2/2017 </a:t>
                      </a:r>
                      <a:endParaRPr lang="en-US" sz="1000" kern="1200" dirty="0">
                        <a:solidFill>
                          <a:schemeClr val="tx2">
                            <a:lumMod val="50000"/>
                          </a:schemeClr>
                        </a:solidFill>
                        <a:effectLst/>
                        <a:latin typeface="Calibri"/>
                        <a:ea typeface="Calibri"/>
                        <a:cs typeface="Times New Roman"/>
                      </a:endParaRPr>
                    </a:p>
                  </a:txBody>
                  <a:tcPr marL="43813" marR="43813" marT="45620" marB="45620">
                    <a:solidFill>
                      <a:srgbClr val="D0D8E8"/>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solidFill>
                            <a:schemeClr val="tx2">
                              <a:lumMod val="50000"/>
                            </a:schemeClr>
                          </a:solidFill>
                          <a:effectLst/>
                          <a:latin typeface="+mn-lt"/>
                          <a:ea typeface="Calibri"/>
                          <a:cs typeface="Times New Roman"/>
                        </a:rPr>
                        <a:t> Phase 2:  Conduct Airborne and Ground Co-Site Compatibility</a:t>
                      </a:r>
                      <a:r>
                        <a:rPr lang="en-US" sz="1000" baseline="0" dirty="0" smtClean="0">
                          <a:solidFill>
                            <a:schemeClr val="tx2">
                              <a:lumMod val="50000"/>
                            </a:schemeClr>
                          </a:solidFill>
                          <a:effectLst/>
                          <a:latin typeface="+mn-lt"/>
                          <a:ea typeface="Calibri"/>
                          <a:cs typeface="Times New Roman"/>
                        </a:rPr>
                        <a:t> Validation</a:t>
                      </a:r>
                      <a:endParaRPr lang="en-US" sz="1000" dirty="0" smtClean="0">
                        <a:solidFill>
                          <a:schemeClr val="tx2">
                            <a:lumMod val="50000"/>
                          </a:schemeClr>
                        </a:solidFill>
                        <a:effectLst/>
                        <a:latin typeface="+mn-lt"/>
                        <a:ea typeface="Calibri"/>
                        <a:cs typeface="Times New Roman"/>
                      </a:endParaRPr>
                    </a:p>
                  </a:txBody>
                  <a:tcPr marL="43813" marR="43813" marT="45620" marB="4562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baseline="0" dirty="0" smtClean="0">
                          <a:solidFill>
                            <a:schemeClr val="tx2">
                              <a:lumMod val="50000"/>
                            </a:schemeClr>
                          </a:solidFill>
                          <a:effectLst/>
                          <a:latin typeface="+mn-lt"/>
                          <a:ea typeface="Calibri"/>
                          <a:cs typeface="Times New Roman"/>
                        </a:rPr>
                        <a:t>In Progress </a:t>
                      </a:r>
                    </a:p>
                  </a:txBody>
                  <a:tcPr marL="43813" marR="43813" marT="45620" marB="45620">
                    <a:solidFill>
                      <a:srgbClr val="D0D8E8"/>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solidFill>
                            <a:schemeClr val="tx2">
                              <a:lumMod val="50000"/>
                            </a:schemeClr>
                          </a:solidFill>
                          <a:effectLst/>
                          <a:latin typeface="+mn-lt"/>
                          <a:ea typeface="Calibri"/>
                          <a:cs typeface="Times New Roman"/>
                        </a:rPr>
                        <a:t> Phase 3:  Conduct CNPC Coexistence Compatibility</a:t>
                      </a:r>
                      <a:r>
                        <a:rPr lang="en-US" sz="1000" baseline="0" dirty="0" smtClean="0">
                          <a:solidFill>
                            <a:schemeClr val="tx2">
                              <a:lumMod val="50000"/>
                            </a:schemeClr>
                          </a:solidFill>
                          <a:effectLst/>
                          <a:latin typeface="+mn-lt"/>
                          <a:ea typeface="Calibri"/>
                          <a:cs typeface="Times New Roman"/>
                        </a:rPr>
                        <a:t> and Link Budget Validation</a:t>
                      </a:r>
                      <a:endParaRPr lang="en-US" sz="1000" dirty="0" smtClean="0">
                        <a:solidFill>
                          <a:schemeClr val="tx2">
                            <a:lumMod val="50000"/>
                          </a:schemeClr>
                        </a:solidFill>
                        <a:effectLst/>
                        <a:latin typeface="+mn-lt"/>
                        <a:ea typeface="Calibri"/>
                        <a:cs typeface="Times New Roman"/>
                      </a:endParaRPr>
                    </a:p>
                  </a:txBody>
                  <a:tcPr marL="43813" marR="43813" marT="45620" marB="45620">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dirty="0" smtClean="0">
                          <a:solidFill>
                            <a:schemeClr val="tx2">
                              <a:lumMod val="50000"/>
                            </a:schemeClr>
                          </a:solidFill>
                          <a:effectLst/>
                          <a:latin typeface="+mn-lt"/>
                          <a:ea typeface="Calibri"/>
                          <a:cs typeface="Times New Roman"/>
                        </a:rPr>
                        <a:t>Planning</a:t>
                      </a:r>
                      <a:endParaRPr lang="en-US" sz="1000" dirty="0">
                        <a:solidFill>
                          <a:schemeClr val="tx2">
                            <a:lumMod val="50000"/>
                          </a:schemeClr>
                        </a:solidFill>
                        <a:effectLst/>
                        <a:latin typeface="+mn-lt"/>
                        <a:ea typeface="Calibri"/>
                        <a:cs typeface="Times New Roman"/>
                      </a:endParaRPr>
                    </a:p>
                  </a:txBody>
                  <a:tcPr marL="43813" marR="43813" marT="45620" marB="45620">
                    <a:solidFill>
                      <a:srgbClr val="D0D8E8"/>
                    </a:solidFill>
                  </a:tcPr>
                </a:tc>
                <a:extLst>
                  <a:ext uri="{0D108BD9-81ED-4DB2-BD59-A6C34878D82A}">
                    <a16:rowId xmlns:a16="http://schemas.microsoft.com/office/drawing/2014/main" val="10004"/>
                  </a:ext>
                </a:extLst>
              </a:tr>
            </a:tbl>
          </a:graphicData>
        </a:graphic>
      </p:graphicFrame>
      <p:sp>
        <p:nvSpPr>
          <p:cNvPr id="10" name="Need/ Approach"/>
          <p:cNvSpPr>
            <a:spLocks noGrp="1"/>
          </p:cNvSpPr>
          <p:nvPr>
            <p:ph type="body" sz="quarter" idx="10"/>
          </p:nvPr>
        </p:nvSpPr>
        <p:spPr/>
        <p:txBody>
          <a:bodyPr/>
          <a:lstStyle/>
          <a:p>
            <a:pPr lvl="0">
              <a:spcBef>
                <a:spcPct val="20000"/>
              </a:spcBef>
              <a:spcAft>
                <a:spcPct val="0"/>
              </a:spcAft>
              <a:defRPr/>
            </a:pPr>
            <a:r>
              <a:rPr lang="en-US" sz="1050" b="1" dirty="0">
                <a:solidFill>
                  <a:srgbClr val="1F497D">
                    <a:lumMod val="50000"/>
                  </a:srgbClr>
                </a:solidFill>
                <a:latin typeface="Calibri"/>
                <a:ea typeface="ＭＳ Ｐゴシック" charset="0"/>
                <a:cs typeface="Arial" charset="0"/>
              </a:rPr>
              <a:t>Need </a:t>
            </a:r>
            <a:r>
              <a:rPr lang="en-US" sz="1050" dirty="0">
                <a:solidFill>
                  <a:srgbClr val="1F497D">
                    <a:lumMod val="50000"/>
                  </a:srgbClr>
                </a:solidFill>
                <a:latin typeface="Calibri"/>
                <a:ea typeface="ＭＳ Ｐゴシック" charset="0"/>
                <a:cs typeface="Arial" charset="0"/>
              </a:rPr>
              <a:t>–</a:t>
            </a:r>
            <a:r>
              <a:rPr lang="en-US" sz="1050" b="1" dirty="0">
                <a:solidFill>
                  <a:srgbClr val="1F497D">
                    <a:lumMod val="50000"/>
                  </a:srgbClr>
                </a:solidFill>
                <a:latin typeface="Calibri"/>
                <a:ea typeface="ＭＳ Ｐゴシック" charset="0"/>
                <a:cs typeface="Arial" charset="0"/>
              </a:rPr>
              <a:t> </a:t>
            </a:r>
            <a:r>
              <a:rPr lang="en-US" sz="1050" dirty="0">
                <a:solidFill>
                  <a:srgbClr val="1F497D">
                    <a:lumMod val="50000"/>
                  </a:srgbClr>
                </a:solidFill>
                <a:latin typeface="Calibri"/>
                <a:ea typeface="ＭＳ Ｐゴシック" charset="0"/>
                <a:cs typeface="Arial" panose="020B0604020202020204" pitchFamily="34" charset="0"/>
              </a:rPr>
              <a:t>To complement the current validation efforts for </a:t>
            </a:r>
            <a:r>
              <a:rPr lang="en-US" sz="1050" dirty="0">
                <a:solidFill>
                  <a:prstClr val="black"/>
                </a:solidFill>
                <a:latin typeface="Calibri"/>
                <a:ea typeface="ＭＳ Ｐゴシック" charset="0"/>
              </a:rPr>
              <a:t>Control and Non Payload Communications (CNPC) </a:t>
            </a:r>
            <a:r>
              <a:rPr lang="en-US" sz="1050" dirty="0">
                <a:solidFill>
                  <a:srgbClr val="1F497D">
                    <a:lumMod val="50000"/>
                  </a:srgbClr>
                </a:solidFill>
                <a:latin typeface="Calibri"/>
                <a:ea typeface="ＭＳ Ｐゴシック" charset="0"/>
                <a:cs typeface="Arial" panose="020B0604020202020204" pitchFamily="34" charset="0"/>
              </a:rPr>
              <a:t>standards by evaluating the  operating compatibility with other L-band avionics equipment.</a:t>
            </a:r>
            <a:endParaRPr lang="en-US" altLang="ja-JP" sz="1050" dirty="0">
              <a:solidFill>
                <a:srgbClr val="1F497D">
                  <a:lumMod val="50000"/>
                </a:srgbClr>
              </a:solidFill>
              <a:latin typeface="Calibri"/>
              <a:ea typeface="ＭＳ Ｐゴシック" charset="0"/>
              <a:cs typeface="Arial" charset="0"/>
            </a:endParaRPr>
          </a:p>
          <a:p>
            <a:pPr lvl="0">
              <a:spcBef>
                <a:spcPct val="20000"/>
              </a:spcBef>
              <a:spcAft>
                <a:spcPct val="0"/>
              </a:spcAft>
              <a:defRPr/>
            </a:pPr>
            <a:endParaRPr lang="en-US" sz="1050" b="1" dirty="0">
              <a:solidFill>
                <a:srgbClr val="1F497D">
                  <a:lumMod val="50000"/>
                </a:srgbClr>
              </a:solidFill>
              <a:latin typeface="Calibri"/>
              <a:ea typeface="ＭＳ Ｐゴシック" charset="0"/>
              <a:cs typeface="Arial" charset="0"/>
            </a:endParaRPr>
          </a:p>
          <a:p>
            <a:pPr lvl="0">
              <a:spcBef>
                <a:spcPct val="20000"/>
              </a:spcBef>
              <a:spcAft>
                <a:spcPct val="0"/>
              </a:spcAft>
              <a:defRPr/>
            </a:pPr>
            <a:r>
              <a:rPr lang="en-US" sz="1050" b="1" dirty="0">
                <a:solidFill>
                  <a:srgbClr val="1F497D">
                    <a:lumMod val="50000"/>
                  </a:srgbClr>
                </a:solidFill>
                <a:latin typeface="Calibri"/>
                <a:ea typeface="ＭＳ Ｐゴシック" charset="0"/>
                <a:cs typeface="Arial" charset="0"/>
              </a:rPr>
              <a:t>Approach</a:t>
            </a:r>
            <a:r>
              <a:rPr lang="en-US" sz="1050" dirty="0">
                <a:solidFill>
                  <a:srgbClr val="1F497D">
                    <a:lumMod val="50000"/>
                  </a:srgbClr>
                </a:solidFill>
                <a:latin typeface="Calibri"/>
                <a:ea typeface="ＭＳ Ｐゴシック" charset="0"/>
                <a:cs typeface="Arial" charset="0"/>
              </a:rPr>
              <a:t> – </a:t>
            </a:r>
            <a:r>
              <a:rPr lang="en-US" altLang="en-US" sz="1050" dirty="0">
                <a:solidFill>
                  <a:srgbClr val="1F497D">
                    <a:lumMod val="50000"/>
                  </a:srgbClr>
                </a:solidFill>
                <a:latin typeface="Calibri"/>
                <a:ea typeface="ＭＳ Ｐゴシック" charset="0"/>
                <a:cs typeface="Arial" charset="0"/>
              </a:rPr>
              <a:t>Construct a hardware-in-the-loop laboratory environment and conduct laboratory testing using selected equipment of interests (i.e. TACAN, UAT, etc.).</a:t>
            </a:r>
          </a:p>
          <a:p>
            <a:endParaRPr lang="en-US" dirty="0"/>
          </a:p>
        </p:txBody>
      </p:sp>
      <p:sp>
        <p:nvSpPr>
          <p:cNvPr id="11" name="Research Title &amp; CAN"/>
          <p:cNvSpPr>
            <a:spLocks noGrp="1"/>
          </p:cNvSpPr>
          <p:nvPr>
            <p:ph type="title"/>
          </p:nvPr>
        </p:nvSpPr>
        <p:spPr/>
        <p:txBody>
          <a:bodyPr/>
          <a:lstStyle/>
          <a:p>
            <a:r>
              <a:rPr lang="en-US" altLang="en-US" sz="2400" dirty="0">
                <a:latin typeface="Calibri"/>
                <a:ea typeface="ＭＳ Ｐゴシック" pitchFamily="34" charset="-128"/>
                <a:cs typeface="Arial" pitchFamily="34" charset="0"/>
              </a:rPr>
              <a:t>UAS Command and Control Link Compatibility Testing </a:t>
            </a:r>
            <a:br>
              <a:rPr lang="en-US" altLang="en-US" sz="2400" dirty="0">
                <a:latin typeface="Calibri"/>
                <a:ea typeface="ＭＳ Ｐゴシック" pitchFamily="34" charset="-128"/>
                <a:cs typeface="Arial" pitchFamily="34" charset="0"/>
              </a:rPr>
            </a:br>
            <a:r>
              <a:rPr lang="en-US" altLang="en-US" sz="2000" dirty="0">
                <a:latin typeface="Calibri"/>
                <a:ea typeface="ＭＳ Ｐゴシック" pitchFamily="34" charset="-128"/>
                <a:cs typeface="Arial" pitchFamily="34" charset="0"/>
              </a:rPr>
              <a:t>A11L.UAS.23</a:t>
            </a:r>
            <a:endParaRPr lang="en-US" dirty="0"/>
          </a:p>
        </p:txBody>
      </p:sp>
    </p:spTree>
    <p:extLst>
      <p:ext uri="{BB962C8B-B14F-4D97-AF65-F5344CB8AC3E}">
        <p14:creationId xmlns:p14="http://schemas.microsoft.com/office/powerpoint/2010/main" val="3212837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498348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a:xfrm>
            <a:off x="4571999" y="3819037"/>
            <a:ext cx="4343401" cy="1133963"/>
          </a:xfrm>
        </p:spPr>
        <p:txBody>
          <a:bodyPr/>
          <a:lstStyle/>
          <a:p>
            <a:pPr marL="168275" lvl="0" indent="-168275">
              <a:spcBef>
                <a:spcPct val="20000"/>
              </a:spcBef>
              <a:spcAft>
                <a:spcPct val="0"/>
              </a:spcAft>
              <a:buFont typeface="Wingdings" pitchFamily="2" charset="2"/>
              <a:buChar char=""/>
              <a:defRPr/>
            </a:pPr>
            <a:r>
              <a:rPr lang="en-US" sz="1000" dirty="0" smtClean="0">
                <a:solidFill>
                  <a:srgbClr val="1F497D">
                    <a:lumMod val="50000"/>
                  </a:srgbClr>
                </a:solidFill>
                <a:latin typeface="Calibri"/>
                <a:ea typeface="ＭＳ Ｐゴシック" charset="0"/>
              </a:rPr>
              <a:t>Phases 2 and 3 have been canceled, only Phase 1 will be completed</a:t>
            </a:r>
          </a:p>
          <a:p>
            <a:pPr marL="168275" lvl="0" indent="-168275">
              <a:spcBef>
                <a:spcPct val="20000"/>
              </a:spcBef>
              <a:spcAft>
                <a:spcPct val="0"/>
              </a:spcAft>
              <a:buFont typeface="Wingdings" pitchFamily="2" charset="2"/>
              <a:buChar char=""/>
              <a:defRPr/>
            </a:pPr>
            <a:r>
              <a:rPr lang="en-US" sz="1000" dirty="0" smtClean="0">
                <a:solidFill>
                  <a:srgbClr val="1F497D">
                    <a:lumMod val="50000"/>
                  </a:srgbClr>
                </a:solidFill>
                <a:latin typeface="Calibri"/>
                <a:ea typeface="ＭＳ Ｐゴシック" charset="0"/>
              </a:rPr>
              <a:t>Phase 1 period of performance has been extended through December 2017 with associated funding to support project wrap-up</a:t>
            </a:r>
          </a:p>
          <a:p>
            <a:pPr marL="168275" lvl="0" indent="-168275">
              <a:spcBef>
                <a:spcPct val="20000"/>
              </a:spcBef>
              <a:spcAft>
                <a:spcPct val="0"/>
              </a:spcAft>
              <a:buFont typeface="Wingdings" pitchFamily="2" charset="2"/>
              <a:buChar char=""/>
              <a:defRPr/>
            </a:pPr>
            <a:r>
              <a:rPr lang="en-US" sz="1000" dirty="0" smtClean="0">
                <a:solidFill>
                  <a:srgbClr val="1F497D">
                    <a:lumMod val="50000"/>
                  </a:srgbClr>
                </a:solidFill>
                <a:latin typeface="Calibri"/>
                <a:ea typeface="ＭＳ Ｐゴシック" charset="0"/>
              </a:rPr>
              <a:t>This </a:t>
            </a:r>
            <a:r>
              <a:rPr lang="en-US" sz="1000" dirty="0">
                <a:solidFill>
                  <a:srgbClr val="1F497D">
                    <a:lumMod val="50000"/>
                  </a:srgbClr>
                </a:solidFill>
                <a:latin typeface="Calibri"/>
                <a:ea typeface="ＭＳ Ｐゴシック" charset="0"/>
              </a:rPr>
              <a:t>Research supports section 3.1.4.2 and 3.1.5.2 of the UAS Implementation Plan.</a:t>
            </a:r>
          </a:p>
          <a:p>
            <a:pPr marL="168275" lvl="0" indent="-168275">
              <a:spcBef>
                <a:spcPct val="20000"/>
              </a:spcBef>
              <a:spcAft>
                <a:spcPct val="0"/>
              </a:spcAft>
              <a:buFont typeface="Wingdings" pitchFamily="2" charset="2"/>
              <a:buChar char=""/>
              <a:defRPr/>
            </a:pPr>
            <a:r>
              <a:rPr lang="en-US" sz="1000" dirty="0">
                <a:solidFill>
                  <a:srgbClr val="1F497D">
                    <a:lumMod val="50000"/>
                  </a:srgbClr>
                </a:solidFill>
                <a:latin typeface="Calibri"/>
                <a:ea typeface="ＭＳ Ｐゴシック" charset="0"/>
              </a:rPr>
              <a:t>Assessment of multi-user interference and jamming in the evaluated waveforms</a:t>
            </a:r>
          </a:p>
          <a:p>
            <a:pPr marL="168275" lvl="0" indent="-168275">
              <a:spcBef>
                <a:spcPct val="20000"/>
              </a:spcBef>
              <a:spcAft>
                <a:spcPct val="0"/>
              </a:spcAft>
              <a:buFont typeface="Wingdings" pitchFamily="2" charset="2"/>
              <a:buChar char=""/>
              <a:defRPr/>
            </a:pPr>
            <a:r>
              <a:rPr lang="en-US" sz="1000" dirty="0">
                <a:solidFill>
                  <a:srgbClr val="1F497D">
                    <a:lumMod val="50000"/>
                  </a:srgbClr>
                </a:solidFill>
                <a:latin typeface="Calibri"/>
                <a:ea typeface="ＭＳ Ｐゴシック" charset="0"/>
              </a:rPr>
              <a:t>Recommended efficient and effective mitigations against all types of jamming in the evaluated </a:t>
            </a:r>
            <a:r>
              <a:rPr lang="en-US" sz="1000" dirty="0" smtClean="0">
                <a:solidFill>
                  <a:srgbClr val="1F497D">
                    <a:lumMod val="50000"/>
                  </a:srgbClr>
                </a:solidFill>
                <a:latin typeface="Calibri"/>
                <a:ea typeface="ＭＳ Ｐゴシック" charset="0"/>
              </a:rPr>
              <a:t>waveforms</a:t>
            </a:r>
            <a:endParaRPr lang="en-US" dirty="0"/>
          </a:p>
        </p:txBody>
      </p:sp>
      <p:graphicFrame>
        <p:nvGraphicFramePr>
          <p:cNvPr id="17" name="Research Performers"/>
          <p:cNvGraphicFramePr>
            <a:graphicFrameLocks noGrp="1"/>
          </p:cNvGraphicFramePr>
          <p:nvPr>
            <p:ph type="tbl" sz="quarter" idx="17"/>
            <p:extLst/>
          </p:nvPr>
        </p:nvGraphicFramePr>
        <p:xfrm>
          <a:off x="2514600"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The Ohio State University</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Sabrina Saunders-Hodge</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Ben Bradley,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solidFill>
                            <a:schemeClr val="tx2">
                              <a:lumMod val="75000"/>
                            </a:schemeClr>
                          </a:solidFill>
                        </a:rPr>
                        <a:t>FY2016 – FY2017</a:t>
                      </a:r>
                      <a:endParaRPr lang="en-US" sz="1050" dirty="0">
                        <a:solidFill>
                          <a:schemeClr val="tx2">
                            <a:lumMod val="75000"/>
                          </a:schemeClr>
                        </a:solidFill>
                      </a:endParaRPr>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nvPr>
        </p:nvGraphicFramePr>
        <p:xfrm>
          <a:off x="4648200" y="1447800"/>
          <a:ext cx="4267200" cy="161533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p>
                      <a:pPr algn="just">
                        <a:buFont typeface="Wingdings" pitchFamily="2" charset="2"/>
                        <a:buNone/>
                        <a:defRPr/>
                      </a:pPr>
                      <a:r>
                        <a:rPr lang="en-US" sz="1000" dirty="0" smtClean="0">
                          <a:solidFill>
                            <a:schemeClr val="tx2">
                              <a:lumMod val="50000"/>
                            </a:schemeClr>
                          </a:solidFill>
                        </a:rPr>
                        <a:t>Project Kick-off Meeting</a:t>
                      </a:r>
                    </a:p>
                  </a:txBody>
                  <a:tcPr marL="43804" marR="43804" marT="45693" marB="45693" anchor="ctr" horzOverflow="overflow">
                    <a:solidFill>
                      <a:srgbClr val="D0D8E8"/>
                    </a:solidFill>
                  </a:tcPr>
                </a:tc>
                <a:tc>
                  <a:txBody>
                    <a:bodyPr/>
                    <a:lstStyle/>
                    <a:p>
                      <a:pPr algn="l"/>
                      <a:r>
                        <a:rPr lang="en-US" sz="1000" dirty="0" smtClean="0">
                          <a:solidFill>
                            <a:schemeClr val="tx2">
                              <a:lumMod val="50000"/>
                            </a:schemeClr>
                          </a:solidFill>
                        </a:rPr>
                        <a:t>Complete  - 10/2016</a:t>
                      </a:r>
                      <a:endParaRPr lang="en-US" sz="1000" dirty="0">
                        <a:solidFill>
                          <a:schemeClr val="tx2">
                            <a:lumMod val="50000"/>
                          </a:schemeClr>
                        </a:solidFill>
                      </a:endParaRPr>
                    </a:p>
                  </a:txBody>
                  <a:tcPr marL="43804" marR="43804" marT="45693" marB="45693" anchor="ctr" horzOverflow="overflow">
                    <a:solidFill>
                      <a:srgbClr val="D0D8E8"/>
                    </a:solidFill>
                  </a:tcPr>
                </a:tc>
                <a:extLst>
                  <a:ext uri="{0D108BD9-81ED-4DB2-BD59-A6C34878D82A}">
                    <a16:rowId xmlns:a16="http://schemas.microsoft.com/office/drawing/2014/main" val="10001"/>
                  </a:ext>
                </a:extLst>
              </a:tr>
              <a:tr h="274320">
                <a:tc>
                  <a:txBody>
                    <a:bodyPr/>
                    <a:lstStyle/>
                    <a:p>
                      <a:pPr algn="just">
                        <a:buFont typeface="Wingdings" pitchFamily="2" charset="2"/>
                        <a:buNone/>
                        <a:defRPr/>
                      </a:pPr>
                      <a:r>
                        <a:rPr lang="en-US" sz="1000" dirty="0" smtClean="0">
                          <a:solidFill>
                            <a:schemeClr val="tx2">
                              <a:lumMod val="50000"/>
                            </a:schemeClr>
                          </a:solidFill>
                        </a:rPr>
                        <a:t>Characterize and Implement Operational Constraints of Existing MOPS Based Radios</a:t>
                      </a:r>
                    </a:p>
                  </a:txBody>
                  <a:tcPr marL="43804" marR="43804" marT="45693" marB="45693" anchor="ctr" horzOverflow="overflow">
                    <a:solidFill>
                      <a:srgbClr val="D0D8E8"/>
                    </a:solidFill>
                  </a:tcPr>
                </a:tc>
                <a:tc>
                  <a:txBody>
                    <a:bodyPr/>
                    <a:lstStyle/>
                    <a:p>
                      <a:pPr algn="l"/>
                      <a:r>
                        <a:rPr lang="en-US" sz="1000" baseline="0" dirty="0" smtClean="0">
                          <a:solidFill>
                            <a:schemeClr val="tx2">
                              <a:lumMod val="50000"/>
                            </a:schemeClr>
                          </a:solidFill>
                        </a:rPr>
                        <a:t>Complete – 11/2016</a:t>
                      </a:r>
                      <a:endParaRPr lang="en-US" sz="1000" dirty="0">
                        <a:solidFill>
                          <a:schemeClr val="tx2">
                            <a:lumMod val="50000"/>
                          </a:schemeClr>
                        </a:solidFill>
                      </a:endParaRPr>
                    </a:p>
                  </a:txBody>
                  <a:tcPr marL="43804" marR="43804" marT="45693" marB="45693" anchor="ctr" horzOverflow="overflow">
                    <a:solidFill>
                      <a:srgbClr val="D0D8E8"/>
                    </a:solidFill>
                  </a:tcPr>
                </a:tc>
                <a:extLst>
                  <a:ext uri="{0D108BD9-81ED-4DB2-BD59-A6C34878D82A}">
                    <a16:rowId xmlns:a16="http://schemas.microsoft.com/office/drawing/2014/main" val="10002"/>
                  </a:ext>
                </a:extLst>
              </a:tr>
              <a:tr h="274320">
                <a:tc>
                  <a:txBody>
                    <a:bodyPr/>
                    <a:lstStyle/>
                    <a:p>
                      <a:pPr algn="just">
                        <a:buFont typeface="Wingdings" pitchFamily="2" charset="2"/>
                        <a:buNone/>
                        <a:defRPr/>
                      </a:pPr>
                      <a:r>
                        <a:rPr lang="en-US" sz="1000" dirty="0" smtClean="0">
                          <a:solidFill>
                            <a:schemeClr val="tx2">
                              <a:lumMod val="50000"/>
                            </a:schemeClr>
                          </a:solidFill>
                        </a:rPr>
                        <a:t>Test and evaluation of security schemes for SC-228 Phase 1</a:t>
                      </a:r>
                      <a:endParaRPr lang="en-US" sz="1000" dirty="0">
                        <a:solidFill>
                          <a:schemeClr val="tx2">
                            <a:lumMod val="50000"/>
                          </a:schemeClr>
                        </a:solidFill>
                      </a:endParaRPr>
                    </a:p>
                  </a:txBody>
                  <a:tcPr marL="43804" marR="43804" marT="45693" marB="45693" anchor="ctr" horzOverflow="overflow">
                    <a:solidFill>
                      <a:srgbClr val="D0D8E8"/>
                    </a:solidFill>
                  </a:tcPr>
                </a:tc>
                <a:tc>
                  <a:txBody>
                    <a:bodyPr/>
                    <a:lstStyle/>
                    <a:p>
                      <a:pPr algn="l"/>
                      <a:r>
                        <a:rPr lang="en-US" sz="1000" baseline="0" dirty="0" smtClean="0">
                          <a:solidFill>
                            <a:schemeClr val="tx2">
                              <a:lumMod val="50000"/>
                            </a:schemeClr>
                          </a:solidFill>
                        </a:rPr>
                        <a:t>Nov 2017</a:t>
                      </a:r>
                      <a:endParaRPr lang="en-US" sz="1000" dirty="0">
                        <a:solidFill>
                          <a:schemeClr val="tx2">
                            <a:lumMod val="50000"/>
                          </a:schemeClr>
                        </a:solidFill>
                      </a:endParaRPr>
                    </a:p>
                  </a:txBody>
                  <a:tcPr marL="43804" marR="43804" marT="45693" marB="45693" anchor="ctr" horzOverflow="overflow">
                    <a:solidFill>
                      <a:srgbClr val="D0D8E8"/>
                    </a:solidFill>
                  </a:tcPr>
                </a:tc>
                <a:extLst>
                  <a:ext uri="{0D108BD9-81ED-4DB2-BD59-A6C34878D82A}">
                    <a16:rowId xmlns:a16="http://schemas.microsoft.com/office/drawing/2014/main" val="10003"/>
                  </a:ext>
                </a:extLst>
              </a:tr>
              <a:tr h="274320">
                <a:tc>
                  <a:txBody>
                    <a:bodyPr/>
                    <a:lstStyle/>
                    <a:p>
                      <a:pPr algn="just">
                        <a:buFont typeface="Wingdings" pitchFamily="2" charset="2"/>
                        <a:buNone/>
                        <a:defRPr/>
                      </a:pPr>
                      <a:r>
                        <a:rPr lang="en-US" sz="1000" dirty="0" smtClean="0">
                          <a:solidFill>
                            <a:schemeClr val="tx2">
                              <a:lumMod val="50000"/>
                            </a:schemeClr>
                          </a:solidFill>
                        </a:rPr>
                        <a:t>Final</a:t>
                      </a:r>
                      <a:r>
                        <a:rPr lang="en-US" sz="1000" baseline="0" dirty="0" smtClean="0">
                          <a:solidFill>
                            <a:schemeClr val="tx2">
                              <a:lumMod val="50000"/>
                            </a:schemeClr>
                          </a:solidFill>
                        </a:rPr>
                        <a:t> Report</a:t>
                      </a:r>
                      <a:endParaRPr lang="en-US" sz="1000" dirty="0" smtClean="0">
                        <a:solidFill>
                          <a:schemeClr val="tx2">
                            <a:lumMod val="50000"/>
                          </a:schemeClr>
                        </a:solidFill>
                      </a:endParaRPr>
                    </a:p>
                  </a:txBody>
                  <a:tcPr marL="43804" marR="43804" marT="45693" marB="45693" anchor="ctr" horzOverflow="overflow">
                    <a:solidFill>
                      <a:srgbClr val="D0D8E8"/>
                    </a:solidFill>
                  </a:tcPr>
                </a:tc>
                <a:tc>
                  <a:txBody>
                    <a:bodyPr/>
                    <a:lstStyle/>
                    <a:p>
                      <a:pPr algn="l"/>
                      <a:r>
                        <a:rPr lang="en-US" sz="1000" baseline="0" dirty="0" smtClean="0">
                          <a:solidFill>
                            <a:schemeClr val="tx2">
                              <a:lumMod val="50000"/>
                            </a:schemeClr>
                          </a:solidFill>
                        </a:rPr>
                        <a:t>Dec 2017</a:t>
                      </a:r>
                      <a:endParaRPr lang="en-US" sz="1000" dirty="0">
                        <a:solidFill>
                          <a:schemeClr val="tx2">
                            <a:lumMod val="50000"/>
                          </a:schemeClr>
                        </a:solidFill>
                      </a:endParaRPr>
                    </a:p>
                  </a:txBody>
                  <a:tcPr marL="43804" marR="43804" marT="45693" marB="45693" anchor="ctr" horzOverflow="overflow">
                    <a:solidFill>
                      <a:srgbClr val="D0D8E8"/>
                    </a:solidFill>
                  </a:tcPr>
                </a:tc>
                <a:extLst>
                  <a:ext uri="{0D108BD9-81ED-4DB2-BD59-A6C34878D82A}">
                    <a16:rowId xmlns:a16="http://schemas.microsoft.com/office/drawing/2014/main" val="10004"/>
                  </a:ext>
                </a:extLst>
              </a:tr>
            </a:tbl>
          </a:graphicData>
        </a:graphic>
      </p:graphicFrame>
      <p:sp>
        <p:nvSpPr>
          <p:cNvPr id="10" name="Need/ Approach"/>
          <p:cNvSpPr>
            <a:spLocks noGrp="1"/>
          </p:cNvSpPr>
          <p:nvPr>
            <p:ph type="body" sz="quarter" idx="10"/>
          </p:nvPr>
        </p:nvSpPr>
        <p:spPr/>
        <p:txBody>
          <a:bodyPr/>
          <a:lstStyle/>
          <a:p>
            <a:pPr lvl="0">
              <a:spcBef>
                <a:spcPct val="20000"/>
              </a:spcBef>
              <a:spcAft>
                <a:spcPct val="0"/>
              </a:spcAft>
              <a:defRPr/>
            </a:pPr>
            <a:r>
              <a:rPr lang="en-US" sz="1050" b="1" dirty="0">
                <a:solidFill>
                  <a:srgbClr val="1F497D">
                    <a:lumMod val="50000"/>
                  </a:srgbClr>
                </a:solidFill>
                <a:latin typeface="Calibri"/>
                <a:ea typeface="MS PGothic" charset="0"/>
                <a:cs typeface="Arial" charset="0"/>
              </a:rPr>
              <a:t>Need </a:t>
            </a:r>
            <a:r>
              <a:rPr lang="en-US" sz="1050" dirty="0">
                <a:solidFill>
                  <a:srgbClr val="1F497D">
                    <a:lumMod val="50000"/>
                  </a:srgbClr>
                </a:solidFill>
                <a:latin typeface="Calibri"/>
                <a:ea typeface="MS PGothic" charset="0"/>
                <a:cs typeface="Arial" charset="0"/>
              </a:rPr>
              <a:t>- </a:t>
            </a:r>
            <a:r>
              <a:rPr lang="en-US" sz="1050" dirty="0">
                <a:solidFill>
                  <a:srgbClr val="1F497D">
                    <a:lumMod val="50000"/>
                  </a:srgbClr>
                </a:solidFill>
                <a:latin typeface="Calibri"/>
                <a:ea typeface="ＭＳ Ｐゴシック" charset="0"/>
                <a:cs typeface="Arial" charset="0"/>
              </a:rPr>
              <a:t> Interference cancellation and mitigation techniques to establish secure communication between unmanned aircraft and control station</a:t>
            </a:r>
          </a:p>
          <a:p>
            <a:pPr lvl="0" fontAlgn="auto">
              <a:spcBef>
                <a:spcPct val="20000"/>
              </a:spcBef>
              <a:spcAft>
                <a:spcPts val="0"/>
              </a:spcAft>
              <a:defRPr/>
            </a:pPr>
            <a:endParaRPr lang="en-US" sz="1050" dirty="0">
              <a:solidFill>
                <a:srgbClr val="1F497D">
                  <a:lumMod val="50000"/>
                </a:srgbClr>
              </a:solidFill>
              <a:latin typeface="Calibri"/>
              <a:ea typeface="MS PGothic" charset="0"/>
              <a:cs typeface="Arial" charset="0"/>
            </a:endParaRPr>
          </a:p>
          <a:p>
            <a:pPr lvl="0">
              <a:spcBef>
                <a:spcPct val="20000"/>
              </a:spcBef>
              <a:spcAft>
                <a:spcPct val="0"/>
              </a:spcAft>
              <a:defRPr/>
            </a:pPr>
            <a:r>
              <a:rPr lang="en-US" sz="1050" b="1" dirty="0">
                <a:solidFill>
                  <a:srgbClr val="1F497D">
                    <a:lumMod val="50000"/>
                  </a:srgbClr>
                </a:solidFill>
                <a:latin typeface="Calibri"/>
                <a:ea typeface="MS PGothic" charset="0"/>
                <a:cs typeface="Arial" charset="0"/>
              </a:rPr>
              <a:t>Approach </a:t>
            </a:r>
            <a:r>
              <a:rPr lang="en-US" sz="1050" dirty="0">
                <a:solidFill>
                  <a:srgbClr val="1F497D">
                    <a:lumMod val="50000"/>
                  </a:srgbClr>
                </a:solidFill>
                <a:latin typeface="Calibri"/>
                <a:ea typeface="MS PGothic" charset="0"/>
                <a:cs typeface="Arial" charset="0"/>
              </a:rPr>
              <a:t>– </a:t>
            </a:r>
            <a:r>
              <a:rPr lang="en-US" sz="1050" dirty="0">
                <a:solidFill>
                  <a:srgbClr val="1F497D">
                    <a:lumMod val="50000"/>
                  </a:srgbClr>
                </a:solidFill>
                <a:latin typeface="Calibri"/>
                <a:ea typeface="ＭＳ Ｐゴシック" charset="0"/>
                <a:cs typeface="Arial" charset="0"/>
              </a:rPr>
              <a:t>The research will implement transceivers for UAS communications, evaluate relevant interference/jamming scenarios, and develop robust architectures to suppress different types of jammers in a wide variety of settings. Adaptive channel coding will be combined with spread spectrum techniques to realize large coding gain and multi-user interference/jamming mitigation. </a:t>
            </a:r>
            <a:endParaRPr lang="en-US" sz="1050" dirty="0">
              <a:solidFill>
                <a:srgbClr val="1F497D">
                  <a:lumMod val="50000"/>
                </a:srgbClr>
              </a:solidFill>
              <a:latin typeface="Calibri"/>
              <a:ea typeface="MS PGothic" charset="0"/>
              <a:cs typeface="Arial" charset="0"/>
            </a:endParaRPr>
          </a:p>
          <a:p>
            <a:endParaRPr lang="en-US" dirty="0"/>
          </a:p>
        </p:txBody>
      </p:sp>
      <p:sp>
        <p:nvSpPr>
          <p:cNvPr id="11" name="Research Title &amp; CAN"/>
          <p:cNvSpPr>
            <a:spLocks noGrp="1"/>
          </p:cNvSpPr>
          <p:nvPr>
            <p:ph type="title"/>
          </p:nvPr>
        </p:nvSpPr>
        <p:spPr/>
        <p:txBody>
          <a:bodyPr/>
          <a:lstStyle/>
          <a:p>
            <a:r>
              <a:rPr lang="en-US" sz="2400" dirty="0">
                <a:solidFill>
                  <a:srgbClr val="002060"/>
                </a:solidFill>
                <a:latin typeface="Calibri"/>
                <a:ea typeface="ＭＳ Ｐゴシック" charset="0"/>
                <a:cs typeface="Arial" charset="0"/>
              </a:rPr>
              <a:t>Secure Command and Control Link with Interference Mitigation</a:t>
            </a:r>
            <a:r>
              <a:rPr lang="en-US" sz="2000" dirty="0">
                <a:solidFill>
                  <a:srgbClr val="002060"/>
                </a:solidFill>
                <a:latin typeface="Arial" charset="0"/>
                <a:ea typeface="ＭＳ Ｐゴシック" charset="0"/>
                <a:cs typeface="Arial" charset="0"/>
              </a:rPr>
              <a:t/>
            </a:r>
            <a:br>
              <a:rPr lang="en-US" sz="2000" dirty="0">
                <a:solidFill>
                  <a:srgbClr val="002060"/>
                </a:solidFill>
                <a:latin typeface="Arial" charset="0"/>
                <a:ea typeface="ＭＳ Ｐゴシック" charset="0"/>
                <a:cs typeface="Arial" charset="0"/>
              </a:rPr>
            </a:br>
            <a:r>
              <a:rPr lang="en-US" sz="2000" dirty="0">
                <a:solidFill>
                  <a:srgbClr val="002060"/>
                </a:solidFill>
                <a:latin typeface="Calibri"/>
                <a:ea typeface="ＭＳ Ｐゴシック" charset="0"/>
                <a:cs typeface="Arial" charset="0"/>
              </a:rPr>
              <a:t>A11L.UAS.35</a:t>
            </a:r>
            <a:r>
              <a:rPr lang="en-US" sz="2000" dirty="0">
                <a:latin typeface="Calibri"/>
                <a:ea typeface="MS PGothic" charset="0"/>
                <a:cs typeface="Arial" panose="020B0604020202020204" pitchFamily="34" charset="0"/>
              </a:rPr>
              <a:t> </a:t>
            </a:r>
            <a:endParaRPr lang="en-US" dirty="0"/>
          </a:p>
        </p:txBody>
      </p:sp>
    </p:spTree>
    <p:extLst>
      <p:ext uri="{BB962C8B-B14F-4D97-AF65-F5344CB8AC3E}">
        <p14:creationId xmlns:p14="http://schemas.microsoft.com/office/powerpoint/2010/main" val="227512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a:xfrm>
            <a:off x="4572000" y="3819037"/>
            <a:ext cx="4114800" cy="1972163"/>
          </a:xfrm>
        </p:spPr>
        <p:txBody>
          <a:bodyPr/>
          <a:lstStyle/>
          <a:p>
            <a:r>
              <a:rPr lang="en-US" sz="1050" dirty="0">
                <a:latin typeface="+mn-lt"/>
              </a:rPr>
              <a:t>This Research supports section 3.1.2 and 3.3.1 of the UAS Implementation Plan.</a:t>
            </a:r>
          </a:p>
          <a:p>
            <a:r>
              <a:rPr lang="en-US" sz="1050" dirty="0">
                <a:latin typeface="+mn-lt"/>
              </a:rPr>
              <a:t>Create recommendations defining standards for maintenance, records and training for all classes of unmanned air vehicles Identify training standards for all Risk Classes of UAS and inform on opportunities to integrate these standards into existing manned aircraft technician training and certification </a:t>
            </a:r>
            <a:r>
              <a:rPr lang="en-US" sz="1050" dirty="0" smtClean="0">
                <a:latin typeface="+mn-lt"/>
              </a:rPr>
              <a:t>requirements</a:t>
            </a:r>
          </a:p>
          <a:p>
            <a:r>
              <a:rPr lang="en-US" dirty="0" smtClean="0"/>
              <a:t>Only risk involves the timeliness of FAA review, comments, and research performer disposition of those comments before the end of the period of performance (Note: There is no follow-on work past the end of FY17).</a:t>
            </a:r>
            <a:endParaRPr lang="en-US" sz="1050" dirty="0">
              <a:latin typeface="+mn-lt"/>
            </a:endParaRPr>
          </a:p>
        </p:txBody>
      </p:sp>
      <p:graphicFrame>
        <p:nvGraphicFramePr>
          <p:cNvPr id="17" name="Research Performers"/>
          <p:cNvGraphicFramePr>
            <a:graphicFrameLocks noGrp="1"/>
          </p:cNvGraphicFramePr>
          <p:nvPr>
            <p:ph type="tbl" sz="quarter" idx="17"/>
            <p:extLst/>
          </p:nvPr>
        </p:nvGraphicFramePr>
        <p:xfrm>
          <a:off x="2514600" y="4953000"/>
          <a:ext cx="1981200" cy="123444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Embry-Riddle</a:t>
                      </a:r>
                      <a:r>
                        <a:rPr lang="en-US" sz="1050" baseline="0" dirty="0" smtClean="0">
                          <a:solidFill>
                            <a:schemeClr val="tx2">
                              <a:lumMod val="75000"/>
                            </a:schemeClr>
                          </a:solidFill>
                        </a:rPr>
                        <a:t> Aeronautical University</a:t>
                      </a:r>
                      <a:endParaRPr lang="en-US" sz="1050" dirty="0" smtClean="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r h="274320">
                <a:tc>
                  <a:txBody>
                    <a:bodyPr/>
                    <a:lstStyle/>
                    <a:p>
                      <a:r>
                        <a:rPr lang="en-US" sz="1050" kern="1200" dirty="0" smtClean="0">
                          <a:solidFill>
                            <a:schemeClr val="tx2">
                              <a:lumMod val="75000"/>
                            </a:schemeClr>
                          </a:solidFill>
                          <a:latin typeface="+mn-lt"/>
                          <a:ea typeface="+mn-ea"/>
                          <a:cs typeface="+mn-cs"/>
                        </a:rPr>
                        <a:t>Montana State University</a:t>
                      </a:r>
                    </a:p>
                  </a:txBody>
                  <a:tcPr>
                    <a:solidFill>
                      <a:srgbClr val="D0D8E8"/>
                    </a:solidFill>
                  </a:tcPr>
                </a:tc>
                <a:extLst>
                  <a:ext uri="{0D108BD9-81ED-4DB2-BD59-A6C34878D82A}">
                    <a16:rowId xmlns:a16="http://schemas.microsoft.com/office/drawing/2014/main" val="10002"/>
                  </a:ext>
                </a:extLst>
              </a:tr>
              <a:tr h="274320">
                <a:tc>
                  <a:txBody>
                    <a:bodyPr/>
                    <a:lstStyle/>
                    <a:p>
                      <a:r>
                        <a:rPr lang="en-US" sz="1050" kern="1200" dirty="0" smtClean="0">
                          <a:solidFill>
                            <a:schemeClr val="tx2">
                              <a:lumMod val="75000"/>
                            </a:schemeClr>
                          </a:solidFill>
                          <a:latin typeface="+mn-lt"/>
                          <a:ea typeface="+mn-ea"/>
                          <a:cs typeface="+mn-cs"/>
                        </a:rPr>
                        <a:t>Kansas State University</a:t>
                      </a:r>
                    </a:p>
                  </a:txBody>
                  <a:tcPr>
                    <a:solidFill>
                      <a:srgbClr val="D0D8E8"/>
                    </a:solidFill>
                  </a:tcPr>
                </a:tc>
                <a:extLst>
                  <a:ext uri="{0D108BD9-81ED-4DB2-BD59-A6C34878D82A}">
                    <a16:rowId xmlns:a16="http://schemas.microsoft.com/office/drawing/2014/main" val="10003"/>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Robert Keenum, AFS-320</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err="1" smtClean="0">
                          <a:solidFill>
                            <a:schemeClr val="tx2">
                              <a:lumMod val="75000"/>
                            </a:schemeClr>
                          </a:solidFill>
                        </a:rPr>
                        <a:t>Douvalis</a:t>
                      </a:r>
                      <a:r>
                        <a:rPr lang="en-US" sz="1050" dirty="0" smtClean="0">
                          <a:solidFill>
                            <a:schemeClr val="tx2">
                              <a:lumMod val="75000"/>
                            </a:schemeClr>
                          </a:solidFill>
                        </a:rPr>
                        <a:t> Labs</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Karl Garman,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solidFill>
                            <a:schemeClr val="tx2">
                              <a:lumMod val="75000"/>
                            </a:schemeClr>
                          </a:solidFill>
                        </a:rPr>
                        <a:t>FY2016 – FY2017</a:t>
                      </a:r>
                      <a:endParaRPr lang="en-US" sz="1050" dirty="0">
                        <a:solidFill>
                          <a:schemeClr val="tx2">
                            <a:lumMod val="75000"/>
                          </a:schemeClr>
                        </a:solidFill>
                      </a:endParaRPr>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3536506004"/>
              </p:ext>
            </p:extLst>
          </p:nvPr>
        </p:nvGraphicFramePr>
        <p:xfrm>
          <a:off x="4648200" y="1447800"/>
          <a:ext cx="4114800" cy="17678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p>
                      <a:r>
                        <a:rPr lang="en-US" sz="1000" dirty="0" smtClean="0">
                          <a:solidFill>
                            <a:schemeClr val="tx2">
                              <a:lumMod val="50000"/>
                            </a:schemeClr>
                          </a:solidFill>
                        </a:rPr>
                        <a:t>Perform literature review of relevant publications, standards, and regulatory requirements for manned and unmanned aircraft maintenance. </a:t>
                      </a:r>
                    </a:p>
                  </a:txBody>
                  <a:tcPr marL="43808" marR="43808" marT="45710" marB="45710" anchor="ctr" horzOverflow="overflow">
                    <a:solidFill>
                      <a:srgbClr val="D0D8E8"/>
                    </a:solidFill>
                  </a:tcPr>
                </a:tc>
                <a:tc>
                  <a:txBody>
                    <a:bodyPr/>
                    <a:lstStyle/>
                    <a:p>
                      <a:pPr algn="l"/>
                      <a:r>
                        <a:rPr lang="en-US" sz="1000" dirty="0" smtClean="0">
                          <a:solidFill>
                            <a:schemeClr val="tx2">
                              <a:lumMod val="50000"/>
                            </a:schemeClr>
                          </a:solidFill>
                        </a:rPr>
                        <a:t>Complete – 6/2016</a:t>
                      </a:r>
                      <a:endParaRPr lang="en-US" sz="1000" dirty="0">
                        <a:solidFill>
                          <a:schemeClr val="tx2">
                            <a:lumMod val="50000"/>
                          </a:schemeClr>
                        </a:solidFill>
                      </a:endParaRPr>
                    </a:p>
                  </a:txBody>
                  <a:tcPr marL="43808" marR="43808" marT="45710" marB="45710" anchor="ctr" horzOverflow="overflow">
                    <a:solidFill>
                      <a:srgbClr val="D0D8E8"/>
                    </a:solidFill>
                  </a:tcPr>
                </a:tc>
                <a:extLst>
                  <a:ext uri="{0D108BD9-81ED-4DB2-BD59-A6C34878D82A}">
                    <a16:rowId xmlns:a16="http://schemas.microsoft.com/office/drawing/2014/main" val="10001"/>
                  </a:ext>
                </a:extLst>
              </a:tr>
              <a:tr h="274320">
                <a:tc>
                  <a:txBody>
                    <a:bodyPr/>
                    <a:lstStyle/>
                    <a:p>
                      <a:r>
                        <a:rPr lang="en-US" sz="1000" dirty="0" smtClean="0">
                          <a:solidFill>
                            <a:schemeClr val="tx2">
                              <a:lumMod val="50000"/>
                            </a:schemeClr>
                          </a:solidFill>
                        </a:rPr>
                        <a:t> Review of Existing</a:t>
                      </a:r>
                      <a:r>
                        <a:rPr lang="en-US" sz="1000" baseline="0" dirty="0" smtClean="0">
                          <a:solidFill>
                            <a:schemeClr val="tx2">
                              <a:lumMod val="50000"/>
                            </a:schemeClr>
                          </a:solidFill>
                        </a:rPr>
                        <a:t> </a:t>
                      </a:r>
                      <a:r>
                        <a:rPr lang="en-US" sz="1000" dirty="0" smtClean="0">
                          <a:solidFill>
                            <a:schemeClr val="tx2">
                              <a:lumMod val="50000"/>
                            </a:schemeClr>
                          </a:solidFill>
                        </a:rPr>
                        <a:t>UAS Maintenance Data - Report</a:t>
                      </a:r>
                      <a:endParaRPr lang="en-US" sz="1000" dirty="0">
                        <a:solidFill>
                          <a:schemeClr val="tx2">
                            <a:lumMod val="50000"/>
                          </a:schemeClr>
                        </a:solidFill>
                      </a:endParaRPr>
                    </a:p>
                  </a:txBody>
                  <a:tcPr marL="43808" marR="43808" marT="45710" marB="45710" anchor="ctr" horzOverflow="overflow">
                    <a:solidFill>
                      <a:srgbClr val="D0D8E8"/>
                    </a:solidFill>
                  </a:tcPr>
                </a:tc>
                <a:tc>
                  <a:txBody>
                    <a:bodyPr/>
                    <a:lstStyle/>
                    <a:p>
                      <a:pPr algn="l"/>
                      <a:r>
                        <a:rPr lang="en-US" sz="1000" dirty="0" smtClean="0">
                          <a:solidFill>
                            <a:schemeClr val="tx2">
                              <a:lumMod val="50000"/>
                            </a:schemeClr>
                          </a:solidFill>
                        </a:rPr>
                        <a:t>Complete – 10/2016</a:t>
                      </a:r>
                      <a:endParaRPr lang="en-US" sz="1000" dirty="0">
                        <a:solidFill>
                          <a:schemeClr val="tx2">
                            <a:lumMod val="50000"/>
                          </a:schemeClr>
                        </a:solidFill>
                      </a:endParaRPr>
                    </a:p>
                  </a:txBody>
                  <a:tcPr marL="43808" marR="43808" marT="45710" marB="45710" anchor="ctr" horzOverflow="overflow">
                    <a:solidFill>
                      <a:srgbClr val="D0D8E8"/>
                    </a:solidFill>
                  </a:tcPr>
                </a:tc>
                <a:extLst>
                  <a:ext uri="{0D108BD9-81ED-4DB2-BD59-A6C34878D82A}">
                    <a16:rowId xmlns:a16="http://schemas.microsoft.com/office/drawing/2014/main" val="10002"/>
                  </a:ext>
                </a:extLst>
              </a:tr>
              <a:tr h="274320">
                <a:tc>
                  <a:txBody>
                    <a:bodyPr/>
                    <a:lstStyle/>
                    <a:p>
                      <a:r>
                        <a:rPr lang="en-US" sz="1000" dirty="0" smtClean="0">
                          <a:solidFill>
                            <a:srgbClr val="17375E"/>
                          </a:solidFill>
                        </a:rPr>
                        <a:t>In-depth analysis of composite and non-metallic structures </a:t>
                      </a:r>
                      <a:endParaRPr lang="en-US" sz="1000" dirty="0">
                        <a:solidFill>
                          <a:schemeClr val="tx2">
                            <a:lumMod val="50000"/>
                          </a:schemeClr>
                        </a:solidFill>
                      </a:endParaRPr>
                    </a:p>
                  </a:txBody>
                  <a:tcPr marL="43808" marR="43808" marT="45710" marB="45710" anchor="ctr" horzOverflow="overflow">
                    <a:solidFill>
                      <a:srgbClr val="D0D8E8"/>
                    </a:solidFill>
                  </a:tcPr>
                </a:tc>
                <a:tc>
                  <a:txBody>
                    <a:bodyPr/>
                    <a:lstStyle/>
                    <a:p>
                      <a:pPr algn="l"/>
                      <a:r>
                        <a:rPr lang="en-US" sz="1000" dirty="0" smtClean="0">
                          <a:solidFill>
                            <a:schemeClr val="tx2">
                              <a:lumMod val="50000"/>
                            </a:schemeClr>
                          </a:solidFill>
                        </a:rPr>
                        <a:t>Complete – 3/2017</a:t>
                      </a:r>
                      <a:endParaRPr lang="en-US" sz="1000" dirty="0">
                        <a:solidFill>
                          <a:schemeClr val="tx2">
                            <a:lumMod val="50000"/>
                          </a:schemeClr>
                        </a:solidFill>
                      </a:endParaRPr>
                    </a:p>
                  </a:txBody>
                  <a:tcPr marL="43808" marR="43808" marT="45710" marB="45710" anchor="ctr" horzOverflow="overflow">
                    <a:solidFill>
                      <a:srgbClr val="D0D8E8"/>
                    </a:solidFill>
                  </a:tcPr>
                </a:tc>
                <a:extLst>
                  <a:ext uri="{0D108BD9-81ED-4DB2-BD59-A6C34878D82A}">
                    <a16:rowId xmlns:a16="http://schemas.microsoft.com/office/drawing/2014/main" val="10003"/>
                  </a:ext>
                </a:extLst>
              </a:tr>
              <a:tr h="274320">
                <a:tc>
                  <a:txBody>
                    <a:bodyPr/>
                    <a:lstStyle/>
                    <a:p>
                      <a:r>
                        <a:rPr lang="en-US" altLang="en-US" sz="1000" dirty="0" smtClean="0">
                          <a:solidFill>
                            <a:srgbClr val="17375E"/>
                          </a:solidFill>
                        </a:rPr>
                        <a:t>Final  report</a:t>
                      </a:r>
                      <a:endParaRPr lang="en-US" sz="1000" dirty="0">
                        <a:solidFill>
                          <a:schemeClr val="tx2">
                            <a:lumMod val="50000"/>
                          </a:schemeClr>
                        </a:solidFill>
                      </a:endParaRPr>
                    </a:p>
                  </a:txBody>
                  <a:tcPr marL="43808" marR="43808" marT="45710" marB="45710" anchor="ctr" horzOverflow="overflow">
                    <a:solidFill>
                      <a:srgbClr val="D0D8E8"/>
                    </a:solidFill>
                  </a:tcPr>
                </a:tc>
                <a:tc>
                  <a:txBody>
                    <a:bodyPr/>
                    <a:lstStyle/>
                    <a:p>
                      <a:pPr algn="l"/>
                      <a:r>
                        <a:rPr lang="en-US" sz="1000" dirty="0" smtClean="0">
                          <a:solidFill>
                            <a:schemeClr val="tx2">
                              <a:lumMod val="50000"/>
                            </a:schemeClr>
                          </a:solidFill>
                        </a:rPr>
                        <a:t>Complete</a:t>
                      </a:r>
                      <a:r>
                        <a:rPr lang="en-US" sz="1000" baseline="0" dirty="0" smtClean="0">
                          <a:solidFill>
                            <a:schemeClr val="tx2">
                              <a:lumMod val="50000"/>
                            </a:schemeClr>
                          </a:solidFill>
                        </a:rPr>
                        <a:t> – 7/2017</a:t>
                      </a:r>
                    </a:p>
                  </a:txBody>
                  <a:tcPr marL="43808" marR="43808" marT="45710" marB="45710" anchor="ctr" horzOverflow="overflow">
                    <a:solidFill>
                      <a:srgbClr val="D0D8E8"/>
                    </a:solidFill>
                  </a:tcPr>
                </a:tc>
                <a:extLst>
                  <a:ext uri="{0D108BD9-81ED-4DB2-BD59-A6C34878D82A}">
                    <a16:rowId xmlns:a16="http://schemas.microsoft.com/office/drawing/2014/main" val="10004"/>
                  </a:ext>
                </a:extLst>
              </a:tr>
            </a:tbl>
          </a:graphicData>
        </a:graphic>
      </p:graphicFrame>
      <p:sp>
        <p:nvSpPr>
          <p:cNvPr id="10" name="Need/ Approach"/>
          <p:cNvSpPr>
            <a:spLocks noGrp="1"/>
          </p:cNvSpPr>
          <p:nvPr>
            <p:ph type="body" sz="quarter" idx="10"/>
          </p:nvPr>
        </p:nvSpPr>
        <p:spPr/>
        <p:txBody>
          <a:bodyPr/>
          <a:lstStyle/>
          <a:p>
            <a:pPr lvl="0" fontAlgn="auto">
              <a:spcBef>
                <a:spcPct val="20000"/>
              </a:spcBef>
              <a:spcAft>
                <a:spcPts val="0"/>
              </a:spcAft>
              <a:defRPr/>
            </a:pPr>
            <a:r>
              <a:rPr lang="en-US" sz="1050" b="1" dirty="0">
                <a:latin typeface="Calibri"/>
                <a:ea typeface="MS PGothic" charset="0"/>
                <a:cs typeface="Arial" charset="0"/>
              </a:rPr>
              <a:t>Need </a:t>
            </a:r>
            <a:r>
              <a:rPr lang="en-US" sz="1050" dirty="0">
                <a:latin typeface="Calibri"/>
                <a:ea typeface="MS PGothic" charset="0"/>
                <a:cs typeface="Arial" charset="0"/>
              </a:rPr>
              <a:t>- To develop standards for UAS maintenance, modification, repair, inspection, and technician training, and to identify requirements for approved certification standards for air vehicle and system maintenance providers and maintenance technicians.</a:t>
            </a:r>
          </a:p>
          <a:p>
            <a:pPr lvl="0" fontAlgn="auto">
              <a:spcBef>
                <a:spcPct val="20000"/>
              </a:spcBef>
              <a:spcAft>
                <a:spcPts val="0"/>
              </a:spcAft>
              <a:defRPr/>
            </a:pPr>
            <a:endParaRPr lang="en-US" sz="1050" dirty="0">
              <a:latin typeface="Calibri"/>
              <a:ea typeface="MS PGothic" charset="0"/>
              <a:cs typeface="Arial" charset="0"/>
            </a:endParaRPr>
          </a:p>
          <a:p>
            <a:pPr lvl="0" fontAlgn="auto">
              <a:spcBef>
                <a:spcPct val="20000"/>
              </a:spcBef>
              <a:spcAft>
                <a:spcPts val="0"/>
              </a:spcAft>
              <a:defRPr/>
            </a:pPr>
            <a:r>
              <a:rPr lang="en-US" sz="1050" b="1" dirty="0">
                <a:latin typeface="Calibri"/>
                <a:ea typeface="MS PGothic" charset="0"/>
                <a:cs typeface="Arial" charset="0"/>
              </a:rPr>
              <a:t>Approach </a:t>
            </a:r>
            <a:r>
              <a:rPr lang="en-US" sz="1050" dirty="0">
                <a:latin typeface="Calibri"/>
                <a:ea typeface="MS PGothic" charset="0"/>
                <a:cs typeface="Arial" charset="0"/>
              </a:rPr>
              <a:t>– Determine differences in practices and standards between manned and unmanned aircraft related to maintenance, repair, record keeping, accident reporting, training, and technical documentation. Discover associations between these practices and standards and the Risk Class of the aircraft in order to determine if criteria for maintenance, records, and training should differ.</a:t>
            </a:r>
            <a:endParaRPr lang="en-US" sz="1050" dirty="0">
              <a:latin typeface="Calibri"/>
              <a:ea typeface="ＭＳ Ｐゴシック" charset="0"/>
            </a:endParaRPr>
          </a:p>
          <a:p>
            <a:endParaRPr lang="en-US" dirty="0"/>
          </a:p>
        </p:txBody>
      </p:sp>
      <p:sp>
        <p:nvSpPr>
          <p:cNvPr id="11" name="Research Title &amp; CAN"/>
          <p:cNvSpPr>
            <a:spLocks noGrp="1"/>
          </p:cNvSpPr>
          <p:nvPr>
            <p:ph type="title"/>
          </p:nvPr>
        </p:nvSpPr>
        <p:spPr/>
        <p:txBody>
          <a:bodyPr/>
          <a:lstStyle/>
          <a:p>
            <a:r>
              <a:rPr lang="en-US" sz="2400" dirty="0">
                <a:latin typeface="Calibri"/>
                <a:ea typeface="MS PGothic" charset="0"/>
                <a:cs typeface="Arial" panose="020B0604020202020204" pitchFamily="34" charset="0"/>
              </a:rPr>
              <a:t>UAS Maintenance, Modification, Repair, Inspection, Training, and Certification Considerations</a:t>
            </a:r>
            <a:r>
              <a:rPr lang="en-US" sz="2400" dirty="0">
                <a:latin typeface="Arial" panose="020B0604020202020204" pitchFamily="34" charset="0"/>
                <a:ea typeface="MS PGothic" charset="0"/>
                <a:cs typeface="Arial" panose="020B0604020202020204" pitchFamily="34" charset="0"/>
              </a:rPr>
              <a:t/>
            </a:r>
            <a:br>
              <a:rPr lang="en-US" sz="2400" dirty="0">
                <a:latin typeface="Arial" panose="020B0604020202020204" pitchFamily="34" charset="0"/>
                <a:ea typeface="MS PGothic" charset="0"/>
                <a:cs typeface="Arial" panose="020B0604020202020204" pitchFamily="34" charset="0"/>
              </a:rPr>
            </a:br>
            <a:r>
              <a:rPr lang="en-US" sz="2000" dirty="0">
                <a:latin typeface="Calibri"/>
                <a:ea typeface="MS PGothic" charset="0"/>
                <a:cs typeface="Arial" panose="020B0604020202020204" pitchFamily="34" charset="0"/>
              </a:rPr>
              <a:t>A11L.UAS.15</a:t>
            </a:r>
            <a:endParaRPr lang="en-US" dirty="0"/>
          </a:p>
        </p:txBody>
      </p:sp>
    </p:spTree>
    <p:extLst>
      <p:ext uri="{BB962C8B-B14F-4D97-AF65-F5344CB8AC3E}">
        <p14:creationId xmlns:p14="http://schemas.microsoft.com/office/powerpoint/2010/main" val="3577706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p:txBody>
          <a:bodyPr/>
          <a:lstStyle/>
          <a:p>
            <a:r>
              <a:rPr lang="en-US" dirty="0"/>
              <a:t>This Research supports section 3.1.4.3 and 3.1.5.3 of the UAS Implementation Plan.</a:t>
            </a:r>
          </a:p>
          <a:p>
            <a:r>
              <a:rPr lang="en-US" dirty="0"/>
              <a:t>Initiate design and testing as described in Project Plan. This will include identifying, building and testing prototypes necessary to identify and quantify the short term and long term risks to current and future safety associated with fuel cell systems for aerospace applications including a potential failure mode and </a:t>
            </a:r>
            <a:r>
              <a:rPr lang="en-US" dirty="0" smtClean="0"/>
              <a:t>effect</a:t>
            </a:r>
            <a:endParaRPr lang="en-US" dirty="0"/>
          </a:p>
        </p:txBody>
      </p:sp>
      <p:graphicFrame>
        <p:nvGraphicFramePr>
          <p:cNvPr id="17" name="Research Performers"/>
          <p:cNvGraphicFramePr>
            <a:graphicFrameLocks noGrp="1"/>
          </p:cNvGraphicFramePr>
          <p:nvPr>
            <p:ph type="tbl" sz="quarter" idx="17"/>
            <p:extLst>
              <p:ext uri="{D42A27DB-BD31-4B8C-83A1-F6EECF244321}">
                <p14:modId xmlns:p14="http://schemas.microsoft.com/office/powerpoint/2010/main" val="925051899"/>
              </p:ext>
            </p:extLst>
          </p:nvPr>
        </p:nvGraphicFramePr>
        <p:xfrm>
          <a:off x="381000" y="5037043"/>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WJHTC</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ext uri="{D42A27DB-BD31-4B8C-83A1-F6EECF244321}">
                <p14:modId xmlns:p14="http://schemas.microsoft.com/office/powerpoint/2010/main" val="1617516450"/>
              </p:ext>
            </p:extLst>
          </p:nvPr>
        </p:nvGraphicFramePr>
        <p:xfrm>
          <a:off x="2514600" y="4191000"/>
          <a:ext cx="1981200" cy="75438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247364">
                <a:tc>
                  <a:txBody>
                    <a:bodyPr/>
                    <a:lstStyle/>
                    <a:p>
                      <a:pPr algn="ctr"/>
                      <a:r>
                        <a:rPr lang="en-US" sz="1050" dirty="0" smtClean="0">
                          <a:solidFill>
                            <a:schemeClr val="tx2">
                              <a:lumMod val="75000"/>
                            </a:schemeClr>
                          </a:solidFill>
                        </a:rPr>
                        <a:t>Sponsor</a:t>
                      </a:r>
                      <a:endParaRPr lang="en-US" sz="1050" dirty="0">
                        <a:solidFill>
                          <a:schemeClr val="tx2">
                            <a:lumMod val="75000"/>
                          </a:schemeClr>
                        </a:solidFill>
                      </a:endParaRPr>
                    </a:p>
                  </a:txBody>
                  <a:tcPr/>
                </a:tc>
                <a:extLst>
                  <a:ext uri="{0D108BD9-81ED-4DB2-BD59-A6C34878D82A}">
                    <a16:rowId xmlns:a16="http://schemas.microsoft.com/office/drawing/2014/main" val="10000"/>
                  </a:ext>
                </a:extLst>
              </a:tr>
              <a:tr h="247364">
                <a:tc>
                  <a:txBody>
                    <a:bodyPr/>
                    <a:lstStyle/>
                    <a:p>
                      <a:r>
                        <a:rPr lang="en-US" sz="1050" dirty="0" smtClean="0">
                          <a:solidFill>
                            <a:schemeClr val="tx2">
                              <a:lumMod val="75000"/>
                            </a:schemeClr>
                          </a:solidFill>
                        </a:rPr>
                        <a:t>Stephen Slotte,</a:t>
                      </a:r>
                      <a:r>
                        <a:rPr lang="en-US" sz="1050" baseline="0" dirty="0" smtClean="0">
                          <a:solidFill>
                            <a:schemeClr val="tx2">
                              <a:lumMod val="75000"/>
                            </a:schemeClr>
                          </a:solidFill>
                        </a:rPr>
                        <a:t> ANM-11</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r h="247364">
                <a:tc>
                  <a:txBody>
                    <a:bodyPr/>
                    <a:lstStyle/>
                    <a:p>
                      <a:r>
                        <a:rPr lang="en-US" sz="1050" dirty="0" smtClean="0">
                          <a:solidFill>
                            <a:schemeClr val="tx2">
                              <a:lumMod val="75000"/>
                            </a:schemeClr>
                          </a:solidFill>
                        </a:rPr>
                        <a:t>Wes Ryan, ACE-113</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5" name="Partners"/>
          <p:cNvGraphicFramePr>
            <a:graphicFrameLocks noGrp="1"/>
          </p:cNvGraphicFramePr>
          <p:nvPr>
            <p:ph type="tbl" sz="quarter" idx="15"/>
            <p:extLst>
              <p:ext uri="{D42A27DB-BD31-4B8C-83A1-F6EECF244321}">
                <p14:modId xmlns:p14="http://schemas.microsoft.com/office/powerpoint/2010/main" val="326945611"/>
              </p:ext>
            </p:extLst>
          </p:nvPr>
        </p:nvGraphicFramePr>
        <p:xfrm>
          <a:off x="2514600" y="5033868"/>
          <a:ext cx="1981200" cy="132588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153572">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30359">
                <a:tc>
                  <a:txBody>
                    <a:bodyPr/>
                    <a:lstStyle/>
                    <a:p>
                      <a:r>
                        <a:rPr lang="en-US" sz="1050" dirty="0" smtClean="0">
                          <a:solidFill>
                            <a:schemeClr val="tx2">
                              <a:lumMod val="75000"/>
                            </a:schemeClr>
                          </a:solidFill>
                        </a:rPr>
                        <a:t>S&amp;T Electrical and Wiring Systems Interagency Group</a:t>
                      </a:r>
                    </a:p>
                  </a:txBody>
                  <a:tcPr>
                    <a:solidFill>
                      <a:srgbClr val="D0D8E8"/>
                    </a:solidFill>
                  </a:tcPr>
                </a:tc>
                <a:extLst>
                  <a:ext uri="{0D108BD9-81ED-4DB2-BD59-A6C34878D82A}">
                    <a16:rowId xmlns:a16="http://schemas.microsoft.com/office/drawing/2014/main" val="10001"/>
                  </a:ext>
                </a:extLst>
              </a:tr>
              <a:tr h="230359">
                <a:tc>
                  <a:txBody>
                    <a:bodyPr/>
                    <a:lstStyle/>
                    <a:p>
                      <a:r>
                        <a:rPr lang="en-US" sz="1050" dirty="0" smtClean="0">
                          <a:solidFill>
                            <a:schemeClr val="tx2">
                              <a:lumMod val="75000"/>
                            </a:schemeClr>
                          </a:solidFill>
                        </a:rPr>
                        <a:t>Energy Supply Device Aviation Rulemaking Committee</a:t>
                      </a:r>
                    </a:p>
                  </a:txBody>
                  <a:tcPr>
                    <a:solidFill>
                      <a:srgbClr val="D0D8E8"/>
                    </a:solidFill>
                  </a:tcPr>
                </a:tc>
                <a:extLst>
                  <a:ext uri="{0D108BD9-81ED-4DB2-BD59-A6C34878D82A}">
                    <a16:rowId xmlns:a16="http://schemas.microsoft.com/office/drawing/2014/main" val="10002"/>
                  </a:ext>
                </a:extLst>
              </a:tr>
              <a:tr h="153572">
                <a:tc>
                  <a:txBody>
                    <a:bodyPr/>
                    <a:lstStyle/>
                    <a:p>
                      <a:r>
                        <a:rPr lang="en-US" sz="1050" dirty="0" smtClean="0">
                          <a:solidFill>
                            <a:schemeClr val="tx2">
                              <a:lumMod val="75000"/>
                            </a:schemeClr>
                          </a:solidFill>
                        </a:rPr>
                        <a:t>SAE AE7 Fuel</a:t>
                      </a:r>
                    </a:p>
                  </a:txBody>
                  <a:tcPr>
                    <a:solidFill>
                      <a:srgbClr val="D0D8E8"/>
                    </a:solidFill>
                  </a:tcPr>
                </a:tc>
                <a:extLst>
                  <a:ext uri="{0D108BD9-81ED-4DB2-BD59-A6C34878D82A}">
                    <a16:rowId xmlns:a16="http://schemas.microsoft.com/office/drawing/2014/main" val="10003"/>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8140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solidFill>
                            <a:schemeClr val="tx2">
                              <a:lumMod val="75000"/>
                            </a:schemeClr>
                          </a:solidFill>
                        </a:rPr>
                        <a:t>FY2016 – FY2019</a:t>
                      </a:r>
                      <a:endParaRPr lang="en-US" sz="1050" dirty="0">
                        <a:solidFill>
                          <a:schemeClr val="tx2">
                            <a:lumMod val="75000"/>
                          </a:schemeClr>
                        </a:solidFill>
                      </a:endParaRPr>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3479044566"/>
              </p:ext>
            </p:extLst>
          </p:nvPr>
        </p:nvGraphicFramePr>
        <p:xfrm>
          <a:off x="4624754" y="1436077"/>
          <a:ext cx="4114800" cy="20689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448655">
                <a:tc>
                  <a:txBody>
                    <a:bodyPr/>
                    <a:lstStyle/>
                    <a:p>
                      <a:pPr algn="just">
                        <a:buFont typeface="Wingdings" pitchFamily="2" charset="2"/>
                        <a:buNone/>
                        <a:defRPr/>
                      </a:pPr>
                      <a:r>
                        <a:rPr lang="en-US" sz="1050" kern="1200" dirty="0" smtClean="0">
                          <a:solidFill>
                            <a:schemeClr val="tx2">
                              <a:lumMod val="50000"/>
                            </a:schemeClr>
                          </a:solidFill>
                          <a:latin typeface="+mn-lt"/>
                          <a:ea typeface="ＭＳ Ｐゴシック" charset="0"/>
                          <a:cs typeface="Arial"/>
                        </a:rPr>
                        <a:t>Contract award</a:t>
                      </a:r>
                    </a:p>
                  </a:txBody>
                  <a:tcPr marL="43825" marR="43825" marT="45702" marB="45702" anchor="ctr">
                    <a:solidFill>
                      <a:srgbClr val="D0D8E8"/>
                    </a:solidFill>
                  </a:tcPr>
                </a:tc>
                <a:tc>
                  <a:txBody>
                    <a:bodyPr/>
                    <a:lstStyle/>
                    <a:p>
                      <a:pPr marL="0" marR="0" algn="l" defTabSz="914400" rtl="0" eaLnBrk="1" latinLnBrk="0" hangingPunct="1">
                        <a:lnSpc>
                          <a:spcPct val="115000"/>
                        </a:lnSpc>
                        <a:spcBef>
                          <a:spcPts val="0"/>
                        </a:spcBef>
                        <a:spcAft>
                          <a:spcPts val="0"/>
                        </a:spcAft>
                      </a:pPr>
                      <a:r>
                        <a:rPr lang="en-US" sz="1050" kern="1200" dirty="0" smtClean="0">
                          <a:solidFill>
                            <a:schemeClr val="tx2">
                              <a:lumMod val="50000"/>
                            </a:schemeClr>
                          </a:solidFill>
                          <a:latin typeface="+mn-lt"/>
                          <a:ea typeface="ＭＳ Ｐゴシック" charset="0"/>
                          <a:cs typeface="Arial"/>
                        </a:rPr>
                        <a:t>Complete – 10/2016</a:t>
                      </a:r>
                      <a:endParaRPr lang="en-US" sz="1050" kern="1200" dirty="0">
                        <a:solidFill>
                          <a:schemeClr val="tx2">
                            <a:lumMod val="50000"/>
                          </a:schemeClr>
                        </a:solidFill>
                        <a:latin typeface="+mn-lt"/>
                        <a:ea typeface="ＭＳ Ｐゴシック" charset="0"/>
                        <a:cs typeface="Arial"/>
                      </a:endParaRPr>
                    </a:p>
                  </a:txBody>
                  <a:tcPr marL="43825" marR="43825" marT="45702" marB="45702" anchor="ctr">
                    <a:solidFill>
                      <a:srgbClr val="D0D8E8"/>
                    </a:solidFill>
                  </a:tcPr>
                </a:tc>
                <a:extLst>
                  <a:ext uri="{0D108BD9-81ED-4DB2-BD59-A6C34878D82A}">
                    <a16:rowId xmlns:a16="http://schemas.microsoft.com/office/drawing/2014/main" val="10002"/>
                  </a:ext>
                </a:extLst>
              </a:tr>
              <a:tr h="448655">
                <a:tc>
                  <a:txBody>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sz="1050" kern="1200" dirty="0" smtClean="0">
                          <a:solidFill>
                            <a:schemeClr val="tx2">
                              <a:lumMod val="50000"/>
                            </a:schemeClr>
                          </a:solidFill>
                          <a:latin typeface="+mn-lt"/>
                          <a:ea typeface="ＭＳ Ｐゴシック" charset="0"/>
                          <a:cs typeface="Arial"/>
                        </a:rPr>
                        <a:t>Fuel cell design effort to meet air/oxygen requirements</a:t>
                      </a:r>
                    </a:p>
                  </a:txBody>
                  <a:tcPr marL="43825" marR="43825" marT="45702" marB="45702" anchor="ctr">
                    <a:solidFill>
                      <a:srgbClr val="D0D8E8"/>
                    </a:solidFill>
                  </a:tcPr>
                </a:tc>
                <a:tc>
                  <a:txBody>
                    <a:bodyPr/>
                    <a:lstStyle/>
                    <a:p>
                      <a:pPr marL="0" marR="0" algn="l" defTabSz="914400" rtl="0" eaLnBrk="1" latinLnBrk="0" hangingPunct="1">
                        <a:lnSpc>
                          <a:spcPct val="115000"/>
                        </a:lnSpc>
                        <a:spcBef>
                          <a:spcPts val="0"/>
                        </a:spcBef>
                        <a:spcAft>
                          <a:spcPts val="0"/>
                        </a:spcAft>
                      </a:pPr>
                      <a:r>
                        <a:rPr lang="en-US" sz="1050" kern="1200" dirty="0" smtClean="0">
                          <a:solidFill>
                            <a:schemeClr val="tx2">
                              <a:lumMod val="50000"/>
                            </a:schemeClr>
                          </a:solidFill>
                          <a:latin typeface="+mn-lt"/>
                          <a:ea typeface="ＭＳ Ｐゴシック" charset="0"/>
                          <a:cs typeface="Arial"/>
                        </a:rPr>
                        <a:t>1QFY18</a:t>
                      </a:r>
                      <a:endParaRPr lang="en-US" sz="1050" kern="1200" dirty="0">
                        <a:solidFill>
                          <a:schemeClr val="tx2">
                            <a:lumMod val="50000"/>
                          </a:schemeClr>
                        </a:solidFill>
                        <a:latin typeface="+mn-lt"/>
                        <a:ea typeface="ＭＳ Ｐゴシック" charset="0"/>
                        <a:cs typeface="Arial"/>
                      </a:endParaRPr>
                    </a:p>
                  </a:txBody>
                  <a:tcPr marL="43825" marR="43825" marT="45702" marB="45702" anchor="ctr">
                    <a:solidFill>
                      <a:srgbClr val="D0D8E8"/>
                    </a:solidFill>
                  </a:tcPr>
                </a:tc>
                <a:extLst>
                  <a:ext uri="{0D108BD9-81ED-4DB2-BD59-A6C34878D82A}">
                    <a16:rowId xmlns:a16="http://schemas.microsoft.com/office/drawing/2014/main" val="2904112194"/>
                  </a:ext>
                </a:extLst>
              </a:tr>
              <a:tr h="4486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tx2">
                              <a:lumMod val="50000"/>
                            </a:schemeClr>
                          </a:solidFill>
                          <a:latin typeface="+mn-lt"/>
                          <a:ea typeface="ＭＳ Ｐゴシック" charset="0"/>
                          <a:cs typeface="Arial"/>
                        </a:rPr>
                        <a:t>Complete system requirements and specifications</a:t>
                      </a:r>
                    </a:p>
                    <a:p>
                      <a:endParaRPr lang="en-US" sz="1050" kern="1200" dirty="0">
                        <a:solidFill>
                          <a:schemeClr val="tx2">
                            <a:lumMod val="50000"/>
                          </a:schemeClr>
                        </a:solidFill>
                        <a:latin typeface="+mn-lt"/>
                        <a:ea typeface="ＭＳ Ｐゴシック" charset="0"/>
                        <a:cs typeface="Arial"/>
                      </a:endParaRPr>
                    </a:p>
                  </a:txBody>
                  <a:tcPr marL="43825" marR="43825" marT="45702" marB="45702" anchor="ctr">
                    <a:solidFill>
                      <a:srgbClr val="D0D8E8"/>
                    </a:solidFill>
                  </a:tcPr>
                </a:tc>
                <a:tc>
                  <a:txBody>
                    <a:bodyPr/>
                    <a:lstStyle/>
                    <a:p>
                      <a:r>
                        <a:rPr lang="en-US" sz="1050" kern="1200" dirty="0" smtClean="0">
                          <a:solidFill>
                            <a:schemeClr val="tx2">
                              <a:lumMod val="50000"/>
                            </a:schemeClr>
                          </a:solidFill>
                          <a:latin typeface="+mn-lt"/>
                          <a:ea typeface="ＭＳ Ｐゴシック" charset="0"/>
                          <a:cs typeface="Arial"/>
                        </a:rPr>
                        <a:t>1QFY18</a:t>
                      </a:r>
                      <a:endParaRPr lang="en-US" sz="1050" kern="1200" dirty="0">
                        <a:solidFill>
                          <a:schemeClr val="tx2">
                            <a:lumMod val="50000"/>
                          </a:schemeClr>
                        </a:solidFill>
                        <a:latin typeface="+mn-lt"/>
                        <a:ea typeface="ＭＳ Ｐゴシック" charset="0"/>
                        <a:cs typeface="Arial"/>
                      </a:endParaRPr>
                    </a:p>
                  </a:txBody>
                  <a:tcPr marL="43825" marR="43825" marT="45702" marB="45702" anchor="ctr">
                    <a:solidFill>
                      <a:srgbClr val="D0D8E8"/>
                    </a:solidFill>
                  </a:tcPr>
                </a:tc>
                <a:extLst>
                  <a:ext uri="{0D108BD9-81ED-4DB2-BD59-A6C34878D82A}">
                    <a16:rowId xmlns:a16="http://schemas.microsoft.com/office/drawing/2014/main" val="3894948755"/>
                  </a:ext>
                </a:extLst>
              </a:tr>
              <a:tr h="4486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dirty="0" smtClean="0">
                          <a:solidFill>
                            <a:schemeClr val="tx2">
                              <a:lumMod val="50000"/>
                            </a:schemeClr>
                          </a:solidFill>
                          <a:latin typeface="+mn-lt"/>
                          <a:ea typeface="ＭＳ Ｐゴシック" charset="0"/>
                          <a:cs typeface="Arial"/>
                        </a:rPr>
                        <a:t>Participation in the FAA ARC on Fuel cells that include UAS</a:t>
                      </a:r>
                    </a:p>
                  </a:txBody>
                  <a:tcPr marL="43825" marR="43825" marT="45702" marB="45702" anchor="ctr">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50" kern="1200" dirty="0" smtClean="0">
                          <a:solidFill>
                            <a:schemeClr val="tx2">
                              <a:lumMod val="50000"/>
                            </a:schemeClr>
                          </a:solidFill>
                          <a:latin typeface="+mn-lt"/>
                          <a:ea typeface="ＭＳ Ｐゴシック" charset="0"/>
                          <a:cs typeface="Arial"/>
                        </a:rPr>
                        <a:t>On-going</a:t>
                      </a:r>
                      <a:endParaRPr lang="en-US" sz="1050" kern="1200" dirty="0">
                        <a:solidFill>
                          <a:schemeClr val="tx2">
                            <a:lumMod val="50000"/>
                          </a:schemeClr>
                        </a:solidFill>
                        <a:latin typeface="+mn-lt"/>
                        <a:ea typeface="ＭＳ Ｐゴシック" charset="0"/>
                        <a:cs typeface="Arial"/>
                      </a:endParaRPr>
                    </a:p>
                  </a:txBody>
                  <a:tcPr marL="43825" marR="43825" marT="45702" marB="45702" anchor="ctr">
                    <a:solidFill>
                      <a:srgbClr val="D0D8E8"/>
                    </a:solidFill>
                  </a:tcPr>
                </a:tc>
                <a:extLst>
                  <a:ext uri="{0D108BD9-81ED-4DB2-BD59-A6C34878D82A}">
                    <a16:rowId xmlns:a16="http://schemas.microsoft.com/office/drawing/2014/main" val="550110426"/>
                  </a:ext>
                </a:extLst>
              </a:tr>
            </a:tbl>
          </a:graphicData>
        </a:graphic>
      </p:graphicFrame>
      <p:sp>
        <p:nvSpPr>
          <p:cNvPr id="10" name="Need/ Approach"/>
          <p:cNvSpPr>
            <a:spLocks noGrp="1"/>
          </p:cNvSpPr>
          <p:nvPr>
            <p:ph type="body" sz="quarter" idx="10"/>
          </p:nvPr>
        </p:nvSpPr>
        <p:spPr/>
        <p:txBody>
          <a:bodyPr/>
          <a:lstStyle/>
          <a:p>
            <a:r>
              <a:rPr lang="en-US" dirty="0"/>
              <a:t>Need - Identify the Safety risk  based upon a system of open/closed cathode PEM fuel cell concept in which the cathode reactant and coolant delivery systems are shared. The simplicity of the air-cooled stack and its reduced balance of plant make it attractive for smaller UAS applications in general, while the closed cathode (oxygen-using) component of the design is beneficial for dense air and high altitude applications. These systems are proposed to give UAV more time on station at high altitude. </a:t>
            </a:r>
          </a:p>
          <a:p>
            <a:endParaRPr lang="en-US" dirty="0"/>
          </a:p>
          <a:p>
            <a:r>
              <a:rPr lang="en-US" dirty="0"/>
              <a:t>Approach - Leverage the work in the Electrical System TCRG and target UAV system applications of fuel cell systems</a:t>
            </a:r>
            <a:r>
              <a:rPr lang="en-US" dirty="0" smtClean="0"/>
              <a:t>.</a:t>
            </a:r>
            <a:endParaRPr lang="en-US" dirty="0"/>
          </a:p>
        </p:txBody>
      </p:sp>
      <p:sp>
        <p:nvSpPr>
          <p:cNvPr id="11" name="Research Title &amp; CAN"/>
          <p:cNvSpPr>
            <a:spLocks noGrp="1"/>
          </p:cNvSpPr>
          <p:nvPr>
            <p:ph type="title"/>
          </p:nvPr>
        </p:nvSpPr>
        <p:spPr/>
        <p:txBody>
          <a:bodyPr/>
          <a:lstStyle/>
          <a:p>
            <a:r>
              <a:rPr lang="en-US" altLang="en-US" sz="2400" dirty="0">
                <a:latin typeface="Calibri"/>
                <a:ea typeface="ＭＳ Ｐゴシック" charset="0"/>
                <a:cs typeface="Arial" charset="0"/>
              </a:rPr>
              <a:t>Fuel Cell Energy Supply Systems for UAV Systems and Aerospace Applications</a:t>
            </a:r>
            <a:br>
              <a:rPr lang="en-US" altLang="en-US" sz="2400" dirty="0">
                <a:latin typeface="Calibri"/>
                <a:ea typeface="ＭＳ Ｐゴシック" charset="0"/>
                <a:cs typeface="Arial" charset="0"/>
              </a:rPr>
            </a:br>
            <a:r>
              <a:rPr lang="en-US" altLang="en-US" sz="2400" dirty="0">
                <a:latin typeface="Calibri"/>
                <a:ea typeface="ＭＳ Ｐゴシック" charset="0"/>
                <a:cs typeface="Arial" charset="0"/>
              </a:rPr>
              <a:t> </a:t>
            </a:r>
            <a:r>
              <a:rPr lang="en-US" altLang="en-US" sz="2000" dirty="0">
                <a:latin typeface="Calibri"/>
                <a:ea typeface="ＭＳ Ｐゴシック" charset="0"/>
                <a:cs typeface="Arial" charset="0"/>
              </a:rPr>
              <a:t>A11L.UAS.38</a:t>
            </a:r>
            <a:endParaRPr lang="en-US" dirty="0"/>
          </a:p>
        </p:txBody>
      </p:sp>
      <p:sp>
        <p:nvSpPr>
          <p:cNvPr id="3" name="Table Placeholder 2"/>
          <p:cNvSpPr>
            <a:spLocks noGrp="1"/>
          </p:cNvSpPr>
          <p:nvPr>
            <p:ph type="tbl" sz="quarter" idx="14"/>
          </p:nvPr>
        </p:nvSpPr>
        <p:spPr/>
      </p:sp>
      <p:graphicFrame>
        <p:nvGraphicFramePr>
          <p:cNvPr id="19" name="Program Manager"/>
          <p:cNvGraphicFramePr>
            <a:graphicFrameLocks/>
          </p:cNvGraphicFramePr>
          <p:nvPr>
            <p:extLst>
              <p:ext uri="{D42A27DB-BD31-4B8C-83A1-F6EECF244321}">
                <p14:modId xmlns:p14="http://schemas.microsoft.com/office/powerpoint/2010/main" val="3523711481"/>
              </p:ext>
            </p:extLst>
          </p:nvPr>
        </p:nvGraphicFramePr>
        <p:xfrm>
          <a:off x="381000" y="4178712"/>
          <a:ext cx="1981200" cy="75438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212376">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12376">
                <a:tc>
                  <a:txBody>
                    <a:bodyPr/>
                    <a:lstStyle/>
                    <a:p>
                      <a:r>
                        <a:rPr lang="en-US" sz="1050" dirty="0" smtClean="0">
                          <a:solidFill>
                            <a:schemeClr val="tx2">
                              <a:lumMod val="75000"/>
                            </a:schemeClr>
                          </a:solidFill>
                        </a:rPr>
                        <a:t>Claude Jones, ANG-C21</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r h="212376">
                <a:tc>
                  <a:txBody>
                    <a:bodyPr/>
                    <a:lstStyle/>
                    <a:p>
                      <a:r>
                        <a:rPr lang="en-US" sz="1050" dirty="0" smtClean="0">
                          <a:solidFill>
                            <a:schemeClr val="tx2">
                              <a:lumMod val="75000"/>
                            </a:schemeClr>
                          </a:solidFill>
                        </a:rPr>
                        <a:t>Mike Walz, ANG-E271</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251803275"/>
                  </a:ext>
                </a:extLst>
              </a:tr>
            </a:tbl>
          </a:graphicData>
        </a:graphic>
      </p:graphicFrame>
    </p:spTree>
    <p:extLst>
      <p:ext uri="{BB962C8B-B14F-4D97-AF65-F5344CB8AC3E}">
        <p14:creationId xmlns:p14="http://schemas.microsoft.com/office/powerpoint/2010/main" val="368194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p:txBody>
          <a:bodyPr/>
          <a:lstStyle/>
          <a:p>
            <a:r>
              <a:rPr lang="en-US" dirty="0"/>
              <a:t>This Research supports section 3.1.4.3 and 3.1.5.3 of the UAS Implementation Plan.</a:t>
            </a:r>
          </a:p>
          <a:p>
            <a:r>
              <a:rPr lang="en-US" dirty="0"/>
              <a:t>This program will be used to establish validation methods to be used in aerospace industry standards from RTCA and SAE on re chargeable LI Battery system that are directly applicable all UAS systems. This program is directly supporting working RTCA SC-225 and SAE AE-7B, with a EUROCAE counterpart for each committee</a:t>
            </a:r>
            <a:r>
              <a:rPr lang="en-US" dirty="0" smtClean="0"/>
              <a:t>.</a:t>
            </a:r>
            <a:endParaRPr lang="en-US" dirty="0"/>
          </a:p>
        </p:txBody>
      </p:sp>
      <p:graphicFrame>
        <p:nvGraphicFramePr>
          <p:cNvPr id="17" name="Research Performers"/>
          <p:cNvGraphicFramePr>
            <a:graphicFrameLocks noGrp="1"/>
          </p:cNvGraphicFramePr>
          <p:nvPr>
            <p:ph type="tbl" sz="quarter" idx="17"/>
            <p:extLst>
              <p:ext uri="{D42A27DB-BD31-4B8C-83A1-F6EECF244321}">
                <p14:modId xmlns:p14="http://schemas.microsoft.com/office/powerpoint/2010/main" val="3428659323"/>
              </p:ext>
            </p:extLst>
          </p:nvPr>
        </p:nvGraphicFramePr>
        <p:xfrm>
          <a:off x="2315307" y="5390858"/>
          <a:ext cx="2214489" cy="548640"/>
        </p:xfrm>
        <a:graphic>
          <a:graphicData uri="http://schemas.openxmlformats.org/drawingml/2006/table">
            <a:tbl>
              <a:tblPr firstRow="1" bandRow="1">
                <a:tableStyleId>{5C22544A-7EE6-4342-B048-85BDC9FD1C3A}</a:tableStyleId>
              </a:tblPr>
              <a:tblGrid>
                <a:gridCol w="2214489">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WJHTC</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ext uri="{D42A27DB-BD31-4B8C-83A1-F6EECF244321}">
                <p14:modId xmlns:p14="http://schemas.microsoft.com/office/powerpoint/2010/main" val="2397532572"/>
              </p:ext>
            </p:extLst>
          </p:nvPr>
        </p:nvGraphicFramePr>
        <p:xfrm>
          <a:off x="345831" y="5390858"/>
          <a:ext cx="1846384" cy="548640"/>
        </p:xfrm>
        <a:graphic>
          <a:graphicData uri="http://schemas.openxmlformats.org/drawingml/2006/table">
            <a:tbl>
              <a:tblPr firstRow="1">
                <a:tableStyleId>{5C22544A-7EE6-4342-B048-85BDC9FD1C3A}</a:tableStyleId>
              </a:tblPr>
              <a:tblGrid>
                <a:gridCol w="1846384">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Nazih</a:t>
                      </a:r>
                      <a:r>
                        <a:rPr lang="en-US" sz="1050" baseline="0" dirty="0" smtClean="0">
                          <a:solidFill>
                            <a:schemeClr val="tx2">
                              <a:lumMod val="75000"/>
                            </a:schemeClr>
                          </a:solidFill>
                        </a:rPr>
                        <a:t> Khaouly, ANM-111</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5" name="Partners"/>
          <p:cNvGraphicFramePr>
            <a:graphicFrameLocks noGrp="1"/>
          </p:cNvGraphicFramePr>
          <p:nvPr>
            <p:ph type="tbl" sz="quarter" idx="15"/>
            <p:extLst>
              <p:ext uri="{D42A27DB-BD31-4B8C-83A1-F6EECF244321}">
                <p14:modId xmlns:p14="http://schemas.microsoft.com/office/powerpoint/2010/main" val="440242840"/>
              </p:ext>
            </p:extLst>
          </p:nvPr>
        </p:nvGraphicFramePr>
        <p:xfrm>
          <a:off x="2315308" y="4232031"/>
          <a:ext cx="2214489" cy="1074420"/>
        </p:xfrm>
        <a:graphic>
          <a:graphicData uri="http://schemas.openxmlformats.org/drawingml/2006/table">
            <a:tbl>
              <a:tblPr firstRow="1">
                <a:tableStyleId>{5C22544A-7EE6-4342-B048-85BDC9FD1C3A}</a:tableStyleId>
              </a:tblPr>
              <a:tblGrid>
                <a:gridCol w="2214489">
                  <a:extLst>
                    <a:ext uri="{9D8B030D-6E8A-4147-A177-3AD203B41FA5}">
                      <a16:colId xmlns:a16="http://schemas.microsoft.com/office/drawing/2014/main" val="20000"/>
                    </a:ext>
                  </a:extLst>
                </a:gridCol>
              </a:tblGrid>
              <a:tr h="235409">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385215">
                <a:tc>
                  <a:txBody>
                    <a:bodyPr/>
                    <a:lstStyle/>
                    <a:p>
                      <a:r>
                        <a:rPr lang="en-US" sz="1050" dirty="0" smtClean="0">
                          <a:solidFill>
                            <a:schemeClr val="tx2">
                              <a:lumMod val="75000"/>
                            </a:schemeClr>
                          </a:solidFill>
                        </a:rPr>
                        <a:t>RTCA WG 226, SAE AE7B, NASA JSC, UL</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r h="385215">
                <a:tc>
                  <a:txBody>
                    <a:bodyPr/>
                    <a:lstStyle/>
                    <a:p>
                      <a:r>
                        <a:rPr lang="en-US" sz="1050" dirty="0" smtClean="0">
                          <a:solidFill>
                            <a:schemeClr val="tx2">
                              <a:lumMod val="75000"/>
                            </a:schemeClr>
                          </a:solidFill>
                        </a:rPr>
                        <a:t>S&amp;T Electrical </a:t>
                      </a:r>
                      <a:r>
                        <a:rPr lang="en-US" sz="1050" baseline="0" dirty="0" smtClean="0">
                          <a:solidFill>
                            <a:schemeClr val="tx2">
                              <a:lumMod val="75000"/>
                            </a:schemeClr>
                          </a:solidFill>
                        </a:rPr>
                        <a:t> System and Wiring Group</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4" name="Program Manager"/>
          <p:cNvGraphicFramePr>
            <a:graphicFrameLocks noGrp="1"/>
          </p:cNvGraphicFramePr>
          <p:nvPr>
            <p:ph type="tbl" sz="quarter" idx="14"/>
            <p:extLst>
              <p:ext uri="{D42A27DB-BD31-4B8C-83A1-F6EECF244321}">
                <p14:modId xmlns:p14="http://schemas.microsoft.com/office/powerpoint/2010/main" val="468328603"/>
              </p:ext>
            </p:extLst>
          </p:nvPr>
        </p:nvGraphicFramePr>
        <p:xfrm>
          <a:off x="345831" y="4232031"/>
          <a:ext cx="1846384" cy="822960"/>
        </p:xfrm>
        <a:graphic>
          <a:graphicData uri="http://schemas.openxmlformats.org/drawingml/2006/table">
            <a:tbl>
              <a:tblPr firstRow="1" bandRow="1">
                <a:tableStyleId>{5C22544A-7EE6-4342-B048-85BDC9FD1C3A}</a:tableStyleId>
              </a:tblPr>
              <a:tblGrid>
                <a:gridCol w="1846384">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Claude Jones,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r h="274320">
                <a:tc>
                  <a:txBody>
                    <a:bodyPr/>
                    <a:lstStyle/>
                    <a:p>
                      <a:r>
                        <a:rPr lang="en-US" sz="1050" dirty="0" smtClean="0">
                          <a:solidFill>
                            <a:schemeClr val="tx2">
                              <a:lumMod val="75000"/>
                            </a:schemeClr>
                          </a:solidFill>
                        </a:rPr>
                        <a:t>Mike Walz, ANG-E271</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251803275"/>
                  </a:ext>
                </a:extLst>
              </a:tr>
            </a:tbl>
          </a:graphicData>
        </a:graphic>
      </p:graphicFrame>
      <p:graphicFrame>
        <p:nvGraphicFramePr>
          <p:cNvPr id="13" name="Period of Performance"/>
          <p:cNvGraphicFramePr>
            <a:graphicFrameLocks noGrp="1"/>
          </p:cNvGraphicFramePr>
          <p:nvPr>
            <p:ph type="tbl" sz="quarter" idx="19"/>
            <p:extLst>
              <p:ext uri="{D42A27DB-BD31-4B8C-83A1-F6EECF244321}">
                <p14:modId xmlns:p14="http://schemas.microsoft.com/office/powerpoint/2010/main" val="1126455052"/>
              </p:ext>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FY2016-FY2020</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3017514666"/>
              </p:ext>
            </p:extLst>
          </p:nvPr>
        </p:nvGraphicFramePr>
        <p:xfrm>
          <a:off x="4648200" y="1447800"/>
          <a:ext cx="4114800" cy="202856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p>
                      <a:pPr algn="just">
                        <a:buFont typeface="Wingdings" pitchFamily="2" charset="2"/>
                        <a:buNone/>
                        <a:defRPr/>
                      </a:pPr>
                      <a:r>
                        <a:rPr lang="en-US" sz="1100" dirty="0" smtClean="0">
                          <a:solidFill>
                            <a:schemeClr val="tx2">
                              <a:lumMod val="75000"/>
                            </a:schemeClr>
                          </a:solidFill>
                          <a:latin typeface="+mn-lt"/>
                        </a:rPr>
                        <a:t>Contract award</a:t>
                      </a:r>
                    </a:p>
                  </a:txBody>
                  <a:tcPr marL="43825" marR="43825" marT="45687" marB="45687" anchor="ctr">
                    <a:solidFill>
                      <a:srgbClr val="D0D8E8"/>
                    </a:solidFill>
                  </a:tcPr>
                </a:tc>
                <a:tc>
                  <a:txBody>
                    <a:bodyPr/>
                    <a:lstStyle/>
                    <a:p>
                      <a:pPr marL="0" marR="0" algn="l" defTabSz="914400" rtl="0" eaLnBrk="1" latinLnBrk="0" hangingPunct="1">
                        <a:lnSpc>
                          <a:spcPct val="115000"/>
                        </a:lnSpc>
                        <a:spcBef>
                          <a:spcPts val="0"/>
                        </a:spcBef>
                        <a:spcAft>
                          <a:spcPts val="0"/>
                        </a:spcAft>
                      </a:pPr>
                      <a:r>
                        <a:rPr lang="en-US" sz="1100" kern="1200" dirty="0" smtClean="0">
                          <a:solidFill>
                            <a:schemeClr val="tx2">
                              <a:lumMod val="75000"/>
                            </a:schemeClr>
                          </a:solidFill>
                          <a:latin typeface="+mn-lt"/>
                          <a:ea typeface="ＭＳ Ｐゴシック" charset="0"/>
                          <a:cs typeface="Arial"/>
                        </a:rPr>
                        <a:t>Complete – 10/2016</a:t>
                      </a:r>
                      <a:endParaRPr lang="en-US" sz="1100" kern="1200" dirty="0">
                        <a:solidFill>
                          <a:schemeClr val="tx2">
                            <a:lumMod val="75000"/>
                          </a:schemeClr>
                        </a:solidFill>
                        <a:latin typeface="+mn-lt"/>
                        <a:ea typeface="ＭＳ Ｐゴシック" charset="0"/>
                        <a:cs typeface="Arial"/>
                      </a:endParaRPr>
                    </a:p>
                  </a:txBody>
                  <a:tcPr marL="43825" marR="43825" marT="45687" marB="45687">
                    <a:solidFill>
                      <a:srgbClr val="D0D8E8"/>
                    </a:solidFill>
                  </a:tcPr>
                </a:tc>
                <a:extLst>
                  <a:ext uri="{0D108BD9-81ED-4DB2-BD59-A6C34878D82A}">
                    <a16:rowId xmlns:a16="http://schemas.microsoft.com/office/drawing/2014/main" val="10001"/>
                  </a:ext>
                </a:extLst>
              </a:tr>
              <a:tr h="274320">
                <a:tc>
                  <a:txBody>
                    <a:bodyPr/>
                    <a:lstStyle/>
                    <a:p>
                      <a:r>
                        <a:rPr lang="en-US" sz="1100" kern="1200" dirty="0" smtClean="0">
                          <a:solidFill>
                            <a:schemeClr val="tx2">
                              <a:lumMod val="75000"/>
                            </a:schemeClr>
                          </a:solidFill>
                          <a:latin typeface="+mn-lt"/>
                          <a:ea typeface="+mn-ea"/>
                          <a:cs typeface="+mn-cs"/>
                        </a:rPr>
                        <a:t>Project Plan</a:t>
                      </a:r>
                      <a:endParaRPr lang="en-US" sz="1100" kern="1200" dirty="0">
                        <a:solidFill>
                          <a:schemeClr val="tx2">
                            <a:lumMod val="75000"/>
                          </a:schemeClr>
                        </a:solidFill>
                        <a:latin typeface="+mn-lt"/>
                        <a:ea typeface="+mn-ea"/>
                        <a:cs typeface="+mn-cs"/>
                      </a:endParaRPr>
                    </a:p>
                  </a:txBody>
                  <a:tcPr marL="43825" marR="43825" marT="45687" marB="45687" anchor="ctr">
                    <a:solidFill>
                      <a:srgbClr val="D0D8E8"/>
                    </a:solidFill>
                  </a:tcPr>
                </a:tc>
                <a:tc>
                  <a:txBody>
                    <a:bodyPr/>
                    <a:lstStyle/>
                    <a:p>
                      <a:r>
                        <a:rPr lang="en-US" sz="1100" kern="1200" dirty="0" smtClean="0">
                          <a:solidFill>
                            <a:schemeClr val="tx2">
                              <a:lumMod val="75000"/>
                            </a:schemeClr>
                          </a:solidFill>
                          <a:latin typeface="+mn-lt"/>
                          <a:ea typeface="+mn-ea"/>
                          <a:cs typeface="+mn-cs"/>
                        </a:rPr>
                        <a:t>Completed</a:t>
                      </a:r>
                      <a:endParaRPr lang="en-US" sz="1100" kern="1200" dirty="0">
                        <a:solidFill>
                          <a:schemeClr val="tx2">
                            <a:lumMod val="75000"/>
                          </a:schemeClr>
                        </a:solidFill>
                        <a:latin typeface="+mn-lt"/>
                        <a:ea typeface="+mn-ea"/>
                        <a:cs typeface="+mn-cs"/>
                      </a:endParaRPr>
                    </a:p>
                  </a:txBody>
                  <a:tcPr marL="43825" marR="43825" marT="45687" marB="45687">
                    <a:solidFill>
                      <a:srgbClr val="D0D8E8"/>
                    </a:solidFill>
                  </a:tcPr>
                </a:tc>
                <a:extLst>
                  <a:ext uri="{0D108BD9-81ED-4DB2-BD59-A6C34878D82A}">
                    <a16:rowId xmlns:a16="http://schemas.microsoft.com/office/drawing/2014/main" val="10002"/>
                  </a:ext>
                </a:extLst>
              </a:tr>
              <a:tr h="274320">
                <a:tc>
                  <a:txBody>
                    <a:bodyPr/>
                    <a:lstStyle/>
                    <a:p>
                      <a:r>
                        <a:rPr lang="en-US" sz="1100" kern="1200" dirty="0" smtClean="0">
                          <a:solidFill>
                            <a:schemeClr val="tx2">
                              <a:lumMod val="75000"/>
                            </a:schemeClr>
                          </a:solidFill>
                          <a:latin typeface="+mn-lt"/>
                          <a:ea typeface="+mn-ea"/>
                          <a:cs typeface="+mn-cs"/>
                        </a:rPr>
                        <a:t>Preliminary test plan</a:t>
                      </a:r>
                      <a:endParaRPr lang="en-US" sz="1100" kern="1200" dirty="0">
                        <a:solidFill>
                          <a:schemeClr val="tx2">
                            <a:lumMod val="75000"/>
                          </a:schemeClr>
                        </a:solidFill>
                        <a:latin typeface="+mn-lt"/>
                        <a:ea typeface="+mn-ea"/>
                        <a:cs typeface="+mn-cs"/>
                      </a:endParaRPr>
                    </a:p>
                  </a:txBody>
                  <a:tcPr marL="43825" marR="43825" marT="45687" marB="45687" anchor="ctr">
                    <a:solidFill>
                      <a:srgbClr val="D0D8E8"/>
                    </a:solidFill>
                  </a:tcPr>
                </a:tc>
                <a:tc>
                  <a:txBody>
                    <a:bodyPr/>
                    <a:lstStyle/>
                    <a:p>
                      <a:r>
                        <a:rPr lang="en-US" sz="1100" kern="1200" dirty="0" smtClean="0">
                          <a:solidFill>
                            <a:schemeClr val="tx2">
                              <a:lumMod val="75000"/>
                            </a:schemeClr>
                          </a:solidFill>
                          <a:latin typeface="+mn-lt"/>
                          <a:ea typeface="+mn-ea"/>
                          <a:cs typeface="+mn-cs"/>
                        </a:rPr>
                        <a:t>1Q</a:t>
                      </a:r>
                      <a:r>
                        <a:rPr lang="en-US" sz="1100" kern="1200" baseline="0" dirty="0" smtClean="0">
                          <a:solidFill>
                            <a:schemeClr val="tx2">
                              <a:lumMod val="75000"/>
                            </a:schemeClr>
                          </a:solidFill>
                          <a:latin typeface="+mn-lt"/>
                          <a:ea typeface="+mn-ea"/>
                          <a:cs typeface="+mn-cs"/>
                        </a:rPr>
                        <a:t>FY18</a:t>
                      </a:r>
                      <a:endParaRPr lang="en-US" sz="1100" kern="1200" dirty="0">
                        <a:solidFill>
                          <a:schemeClr val="tx2">
                            <a:lumMod val="75000"/>
                          </a:schemeClr>
                        </a:solidFill>
                        <a:latin typeface="+mn-lt"/>
                        <a:ea typeface="+mn-ea"/>
                        <a:cs typeface="+mn-cs"/>
                      </a:endParaRPr>
                    </a:p>
                  </a:txBody>
                  <a:tcPr marL="43825" marR="43825" marT="45687" marB="45687">
                    <a:solidFill>
                      <a:srgbClr val="D0D8E8"/>
                    </a:solidFill>
                  </a:tcPr>
                </a:tc>
                <a:extLst>
                  <a:ext uri="{0D108BD9-81ED-4DB2-BD59-A6C34878D82A}">
                    <a16:rowId xmlns:a16="http://schemas.microsoft.com/office/drawing/2014/main" val="2799200540"/>
                  </a:ext>
                </a:extLst>
              </a:tr>
              <a:tr h="274320">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100" kern="1200" dirty="0" smtClean="0">
                          <a:solidFill>
                            <a:schemeClr val="tx2">
                              <a:lumMod val="75000"/>
                            </a:schemeClr>
                          </a:solidFill>
                          <a:latin typeface="+mn-lt"/>
                          <a:ea typeface="+mn-ea"/>
                          <a:cs typeface="+mn-cs"/>
                        </a:rPr>
                        <a:t>Initiate Testing </a:t>
                      </a:r>
                    </a:p>
                  </a:txBody>
                  <a:tcPr marL="43825" marR="43825" marT="45687" marB="45687" anchor="ctr">
                    <a:solidFill>
                      <a:srgbClr val="D0D8E8"/>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kern="1200" dirty="0" smtClean="0">
                          <a:solidFill>
                            <a:schemeClr val="tx2">
                              <a:lumMod val="75000"/>
                            </a:schemeClr>
                          </a:solidFill>
                          <a:latin typeface="+mn-lt"/>
                          <a:ea typeface="+mn-ea"/>
                          <a:cs typeface="+mn-cs"/>
                        </a:rPr>
                        <a:t>TBD</a:t>
                      </a:r>
                    </a:p>
                  </a:txBody>
                  <a:tcPr marL="43825" marR="43825" marT="45687" marB="45687">
                    <a:solidFill>
                      <a:srgbClr val="D0D8E8"/>
                    </a:solidFill>
                  </a:tcPr>
                </a:tc>
                <a:extLst>
                  <a:ext uri="{0D108BD9-81ED-4DB2-BD59-A6C34878D82A}">
                    <a16:rowId xmlns:a16="http://schemas.microsoft.com/office/drawing/2014/main" val="1250650077"/>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100" dirty="0" smtClean="0">
                          <a:solidFill>
                            <a:schemeClr val="tx2">
                              <a:lumMod val="75000"/>
                            </a:schemeClr>
                          </a:solidFill>
                          <a:latin typeface="+mn-lt"/>
                        </a:rPr>
                        <a:t>Participation in the SAE AE7 and RTCA SC 225, SC-235 and DO-311</a:t>
                      </a:r>
                    </a:p>
                  </a:txBody>
                  <a:tcPr marL="43825" marR="43825" marT="45687" marB="45687" anchor="ctr">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kern="1200" dirty="0" smtClean="0">
                          <a:solidFill>
                            <a:schemeClr val="tx2">
                              <a:lumMod val="75000"/>
                            </a:schemeClr>
                          </a:solidFill>
                          <a:effectLst/>
                          <a:latin typeface="+mn-lt"/>
                          <a:ea typeface="Calibri"/>
                          <a:cs typeface="Times New Roman"/>
                        </a:rPr>
                        <a:t> On-going</a:t>
                      </a:r>
                    </a:p>
                  </a:txBody>
                  <a:tcPr marL="43825" marR="43825" marT="45687" marB="45687">
                    <a:solidFill>
                      <a:srgbClr val="D0D8E8"/>
                    </a:solidFill>
                  </a:tcPr>
                </a:tc>
                <a:extLst>
                  <a:ext uri="{0D108BD9-81ED-4DB2-BD59-A6C34878D82A}">
                    <a16:rowId xmlns:a16="http://schemas.microsoft.com/office/drawing/2014/main" val="3487591479"/>
                  </a:ext>
                </a:extLst>
              </a:tr>
            </a:tbl>
          </a:graphicData>
        </a:graphic>
      </p:graphicFrame>
      <p:sp>
        <p:nvSpPr>
          <p:cNvPr id="10" name="Need/ Approach"/>
          <p:cNvSpPr>
            <a:spLocks noGrp="1"/>
          </p:cNvSpPr>
          <p:nvPr>
            <p:ph type="body" sz="quarter" idx="10"/>
          </p:nvPr>
        </p:nvSpPr>
        <p:spPr/>
        <p:txBody>
          <a:bodyPr/>
          <a:lstStyle/>
          <a:p>
            <a:r>
              <a:rPr lang="en-US" dirty="0"/>
              <a:t>Need - UAS Li Battery requirement is addressing a broad range of safety issues, but will focus on a more detailed investigation of thermal runaway in efforts of developing consistent testing approaches leading to increased safety for aerospace vehicles. </a:t>
            </a:r>
          </a:p>
          <a:p>
            <a:endParaRPr lang="en-US" dirty="0"/>
          </a:p>
          <a:p>
            <a:r>
              <a:rPr lang="en-US" dirty="0"/>
              <a:t>Approach - The program will have commercial involvement and oversight from a Commercial Advisory Board (CAB) comprising General Atomics and Boeing Phantom Works. </a:t>
            </a:r>
          </a:p>
          <a:p>
            <a:endParaRPr lang="en-US" dirty="0"/>
          </a:p>
        </p:txBody>
      </p:sp>
      <p:sp>
        <p:nvSpPr>
          <p:cNvPr id="11" name="Research Title &amp; CAN"/>
          <p:cNvSpPr>
            <a:spLocks noGrp="1"/>
          </p:cNvSpPr>
          <p:nvPr>
            <p:ph type="title"/>
          </p:nvPr>
        </p:nvSpPr>
        <p:spPr/>
        <p:txBody>
          <a:bodyPr/>
          <a:lstStyle/>
          <a:p>
            <a:r>
              <a:rPr lang="en-US" sz="2400" dirty="0">
                <a:latin typeface="Calibri"/>
                <a:ea typeface="ＭＳ Ｐゴシック" charset="0"/>
                <a:cs typeface="Arial" charset="0"/>
              </a:rPr>
              <a:t>Lithium Batteries and Battery Systems for UAV</a:t>
            </a:r>
            <a:r>
              <a:rPr lang="en-US" sz="2800" dirty="0">
                <a:latin typeface="Arial" charset="0"/>
                <a:ea typeface="ＭＳ Ｐゴシック" charset="0"/>
                <a:cs typeface="Arial" charset="0"/>
              </a:rPr>
              <a:t> </a:t>
            </a:r>
            <a:br>
              <a:rPr lang="en-US" sz="2800" dirty="0">
                <a:latin typeface="Arial" charset="0"/>
                <a:ea typeface="ＭＳ Ｐゴシック" charset="0"/>
                <a:cs typeface="Arial" charset="0"/>
              </a:rPr>
            </a:br>
            <a:r>
              <a:rPr lang="en-US" sz="2000" dirty="0">
                <a:latin typeface="Arial" charset="0"/>
                <a:ea typeface="ＭＳ Ｐゴシック" charset="0"/>
                <a:cs typeface="Arial" charset="0"/>
              </a:rPr>
              <a:t>A11L.UAS.39</a:t>
            </a:r>
            <a:endParaRPr lang="en-US" dirty="0"/>
          </a:p>
        </p:txBody>
      </p:sp>
    </p:spTree>
    <p:extLst>
      <p:ext uri="{BB962C8B-B14F-4D97-AF65-F5344CB8AC3E}">
        <p14:creationId xmlns:p14="http://schemas.microsoft.com/office/powerpoint/2010/main" val="403019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a:xfrm>
            <a:off x="4572000" y="3819037"/>
            <a:ext cx="4267200" cy="1133963"/>
          </a:xfrm>
        </p:spPr>
        <p:txBody>
          <a:bodyPr/>
          <a:lstStyle/>
          <a:p>
            <a:r>
              <a:rPr lang="en-US" dirty="0"/>
              <a:t>This Research supports section 3.1.5 of the UAS Implementation Plan.</a:t>
            </a:r>
          </a:p>
          <a:p>
            <a:r>
              <a:rPr lang="en-US" dirty="0"/>
              <a:t>This research will provide a better understanding of:</a:t>
            </a:r>
          </a:p>
          <a:p>
            <a:pPr lvl="1">
              <a:buSzPct val="80000"/>
            </a:pPr>
            <a:r>
              <a:rPr lang="en-US" dirty="0"/>
              <a:t>Weather products that would be most beneficial for UAS operations</a:t>
            </a:r>
          </a:p>
          <a:p>
            <a:pPr lvl="1">
              <a:buSzPct val="80000"/>
            </a:pPr>
            <a:r>
              <a:rPr lang="en-US" dirty="0"/>
              <a:t>Research that is needed to refine existing weather products for UAS operations</a:t>
            </a:r>
          </a:p>
          <a:p>
            <a:pPr lvl="1">
              <a:buSzPct val="80000"/>
            </a:pPr>
            <a:r>
              <a:rPr lang="en-US" dirty="0"/>
              <a:t>New weather capabilities that should be developed for UAS operations</a:t>
            </a:r>
          </a:p>
        </p:txBody>
      </p:sp>
      <p:graphicFrame>
        <p:nvGraphicFramePr>
          <p:cNvPr id="17" name="Research Performers"/>
          <p:cNvGraphicFramePr>
            <a:graphicFrameLocks noGrp="1"/>
          </p:cNvGraphicFramePr>
          <p:nvPr>
            <p:ph type="tbl" sz="quarter" idx="17"/>
            <p:extLst/>
          </p:nvPr>
        </p:nvGraphicFramePr>
        <p:xfrm>
          <a:off x="2514600" y="5257800"/>
          <a:ext cx="1981200" cy="54864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MIT/LL</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5242560"/>
          <a:ext cx="1981200" cy="685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Aviation Weather Research</a:t>
                      </a:r>
                      <a:r>
                        <a:rPr lang="en-US" sz="1050" baseline="0" dirty="0" smtClean="0">
                          <a:solidFill>
                            <a:schemeClr val="tx2">
                              <a:lumMod val="75000"/>
                            </a:schemeClr>
                          </a:solidFill>
                        </a:rPr>
                        <a:t> Program (AWRP) , ANG-C6</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2011680" cy="891540"/>
        </p:xfrm>
        <a:graphic>
          <a:graphicData uri="http://schemas.openxmlformats.org/drawingml/2006/table">
            <a:tbl>
              <a:tblPr firstRow="1">
                <a:tableStyleId>{5C22544A-7EE6-4342-B048-85BDC9FD1C3A}</a:tableStyleId>
              </a:tblPr>
              <a:tblGrid>
                <a:gridCol w="2011680">
                  <a:extLst>
                    <a:ext uri="{9D8B030D-6E8A-4147-A177-3AD203B41FA5}">
                      <a16:colId xmlns:a16="http://schemas.microsoft.com/office/drawing/2014/main" val="20000"/>
                    </a:ext>
                  </a:extLst>
                </a:gridCol>
              </a:tblGrid>
              <a:tr h="232117">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365760">
                <a:tc>
                  <a:txBody>
                    <a:bodyPr/>
                    <a:lstStyle/>
                    <a:p>
                      <a:r>
                        <a:rPr lang="en-US" sz="1000" dirty="0" smtClean="0">
                          <a:solidFill>
                            <a:schemeClr val="tx2">
                              <a:lumMod val="75000"/>
                            </a:schemeClr>
                          </a:solidFill>
                        </a:rPr>
                        <a:t>UAS R&amp;D Portfolio Branch</a:t>
                      </a:r>
                      <a:r>
                        <a:rPr lang="en-US" sz="1000" baseline="0" dirty="0" smtClean="0">
                          <a:solidFill>
                            <a:schemeClr val="tx2">
                              <a:lumMod val="75000"/>
                            </a:schemeClr>
                          </a:solidFill>
                        </a:rPr>
                        <a:t> (ANG-C21)</a:t>
                      </a:r>
                      <a:endParaRPr lang="en-US" sz="1000" dirty="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r h="225083">
                <a:tc>
                  <a:txBody>
                    <a:bodyPr/>
                    <a:lstStyle/>
                    <a:p>
                      <a:r>
                        <a:rPr lang="en-US" sz="1000" dirty="0" smtClean="0">
                          <a:solidFill>
                            <a:schemeClr val="tx2">
                              <a:lumMod val="75000"/>
                            </a:schemeClr>
                          </a:solidFill>
                        </a:rPr>
                        <a:t>UAS</a:t>
                      </a:r>
                      <a:r>
                        <a:rPr lang="en-US" sz="1000" baseline="0" dirty="0" smtClean="0">
                          <a:solidFill>
                            <a:schemeClr val="tx2">
                              <a:lumMod val="75000"/>
                            </a:schemeClr>
                          </a:solidFill>
                        </a:rPr>
                        <a:t> Engineering Branch (ANG-C35)</a:t>
                      </a:r>
                      <a:endParaRPr lang="en-US" sz="1000" dirty="0">
                        <a:solidFill>
                          <a:schemeClr val="tx2">
                            <a:lumMod val="75000"/>
                          </a:schemeClr>
                        </a:solidFill>
                      </a:endParaRP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4" name="Program Manager"/>
          <p:cNvGraphicFramePr>
            <a:graphicFrameLocks noGrp="1"/>
          </p:cNvGraphicFramePr>
          <p:nvPr>
            <p:ph type="tbl" sz="quarter" idx="14"/>
            <p:extLst>
              <p:ext uri="{D42A27DB-BD31-4B8C-83A1-F6EECF244321}">
                <p14:modId xmlns:p14="http://schemas.microsoft.com/office/powerpoint/2010/main" val="4196295273"/>
              </p:ext>
            </p:extLst>
          </p:nvPr>
        </p:nvGraphicFramePr>
        <p:xfrm>
          <a:off x="381000" y="4267200"/>
          <a:ext cx="1981200" cy="68580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smtClean="0">
                          <a:solidFill>
                            <a:schemeClr val="tx2">
                              <a:lumMod val="75000"/>
                            </a:schemeClr>
                          </a:solidFill>
                        </a:rPr>
                        <a:t>Lyndsay Digneo,</a:t>
                      </a:r>
                      <a:r>
                        <a:rPr lang="en-US" sz="1050" baseline="0" dirty="0" smtClean="0">
                          <a:solidFill>
                            <a:schemeClr val="tx2">
                              <a:lumMod val="75000"/>
                            </a:schemeClr>
                          </a:solidFill>
                        </a:rPr>
                        <a:t> ANG-C63</a:t>
                      </a:r>
                      <a:endParaRPr lang="en-US" sz="1050" dirty="0" smtClean="0">
                        <a:solidFill>
                          <a:schemeClr val="tx2">
                            <a:lumMod val="75000"/>
                          </a:schemeClr>
                        </a:solidFill>
                      </a:endParaRPr>
                    </a:p>
                    <a:p>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FY2016</a:t>
                      </a:r>
                      <a:r>
                        <a:rPr lang="en-US" sz="1050" baseline="0" dirty="0" smtClean="0"/>
                        <a:t> – FY2017</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1576820230"/>
              </p:ext>
            </p:extLst>
          </p:nvPr>
        </p:nvGraphicFramePr>
        <p:xfrm>
          <a:off x="4589585" y="1389185"/>
          <a:ext cx="4267200" cy="2163948"/>
        </p:xfrm>
        <a:graphic>
          <a:graphicData uri="http://schemas.openxmlformats.org/drawingml/2006/table">
            <a:tbl>
              <a:tblPr firstRow="1" bandRow="1">
                <a:tableStyleId>{5C22544A-7EE6-4342-B048-85BDC9FD1C3A}</a:tableStyleId>
              </a:tblPr>
              <a:tblGrid>
                <a:gridCol w="3160889">
                  <a:extLst>
                    <a:ext uri="{9D8B030D-6E8A-4147-A177-3AD203B41FA5}">
                      <a16:colId xmlns:a16="http://schemas.microsoft.com/office/drawing/2014/main" val="20000"/>
                    </a:ext>
                  </a:extLst>
                </a:gridCol>
                <a:gridCol w="1106311">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spcAft>
                          <a:spcPts val="600"/>
                        </a:spcAft>
                      </a:pPr>
                      <a:r>
                        <a:rPr lang="en-US" sz="1000" kern="1200" dirty="0" smtClean="0">
                          <a:solidFill>
                            <a:schemeClr val="tx2">
                              <a:lumMod val="50000"/>
                            </a:schemeClr>
                          </a:solidFill>
                          <a:latin typeface="+mn-lt"/>
                          <a:ea typeface="+mn-ea"/>
                          <a:cs typeface="+mn-cs"/>
                        </a:rPr>
                        <a:t>Identified UAS Wx stakeholders</a:t>
                      </a:r>
                    </a:p>
                  </a:txBody>
                  <a:tcPr marL="43829" marR="43829" marT="45687" marB="45687" anchor="ctr">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kern="1200" dirty="0" smtClean="0">
                          <a:solidFill>
                            <a:schemeClr val="tx2">
                              <a:lumMod val="50000"/>
                            </a:schemeClr>
                          </a:solidFill>
                          <a:latin typeface="+mn-lt"/>
                          <a:ea typeface="+mn-ea"/>
                          <a:cs typeface="+mn-cs"/>
                        </a:rPr>
                        <a:t>Complete – 2/2016</a:t>
                      </a:r>
                    </a:p>
                  </a:txBody>
                  <a:tcPr marL="43829" marR="43829" marT="45687" marB="45687" anchor="ctr">
                    <a:solidFill>
                      <a:srgbClr val="D0D8E8"/>
                    </a:solidFill>
                  </a:tcPr>
                </a:tc>
                <a:extLst>
                  <a:ext uri="{0D108BD9-81ED-4DB2-BD59-A6C34878D82A}">
                    <a16:rowId xmlns:a16="http://schemas.microsoft.com/office/drawing/2014/main" val="10001"/>
                  </a:ext>
                </a:extLst>
              </a:tr>
              <a:tr h="274320">
                <a:tc>
                  <a:txBody>
                    <a:bodyPr/>
                    <a:lstStyle/>
                    <a:p>
                      <a:pPr>
                        <a:spcBef>
                          <a:spcPts val="0"/>
                        </a:spcBef>
                        <a:spcAft>
                          <a:spcPts val="600"/>
                        </a:spcAft>
                      </a:pPr>
                      <a:r>
                        <a:rPr lang="en-US" sz="1000" kern="1200" dirty="0" smtClean="0">
                          <a:solidFill>
                            <a:schemeClr val="tx2">
                              <a:lumMod val="50000"/>
                            </a:schemeClr>
                          </a:solidFill>
                          <a:latin typeface="+mn-lt"/>
                          <a:ea typeface="+mn-ea"/>
                          <a:cs typeface="+mn-cs"/>
                        </a:rPr>
                        <a:t>Catalog of UAS types, mission types, and weather considerations </a:t>
                      </a:r>
                    </a:p>
                  </a:txBody>
                  <a:tcPr marL="43829" marR="43829" marT="45687" marB="45687" anchor="ctr">
                    <a:solidFill>
                      <a:srgbClr val="D0D8E8"/>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kern="1200" dirty="0" smtClean="0">
                          <a:solidFill>
                            <a:schemeClr val="tx2">
                              <a:lumMod val="50000"/>
                            </a:schemeClr>
                          </a:solidFill>
                          <a:latin typeface="+mn-lt"/>
                          <a:ea typeface="+mn-ea"/>
                          <a:cs typeface="+mn-cs"/>
                        </a:rPr>
                        <a:t>Complete – 3/2016</a:t>
                      </a:r>
                    </a:p>
                  </a:txBody>
                  <a:tcPr marL="43829" marR="43829" marT="45687" marB="45687" anchor="ctr">
                    <a:solidFill>
                      <a:srgbClr val="D0D8E8"/>
                    </a:solidFill>
                  </a:tcPr>
                </a:tc>
                <a:extLst>
                  <a:ext uri="{0D108BD9-81ED-4DB2-BD59-A6C34878D82A}">
                    <a16:rowId xmlns:a16="http://schemas.microsoft.com/office/drawing/2014/main" val="10002"/>
                  </a:ext>
                </a:extLst>
              </a:tr>
              <a:tr h="274320">
                <a:tc>
                  <a:txBody>
                    <a:bodyPr/>
                    <a:lstStyle/>
                    <a:p>
                      <a:pPr>
                        <a:spcBef>
                          <a:spcPts val="0"/>
                        </a:spcBef>
                        <a:spcAft>
                          <a:spcPts val="600"/>
                        </a:spcAft>
                      </a:pPr>
                      <a:r>
                        <a:rPr lang="en-US" sz="1000" kern="1200" dirty="0" smtClean="0">
                          <a:solidFill>
                            <a:schemeClr val="tx2">
                              <a:lumMod val="50000"/>
                            </a:schemeClr>
                          </a:solidFill>
                          <a:latin typeface="+mn-lt"/>
                          <a:ea typeface="+mn-ea"/>
                          <a:cs typeface="+mn-cs"/>
                        </a:rPr>
                        <a:t>Analysis on weather impacts and preliminary user needs</a:t>
                      </a:r>
                      <a:endParaRPr lang="en-US" sz="1000" kern="1200" dirty="0">
                        <a:solidFill>
                          <a:schemeClr val="tx2">
                            <a:lumMod val="50000"/>
                          </a:schemeClr>
                        </a:solidFill>
                        <a:latin typeface="+mn-lt"/>
                        <a:ea typeface="+mn-ea"/>
                        <a:cs typeface="+mn-cs"/>
                      </a:endParaRPr>
                    </a:p>
                  </a:txBody>
                  <a:tcPr marL="43829" marR="43829" marT="45687" marB="45687" anchor="ctr">
                    <a:solidFill>
                      <a:srgbClr val="D0D8E8"/>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kern="1200" dirty="0" smtClean="0">
                          <a:solidFill>
                            <a:schemeClr val="tx2">
                              <a:lumMod val="50000"/>
                            </a:schemeClr>
                          </a:solidFill>
                          <a:latin typeface="+mn-lt"/>
                          <a:ea typeface="+mn-ea"/>
                          <a:cs typeface="+mn-cs"/>
                        </a:rPr>
                        <a:t>Complete – 9/2016</a:t>
                      </a:r>
                    </a:p>
                  </a:txBody>
                  <a:tcPr marL="43829" marR="43829" marT="45687" marB="45687" anchor="ctr">
                    <a:solidFill>
                      <a:srgbClr val="D0D8E8"/>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spcAft>
                          <a:spcPts val="600"/>
                        </a:spcAft>
                      </a:pPr>
                      <a:r>
                        <a:rPr lang="en-US" sz="1000" kern="1200" dirty="0" smtClean="0">
                          <a:solidFill>
                            <a:schemeClr val="tx2">
                              <a:lumMod val="50000"/>
                            </a:schemeClr>
                          </a:solidFill>
                          <a:latin typeface="+mn-lt"/>
                          <a:ea typeface="+mn-ea"/>
                          <a:cs typeface="+mn-cs"/>
                        </a:rPr>
                        <a:t>Analysis on UAS weather information gaps</a:t>
                      </a:r>
                      <a:endParaRPr lang="en-US" sz="1000" kern="1200" dirty="0">
                        <a:solidFill>
                          <a:schemeClr val="tx2">
                            <a:lumMod val="50000"/>
                          </a:schemeClr>
                        </a:solidFill>
                        <a:latin typeface="+mn-lt"/>
                        <a:ea typeface="+mn-ea"/>
                        <a:cs typeface="+mn-cs"/>
                      </a:endParaRPr>
                    </a:p>
                  </a:txBody>
                  <a:tcPr marL="43829" marR="43829" marT="45687" marB="45687" anchor="ctr">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kern="1200" dirty="0" smtClean="0">
                          <a:solidFill>
                            <a:schemeClr val="tx2">
                              <a:lumMod val="50000"/>
                            </a:schemeClr>
                          </a:solidFill>
                          <a:latin typeface="+mn-lt"/>
                          <a:ea typeface="+mn-ea"/>
                          <a:cs typeface="+mn-cs"/>
                        </a:rPr>
                        <a:t>Complete – 2/2017</a:t>
                      </a:r>
                    </a:p>
                  </a:txBody>
                  <a:tcPr marL="43829" marR="43829" marT="45687" marB="45687" anchor="ctr">
                    <a:solidFill>
                      <a:srgbClr val="D0D8E8"/>
                    </a:solidFill>
                  </a:tcPr>
                </a:tc>
                <a:extLst>
                  <a:ext uri="{0D108BD9-81ED-4DB2-BD59-A6C34878D82A}">
                    <a16:rowId xmlns:a16="http://schemas.microsoft.com/office/drawing/2014/main" val="10004"/>
                  </a:ext>
                </a:extLst>
              </a:tr>
              <a:tr h="274320">
                <a:tc>
                  <a:txBody>
                    <a:bodyPr/>
                    <a:lstStyle/>
                    <a:p>
                      <a:pPr>
                        <a:spcBef>
                          <a:spcPts val="0"/>
                        </a:spcBef>
                        <a:spcAft>
                          <a:spcPts val="0"/>
                        </a:spcAft>
                      </a:pPr>
                      <a:r>
                        <a:rPr lang="en-US" sz="1000" kern="1200" dirty="0" smtClean="0">
                          <a:solidFill>
                            <a:schemeClr val="tx2">
                              <a:lumMod val="50000"/>
                            </a:schemeClr>
                          </a:solidFill>
                          <a:latin typeface="+mn-lt"/>
                          <a:ea typeface="+mn-ea"/>
                          <a:cs typeface="+mn-cs"/>
                        </a:rPr>
                        <a:t>Preliminary research roadmap to address UAS weather information gaps</a:t>
                      </a:r>
                      <a:endParaRPr lang="en-US" sz="1000" kern="1200" dirty="0">
                        <a:solidFill>
                          <a:schemeClr val="tx2">
                            <a:lumMod val="50000"/>
                          </a:schemeClr>
                        </a:solidFill>
                        <a:latin typeface="+mn-lt"/>
                        <a:ea typeface="+mn-ea"/>
                        <a:cs typeface="+mn-cs"/>
                      </a:endParaRPr>
                    </a:p>
                  </a:txBody>
                  <a:tcPr marL="43829" marR="43829" marT="45687" marB="45687" anchor="ctr">
                    <a:solidFill>
                      <a:srgbClr val="D0D8E8"/>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kern="1200" dirty="0" smtClean="0">
                          <a:solidFill>
                            <a:schemeClr val="tx2">
                              <a:lumMod val="50000"/>
                            </a:schemeClr>
                          </a:solidFill>
                          <a:latin typeface="+mn-lt"/>
                          <a:ea typeface="+mn-ea"/>
                          <a:cs typeface="+mn-cs"/>
                        </a:rPr>
                        <a:t>Complete – 2/2017</a:t>
                      </a:r>
                    </a:p>
                  </a:txBody>
                  <a:tcPr marL="43829" marR="43829" marT="45687" marB="45687" anchor="ctr">
                    <a:solidFill>
                      <a:srgbClr val="D0D8E8"/>
                    </a:solidFill>
                  </a:tcPr>
                </a:tc>
                <a:extLst>
                  <a:ext uri="{0D108BD9-81ED-4DB2-BD59-A6C34878D82A}">
                    <a16:rowId xmlns:a16="http://schemas.microsoft.com/office/drawing/2014/main" val="10005"/>
                  </a:ext>
                </a:extLst>
              </a:tr>
              <a:tr h="274320">
                <a:tc>
                  <a:txBody>
                    <a:bodyPr/>
                    <a:lstStyle/>
                    <a:p>
                      <a:pPr>
                        <a:spcBef>
                          <a:spcPts val="0"/>
                        </a:spcBef>
                        <a:spcAft>
                          <a:spcPts val="0"/>
                        </a:spcAft>
                      </a:pPr>
                      <a:r>
                        <a:rPr lang="en-US" sz="1000" kern="1200" dirty="0" smtClean="0">
                          <a:solidFill>
                            <a:schemeClr val="tx2">
                              <a:lumMod val="50000"/>
                            </a:schemeClr>
                          </a:solidFill>
                          <a:latin typeface="+mn-lt"/>
                          <a:ea typeface="+mn-ea"/>
                          <a:cs typeface="+mn-cs"/>
                        </a:rPr>
                        <a:t>Address improvements for  UAS  weather information </a:t>
                      </a:r>
                      <a:endParaRPr lang="en-US" sz="1000" kern="1200" dirty="0">
                        <a:solidFill>
                          <a:schemeClr val="tx2">
                            <a:lumMod val="50000"/>
                          </a:schemeClr>
                        </a:solidFill>
                        <a:latin typeface="+mn-lt"/>
                        <a:ea typeface="+mn-ea"/>
                        <a:cs typeface="+mn-cs"/>
                      </a:endParaRPr>
                    </a:p>
                  </a:txBody>
                  <a:tcPr marL="43829" marR="43829" marT="45687" marB="45687" anchor="ctr">
                    <a:solidFill>
                      <a:srgbClr val="D0D8E8"/>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kern="1200" dirty="0" smtClean="0">
                          <a:solidFill>
                            <a:schemeClr val="tx2">
                              <a:lumMod val="50000"/>
                            </a:schemeClr>
                          </a:solidFill>
                          <a:latin typeface="+mn-lt"/>
                          <a:ea typeface="+mn-ea"/>
                          <a:cs typeface="+mn-cs"/>
                        </a:rPr>
                        <a:t>On -going</a:t>
                      </a:r>
                    </a:p>
                  </a:txBody>
                  <a:tcPr marL="43829" marR="43829" marT="45687" marB="45687" anchor="ctr">
                    <a:solidFill>
                      <a:srgbClr val="D0D8E8"/>
                    </a:solidFill>
                  </a:tcPr>
                </a:tc>
                <a:extLst>
                  <a:ext uri="{0D108BD9-81ED-4DB2-BD59-A6C34878D82A}">
                    <a16:rowId xmlns:a16="http://schemas.microsoft.com/office/drawing/2014/main" val="10006"/>
                  </a:ext>
                </a:extLst>
              </a:tr>
            </a:tbl>
          </a:graphicData>
        </a:graphic>
      </p:graphicFrame>
      <p:sp>
        <p:nvSpPr>
          <p:cNvPr id="10" name="Need/ Approach"/>
          <p:cNvSpPr>
            <a:spLocks noGrp="1"/>
          </p:cNvSpPr>
          <p:nvPr>
            <p:ph type="body" sz="quarter" idx="10"/>
          </p:nvPr>
        </p:nvSpPr>
        <p:spPr/>
        <p:txBody>
          <a:bodyPr/>
          <a:lstStyle/>
          <a:p>
            <a:r>
              <a:rPr lang="en-US" dirty="0"/>
              <a:t>Need - There is little understanding about weather information that would be most beneficial to support safe and efficient UAS operations. This effort is intended to provide an assessment of UAS weather requirements, current capabilities, and information gaps that will require modification or development of new weather products.</a:t>
            </a:r>
          </a:p>
          <a:p>
            <a:endParaRPr lang="en-US" dirty="0"/>
          </a:p>
          <a:p>
            <a:r>
              <a:rPr lang="en-US" dirty="0"/>
              <a:t>Approach - Create a catalog of UAS types, mission types, and weather impacts to develop weather use cases and establish a baseline for weather information needs. This effort will identify weather information gaps and develop a research roadmap to close those gaps</a:t>
            </a:r>
            <a:r>
              <a:rPr lang="en-US" dirty="0" smtClean="0"/>
              <a:t>.</a:t>
            </a:r>
            <a:endParaRPr lang="en-US" dirty="0"/>
          </a:p>
        </p:txBody>
      </p:sp>
      <p:sp>
        <p:nvSpPr>
          <p:cNvPr id="11" name="Research Title &amp; CAN"/>
          <p:cNvSpPr>
            <a:spLocks noGrp="1"/>
          </p:cNvSpPr>
          <p:nvPr>
            <p:ph type="title"/>
          </p:nvPr>
        </p:nvSpPr>
        <p:spPr/>
        <p:txBody>
          <a:bodyPr/>
          <a:lstStyle/>
          <a:p>
            <a:r>
              <a:rPr lang="en-US" sz="2400" dirty="0">
                <a:latin typeface="Calibri"/>
                <a:ea typeface="ＭＳ Ｐゴシック" charset="0"/>
                <a:cs typeface="Arial" charset="0"/>
              </a:rPr>
              <a:t>UAS Weather Needs</a:t>
            </a:r>
            <a:endParaRPr lang="en-US" dirty="0"/>
          </a:p>
        </p:txBody>
      </p:sp>
    </p:spTree>
    <p:extLst>
      <p:ext uri="{BB962C8B-B14F-4D97-AF65-F5344CB8AC3E}">
        <p14:creationId xmlns:p14="http://schemas.microsoft.com/office/powerpoint/2010/main" val="4252112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4876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p:txBody>
          <a:bodyPr/>
          <a:lstStyle/>
          <a:p>
            <a:r>
              <a:rPr lang="en-US" dirty="0"/>
              <a:t>This Research supports sections 3.1.4.2 and 3.1.5.2 of the UAS Implementation Plan.</a:t>
            </a:r>
          </a:p>
          <a:p>
            <a:r>
              <a:rPr lang="en-US" dirty="0"/>
              <a:t>This research will address gaps in knowledge that are currently a barrier to the safe, efficient, and timely integration of UAS into the </a:t>
            </a:r>
            <a:r>
              <a:rPr lang="en-US" dirty="0" smtClean="0"/>
              <a:t>NAS</a:t>
            </a:r>
            <a:endParaRPr lang="en-US" dirty="0"/>
          </a:p>
        </p:txBody>
      </p:sp>
      <p:graphicFrame>
        <p:nvGraphicFramePr>
          <p:cNvPr id="17" name="Research Performers"/>
          <p:cNvGraphicFramePr>
            <a:graphicFrameLocks noGrp="1"/>
          </p:cNvGraphicFramePr>
          <p:nvPr>
            <p:ph type="tbl" sz="quarter" idx="17"/>
            <p:extLst/>
          </p:nvPr>
        </p:nvGraphicFramePr>
        <p:xfrm>
          <a:off x="2514600" y="4953000"/>
          <a:ext cx="1981200" cy="75693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38755">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54010">
                <a:tc>
                  <a:txBody>
                    <a:bodyPr/>
                    <a:lstStyle/>
                    <a:p>
                      <a:r>
                        <a:rPr lang="en-US" sz="1000" dirty="0" smtClean="0">
                          <a:solidFill>
                            <a:schemeClr val="tx2">
                              <a:lumMod val="75000"/>
                            </a:schemeClr>
                          </a:solidFill>
                        </a:rPr>
                        <a:t>ASSURE UAS Center of Excellence</a:t>
                      </a:r>
                    </a:p>
                  </a:txBody>
                  <a:tcPr>
                    <a:solidFill>
                      <a:srgbClr val="D0D8E8"/>
                    </a:solidFill>
                  </a:tcPr>
                </a:tc>
                <a:extLst>
                  <a:ext uri="{0D108BD9-81ED-4DB2-BD59-A6C34878D82A}">
                    <a16:rowId xmlns:a16="http://schemas.microsoft.com/office/drawing/2014/main" val="10001"/>
                  </a:ext>
                </a:extLst>
              </a:tr>
              <a:tr h="238755">
                <a:tc>
                  <a:txBody>
                    <a:bodyPr/>
                    <a:lstStyle/>
                    <a:p>
                      <a:r>
                        <a:rPr lang="en-US" sz="1050" kern="1200" dirty="0" smtClean="0">
                          <a:solidFill>
                            <a:schemeClr val="tx2">
                              <a:lumMod val="75000"/>
                            </a:schemeClr>
                          </a:solidFill>
                          <a:latin typeface="+mn-lt"/>
                          <a:ea typeface="+mn-ea"/>
                          <a:cs typeface="+mn-cs"/>
                        </a:rPr>
                        <a:t>WJHTC</a:t>
                      </a: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Stephen Plishka,</a:t>
                      </a:r>
                      <a:r>
                        <a:rPr lang="en-US" sz="1050" baseline="0" dirty="0" smtClean="0">
                          <a:solidFill>
                            <a:schemeClr val="tx2">
                              <a:lumMod val="75000"/>
                            </a:schemeClr>
                          </a:solidFill>
                        </a:rPr>
                        <a:t> AUS</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FAA (ANG, AFS)</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Ashley Awwad, ANG-C1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FY2015</a:t>
                      </a:r>
                      <a:r>
                        <a:rPr lang="en-US" sz="1050" baseline="0" dirty="0" smtClean="0"/>
                        <a:t> – FY2017</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nvPr>
        </p:nvGraphicFramePr>
        <p:xfrm>
          <a:off x="4648200" y="1447800"/>
          <a:ext cx="4114800" cy="1063508"/>
        </p:xfrm>
        <a:graphic>
          <a:graphicData uri="http://schemas.openxmlformats.org/drawingml/2006/table">
            <a:tbl>
              <a:tblPr first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r>
                        <a:rPr lang="en-US" sz="1000" b="0" kern="1200" dirty="0" smtClean="0">
                          <a:solidFill>
                            <a:schemeClr val="tx2">
                              <a:lumMod val="75000"/>
                            </a:schemeClr>
                          </a:solidFill>
                          <a:latin typeface="+mn-lt"/>
                          <a:ea typeface="+mn-ea"/>
                          <a:cs typeface="Arial" panose="020B0604020202020204" pitchFamily="34" charset="0"/>
                        </a:rPr>
                        <a:t>Draft Function Allocation Recommendations for Taxi, Takeoff, and Landing</a:t>
                      </a:r>
                      <a:endParaRPr lang="en-US" sz="1000" b="0" kern="1200" dirty="0">
                        <a:solidFill>
                          <a:schemeClr val="tx2">
                            <a:lumMod val="75000"/>
                          </a:schemeClr>
                        </a:solidFill>
                        <a:latin typeface="+mn-lt"/>
                        <a:ea typeface="+mn-ea"/>
                        <a:cs typeface="Arial" panose="020B0604020202020204" pitchFamily="34" charset="0"/>
                      </a:endParaRPr>
                    </a:p>
                  </a:txBody>
                  <a:tcPr marL="43804" marR="43804" marT="44897" marB="44897" anchor="ctr">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4488" indent="-344488" algn="l" eaLnBrk="1" hangingPunct="1">
                        <a:spcBef>
                          <a:spcPts val="0"/>
                        </a:spcBef>
                        <a:spcAft>
                          <a:spcPts val="1200"/>
                        </a:spcAft>
                      </a:pPr>
                      <a:r>
                        <a:rPr lang="en-US" sz="1000" b="0" dirty="0" smtClean="0">
                          <a:solidFill>
                            <a:schemeClr val="tx2">
                              <a:lumMod val="75000"/>
                            </a:schemeClr>
                          </a:solidFill>
                          <a:latin typeface="+mn-lt"/>
                        </a:rPr>
                        <a:t>Complete - </a:t>
                      </a:r>
                      <a:r>
                        <a:rPr lang="en-US" sz="1000" b="0" baseline="0" dirty="0" smtClean="0">
                          <a:solidFill>
                            <a:schemeClr val="tx2">
                              <a:lumMod val="75000"/>
                            </a:schemeClr>
                          </a:solidFill>
                          <a:latin typeface="+mn-lt"/>
                        </a:rPr>
                        <a:t> 4/2017</a:t>
                      </a:r>
                      <a:endParaRPr lang="en-US" sz="1000" b="0" dirty="0">
                        <a:solidFill>
                          <a:schemeClr val="tx2">
                            <a:lumMod val="75000"/>
                          </a:schemeClr>
                        </a:solidFill>
                        <a:latin typeface="+mn-lt"/>
                      </a:endParaRPr>
                    </a:p>
                  </a:txBody>
                  <a:tcPr marL="43804" marR="43804" marT="44897" marB="44897" anchor="ctr">
                    <a:solidFill>
                      <a:srgbClr val="D0D8E8"/>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r>
                        <a:rPr lang="en-US" sz="1000" b="0" kern="1200" dirty="0" smtClean="0">
                          <a:solidFill>
                            <a:schemeClr val="tx2">
                              <a:lumMod val="75000"/>
                            </a:schemeClr>
                          </a:solidFill>
                          <a:latin typeface="+mn-lt"/>
                          <a:ea typeface="+mn-ea"/>
                          <a:cs typeface="Arial" panose="020B0604020202020204" pitchFamily="34" charset="0"/>
                        </a:rPr>
                        <a:t>Function Allocation Recommendations for Navigation, Communication, and Contingency</a:t>
                      </a:r>
                      <a:endParaRPr lang="en-US" sz="1000" b="0" kern="1200" dirty="0">
                        <a:solidFill>
                          <a:schemeClr val="tx2">
                            <a:lumMod val="75000"/>
                          </a:schemeClr>
                        </a:solidFill>
                        <a:latin typeface="+mn-lt"/>
                        <a:ea typeface="+mn-ea"/>
                        <a:cs typeface="Arial" panose="020B0604020202020204" pitchFamily="34" charset="0"/>
                      </a:endParaRPr>
                    </a:p>
                  </a:txBody>
                  <a:tcPr marL="43804" marR="43804" marT="44897" marB="44897" anchor="ctr">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4488" indent="-344488" algn="l" eaLnBrk="1" hangingPunct="1">
                        <a:spcBef>
                          <a:spcPts val="0"/>
                        </a:spcBef>
                        <a:spcAft>
                          <a:spcPts val="1200"/>
                        </a:spcAft>
                      </a:pPr>
                      <a:r>
                        <a:rPr lang="en-US" sz="1000" b="0" dirty="0" smtClean="0">
                          <a:solidFill>
                            <a:schemeClr val="tx2">
                              <a:lumMod val="75000"/>
                            </a:schemeClr>
                          </a:solidFill>
                          <a:latin typeface="+mn-lt"/>
                        </a:rPr>
                        <a:t>Complete – 5/2017</a:t>
                      </a:r>
                      <a:endParaRPr lang="en-US" sz="1000" b="0" dirty="0">
                        <a:solidFill>
                          <a:schemeClr val="tx2">
                            <a:lumMod val="75000"/>
                          </a:schemeClr>
                        </a:solidFill>
                        <a:latin typeface="+mn-lt"/>
                      </a:endParaRPr>
                    </a:p>
                  </a:txBody>
                  <a:tcPr marL="43804" marR="43804" marT="44897" marB="44897" anchor="ctr">
                    <a:solidFill>
                      <a:srgbClr val="D0D8E8"/>
                    </a:solidFill>
                  </a:tcPr>
                </a:tc>
                <a:extLst>
                  <a:ext uri="{0D108BD9-81ED-4DB2-BD59-A6C34878D82A}">
                    <a16:rowId xmlns:a16="http://schemas.microsoft.com/office/drawing/2014/main" val="10002"/>
                  </a:ext>
                </a:extLst>
              </a:tr>
            </a:tbl>
          </a:graphicData>
        </a:graphic>
      </p:graphicFrame>
      <p:sp>
        <p:nvSpPr>
          <p:cNvPr id="10" name="Need/ Approach"/>
          <p:cNvSpPr>
            <a:spLocks noGrp="1"/>
          </p:cNvSpPr>
          <p:nvPr>
            <p:ph type="body" sz="quarter" idx="10"/>
          </p:nvPr>
        </p:nvSpPr>
        <p:spPr/>
        <p:txBody>
          <a:bodyPr/>
          <a:lstStyle/>
          <a:p>
            <a:r>
              <a:rPr lang="en-US" dirty="0"/>
              <a:t>Need – A function allocation strategy does not exist for civil UAS. Minimum standards and guidelines do not exist for civil UAS control stations. Crewmember training and certification requirements do not exist for civil UAS operations. Visual observer training and certification requirements do not exist for civil UAS operations.</a:t>
            </a:r>
          </a:p>
          <a:p>
            <a:endParaRPr lang="en-US" dirty="0"/>
          </a:p>
          <a:p>
            <a:r>
              <a:rPr lang="en-US" dirty="0"/>
              <a:t>Approach –  Four separate, but highly interdependent, research areas need to be addressed: Function Allocation between UAS Pilot and System Automation, Control Station Standards and Guidelines, Crewmember Training and Certification, and Visual Observer Requirements.</a:t>
            </a:r>
          </a:p>
          <a:p>
            <a:endParaRPr lang="en-US" dirty="0"/>
          </a:p>
        </p:txBody>
      </p:sp>
      <p:sp>
        <p:nvSpPr>
          <p:cNvPr id="11" name="Research Title &amp; CAN"/>
          <p:cNvSpPr>
            <a:spLocks noGrp="1"/>
          </p:cNvSpPr>
          <p:nvPr>
            <p:ph type="title"/>
          </p:nvPr>
        </p:nvSpPr>
        <p:spPr/>
        <p:txBody>
          <a:bodyPr/>
          <a:lstStyle/>
          <a:p>
            <a:r>
              <a:rPr lang="en-US" sz="2400" dirty="0">
                <a:latin typeface="Calibri"/>
                <a:ea typeface="ＭＳ Ｐゴシック" charset="0"/>
              </a:rPr>
              <a:t>UAS Human Factors Control Station Design Standards</a:t>
            </a:r>
            <a:br>
              <a:rPr lang="en-US" sz="2400" dirty="0">
                <a:latin typeface="Calibri"/>
                <a:ea typeface="ＭＳ Ｐゴシック" charset="0"/>
              </a:rPr>
            </a:br>
            <a:r>
              <a:rPr lang="en-US" sz="2000" dirty="0">
                <a:solidFill>
                  <a:srgbClr val="1F497D">
                    <a:lumMod val="50000"/>
                  </a:srgbClr>
                </a:solidFill>
                <a:latin typeface="Calibri"/>
                <a:ea typeface="ＭＳ Ｐゴシック" charset="0"/>
                <a:cs typeface="Arial" pitchFamily="34" charset="0"/>
              </a:rPr>
              <a:t>A11L.UAS.30</a:t>
            </a:r>
            <a:endParaRPr lang="en-US" dirty="0"/>
          </a:p>
        </p:txBody>
      </p:sp>
    </p:spTree>
    <p:extLst>
      <p:ext uri="{BB962C8B-B14F-4D97-AF65-F5344CB8AC3E}">
        <p14:creationId xmlns:p14="http://schemas.microsoft.com/office/powerpoint/2010/main" val="200864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8828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a:xfrm>
            <a:off x="4572000" y="3733801"/>
            <a:ext cx="4267200" cy="1219200"/>
          </a:xfrm>
        </p:spPr>
        <p:txBody>
          <a:bodyPr/>
          <a:lstStyle/>
          <a:p>
            <a:r>
              <a:rPr lang="en-US" dirty="0"/>
              <a:t>This Research supports section  3.8.6  of the UAS Implementation Plan.</a:t>
            </a:r>
          </a:p>
          <a:p>
            <a:r>
              <a:rPr lang="en-US" dirty="0"/>
              <a:t>Assess the feasibility of integrating candidate UAS detection technology with airport operations </a:t>
            </a:r>
          </a:p>
          <a:p>
            <a:r>
              <a:rPr lang="en-US" dirty="0"/>
              <a:t>Identification of relevant performance parameters and limitations for distinct classes of UAS detection system technologies</a:t>
            </a:r>
          </a:p>
          <a:p>
            <a:r>
              <a:rPr lang="en-US" dirty="0"/>
              <a:t>Identification of operational detection challenges in varying airport environments using single and multi-sensor detection systems</a:t>
            </a:r>
          </a:p>
          <a:p>
            <a:r>
              <a:rPr lang="en-US" dirty="0"/>
              <a:t>Collection of data that provides a critical evaluation of UAS detection system technologies’ capabilities and </a:t>
            </a:r>
            <a:r>
              <a:rPr lang="en-US" dirty="0" smtClean="0"/>
              <a:t>limitations</a:t>
            </a:r>
          </a:p>
          <a:p>
            <a:r>
              <a:rPr lang="en-US" dirty="0" smtClean="0"/>
              <a:t>Data analysis extending into FY18 per COE grant </a:t>
            </a:r>
            <a:endParaRPr lang="en-US" dirty="0"/>
          </a:p>
          <a:p>
            <a:endParaRPr lang="en-US" dirty="0"/>
          </a:p>
        </p:txBody>
      </p:sp>
      <p:graphicFrame>
        <p:nvGraphicFramePr>
          <p:cNvPr id="17" name="Research Performers"/>
          <p:cNvGraphicFramePr>
            <a:graphicFrameLocks noGrp="1"/>
          </p:cNvGraphicFramePr>
          <p:nvPr>
            <p:ph type="tbl" sz="quarter" idx="17"/>
            <p:extLst/>
          </p:nvPr>
        </p:nvGraphicFramePr>
        <p:xfrm>
          <a:off x="2514600" y="509016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WJHTC</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509016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Rob Pappas, AUS-410</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685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Industry,</a:t>
                      </a:r>
                      <a:r>
                        <a:rPr lang="en-US" sz="1050" baseline="0" dirty="0" smtClean="0">
                          <a:solidFill>
                            <a:schemeClr val="tx2">
                              <a:lumMod val="75000"/>
                            </a:schemeClr>
                          </a:solidFill>
                        </a:rPr>
                        <a:t> DoD, DHS, FBI, DoE, US Secret Service</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Elizabeth</a:t>
                      </a:r>
                      <a:r>
                        <a:rPr lang="en-US" sz="1050" baseline="0" dirty="0" smtClean="0">
                          <a:solidFill>
                            <a:schemeClr val="tx2">
                              <a:lumMod val="75000"/>
                            </a:schemeClr>
                          </a:solidFill>
                        </a:rPr>
                        <a:t> Soltys, AUS-410</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FY2016 – FY2017</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652188594"/>
              </p:ext>
            </p:extLst>
          </p:nvPr>
        </p:nvGraphicFramePr>
        <p:xfrm>
          <a:off x="4613031" y="1459524"/>
          <a:ext cx="4114800" cy="179949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449873">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4498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dirty="0" smtClean="0">
                          <a:solidFill>
                            <a:schemeClr val="tx2">
                              <a:lumMod val="75000"/>
                            </a:schemeClr>
                          </a:solidFill>
                          <a:effectLst/>
                          <a:latin typeface="+mn-lt"/>
                          <a:ea typeface="Calibri"/>
                          <a:cs typeface="Times New Roman"/>
                        </a:rPr>
                        <a:t>Deploy and evaluate CACi, Liteye</a:t>
                      </a:r>
                      <a:r>
                        <a:rPr lang="en-US" sz="1000" baseline="0" dirty="0" smtClean="0">
                          <a:solidFill>
                            <a:schemeClr val="tx2">
                              <a:lumMod val="75000"/>
                            </a:schemeClr>
                          </a:solidFill>
                          <a:effectLst/>
                          <a:latin typeface="+mn-lt"/>
                          <a:ea typeface="Calibri"/>
                          <a:cs typeface="Times New Roman"/>
                        </a:rPr>
                        <a:t> &amp;</a:t>
                      </a:r>
                      <a:r>
                        <a:rPr lang="en-US" sz="1000" dirty="0" smtClean="0">
                          <a:solidFill>
                            <a:schemeClr val="tx2">
                              <a:lumMod val="75000"/>
                            </a:schemeClr>
                          </a:solidFill>
                          <a:effectLst/>
                          <a:latin typeface="+mn-lt"/>
                          <a:ea typeface="Calibri"/>
                          <a:cs typeface="Times New Roman"/>
                        </a:rPr>
                        <a:t> Sensofusion detection system at DEN</a:t>
                      </a:r>
                      <a:endParaRPr lang="en-US" sz="1000" dirty="0">
                        <a:solidFill>
                          <a:schemeClr val="tx2">
                            <a:lumMod val="75000"/>
                          </a:schemeClr>
                        </a:solidFill>
                        <a:effectLst/>
                        <a:latin typeface="+mn-lt"/>
                        <a:ea typeface="Calibri"/>
                        <a:cs typeface="Times New Roman"/>
                      </a:endParaRPr>
                    </a:p>
                  </a:txBody>
                  <a:tcPr marL="43825" marR="43825" marT="45613" marB="45613">
                    <a:solidFill>
                      <a:srgbClr val="D0D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000" dirty="0" smtClean="0">
                          <a:solidFill>
                            <a:schemeClr val="tx2">
                              <a:lumMod val="75000"/>
                            </a:schemeClr>
                          </a:solidFill>
                          <a:effectLst/>
                          <a:latin typeface="+mn-lt"/>
                          <a:ea typeface="Calibri"/>
                          <a:cs typeface="Times New Roman"/>
                        </a:rPr>
                        <a:t>Complete - 11/2016</a:t>
                      </a:r>
                      <a:endParaRPr lang="en-US" sz="1000" dirty="0">
                        <a:solidFill>
                          <a:schemeClr val="tx2">
                            <a:lumMod val="75000"/>
                          </a:schemeClr>
                        </a:solidFill>
                        <a:effectLst/>
                        <a:latin typeface="+mn-lt"/>
                        <a:ea typeface="Calibri"/>
                        <a:cs typeface="Times New Roman"/>
                      </a:endParaRPr>
                    </a:p>
                  </a:txBody>
                  <a:tcPr marL="43825" marR="43825" marT="45613" marB="45613">
                    <a:solidFill>
                      <a:srgbClr val="D0D8E8"/>
                    </a:solidFill>
                  </a:tcPr>
                </a:tc>
                <a:extLst>
                  <a:ext uri="{0D108BD9-81ED-4DB2-BD59-A6C34878D82A}">
                    <a16:rowId xmlns:a16="http://schemas.microsoft.com/office/drawing/2014/main" val="10003"/>
                  </a:ext>
                </a:extLst>
              </a:tr>
              <a:tr h="4498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75000"/>
                            </a:schemeClr>
                          </a:solidFill>
                          <a:effectLst/>
                          <a:latin typeface="+mn-lt"/>
                          <a:ea typeface="Calibri"/>
                          <a:cs typeface="Times New Roman"/>
                        </a:rPr>
                        <a:t>Deploy and evaluate Gryphon’s detection system at DFW</a:t>
                      </a:r>
                    </a:p>
                  </a:txBody>
                  <a:tcPr marL="43808" marR="43808" marT="45639" marB="45639" horzOverflow="overflow">
                    <a:solidFill>
                      <a:srgbClr val="D0D8E8"/>
                    </a:solidFill>
                  </a:tcPr>
                </a:tc>
                <a:tc>
                  <a:txBody>
                    <a:bodyPr/>
                    <a:lstStyle/>
                    <a:p>
                      <a:pPr algn="l"/>
                      <a:r>
                        <a:rPr lang="en-US" sz="1000" dirty="0" smtClean="0">
                          <a:solidFill>
                            <a:schemeClr val="tx2">
                              <a:lumMod val="75000"/>
                            </a:schemeClr>
                          </a:solidFill>
                        </a:rPr>
                        <a:t>Complete - 4/2017</a:t>
                      </a:r>
                      <a:endParaRPr lang="en-US" sz="1000" dirty="0">
                        <a:solidFill>
                          <a:schemeClr val="tx2">
                            <a:lumMod val="75000"/>
                          </a:schemeClr>
                        </a:solidFill>
                      </a:endParaRPr>
                    </a:p>
                  </a:txBody>
                  <a:tcPr marL="43808" marR="43808" marT="45639" marB="45639" horzOverflow="overflow">
                    <a:solidFill>
                      <a:srgbClr val="D0D8E8"/>
                    </a:solidFill>
                  </a:tcPr>
                </a:tc>
                <a:extLst>
                  <a:ext uri="{0D108BD9-81ED-4DB2-BD59-A6C34878D82A}">
                    <a16:rowId xmlns:a16="http://schemas.microsoft.com/office/drawing/2014/main" val="10004"/>
                  </a:ext>
                </a:extLst>
              </a:tr>
              <a:tr h="4498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solidFill>
                            <a:schemeClr val="tx2">
                              <a:lumMod val="75000"/>
                            </a:schemeClr>
                          </a:solidFill>
                          <a:effectLst/>
                          <a:latin typeface="+mn-lt"/>
                          <a:ea typeface="Calibri"/>
                          <a:cs typeface="Times New Roman"/>
                        </a:rPr>
                        <a:t>Data Analysis for UAS Center of Excellence (ASSURE) and Congressional reports </a:t>
                      </a:r>
                      <a:endParaRPr lang="en-US" sz="1000" dirty="0" smtClean="0">
                        <a:solidFill>
                          <a:schemeClr val="tx2">
                            <a:lumMod val="75000"/>
                          </a:schemeClr>
                        </a:solidFill>
                        <a:effectLst/>
                        <a:latin typeface="+mn-lt"/>
                        <a:ea typeface="Calibri"/>
                        <a:cs typeface="Times New Roman"/>
                      </a:endParaRPr>
                    </a:p>
                  </a:txBody>
                  <a:tcPr marL="43808" marR="43808" marT="45639" marB="45639" horzOverflow="overflow">
                    <a:solidFill>
                      <a:srgbClr val="D0D8E8"/>
                    </a:solidFill>
                  </a:tcPr>
                </a:tc>
                <a:tc>
                  <a:txBody>
                    <a:bodyPr/>
                    <a:lstStyle/>
                    <a:p>
                      <a:pPr algn="l"/>
                      <a:r>
                        <a:rPr lang="en-US" sz="1000" dirty="0" smtClean="0">
                          <a:solidFill>
                            <a:schemeClr val="tx2">
                              <a:lumMod val="75000"/>
                            </a:schemeClr>
                          </a:solidFill>
                        </a:rPr>
                        <a:t>Ongoing</a:t>
                      </a:r>
                      <a:endParaRPr lang="en-US" sz="1000" dirty="0">
                        <a:solidFill>
                          <a:schemeClr val="tx2">
                            <a:lumMod val="75000"/>
                          </a:schemeClr>
                        </a:solidFill>
                      </a:endParaRPr>
                    </a:p>
                  </a:txBody>
                  <a:tcPr marL="43808" marR="43808" marT="45639" marB="45639" horzOverflow="overflow">
                    <a:solidFill>
                      <a:srgbClr val="D0D8E8"/>
                    </a:solidFill>
                  </a:tcPr>
                </a:tc>
                <a:extLst>
                  <a:ext uri="{0D108BD9-81ED-4DB2-BD59-A6C34878D82A}">
                    <a16:rowId xmlns:a16="http://schemas.microsoft.com/office/drawing/2014/main" val="10005"/>
                  </a:ext>
                </a:extLst>
              </a:tr>
            </a:tbl>
          </a:graphicData>
        </a:graphic>
      </p:graphicFrame>
      <p:sp>
        <p:nvSpPr>
          <p:cNvPr id="10" name="Need/ Approach"/>
          <p:cNvSpPr>
            <a:spLocks noGrp="1"/>
          </p:cNvSpPr>
          <p:nvPr>
            <p:ph type="body" sz="quarter" idx="10"/>
          </p:nvPr>
        </p:nvSpPr>
        <p:spPr/>
        <p:txBody>
          <a:bodyPr/>
          <a:lstStyle/>
          <a:p>
            <a:r>
              <a:rPr lang="en-US" dirty="0"/>
              <a:t>Need - Assessment of newly emerging UAS detection system technologies in a variety of airport environments</a:t>
            </a:r>
          </a:p>
          <a:p>
            <a:endParaRPr lang="en-US" dirty="0"/>
          </a:p>
          <a:p>
            <a:r>
              <a:rPr lang="en-US" dirty="0"/>
              <a:t>Approach – Document the performance capabilities and limitations of various types detection technologies via operational evaluations, vendor interviews, literature review, and data analysis. Conduct research and analysis to produce interim findings with the UAS COE on current DoD and DHS assessments of UAS detection technologies and systems</a:t>
            </a:r>
          </a:p>
        </p:txBody>
      </p:sp>
      <p:sp>
        <p:nvSpPr>
          <p:cNvPr id="11" name="Research Title &amp; CAN"/>
          <p:cNvSpPr>
            <a:spLocks noGrp="1"/>
          </p:cNvSpPr>
          <p:nvPr>
            <p:ph type="title"/>
          </p:nvPr>
        </p:nvSpPr>
        <p:spPr/>
        <p:txBody>
          <a:bodyPr/>
          <a:lstStyle/>
          <a:p>
            <a:r>
              <a:rPr lang="en-US" sz="2400" dirty="0">
                <a:latin typeface="+mn-lt"/>
              </a:rPr>
              <a:t>sUAS Detection at Airports</a:t>
            </a:r>
            <a:br>
              <a:rPr lang="en-US" sz="2400" dirty="0">
                <a:latin typeface="+mn-lt"/>
              </a:rPr>
            </a:br>
            <a:r>
              <a:rPr lang="en-US" sz="2400" dirty="0">
                <a:latin typeface="+mn-lt"/>
              </a:rPr>
              <a:t>A11L.UAS.36</a:t>
            </a:r>
          </a:p>
        </p:txBody>
      </p:sp>
    </p:spTree>
    <p:extLst>
      <p:ext uri="{BB962C8B-B14F-4D97-AF65-F5344CB8AC3E}">
        <p14:creationId xmlns:p14="http://schemas.microsoft.com/office/powerpoint/2010/main" val="203060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5257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a:xfrm>
            <a:off x="4572000" y="3819037"/>
            <a:ext cx="4267200" cy="1133963"/>
          </a:xfrm>
        </p:spPr>
        <p:txBody>
          <a:bodyPr/>
          <a:lstStyle/>
          <a:p>
            <a:r>
              <a:rPr lang="en-US" dirty="0"/>
              <a:t>This Research supports section 3.1.4.1 of the UAS Implementation Plan.</a:t>
            </a:r>
          </a:p>
          <a:p>
            <a:r>
              <a:rPr lang="en-US" dirty="0"/>
              <a:t>Integrated UAS data together with forecasting leading to harmonious integration, improved regulations and overall safety</a:t>
            </a:r>
          </a:p>
          <a:p>
            <a:pPr lvl="1">
              <a:buSzPct val="80000"/>
            </a:pPr>
            <a:r>
              <a:rPr lang="en-US" dirty="0"/>
              <a:t>Data availability</a:t>
            </a:r>
          </a:p>
          <a:p>
            <a:pPr lvl="1">
              <a:buSzPct val="80000"/>
            </a:pPr>
            <a:r>
              <a:rPr lang="en-US" dirty="0"/>
              <a:t>Benchmark current activities and forecast short/long range</a:t>
            </a:r>
          </a:p>
          <a:p>
            <a:pPr lvl="1">
              <a:buSzPct val="80000"/>
            </a:pPr>
            <a:r>
              <a:rPr lang="en-US" dirty="0"/>
              <a:t>Safety implications and regulations of UAS integrations into </a:t>
            </a:r>
            <a:r>
              <a:rPr lang="en-US" dirty="0" smtClean="0"/>
              <a:t>NAS</a:t>
            </a:r>
            <a:endParaRPr lang="en-US" dirty="0"/>
          </a:p>
        </p:txBody>
      </p:sp>
      <p:graphicFrame>
        <p:nvGraphicFramePr>
          <p:cNvPr id="17" name="Research Performers"/>
          <p:cNvGraphicFramePr>
            <a:graphicFrameLocks noGrp="1"/>
          </p:cNvGraphicFramePr>
          <p:nvPr>
            <p:ph type="tbl" sz="quarter" idx="17"/>
            <p:extLst/>
          </p:nvPr>
        </p:nvGraphicFramePr>
        <p:xfrm>
          <a:off x="2514600" y="4953000"/>
          <a:ext cx="1981200" cy="9601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The MITRE Corporation</a:t>
                      </a:r>
                    </a:p>
                  </a:txBody>
                  <a:tcPr>
                    <a:solidFill>
                      <a:srgbClr val="D0D8E8"/>
                    </a:solidFill>
                  </a:tcPr>
                </a:tc>
                <a:extLst>
                  <a:ext uri="{0D108BD9-81ED-4DB2-BD59-A6C34878D82A}">
                    <a16:rowId xmlns:a16="http://schemas.microsoft.com/office/drawing/2014/main" val="10001"/>
                  </a:ext>
                </a:extLst>
              </a:tr>
              <a:tr h="274320">
                <a:tc>
                  <a:txBody>
                    <a:bodyPr/>
                    <a:lstStyle/>
                    <a:p>
                      <a:r>
                        <a:rPr lang="en-US" sz="1050" kern="1200" dirty="0" smtClean="0">
                          <a:solidFill>
                            <a:schemeClr val="tx2">
                              <a:lumMod val="75000"/>
                            </a:schemeClr>
                          </a:solidFill>
                          <a:latin typeface="+mn-lt"/>
                          <a:ea typeface="+mn-ea"/>
                          <a:cs typeface="+mn-cs"/>
                        </a:rPr>
                        <a:t>Center for Advanced Aviation System Development (CASSD)</a:t>
                      </a: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6" name="Sponsor"/>
          <p:cNvGraphicFramePr>
            <a:graphicFrameLocks noGrp="1"/>
          </p:cNvGraphicFramePr>
          <p:nvPr>
            <p:ph type="tbl" sz="quarter" idx="16"/>
            <p:extLst>
              <p:ext uri="{D42A27DB-BD31-4B8C-83A1-F6EECF244321}">
                <p14:modId xmlns:p14="http://schemas.microsoft.com/office/powerpoint/2010/main" val="1734664918"/>
              </p:ext>
            </p:extLst>
          </p:nvPr>
        </p:nvGraphicFramePr>
        <p:xfrm>
          <a:off x="388938" y="51816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Nan</a:t>
                      </a:r>
                      <a:r>
                        <a:rPr lang="en-US" sz="1050" baseline="0" dirty="0" smtClean="0">
                          <a:solidFill>
                            <a:schemeClr val="tx2">
                              <a:lumMod val="75000"/>
                            </a:schemeClr>
                          </a:solidFill>
                        </a:rPr>
                        <a:t> </a:t>
                      </a:r>
                      <a:r>
                        <a:rPr lang="en-US" sz="1050" dirty="0" smtClean="0"/>
                        <a:t>Shellabarger</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822960"/>
        </p:xfrm>
        <a:graphic>
          <a:graphicData uri="http://schemas.openxmlformats.org/drawingml/2006/table">
            <a:tbl>
              <a:tblPr first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Claude Jones, ANG-C21</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1"/>
                  </a:ext>
                </a:extLst>
              </a:tr>
              <a:tr h="274320">
                <a:tc>
                  <a:txBody>
                    <a:bodyPr/>
                    <a:lstStyle/>
                    <a:p>
                      <a:r>
                        <a:rPr lang="en-US" sz="1050" dirty="0" smtClean="0">
                          <a:solidFill>
                            <a:schemeClr val="tx2">
                              <a:lumMod val="75000"/>
                            </a:schemeClr>
                          </a:solidFill>
                        </a:rPr>
                        <a:t>Mike Lukacs,</a:t>
                      </a:r>
                      <a:r>
                        <a:rPr lang="en-US" sz="1050" baseline="0" dirty="0" smtClean="0">
                          <a:solidFill>
                            <a:schemeClr val="tx2">
                              <a:lumMod val="75000"/>
                            </a:schemeClr>
                          </a:solidFill>
                        </a:rPr>
                        <a:t> APO-100</a:t>
                      </a:r>
                      <a:endParaRPr lang="en-US" sz="1050" dirty="0">
                        <a:solidFill>
                          <a:schemeClr val="tx2">
                            <a:lumMod val="75000"/>
                          </a:schemeClr>
                        </a:solidFill>
                      </a:endParaRPr>
                    </a:p>
                  </a:txBody>
                  <a:tcPr>
                    <a:solidFill>
                      <a:srgbClr val="D0D8E8"/>
                    </a:solidFill>
                  </a:tcPr>
                </a:tc>
                <a:extLst>
                  <a:ext uri="{0D108BD9-81ED-4DB2-BD59-A6C34878D82A}">
                    <a16:rowId xmlns:a16="http://schemas.microsoft.com/office/drawing/2014/main" val="10002"/>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4965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FY2016 – FY2018</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ext uri="{D42A27DB-BD31-4B8C-83A1-F6EECF244321}">
                <p14:modId xmlns:p14="http://schemas.microsoft.com/office/powerpoint/2010/main" val="1723420260"/>
              </p:ext>
            </p:extLst>
          </p:nvPr>
        </p:nvGraphicFramePr>
        <p:xfrm>
          <a:off x="4613031" y="1471246"/>
          <a:ext cx="4114800" cy="1774125"/>
        </p:xfrm>
        <a:graphic>
          <a:graphicData uri="http://schemas.openxmlformats.org/drawingml/2006/table">
            <a:tbl>
              <a:tblPr firstRow="1" bandRow="1">
                <a:tableStyleId>{5C22544A-7EE6-4342-B048-85BDC9FD1C3A}</a:tableStyleId>
              </a:tblPr>
              <a:tblGrid>
                <a:gridCol w="2760785">
                  <a:extLst>
                    <a:ext uri="{9D8B030D-6E8A-4147-A177-3AD203B41FA5}">
                      <a16:colId xmlns:a16="http://schemas.microsoft.com/office/drawing/2014/main" val="20000"/>
                    </a:ext>
                  </a:extLst>
                </a:gridCol>
                <a:gridCol w="1354015">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362213">
                <a:tc>
                  <a:txBody>
                    <a:bodyPr/>
                    <a:lstStyle/>
                    <a:p>
                      <a:pPr>
                        <a:lnSpc>
                          <a:spcPct val="100000"/>
                        </a:lnSpc>
                        <a:spcBef>
                          <a:spcPts val="0"/>
                        </a:spcBef>
                      </a:pPr>
                      <a:r>
                        <a:rPr lang="en-US" sz="1100" kern="1200" dirty="0" smtClean="0">
                          <a:solidFill>
                            <a:schemeClr val="tx2">
                              <a:lumMod val="50000"/>
                            </a:schemeClr>
                          </a:solidFill>
                          <a:latin typeface="+mn-lt"/>
                          <a:ea typeface="ＭＳ Ｐゴシック" charset="0"/>
                          <a:cs typeface="Arial" charset="0"/>
                        </a:rPr>
                        <a:t>FAA/TRB UAS Forecasting Workshop </a:t>
                      </a:r>
                    </a:p>
                  </a:txBody>
                  <a:tcPr marL="43808" marR="43808" marT="45727" marB="45727" anchor="ctr" horzOverflow="overflow">
                    <a:solidFill>
                      <a:srgbClr val="D0D8E8"/>
                    </a:solidFill>
                  </a:tcPr>
                </a:tc>
                <a:tc>
                  <a:txBody>
                    <a:bodyPr/>
                    <a:lstStyle/>
                    <a:p>
                      <a:pPr algn="l">
                        <a:lnSpc>
                          <a:spcPct val="100000"/>
                        </a:lnSpc>
                        <a:spcBef>
                          <a:spcPts val="0"/>
                        </a:spcBef>
                      </a:pPr>
                      <a:r>
                        <a:rPr lang="en-US" sz="1100" kern="1200" dirty="0" smtClean="0">
                          <a:solidFill>
                            <a:schemeClr val="tx2">
                              <a:lumMod val="50000"/>
                            </a:schemeClr>
                          </a:solidFill>
                          <a:latin typeface="+mn-lt"/>
                          <a:ea typeface="ＭＳ Ｐゴシック" charset="0"/>
                          <a:cs typeface="Arial" charset="0"/>
                        </a:rPr>
                        <a:t>Complete – 10/2016</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extLst>
                  <a:ext uri="{0D108BD9-81ED-4DB2-BD59-A6C34878D82A}">
                    <a16:rowId xmlns:a16="http://schemas.microsoft.com/office/drawing/2014/main" val="10001"/>
                  </a:ext>
                </a:extLst>
              </a:tr>
              <a:tr h="314632">
                <a:tc>
                  <a:txBody>
                    <a:bodyPr/>
                    <a:lstStyle/>
                    <a:p>
                      <a:pPr>
                        <a:lnSpc>
                          <a:spcPct val="100000"/>
                        </a:lnSpc>
                        <a:spcBef>
                          <a:spcPts val="0"/>
                        </a:spcBef>
                      </a:pPr>
                      <a:r>
                        <a:rPr lang="en-US" sz="1100" kern="1200" dirty="0" smtClean="0">
                          <a:solidFill>
                            <a:schemeClr val="tx2">
                              <a:lumMod val="50000"/>
                            </a:schemeClr>
                          </a:solidFill>
                          <a:latin typeface="+mn-lt"/>
                          <a:ea typeface="ＭＳ Ｐゴシック" charset="0"/>
                          <a:cs typeface="Arial" charset="0"/>
                        </a:rPr>
                        <a:t>Project Kick-off Meeting</a:t>
                      </a:r>
                    </a:p>
                  </a:txBody>
                  <a:tcPr marL="43808" marR="43808" marT="45727" marB="45727" anchor="ctr" horzOverflow="overflow">
                    <a:solidFill>
                      <a:srgbClr val="D0D8E8"/>
                    </a:solidFill>
                  </a:tcPr>
                </a:tc>
                <a:tc>
                  <a:txBody>
                    <a:bodyPr/>
                    <a:lstStyle/>
                    <a:p>
                      <a:pPr algn="l">
                        <a:lnSpc>
                          <a:spcPct val="100000"/>
                        </a:lnSpc>
                        <a:spcBef>
                          <a:spcPts val="0"/>
                        </a:spcBef>
                      </a:pPr>
                      <a:r>
                        <a:rPr lang="en-US" sz="1100" kern="1200" dirty="0" smtClean="0">
                          <a:solidFill>
                            <a:schemeClr val="tx2">
                              <a:lumMod val="50000"/>
                            </a:schemeClr>
                          </a:solidFill>
                          <a:latin typeface="+mn-lt"/>
                          <a:ea typeface="ＭＳ Ｐゴシック" charset="0"/>
                          <a:cs typeface="Arial" charset="0"/>
                        </a:rPr>
                        <a:t>Complete – 12/2016</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extLst>
                  <a:ext uri="{0D108BD9-81ED-4DB2-BD59-A6C34878D82A}">
                    <a16:rowId xmlns:a16="http://schemas.microsoft.com/office/drawing/2014/main" val="10002"/>
                  </a:ext>
                </a:extLst>
              </a:tr>
              <a:tr h="274320">
                <a:tc>
                  <a:txBody>
                    <a:bodyPr/>
                    <a:lstStyle/>
                    <a:p>
                      <a:pPr>
                        <a:lnSpc>
                          <a:spcPct val="50000"/>
                        </a:lnSpc>
                        <a:spcBef>
                          <a:spcPts val="0"/>
                        </a:spcBef>
                      </a:pPr>
                      <a:r>
                        <a:rPr lang="en-US" sz="1100" kern="1200" dirty="0" smtClean="0">
                          <a:solidFill>
                            <a:schemeClr val="tx2">
                              <a:lumMod val="50000"/>
                            </a:schemeClr>
                          </a:solidFill>
                          <a:latin typeface="+mn-lt"/>
                          <a:ea typeface="ＭＳ Ｐゴシック" charset="0"/>
                          <a:cs typeface="Arial" charset="0"/>
                        </a:rPr>
                        <a:t>Technical Exchange Meeting</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tc>
                  <a:txBody>
                    <a:bodyPr/>
                    <a:lstStyle/>
                    <a:p>
                      <a:pPr algn="l">
                        <a:lnSpc>
                          <a:spcPct val="50000"/>
                        </a:lnSpc>
                        <a:spcBef>
                          <a:spcPts val="0"/>
                        </a:spcBef>
                      </a:pPr>
                      <a:r>
                        <a:rPr lang="en-US" sz="1100" kern="1200" dirty="0" smtClean="0">
                          <a:solidFill>
                            <a:schemeClr val="tx2">
                              <a:lumMod val="50000"/>
                            </a:schemeClr>
                          </a:solidFill>
                          <a:latin typeface="+mn-lt"/>
                          <a:ea typeface="ＭＳ Ｐゴシック" charset="0"/>
                          <a:cs typeface="Arial" charset="0"/>
                        </a:rPr>
                        <a:t>Complete – 1/2017</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extLst>
                  <a:ext uri="{0D108BD9-81ED-4DB2-BD59-A6C34878D82A}">
                    <a16:rowId xmlns:a16="http://schemas.microsoft.com/office/drawing/2014/main" val="10003"/>
                  </a:ext>
                </a:extLst>
              </a:tr>
              <a:tr h="274320">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dirty="0" smtClean="0">
                          <a:solidFill>
                            <a:srgbClr val="17375E"/>
                          </a:solidFill>
                        </a:rPr>
                        <a:t>Data Catalogue Delivered </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dirty="0" smtClean="0">
                          <a:solidFill>
                            <a:srgbClr val="17375E"/>
                          </a:solidFill>
                        </a:rPr>
                        <a:t>Complete – 4/2017</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extLst>
                  <a:ext uri="{0D108BD9-81ED-4DB2-BD59-A6C34878D82A}">
                    <a16:rowId xmlns:a16="http://schemas.microsoft.com/office/drawing/2014/main" val="10004"/>
                  </a:ext>
                </a:extLst>
              </a:tr>
              <a:tr h="274320">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kern="1200" dirty="0" smtClean="0">
                          <a:solidFill>
                            <a:schemeClr val="tx2">
                              <a:lumMod val="50000"/>
                            </a:schemeClr>
                          </a:solidFill>
                          <a:latin typeface="+mn-lt"/>
                          <a:ea typeface="ＭＳ Ｐゴシック" charset="0"/>
                          <a:cs typeface="Arial" charset="0"/>
                        </a:rPr>
                        <a:t>Final Report</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kern="1200" dirty="0" smtClean="0">
                          <a:solidFill>
                            <a:schemeClr val="tx2">
                              <a:lumMod val="50000"/>
                            </a:schemeClr>
                          </a:solidFill>
                          <a:latin typeface="+mn-lt"/>
                          <a:ea typeface="ＭＳ Ｐゴシック" charset="0"/>
                          <a:cs typeface="Arial" charset="0"/>
                        </a:rPr>
                        <a:t>On track - 3/2018</a:t>
                      </a:r>
                      <a:endParaRPr lang="en-US" sz="1100" kern="1200" dirty="0">
                        <a:solidFill>
                          <a:schemeClr val="tx2">
                            <a:lumMod val="50000"/>
                          </a:schemeClr>
                        </a:solidFill>
                        <a:latin typeface="+mn-lt"/>
                        <a:ea typeface="ＭＳ Ｐゴシック" charset="0"/>
                        <a:cs typeface="Arial" charset="0"/>
                      </a:endParaRPr>
                    </a:p>
                  </a:txBody>
                  <a:tcPr marL="43808" marR="43808" marT="45727" marB="45727" anchor="ctr" horzOverflow="overflow">
                    <a:solidFill>
                      <a:srgbClr val="D0D8E8"/>
                    </a:solidFill>
                  </a:tcPr>
                </a:tc>
                <a:extLst>
                  <a:ext uri="{0D108BD9-81ED-4DB2-BD59-A6C34878D82A}">
                    <a16:rowId xmlns:a16="http://schemas.microsoft.com/office/drawing/2014/main" val="10005"/>
                  </a:ext>
                </a:extLst>
              </a:tr>
            </a:tbl>
          </a:graphicData>
        </a:graphic>
      </p:graphicFrame>
      <p:sp>
        <p:nvSpPr>
          <p:cNvPr id="10" name="Need/ Approach"/>
          <p:cNvSpPr>
            <a:spLocks noGrp="1"/>
          </p:cNvSpPr>
          <p:nvPr>
            <p:ph type="body" sz="quarter" idx="10"/>
          </p:nvPr>
        </p:nvSpPr>
        <p:spPr/>
        <p:txBody>
          <a:bodyPr/>
          <a:lstStyle/>
          <a:p>
            <a:r>
              <a:rPr lang="en-US" dirty="0"/>
              <a:t>Need -Three primary purposes: (a) understand/integrate data across numerous uses/users; (b) understand and forecast UAS activities and operational implications of NAS integration; and (c) formulation of a quantitative framework to formulate/evaluate regulations.</a:t>
            </a:r>
          </a:p>
          <a:p>
            <a:endParaRPr lang="en-US" dirty="0"/>
          </a:p>
          <a:p>
            <a:r>
              <a:rPr lang="en-US" dirty="0"/>
              <a:t>Approach - Organized as combination of reports/analytical framework: </a:t>
            </a:r>
          </a:p>
          <a:p>
            <a:pPr marL="171450" indent="-171450">
              <a:buFont typeface="Wingdings" panose="05000000000000000000" pitchFamily="2" charset="2"/>
              <a:buChar char="Q"/>
            </a:pPr>
            <a:r>
              <a:rPr lang="en-US" dirty="0"/>
              <a:t>UAS Data Catalog: Internal Research across Agencies and Outside</a:t>
            </a:r>
          </a:p>
          <a:p>
            <a:pPr marL="171450" indent="-171450">
              <a:buFont typeface="Wingdings" panose="05000000000000000000" pitchFamily="2" charset="2"/>
              <a:buChar char="Q"/>
            </a:pPr>
            <a:r>
              <a:rPr lang="en-US" dirty="0"/>
              <a:t>UAS Industry Outreach Synthesis: Summarizing Industry Interactions</a:t>
            </a:r>
          </a:p>
          <a:p>
            <a:pPr marL="171450" indent="-171450">
              <a:buFont typeface="Wingdings" panose="05000000000000000000" pitchFamily="2" charset="2"/>
              <a:buChar char="Q"/>
            </a:pPr>
            <a:r>
              <a:rPr lang="en-US" dirty="0"/>
              <a:t>UAS Forecasts: Methods and Forecasts</a:t>
            </a:r>
          </a:p>
          <a:p>
            <a:pPr marL="171450" indent="-171450">
              <a:buFont typeface="Wingdings" panose="05000000000000000000" pitchFamily="2" charset="2"/>
              <a:buChar char="Q"/>
            </a:pPr>
            <a:r>
              <a:rPr lang="en-US" dirty="0"/>
              <a:t>UAS Regulatory Risk Profile and Cost: Analysis Document</a:t>
            </a:r>
          </a:p>
          <a:p>
            <a:endParaRPr lang="en-US" dirty="0"/>
          </a:p>
        </p:txBody>
      </p:sp>
      <p:sp>
        <p:nvSpPr>
          <p:cNvPr id="11" name="Research Title &amp; CAN"/>
          <p:cNvSpPr>
            <a:spLocks noGrp="1"/>
          </p:cNvSpPr>
          <p:nvPr>
            <p:ph type="title"/>
          </p:nvPr>
        </p:nvSpPr>
        <p:spPr/>
        <p:txBody>
          <a:bodyPr/>
          <a:lstStyle/>
          <a:p>
            <a:r>
              <a:rPr lang="en-US" sz="2400" dirty="0">
                <a:latin typeface="Calibri"/>
                <a:ea typeface="MS PGothic" charset="0"/>
                <a:cs typeface="Arial" panose="020B0604020202020204" pitchFamily="34" charset="0"/>
              </a:rPr>
              <a:t>sUAS In and Around Busy Commercial Airspace</a:t>
            </a:r>
            <a:br>
              <a:rPr lang="en-US" sz="2400" dirty="0">
                <a:latin typeface="Calibri"/>
                <a:ea typeface="MS PGothic" charset="0"/>
                <a:cs typeface="Arial" panose="020B0604020202020204" pitchFamily="34" charset="0"/>
              </a:rPr>
            </a:br>
            <a:r>
              <a:rPr lang="en-US" sz="2000" dirty="0">
                <a:solidFill>
                  <a:srgbClr val="1F497D">
                    <a:lumMod val="50000"/>
                  </a:srgbClr>
                </a:solidFill>
                <a:latin typeface="Calibri"/>
                <a:ea typeface="MS PGothic" charset="0"/>
                <a:cs typeface="Arial" panose="020B0604020202020204" pitchFamily="34" charset="0"/>
              </a:rPr>
              <a:t>A11L.UAS.42</a:t>
            </a:r>
            <a:endParaRPr lang="en-US" dirty="0"/>
          </a:p>
        </p:txBody>
      </p:sp>
    </p:spTree>
    <p:extLst>
      <p:ext uri="{BB962C8B-B14F-4D97-AF65-F5344CB8AC3E}">
        <p14:creationId xmlns:p14="http://schemas.microsoft.com/office/powerpoint/2010/main" val="116653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Funding" hidden="1"/>
          <p:cNvGraphicFramePr>
            <a:graphicFrameLocks noGrp="1"/>
          </p:cNvGraphicFramePr>
          <p:nvPr>
            <p:ph type="tbl" sz="quarter" idx="18"/>
            <p:extLst/>
          </p:nvPr>
        </p:nvGraphicFramePr>
        <p:xfrm>
          <a:off x="4648200" y="4876800"/>
          <a:ext cx="4191000" cy="80772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276045">
                <a:tc gridSpan="4">
                  <a:txBody>
                    <a:bodyPr/>
                    <a:lstStyle/>
                    <a:p>
                      <a:r>
                        <a:rPr lang="en-US" sz="1400" dirty="0" smtClean="0">
                          <a:solidFill>
                            <a:schemeClr val="tx1"/>
                          </a:solidFill>
                          <a:latin typeface="+mn-lt"/>
                          <a:cs typeface="Arial" panose="020B0604020202020204" pitchFamily="34" charset="0"/>
                        </a:rPr>
                        <a:t>Funding</a:t>
                      </a:r>
                      <a:endParaRPr lang="en-US" sz="1400" dirty="0">
                        <a:solidFill>
                          <a:schemeClr val="tx1"/>
                        </a:solidFill>
                        <a:latin typeface="+mn-lt"/>
                        <a:cs typeface="Arial" panose="020B0604020202020204" pitchFamily="34" charset="0"/>
                      </a:endParaRPr>
                    </a:p>
                  </a:txBody>
                  <a:tcPr>
                    <a:no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27737">
                <a:tc>
                  <a:txBody>
                    <a:bodyPr/>
                    <a:lstStyle/>
                    <a:p>
                      <a:pPr algn="ctr"/>
                      <a:r>
                        <a:rPr lang="en-US" sz="1050" b="1" dirty="0" smtClean="0">
                          <a:solidFill>
                            <a:schemeClr val="bg1"/>
                          </a:solidFill>
                          <a:latin typeface="+mn-lt"/>
                          <a:cs typeface="Arial" panose="020B0604020202020204" pitchFamily="34" charset="0"/>
                        </a:rPr>
                        <a:t>FY 2015</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2016</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2017</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algn="ctr"/>
                      <a:r>
                        <a:rPr lang="en-US" sz="1050" b="1" dirty="0" smtClean="0">
                          <a:solidFill>
                            <a:schemeClr val="bg1"/>
                          </a:solidFill>
                          <a:latin typeface="+mn-lt"/>
                          <a:cs typeface="Arial" panose="020B0604020202020204" pitchFamily="34" charset="0"/>
                        </a:rPr>
                        <a:t>FY 2018</a:t>
                      </a:r>
                      <a:endParaRPr lang="en-US" sz="1050" b="1" dirty="0">
                        <a:solidFill>
                          <a:schemeClr val="bg1"/>
                        </a:solidFill>
                        <a:latin typeface="+mn-lt"/>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10001"/>
                  </a:ext>
                </a:extLst>
              </a:tr>
              <a:tr h="227737">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tc>
                  <a:txBody>
                    <a:bodyPr/>
                    <a:lstStyle/>
                    <a:p>
                      <a:pPr algn="ctr"/>
                      <a:r>
                        <a:rPr lang="en-US" sz="1050" dirty="0" smtClean="0">
                          <a:solidFill>
                            <a:schemeClr val="tx2">
                              <a:lumMod val="75000"/>
                            </a:schemeClr>
                          </a:solidFill>
                          <a:latin typeface="+mn-lt"/>
                          <a:cs typeface="Arial" panose="020B0604020202020204" pitchFamily="34" charset="0"/>
                        </a:rPr>
                        <a:t>$ </a:t>
                      </a:r>
                      <a:endParaRPr lang="en-US" sz="1050" dirty="0">
                        <a:solidFill>
                          <a:schemeClr val="tx2">
                            <a:lumMod val="75000"/>
                          </a:schemeClr>
                        </a:solidFill>
                        <a:latin typeface="+mn-lt"/>
                        <a:cs typeface="Arial" panose="020B0604020202020204" pitchFamily="34" charset="0"/>
                      </a:endParaRPr>
                    </a:p>
                  </a:txBody>
                  <a:tcPr>
                    <a:solidFill>
                      <a:srgbClr val="D0D8E8"/>
                    </a:solidFill>
                  </a:tcPr>
                </a:tc>
                <a:extLst>
                  <a:ext uri="{0D108BD9-81ED-4DB2-BD59-A6C34878D82A}">
                    <a16:rowId xmlns:a16="http://schemas.microsoft.com/office/drawing/2014/main" val="10002"/>
                  </a:ext>
                </a:extLst>
              </a:tr>
            </a:tbl>
          </a:graphicData>
        </a:graphic>
      </p:graphicFrame>
      <p:sp>
        <p:nvSpPr>
          <p:cNvPr id="2" name="Issues/Risks"/>
          <p:cNvSpPr>
            <a:spLocks noGrp="1"/>
          </p:cNvSpPr>
          <p:nvPr>
            <p:ph type="body" sz="quarter" idx="13"/>
          </p:nvPr>
        </p:nvSpPr>
        <p:spPr/>
        <p:txBody>
          <a:bodyPr/>
          <a:lstStyle/>
          <a:p>
            <a:r>
              <a:rPr lang="en-US" dirty="0"/>
              <a:t>This Research supports section 3.1.5.3 of the UAS Implementation Plan.</a:t>
            </a:r>
          </a:p>
          <a:p>
            <a:r>
              <a:rPr lang="en-US" dirty="0"/>
              <a:t>Streamlined risk assessment processes and performance-based goals and milestones enabling the FAA to make short-term (1-5 years), mid-term (5-10) years, and long-term (10-20 years) decisions related to the safe integration of UAS in the NAS</a:t>
            </a:r>
            <a:r>
              <a:rPr lang="en-US" dirty="0" smtClean="0"/>
              <a:t>.</a:t>
            </a:r>
            <a:endParaRPr lang="en-US" dirty="0"/>
          </a:p>
        </p:txBody>
      </p:sp>
      <p:graphicFrame>
        <p:nvGraphicFramePr>
          <p:cNvPr id="17" name="Research Performers"/>
          <p:cNvGraphicFramePr>
            <a:graphicFrameLocks noGrp="1"/>
          </p:cNvGraphicFramePr>
          <p:nvPr>
            <p:ph type="tbl" sz="quarter" idx="17"/>
            <p:extLst/>
          </p:nvPr>
        </p:nvGraphicFramePr>
        <p:xfrm>
          <a:off x="2514600" y="4953000"/>
          <a:ext cx="1981200" cy="685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Research Performers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National Academies of Sciences, Engineering and Medicine</a:t>
                      </a:r>
                    </a:p>
                  </a:txBody>
                  <a:tcPr>
                    <a:solidFill>
                      <a:srgbClr val="D0D8E8"/>
                    </a:solidFill>
                  </a:tcPr>
                </a:tc>
                <a:extLst>
                  <a:ext uri="{0D108BD9-81ED-4DB2-BD59-A6C34878D82A}">
                    <a16:rowId xmlns:a16="http://schemas.microsoft.com/office/drawing/2014/main" val="10001"/>
                  </a:ext>
                </a:extLst>
              </a:tr>
            </a:tbl>
          </a:graphicData>
        </a:graphic>
      </p:graphicFrame>
      <p:graphicFrame>
        <p:nvGraphicFramePr>
          <p:cNvPr id="16" name="Sponsor"/>
          <p:cNvGraphicFramePr>
            <a:graphicFrameLocks noGrp="1"/>
          </p:cNvGraphicFramePr>
          <p:nvPr>
            <p:ph type="tbl" sz="quarter" idx="16"/>
            <p:extLst/>
          </p:nvPr>
        </p:nvGraphicFramePr>
        <p:xfrm>
          <a:off x="388938" y="49530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Sponsor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AUS-300</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5" name="Partners"/>
          <p:cNvGraphicFramePr>
            <a:graphicFrameLocks noGrp="1"/>
          </p:cNvGraphicFramePr>
          <p:nvPr>
            <p:ph type="tbl" sz="quarter" idx="15"/>
            <p:extLst/>
          </p:nvPr>
        </p:nvGraphicFramePr>
        <p:xfrm>
          <a:off x="25146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Partners</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N/A</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4" name="Program Manager"/>
          <p:cNvGraphicFramePr>
            <a:graphicFrameLocks noGrp="1"/>
          </p:cNvGraphicFramePr>
          <p:nvPr>
            <p:ph type="tbl" sz="quarter" idx="14"/>
            <p:extLst/>
          </p:nvPr>
        </p:nvGraphicFramePr>
        <p:xfrm>
          <a:off x="381000" y="4267200"/>
          <a:ext cx="1981200" cy="5486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274320">
                <a:tc>
                  <a:txBody>
                    <a:bodyPr/>
                    <a:lstStyle/>
                    <a:p>
                      <a:pPr algn="ctr"/>
                      <a:r>
                        <a:rPr lang="en-US" sz="1050" dirty="0" smtClean="0"/>
                        <a:t>Program Manager</a:t>
                      </a:r>
                      <a:endParaRPr lang="en-US" sz="1050" dirty="0"/>
                    </a:p>
                  </a:txBody>
                  <a:tcPr/>
                </a:tc>
                <a:extLst>
                  <a:ext uri="{0D108BD9-81ED-4DB2-BD59-A6C34878D82A}">
                    <a16:rowId xmlns:a16="http://schemas.microsoft.com/office/drawing/2014/main" val="10000"/>
                  </a:ext>
                </a:extLst>
              </a:tr>
              <a:tr h="274320">
                <a:tc>
                  <a:txBody>
                    <a:bodyPr/>
                    <a:lstStyle/>
                    <a:p>
                      <a:r>
                        <a:rPr lang="en-US" sz="1050" dirty="0" smtClean="0">
                          <a:solidFill>
                            <a:schemeClr val="tx2">
                              <a:lumMod val="75000"/>
                            </a:schemeClr>
                          </a:solidFill>
                        </a:rPr>
                        <a:t>Claude Jones, ANG-C21</a:t>
                      </a:r>
                      <a:endParaRPr lang="en-US" sz="1050" dirty="0">
                        <a:solidFill>
                          <a:schemeClr val="tx2">
                            <a:lumMod val="75000"/>
                          </a:schemeClr>
                        </a:solidFill>
                      </a:endParaRPr>
                    </a:p>
                  </a:txBody>
                  <a:tcPr/>
                </a:tc>
                <a:extLst>
                  <a:ext uri="{0D108BD9-81ED-4DB2-BD59-A6C34878D82A}">
                    <a16:rowId xmlns:a16="http://schemas.microsoft.com/office/drawing/2014/main" val="10001"/>
                  </a:ext>
                </a:extLst>
              </a:tr>
            </a:tbl>
          </a:graphicData>
        </a:graphic>
      </p:graphicFrame>
      <p:graphicFrame>
        <p:nvGraphicFramePr>
          <p:cNvPr id="13" name="Period of Performance"/>
          <p:cNvGraphicFramePr>
            <a:graphicFrameLocks noGrp="1"/>
          </p:cNvGraphicFramePr>
          <p:nvPr>
            <p:ph type="tbl" sz="quarter" idx="19"/>
            <p:extLst/>
          </p:nvPr>
        </p:nvGraphicFramePr>
        <p:xfrm>
          <a:off x="1447800" y="3566160"/>
          <a:ext cx="1920240" cy="54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tblGrid>
              <a:tr h="274320">
                <a:tc>
                  <a:txBody>
                    <a:bodyPr/>
                    <a:lstStyle/>
                    <a:p>
                      <a:pPr algn="ctr"/>
                      <a:r>
                        <a:rPr lang="en-US" sz="1050" dirty="0" smtClean="0"/>
                        <a:t>Period of Performance</a:t>
                      </a:r>
                      <a:endParaRPr lang="en-US" sz="1050" dirty="0"/>
                    </a:p>
                  </a:txBody>
                  <a:tcPr anchor="ctr"/>
                </a:tc>
                <a:extLst>
                  <a:ext uri="{0D108BD9-81ED-4DB2-BD59-A6C34878D82A}">
                    <a16:rowId xmlns:a16="http://schemas.microsoft.com/office/drawing/2014/main" val="10000"/>
                  </a:ext>
                </a:extLst>
              </a:tr>
              <a:tr h="274320">
                <a:tc>
                  <a:txBody>
                    <a:bodyPr/>
                    <a:lstStyle/>
                    <a:p>
                      <a:pPr algn="ctr"/>
                      <a:r>
                        <a:rPr lang="en-US" sz="1050" dirty="0" smtClean="0"/>
                        <a:t>FY2017 – FY2018</a:t>
                      </a:r>
                      <a:endParaRPr lang="en-US" sz="1050" dirty="0"/>
                    </a:p>
                  </a:txBody>
                  <a:tcPr anchor="ctr"/>
                </a:tc>
                <a:extLst>
                  <a:ext uri="{0D108BD9-81ED-4DB2-BD59-A6C34878D82A}">
                    <a16:rowId xmlns:a16="http://schemas.microsoft.com/office/drawing/2014/main" val="10001"/>
                  </a:ext>
                </a:extLst>
              </a:tr>
            </a:tbl>
          </a:graphicData>
        </a:graphic>
      </p:graphicFrame>
      <p:graphicFrame>
        <p:nvGraphicFramePr>
          <p:cNvPr id="12" name="Major Activities"/>
          <p:cNvGraphicFramePr>
            <a:graphicFrameLocks noGrp="1"/>
          </p:cNvGraphicFramePr>
          <p:nvPr>
            <p:ph sz="quarter" idx="20"/>
            <p:extLst/>
          </p:nvPr>
        </p:nvGraphicFramePr>
        <p:xfrm>
          <a:off x="4648200" y="1447800"/>
          <a:ext cx="4114800" cy="149345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74320">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Activity </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tc>
                  <a:txBody>
                    <a:bodyPr/>
                    <a:lstStyle>
                      <a:lvl1pPr eaLnBrk="0" hangingPunct="0">
                        <a:spcBef>
                          <a:spcPct val="20000"/>
                        </a:spcBef>
                        <a:buClr>
                          <a:srgbClr val="9BBB59"/>
                        </a:buClr>
                        <a:buFont typeface="Arial" charset="0"/>
                        <a:defRPr sz="2400">
                          <a:solidFill>
                            <a:srgbClr val="7F7F7F"/>
                          </a:solidFill>
                          <a:latin typeface="Arial" charset="0"/>
                          <a:ea typeface="ＭＳ Ｐゴシック" pitchFamily="34" charset="-128"/>
                          <a:cs typeface="Arial" charset="0"/>
                        </a:defRPr>
                      </a:lvl1pPr>
                      <a:lvl2pPr marL="742950" indent="-285750" eaLnBrk="0" hangingPunct="0">
                        <a:spcBef>
                          <a:spcPct val="20000"/>
                        </a:spcBef>
                        <a:buClr>
                          <a:srgbClr val="CC9933"/>
                        </a:buClr>
                        <a:buSzPct val="50000"/>
                        <a:buFont typeface="Wingdings" pitchFamily="2" charset="2"/>
                        <a:defRPr sz="2000">
                          <a:solidFill>
                            <a:srgbClr val="7F7F7F"/>
                          </a:solidFill>
                          <a:latin typeface="Arial" charset="0"/>
                          <a:ea typeface="Arial" charset="0"/>
                          <a:cs typeface="Arial" charset="0"/>
                        </a:defRPr>
                      </a:lvl2pPr>
                      <a:lvl3pPr marL="1143000" indent="-228600" eaLnBrk="0" hangingPunct="0">
                        <a:spcBef>
                          <a:spcPct val="20000"/>
                        </a:spcBef>
                        <a:buClr>
                          <a:srgbClr val="9BBB59"/>
                        </a:buClr>
                        <a:buFont typeface="Arial" charset="0"/>
                        <a:defRPr>
                          <a:solidFill>
                            <a:srgbClr val="7F7F7F"/>
                          </a:solidFill>
                          <a:latin typeface="Arial" charset="0"/>
                          <a:ea typeface="Arial" charset="0"/>
                          <a:cs typeface="Arial" charset="0"/>
                        </a:defRPr>
                      </a:lvl3pPr>
                      <a:lvl4pPr marL="1600200" indent="-228600" eaLnBrk="0" hangingPunct="0">
                        <a:spcBef>
                          <a:spcPct val="20000"/>
                        </a:spcBef>
                        <a:buClr>
                          <a:srgbClr val="CC9933"/>
                        </a:buClr>
                        <a:buSzPct val="50000"/>
                        <a:buFont typeface="Wingdings" pitchFamily="2" charset="2"/>
                        <a:defRPr sz="1600">
                          <a:solidFill>
                            <a:srgbClr val="7F7F7F"/>
                          </a:solidFill>
                          <a:latin typeface="Arial" charset="0"/>
                          <a:ea typeface="Arial" charset="0"/>
                          <a:cs typeface="Arial" charset="0"/>
                        </a:defRPr>
                      </a:lvl4pPr>
                      <a:lvl5pPr marL="2057400" indent="-228600" eaLnBrk="0" hangingPunct="0">
                        <a:spcBef>
                          <a:spcPct val="20000"/>
                        </a:spcBef>
                        <a:buClr>
                          <a:srgbClr val="558ED5"/>
                        </a:buClr>
                        <a:buSzPct val="80000"/>
                        <a:buFont typeface="Arial" charset="0"/>
                        <a:defRPr sz="1600">
                          <a:solidFill>
                            <a:srgbClr val="7F7F7F"/>
                          </a:solidFill>
                          <a:latin typeface="Arial" charset="0"/>
                          <a:ea typeface="Arial" charset="0"/>
                          <a:cs typeface="Arial" charset="0"/>
                        </a:defRPr>
                      </a:lvl5pPr>
                      <a:lvl6pPr marL="25146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6pPr>
                      <a:lvl7pPr marL="29718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7pPr>
                      <a:lvl8pPr marL="34290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8pPr>
                      <a:lvl9pPr marL="3886200" indent="-228600" eaLnBrk="0" fontAlgn="base" hangingPunct="0">
                        <a:spcBef>
                          <a:spcPct val="20000"/>
                        </a:spcBef>
                        <a:spcAft>
                          <a:spcPct val="0"/>
                        </a:spcAft>
                        <a:buClr>
                          <a:srgbClr val="558ED5"/>
                        </a:buClr>
                        <a:buSzPct val="80000"/>
                        <a:buFont typeface="Arial" charset="0"/>
                        <a:defRPr sz="1600">
                          <a:solidFill>
                            <a:srgbClr val="7F7F7F"/>
                          </a:solidFill>
                          <a:latin typeface="Arial" charset="0"/>
                          <a:ea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pitchFamily="34" charset="0"/>
                          <a:cs typeface="Arial" charset="0"/>
                        </a:rPr>
                        <a:t>Status</a:t>
                      </a:r>
                      <a:endParaRPr kumimoji="0" lang="en-US"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3823" marR="43823" marT="45736" marB="45736" horzOverflow="overflow"/>
                </a:tc>
                <a:extLst>
                  <a:ext uri="{0D108BD9-81ED-4DB2-BD59-A6C34878D82A}">
                    <a16:rowId xmlns:a16="http://schemas.microsoft.com/office/drawing/2014/main" val="10000"/>
                  </a:ext>
                </a:extLst>
              </a:tr>
              <a:tr h="274320">
                <a:tc>
                  <a:txBody>
                    <a:bodyPr/>
                    <a:lstStyle/>
                    <a:p>
                      <a:r>
                        <a:rPr lang="en-US" sz="1000" dirty="0" smtClean="0">
                          <a:solidFill>
                            <a:srgbClr val="17375E"/>
                          </a:solidFill>
                        </a:rPr>
                        <a:t>Award Contract</a:t>
                      </a:r>
                    </a:p>
                  </a:txBody>
                  <a:tcPr marL="43813" marR="43813" marT="45687" marB="45687" anchor="ctr" horzOverflow="overflow">
                    <a:solidFill>
                      <a:srgbClr val="D0D8E8"/>
                    </a:solidFill>
                  </a:tcPr>
                </a:tc>
                <a:tc>
                  <a:txBody>
                    <a:bodyPr/>
                    <a:lstStyle/>
                    <a:p>
                      <a:pPr algn="l"/>
                      <a:r>
                        <a:rPr lang="en-US" sz="1000" dirty="0" smtClean="0">
                          <a:solidFill>
                            <a:schemeClr val="tx2">
                              <a:lumMod val="50000"/>
                            </a:schemeClr>
                          </a:solidFill>
                        </a:rPr>
                        <a:t>May 2017</a:t>
                      </a:r>
                      <a:endParaRPr lang="en-US" sz="1000" dirty="0">
                        <a:solidFill>
                          <a:schemeClr val="tx2">
                            <a:lumMod val="50000"/>
                          </a:schemeClr>
                        </a:solidFill>
                      </a:endParaRPr>
                    </a:p>
                  </a:txBody>
                  <a:tcPr marL="43813" marR="43813" marT="45687" marB="45687" horzOverflow="overflow">
                    <a:solidFill>
                      <a:srgbClr val="D0D8E8"/>
                    </a:solidFill>
                  </a:tcPr>
                </a:tc>
                <a:extLst>
                  <a:ext uri="{0D108BD9-81ED-4DB2-BD59-A6C34878D82A}">
                    <a16:rowId xmlns:a16="http://schemas.microsoft.com/office/drawing/2014/main" val="10001"/>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17375E"/>
                          </a:solidFill>
                        </a:rPr>
                        <a:t>Establishment of Committee</a:t>
                      </a:r>
                    </a:p>
                  </a:txBody>
                  <a:tcPr marL="43813" marR="43813" marT="45687" marB="45687" anchor="ctr" horzOverflow="overflow">
                    <a:solidFill>
                      <a:srgbClr val="D0D8E8"/>
                    </a:solidFill>
                  </a:tcPr>
                </a:tc>
                <a:tc>
                  <a:txBody>
                    <a:bodyPr/>
                    <a:lstStyle/>
                    <a:p>
                      <a:pPr algn="l"/>
                      <a:r>
                        <a:rPr lang="en-US" sz="1000" dirty="0" smtClean="0">
                          <a:solidFill>
                            <a:schemeClr val="tx2">
                              <a:lumMod val="50000"/>
                            </a:schemeClr>
                          </a:solidFill>
                        </a:rPr>
                        <a:t>9/2017</a:t>
                      </a:r>
                      <a:endParaRPr lang="en-US" sz="1000" dirty="0">
                        <a:solidFill>
                          <a:schemeClr val="tx2">
                            <a:lumMod val="50000"/>
                          </a:schemeClr>
                        </a:solidFill>
                      </a:endParaRPr>
                    </a:p>
                  </a:txBody>
                  <a:tcPr marL="43813" marR="43813" marT="45687" marB="45687" horzOverflow="overflow">
                    <a:solidFill>
                      <a:srgbClr val="D0D8E8"/>
                    </a:solidFill>
                  </a:tcPr>
                </a:tc>
                <a:extLst>
                  <a:ext uri="{0D108BD9-81ED-4DB2-BD59-A6C34878D82A}">
                    <a16:rowId xmlns:a16="http://schemas.microsoft.com/office/drawing/2014/main" val="10002"/>
                  </a:ext>
                </a:extLst>
              </a:tr>
              <a:tr h="274320">
                <a:tc>
                  <a:txBody>
                    <a:bodyPr/>
                    <a:lstStyle/>
                    <a:p>
                      <a:r>
                        <a:rPr lang="en-US" sz="1000" dirty="0" smtClean="0">
                          <a:solidFill>
                            <a:srgbClr val="17375E"/>
                          </a:solidFill>
                        </a:rPr>
                        <a:t>Convene Four Committee Meetings</a:t>
                      </a:r>
                      <a:endParaRPr lang="en-US" sz="1000" dirty="0">
                        <a:solidFill>
                          <a:srgbClr val="17375E"/>
                        </a:solidFill>
                      </a:endParaRPr>
                    </a:p>
                  </a:txBody>
                  <a:tcPr marL="43813" marR="43813" marT="45687" marB="45687" anchor="ctr" horzOverflow="overflow">
                    <a:solidFill>
                      <a:srgbClr val="D0D8E8"/>
                    </a:solidFill>
                  </a:tcPr>
                </a:tc>
                <a:tc>
                  <a:txBody>
                    <a:bodyPr/>
                    <a:lstStyle/>
                    <a:p>
                      <a:pPr algn="l"/>
                      <a:r>
                        <a:rPr lang="en-US" sz="1000" dirty="0" smtClean="0">
                          <a:solidFill>
                            <a:schemeClr val="tx2">
                              <a:lumMod val="50000"/>
                            </a:schemeClr>
                          </a:solidFill>
                        </a:rPr>
                        <a:t>Planned – </a:t>
                      </a:r>
                    </a:p>
                    <a:p>
                      <a:pPr algn="l"/>
                      <a:r>
                        <a:rPr lang="en-US" sz="1000" dirty="0" smtClean="0">
                          <a:solidFill>
                            <a:schemeClr val="tx2">
                              <a:lumMod val="50000"/>
                            </a:schemeClr>
                          </a:solidFill>
                        </a:rPr>
                        <a:t>9/2017 – 9/  2018</a:t>
                      </a:r>
                      <a:endParaRPr lang="en-US" sz="1000" dirty="0">
                        <a:solidFill>
                          <a:schemeClr val="tx2">
                            <a:lumMod val="50000"/>
                          </a:schemeClr>
                        </a:solidFill>
                      </a:endParaRPr>
                    </a:p>
                  </a:txBody>
                  <a:tcPr marL="43813" marR="43813" marT="45687" marB="45687" horzOverflow="overflow">
                    <a:solidFill>
                      <a:srgbClr val="D0D8E8"/>
                    </a:solidFill>
                  </a:tcPr>
                </a:tc>
                <a:extLst>
                  <a:ext uri="{0D108BD9-81ED-4DB2-BD59-A6C34878D82A}">
                    <a16:rowId xmlns:a16="http://schemas.microsoft.com/office/drawing/2014/main" val="10003"/>
                  </a:ext>
                </a:extLst>
              </a:tr>
              <a:tr h="274320">
                <a:tc>
                  <a:txBody>
                    <a:bodyPr/>
                    <a:lstStyle/>
                    <a:p>
                      <a:r>
                        <a:rPr lang="en-US" sz="1000" dirty="0" smtClean="0">
                          <a:solidFill>
                            <a:srgbClr val="17375E"/>
                          </a:solidFill>
                        </a:rPr>
                        <a:t>Deliver Report to Sponsor</a:t>
                      </a:r>
                    </a:p>
                  </a:txBody>
                  <a:tcPr marL="43813" marR="43813" marT="45687" marB="45687" anchor="ctr" horzOverflow="overflow">
                    <a:solidFill>
                      <a:srgbClr val="D0D8E8"/>
                    </a:solidFill>
                  </a:tcPr>
                </a:tc>
                <a:tc>
                  <a:txBody>
                    <a:bodyPr/>
                    <a:lstStyle/>
                    <a:p>
                      <a:pPr algn="l"/>
                      <a:r>
                        <a:rPr lang="en-US" sz="1000" dirty="0" smtClean="0">
                          <a:solidFill>
                            <a:schemeClr val="tx2">
                              <a:lumMod val="50000"/>
                            </a:schemeClr>
                          </a:solidFill>
                        </a:rPr>
                        <a:t>10/2018</a:t>
                      </a:r>
                      <a:endParaRPr lang="en-US" sz="1000" dirty="0">
                        <a:solidFill>
                          <a:schemeClr val="tx2">
                            <a:lumMod val="50000"/>
                          </a:schemeClr>
                        </a:solidFill>
                      </a:endParaRPr>
                    </a:p>
                  </a:txBody>
                  <a:tcPr marL="43813" marR="43813" marT="45687" marB="45687" horzOverflow="overflow">
                    <a:solidFill>
                      <a:srgbClr val="D0D8E8"/>
                    </a:solidFill>
                  </a:tcPr>
                </a:tc>
                <a:extLst>
                  <a:ext uri="{0D108BD9-81ED-4DB2-BD59-A6C34878D82A}">
                    <a16:rowId xmlns:a16="http://schemas.microsoft.com/office/drawing/2014/main" val="10004"/>
                  </a:ext>
                </a:extLst>
              </a:tr>
            </a:tbl>
          </a:graphicData>
        </a:graphic>
      </p:graphicFrame>
      <p:sp>
        <p:nvSpPr>
          <p:cNvPr id="10" name="Need/ Approach"/>
          <p:cNvSpPr>
            <a:spLocks noGrp="1"/>
          </p:cNvSpPr>
          <p:nvPr>
            <p:ph type="body" sz="quarter" idx="10"/>
          </p:nvPr>
        </p:nvSpPr>
        <p:spPr/>
        <p:txBody>
          <a:bodyPr/>
          <a:lstStyle/>
          <a:p>
            <a:pPr lvl="0" fontAlgn="auto">
              <a:spcBef>
                <a:spcPct val="20000"/>
              </a:spcBef>
              <a:spcAft>
                <a:spcPts val="0"/>
              </a:spcAft>
              <a:defRPr/>
            </a:pPr>
            <a:r>
              <a:rPr lang="en-US" b="1" dirty="0">
                <a:solidFill>
                  <a:srgbClr val="1F497D">
                    <a:lumMod val="50000"/>
                  </a:srgbClr>
                </a:solidFill>
                <a:ea typeface="MS PGothic" charset="0"/>
                <a:cs typeface="Arial" charset="0"/>
              </a:rPr>
              <a:t>Need </a:t>
            </a:r>
            <a:r>
              <a:rPr lang="en-US" dirty="0">
                <a:solidFill>
                  <a:srgbClr val="1F497D">
                    <a:lumMod val="50000"/>
                  </a:srgbClr>
                </a:solidFill>
                <a:ea typeface="MS PGothic" charset="0"/>
                <a:cs typeface="Arial" charset="0"/>
              </a:rPr>
              <a:t>-</a:t>
            </a:r>
            <a:r>
              <a:rPr lang="en-US" dirty="0">
                <a:solidFill>
                  <a:srgbClr val="1F497D">
                    <a:lumMod val="50000"/>
                  </a:srgbClr>
                </a:solidFill>
                <a:ea typeface="ＭＳ Ｐゴシック" charset="0"/>
              </a:rPr>
              <a:t> This study will inform current and future rulemaking and the work of the new UAS Safety Team by focusing on methodologies to characterize the risk of UAS and manned aircraft interactions.  The study also supports Section 2210 of the 2016 FAA Reauthorization.</a:t>
            </a:r>
          </a:p>
          <a:p>
            <a:pPr lvl="0" fontAlgn="auto">
              <a:spcBef>
                <a:spcPct val="20000"/>
              </a:spcBef>
              <a:spcAft>
                <a:spcPts val="0"/>
              </a:spcAft>
              <a:defRPr/>
            </a:pPr>
            <a:endParaRPr lang="en-US" dirty="0">
              <a:solidFill>
                <a:srgbClr val="1F497D">
                  <a:lumMod val="50000"/>
                </a:srgbClr>
              </a:solidFill>
              <a:ea typeface="MS PGothic" charset="0"/>
              <a:cs typeface="Arial" charset="0"/>
            </a:endParaRPr>
          </a:p>
          <a:p>
            <a:pPr lvl="0">
              <a:spcAft>
                <a:spcPts val="1200"/>
              </a:spcAft>
              <a:defRPr/>
            </a:pPr>
            <a:r>
              <a:rPr lang="en-US" b="1" dirty="0">
                <a:solidFill>
                  <a:srgbClr val="1F497D">
                    <a:lumMod val="50000"/>
                  </a:srgbClr>
                </a:solidFill>
                <a:ea typeface="MS PGothic" charset="0"/>
                <a:cs typeface="Arial" charset="0"/>
              </a:rPr>
              <a:t>Approach </a:t>
            </a:r>
            <a:r>
              <a:rPr lang="en-US" dirty="0">
                <a:solidFill>
                  <a:srgbClr val="1F497D">
                    <a:lumMod val="50000"/>
                  </a:srgbClr>
                </a:solidFill>
                <a:ea typeface="MS PGothic" charset="0"/>
                <a:cs typeface="Arial" charset="0"/>
              </a:rPr>
              <a:t>– </a:t>
            </a:r>
            <a:r>
              <a:rPr lang="en-US" dirty="0">
                <a:solidFill>
                  <a:srgbClr val="17375E"/>
                </a:solidFill>
                <a:ea typeface="ＭＳ Ｐゴシック" charset="0"/>
              </a:rPr>
              <a:t>National Academies of Sciences, Engineering, and Medicine will appoint an </a:t>
            </a:r>
            <a:r>
              <a:rPr lang="en-US" dirty="0">
                <a:solidFill>
                  <a:srgbClr val="1F497D">
                    <a:lumMod val="50000"/>
                  </a:srgbClr>
                </a:solidFill>
                <a:ea typeface="ＭＳ Ｐゴシック" charset="0"/>
              </a:rPr>
              <a:t>ad-hoc committee with representation from industry, academia, and government to undertake a study to evaluate the potential of probabilistic assessments </a:t>
            </a:r>
            <a:r>
              <a:rPr lang="en-US" dirty="0">
                <a:solidFill>
                  <a:srgbClr val="17375E"/>
                </a:solidFill>
                <a:ea typeface="ＭＳ Ｐゴシック" charset="0"/>
              </a:rPr>
              <a:t>of risks and other risk assessment methods for streamlining the process of integrating unmanned aircraft systems (UAS) into the national airspace system (NAS) and identify supporting research and development opportunities in this field. </a:t>
            </a:r>
          </a:p>
          <a:p>
            <a:endParaRPr lang="en-US" dirty="0"/>
          </a:p>
        </p:txBody>
      </p:sp>
      <p:sp>
        <p:nvSpPr>
          <p:cNvPr id="11" name="Research Title &amp; CAN"/>
          <p:cNvSpPr>
            <a:spLocks noGrp="1"/>
          </p:cNvSpPr>
          <p:nvPr>
            <p:ph type="title"/>
          </p:nvPr>
        </p:nvSpPr>
        <p:spPr/>
        <p:txBody>
          <a:bodyPr/>
          <a:lstStyle/>
          <a:p>
            <a:r>
              <a:rPr lang="en-US" sz="2400" dirty="0">
                <a:latin typeface="Calibri"/>
                <a:ea typeface="MS PGothic" charset="0"/>
                <a:cs typeface="Arial" panose="020B0604020202020204" pitchFamily="34" charset="0"/>
              </a:rPr>
              <a:t>Assessing the Risk of UAS Integration</a:t>
            </a:r>
            <a:br>
              <a:rPr lang="en-US" sz="2400" dirty="0">
                <a:latin typeface="Calibri"/>
                <a:ea typeface="MS PGothic" charset="0"/>
                <a:cs typeface="Arial" panose="020B0604020202020204" pitchFamily="34" charset="0"/>
              </a:rPr>
            </a:br>
            <a:r>
              <a:rPr lang="en-US" sz="2000" dirty="0">
                <a:solidFill>
                  <a:srgbClr val="1F497D">
                    <a:lumMod val="50000"/>
                  </a:srgbClr>
                </a:solidFill>
                <a:latin typeface="Calibri"/>
                <a:ea typeface="ＭＳ Ｐゴシック" charset="0"/>
                <a:cs typeface="Arial" pitchFamily="34" charset="0"/>
              </a:rPr>
              <a:t>A11L.UAS.49</a:t>
            </a:r>
            <a:endParaRPr lang="en-US" dirty="0"/>
          </a:p>
        </p:txBody>
      </p:sp>
    </p:spTree>
    <p:extLst>
      <p:ext uri="{BB962C8B-B14F-4D97-AF65-F5344CB8AC3E}">
        <p14:creationId xmlns:p14="http://schemas.microsoft.com/office/powerpoint/2010/main" val="160162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3"/>
          <p:cNvSpPr>
            <a:spLocks noGrp="1"/>
          </p:cNvSpPr>
          <p:nvPr>
            <p:ph type="title"/>
          </p:nvPr>
        </p:nvSpPr>
        <p:spPr>
          <a:xfrm>
            <a:off x="457200" y="0"/>
            <a:ext cx="8229600" cy="838200"/>
          </a:xfrm>
        </p:spPr>
        <p:txBody>
          <a:bodyPr/>
          <a:lstStyle/>
          <a:p>
            <a:pPr eaLnBrk="1" hangingPunct="1"/>
            <a:r>
              <a:rPr lang="en-US" altLang="en-US" dirty="0" smtClean="0">
                <a:latin typeface="Arial" panose="020B0604020202020204" pitchFamily="34" charset="0"/>
                <a:cs typeface="Arial" panose="020B0604020202020204" pitchFamily="34" charset="0"/>
              </a:rPr>
              <a:t>ANG C2 UAS Portfolio</a:t>
            </a:r>
          </a:p>
        </p:txBody>
      </p:sp>
      <p:sp>
        <p:nvSpPr>
          <p:cNvPr id="4" name="Slide Number Placeholder 3"/>
          <p:cNvSpPr>
            <a:spLocks noGrp="1"/>
          </p:cNvSpPr>
          <p:nvPr>
            <p:ph type="sldNum" sz="quarter" idx="12"/>
          </p:nvPr>
        </p:nvSpPr>
        <p:spPr/>
        <p:txBody>
          <a:bodyP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AE77B7-B1B8-46C8-B467-44C7858251DA}" type="slidenum">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graphicFrame>
        <p:nvGraphicFramePr>
          <p:cNvPr id="2" name="Diagram 1"/>
          <p:cNvGraphicFramePr/>
          <p:nvPr/>
        </p:nvGraphicFramePr>
        <p:xfrm>
          <a:off x="152400" y="9144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54118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Portfolio Management and Technology Development (ANG-C)</a:t>
            </a:r>
            <a:endParaRPr lang="en-US" sz="3200"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sz="2000" dirty="0">
                <a:solidFill>
                  <a:schemeClr val="tx2">
                    <a:lumMod val="50000"/>
                  </a:schemeClr>
                </a:solidFill>
                <a:latin typeface="+mn-lt"/>
              </a:rPr>
              <a:t>ANG-C supports the development of the FAA's technology development portfolio through strategic planning, budget formulation, program execution, and program evaluation. ANG-C also coordinates aviation research investment priorities with other agencies, advisory boards, and international organizations. </a:t>
            </a:r>
          </a:p>
          <a:p>
            <a:pPr marL="0" indent="0">
              <a:buNone/>
            </a:pPr>
            <a:endParaRPr lang="en-US" sz="2000" dirty="0">
              <a:solidFill>
                <a:schemeClr val="tx2">
                  <a:lumMod val="50000"/>
                </a:schemeClr>
              </a:solidFill>
              <a:latin typeface="+mn-lt"/>
            </a:endParaRPr>
          </a:p>
          <a:p>
            <a:pPr marL="0" indent="0">
              <a:buNone/>
            </a:pPr>
            <a:r>
              <a:rPr lang="en-US" sz="2000" dirty="0" smtClean="0">
                <a:solidFill>
                  <a:schemeClr val="tx2">
                    <a:lumMod val="50000"/>
                  </a:schemeClr>
                </a:solidFill>
                <a:latin typeface="+mn-lt"/>
              </a:rPr>
              <a:t>Mission:</a:t>
            </a:r>
          </a:p>
          <a:p>
            <a:pPr marL="0" indent="0">
              <a:buNone/>
            </a:pPr>
            <a:r>
              <a:rPr lang="en-US" sz="2000" dirty="0">
                <a:solidFill>
                  <a:schemeClr val="tx2">
                    <a:lumMod val="50000"/>
                  </a:schemeClr>
                </a:solidFill>
                <a:latin typeface="+mn-lt"/>
              </a:rPr>
              <a:t>The Portfolio Management and Technology Development Office provides </a:t>
            </a:r>
            <a:r>
              <a:rPr lang="en-US" sz="2000" dirty="0" err="1">
                <a:solidFill>
                  <a:schemeClr val="tx2">
                    <a:lumMod val="50000"/>
                  </a:schemeClr>
                </a:solidFill>
                <a:latin typeface="+mn-lt"/>
              </a:rPr>
              <a:t>NextGen</a:t>
            </a:r>
            <a:r>
              <a:rPr lang="en-US" sz="2000" dirty="0">
                <a:solidFill>
                  <a:schemeClr val="tx2">
                    <a:lumMod val="50000"/>
                  </a:schemeClr>
                </a:solidFill>
                <a:latin typeface="+mn-lt"/>
              </a:rPr>
              <a:t> with critical path concept validation, technology development, and prototyping of new capabilities to improve aviation system safety, capacity and efficiency.</a:t>
            </a:r>
          </a:p>
        </p:txBody>
      </p:sp>
      <p:sp>
        <p:nvSpPr>
          <p:cNvPr id="4" name="Slide Number Placeholder 3"/>
          <p:cNvSpPr txBox="1">
            <a:spLocks/>
          </p:cNvSpPr>
          <p:nvPr/>
        </p:nvSpPr>
        <p:spPr>
          <a:xfrm>
            <a:off x="6638925" y="6426200"/>
            <a:ext cx="2133600" cy="222250"/>
          </a:xfrm>
          <a:prstGeom prst="rect">
            <a:avLst/>
          </a:prstGeom>
        </p:spPr>
        <p:txBody>
          <a:bodyPr/>
          <a:lstStyle>
            <a:defPPr>
              <a:defRPr lang="en-US"/>
            </a:defPPr>
            <a:lvl1pPr marL="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eaLnBrk="1" fontAlgn="base" hangingPunct="1">
              <a:spcBef>
                <a:spcPct val="0"/>
              </a:spcBef>
              <a:spcAft>
                <a:spcPct val="0"/>
              </a:spcAft>
              <a:defRPr/>
            </a:pPr>
            <a:r>
              <a:rPr lang="en-US" altLang="en-US" sz="1100" dirty="0" smtClean="0">
                <a:solidFill>
                  <a:srgbClr val="000000"/>
                </a:solidFill>
                <a:latin typeface="Calibri" panose="020F0502020204030204" pitchFamily="34" charset="0"/>
                <a:ea typeface="MS PGothic" panose="020B0600070205080204" pitchFamily="34" charset="-128"/>
              </a:rPr>
              <a:t>4</a:t>
            </a:r>
          </a:p>
        </p:txBody>
      </p:sp>
    </p:spTree>
    <p:extLst>
      <p:ext uri="{BB962C8B-B14F-4D97-AF65-F5344CB8AC3E}">
        <p14:creationId xmlns:p14="http://schemas.microsoft.com/office/powerpoint/2010/main" val="237661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3350" y="198668"/>
            <a:ext cx="8620125" cy="1143000"/>
          </a:xfrm>
        </p:spPr>
        <p:txBody>
          <a:bodyPr/>
          <a:lstStyle/>
          <a:p>
            <a:r>
              <a:rPr lang="en-US" sz="3200" dirty="0" smtClean="0"/>
              <a:t>New Entrants Research &amp; Development (R&amp;D) Division (ANG-C2) Overview</a:t>
            </a:r>
            <a:endParaRPr lang="en-US" sz="3200" dirty="0"/>
          </a:p>
        </p:txBody>
      </p:sp>
      <p:sp>
        <p:nvSpPr>
          <p:cNvPr id="12" name="Content Placeholder 11"/>
          <p:cNvSpPr>
            <a:spLocks noGrp="1"/>
          </p:cNvSpPr>
          <p:nvPr>
            <p:ph idx="1"/>
          </p:nvPr>
        </p:nvSpPr>
        <p:spPr>
          <a:xfrm>
            <a:off x="457200" y="1828800"/>
            <a:ext cx="8229600" cy="4525963"/>
          </a:xfrm>
        </p:spPr>
        <p:txBody>
          <a:bodyPr/>
          <a:lstStyle/>
          <a:p>
            <a:pPr marL="0" indent="0">
              <a:buNone/>
            </a:pPr>
            <a:r>
              <a:rPr lang="en-US" sz="2000" dirty="0">
                <a:solidFill>
                  <a:schemeClr val="tx2">
                    <a:lumMod val="50000"/>
                  </a:schemeClr>
                </a:solidFill>
                <a:latin typeface="+mn-lt"/>
              </a:rPr>
              <a:t>ANG-C2 manages the FAA's Unmanned Aircraft Systems (UAS) and Improved Multiple Runway Operations (IMRO) R&amp;D portfolios. This includes program management responsibility for the execution of relative R&amp;D to support both Aviation Safety and </a:t>
            </a:r>
            <a:r>
              <a:rPr lang="en-US" sz="2000" dirty="0" err="1">
                <a:solidFill>
                  <a:schemeClr val="tx2">
                    <a:lumMod val="50000"/>
                  </a:schemeClr>
                </a:solidFill>
                <a:latin typeface="+mn-lt"/>
              </a:rPr>
              <a:t>NextGen</a:t>
            </a:r>
            <a:r>
              <a:rPr lang="en-US" sz="2000" dirty="0">
                <a:solidFill>
                  <a:schemeClr val="tx2">
                    <a:lumMod val="50000"/>
                  </a:schemeClr>
                </a:solidFill>
                <a:latin typeface="+mn-lt"/>
              </a:rPr>
              <a:t> requirements for UAS integration into the NAS, Wake Separation Standards, and Closely Space Parallel Operations. </a:t>
            </a:r>
            <a:endParaRPr lang="en-US" sz="2000" dirty="0" smtClean="0">
              <a:solidFill>
                <a:schemeClr val="tx2">
                  <a:lumMod val="50000"/>
                </a:schemeClr>
              </a:solidFill>
              <a:latin typeface="+mn-lt"/>
            </a:endParaRPr>
          </a:p>
          <a:p>
            <a:pPr marL="0" indent="0">
              <a:buNone/>
            </a:pPr>
            <a:endParaRPr lang="en-US" sz="2000" dirty="0">
              <a:solidFill>
                <a:schemeClr val="tx2">
                  <a:lumMod val="50000"/>
                </a:schemeClr>
              </a:solidFill>
              <a:latin typeface="+mn-lt"/>
            </a:endParaRPr>
          </a:p>
          <a:p>
            <a:pPr marL="0" indent="0">
              <a:buNone/>
            </a:pPr>
            <a:r>
              <a:rPr lang="en-US" sz="2000" dirty="0">
                <a:solidFill>
                  <a:schemeClr val="tx2">
                    <a:lumMod val="50000"/>
                  </a:schemeClr>
                </a:solidFill>
                <a:latin typeface="+mn-lt"/>
              </a:rPr>
              <a:t>Mission:</a:t>
            </a:r>
          </a:p>
          <a:p>
            <a:pPr marL="0" indent="0">
              <a:buNone/>
            </a:pPr>
            <a:r>
              <a:rPr lang="en-US" sz="2000" dirty="0">
                <a:solidFill>
                  <a:schemeClr val="tx2">
                    <a:lumMod val="50000"/>
                  </a:schemeClr>
                </a:solidFill>
                <a:latin typeface="+mn-lt"/>
              </a:rPr>
              <a:t>Leads the execution of strategies required to effectively integrate portfolios of viable research (internal &amp; external to the FAA) resulting in solutions that address key operational challenges  as well as  improvements for integrating New Entrants into the National Airspace System.</a:t>
            </a:r>
          </a:p>
        </p:txBody>
      </p:sp>
      <p:sp>
        <p:nvSpPr>
          <p:cNvPr id="4" name="Slide Number Placeholder 3"/>
          <p:cNvSpPr txBox="1">
            <a:spLocks/>
          </p:cNvSpPr>
          <p:nvPr/>
        </p:nvSpPr>
        <p:spPr>
          <a:xfrm>
            <a:off x="6638925" y="6426200"/>
            <a:ext cx="2133600" cy="222250"/>
          </a:xfrm>
          <a:prstGeom prst="rect">
            <a:avLst/>
          </a:prstGeom>
        </p:spPr>
        <p:txBody>
          <a:bodyPr/>
          <a:lstStyle>
            <a:defPPr>
              <a:defRPr lang="en-US"/>
            </a:defPPr>
            <a:lvl1pPr marL="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eaLnBrk="1" fontAlgn="base" hangingPunct="1">
              <a:spcBef>
                <a:spcPct val="0"/>
              </a:spcBef>
              <a:spcAft>
                <a:spcPct val="0"/>
              </a:spcAft>
              <a:defRPr/>
            </a:pPr>
            <a:r>
              <a:rPr lang="en-US" altLang="en-US" sz="1100" dirty="0" smtClean="0">
                <a:solidFill>
                  <a:srgbClr val="000000"/>
                </a:solidFill>
                <a:latin typeface="Calibri" panose="020F0502020204030204" pitchFamily="34" charset="0"/>
                <a:ea typeface="MS PGothic" panose="020B0600070205080204" pitchFamily="34" charset="-128"/>
              </a:rPr>
              <a:t>5</a:t>
            </a:r>
          </a:p>
        </p:txBody>
      </p:sp>
    </p:spTree>
    <p:extLst>
      <p:ext uri="{BB962C8B-B14F-4D97-AF65-F5344CB8AC3E}">
        <p14:creationId xmlns:p14="http://schemas.microsoft.com/office/powerpoint/2010/main" val="62279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4825" y="0"/>
            <a:ext cx="8229600" cy="1143000"/>
          </a:xfrm>
        </p:spPr>
        <p:txBody>
          <a:bodyPr/>
          <a:lstStyle/>
          <a:p>
            <a:r>
              <a:rPr lang="en-US" altLang="en-US" dirty="0" smtClean="0">
                <a:latin typeface="Arial" pitchFamily="34" charset="0"/>
                <a:cs typeface="Arial" pitchFamily="34" charset="0"/>
              </a:rPr>
              <a:t>UAS System Architecture</a:t>
            </a:r>
          </a:p>
        </p:txBody>
      </p:sp>
      <p:sp>
        <p:nvSpPr>
          <p:cNvPr id="6" name="Content Placeholder 2"/>
          <p:cNvSpPr>
            <a:spLocks noGrp="1"/>
          </p:cNvSpPr>
          <p:nvPr>
            <p:ph idx="1"/>
          </p:nvPr>
        </p:nvSpPr>
        <p:spPr>
          <a:xfrm>
            <a:off x="377825" y="1536700"/>
            <a:ext cx="5029200" cy="3649663"/>
          </a:xfrm>
        </p:spPr>
        <p:txBody>
          <a:bodyPr/>
          <a:lstStyle/>
          <a:p>
            <a:pPr marL="0" indent="0">
              <a:buFont typeface="Arial" pitchFamily="34" charset="0"/>
              <a:buNone/>
              <a:defRPr/>
            </a:pPr>
            <a:r>
              <a:rPr lang="en-US" sz="2000" b="1" dirty="0" smtClean="0">
                <a:solidFill>
                  <a:schemeClr val="tx2">
                    <a:lumMod val="50000"/>
                  </a:schemeClr>
                </a:solidFill>
                <a:latin typeface="+mn-lt"/>
              </a:rPr>
              <a:t>Unmanned </a:t>
            </a:r>
            <a:r>
              <a:rPr lang="en-US" sz="2000" b="1" dirty="0">
                <a:solidFill>
                  <a:schemeClr val="tx2">
                    <a:lumMod val="50000"/>
                  </a:schemeClr>
                </a:solidFill>
                <a:latin typeface="+mn-lt"/>
              </a:rPr>
              <a:t>Aircraft System (UAS): </a:t>
            </a:r>
            <a:r>
              <a:rPr lang="en-US" sz="2000" b="1" dirty="0" smtClean="0">
                <a:solidFill>
                  <a:schemeClr val="tx2">
                    <a:lumMod val="50000"/>
                  </a:schemeClr>
                </a:solidFill>
                <a:latin typeface="+mn-lt"/>
              </a:rPr>
              <a:t> </a:t>
            </a:r>
          </a:p>
          <a:p>
            <a:pPr marL="0" indent="0">
              <a:spcAft>
                <a:spcPts val="1200"/>
              </a:spcAft>
              <a:buFont typeface="Arial" pitchFamily="34" charset="0"/>
              <a:buNone/>
              <a:defRPr/>
            </a:pPr>
            <a:r>
              <a:rPr lang="en-US" sz="1800" dirty="0" smtClean="0">
                <a:solidFill>
                  <a:schemeClr val="tx2">
                    <a:lumMod val="50000"/>
                  </a:schemeClr>
                </a:solidFill>
                <a:latin typeface="+mn-lt"/>
              </a:rPr>
              <a:t>An </a:t>
            </a:r>
            <a:r>
              <a:rPr lang="en-US" sz="1800" dirty="0">
                <a:solidFill>
                  <a:schemeClr val="tx2">
                    <a:lumMod val="50000"/>
                  </a:schemeClr>
                </a:solidFill>
                <a:latin typeface="+mn-lt"/>
              </a:rPr>
              <a:t>unmanned aircraft and its associated elements related to safe operations, which may include control stations (ground, ship, or air-based), control links, support equipment, payloads, flight termination systems, and launch/recovery equipment. </a:t>
            </a:r>
            <a:r>
              <a:rPr lang="en-US" sz="1800" dirty="0" smtClean="0">
                <a:solidFill>
                  <a:schemeClr val="tx2">
                    <a:lumMod val="50000"/>
                  </a:schemeClr>
                </a:solidFill>
                <a:latin typeface="+mn-lt"/>
              </a:rPr>
              <a:t> It </a:t>
            </a:r>
            <a:r>
              <a:rPr lang="en-US" sz="1800" dirty="0">
                <a:solidFill>
                  <a:schemeClr val="tx2">
                    <a:lumMod val="50000"/>
                  </a:schemeClr>
                </a:solidFill>
                <a:latin typeface="+mn-lt"/>
              </a:rPr>
              <a:t>consists of three elements: </a:t>
            </a:r>
          </a:p>
          <a:p>
            <a:pPr>
              <a:defRPr/>
            </a:pPr>
            <a:r>
              <a:rPr lang="en-US" sz="1800" dirty="0" smtClean="0">
                <a:solidFill>
                  <a:schemeClr val="tx2">
                    <a:lumMod val="50000"/>
                  </a:schemeClr>
                </a:solidFill>
                <a:latin typeface="+mn-lt"/>
              </a:rPr>
              <a:t>Unmanned Aircraft</a:t>
            </a:r>
            <a:endParaRPr lang="en-US" sz="1800" dirty="0">
              <a:solidFill>
                <a:schemeClr val="tx2">
                  <a:lumMod val="50000"/>
                </a:schemeClr>
              </a:solidFill>
              <a:latin typeface="+mn-lt"/>
            </a:endParaRPr>
          </a:p>
          <a:p>
            <a:pPr>
              <a:defRPr/>
            </a:pPr>
            <a:r>
              <a:rPr lang="en-US" sz="1800" dirty="0" smtClean="0">
                <a:solidFill>
                  <a:schemeClr val="tx2">
                    <a:lumMod val="50000"/>
                  </a:schemeClr>
                </a:solidFill>
                <a:latin typeface="+mn-lt"/>
              </a:rPr>
              <a:t>Control Station</a:t>
            </a:r>
            <a:endParaRPr lang="en-US" sz="1800" dirty="0">
              <a:solidFill>
                <a:schemeClr val="tx2">
                  <a:lumMod val="50000"/>
                </a:schemeClr>
              </a:solidFill>
              <a:latin typeface="+mn-lt"/>
            </a:endParaRPr>
          </a:p>
          <a:p>
            <a:pPr>
              <a:defRPr/>
            </a:pPr>
            <a:r>
              <a:rPr lang="en-US" sz="1800" dirty="0" smtClean="0">
                <a:solidFill>
                  <a:schemeClr val="tx2">
                    <a:lumMod val="50000"/>
                  </a:schemeClr>
                </a:solidFill>
                <a:latin typeface="+mn-lt"/>
              </a:rPr>
              <a:t>Data Link</a:t>
            </a:r>
            <a:endParaRPr lang="en-US" sz="1800" dirty="0">
              <a:solidFill>
                <a:schemeClr val="tx2">
                  <a:lumMod val="50000"/>
                </a:schemeClr>
              </a:solidFill>
              <a:latin typeface="+mn-lt"/>
            </a:endParaRP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l="21112" r="14082" b="5685"/>
          <a:stretch>
            <a:fillRect/>
          </a:stretch>
        </p:blipFill>
        <p:spPr bwMode="auto">
          <a:xfrm>
            <a:off x="4572000" y="2930525"/>
            <a:ext cx="4414838"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638925" y="6426200"/>
            <a:ext cx="2133600" cy="222250"/>
          </a:xfrm>
          <a:prstGeom prst="rect">
            <a:avLst/>
          </a:prstGeom>
        </p:spPr>
        <p:txBody>
          <a:bodyPr/>
          <a:lstStyle>
            <a:defPPr>
              <a:defRPr lang="en-US"/>
            </a:defPPr>
            <a:lvl1pPr marL="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eaLnBrk="1" fontAlgn="base" hangingPunct="1">
              <a:spcBef>
                <a:spcPct val="0"/>
              </a:spcBef>
              <a:spcAft>
                <a:spcPct val="0"/>
              </a:spcAft>
              <a:defRPr/>
            </a:pPr>
            <a:r>
              <a:rPr lang="en-US" altLang="en-US" sz="1100" dirty="0" smtClean="0">
                <a:solidFill>
                  <a:srgbClr val="000000"/>
                </a:solidFill>
                <a:latin typeface="Calibri" panose="020F0502020204030204" pitchFamily="34" charset="0"/>
                <a:ea typeface="MS PGothic" panose="020B0600070205080204" pitchFamily="34" charset="-128"/>
              </a:rPr>
              <a:t>6</a:t>
            </a:r>
          </a:p>
        </p:txBody>
      </p:sp>
    </p:spTree>
    <p:extLst>
      <p:ext uri="{BB962C8B-B14F-4D97-AF65-F5344CB8AC3E}">
        <p14:creationId xmlns:p14="http://schemas.microsoft.com/office/powerpoint/2010/main" val="3213212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3200" dirty="0" smtClean="0"/>
              <a:t>ASSURE Center of Excellence (COE)</a:t>
            </a:r>
            <a:endParaRPr lang="en-US" sz="3200" dirty="0"/>
          </a:p>
        </p:txBody>
      </p:sp>
    </p:spTree>
    <p:extLst>
      <p:ext uri="{BB962C8B-B14F-4D97-AF65-F5344CB8AC3E}">
        <p14:creationId xmlns:p14="http://schemas.microsoft.com/office/powerpoint/2010/main" val="177585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UAS Center Of Excellence Overview</a:t>
            </a:r>
            <a:endParaRPr lang="en-US" dirty="0">
              <a:solidFill>
                <a:schemeClr val="tx2">
                  <a:lumMod val="75000"/>
                </a:schemeClr>
              </a:solidFill>
            </a:endParaRPr>
          </a:p>
        </p:txBody>
      </p:sp>
      <p:sp>
        <p:nvSpPr>
          <p:cNvPr id="5" name="Content Placeholder 4"/>
          <p:cNvSpPr>
            <a:spLocks noGrp="1"/>
          </p:cNvSpPr>
          <p:nvPr>
            <p:ph idx="1"/>
          </p:nvPr>
        </p:nvSpPr>
        <p:spPr>
          <a:xfrm>
            <a:off x="457200" y="1313109"/>
            <a:ext cx="8229600" cy="4525963"/>
          </a:xfrm>
        </p:spPr>
        <p:txBody>
          <a:bodyPr/>
          <a:lstStyle/>
          <a:p>
            <a:pPr>
              <a:buClr>
                <a:srgbClr val="002060"/>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Congress mandated that the FAA establish the UAS Center of Excellence (COE) under the Consolidated Appropriations Act of 2014</a:t>
            </a:r>
          </a:p>
          <a:p>
            <a:pPr>
              <a:buClr>
                <a:srgbClr val="002060"/>
              </a:buClr>
              <a:buSzPct val="80000"/>
              <a:buFont typeface="Wingdings" panose="05000000000000000000" pitchFamily="2" charset="2"/>
              <a:buChar char="Q"/>
            </a:pPr>
            <a:endParaRPr lang="en-US" sz="1800" dirty="0">
              <a:solidFill>
                <a:srgbClr val="002060"/>
              </a:solidFill>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In May 2015, DOT/FAA selected the Alliance for System Safety of UAS through Research Excellence (ASSURE) led by Mississippi State University as the FAA’s first Center of Excellence for Unmanned Aircraft Systems</a:t>
            </a:r>
          </a:p>
          <a:p>
            <a:pPr>
              <a:buClr>
                <a:srgbClr val="002060"/>
              </a:buClr>
              <a:buSzPct val="80000"/>
              <a:buFont typeface="Wingdings" panose="05000000000000000000" pitchFamily="2" charset="2"/>
              <a:buChar char="Q"/>
            </a:pPr>
            <a:endParaRPr lang="en-US" sz="1800" dirty="0">
              <a:solidFill>
                <a:srgbClr val="002060"/>
              </a:solidFill>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The COE focuses on research, education, and training in areas critical to safe and successful integration of UAS into the nation’s airspace</a:t>
            </a:r>
          </a:p>
          <a:p>
            <a:pPr>
              <a:buClr>
                <a:srgbClr val="002060"/>
              </a:buClr>
              <a:buSzPct val="80000"/>
              <a:buFont typeface="Wingdings" panose="05000000000000000000" pitchFamily="2" charset="2"/>
              <a:buChar char="Q"/>
            </a:pPr>
            <a:endParaRPr lang="en-US" sz="1800" dirty="0">
              <a:solidFill>
                <a:srgbClr val="002060"/>
              </a:solidFill>
              <a:latin typeface="Arial" panose="020B0604020202020204" pitchFamily="34" charset="0"/>
              <a:cs typeface="Arial" panose="020B0604020202020204" pitchFamily="34" charset="0"/>
            </a:endParaRPr>
          </a:p>
          <a:p>
            <a:pPr>
              <a:buClr>
                <a:srgbClr val="002060"/>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FAA and other government funding will be matched by the COE one-for-one providing a significant return on investment of  tax-payer funds</a:t>
            </a:r>
          </a:p>
        </p:txBody>
      </p:sp>
      <p:sp>
        <p:nvSpPr>
          <p:cNvPr id="6" name="Slide Number Placeholder 3"/>
          <p:cNvSpPr txBox="1">
            <a:spLocks/>
          </p:cNvSpPr>
          <p:nvPr/>
        </p:nvSpPr>
        <p:spPr>
          <a:xfrm>
            <a:off x="6638925" y="6426200"/>
            <a:ext cx="2133600" cy="222250"/>
          </a:xfrm>
          <a:prstGeom prst="rect">
            <a:avLst/>
          </a:prstGeom>
        </p:spPr>
        <p:txBody>
          <a:bodyPr/>
          <a:lstStyle>
            <a:defPPr>
              <a:defRPr lang="en-US"/>
            </a:defPPr>
            <a:lvl1pPr marL="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eaLnBrk="1" fontAlgn="base" hangingPunct="1">
              <a:spcBef>
                <a:spcPct val="0"/>
              </a:spcBef>
              <a:spcAft>
                <a:spcPct val="0"/>
              </a:spcAft>
              <a:defRPr/>
            </a:pPr>
            <a:r>
              <a:rPr lang="en-US" altLang="en-US" sz="1100" dirty="0" smtClean="0">
                <a:solidFill>
                  <a:srgbClr val="000000"/>
                </a:solidFill>
                <a:latin typeface="Calibri" panose="020F0502020204030204" pitchFamily="34" charset="0"/>
                <a:ea typeface="MS PGothic" panose="020B0600070205080204" pitchFamily="34" charset="-128"/>
              </a:rPr>
              <a:t>8</a:t>
            </a:r>
          </a:p>
        </p:txBody>
      </p:sp>
    </p:spTree>
    <p:extLst>
      <p:ext uri="{BB962C8B-B14F-4D97-AF65-F5344CB8AC3E}">
        <p14:creationId xmlns:p14="http://schemas.microsoft.com/office/powerpoint/2010/main" val="918359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1F497D">
                    <a:lumMod val="75000"/>
                  </a:srgbClr>
                </a:solidFill>
                <a:effectLst/>
                <a:uLnTx/>
                <a:uFillTx/>
                <a:latin typeface="Arial" charset="0"/>
                <a:ea typeface="ＭＳ Ｐゴシック" charset="0"/>
                <a:cs typeface="Arial" charset="0"/>
              </a:rPr>
              <a:t>COE UAS Program Highlights</a:t>
            </a:r>
            <a:endParaRPr kumimoji="0" lang="en-US" altLang="en-US" sz="3000" b="1" i="0" u="none" strike="noStrike" kern="1200" cap="none" spc="0" normalizeH="0" baseline="0" noProof="0" dirty="0">
              <a:ln>
                <a:noFill/>
              </a:ln>
              <a:solidFill>
                <a:srgbClr val="1F497D">
                  <a:lumMod val="75000"/>
                </a:srgbClr>
              </a:solidFill>
              <a:effectLst/>
              <a:uLnTx/>
              <a:uFillTx/>
              <a:latin typeface="Arial" charset="0"/>
              <a:ea typeface="ＭＳ Ｐゴシック" charset="0"/>
              <a:cs typeface="Arial" charset="0"/>
            </a:endParaRPr>
          </a:p>
        </p:txBody>
      </p:sp>
      <p:sp>
        <p:nvSpPr>
          <p:cNvPr id="4" name="Content Placeholder 3"/>
          <p:cNvSpPr>
            <a:spLocks noGrp="1"/>
          </p:cNvSpPr>
          <p:nvPr>
            <p:ph idx="1"/>
          </p:nvPr>
        </p:nvSpPr>
        <p:spPr>
          <a:xfrm>
            <a:off x="640080" y="1371600"/>
            <a:ext cx="8229600" cy="4525963"/>
          </a:xfrm>
        </p:spPr>
        <p:txBody>
          <a:bodyPr/>
          <a:lstStyle/>
          <a:p>
            <a:pPr>
              <a:lnSpc>
                <a:spcPct val="150000"/>
              </a:lnSpc>
              <a:spcBef>
                <a:spcPct val="0"/>
              </a:spcBef>
              <a:spcAft>
                <a:spcPts val="1200"/>
              </a:spcAft>
              <a:buClr>
                <a:schemeClr val="accent1">
                  <a:lumMod val="50000"/>
                </a:schemeClr>
              </a:buClr>
              <a:buSzPct val="80000"/>
              <a:buFont typeface="Wingdings" panose="05000000000000000000" pitchFamily="2" charset="2"/>
              <a:buChar char="Q"/>
            </a:pPr>
            <a:r>
              <a:rPr lang="en-US" sz="1800" dirty="0" smtClean="0">
                <a:solidFill>
                  <a:srgbClr val="002060"/>
                </a:solidFill>
                <a:latin typeface="Arial" panose="020B0604020202020204" pitchFamily="34" charset="0"/>
                <a:ea typeface="ＭＳ Ｐゴシック" charset="0"/>
                <a:cs typeface="Arial" panose="020B0604020202020204" pitchFamily="34" charset="0"/>
              </a:rPr>
              <a:t>UAS Ground </a:t>
            </a:r>
            <a:r>
              <a:rPr lang="en-US" sz="1800" dirty="0">
                <a:solidFill>
                  <a:srgbClr val="002060"/>
                </a:solidFill>
                <a:latin typeface="Arial" panose="020B0604020202020204" pitchFamily="34" charset="0"/>
                <a:ea typeface="ＭＳ Ｐゴシック" charset="0"/>
                <a:cs typeface="Arial" panose="020B0604020202020204" pitchFamily="34" charset="0"/>
              </a:rPr>
              <a:t>Collision Severity </a:t>
            </a:r>
            <a:r>
              <a:rPr lang="en-US" sz="1800" dirty="0" smtClean="0">
                <a:solidFill>
                  <a:srgbClr val="002060"/>
                </a:solidFill>
                <a:latin typeface="Arial" panose="020B0604020202020204" pitchFamily="34" charset="0"/>
                <a:ea typeface="ＭＳ Ｐゴシック" charset="0"/>
                <a:cs typeface="Arial" panose="020B0604020202020204" pitchFamily="34" charset="0"/>
              </a:rPr>
              <a:t>Studies research peer review to </a:t>
            </a:r>
            <a:r>
              <a:rPr lang="en-US" sz="1800" dirty="0">
                <a:solidFill>
                  <a:srgbClr val="002060"/>
                </a:solidFill>
                <a:latin typeface="Arial" panose="020B0604020202020204" pitchFamily="34" charset="0"/>
                <a:ea typeface="ＭＳ Ｐゴシック" charset="0"/>
                <a:cs typeface="Arial" panose="020B0604020202020204" pitchFamily="34" charset="0"/>
              </a:rPr>
              <a:t>Congress</a:t>
            </a:r>
          </a:p>
          <a:p>
            <a:pPr>
              <a:lnSpc>
                <a:spcPct val="150000"/>
              </a:lnSpc>
              <a:spcBef>
                <a:spcPct val="0"/>
              </a:spcBef>
              <a:spcAft>
                <a:spcPts val="1200"/>
              </a:spcAft>
              <a:buClr>
                <a:schemeClr val="accent1">
                  <a:lumMod val="50000"/>
                </a:schemeClr>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Awarded 59 grants totaling $11.9M</a:t>
            </a:r>
          </a:p>
          <a:p>
            <a:pPr>
              <a:lnSpc>
                <a:spcPct val="150000"/>
              </a:lnSpc>
              <a:spcBef>
                <a:spcPct val="0"/>
              </a:spcBef>
              <a:spcAft>
                <a:spcPts val="1200"/>
              </a:spcAft>
              <a:buClr>
                <a:schemeClr val="accent1">
                  <a:lumMod val="50000"/>
                </a:schemeClr>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Implemented UAS peer review process on select projects</a:t>
            </a:r>
          </a:p>
          <a:p>
            <a:pPr>
              <a:lnSpc>
                <a:spcPct val="150000"/>
              </a:lnSpc>
              <a:spcBef>
                <a:spcPct val="0"/>
              </a:spcBef>
              <a:spcAft>
                <a:spcPts val="1200"/>
              </a:spcAft>
              <a:buClr>
                <a:schemeClr val="accent1">
                  <a:lumMod val="50000"/>
                </a:schemeClr>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UAS COE Companion Contract  Progression</a:t>
            </a:r>
          </a:p>
          <a:p>
            <a:pPr>
              <a:lnSpc>
                <a:spcPct val="150000"/>
              </a:lnSpc>
              <a:spcBef>
                <a:spcPct val="0"/>
              </a:spcBef>
              <a:spcAft>
                <a:spcPts val="1200"/>
              </a:spcAft>
              <a:buClr>
                <a:schemeClr val="accent1">
                  <a:lumMod val="50000"/>
                </a:schemeClr>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Drafted Research Integration Plan</a:t>
            </a:r>
          </a:p>
          <a:p>
            <a:pPr>
              <a:lnSpc>
                <a:spcPct val="150000"/>
              </a:lnSpc>
              <a:spcBef>
                <a:spcPct val="0"/>
              </a:spcBef>
              <a:spcAft>
                <a:spcPts val="1200"/>
              </a:spcAft>
              <a:buClr>
                <a:schemeClr val="accent1">
                  <a:lumMod val="50000"/>
                </a:schemeClr>
              </a:buClr>
              <a:buSzPct val="80000"/>
              <a:buFont typeface="Wingdings" panose="05000000000000000000" pitchFamily="2" charset="2"/>
              <a:buChar char="Q"/>
            </a:pPr>
            <a:r>
              <a:rPr lang="en-US" sz="1800" dirty="0">
                <a:solidFill>
                  <a:srgbClr val="002060"/>
                </a:solidFill>
                <a:latin typeface="Arial" panose="020B0604020202020204" pitchFamily="34" charset="0"/>
                <a:cs typeface="Arial" panose="020B0604020202020204" pitchFamily="34" charset="0"/>
              </a:rPr>
              <a:t>COE produced matching is at 95%</a:t>
            </a:r>
          </a:p>
          <a:p>
            <a:pPr marL="0" indent="0">
              <a:spcBef>
                <a:spcPct val="0"/>
              </a:spcBef>
              <a:buClr>
                <a:schemeClr val="accent1">
                  <a:lumMod val="50000"/>
                </a:schemeClr>
              </a:buClr>
              <a:buNone/>
            </a:pPr>
            <a:endParaRPr lang="en-US" sz="2000" dirty="0" smtClean="0">
              <a:solidFill>
                <a:srgbClr val="002060"/>
              </a:solidFill>
              <a:latin typeface="+mn-lt"/>
            </a:endParaRPr>
          </a:p>
          <a:p>
            <a:pPr marL="0" indent="0">
              <a:spcBef>
                <a:spcPct val="0"/>
              </a:spcBef>
              <a:buClr>
                <a:schemeClr val="accent1">
                  <a:lumMod val="50000"/>
                </a:schemeClr>
              </a:buClr>
              <a:buNone/>
            </a:pPr>
            <a:endParaRPr lang="en-US" sz="2000" dirty="0" smtClean="0">
              <a:solidFill>
                <a:schemeClr val="tx1"/>
              </a:solidFill>
              <a:latin typeface="+mn-lt"/>
            </a:endParaRPr>
          </a:p>
          <a:p>
            <a:pPr marL="457200" lvl="1" indent="0">
              <a:spcBef>
                <a:spcPct val="0"/>
              </a:spcBef>
              <a:buClr>
                <a:schemeClr val="accent1">
                  <a:lumMod val="50000"/>
                </a:schemeClr>
              </a:buClr>
              <a:buNone/>
            </a:pPr>
            <a:endParaRPr lang="en-US" sz="1600" dirty="0" smtClean="0">
              <a:solidFill>
                <a:schemeClr val="tx1"/>
              </a:solidFill>
              <a:latin typeface="+mn-lt"/>
            </a:endParaRPr>
          </a:p>
          <a:p>
            <a:pPr>
              <a:spcBef>
                <a:spcPct val="0"/>
              </a:spcBef>
              <a:buClrTx/>
            </a:pPr>
            <a:endParaRPr lang="en-US" sz="1800" b="1" dirty="0">
              <a:solidFill>
                <a:schemeClr val="tx2">
                  <a:lumMod val="50000"/>
                </a:schemeClr>
              </a:solidFill>
            </a:endParaRPr>
          </a:p>
          <a:p>
            <a:pPr>
              <a:spcBef>
                <a:spcPct val="0"/>
              </a:spcBef>
              <a:buClrTx/>
            </a:pPr>
            <a:endParaRPr lang="en-US" sz="1800" b="1" dirty="0">
              <a:solidFill>
                <a:schemeClr val="tx2">
                  <a:lumMod val="50000"/>
                </a:schemeClr>
              </a:solidFill>
            </a:endParaRPr>
          </a:p>
          <a:p>
            <a:pPr>
              <a:spcBef>
                <a:spcPct val="0"/>
              </a:spcBef>
              <a:buClrTx/>
            </a:pPr>
            <a:endParaRPr lang="en-US" altLang="en-US" sz="1800" b="1" dirty="0">
              <a:solidFill>
                <a:schemeClr val="tx2">
                  <a:lumMod val="50000"/>
                </a:schemeClr>
              </a:solidFill>
              <a:latin typeface="+mn-lt"/>
              <a:cs typeface="Arial" charset="0"/>
            </a:endParaRPr>
          </a:p>
          <a:p>
            <a:pPr marL="0" indent="0">
              <a:buNone/>
            </a:pPr>
            <a:endParaRPr lang="en-US" dirty="0">
              <a:solidFill>
                <a:schemeClr val="tx2"/>
              </a:solidFill>
              <a:latin typeface="+mn-lt"/>
            </a:endParaRPr>
          </a:p>
        </p:txBody>
      </p:sp>
      <p:sp>
        <p:nvSpPr>
          <p:cNvPr id="2" name="Slide Number Placeholder 1"/>
          <p:cNvSpPr>
            <a:spLocks noGrp="1"/>
          </p:cNvSpPr>
          <p:nvPr>
            <p:ph type="sldNum" sz="quarter" idx="12"/>
          </p:nvPr>
        </p:nvSpPr>
        <p:spPr/>
        <p:txBody>
          <a:bodyPr/>
          <a:lstStyle/>
          <a:p>
            <a:pPr defTabSz="457200" fontAlgn="base">
              <a:spcBef>
                <a:spcPct val="0"/>
              </a:spcBef>
              <a:spcAft>
                <a:spcPct val="0"/>
              </a:spcAft>
              <a:defRPr/>
            </a:pPr>
            <a:fld id="{2BFE7DB7-EF4D-134D-A300-EFDFD1A8BCC5}" type="slidenum">
              <a:rPr lang="en-US" smtClean="0">
                <a:ea typeface="ＭＳ Ｐゴシック" charset="0"/>
              </a:rPr>
              <a:pPr defTabSz="457200" fontAlgn="base">
                <a:spcBef>
                  <a:spcPct val="0"/>
                </a:spcBef>
                <a:spcAft>
                  <a:spcPct val="0"/>
                </a:spcAft>
                <a:defRPr/>
              </a:pPr>
              <a:t>9</a:t>
            </a:fld>
            <a:endParaRPr lang="en-US" dirty="0">
              <a:ea typeface="ＭＳ Ｐゴシック" charset="0"/>
            </a:endParaRPr>
          </a:p>
        </p:txBody>
      </p:sp>
    </p:spTree>
    <p:extLst>
      <p:ext uri="{BB962C8B-B14F-4D97-AF65-F5344CB8AC3E}">
        <p14:creationId xmlns:p14="http://schemas.microsoft.com/office/powerpoint/2010/main" val="185228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xtGen_PPT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8372</TotalTime>
  <Words>3989</Words>
  <Application>Microsoft Office PowerPoint</Application>
  <PresentationFormat>On-screen Show (4:3)</PresentationFormat>
  <Paragraphs>638</Paragraphs>
  <Slides>29</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ＭＳ Ｐゴシック</vt:lpstr>
      <vt:lpstr>ＭＳ Ｐゴシック</vt:lpstr>
      <vt:lpstr>Arial</vt:lpstr>
      <vt:lpstr>Calibri</vt:lpstr>
      <vt:lpstr>Times New Roman</vt:lpstr>
      <vt:lpstr>Wingdings</vt:lpstr>
      <vt:lpstr>Office Theme</vt:lpstr>
      <vt:lpstr>5_Office Theme</vt:lpstr>
      <vt:lpstr>NextGen_PPT_Theme</vt:lpstr>
      <vt:lpstr>1_Office Theme</vt:lpstr>
      <vt:lpstr>UAS R&amp;D Portfolio (A11L) REDAC SAS   Nick Lento, ANG-C2</vt:lpstr>
      <vt:lpstr>PowerPoint Presentation</vt:lpstr>
      <vt:lpstr>ANG C2 UAS Portfolio</vt:lpstr>
      <vt:lpstr>Portfolio Management and Technology Development (ANG-C)</vt:lpstr>
      <vt:lpstr>New Entrants Research &amp; Development (R&amp;D) Division (ANG-C2) Overview</vt:lpstr>
      <vt:lpstr>UAS System Architecture</vt:lpstr>
      <vt:lpstr>PowerPoint Presentation</vt:lpstr>
      <vt:lpstr>UAS Center Of Excellence Overview</vt:lpstr>
      <vt:lpstr>PowerPoint Presentation</vt:lpstr>
      <vt:lpstr>PowerPoint Presentation</vt:lpstr>
      <vt:lpstr>PowerPoint Presentation</vt:lpstr>
      <vt:lpstr>COE UAS University Funding Profile Period Ending – July 31, 2017</vt:lpstr>
      <vt:lpstr>PowerPoint Presentation</vt:lpstr>
      <vt:lpstr>PowerPoint Presentation</vt:lpstr>
      <vt:lpstr>PowerPoint Presentation</vt:lpstr>
      <vt:lpstr>PowerPoint Presentation</vt:lpstr>
      <vt:lpstr>Detect and Avoid (DAA) Multi-Sensor Data Fusion Strategies A11L.UAS.2</vt:lpstr>
      <vt:lpstr>sUAS Detect and Avoid Beyond Visual Line of Sight (BVLOS) A11L.UAS.22</vt:lpstr>
      <vt:lpstr>Evaluation of Communication Strategies in the Context of UAS Operations (Ground to Ground) A11L.UAS.5.2</vt:lpstr>
      <vt:lpstr>UAS Command and Control Link Compatibility Testing  A11L.UAS.23</vt:lpstr>
      <vt:lpstr>Secure Command and Control Link with Interference Mitigation A11L.UAS.35 </vt:lpstr>
      <vt:lpstr>UAS Maintenance, Modification, Repair, Inspection, Training, and Certification Considerations A11L.UAS.15</vt:lpstr>
      <vt:lpstr>Fuel Cell Energy Supply Systems for UAV Systems and Aerospace Applications  A11L.UAS.38</vt:lpstr>
      <vt:lpstr>Lithium Batteries and Battery Systems for UAV  A11L.UAS.39</vt:lpstr>
      <vt:lpstr>UAS Weather Needs</vt:lpstr>
      <vt:lpstr>UAS Human Factors Control Station Design Standards A11L.UAS.30</vt:lpstr>
      <vt:lpstr>sUAS Detection at Airports A11L.UAS.36</vt:lpstr>
      <vt:lpstr>sUAS In and Around Busy Commercial Airspace A11L.UAS.42</vt:lpstr>
      <vt:lpstr>Assessing the Risk of UAS Integration A11L.UAS.49</vt:lpstr>
    </vt:vector>
  </TitlesOfParts>
  <Company>MSU HPC2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dc:creator>
  <cp:lastModifiedBy>Lapointe, John (FAA)</cp:lastModifiedBy>
  <cp:revision>346</cp:revision>
  <cp:lastPrinted>2017-09-06T11:21:20Z</cp:lastPrinted>
  <dcterms:created xsi:type="dcterms:W3CDTF">2015-05-20T16:24:12Z</dcterms:created>
  <dcterms:modified xsi:type="dcterms:W3CDTF">2017-09-06T15:03:44Z</dcterms:modified>
</cp:coreProperties>
</file>