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E07B-B892-9CD7-B8E4-02FC1D6F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4A80D-350B-0327-F40A-45542D86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4F3-CEA6-43BA-A37E-9785F69F48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6AF7E-E8B2-77BE-1B85-DEFE04C8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2C001-E93F-983A-7D41-E514C86E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A88E-BFDF-41D8-8F27-1550EDB6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CF0E8-9296-0220-0488-31CB120F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F9415-CEBA-C374-AB23-C7D136B8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70FCB-362B-4B31-18C9-5EFFA6247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A94F3-CEA6-43BA-A37E-9785F69F4835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0134-2ACB-CF33-1BD2-A9E2485E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2BC5-DD9C-4617-E42D-E42A14F1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19A88E-BFDF-41D8-8F27-1550EDB6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73500-F388-2BCE-5AC5-22A90458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L" sz="4800" b="1">
                <a:solidFill>
                  <a:srgbClr val="FFFFFF"/>
                </a:solidFill>
              </a:rPr>
              <a:t>SANTIAGO OCEANIC AREA CONTROL CENTRE</a:t>
            </a:r>
            <a:br>
              <a:rPr lang="es-CL" sz="4800">
                <a:solidFill>
                  <a:srgbClr val="FFFFFF"/>
                </a:solidFill>
              </a:rPr>
            </a:br>
            <a:r>
              <a:rPr lang="es-CL" sz="4800" b="1">
                <a:solidFill>
                  <a:srgbClr val="FFFF00"/>
                </a:solidFill>
              </a:rPr>
              <a:t>ISPACG32 UPDATE</a:t>
            </a:r>
            <a:endParaRPr lang="es-CL" sz="4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9F1A1-AD88-2EC0-A812-9310DD0B6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67BC2C-2F41-1F68-14D6-7B195C02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87F07-ABA7-0F96-EBD7-8B02C8373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17CDE9-0C08-3F6B-4A52-11602BF9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8D2AD-6039-DFDF-149F-4B75358A9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3A913-FBFB-53B1-D454-DF03C49B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38EAE-6F3D-4344-907F-51433A0757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40E4B-0D9A-774A-E293-640BC42D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EABF6-9532-3EEA-74A6-1EF068C2E0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41752-6C1C-61A6-42BC-EE1A22E5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641EE-6ECF-2949-D480-C3C01CE40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40467-729F-A6F2-105D-81D5F833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A3D96-88EB-4EFC-4B1C-D2AFDA468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4708B3-E170-3004-4468-64AD8495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9852B-18FE-F003-A863-87F45D374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E7BAF-7FAD-DEB5-4FC9-02EC8BB9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b="1">
                <a:solidFill>
                  <a:srgbClr val="FFFFFF"/>
                </a:solidFill>
              </a:rPr>
              <a:t>THANKS</a:t>
            </a:r>
            <a:br>
              <a:rPr lang="es-CL" sz="4800" b="1">
                <a:solidFill>
                  <a:srgbClr val="FFFFFF"/>
                </a:solidFill>
              </a:rPr>
            </a:br>
            <a:br>
              <a:rPr lang="es-CL" sz="4800" b="1">
                <a:solidFill>
                  <a:srgbClr val="FFFFFF"/>
                </a:solidFill>
              </a:rPr>
            </a:br>
            <a:br>
              <a:rPr lang="es-CL" sz="4800">
                <a:solidFill>
                  <a:srgbClr val="FFFFFF"/>
                </a:solidFill>
              </a:rPr>
            </a:br>
            <a:r>
              <a:rPr lang="es-CL" sz="4800" b="1">
                <a:solidFill>
                  <a:srgbClr val="FFFF00"/>
                </a:solidFill>
              </a:rPr>
              <a:t>ISPACG32 UPDATE</a:t>
            </a:r>
            <a:endParaRPr lang="es-CL" sz="4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56A6-7A46-5E3E-A203-E1FEAF2F8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8C319-88DD-C65F-355E-1358636B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84DC5-313A-85C4-9DD8-7F8C79DE7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C82B8-ACC1-3F11-B9A1-939C3660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63FE5-4C27-D9A0-5B3A-FB3E63C81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248874-8A2F-D7E4-7D0D-7C102CB4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0862F-57CA-16A3-F1EA-DFEBCB073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F29BA8-AB48-60D9-6052-6A06EA94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D3FA4-59A1-8351-DC42-FD1802FF0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D47CF-E30C-FD30-87AD-CAE899D4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6FCB4-E000-CCE6-A39A-9828BFCE0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7E9AE2-E1F3-8949-5604-22FC8571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F0AFA-7BD2-D265-2BB6-9F8D63CFC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54E61-F424-6EC5-BE33-23C54FD1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5519E-CCCE-07EB-5940-6BAD6B6B5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ADE14-78A0-3B12-6198-C1495EA4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A5799-DE58-665A-7A61-21F36C87B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SANTIAGO OCEANIC AREA CONTROL CENTRE ISPACG32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  ISPACG32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Backscheider, Richard A (FAA)</dc:creator>
  <cp:lastModifiedBy>Backscheider, Richard A (FAA)</cp:lastModifiedBy>
  <cp:revision>1</cp:revision>
  <dcterms:created xsi:type="dcterms:W3CDTF">2025-08-22T13:41:47Z</dcterms:created>
  <dcterms:modified xsi:type="dcterms:W3CDTF">2025-08-22T13:41:47Z</dcterms:modified>
</cp:coreProperties>
</file>