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1"/>
  </p:notesMasterIdLst>
  <p:handoutMasterIdLst>
    <p:handoutMasterId r:id="rId32"/>
  </p:handoutMasterIdLst>
  <p:sldIdLst>
    <p:sldId id="257" r:id="rId5"/>
    <p:sldId id="333" r:id="rId6"/>
    <p:sldId id="321" r:id="rId7"/>
    <p:sldId id="303" r:id="rId8"/>
    <p:sldId id="332" r:id="rId9"/>
    <p:sldId id="324" r:id="rId10"/>
    <p:sldId id="330" r:id="rId11"/>
    <p:sldId id="314" r:id="rId12"/>
    <p:sldId id="282" r:id="rId13"/>
    <p:sldId id="310" r:id="rId14"/>
    <p:sldId id="286" r:id="rId15"/>
    <p:sldId id="334" r:id="rId16"/>
    <p:sldId id="287" r:id="rId17"/>
    <p:sldId id="319" r:id="rId18"/>
    <p:sldId id="335" r:id="rId19"/>
    <p:sldId id="329" r:id="rId20"/>
    <p:sldId id="289" r:id="rId21"/>
    <p:sldId id="304" r:id="rId22"/>
    <p:sldId id="305" r:id="rId23"/>
    <p:sldId id="337" r:id="rId24"/>
    <p:sldId id="315" r:id="rId25"/>
    <p:sldId id="336" r:id="rId26"/>
    <p:sldId id="325" r:id="rId27"/>
    <p:sldId id="327" r:id="rId28"/>
    <p:sldId id="331" r:id="rId29"/>
    <p:sldId id="316"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114" y="21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3" d="100"/>
          <a:sy n="83" d="100"/>
        </p:scale>
        <p:origin x="-199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dford, Paul" userId="f50b6287-0bc3-469b-b457-1cfec06221cb" providerId="ADAL" clId="{0836CB36-A63F-4CDA-B0C2-977EF2E9F4DA}"/>
    <pc:docChg chg="custSel addSld delSld modSld">
      <pc:chgData name="Radford, Paul" userId="f50b6287-0bc3-469b-b457-1cfec06221cb" providerId="ADAL" clId="{0836CB36-A63F-4CDA-B0C2-977EF2E9F4DA}" dt="2020-07-26T08:00:57.099" v="90" actId="20577"/>
      <pc:docMkLst>
        <pc:docMk/>
      </pc:docMkLst>
      <pc:sldChg chg="modSp">
        <pc:chgData name="Radford, Paul" userId="f50b6287-0bc3-469b-b457-1cfec06221cb" providerId="ADAL" clId="{0836CB36-A63F-4CDA-B0C2-977EF2E9F4DA}" dt="2020-07-26T07:46:59.215" v="4" actId="20577"/>
        <pc:sldMkLst>
          <pc:docMk/>
          <pc:sldMk cId="4000460561" sldId="257"/>
        </pc:sldMkLst>
        <pc:spChg chg="mod">
          <ac:chgData name="Radford, Paul" userId="f50b6287-0bc3-469b-b457-1cfec06221cb" providerId="ADAL" clId="{0836CB36-A63F-4CDA-B0C2-977EF2E9F4DA}" dt="2020-07-26T07:46:59.215" v="4" actId="20577"/>
          <ac:spMkLst>
            <pc:docMk/>
            <pc:sldMk cId="4000460561" sldId="257"/>
            <ac:spMk id="4" creationId="{00000000-0000-0000-0000-000000000000}"/>
          </ac:spMkLst>
        </pc:spChg>
      </pc:sldChg>
      <pc:sldChg chg="modSp">
        <pc:chgData name="Radford, Paul" userId="f50b6287-0bc3-469b-b457-1cfec06221cb" providerId="ADAL" clId="{0836CB36-A63F-4CDA-B0C2-977EF2E9F4DA}" dt="2020-07-26T07:56:09.749" v="63" actId="1035"/>
        <pc:sldMkLst>
          <pc:docMk/>
          <pc:sldMk cId="2577608820" sldId="289"/>
        </pc:sldMkLst>
        <pc:picChg chg="mod">
          <ac:chgData name="Radford, Paul" userId="f50b6287-0bc3-469b-b457-1cfec06221cb" providerId="ADAL" clId="{0836CB36-A63F-4CDA-B0C2-977EF2E9F4DA}" dt="2020-07-26T07:56:09.749" v="63" actId="1035"/>
          <ac:picMkLst>
            <pc:docMk/>
            <pc:sldMk cId="2577608820" sldId="289"/>
            <ac:picMk id="4" creationId="{AD08C411-0BB5-4B95-8039-14B8B2CB334F}"/>
          </ac:picMkLst>
        </pc:picChg>
      </pc:sldChg>
      <pc:sldChg chg="modSp">
        <pc:chgData name="Radford, Paul" userId="f50b6287-0bc3-469b-b457-1cfec06221cb" providerId="ADAL" clId="{0836CB36-A63F-4CDA-B0C2-977EF2E9F4DA}" dt="2020-07-26T07:48:06.715" v="12" actId="20577"/>
        <pc:sldMkLst>
          <pc:docMk/>
          <pc:sldMk cId="4192810703" sldId="321"/>
        </pc:sldMkLst>
        <pc:spChg chg="mod">
          <ac:chgData name="Radford, Paul" userId="f50b6287-0bc3-469b-b457-1cfec06221cb" providerId="ADAL" clId="{0836CB36-A63F-4CDA-B0C2-977EF2E9F4DA}" dt="2020-07-26T07:48:06.715" v="12" actId="20577"/>
          <ac:spMkLst>
            <pc:docMk/>
            <pc:sldMk cId="4192810703" sldId="321"/>
            <ac:spMk id="2" creationId="{00000000-0000-0000-0000-000000000000}"/>
          </ac:spMkLst>
        </pc:spChg>
      </pc:sldChg>
      <pc:sldChg chg="modSp">
        <pc:chgData name="Radford, Paul" userId="f50b6287-0bc3-469b-b457-1cfec06221cb" providerId="ADAL" clId="{0836CB36-A63F-4CDA-B0C2-977EF2E9F4DA}" dt="2020-07-26T07:49:51.149" v="23" actId="6549"/>
        <pc:sldMkLst>
          <pc:docMk/>
          <pc:sldMk cId="3287513974" sldId="324"/>
        </pc:sldMkLst>
        <pc:spChg chg="mod">
          <ac:chgData name="Radford, Paul" userId="f50b6287-0bc3-469b-b457-1cfec06221cb" providerId="ADAL" clId="{0836CB36-A63F-4CDA-B0C2-977EF2E9F4DA}" dt="2020-07-26T07:49:51.149" v="23" actId="6549"/>
          <ac:spMkLst>
            <pc:docMk/>
            <pc:sldMk cId="3287513974" sldId="324"/>
            <ac:spMk id="2" creationId="{00000000-0000-0000-0000-000000000000}"/>
          </ac:spMkLst>
        </pc:spChg>
      </pc:sldChg>
      <pc:sldChg chg="modSp">
        <pc:chgData name="Radford, Paul" userId="f50b6287-0bc3-469b-b457-1cfec06221cb" providerId="ADAL" clId="{0836CB36-A63F-4CDA-B0C2-977EF2E9F4DA}" dt="2020-07-26T08:00:57.099" v="90" actId="20577"/>
        <pc:sldMkLst>
          <pc:docMk/>
          <pc:sldMk cId="3430497161" sldId="327"/>
        </pc:sldMkLst>
        <pc:spChg chg="mod">
          <ac:chgData name="Radford, Paul" userId="f50b6287-0bc3-469b-b457-1cfec06221cb" providerId="ADAL" clId="{0836CB36-A63F-4CDA-B0C2-977EF2E9F4DA}" dt="2020-07-26T08:00:57.099" v="90" actId="20577"/>
          <ac:spMkLst>
            <pc:docMk/>
            <pc:sldMk cId="3430497161" sldId="327"/>
            <ac:spMk id="4" creationId="{00000000-0000-0000-0000-000000000000}"/>
          </ac:spMkLst>
        </pc:spChg>
      </pc:sldChg>
      <pc:sldChg chg="modSp">
        <pc:chgData name="Radford, Paul" userId="f50b6287-0bc3-469b-b457-1cfec06221cb" providerId="ADAL" clId="{0836CB36-A63F-4CDA-B0C2-977EF2E9F4DA}" dt="2020-07-26T07:55:45.255" v="56" actId="1076"/>
        <pc:sldMkLst>
          <pc:docMk/>
          <pc:sldMk cId="4233582703" sldId="329"/>
        </pc:sldMkLst>
        <pc:spChg chg="mod">
          <ac:chgData name="Radford, Paul" userId="f50b6287-0bc3-469b-b457-1cfec06221cb" providerId="ADAL" clId="{0836CB36-A63F-4CDA-B0C2-977EF2E9F4DA}" dt="2020-07-26T07:55:45.255" v="56" actId="1076"/>
          <ac:spMkLst>
            <pc:docMk/>
            <pc:sldMk cId="4233582703" sldId="329"/>
            <ac:spMk id="89090" creationId="{00000000-0000-0000-0000-000000000000}"/>
          </ac:spMkLst>
        </pc:spChg>
      </pc:sldChg>
      <pc:sldChg chg="modSp">
        <pc:chgData name="Radford, Paul" userId="f50b6287-0bc3-469b-b457-1cfec06221cb" providerId="ADAL" clId="{0836CB36-A63F-4CDA-B0C2-977EF2E9F4DA}" dt="2020-07-26T07:49:08.765" v="18" actId="6549"/>
        <pc:sldMkLst>
          <pc:docMk/>
          <pc:sldMk cId="2884821059" sldId="332"/>
        </pc:sldMkLst>
        <pc:spChg chg="mod">
          <ac:chgData name="Radford, Paul" userId="f50b6287-0bc3-469b-b457-1cfec06221cb" providerId="ADAL" clId="{0836CB36-A63F-4CDA-B0C2-977EF2E9F4DA}" dt="2020-07-26T07:49:08.765" v="18" actId="6549"/>
          <ac:spMkLst>
            <pc:docMk/>
            <pc:sldMk cId="2884821059" sldId="332"/>
            <ac:spMk id="2" creationId="{00000000-0000-0000-0000-000000000000}"/>
          </ac:spMkLst>
        </pc:spChg>
      </pc:sldChg>
      <pc:sldChg chg="modSp">
        <pc:chgData name="Radford, Paul" userId="f50b6287-0bc3-469b-b457-1cfec06221cb" providerId="ADAL" clId="{0836CB36-A63F-4CDA-B0C2-977EF2E9F4DA}" dt="2020-07-26T07:51:40.999" v="27" actId="20577"/>
        <pc:sldMkLst>
          <pc:docMk/>
          <pc:sldMk cId="3524439833" sldId="334"/>
        </pc:sldMkLst>
        <pc:spChg chg="mod">
          <ac:chgData name="Radford, Paul" userId="f50b6287-0bc3-469b-b457-1cfec06221cb" providerId="ADAL" clId="{0836CB36-A63F-4CDA-B0C2-977EF2E9F4DA}" dt="2020-07-26T07:51:40.999" v="27" actId="20577"/>
          <ac:spMkLst>
            <pc:docMk/>
            <pc:sldMk cId="3524439833" sldId="334"/>
            <ac:spMk id="7" creationId="{00000000-0000-0000-0000-000000000000}"/>
          </ac:spMkLst>
        </pc:spChg>
      </pc:sldChg>
      <pc:sldChg chg="modSp">
        <pc:chgData name="Radford, Paul" userId="f50b6287-0bc3-469b-b457-1cfec06221cb" providerId="ADAL" clId="{0836CB36-A63F-4CDA-B0C2-977EF2E9F4DA}" dt="2020-07-26T07:55:14.782" v="55" actId="20577"/>
        <pc:sldMkLst>
          <pc:docMk/>
          <pc:sldMk cId="3175672863" sldId="335"/>
        </pc:sldMkLst>
        <pc:spChg chg="mod">
          <ac:chgData name="Radford, Paul" userId="f50b6287-0bc3-469b-b457-1cfec06221cb" providerId="ADAL" clId="{0836CB36-A63F-4CDA-B0C2-977EF2E9F4DA}" dt="2020-07-26T07:55:14.782" v="55" actId="20577"/>
          <ac:spMkLst>
            <pc:docMk/>
            <pc:sldMk cId="3175672863" sldId="335"/>
            <ac:spMk id="5" creationId="{A964B2D8-470F-4CA8-BBCD-E55DD61B2F05}"/>
          </ac:spMkLst>
        </pc:spChg>
      </pc:sldChg>
      <pc:sldChg chg="delSp modSp add del">
        <pc:chgData name="Radford, Paul" userId="f50b6287-0bc3-469b-b457-1cfec06221cb" providerId="ADAL" clId="{0836CB36-A63F-4CDA-B0C2-977EF2E9F4DA}" dt="2020-07-26T07:54:42.878" v="38" actId="2696"/>
        <pc:sldMkLst>
          <pc:docMk/>
          <pc:sldMk cId="3495900430" sldId="338"/>
        </pc:sldMkLst>
        <pc:spChg chg="mod">
          <ac:chgData name="Radford, Paul" userId="f50b6287-0bc3-469b-b457-1cfec06221cb" providerId="ADAL" clId="{0836CB36-A63F-4CDA-B0C2-977EF2E9F4DA}" dt="2020-07-26T07:52:39.699" v="32" actId="20577"/>
          <ac:spMkLst>
            <pc:docMk/>
            <pc:sldMk cId="3495900430" sldId="338"/>
            <ac:spMk id="7" creationId="{00000000-0000-0000-0000-000000000000}"/>
          </ac:spMkLst>
        </pc:spChg>
        <pc:spChg chg="mod">
          <ac:chgData name="Radford, Paul" userId="f50b6287-0bc3-469b-b457-1cfec06221cb" providerId="ADAL" clId="{0836CB36-A63F-4CDA-B0C2-977EF2E9F4DA}" dt="2020-07-26T07:52:46.235" v="35" actId="20577"/>
          <ac:spMkLst>
            <pc:docMk/>
            <pc:sldMk cId="3495900430" sldId="338"/>
            <ac:spMk id="8" creationId="{00000000-0000-0000-0000-000000000000}"/>
          </ac:spMkLst>
        </pc:spChg>
        <pc:picChg chg="del">
          <ac:chgData name="Radford, Paul" userId="f50b6287-0bc3-469b-b457-1cfec06221cb" providerId="ADAL" clId="{0836CB36-A63F-4CDA-B0C2-977EF2E9F4DA}" dt="2020-07-26T07:52:50.397" v="36" actId="478"/>
          <ac:picMkLst>
            <pc:docMk/>
            <pc:sldMk cId="3495900430" sldId="338"/>
            <ac:picMk id="5" creationId="{A0A8A5EA-A2FA-4B82-A8CC-DC0A50351663}"/>
          </ac:picMkLst>
        </pc:picChg>
        <pc:picChg chg="del">
          <ac:chgData name="Radford, Paul" userId="f50b6287-0bc3-469b-b457-1cfec06221cb" providerId="ADAL" clId="{0836CB36-A63F-4CDA-B0C2-977EF2E9F4DA}" dt="2020-07-26T07:52:52.952" v="37" actId="478"/>
          <ac:picMkLst>
            <pc:docMk/>
            <pc:sldMk cId="3495900430" sldId="338"/>
            <ac:picMk id="9" creationId="{C98669E7-8903-48F9-AADD-09865661D7F0}"/>
          </ac:picMkLst>
        </pc:picChg>
      </pc:sldChg>
    </pc:docChg>
  </pc:docChgLst>
  <pc:docChgLst>
    <pc:chgData name="Radford, Paul" userId="f50b6287-0bc3-469b-b457-1cfec06221cb" providerId="ADAL" clId="{92C15857-EC3D-4AAF-9815-771B221B3E4B}"/>
    <pc:docChg chg="undo custSel addSld delSld modSld sldOrd">
      <pc:chgData name="Radford, Paul" userId="f50b6287-0bc3-469b-b457-1cfec06221cb" providerId="ADAL" clId="{92C15857-EC3D-4AAF-9815-771B221B3E4B}" dt="2020-07-25T01:18:34.963" v="3087" actId="1076"/>
      <pc:docMkLst>
        <pc:docMk/>
      </pc:docMkLst>
      <pc:sldChg chg="addSp delSp modSp">
        <pc:chgData name="Radford, Paul" userId="f50b6287-0bc3-469b-b457-1cfec06221cb" providerId="ADAL" clId="{92C15857-EC3D-4AAF-9815-771B221B3E4B}" dt="2020-07-25T01:06:28.982" v="2828" actId="20577"/>
        <pc:sldMkLst>
          <pc:docMk/>
          <pc:sldMk cId="577473561" sldId="282"/>
        </pc:sldMkLst>
        <pc:spChg chg="mod">
          <ac:chgData name="Radford, Paul" userId="f50b6287-0bc3-469b-b457-1cfec06221cb" providerId="ADAL" clId="{92C15857-EC3D-4AAF-9815-771B221B3E4B}" dt="2020-07-25T01:06:28.982" v="2828" actId="20577"/>
          <ac:spMkLst>
            <pc:docMk/>
            <pc:sldMk cId="577473561" sldId="282"/>
            <ac:spMk id="6" creationId="{00000000-0000-0000-0000-000000000000}"/>
          </ac:spMkLst>
        </pc:spChg>
        <pc:spChg chg="del mod">
          <ac:chgData name="Radford, Paul" userId="f50b6287-0bc3-469b-b457-1cfec06221cb" providerId="ADAL" clId="{92C15857-EC3D-4AAF-9815-771B221B3E4B}" dt="2020-07-24T02:44:00.017" v="1967" actId="478"/>
          <ac:spMkLst>
            <pc:docMk/>
            <pc:sldMk cId="577473561" sldId="282"/>
            <ac:spMk id="9" creationId="{00000000-0000-0000-0000-000000000000}"/>
          </ac:spMkLst>
        </pc:spChg>
        <pc:spChg chg="del mod">
          <ac:chgData name="Radford, Paul" userId="f50b6287-0bc3-469b-b457-1cfec06221cb" providerId="ADAL" clId="{92C15857-EC3D-4AAF-9815-771B221B3E4B}" dt="2020-07-24T00:43:41.028" v="1908" actId="478"/>
          <ac:spMkLst>
            <pc:docMk/>
            <pc:sldMk cId="577473561" sldId="282"/>
            <ac:spMk id="13" creationId="{00000000-0000-0000-0000-000000000000}"/>
          </ac:spMkLst>
        </pc:spChg>
        <pc:spChg chg="del mod">
          <ac:chgData name="Radford, Paul" userId="f50b6287-0bc3-469b-b457-1cfec06221cb" providerId="ADAL" clId="{92C15857-EC3D-4AAF-9815-771B221B3E4B}" dt="2020-07-24T00:44:13.104" v="1912" actId="478"/>
          <ac:spMkLst>
            <pc:docMk/>
            <pc:sldMk cId="577473561" sldId="282"/>
            <ac:spMk id="15" creationId="{00000000-0000-0000-0000-000000000000}"/>
          </ac:spMkLst>
        </pc:spChg>
        <pc:picChg chg="del">
          <ac:chgData name="Radford, Paul" userId="f50b6287-0bc3-469b-b457-1cfec06221cb" providerId="ADAL" clId="{92C15857-EC3D-4AAF-9815-771B221B3E4B}" dt="2020-07-24T02:25:33.333" v="1961" actId="478"/>
          <ac:picMkLst>
            <pc:docMk/>
            <pc:sldMk cId="577473561" sldId="282"/>
            <ac:picMk id="2" creationId="{00000000-0000-0000-0000-000000000000}"/>
          </ac:picMkLst>
        </pc:picChg>
        <pc:picChg chg="add mod">
          <ac:chgData name="Radford, Paul" userId="f50b6287-0bc3-469b-b457-1cfec06221cb" providerId="ADAL" clId="{92C15857-EC3D-4AAF-9815-771B221B3E4B}" dt="2020-07-24T02:43:54.063" v="1966" actId="1076"/>
          <ac:picMkLst>
            <pc:docMk/>
            <pc:sldMk cId="577473561" sldId="282"/>
            <ac:picMk id="4" creationId="{161A0DC5-5F1F-4871-B734-302000CE3FB5}"/>
          </ac:picMkLst>
        </pc:picChg>
        <pc:picChg chg="del mod">
          <ac:chgData name="Radford, Paul" userId="f50b6287-0bc3-469b-b457-1cfec06221cb" providerId="ADAL" clId="{92C15857-EC3D-4AAF-9815-771B221B3E4B}" dt="2020-07-24T00:44:04.944" v="1910" actId="478"/>
          <ac:picMkLst>
            <pc:docMk/>
            <pc:sldMk cId="577473561" sldId="282"/>
            <ac:picMk id="14" creationId="{00000000-0000-0000-0000-000000000000}"/>
          </ac:picMkLst>
        </pc:picChg>
      </pc:sldChg>
      <pc:sldChg chg="addSp delSp modSp">
        <pc:chgData name="Radford, Paul" userId="f50b6287-0bc3-469b-b457-1cfec06221cb" providerId="ADAL" clId="{92C15857-EC3D-4AAF-9815-771B221B3E4B}" dt="2020-07-25T01:07:06.832" v="2838" actId="20577"/>
        <pc:sldMkLst>
          <pc:docMk/>
          <pc:sldMk cId="408373296" sldId="286"/>
        </pc:sldMkLst>
        <pc:spChg chg="mod">
          <ac:chgData name="Radford, Paul" userId="f50b6287-0bc3-469b-b457-1cfec06221cb" providerId="ADAL" clId="{92C15857-EC3D-4AAF-9815-771B221B3E4B}" dt="2020-07-25T01:07:06.832" v="2838" actId="20577"/>
          <ac:spMkLst>
            <pc:docMk/>
            <pc:sldMk cId="408373296" sldId="286"/>
            <ac:spMk id="7" creationId="{00000000-0000-0000-0000-000000000000}"/>
          </ac:spMkLst>
        </pc:spChg>
        <pc:spChg chg="mod">
          <ac:chgData name="Radford, Paul" userId="f50b6287-0bc3-469b-b457-1cfec06221cb" providerId="ADAL" clId="{92C15857-EC3D-4AAF-9815-771B221B3E4B}" dt="2020-07-24T21:00:02.932" v="2081" actId="1076"/>
          <ac:spMkLst>
            <pc:docMk/>
            <pc:sldMk cId="408373296" sldId="286"/>
            <ac:spMk id="8" creationId="{00000000-0000-0000-0000-000000000000}"/>
          </ac:spMkLst>
        </pc:spChg>
        <pc:picChg chg="del">
          <ac:chgData name="Radford, Paul" userId="f50b6287-0bc3-469b-b457-1cfec06221cb" providerId="ADAL" clId="{92C15857-EC3D-4AAF-9815-771B221B3E4B}" dt="2020-07-24T20:37:28.214" v="2026" actId="478"/>
          <ac:picMkLst>
            <pc:docMk/>
            <pc:sldMk cId="408373296" sldId="286"/>
            <ac:picMk id="2" creationId="{00000000-0000-0000-0000-000000000000}"/>
          </ac:picMkLst>
        </pc:picChg>
        <pc:picChg chg="del">
          <ac:chgData name="Radford, Paul" userId="f50b6287-0bc3-469b-b457-1cfec06221cb" providerId="ADAL" clId="{92C15857-EC3D-4AAF-9815-771B221B3E4B}" dt="2020-07-24T20:37:55.433" v="2031" actId="478"/>
          <ac:picMkLst>
            <pc:docMk/>
            <pc:sldMk cId="408373296" sldId="286"/>
            <ac:picMk id="3" creationId="{00000000-0000-0000-0000-000000000000}"/>
          </ac:picMkLst>
        </pc:picChg>
        <pc:picChg chg="add mod">
          <ac:chgData name="Radford, Paul" userId="f50b6287-0bc3-469b-b457-1cfec06221cb" providerId="ADAL" clId="{92C15857-EC3D-4AAF-9815-771B221B3E4B}" dt="2020-07-24T20:59:56.382" v="2080" actId="1076"/>
          <ac:picMkLst>
            <pc:docMk/>
            <pc:sldMk cId="408373296" sldId="286"/>
            <ac:picMk id="5" creationId="{282BA8EC-F538-4A64-ACC8-E5637584AF31}"/>
          </ac:picMkLst>
        </pc:picChg>
        <pc:picChg chg="add mod">
          <ac:chgData name="Radford, Paul" userId="f50b6287-0bc3-469b-b457-1cfec06221cb" providerId="ADAL" clId="{92C15857-EC3D-4AAF-9815-771B221B3E4B}" dt="2020-07-24T20:39:16.352" v="2042" actId="1076"/>
          <ac:picMkLst>
            <pc:docMk/>
            <pc:sldMk cId="408373296" sldId="286"/>
            <ac:picMk id="9" creationId="{C775CE4E-99F4-4590-B62D-242AB987DED0}"/>
          </ac:picMkLst>
        </pc:picChg>
      </pc:sldChg>
      <pc:sldChg chg="addSp delSp modSp add del">
        <pc:chgData name="Radford, Paul" userId="f50b6287-0bc3-469b-b457-1cfec06221cb" providerId="ADAL" clId="{92C15857-EC3D-4AAF-9815-771B221B3E4B}" dt="2020-07-25T01:07:19.582" v="2848" actId="20577"/>
        <pc:sldMkLst>
          <pc:docMk/>
          <pc:sldMk cId="1537770999" sldId="287"/>
        </pc:sldMkLst>
        <pc:spChg chg="mod">
          <ac:chgData name="Radford, Paul" userId="f50b6287-0bc3-469b-b457-1cfec06221cb" providerId="ADAL" clId="{92C15857-EC3D-4AAF-9815-771B221B3E4B}" dt="2020-07-25T01:07:19.582" v="2848" actId="20577"/>
          <ac:spMkLst>
            <pc:docMk/>
            <pc:sldMk cId="1537770999" sldId="287"/>
            <ac:spMk id="7" creationId="{00000000-0000-0000-0000-000000000000}"/>
          </ac:spMkLst>
        </pc:spChg>
        <pc:spChg chg="mod">
          <ac:chgData name="Radford, Paul" userId="f50b6287-0bc3-469b-b457-1cfec06221cb" providerId="ADAL" clId="{92C15857-EC3D-4AAF-9815-771B221B3E4B}" dt="2020-07-24T20:40:14.540" v="2052" actId="1076"/>
          <ac:spMkLst>
            <pc:docMk/>
            <pc:sldMk cId="1537770999" sldId="287"/>
            <ac:spMk id="8" creationId="{00000000-0000-0000-0000-000000000000}"/>
          </ac:spMkLst>
        </pc:spChg>
        <pc:picChg chg="del">
          <ac:chgData name="Radford, Paul" userId="f50b6287-0bc3-469b-b457-1cfec06221cb" providerId="ADAL" clId="{92C15857-EC3D-4AAF-9815-771B221B3E4B}" dt="2020-07-24T20:37:43.809" v="2029" actId="478"/>
          <ac:picMkLst>
            <pc:docMk/>
            <pc:sldMk cId="1537770999" sldId="287"/>
            <ac:picMk id="2" creationId="{00000000-0000-0000-0000-000000000000}"/>
          </ac:picMkLst>
        </pc:picChg>
        <pc:picChg chg="del">
          <ac:chgData name="Radford, Paul" userId="f50b6287-0bc3-469b-b457-1cfec06221cb" providerId="ADAL" clId="{92C15857-EC3D-4AAF-9815-771B221B3E4B}" dt="2020-07-24T20:37:50.309" v="2030" actId="478"/>
          <ac:picMkLst>
            <pc:docMk/>
            <pc:sldMk cId="1537770999" sldId="287"/>
            <ac:picMk id="3" creationId="{00000000-0000-0000-0000-000000000000}"/>
          </ac:picMkLst>
        </pc:picChg>
        <pc:picChg chg="add mod">
          <ac:chgData name="Radford, Paul" userId="f50b6287-0bc3-469b-b457-1cfec06221cb" providerId="ADAL" clId="{92C15857-EC3D-4AAF-9815-771B221B3E4B}" dt="2020-07-24T20:40:08.736" v="2051" actId="14100"/>
          <ac:picMkLst>
            <pc:docMk/>
            <pc:sldMk cId="1537770999" sldId="287"/>
            <ac:picMk id="5" creationId="{A0A8A5EA-A2FA-4B82-A8CC-DC0A50351663}"/>
          </ac:picMkLst>
        </pc:picChg>
        <pc:picChg chg="add mod">
          <ac:chgData name="Radford, Paul" userId="f50b6287-0bc3-469b-b457-1cfec06221cb" providerId="ADAL" clId="{92C15857-EC3D-4AAF-9815-771B221B3E4B}" dt="2020-07-24T20:40:33.633" v="2054" actId="1076"/>
          <ac:picMkLst>
            <pc:docMk/>
            <pc:sldMk cId="1537770999" sldId="287"/>
            <ac:picMk id="9" creationId="{C98669E7-8903-48F9-AADD-09865661D7F0}"/>
          </ac:picMkLst>
        </pc:picChg>
      </pc:sldChg>
      <pc:sldChg chg="addSp delSp modSp">
        <pc:chgData name="Radford, Paul" userId="f50b6287-0bc3-469b-b457-1cfec06221cb" providerId="ADAL" clId="{92C15857-EC3D-4AAF-9815-771B221B3E4B}" dt="2020-07-24T22:21:33.911" v="2453" actId="1076"/>
        <pc:sldMkLst>
          <pc:docMk/>
          <pc:sldMk cId="2577608820" sldId="289"/>
        </pc:sldMkLst>
        <pc:spChg chg="mod">
          <ac:chgData name="Radford, Paul" userId="f50b6287-0bc3-469b-b457-1cfec06221cb" providerId="ADAL" clId="{92C15857-EC3D-4AAF-9815-771B221B3E4B}" dt="2020-07-24T22:21:33.911" v="2453" actId="1076"/>
          <ac:spMkLst>
            <pc:docMk/>
            <pc:sldMk cId="2577608820" sldId="289"/>
            <ac:spMk id="7" creationId="{00000000-0000-0000-0000-000000000000}"/>
          </ac:spMkLst>
        </pc:spChg>
        <pc:picChg chg="del">
          <ac:chgData name="Radford, Paul" userId="f50b6287-0bc3-469b-b457-1cfec06221cb" providerId="ADAL" clId="{92C15857-EC3D-4AAF-9815-771B221B3E4B}" dt="2020-07-24T22:08:50.615" v="2373" actId="478"/>
          <ac:picMkLst>
            <pc:docMk/>
            <pc:sldMk cId="2577608820" sldId="289"/>
            <ac:picMk id="2" creationId="{00000000-0000-0000-0000-000000000000}"/>
          </ac:picMkLst>
        </pc:picChg>
        <pc:picChg chg="add mod">
          <ac:chgData name="Radford, Paul" userId="f50b6287-0bc3-469b-b457-1cfec06221cb" providerId="ADAL" clId="{92C15857-EC3D-4AAF-9815-771B221B3E4B}" dt="2020-07-24T22:20:37.349" v="2439" actId="1076"/>
          <ac:picMkLst>
            <pc:docMk/>
            <pc:sldMk cId="2577608820" sldId="289"/>
            <ac:picMk id="4" creationId="{AD08C411-0BB5-4B95-8039-14B8B2CB334F}"/>
          </ac:picMkLst>
        </pc:picChg>
      </pc:sldChg>
      <pc:sldChg chg="modSp">
        <pc:chgData name="Radford, Paul" userId="f50b6287-0bc3-469b-b457-1cfec06221cb" providerId="ADAL" clId="{92C15857-EC3D-4AAF-9815-771B221B3E4B}" dt="2020-07-25T01:17:42.299" v="3075" actId="20577"/>
        <pc:sldMkLst>
          <pc:docMk/>
          <pc:sldMk cId="2221088529" sldId="305"/>
        </pc:sldMkLst>
        <pc:spChg chg="mod">
          <ac:chgData name="Radford, Paul" userId="f50b6287-0bc3-469b-b457-1cfec06221cb" providerId="ADAL" clId="{92C15857-EC3D-4AAF-9815-771B221B3E4B}" dt="2020-07-25T01:17:42.299" v="3075" actId="20577"/>
          <ac:spMkLst>
            <pc:docMk/>
            <pc:sldMk cId="2221088529" sldId="305"/>
            <ac:spMk id="2" creationId="{00000000-0000-0000-0000-000000000000}"/>
          </ac:spMkLst>
        </pc:spChg>
        <pc:spChg chg="mod">
          <ac:chgData name="Radford, Paul" userId="f50b6287-0bc3-469b-b457-1cfec06221cb" providerId="ADAL" clId="{92C15857-EC3D-4AAF-9815-771B221B3E4B}" dt="2020-07-25T01:16:56.765" v="3047" actId="6549"/>
          <ac:spMkLst>
            <pc:docMk/>
            <pc:sldMk cId="2221088529" sldId="305"/>
            <ac:spMk id="7" creationId="{00000000-0000-0000-0000-000000000000}"/>
          </ac:spMkLst>
        </pc:spChg>
      </pc:sldChg>
      <pc:sldChg chg="addSp delSp modSp">
        <pc:chgData name="Radford, Paul" userId="f50b6287-0bc3-469b-b457-1cfec06221cb" providerId="ADAL" clId="{92C15857-EC3D-4AAF-9815-771B221B3E4B}" dt="2020-07-25T01:06:46.334" v="2833" actId="20577"/>
        <pc:sldMkLst>
          <pc:docMk/>
          <pc:sldMk cId="1477474980" sldId="310"/>
        </pc:sldMkLst>
        <pc:spChg chg="mod">
          <ac:chgData name="Radford, Paul" userId="f50b6287-0bc3-469b-b457-1cfec06221cb" providerId="ADAL" clId="{92C15857-EC3D-4AAF-9815-771B221B3E4B}" dt="2020-07-25T01:06:46.334" v="2833" actId="20577"/>
          <ac:spMkLst>
            <pc:docMk/>
            <pc:sldMk cId="1477474980" sldId="310"/>
            <ac:spMk id="6" creationId="{00000000-0000-0000-0000-000000000000}"/>
          </ac:spMkLst>
        </pc:spChg>
        <pc:picChg chg="del">
          <ac:chgData name="Radford, Paul" userId="f50b6287-0bc3-469b-b457-1cfec06221cb" providerId="ADAL" clId="{92C15857-EC3D-4AAF-9815-771B221B3E4B}" dt="2020-07-24T02:44:32.064" v="1973" actId="478"/>
          <ac:picMkLst>
            <pc:docMk/>
            <pc:sldMk cId="1477474980" sldId="310"/>
            <ac:picMk id="2" creationId="{00000000-0000-0000-0000-000000000000}"/>
          </ac:picMkLst>
        </pc:picChg>
        <pc:picChg chg="add mod">
          <ac:chgData name="Radford, Paul" userId="f50b6287-0bc3-469b-b457-1cfec06221cb" providerId="ADAL" clId="{92C15857-EC3D-4AAF-9815-771B221B3E4B}" dt="2020-07-24T02:44:46.330" v="1976" actId="1076"/>
          <ac:picMkLst>
            <pc:docMk/>
            <pc:sldMk cId="1477474980" sldId="310"/>
            <ac:picMk id="4" creationId="{C33C1EE3-992F-44FB-A117-864D9C68CB4F}"/>
          </ac:picMkLst>
        </pc:picChg>
      </pc:sldChg>
      <pc:sldChg chg="addSp delSp modSp">
        <pc:chgData name="Radford, Paul" userId="f50b6287-0bc3-469b-b457-1cfec06221cb" providerId="ADAL" clId="{92C15857-EC3D-4AAF-9815-771B221B3E4B}" dt="2020-07-24T02:24:53.654" v="1960" actId="1076"/>
        <pc:sldMkLst>
          <pc:docMk/>
          <pc:sldMk cId="2327977288" sldId="314"/>
        </pc:sldMkLst>
        <pc:spChg chg="mod">
          <ac:chgData name="Radford, Paul" userId="f50b6287-0bc3-469b-b457-1cfec06221cb" providerId="ADAL" clId="{92C15857-EC3D-4AAF-9815-771B221B3E4B}" dt="2020-07-24T02:24:53.654" v="1960" actId="1076"/>
          <ac:spMkLst>
            <pc:docMk/>
            <pc:sldMk cId="2327977288" sldId="314"/>
            <ac:spMk id="2" creationId="{00000000-0000-0000-0000-000000000000}"/>
          </ac:spMkLst>
        </pc:spChg>
        <pc:spChg chg="mod">
          <ac:chgData name="Radford, Paul" userId="f50b6287-0bc3-469b-b457-1cfec06221cb" providerId="ADAL" clId="{92C15857-EC3D-4AAF-9815-771B221B3E4B}" dt="2020-07-24T02:14:53.472" v="1947" actId="20577"/>
          <ac:spMkLst>
            <pc:docMk/>
            <pc:sldMk cId="2327977288" sldId="314"/>
            <ac:spMk id="13" creationId="{00000000-0000-0000-0000-000000000000}"/>
          </ac:spMkLst>
        </pc:spChg>
        <pc:picChg chg="del">
          <ac:chgData name="Radford, Paul" userId="f50b6287-0bc3-469b-b457-1cfec06221cb" providerId="ADAL" clId="{92C15857-EC3D-4AAF-9815-771B221B3E4B}" dt="2020-07-24T02:23:17.991" v="1949" actId="478"/>
          <ac:picMkLst>
            <pc:docMk/>
            <pc:sldMk cId="2327977288" sldId="314"/>
            <ac:picMk id="4" creationId="{00000000-0000-0000-0000-000000000000}"/>
          </ac:picMkLst>
        </pc:picChg>
        <pc:picChg chg="add mod">
          <ac:chgData name="Radford, Paul" userId="f50b6287-0bc3-469b-b457-1cfec06221cb" providerId="ADAL" clId="{92C15857-EC3D-4AAF-9815-771B221B3E4B}" dt="2020-07-24T02:24:10.918" v="1957" actId="14100"/>
          <ac:picMkLst>
            <pc:docMk/>
            <pc:sldMk cId="2327977288" sldId="314"/>
            <ac:picMk id="5" creationId="{517BAA0B-5906-46AB-BF69-AF324EC1EB7A}"/>
          </ac:picMkLst>
        </pc:picChg>
        <pc:picChg chg="del">
          <ac:chgData name="Radford, Paul" userId="f50b6287-0bc3-469b-b457-1cfec06221cb" providerId="ADAL" clId="{92C15857-EC3D-4AAF-9815-771B221B3E4B}" dt="2020-07-24T02:23:13.831" v="1948" actId="478"/>
          <ac:picMkLst>
            <pc:docMk/>
            <pc:sldMk cId="2327977288" sldId="314"/>
            <ac:picMk id="6" creationId="{00000000-0000-0000-0000-000000000000}"/>
          </ac:picMkLst>
        </pc:picChg>
        <pc:picChg chg="add mod">
          <ac:chgData name="Radford, Paul" userId="f50b6287-0bc3-469b-b457-1cfec06221cb" providerId="ADAL" clId="{92C15857-EC3D-4AAF-9815-771B221B3E4B}" dt="2020-07-24T02:24:26.954" v="1959" actId="1076"/>
          <ac:picMkLst>
            <pc:docMk/>
            <pc:sldMk cId="2327977288" sldId="314"/>
            <ac:picMk id="8" creationId="{8100F4C7-A975-4A22-92D3-1C78A125CA73}"/>
          </ac:picMkLst>
        </pc:picChg>
      </pc:sldChg>
      <pc:sldChg chg="addSp delSp modSp">
        <pc:chgData name="Radford, Paul" userId="f50b6287-0bc3-469b-b457-1cfec06221cb" providerId="ADAL" clId="{92C15857-EC3D-4AAF-9815-771B221B3E4B}" dt="2020-07-25T00:55:51.114" v="2647" actId="1076"/>
        <pc:sldMkLst>
          <pc:docMk/>
          <pc:sldMk cId="2205802192" sldId="315"/>
        </pc:sldMkLst>
        <pc:spChg chg="mod">
          <ac:chgData name="Radford, Paul" userId="f50b6287-0bc3-469b-b457-1cfec06221cb" providerId="ADAL" clId="{92C15857-EC3D-4AAF-9815-771B221B3E4B}" dt="2020-07-25T00:29:16.582" v="2578" actId="20577"/>
          <ac:spMkLst>
            <pc:docMk/>
            <pc:sldMk cId="2205802192" sldId="315"/>
            <ac:spMk id="8" creationId="{00000000-0000-0000-0000-000000000000}"/>
          </ac:spMkLst>
        </pc:spChg>
        <pc:picChg chg="del">
          <ac:chgData name="Radford, Paul" userId="f50b6287-0bc3-469b-b457-1cfec06221cb" providerId="ADAL" clId="{92C15857-EC3D-4AAF-9815-771B221B3E4B}" dt="2020-07-25T00:16:07.099" v="2455" actId="478"/>
          <ac:picMkLst>
            <pc:docMk/>
            <pc:sldMk cId="2205802192" sldId="315"/>
            <ac:picMk id="3" creationId="{00000000-0000-0000-0000-000000000000}"/>
          </ac:picMkLst>
        </pc:picChg>
        <pc:picChg chg="add mod">
          <ac:chgData name="Radford, Paul" userId="f50b6287-0bc3-469b-b457-1cfec06221cb" providerId="ADAL" clId="{92C15857-EC3D-4AAF-9815-771B221B3E4B}" dt="2020-07-25T00:41:32.028" v="2608" actId="1076"/>
          <ac:picMkLst>
            <pc:docMk/>
            <pc:sldMk cId="2205802192" sldId="315"/>
            <ac:picMk id="4" creationId="{C9461586-F5A0-44B1-A85C-4928C24CBE02}"/>
          </ac:picMkLst>
        </pc:picChg>
        <pc:picChg chg="add del mod">
          <ac:chgData name="Radford, Paul" userId="f50b6287-0bc3-469b-b457-1cfec06221cb" providerId="ADAL" clId="{92C15857-EC3D-4AAF-9815-771B221B3E4B}" dt="2020-07-25T00:53:05.282" v="2629" actId="478"/>
          <ac:picMkLst>
            <pc:docMk/>
            <pc:sldMk cId="2205802192" sldId="315"/>
            <ac:picMk id="6" creationId="{DCF8BF91-117E-4572-8671-DDA53C7F437B}"/>
          </ac:picMkLst>
        </pc:picChg>
        <pc:picChg chg="add mod">
          <ac:chgData name="Radford, Paul" userId="f50b6287-0bc3-469b-b457-1cfec06221cb" providerId="ADAL" clId="{92C15857-EC3D-4AAF-9815-771B221B3E4B}" dt="2020-07-25T00:55:14.643" v="2642" actId="14100"/>
          <ac:picMkLst>
            <pc:docMk/>
            <pc:sldMk cId="2205802192" sldId="315"/>
            <ac:picMk id="9" creationId="{68DFAEE9-7173-480B-A870-C4D82AF4B980}"/>
          </ac:picMkLst>
        </pc:picChg>
        <pc:cxnChg chg="add mod">
          <ac:chgData name="Radford, Paul" userId="f50b6287-0bc3-469b-b457-1cfec06221cb" providerId="ADAL" clId="{92C15857-EC3D-4AAF-9815-771B221B3E4B}" dt="2020-07-25T00:55:38.032" v="2645" actId="1582"/>
          <ac:cxnSpMkLst>
            <pc:docMk/>
            <pc:sldMk cId="2205802192" sldId="315"/>
            <ac:cxnSpMk id="11" creationId="{32322F0D-ECF0-45F2-B2B6-89305A7BFB71}"/>
          </ac:cxnSpMkLst>
        </pc:cxnChg>
        <pc:cxnChg chg="add mod">
          <ac:chgData name="Radford, Paul" userId="f50b6287-0bc3-469b-b457-1cfec06221cb" providerId="ADAL" clId="{92C15857-EC3D-4AAF-9815-771B221B3E4B}" dt="2020-07-25T00:55:51.114" v="2647" actId="1076"/>
          <ac:cxnSpMkLst>
            <pc:docMk/>
            <pc:sldMk cId="2205802192" sldId="315"/>
            <ac:cxnSpMk id="15" creationId="{73DC136B-841B-4485-9DFA-08306306BF35}"/>
          </ac:cxnSpMkLst>
        </pc:cxnChg>
      </pc:sldChg>
      <pc:sldChg chg="addSp delSp modSp">
        <pc:chgData name="Radford, Paul" userId="f50b6287-0bc3-469b-b457-1cfec06221cb" providerId="ADAL" clId="{92C15857-EC3D-4AAF-9815-771B221B3E4B}" dt="2020-07-25T01:07:29.399" v="2853" actId="20577"/>
        <pc:sldMkLst>
          <pc:docMk/>
          <pc:sldMk cId="3489347582" sldId="319"/>
        </pc:sldMkLst>
        <pc:spChg chg="mod">
          <ac:chgData name="Radford, Paul" userId="f50b6287-0bc3-469b-b457-1cfec06221cb" providerId="ADAL" clId="{92C15857-EC3D-4AAF-9815-771B221B3E4B}" dt="2020-07-25T01:07:29.399" v="2853" actId="20577"/>
          <ac:spMkLst>
            <pc:docMk/>
            <pc:sldMk cId="3489347582" sldId="319"/>
            <ac:spMk id="7" creationId="{00000000-0000-0000-0000-000000000000}"/>
          </ac:spMkLst>
        </pc:spChg>
        <pc:picChg chg="del">
          <ac:chgData name="Radford, Paul" userId="f50b6287-0bc3-469b-b457-1cfec06221cb" providerId="ADAL" clId="{92C15857-EC3D-4AAF-9815-771B221B3E4B}" dt="2020-07-24T21:03:15.643" v="2085" actId="478"/>
          <ac:picMkLst>
            <pc:docMk/>
            <pc:sldMk cId="3489347582" sldId="319"/>
            <ac:picMk id="2" creationId="{00000000-0000-0000-0000-000000000000}"/>
          </ac:picMkLst>
        </pc:picChg>
        <pc:picChg chg="add mod">
          <ac:chgData name="Radford, Paul" userId="f50b6287-0bc3-469b-b457-1cfec06221cb" providerId="ADAL" clId="{92C15857-EC3D-4AAF-9815-771B221B3E4B}" dt="2020-07-24T22:01:04.086" v="2089" actId="1076"/>
          <ac:picMkLst>
            <pc:docMk/>
            <pc:sldMk cId="3489347582" sldId="319"/>
            <ac:picMk id="4" creationId="{499E5C64-CB31-4E4A-81ED-D54E5FD79E3E}"/>
          </ac:picMkLst>
        </pc:picChg>
      </pc:sldChg>
      <pc:sldChg chg="modSp del">
        <pc:chgData name="Radford, Paul" userId="f50b6287-0bc3-469b-b457-1cfec06221cb" providerId="ADAL" clId="{92C15857-EC3D-4AAF-9815-771B221B3E4B}" dt="2020-07-25T00:59:10.594" v="2692" actId="2696"/>
        <pc:sldMkLst>
          <pc:docMk/>
          <pc:sldMk cId="2150353415" sldId="320"/>
        </pc:sldMkLst>
        <pc:spChg chg="mod">
          <ac:chgData name="Radford, Paul" userId="f50b6287-0bc3-469b-b457-1cfec06221cb" providerId="ADAL" clId="{92C15857-EC3D-4AAF-9815-771B221B3E4B}" dt="2020-07-25T00:58:10.149" v="2691" actId="20577"/>
          <ac:spMkLst>
            <pc:docMk/>
            <pc:sldMk cId="2150353415" sldId="320"/>
            <ac:spMk id="2" creationId="{00000000-0000-0000-0000-000000000000}"/>
          </ac:spMkLst>
        </pc:spChg>
      </pc:sldChg>
      <pc:sldChg chg="addSp delSp modSp ord">
        <pc:chgData name="Radford, Paul" userId="f50b6287-0bc3-469b-b457-1cfec06221cb" providerId="ADAL" clId="{92C15857-EC3D-4AAF-9815-771B221B3E4B}" dt="2020-07-24T20:32:55.432" v="2015" actId="6549"/>
        <pc:sldMkLst>
          <pc:docMk/>
          <pc:sldMk cId="4192810703" sldId="321"/>
        </pc:sldMkLst>
        <pc:spChg chg="mod">
          <ac:chgData name="Radford, Paul" userId="f50b6287-0bc3-469b-b457-1cfec06221cb" providerId="ADAL" clId="{92C15857-EC3D-4AAF-9815-771B221B3E4B}" dt="2020-07-24T20:32:55.432" v="2015" actId="6549"/>
          <ac:spMkLst>
            <pc:docMk/>
            <pc:sldMk cId="4192810703" sldId="321"/>
            <ac:spMk id="2" creationId="{00000000-0000-0000-0000-000000000000}"/>
          </ac:spMkLst>
        </pc:spChg>
        <pc:spChg chg="mod">
          <ac:chgData name="Radford, Paul" userId="f50b6287-0bc3-469b-b457-1cfec06221cb" providerId="ADAL" clId="{92C15857-EC3D-4AAF-9815-771B221B3E4B}" dt="2020-07-24T00:30:21.246" v="1502" actId="6549"/>
          <ac:spMkLst>
            <pc:docMk/>
            <pc:sldMk cId="4192810703" sldId="321"/>
            <ac:spMk id="8" creationId="{00000000-0000-0000-0000-000000000000}"/>
          </ac:spMkLst>
        </pc:spChg>
        <pc:picChg chg="add del mod">
          <ac:chgData name="Radford, Paul" userId="f50b6287-0bc3-469b-b457-1cfec06221cb" providerId="ADAL" clId="{92C15857-EC3D-4AAF-9815-771B221B3E4B}" dt="2020-07-23T23:41:48.870" v="763" actId="478"/>
          <ac:picMkLst>
            <pc:docMk/>
            <pc:sldMk cId="4192810703" sldId="321"/>
            <ac:picMk id="4" creationId="{3D706B19-8505-4A81-83D5-2B7B77418309}"/>
          </ac:picMkLst>
        </pc:picChg>
        <pc:picChg chg="add del mod">
          <ac:chgData name="Radford, Paul" userId="f50b6287-0bc3-469b-b457-1cfec06221cb" providerId="ADAL" clId="{92C15857-EC3D-4AAF-9815-771B221B3E4B}" dt="2020-07-23T23:41:50.143" v="764" actId="478"/>
          <ac:picMkLst>
            <pc:docMk/>
            <pc:sldMk cId="4192810703" sldId="321"/>
            <ac:picMk id="6" creationId="{B97CC7B3-60B7-4B91-965D-8990A5077C8B}"/>
          </ac:picMkLst>
        </pc:picChg>
        <pc:picChg chg="del">
          <ac:chgData name="Radford, Paul" userId="f50b6287-0bc3-469b-b457-1cfec06221cb" providerId="ADAL" clId="{92C15857-EC3D-4AAF-9815-771B221B3E4B}" dt="2020-07-23T23:20:04.108" v="594" actId="478"/>
          <ac:picMkLst>
            <pc:docMk/>
            <pc:sldMk cId="4192810703" sldId="321"/>
            <ac:picMk id="13" creationId="{00000000-0000-0000-0000-000000000000}"/>
          </ac:picMkLst>
        </pc:picChg>
      </pc:sldChg>
      <pc:sldChg chg="modSp">
        <pc:chgData name="Radford, Paul" userId="f50b6287-0bc3-469b-b457-1cfec06221cb" providerId="ADAL" clId="{92C15857-EC3D-4AAF-9815-771B221B3E4B}" dt="2020-07-25T01:04:08.051" v="2769" actId="20577"/>
        <pc:sldMkLst>
          <pc:docMk/>
          <pc:sldMk cId="3287513974" sldId="324"/>
        </pc:sldMkLst>
        <pc:spChg chg="mod">
          <ac:chgData name="Radford, Paul" userId="f50b6287-0bc3-469b-b457-1cfec06221cb" providerId="ADAL" clId="{92C15857-EC3D-4AAF-9815-771B221B3E4B}" dt="2020-07-25T01:04:08.051" v="2769" actId="20577"/>
          <ac:spMkLst>
            <pc:docMk/>
            <pc:sldMk cId="3287513974" sldId="324"/>
            <ac:spMk id="2" creationId="{00000000-0000-0000-0000-000000000000}"/>
          </ac:spMkLst>
        </pc:spChg>
      </pc:sldChg>
      <pc:sldChg chg="modSp">
        <pc:chgData name="Radford, Paul" userId="f50b6287-0bc3-469b-b457-1cfec06221cb" providerId="ADAL" clId="{92C15857-EC3D-4AAF-9815-771B221B3E4B}" dt="2020-07-23T20:54:25.782" v="257" actId="6549"/>
        <pc:sldMkLst>
          <pc:docMk/>
          <pc:sldMk cId="3430497161" sldId="327"/>
        </pc:sldMkLst>
        <pc:spChg chg="mod">
          <ac:chgData name="Radford, Paul" userId="f50b6287-0bc3-469b-b457-1cfec06221cb" providerId="ADAL" clId="{92C15857-EC3D-4AAF-9815-771B221B3E4B}" dt="2020-07-23T20:54:25.782" v="257" actId="6549"/>
          <ac:spMkLst>
            <pc:docMk/>
            <pc:sldMk cId="3430497161" sldId="327"/>
            <ac:spMk id="4" creationId="{00000000-0000-0000-0000-000000000000}"/>
          </ac:spMkLst>
        </pc:spChg>
      </pc:sldChg>
      <pc:sldChg chg="modSp">
        <pc:chgData name="Radford, Paul" userId="f50b6287-0bc3-469b-b457-1cfec06221cb" providerId="ADAL" clId="{92C15857-EC3D-4AAF-9815-771B221B3E4B}" dt="2020-07-25T01:18:34.963" v="3087" actId="1076"/>
        <pc:sldMkLst>
          <pc:docMk/>
          <pc:sldMk cId="3556827372" sldId="331"/>
        </pc:sldMkLst>
        <pc:spChg chg="mod">
          <ac:chgData name="Radford, Paul" userId="f50b6287-0bc3-469b-b457-1cfec06221cb" providerId="ADAL" clId="{92C15857-EC3D-4AAF-9815-771B221B3E4B}" dt="2020-07-25T01:18:34.963" v="3087" actId="1076"/>
          <ac:spMkLst>
            <pc:docMk/>
            <pc:sldMk cId="3556827372" sldId="331"/>
            <ac:spMk id="4" creationId="{00000000-0000-0000-0000-000000000000}"/>
          </ac:spMkLst>
        </pc:spChg>
      </pc:sldChg>
      <pc:sldChg chg="addSp delSp modSp add ord">
        <pc:chgData name="Radford, Paul" userId="f50b6287-0bc3-469b-b457-1cfec06221cb" providerId="ADAL" clId="{92C15857-EC3D-4AAF-9815-771B221B3E4B}" dt="2020-07-25T01:04:45.716" v="2823" actId="20577"/>
        <pc:sldMkLst>
          <pc:docMk/>
          <pc:sldMk cId="2884821059" sldId="332"/>
        </pc:sldMkLst>
        <pc:spChg chg="mod">
          <ac:chgData name="Radford, Paul" userId="f50b6287-0bc3-469b-b457-1cfec06221cb" providerId="ADAL" clId="{92C15857-EC3D-4AAF-9815-771B221B3E4B}" dt="2020-07-25T01:04:45.716" v="2823" actId="20577"/>
          <ac:spMkLst>
            <pc:docMk/>
            <pc:sldMk cId="2884821059" sldId="332"/>
            <ac:spMk id="2" creationId="{00000000-0000-0000-0000-000000000000}"/>
          </ac:spMkLst>
        </pc:spChg>
        <pc:spChg chg="mod">
          <ac:chgData name="Radford, Paul" userId="f50b6287-0bc3-469b-b457-1cfec06221cb" providerId="ADAL" clId="{92C15857-EC3D-4AAF-9815-771B221B3E4B}" dt="2020-07-23T23:39:17.473" v="751" actId="20577"/>
          <ac:spMkLst>
            <pc:docMk/>
            <pc:sldMk cId="2884821059" sldId="332"/>
            <ac:spMk id="8" creationId="{00000000-0000-0000-0000-000000000000}"/>
          </ac:spMkLst>
        </pc:spChg>
        <pc:picChg chg="add del">
          <ac:chgData name="Radford, Paul" userId="f50b6287-0bc3-469b-b457-1cfec06221cb" providerId="ADAL" clId="{92C15857-EC3D-4AAF-9815-771B221B3E4B}" dt="2020-07-23T23:41:35.480" v="762" actId="478"/>
          <ac:picMkLst>
            <pc:docMk/>
            <pc:sldMk cId="2884821059" sldId="332"/>
            <ac:picMk id="4" creationId="{3D706B19-8505-4A81-83D5-2B7B77418309}"/>
          </ac:picMkLst>
        </pc:picChg>
        <pc:picChg chg="add del mod">
          <ac:chgData name="Radford, Paul" userId="f50b6287-0bc3-469b-b457-1cfec06221cb" providerId="ADAL" clId="{92C15857-EC3D-4AAF-9815-771B221B3E4B}" dt="2020-07-25T01:01:51.127" v="2693" actId="1076"/>
          <ac:picMkLst>
            <pc:docMk/>
            <pc:sldMk cId="2884821059" sldId="332"/>
            <ac:picMk id="6" creationId="{B97CC7B3-60B7-4B91-965D-8990A5077C8B}"/>
          </ac:picMkLst>
        </pc:picChg>
      </pc:sldChg>
      <pc:sldChg chg="modSp add ord">
        <pc:chgData name="Radford, Paul" userId="f50b6287-0bc3-469b-b457-1cfec06221cb" providerId="ADAL" clId="{92C15857-EC3D-4AAF-9815-771B221B3E4B}" dt="2020-07-24T00:30:08.898" v="1500"/>
        <pc:sldMkLst>
          <pc:docMk/>
          <pc:sldMk cId="1329589861" sldId="333"/>
        </pc:sldMkLst>
        <pc:spChg chg="mod">
          <ac:chgData name="Radford, Paul" userId="f50b6287-0bc3-469b-b457-1cfec06221cb" providerId="ADAL" clId="{92C15857-EC3D-4AAF-9815-771B221B3E4B}" dt="2020-07-24T00:30:05.658" v="1499" actId="20577"/>
          <ac:spMkLst>
            <pc:docMk/>
            <pc:sldMk cId="1329589861" sldId="333"/>
            <ac:spMk id="89090" creationId="{00000000-0000-0000-0000-000000000000}"/>
          </ac:spMkLst>
        </pc:spChg>
      </pc:sldChg>
      <pc:sldChg chg="addSp delSp modSp add">
        <pc:chgData name="Radford, Paul" userId="f50b6287-0bc3-469b-b457-1cfec06221cb" providerId="ADAL" clId="{92C15857-EC3D-4AAF-9815-771B221B3E4B}" dt="2020-07-25T01:07:13.934" v="2843" actId="20577"/>
        <pc:sldMkLst>
          <pc:docMk/>
          <pc:sldMk cId="3524439833" sldId="334"/>
        </pc:sldMkLst>
        <pc:spChg chg="mod">
          <ac:chgData name="Radford, Paul" userId="f50b6287-0bc3-469b-b457-1cfec06221cb" providerId="ADAL" clId="{92C15857-EC3D-4AAF-9815-771B221B3E4B}" dt="2020-07-25T01:07:13.934" v="2843" actId="20577"/>
          <ac:spMkLst>
            <pc:docMk/>
            <pc:sldMk cId="3524439833" sldId="334"/>
            <ac:spMk id="7" creationId="{00000000-0000-0000-0000-000000000000}"/>
          </ac:spMkLst>
        </pc:spChg>
        <pc:spChg chg="del mod">
          <ac:chgData name="Radford, Paul" userId="f50b6287-0bc3-469b-b457-1cfec06221cb" providerId="ADAL" clId="{92C15857-EC3D-4AAF-9815-771B221B3E4B}" dt="2020-07-24T20:49:43.413" v="2067" actId="478"/>
          <ac:spMkLst>
            <pc:docMk/>
            <pc:sldMk cId="3524439833" sldId="334"/>
            <ac:spMk id="8" creationId="{00000000-0000-0000-0000-000000000000}"/>
          </ac:spMkLst>
        </pc:spChg>
        <pc:spChg chg="add mod">
          <ac:chgData name="Radford, Paul" userId="f50b6287-0bc3-469b-b457-1cfec06221cb" providerId="ADAL" clId="{92C15857-EC3D-4AAF-9815-771B221B3E4B}" dt="2020-07-24T21:00:37.565" v="2084" actId="20577"/>
          <ac:spMkLst>
            <pc:docMk/>
            <pc:sldMk cId="3524439833" sldId="334"/>
            <ac:spMk id="13" creationId="{7585D04E-BA34-4C23-B417-D30DE3C4B6E2}"/>
          </ac:spMkLst>
        </pc:spChg>
        <pc:picChg chg="add mod">
          <ac:chgData name="Radford, Paul" userId="f50b6287-0bc3-469b-b457-1cfec06221cb" providerId="ADAL" clId="{92C15857-EC3D-4AAF-9815-771B221B3E4B}" dt="2020-07-24T20:48:35.632" v="2063" actId="1076"/>
          <ac:picMkLst>
            <pc:docMk/>
            <pc:sldMk cId="3524439833" sldId="334"/>
            <ac:picMk id="3" creationId="{BD1716D0-88E7-47B5-9DF0-81E67968BDCE}"/>
          </ac:picMkLst>
        </pc:picChg>
        <pc:picChg chg="del">
          <ac:chgData name="Radford, Paul" userId="f50b6287-0bc3-469b-b457-1cfec06221cb" providerId="ADAL" clId="{92C15857-EC3D-4AAF-9815-771B221B3E4B}" dt="2020-07-24T20:41:29.442" v="2056" actId="478"/>
          <ac:picMkLst>
            <pc:docMk/>
            <pc:sldMk cId="3524439833" sldId="334"/>
            <ac:picMk id="5" creationId="{282BA8EC-F538-4A64-ACC8-E5637584AF31}"/>
          </ac:picMkLst>
        </pc:picChg>
        <pc:picChg chg="add mod">
          <ac:chgData name="Radford, Paul" userId="f50b6287-0bc3-469b-b457-1cfec06221cb" providerId="ADAL" clId="{92C15857-EC3D-4AAF-9815-771B221B3E4B}" dt="2020-07-24T20:48:54.964" v="2066" actId="1076"/>
          <ac:picMkLst>
            <pc:docMk/>
            <pc:sldMk cId="3524439833" sldId="334"/>
            <ac:picMk id="6" creationId="{2DBA6390-C873-4450-98E3-7EFDC3D57F26}"/>
          </ac:picMkLst>
        </pc:picChg>
        <pc:picChg chg="del">
          <ac:chgData name="Radford, Paul" userId="f50b6287-0bc3-469b-b457-1cfec06221cb" providerId="ADAL" clId="{92C15857-EC3D-4AAF-9815-771B221B3E4B}" dt="2020-07-24T20:41:36.045" v="2057" actId="478"/>
          <ac:picMkLst>
            <pc:docMk/>
            <pc:sldMk cId="3524439833" sldId="334"/>
            <ac:picMk id="9" creationId="{C775CE4E-99F4-4590-B62D-242AB987DED0}"/>
          </ac:picMkLst>
        </pc:picChg>
      </pc:sldChg>
      <pc:sldChg chg="addSp delSp modSp add">
        <pc:chgData name="Radford, Paul" userId="f50b6287-0bc3-469b-b457-1cfec06221cb" providerId="ADAL" clId="{92C15857-EC3D-4AAF-9815-771B221B3E4B}" dt="2020-07-24T22:07:37.416" v="2372" actId="6549"/>
        <pc:sldMkLst>
          <pc:docMk/>
          <pc:sldMk cId="3175672863" sldId="335"/>
        </pc:sldMkLst>
        <pc:spChg chg="add mod">
          <ac:chgData name="Radford, Paul" userId="f50b6287-0bc3-469b-b457-1cfec06221cb" providerId="ADAL" clId="{92C15857-EC3D-4AAF-9815-771B221B3E4B}" dt="2020-07-24T22:07:37.416" v="2372" actId="6549"/>
          <ac:spMkLst>
            <pc:docMk/>
            <pc:sldMk cId="3175672863" sldId="335"/>
            <ac:spMk id="5" creationId="{A964B2D8-470F-4CA8-BBCD-E55DD61B2F05}"/>
          </ac:spMkLst>
        </pc:spChg>
        <pc:spChg chg="mod">
          <ac:chgData name="Radford, Paul" userId="f50b6287-0bc3-469b-b457-1cfec06221cb" providerId="ADAL" clId="{92C15857-EC3D-4AAF-9815-771B221B3E4B}" dt="2020-07-24T22:07:04.532" v="2362" actId="20577"/>
          <ac:spMkLst>
            <pc:docMk/>
            <pc:sldMk cId="3175672863" sldId="335"/>
            <ac:spMk id="7" creationId="{00000000-0000-0000-0000-000000000000}"/>
          </ac:spMkLst>
        </pc:spChg>
        <pc:picChg chg="add mod">
          <ac:chgData name="Radford, Paul" userId="f50b6287-0bc3-469b-b457-1cfec06221cb" providerId="ADAL" clId="{92C15857-EC3D-4AAF-9815-771B221B3E4B}" dt="2020-07-24T22:03:17.276" v="2096" actId="1076"/>
          <ac:picMkLst>
            <pc:docMk/>
            <pc:sldMk cId="3175672863" sldId="335"/>
            <ac:picMk id="3" creationId="{57ADD6E8-9365-40D3-AA77-8BF45E6C4B3F}"/>
          </ac:picMkLst>
        </pc:picChg>
        <pc:picChg chg="del">
          <ac:chgData name="Radford, Paul" userId="f50b6287-0bc3-469b-b457-1cfec06221cb" providerId="ADAL" clId="{92C15857-EC3D-4AAF-9815-771B221B3E4B}" dt="2020-07-24T22:02:36.629" v="2091" actId="478"/>
          <ac:picMkLst>
            <pc:docMk/>
            <pc:sldMk cId="3175672863" sldId="335"/>
            <ac:picMk id="4" creationId="{499E5C64-CB31-4E4A-81ED-D54E5FD79E3E}"/>
          </ac:picMkLst>
        </pc:picChg>
      </pc:sldChg>
      <pc:sldChg chg="addSp delSp modSp add">
        <pc:chgData name="Radford, Paul" userId="f50b6287-0bc3-469b-b457-1cfec06221cb" providerId="ADAL" clId="{92C15857-EC3D-4AAF-9815-771B221B3E4B}" dt="2020-07-25T00:38:06.799" v="2605" actId="1076"/>
        <pc:sldMkLst>
          <pc:docMk/>
          <pc:sldMk cId="3103866133" sldId="336"/>
        </pc:sldMkLst>
        <pc:spChg chg="mod">
          <ac:chgData name="Radford, Paul" userId="f50b6287-0bc3-469b-b457-1cfec06221cb" providerId="ADAL" clId="{92C15857-EC3D-4AAF-9815-771B221B3E4B}" dt="2020-07-25T00:28:14.307" v="2570" actId="20577"/>
          <ac:spMkLst>
            <pc:docMk/>
            <pc:sldMk cId="3103866133" sldId="336"/>
            <ac:spMk id="8" creationId="{00000000-0000-0000-0000-000000000000}"/>
          </ac:spMkLst>
        </pc:spChg>
        <pc:picChg chg="add mod">
          <ac:chgData name="Radford, Paul" userId="f50b6287-0bc3-469b-b457-1cfec06221cb" providerId="ADAL" clId="{92C15857-EC3D-4AAF-9815-771B221B3E4B}" dt="2020-07-25T00:34:11.713" v="2586" actId="1076"/>
          <ac:picMkLst>
            <pc:docMk/>
            <pc:sldMk cId="3103866133" sldId="336"/>
            <ac:picMk id="3" creationId="{E168449C-F874-4A92-B42B-214CBD4C6A52}"/>
          </ac:picMkLst>
        </pc:picChg>
        <pc:picChg chg="del">
          <ac:chgData name="Radford, Paul" userId="f50b6287-0bc3-469b-b457-1cfec06221cb" providerId="ADAL" clId="{92C15857-EC3D-4AAF-9815-771B221B3E4B}" dt="2020-07-25T00:27:31.965" v="2550" actId="478"/>
          <ac:picMkLst>
            <pc:docMk/>
            <pc:sldMk cId="3103866133" sldId="336"/>
            <ac:picMk id="4" creationId="{C9461586-F5A0-44B1-A85C-4928C24CBE02}"/>
          </ac:picMkLst>
        </pc:picChg>
        <pc:picChg chg="add del mod">
          <ac:chgData name="Radford, Paul" userId="f50b6287-0bc3-469b-b457-1cfec06221cb" providerId="ADAL" clId="{92C15857-EC3D-4AAF-9815-771B221B3E4B}" dt="2020-07-25T00:35:54.734" v="2592" actId="478"/>
          <ac:picMkLst>
            <pc:docMk/>
            <pc:sldMk cId="3103866133" sldId="336"/>
            <ac:picMk id="6" creationId="{9E7CDC63-79A6-416F-ABE5-9FF6E99A6493}"/>
          </ac:picMkLst>
        </pc:picChg>
        <pc:picChg chg="add mod">
          <ac:chgData name="Radford, Paul" userId="f50b6287-0bc3-469b-b457-1cfec06221cb" providerId="ADAL" clId="{92C15857-EC3D-4AAF-9815-771B221B3E4B}" dt="2020-07-25T00:36:30.882" v="2600" actId="14100"/>
          <ac:picMkLst>
            <pc:docMk/>
            <pc:sldMk cId="3103866133" sldId="336"/>
            <ac:picMk id="9" creationId="{C3CD1A71-30C8-4890-8738-4BF843A4B492}"/>
          </ac:picMkLst>
        </pc:picChg>
        <pc:cxnChg chg="add mod">
          <ac:chgData name="Radford, Paul" userId="f50b6287-0bc3-469b-b457-1cfec06221cb" providerId="ADAL" clId="{92C15857-EC3D-4AAF-9815-771B221B3E4B}" dt="2020-07-25T00:37:46.015" v="2603" actId="1582"/>
          <ac:cxnSpMkLst>
            <pc:docMk/>
            <pc:sldMk cId="3103866133" sldId="336"/>
            <ac:cxnSpMk id="11" creationId="{D35C4E24-BD54-4BFC-AB5A-EBF65A9A2FF3}"/>
          </ac:cxnSpMkLst>
        </pc:cxnChg>
        <pc:cxnChg chg="add mod">
          <ac:chgData name="Radford, Paul" userId="f50b6287-0bc3-469b-b457-1cfec06221cb" providerId="ADAL" clId="{92C15857-EC3D-4AAF-9815-771B221B3E4B}" dt="2020-07-25T00:38:06.799" v="2605" actId="1076"/>
          <ac:cxnSpMkLst>
            <pc:docMk/>
            <pc:sldMk cId="3103866133" sldId="336"/>
            <ac:cxnSpMk id="15" creationId="{6CC21FD9-1167-4181-B47F-95288071C8AC}"/>
          </ac:cxnSpMkLst>
        </pc:cxnChg>
      </pc:sldChg>
      <pc:sldChg chg="addSp delSp modSp add">
        <pc:chgData name="Radford, Paul" userId="f50b6287-0bc3-469b-b457-1cfec06221cb" providerId="ADAL" clId="{92C15857-EC3D-4AAF-9815-771B221B3E4B}" dt="2020-07-25T01:18:03.454" v="3086" actId="14100"/>
        <pc:sldMkLst>
          <pc:docMk/>
          <pc:sldMk cId="99425932" sldId="337"/>
        </pc:sldMkLst>
        <pc:spChg chg="del mod">
          <ac:chgData name="Radford, Paul" userId="f50b6287-0bc3-469b-b457-1cfec06221cb" providerId="ADAL" clId="{92C15857-EC3D-4AAF-9815-771B221B3E4B}" dt="2020-07-25T01:14:06.632" v="2946"/>
          <ac:spMkLst>
            <pc:docMk/>
            <pc:sldMk cId="99425932" sldId="337"/>
            <ac:spMk id="2" creationId="{00000000-0000-0000-0000-000000000000}"/>
          </ac:spMkLst>
        </pc:spChg>
        <pc:spChg chg="add del mod">
          <ac:chgData name="Radford, Paul" userId="f50b6287-0bc3-469b-b457-1cfec06221cb" providerId="ADAL" clId="{92C15857-EC3D-4AAF-9815-771B221B3E4B}" dt="2020-07-25T01:16:26.794" v="3044" actId="478"/>
          <ac:spMkLst>
            <pc:docMk/>
            <pc:sldMk cId="99425932" sldId="337"/>
            <ac:spMk id="4" creationId="{51A0DCBC-ECA9-4EA2-9793-CA71DAB950ED}"/>
          </ac:spMkLst>
        </pc:spChg>
        <pc:spChg chg="mod">
          <ac:chgData name="Radford, Paul" userId="f50b6287-0bc3-469b-b457-1cfec06221cb" providerId="ADAL" clId="{92C15857-EC3D-4AAF-9815-771B221B3E4B}" dt="2020-07-25T01:18:03.454" v="3086" actId="14100"/>
          <ac:spMkLst>
            <pc:docMk/>
            <pc:sldMk cId="99425932" sldId="337"/>
            <ac:spMk id="7" creationId="{00000000-0000-0000-0000-000000000000}"/>
          </ac:spMkLst>
        </pc:spChg>
        <pc:graphicFrameChg chg="add mod modGraphic">
          <ac:chgData name="Radford, Paul" userId="f50b6287-0bc3-469b-b457-1cfec06221cb" providerId="ADAL" clId="{92C15857-EC3D-4AAF-9815-771B221B3E4B}" dt="2020-07-25T01:15:06.115" v="2951" actId="13926"/>
          <ac:graphicFrameMkLst>
            <pc:docMk/>
            <pc:sldMk cId="99425932" sldId="337"/>
            <ac:graphicFrameMk id="3" creationId="{AB8D14AD-CED7-4C75-B5D4-3AAE535CEB1A}"/>
          </ac:graphicFrameMkLst>
        </pc:graphicFrameChg>
      </pc:sldChg>
    </pc:docChg>
  </pc:docChgLst>
  <pc:docChgLst>
    <pc:chgData name="Radford, Paul" userId="f50b6287-0bc3-469b-b457-1cfec06221cb" providerId="ADAL" clId="{1BF3E761-B813-4040-B5B6-92D2E670DAAD}"/>
    <pc:docChg chg="custSel modSld">
      <pc:chgData name="Radford, Paul" userId="f50b6287-0bc3-469b-b457-1cfec06221cb" providerId="ADAL" clId="{1BF3E761-B813-4040-B5B6-92D2E670DAAD}" dt="2020-06-10T18:45:14.074" v="22" actId="20577"/>
      <pc:docMkLst>
        <pc:docMk/>
      </pc:docMkLst>
      <pc:sldChg chg="modSp">
        <pc:chgData name="Radford, Paul" userId="f50b6287-0bc3-469b-b457-1cfec06221cb" providerId="ADAL" clId="{1BF3E761-B813-4040-B5B6-92D2E670DAAD}" dt="2020-06-10T18:45:14.074" v="22" actId="20577"/>
        <pc:sldMkLst>
          <pc:docMk/>
          <pc:sldMk cId="4000460561" sldId="257"/>
        </pc:sldMkLst>
        <pc:spChg chg="mod">
          <ac:chgData name="Radford, Paul" userId="f50b6287-0bc3-469b-b457-1cfec06221cb" providerId="ADAL" clId="{1BF3E761-B813-4040-B5B6-92D2E670DAAD}" dt="2020-06-10T18:45:14.074" v="22" actId="20577"/>
          <ac:spMkLst>
            <pc:docMk/>
            <pc:sldMk cId="4000460561" sldId="257"/>
            <ac:spMk id="2" creationId="{00000000-0000-0000-0000-000000000000}"/>
          </ac:spMkLst>
        </pc:spChg>
      </pc:sldChg>
    </pc:docChg>
  </pc:docChgLst>
  <pc:docChgLst>
    <pc:chgData name="Radford, Paul" userId="f50b6287-0bc3-469b-b457-1cfec06221cb" providerId="ADAL" clId="{CAC599E5-D053-408B-883C-B65A8E3ABFE1}"/>
    <pc:docChg chg="custSel modSld">
      <pc:chgData name="Radford, Paul" userId="f50b6287-0bc3-469b-b457-1cfec06221cb" providerId="ADAL" clId="{CAC599E5-D053-408B-883C-B65A8E3ABFE1}" dt="2020-06-20T20:34:05.821" v="172" actId="20577"/>
      <pc:docMkLst>
        <pc:docMk/>
      </pc:docMkLst>
      <pc:sldChg chg="modSp">
        <pc:chgData name="Radford, Paul" userId="f50b6287-0bc3-469b-b457-1cfec06221cb" providerId="ADAL" clId="{CAC599E5-D053-408B-883C-B65A8E3ABFE1}" dt="2020-06-20T20:19:02.106" v="21" actId="20577"/>
        <pc:sldMkLst>
          <pc:docMk/>
          <pc:sldMk cId="4000460561" sldId="257"/>
        </pc:sldMkLst>
        <pc:spChg chg="mod">
          <ac:chgData name="Radford, Paul" userId="f50b6287-0bc3-469b-b457-1cfec06221cb" providerId="ADAL" clId="{CAC599E5-D053-408B-883C-B65A8E3ABFE1}" dt="2020-06-20T20:18:49.222" v="16" actId="6549"/>
          <ac:spMkLst>
            <pc:docMk/>
            <pc:sldMk cId="4000460561" sldId="257"/>
            <ac:spMk id="2" creationId="{00000000-0000-0000-0000-000000000000}"/>
          </ac:spMkLst>
        </pc:spChg>
        <pc:spChg chg="mod">
          <ac:chgData name="Radford, Paul" userId="f50b6287-0bc3-469b-b457-1cfec06221cb" providerId="ADAL" clId="{CAC599E5-D053-408B-883C-B65A8E3ABFE1}" dt="2020-06-20T20:18:35.539" v="12" actId="27636"/>
          <ac:spMkLst>
            <pc:docMk/>
            <pc:sldMk cId="4000460561" sldId="257"/>
            <ac:spMk id="4" creationId="{00000000-0000-0000-0000-000000000000}"/>
          </ac:spMkLst>
        </pc:spChg>
        <pc:spChg chg="mod">
          <ac:chgData name="Radford, Paul" userId="f50b6287-0bc3-469b-b457-1cfec06221cb" providerId="ADAL" clId="{CAC599E5-D053-408B-883C-B65A8E3ABFE1}" dt="2020-06-20T20:19:02.106" v="21" actId="20577"/>
          <ac:spMkLst>
            <pc:docMk/>
            <pc:sldMk cId="4000460561" sldId="257"/>
            <ac:spMk id="7" creationId="{00000000-0000-0000-0000-000000000000}"/>
          </ac:spMkLst>
        </pc:spChg>
      </pc:sldChg>
      <pc:sldChg chg="modSp">
        <pc:chgData name="Radford, Paul" userId="f50b6287-0bc3-469b-b457-1cfec06221cb" providerId="ADAL" clId="{CAC599E5-D053-408B-883C-B65A8E3ABFE1}" dt="2020-06-20T20:32:32.155" v="139" actId="20577"/>
        <pc:sldMkLst>
          <pc:docMk/>
          <pc:sldMk cId="577473561" sldId="282"/>
        </pc:sldMkLst>
        <pc:spChg chg="mod">
          <ac:chgData name="Radford, Paul" userId="f50b6287-0bc3-469b-b457-1cfec06221cb" providerId="ADAL" clId="{CAC599E5-D053-408B-883C-B65A8E3ABFE1}" dt="2020-06-20T20:32:32.155" v="139" actId="20577"/>
          <ac:spMkLst>
            <pc:docMk/>
            <pc:sldMk cId="577473561" sldId="282"/>
            <ac:spMk id="671" creationId="{00000000-0000-0000-0000-000000000000}"/>
          </ac:spMkLst>
        </pc:spChg>
      </pc:sldChg>
      <pc:sldChg chg="modSp">
        <pc:chgData name="Radford, Paul" userId="f50b6287-0bc3-469b-b457-1cfec06221cb" providerId="ADAL" clId="{CAC599E5-D053-408B-883C-B65A8E3ABFE1}" dt="2020-06-20T20:31:39.939" v="119" actId="20577"/>
        <pc:sldMkLst>
          <pc:docMk/>
          <pc:sldMk cId="408373296" sldId="286"/>
        </pc:sldMkLst>
        <pc:spChg chg="mod">
          <ac:chgData name="Radford, Paul" userId="f50b6287-0bc3-469b-b457-1cfec06221cb" providerId="ADAL" clId="{CAC599E5-D053-408B-883C-B65A8E3ABFE1}" dt="2020-06-20T20:31:39.939" v="119" actId="20577"/>
          <ac:spMkLst>
            <pc:docMk/>
            <pc:sldMk cId="408373296" sldId="286"/>
            <ac:spMk id="671" creationId="{00000000-0000-0000-0000-000000000000}"/>
          </ac:spMkLst>
        </pc:spChg>
      </pc:sldChg>
      <pc:sldChg chg="modSp">
        <pc:chgData name="Radford, Paul" userId="f50b6287-0bc3-469b-b457-1cfec06221cb" providerId="ADAL" clId="{CAC599E5-D053-408B-883C-B65A8E3ABFE1}" dt="2020-06-20T20:31:27.204" v="114" actId="20577"/>
        <pc:sldMkLst>
          <pc:docMk/>
          <pc:sldMk cId="1537770999" sldId="287"/>
        </pc:sldMkLst>
        <pc:spChg chg="mod">
          <ac:chgData name="Radford, Paul" userId="f50b6287-0bc3-469b-b457-1cfec06221cb" providerId="ADAL" clId="{CAC599E5-D053-408B-883C-B65A8E3ABFE1}" dt="2020-06-20T20:31:27.204" v="114" actId="20577"/>
          <ac:spMkLst>
            <pc:docMk/>
            <pc:sldMk cId="1537770999" sldId="287"/>
            <ac:spMk id="671" creationId="{00000000-0000-0000-0000-000000000000}"/>
          </ac:spMkLst>
        </pc:spChg>
      </pc:sldChg>
      <pc:sldChg chg="modSp">
        <pc:chgData name="Radford, Paul" userId="f50b6287-0bc3-469b-b457-1cfec06221cb" providerId="ADAL" clId="{CAC599E5-D053-408B-883C-B65A8E3ABFE1}" dt="2020-06-20T20:30:36.255" v="93" actId="20577"/>
        <pc:sldMkLst>
          <pc:docMk/>
          <pc:sldMk cId="2577608820" sldId="289"/>
        </pc:sldMkLst>
        <pc:spChg chg="mod">
          <ac:chgData name="Radford, Paul" userId="f50b6287-0bc3-469b-b457-1cfec06221cb" providerId="ADAL" clId="{CAC599E5-D053-408B-883C-B65A8E3ABFE1}" dt="2020-06-20T20:30:36.255" v="93" actId="20577"/>
          <ac:spMkLst>
            <pc:docMk/>
            <pc:sldMk cId="2577608820" sldId="289"/>
            <ac:spMk id="671" creationId="{00000000-0000-0000-0000-000000000000}"/>
          </ac:spMkLst>
        </pc:spChg>
      </pc:sldChg>
      <pc:sldChg chg="modSp">
        <pc:chgData name="Radford, Paul" userId="f50b6287-0bc3-469b-b457-1cfec06221cb" providerId="ADAL" clId="{CAC599E5-D053-408B-883C-B65A8E3ABFE1}" dt="2020-06-20T20:33:55.071" v="167" actId="20577"/>
        <pc:sldMkLst>
          <pc:docMk/>
          <pc:sldMk cId="2764994818" sldId="303"/>
        </pc:sldMkLst>
        <pc:spChg chg="mod">
          <ac:chgData name="Radford, Paul" userId="f50b6287-0bc3-469b-b457-1cfec06221cb" providerId="ADAL" clId="{CAC599E5-D053-408B-883C-B65A8E3ABFE1}" dt="2020-06-20T20:33:55.071" v="167" actId="20577"/>
          <ac:spMkLst>
            <pc:docMk/>
            <pc:sldMk cId="2764994818" sldId="303"/>
            <ac:spMk id="671" creationId="{00000000-0000-0000-0000-000000000000}"/>
          </ac:spMkLst>
        </pc:spChg>
      </pc:sldChg>
      <pc:sldChg chg="modSp">
        <pc:chgData name="Radford, Paul" userId="f50b6287-0bc3-469b-b457-1cfec06221cb" providerId="ADAL" clId="{CAC599E5-D053-408B-883C-B65A8E3ABFE1}" dt="2020-06-20T20:29:56.438" v="88" actId="20577"/>
        <pc:sldMkLst>
          <pc:docMk/>
          <pc:sldMk cId="56843237" sldId="304"/>
        </pc:sldMkLst>
        <pc:spChg chg="mod">
          <ac:chgData name="Radford, Paul" userId="f50b6287-0bc3-469b-b457-1cfec06221cb" providerId="ADAL" clId="{CAC599E5-D053-408B-883C-B65A8E3ABFE1}" dt="2020-06-20T20:29:56.438" v="88" actId="20577"/>
          <ac:spMkLst>
            <pc:docMk/>
            <pc:sldMk cId="56843237" sldId="304"/>
            <ac:spMk id="671" creationId="{00000000-0000-0000-0000-000000000000}"/>
          </ac:spMkLst>
        </pc:spChg>
      </pc:sldChg>
      <pc:sldChg chg="modSp">
        <pc:chgData name="Radford, Paul" userId="f50b6287-0bc3-469b-b457-1cfec06221cb" providerId="ADAL" clId="{CAC599E5-D053-408B-883C-B65A8E3ABFE1}" dt="2020-06-20T20:29:41.121" v="83" actId="20577"/>
        <pc:sldMkLst>
          <pc:docMk/>
          <pc:sldMk cId="2221088529" sldId="305"/>
        </pc:sldMkLst>
        <pc:spChg chg="mod">
          <ac:chgData name="Radford, Paul" userId="f50b6287-0bc3-469b-b457-1cfec06221cb" providerId="ADAL" clId="{CAC599E5-D053-408B-883C-B65A8E3ABFE1}" dt="2020-06-20T20:29:41.121" v="83" actId="20577"/>
          <ac:spMkLst>
            <pc:docMk/>
            <pc:sldMk cId="2221088529" sldId="305"/>
            <ac:spMk id="671" creationId="{00000000-0000-0000-0000-000000000000}"/>
          </ac:spMkLst>
        </pc:spChg>
      </pc:sldChg>
      <pc:sldChg chg="modSp">
        <pc:chgData name="Radford, Paul" userId="f50b6287-0bc3-469b-b457-1cfec06221cb" providerId="ADAL" clId="{CAC599E5-D053-408B-883C-B65A8E3ABFE1}" dt="2020-06-20T20:32:18.871" v="134" actId="20577"/>
        <pc:sldMkLst>
          <pc:docMk/>
          <pc:sldMk cId="1477474980" sldId="310"/>
        </pc:sldMkLst>
        <pc:spChg chg="mod">
          <ac:chgData name="Radford, Paul" userId="f50b6287-0bc3-469b-b457-1cfec06221cb" providerId="ADAL" clId="{CAC599E5-D053-408B-883C-B65A8E3ABFE1}" dt="2020-06-20T20:32:18.871" v="134" actId="20577"/>
          <ac:spMkLst>
            <pc:docMk/>
            <pc:sldMk cId="1477474980" sldId="310"/>
            <ac:spMk id="671" creationId="{00000000-0000-0000-0000-000000000000}"/>
          </ac:spMkLst>
        </pc:spChg>
      </pc:sldChg>
      <pc:sldChg chg="modSp">
        <pc:chgData name="Radford, Paul" userId="f50b6287-0bc3-469b-b457-1cfec06221cb" providerId="ADAL" clId="{CAC599E5-D053-408B-883C-B65A8E3ABFE1}" dt="2020-06-20T20:32:45.867" v="144" actId="20577"/>
        <pc:sldMkLst>
          <pc:docMk/>
          <pc:sldMk cId="2327977288" sldId="314"/>
        </pc:sldMkLst>
        <pc:spChg chg="mod">
          <ac:chgData name="Radford, Paul" userId="f50b6287-0bc3-469b-b457-1cfec06221cb" providerId="ADAL" clId="{CAC599E5-D053-408B-883C-B65A8E3ABFE1}" dt="2020-06-20T20:32:45.867" v="144" actId="20577"/>
          <ac:spMkLst>
            <pc:docMk/>
            <pc:sldMk cId="2327977288" sldId="314"/>
            <ac:spMk id="671" creationId="{00000000-0000-0000-0000-000000000000}"/>
          </ac:spMkLst>
        </pc:spChg>
      </pc:sldChg>
      <pc:sldChg chg="modSp">
        <pc:chgData name="Radford, Paul" userId="f50b6287-0bc3-469b-b457-1cfec06221cb" providerId="ADAL" clId="{CAC599E5-D053-408B-883C-B65A8E3ABFE1}" dt="2020-06-20T20:29:28.055" v="77" actId="20577"/>
        <pc:sldMkLst>
          <pc:docMk/>
          <pc:sldMk cId="2205802192" sldId="315"/>
        </pc:sldMkLst>
        <pc:spChg chg="mod">
          <ac:chgData name="Radford, Paul" userId="f50b6287-0bc3-469b-b457-1cfec06221cb" providerId="ADAL" clId="{CAC599E5-D053-408B-883C-B65A8E3ABFE1}" dt="2020-06-20T20:29:28.055" v="77" actId="20577"/>
          <ac:spMkLst>
            <pc:docMk/>
            <pc:sldMk cId="2205802192" sldId="315"/>
            <ac:spMk id="671" creationId="{00000000-0000-0000-0000-000000000000}"/>
          </ac:spMkLst>
        </pc:spChg>
      </pc:sldChg>
      <pc:sldChg chg="modSp">
        <pc:chgData name="Radford, Paul" userId="f50b6287-0bc3-469b-b457-1cfec06221cb" providerId="ADAL" clId="{CAC599E5-D053-408B-883C-B65A8E3ABFE1}" dt="2020-06-20T20:27:36.305" v="40" actId="20577"/>
        <pc:sldMkLst>
          <pc:docMk/>
          <pc:sldMk cId="2907436673" sldId="316"/>
        </pc:sldMkLst>
        <pc:spChg chg="mod">
          <ac:chgData name="Radford, Paul" userId="f50b6287-0bc3-469b-b457-1cfec06221cb" providerId="ADAL" clId="{CAC599E5-D053-408B-883C-B65A8E3ABFE1}" dt="2020-06-20T20:27:36.305" v="40" actId="20577"/>
          <ac:spMkLst>
            <pc:docMk/>
            <pc:sldMk cId="2907436673" sldId="316"/>
            <ac:spMk id="7" creationId="{00000000-0000-0000-0000-000000000000}"/>
          </ac:spMkLst>
        </pc:spChg>
      </pc:sldChg>
      <pc:sldChg chg="modSp">
        <pc:chgData name="Radford, Paul" userId="f50b6287-0bc3-469b-b457-1cfec06221cb" providerId="ADAL" clId="{CAC599E5-D053-408B-883C-B65A8E3ABFE1}" dt="2020-06-20T20:31:04.405" v="104" actId="20577"/>
        <pc:sldMkLst>
          <pc:docMk/>
          <pc:sldMk cId="3489347582" sldId="319"/>
        </pc:sldMkLst>
        <pc:spChg chg="mod">
          <ac:chgData name="Radford, Paul" userId="f50b6287-0bc3-469b-b457-1cfec06221cb" providerId="ADAL" clId="{CAC599E5-D053-408B-883C-B65A8E3ABFE1}" dt="2020-06-20T20:31:04.405" v="104" actId="20577"/>
          <ac:spMkLst>
            <pc:docMk/>
            <pc:sldMk cId="3489347582" sldId="319"/>
            <ac:spMk id="671" creationId="{00000000-0000-0000-0000-000000000000}"/>
          </ac:spMkLst>
        </pc:spChg>
      </pc:sldChg>
      <pc:sldChg chg="modSp">
        <pc:chgData name="Radford, Paul" userId="f50b6287-0bc3-469b-b457-1cfec06221cb" providerId="ADAL" clId="{CAC599E5-D053-408B-883C-B65A8E3ABFE1}" dt="2020-06-20T20:33:42.021" v="161" actId="20577"/>
        <pc:sldMkLst>
          <pc:docMk/>
          <pc:sldMk cId="4192810703" sldId="321"/>
        </pc:sldMkLst>
        <pc:spChg chg="mod">
          <ac:chgData name="Radford, Paul" userId="f50b6287-0bc3-469b-b457-1cfec06221cb" providerId="ADAL" clId="{CAC599E5-D053-408B-883C-B65A8E3ABFE1}" dt="2020-06-20T20:33:36.684" v="157" actId="1076"/>
          <ac:spMkLst>
            <pc:docMk/>
            <pc:sldMk cId="4192810703" sldId="321"/>
            <ac:spMk id="2" creationId="{00000000-0000-0000-0000-000000000000}"/>
          </ac:spMkLst>
        </pc:spChg>
        <pc:spChg chg="mod">
          <ac:chgData name="Radford, Paul" userId="f50b6287-0bc3-469b-b457-1cfec06221cb" providerId="ADAL" clId="{CAC599E5-D053-408B-883C-B65A8E3ABFE1}" dt="2020-06-20T20:33:42.021" v="161" actId="20577"/>
          <ac:spMkLst>
            <pc:docMk/>
            <pc:sldMk cId="4192810703" sldId="321"/>
            <ac:spMk id="671" creationId="{00000000-0000-0000-0000-000000000000}"/>
          </ac:spMkLst>
        </pc:spChg>
      </pc:sldChg>
      <pc:sldChg chg="modSp">
        <pc:chgData name="Radford, Paul" userId="f50b6287-0bc3-469b-b457-1cfec06221cb" providerId="ADAL" clId="{CAC599E5-D053-408B-883C-B65A8E3ABFE1}" dt="2020-06-20T20:33:27.603" v="156" actId="1076"/>
        <pc:sldMkLst>
          <pc:docMk/>
          <pc:sldMk cId="3287513974" sldId="324"/>
        </pc:sldMkLst>
        <pc:spChg chg="mod">
          <ac:chgData name="Radford, Paul" userId="f50b6287-0bc3-469b-b457-1cfec06221cb" providerId="ADAL" clId="{CAC599E5-D053-408B-883C-B65A8E3ABFE1}" dt="2020-06-20T20:33:27.603" v="156" actId="1076"/>
          <ac:spMkLst>
            <pc:docMk/>
            <pc:sldMk cId="3287513974" sldId="324"/>
            <ac:spMk id="2" creationId="{00000000-0000-0000-0000-000000000000}"/>
          </ac:spMkLst>
        </pc:spChg>
        <pc:spChg chg="mod">
          <ac:chgData name="Radford, Paul" userId="f50b6287-0bc3-469b-b457-1cfec06221cb" providerId="ADAL" clId="{CAC599E5-D053-408B-883C-B65A8E3ABFE1}" dt="2020-06-20T20:33:21.271" v="155" actId="20577"/>
          <ac:spMkLst>
            <pc:docMk/>
            <pc:sldMk cId="3287513974" sldId="324"/>
            <ac:spMk id="671" creationId="{00000000-0000-0000-0000-000000000000}"/>
          </ac:spMkLst>
        </pc:spChg>
      </pc:sldChg>
      <pc:sldChg chg="modSp">
        <pc:chgData name="Radford, Paul" userId="f50b6287-0bc3-469b-b457-1cfec06221cb" providerId="ADAL" clId="{CAC599E5-D053-408B-883C-B65A8E3ABFE1}" dt="2020-06-20T20:28:58.955" v="67" actId="20577"/>
        <pc:sldMkLst>
          <pc:docMk/>
          <pc:sldMk cId="1169632777" sldId="325"/>
        </pc:sldMkLst>
        <pc:spChg chg="mod">
          <ac:chgData name="Radford, Paul" userId="f50b6287-0bc3-469b-b457-1cfec06221cb" providerId="ADAL" clId="{CAC599E5-D053-408B-883C-B65A8E3ABFE1}" dt="2020-06-20T20:28:58.955" v="67" actId="20577"/>
          <ac:spMkLst>
            <pc:docMk/>
            <pc:sldMk cId="1169632777" sldId="325"/>
            <ac:spMk id="671" creationId="{00000000-0000-0000-0000-000000000000}"/>
          </ac:spMkLst>
        </pc:spChg>
      </pc:sldChg>
      <pc:sldChg chg="modSp">
        <pc:chgData name="Radford, Paul" userId="f50b6287-0bc3-469b-b457-1cfec06221cb" providerId="ADAL" clId="{CAC599E5-D053-408B-883C-B65A8E3ABFE1}" dt="2020-06-20T20:28:42.921" v="62" actId="20577"/>
        <pc:sldMkLst>
          <pc:docMk/>
          <pc:sldMk cId="3430497161" sldId="327"/>
        </pc:sldMkLst>
        <pc:spChg chg="mod">
          <ac:chgData name="Radford, Paul" userId="f50b6287-0bc3-469b-b457-1cfec06221cb" providerId="ADAL" clId="{CAC599E5-D053-408B-883C-B65A8E3ABFE1}" dt="2020-06-20T20:28:42.921" v="62" actId="20577"/>
          <ac:spMkLst>
            <pc:docMk/>
            <pc:sldMk cId="3430497161" sldId="327"/>
            <ac:spMk id="671" creationId="{00000000-0000-0000-0000-000000000000}"/>
          </ac:spMkLst>
        </pc:spChg>
      </pc:sldChg>
      <pc:sldChg chg="modSp">
        <pc:chgData name="Radford, Paul" userId="f50b6287-0bc3-469b-b457-1cfec06221cb" providerId="ADAL" clId="{CAC599E5-D053-408B-883C-B65A8E3ABFE1}" dt="2020-06-20T20:30:49.738" v="99" actId="20577"/>
        <pc:sldMkLst>
          <pc:docMk/>
          <pc:sldMk cId="4233582703" sldId="329"/>
        </pc:sldMkLst>
        <pc:spChg chg="mod">
          <ac:chgData name="Radford, Paul" userId="f50b6287-0bc3-469b-b457-1cfec06221cb" providerId="ADAL" clId="{CAC599E5-D053-408B-883C-B65A8E3ABFE1}" dt="2020-06-20T20:30:49.738" v="99" actId="20577"/>
          <ac:spMkLst>
            <pc:docMk/>
            <pc:sldMk cId="4233582703" sldId="329"/>
            <ac:spMk id="671" creationId="{00000000-0000-0000-0000-000000000000}"/>
          </ac:spMkLst>
        </pc:spChg>
      </pc:sldChg>
      <pc:sldChg chg="modSp">
        <pc:chgData name="Radford, Paul" userId="f50b6287-0bc3-469b-b457-1cfec06221cb" providerId="ADAL" clId="{CAC599E5-D053-408B-883C-B65A8E3ABFE1}" dt="2020-06-20T20:32:59.521" v="149" actId="20577"/>
        <pc:sldMkLst>
          <pc:docMk/>
          <pc:sldMk cId="233647991" sldId="330"/>
        </pc:sldMkLst>
        <pc:spChg chg="mod">
          <ac:chgData name="Radford, Paul" userId="f50b6287-0bc3-469b-b457-1cfec06221cb" providerId="ADAL" clId="{CAC599E5-D053-408B-883C-B65A8E3ABFE1}" dt="2020-06-20T20:32:59.521" v="149" actId="20577"/>
          <ac:spMkLst>
            <pc:docMk/>
            <pc:sldMk cId="233647991" sldId="330"/>
            <ac:spMk id="671" creationId="{00000000-0000-0000-0000-000000000000}"/>
          </ac:spMkLst>
        </pc:spChg>
      </pc:sldChg>
      <pc:sldChg chg="modSp">
        <pc:chgData name="Radford, Paul" userId="f50b6287-0bc3-469b-b457-1cfec06221cb" providerId="ADAL" clId="{CAC599E5-D053-408B-883C-B65A8E3ABFE1}" dt="2020-06-20T20:28:27.934" v="57" actId="1076"/>
        <pc:sldMkLst>
          <pc:docMk/>
          <pc:sldMk cId="3556827372" sldId="331"/>
        </pc:sldMkLst>
        <pc:spChg chg="mod">
          <ac:chgData name="Radford, Paul" userId="f50b6287-0bc3-469b-b457-1cfec06221cb" providerId="ADAL" clId="{CAC599E5-D053-408B-883C-B65A8E3ABFE1}" dt="2020-06-20T20:28:27.934" v="57" actId="1076"/>
          <ac:spMkLst>
            <pc:docMk/>
            <pc:sldMk cId="3556827372" sldId="331"/>
            <ac:spMk id="4" creationId="{00000000-0000-0000-0000-000000000000}"/>
          </ac:spMkLst>
        </pc:spChg>
        <pc:spChg chg="mod">
          <ac:chgData name="Radford, Paul" userId="f50b6287-0bc3-469b-b457-1cfec06221cb" providerId="ADAL" clId="{CAC599E5-D053-408B-883C-B65A8E3ABFE1}" dt="2020-06-20T20:28:19.472" v="56" actId="20577"/>
          <ac:spMkLst>
            <pc:docMk/>
            <pc:sldMk cId="3556827372" sldId="331"/>
            <ac:spMk id="671"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20EF44B-6BED-4862-A437-E32FD1F55C94}" type="datetimeFigureOut">
              <a:rPr lang="en-NZ" smtClean="0"/>
              <a:t>27/07/2020</a:t>
            </a:fld>
            <a:endParaRPr lang="en-NZ"/>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3BB37D-7BDB-4FD1-8663-13EAF7B40B25}" type="slidenum">
              <a:rPr lang="en-NZ" smtClean="0"/>
              <a:t>‹#›</a:t>
            </a:fld>
            <a:endParaRPr lang="en-NZ"/>
          </a:p>
        </p:txBody>
      </p:sp>
    </p:spTree>
    <p:extLst>
      <p:ext uri="{BB962C8B-B14F-4D97-AF65-F5344CB8AC3E}">
        <p14:creationId xmlns:p14="http://schemas.microsoft.com/office/powerpoint/2010/main" val="1550546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069AAC-CE39-4781-BFB3-10038065ABF1}" type="datetimeFigureOut">
              <a:rPr lang="en-NZ" smtClean="0"/>
              <a:t>27/07/2020</a:t>
            </a:fld>
            <a:endParaRPr lang="en-NZ"/>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1B3A7D-31EA-49E2-9D53-6CDD2058D10D}" type="slidenum">
              <a:rPr lang="en-NZ" smtClean="0"/>
              <a:t>‹#›</a:t>
            </a:fld>
            <a:endParaRPr lang="en-NZ"/>
          </a:p>
        </p:txBody>
      </p:sp>
    </p:spTree>
    <p:extLst>
      <p:ext uri="{BB962C8B-B14F-4D97-AF65-F5344CB8AC3E}">
        <p14:creationId xmlns:p14="http://schemas.microsoft.com/office/powerpoint/2010/main" val="3956207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6D1B3A7D-31EA-49E2-9D53-6CDD2058D10D}" type="slidenum">
              <a:rPr lang="en-NZ" smtClean="0"/>
              <a:t>3</a:t>
            </a:fld>
            <a:endParaRPr lang="en-NZ"/>
          </a:p>
        </p:txBody>
      </p:sp>
    </p:spTree>
    <p:extLst>
      <p:ext uri="{BB962C8B-B14F-4D97-AF65-F5344CB8AC3E}">
        <p14:creationId xmlns:p14="http://schemas.microsoft.com/office/powerpoint/2010/main" val="1795673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_No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23528" y="2420888"/>
            <a:ext cx="8424936" cy="1127382"/>
          </a:xfrm>
        </p:spPr>
        <p:txBody>
          <a:bodyPr>
            <a:normAutofit/>
          </a:bodyPr>
          <a:lstStyle>
            <a:lvl1pPr algn="ctr">
              <a:lnSpc>
                <a:spcPts val="7000"/>
              </a:lnSpc>
              <a:defRPr sz="7200" b="1">
                <a:solidFill>
                  <a:srgbClr val="00B0F0"/>
                </a:solidFill>
                <a:latin typeface="+mj-lt"/>
              </a:defRPr>
            </a:lvl1pPr>
          </a:lstStyle>
          <a:p>
            <a:r>
              <a:rPr lang="en-US" dirty="0"/>
              <a:t>Title slide no image</a:t>
            </a:r>
            <a:endParaRPr lang="en-NZ" dirty="0"/>
          </a:p>
        </p:txBody>
      </p:sp>
      <p:sp>
        <p:nvSpPr>
          <p:cNvPr id="3" name="Subtitle 2"/>
          <p:cNvSpPr>
            <a:spLocks noGrp="1"/>
          </p:cNvSpPr>
          <p:nvPr>
            <p:ph type="subTitle" idx="1" hasCustomPrompt="1"/>
          </p:nvPr>
        </p:nvSpPr>
        <p:spPr>
          <a:xfrm>
            <a:off x="333467" y="3548270"/>
            <a:ext cx="8424936" cy="792088"/>
          </a:xfrm>
        </p:spPr>
        <p:txBody>
          <a:bodyPr>
            <a:normAutofit/>
          </a:bodyPr>
          <a:lstStyle>
            <a:lvl1pPr marL="0" indent="0" algn="ctr">
              <a:buNone/>
              <a:defRPr sz="3600" i="1" baseline="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endParaRPr lang="en-NZ" dirty="0"/>
          </a:p>
        </p:txBody>
      </p:sp>
      <p:sp>
        <p:nvSpPr>
          <p:cNvPr id="6" name="Slide Number Placeholder 5"/>
          <p:cNvSpPr>
            <a:spLocks noGrp="1"/>
          </p:cNvSpPr>
          <p:nvPr>
            <p:ph type="sldNum" sz="quarter" idx="12"/>
          </p:nvPr>
        </p:nvSpPr>
        <p:spPr/>
        <p:txBody>
          <a:bodyPr/>
          <a:lstStyle/>
          <a:p>
            <a:fld id="{8E358689-BA0A-49A1-8A48-F71B8AB2D529}" type="slidenum">
              <a:rPr lang="en-NZ" smtClean="0"/>
              <a:t>‹#›</a:t>
            </a:fld>
            <a:endParaRPr lang="en-NZ" dirty="0"/>
          </a:p>
        </p:txBody>
      </p:sp>
      <p:sp>
        <p:nvSpPr>
          <p:cNvPr id="7" name="Footer Placeholder 4"/>
          <p:cNvSpPr>
            <a:spLocks noGrp="1"/>
          </p:cNvSpPr>
          <p:nvPr>
            <p:ph type="ftr" sz="quarter" idx="3"/>
          </p:nvPr>
        </p:nvSpPr>
        <p:spPr>
          <a:xfrm>
            <a:off x="611560" y="6304235"/>
            <a:ext cx="2808312" cy="365125"/>
          </a:xfrm>
          <a:prstGeom prst="rect">
            <a:avLst/>
          </a:prstGeom>
        </p:spPr>
        <p:txBody>
          <a:bodyPr vert="horz" lIns="91440" tIns="45720" rIns="91440" bIns="45720" rtlCol="0" anchor="ctr"/>
          <a:lstStyle>
            <a:lvl1pPr algn="l">
              <a:defRPr sz="1000">
                <a:solidFill>
                  <a:schemeClr val="bg1"/>
                </a:solidFill>
              </a:defRPr>
            </a:lvl1pPr>
          </a:lstStyle>
          <a:p>
            <a:r>
              <a:rPr lang="en-NZ" dirty="0"/>
              <a:t>| Footer details here</a:t>
            </a:r>
          </a:p>
        </p:txBody>
      </p:sp>
    </p:spTree>
    <p:extLst>
      <p:ext uri="{BB962C8B-B14F-4D97-AF65-F5344CB8AC3E}">
        <p14:creationId xmlns:p14="http://schemas.microsoft.com/office/powerpoint/2010/main" val="642395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No Image sub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23528" y="2420888"/>
            <a:ext cx="8424936" cy="1368152"/>
          </a:xfrm>
        </p:spPr>
        <p:txBody>
          <a:bodyPr>
            <a:normAutofit/>
          </a:bodyPr>
          <a:lstStyle>
            <a:lvl1pPr algn="ctr">
              <a:lnSpc>
                <a:spcPts val="7000"/>
              </a:lnSpc>
              <a:defRPr sz="7200" b="1">
                <a:solidFill>
                  <a:srgbClr val="00B0F0"/>
                </a:solidFill>
                <a:latin typeface="+mj-lt"/>
              </a:defRPr>
            </a:lvl1pPr>
          </a:lstStyle>
          <a:p>
            <a:r>
              <a:rPr lang="en-US" dirty="0"/>
              <a:t>Title slide no subtitle</a:t>
            </a:r>
            <a:endParaRPr lang="en-NZ" dirty="0"/>
          </a:p>
        </p:txBody>
      </p:sp>
      <p:sp>
        <p:nvSpPr>
          <p:cNvPr id="6" name="Slide Number Placeholder 5"/>
          <p:cNvSpPr>
            <a:spLocks noGrp="1"/>
          </p:cNvSpPr>
          <p:nvPr>
            <p:ph type="sldNum" sz="quarter" idx="12"/>
          </p:nvPr>
        </p:nvSpPr>
        <p:spPr/>
        <p:txBody>
          <a:bodyPr/>
          <a:lstStyle/>
          <a:p>
            <a:fld id="{8E358689-BA0A-49A1-8A48-F71B8AB2D529}" type="slidenum">
              <a:rPr lang="en-NZ" smtClean="0"/>
              <a:t>‹#›</a:t>
            </a:fld>
            <a:endParaRPr lang="en-NZ"/>
          </a:p>
        </p:txBody>
      </p:sp>
      <p:sp>
        <p:nvSpPr>
          <p:cNvPr id="5" name="Footer Placeholder 4"/>
          <p:cNvSpPr>
            <a:spLocks noGrp="1"/>
          </p:cNvSpPr>
          <p:nvPr>
            <p:ph type="ftr" sz="quarter" idx="3"/>
          </p:nvPr>
        </p:nvSpPr>
        <p:spPr>
          <a:xfrm>
            <a:off x="611560" y="6304235"/>
            <a:ext cx="2808312" cy="365125"/>
          </a:xfrm>
          <a:prstGeom prst="rect">
            <a:avLst/>
          </a:prstGeom>
        </p:spPr>
        <p:txBody>
          <a:bodyPr vert="horz" lIns="91440" tIns="45720" rIns="91440" bIns="45720" rtlCol="0" anchor="ctr"/>
          <a:lstStyle>
            <a:lvl1pPr algn="l">
              <a:defRPr sz="1000">
                <a:solidFill>
                  <a:schemeClr val="bg1"/>
                </a:solidFill>
              </a:defRPr>
            </a:lvl1pPr>
          </a:lstStyle>
          <a:p>
            <a:r>
              <a:rPr lang="en-NZ" dirty="0"/>
              <a:t>| Footer details here</a:t>
            </a:r>
          </a:p>
        </p:txBody>
      </p:sp>
    </p:spTree>
    <p:extLst>
      <p:ext uri="{BB962C8B-B14F-4D97-AF65-F5344CB8AC3E}">
        <p14:creationId xmlns:p14="http://schemas.microsoft.com/office/powerpoint/2010/main" val="4188168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_imag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323528" y="2043202"/>
            <a:ext cx="8424936" cy="1368152"/>
          </a:xfrm>
        </p:spPr>
        <p:txBody>
          <a:bodyPr>
            <a:normAutofit/>
          </a:bodyPr>
          <a:lstStyle>
            <a:lvl1pPr algn="ctr">
              <a:lnSpc>
                <a:spcPts val="7000"/>
              </a:lnSpc>
              <a:defRPr sz="7200" b="1">
                <a:solidFill>
                  <a:schemeClr val="tx1"/>
                </a:solidFill>
                <a:latin typeface="+mj-lt"/>
              </a:defRPr>
            </a:lvl1pPr>
          </a:lstStyle>
          <a:p>
            <a:r>
              <a:rPr lang="en-US" dirty="0"/>
              <a:t>Title slide w/ image</a:t>
            </a:r>
            <a:endParaRPr lang="en-NZ" dirty="0"/>
          </a:p>
        </p:txBody>
      </p:sp>
      <p:sp>
        <p:nvSpPr>
          <p:cNvPr id="14" name="Subtitle 2"/>
          <p:cNvSpPr>
            <a:spLocks noGrp="1"/>
          </p:cNvSpPr>
          <p:nvPr>
            <p:ph type="subTitle" idx="1" hasCustomPrompt="1"/>
          </p:nvPr>
        </p:nvSpPr>
        <p:spPr>
          <a:xfrm>
            <a:off x="323528" y="3419061"/>
            <a:ext cx="8424936" cy="792088"/>
          </a:xfrm>
        </p:spPr>
        <p:txBody>
          <a:bodyPr>
            <a:normAutofit/>
          </a:bodyPr>
          <a:lstStyle>
            <a:lvl1pPr marL="0" indent="0" algn="ctr">
              <a:buNone/>
              <a:defRPr sz="3600" i="1"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endParaRPr lang="en-NZ" dirty="0"/>
          </a:p>
        </p:txBody>
      </p:sp>
      <p:sp>
        <p:nvSpPr>
          <p:cNvPr id="6" name="Slide Number Placeholder 5"/>
          <p:cNvSpPr>
            <a:spLocks noGrp="1"/>
          </p:cNvSpPr>
          <p:nvPr>
            <p:ph type="sldNum" sz="quarter" idx="12"/>
          </p:nvPr>
        </p:nvSpPr>
        <p:spPr/>
        <p:txBody>
          <a:bodyPr/>
          <a:lstStyle/>
          <a:p>
            <a:fld id="{8E358689-BA0A-49A1-8A48-F71B8AB2D529}" type="slidenum">
              <a:rPr lang="en-NZ" smtClean="0"/>
              <a:t>‹#›</a:t>
            </a:fld>
            <a:endParaRPr lang="en-NZ" dirty="0"/>
          </a:p>
        </p:txBody>
      </p:sp>
      <p:sp>
        <p:nvSpPr>
          <p:cNvPr id="4" name="Picture Placeholder 3"/>
          <p:cNvSpPr>
            <a:spLocks noGrp="1"/>
          </p:cNvSpPr>
          <p:nvPr>
            <p:ph type="pic" sz="quarter" idx="14"/>
          </p:nvPr>
        </p:nvSpPr>
        <p:spPr>
          <a:xfrm>
            <a:off x="7415999" y="6060200"/>
            <a:ext cx="1580715" cy="797799"/>
          </a:xfrm>
        </p:spPr>
        <p:txBody>
          <a:bodyPr/>
          <a:lstStyle/>
          <a:p>
            <a:r>
              <a:rPr lang="en-US"/>
              <a:t>Click icon to add picture</a:t>
            </a:r>
            <a:endParaRPr lang="en-NZ" dirty="0"/>
          </a:p>
        </p:txBody>
      </p:sp>
      <p:sp>
        <p:nvSpPr>
          <p:cNvPr id="7" name="Picture Placeholder 6"/>
          <p:cNvSpPr>
            <a:spLocks noGrp="1"/>
          </p:cNvSpPr>
          <p:nvPr>
            <p:ph type="pic" sz="quarter" idx="13" hasCustomPrompt="1"/>
          </p:nvPr>
        </p:nvSpPr>
        <p:spPr>
          <a:xfrm>
            <a:off x="0" y="0"/>
            <a:ext cx="9144000" cy="6181200"/>
          </a:xfrm>
          <a:noFill/>
        </p:spPr>
        <p:txBody>
          <a:bodyPr>
            <a:normAutofit/>
          </a:bodyPr>
          <a:lstStyle>
            <a:lvl1pPr marL="0" indent="0" algn="ctr">
              <a:buNone/>
              <a:defRPr sz="1800" i="1" u="none">
                <a:solidFill>
                  <a:schemeClr val="accent3"/>
                </a:solidFill>
                <a:latin typeface="+mn-lt"/>
              </a:defRPr>
            </a:lvl1pPr>
          </a:lstStyle>
          <a:p>
            <a:r>
              <a:rPr lang="en-NZ" dirty="0"/>
              <a:t>Click image icon to place image, then send to back</a:t>
            </a:r>
          </a:p>
        </p:txBody>
      </p:sp>
      <p:sp>
        <p:nvSpPr>
          <p:cNvPr id="9" name="Footer Placeholder 4"/>
          <p:cNvSpPr>
            <a:spLocks noGrp="1"/>
          </p:cNvSpPr>
          <p:nvPr>
            <p:ph type="ftr" sz="quarter" idx="3"/>
          </p:nvPr>
        </p:nvSpPr>
        <p:spPr>
          <a:xfrm>
            <a:off x="611560" y="6304235"/>
            <a:ext cx="2808312" cy="365125"/>
          </a:xfrm>
          <a:prstGeom prst="rect">
            <a:avLst/>
          </a:prstGeom>
        </p:spPr>
        <p:txBody>
          <a:bodyPr vert="horz" lIns="91440" tIns="45720" rIns="91440" bIns="45720" rtlCol="0" anchor="ctr"/>
          <a:lstStyle>
            <a:lvl1pPr algn="l">
              <a:defRPr sz="1000">
                <a:solidFill>
                  <a:schemeClr val="bg1"/>
                </a:solidFill>
              </a:defRPr>
            </a:lvl1pPr>
          </a:lstStyle>
          <a:p>
            <a:r>
              <a:rPr lang="en-NZ" dirty="0"/>
              <a:t>| Footer details here</a:t>
            </a:r>
          </a:p>
        </p:txBody>
      </p:sp>
    </p:spTree>
    <p:extLst>
      <p:ext uri="{BB962C8B-B14F-4D97-AF65-F5344CB8AC3E}">
        <p14:creationId xmlns:p14="http://schemas.microsoft.com/office/powerpoint/2010/main" val="3228004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8E358689-BA0A-49A1-8A48-F71B8AB2D529}" type="slidenum">
              <a:rPr lang="en-NZ" smtClean="0"/>
              <a:pPr/>
              <a:t>‹#›</a:t>
            </a:fld>
            <a:endParaRPr lang="en-NZ" dirty="0"/>
          </a:p>
        </p:txBody>
      </p:sp>
      <p:sp>
        <p:nvSpPr>
          <p:cNvPr id="7" name="Content Placeholder 6"/>
          <p:cNvSpPr>
            <a:spLocks noGrp="1"/>
          </p:cNvSpPr>
          <p:nvPr>
            <p:ph sz="quarter" idx="12" hasCustomPrompt="1"/>
          </p:nvPr>
        </p:nvSpPr>
        <p:spPr>
          <a:xfrm>
            <a:off x="395536" y="1196752"/>
            <a:ext cx="8352927" cy="4680173"/>
          </a:xfrm>
        </p:spPr>
        <p:txBody>
          <a:bodyPr/>
          <a:lstStyle>
            <a:lvl1pPr>
              <a:defRPr/>
            </a:lvl1pPr>
          </a:lstStyle>
          <a:p>
            <a:pPr lvl="0"/>
            <a:r>
              <a:rPr lang="en-US" dirty="0"/>
              <a:t>First level of text</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6" name="Text Placeholder 15"/>
          <p:cNvSpPr>
            <a:spLocks noGrp="1"/>
          </p:cNvSpPr>
          <p:nvPr>
            <p:ph type="body" sz="quarter" idx="16" hasCustomPrompt="1"/>
          </p:nvPr>
        </p:nvSpPr>
        <p:spPr>
          <a:xfrm>
            <a:off x="398186" y="228877"/>
            <a:ext cx="8367712" cy="854075"/>
          </a:xfrm>
        </p:spPr>
        <p:txBody>
          <a:bodyPr>
            <a:noAutofit/>
          </a:bodyPr>
          <a:lstStyle>
            <a:lvl1pPr marL="0" indent="0">
              <a:buNone/>
              <a:defRPr sz="5400" b="1" baseline="0">
                <a:solidFill>
                  <a:schemeClr val="accent1"/>
                </a:solidFill>
              </a:defRPr>
            </a:lvl1pPr>
          </a:lstStyle>
          <a:p>
            <a:pPr lvl="0"/>
            <a:r>
              <a:rPr lang="en-NZ" sz="5400" b="1" dirty="0"/>
              <a:t>Title with any content</a:t>
            </a:r>
            <a:endParaRPr lang="en-NZ" dirty="0"/>
          </a:p>
        </p:txBody>
      </p:sp>
      <p:sp>
        <p:nvSpPr>
          <p:cNvPr id="8" name="Footer Placeholder 4"/>
          <p:cNvSpPr>
            <a:spLocks noGrp="1"/>
          </p:cNvSpPr>
          <p:nvPr>
            <p:ph type="ftr" sz="quarter" idx="3"/>
          </p:nvPr>
        </p:nvSpPr>
        <p:spPr>
          <a:xfrm>
            <a:off x="611560" y="6304235"/>
            <a:ext cx="2808312" cy="365125"/>
          </a:xfrm>
          <a:prstGeom prst="rect">
            <a:avLst/>
          </a:prstGeom>
        </p:spPr>
        <p:txBody>
          <a:bodyPr vert="horz" lIns="91440" tIns="45720" rIns="91440" bIns="45720" rtlCol="0" anchor="ctr"/>
          <a:lstStyle>
            <a:lvl1pPr algn="l">
              <a:defRPr sz="1000">
                <a:solidFill>
                  <a:schemeClr val="bg1"/>
                </a:solidFill>
              </a:defRPr>
            </a:lvl1pPr>
          </a:lstStyle>
          <a:p>
            <a:r>
              <a:rPr lang="en-NZ" dirty="0"/>
              <a:t>| Footer details here</a:t>
            </a:r>
          </a:p>
        </p:txBody>
      </p:sp>
    </p:spTree>
    <p:extLst>
      <p:ext uri="{BB962C8B-B14F-4D97-AF65-F5344CB8AC3E}">
        <p14:creationId xmlns:p14="http://schemas.microsoft.com/office/powerpoint/2010/main" val="2817707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with tit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E358689-BA0A-49A1-8A48-F71B8AB2D529}" type="slidenum">
              <a:rPr lang="en-NZ" smtClean="0"/>
              <a:t>‹#›</a:t>
            </a:fld>
            <a:endParaRPr lang="en-NZ"/>
          </a:p>
        </p:txBody>
      </p:sp>
      <p:sp>
        <p:nvSpPr>
          <p:cNvPr id="10" name="Chart Placeholder 9"/>
          <p:cNvSpPr>
            <a:spLocks noGrp="1"/>
          </p:cNvSpPr>
          <p:nvPr>
            <p:ph type="chart" sz="quarter" idx="13" hasCustomPrompt="1"/>
          </p:nvPr>
        </p:nvSpPr>
        <p:spPr>
          <a:xfrm>
            <a:off x="1259681" y="1340768"/>
            <a:ext cx="6624638" cy="3960440"/>
          </a:xfrm>
          <a:ln w="31750">
            <a:noFill/>
          </a:ln>
          <a:effectLst/>
        </p:spPr>
        <p:txBody>
          <a:bodyPr>
            <a:normAutofit/>
          </a:bodyPr>
          <a:lstStyle>
            <a:lvl1pPr marL="0" indent="0">
              <a:buNone/>
              <a:defRPr sz="1600" i="1" baseline="0">
                <a:solidFill>
                  <a:schemeClr val="accent3"/>
                </a:solidFill>
              </a:defRPr>
            </a:lvl1pPr>
          </a:lstStyle>
          <a:p>
            <a:r>
              <a:rPr lang="en-NZ" sz="1200" i="1" dirty="0"/>
              <a:t>Click icon to insert graph</a:t>
            </a:r>
            <a:endParaRPr lang="en-NZ" dirty="0"/>
          </a:p>
        </p:txBody>
      </p:sp>
      <p:sp>
        <p:nvSpPr>
          <p:cNvPr id="12" name="Text Placeholder 15"/>
          <p:cNvSpPr>
            <a:spLocks noGrp="1"/>
          </p:cNvSpPr>
          <p:nvPr>
            <p:ph type="body" sz="quarter" idx="14" hasCustomPrompt="1"/>
          </p:nvPr>
        </p:nvSpPr>
        <p:spPr>
          <a:xfrm>
            <a:off x="398186" y="228877"/>
            <a:ext cx="8367712" cy="854075"/>
          </a:xfrm>
        </p:spPr>
        <p:txBody>
          <a:bodyPr>
            <a:noAutofit/>
          </a:bodyPr>
          <a:lstStyle>
            <a:lvl1pPr marL="0" indent="0">
              <a:buNone/>
              <a:defRPr sz="5400" b="1" baseline="0">
                <a:solidFill>
                  <a:schemeClr val="accent1"/>
                </a:solidFill>
              </a:defRPr>
            </a:lvl1pPr>
          </a:lstStyle>
          <a:p>
            <a:pPr lvl="0"/>
            <a:r>
              <a:rPr lang="en-NZ" sz="5400" b="1" dirty="0"/>
              <a:t>Title with graph only</a:t>
            </a:r>
            <a:endParaRPr lang="en-NZ" dirty="0"/>
          </a:p>
        </p:txBody>
      </p:sp>
      <p:sp>
        <p:nvSpPr>
          <p:cNvPr id="8" name="Footer Placeholder 4"/>
          <p:cNvSpPr>
            <a:spLocks noGrp="1"/>
          </p:cNvSpPr>
          <p:nvPr>
            <p:ph type="ftr" sz="quarter" idx="3"/>
          </p:nvPr>
        </p:nvSpPr>
        <p:spPr>
          <a:xfrm>
            <a:off x="611560" y="6304235"/>
            <a:ext cx="2808312" cy="365125"/>
          </a:xfrm>
          <a:prstGeom prst="rect">
            <a:avLst/>
          </a:prstGeom>
        </p:spPr>
        <p:txBody>
          <a:bodyPr vert="horz" lIns="91440" tIns="45720" rIns="91440" bIns="45720" rtlCol="0" anchor="ctr"/>
          <a:lstStyle>
            <a:lvl1pPr algn="l">
              <a:defRPr sz="1000">
                <a:solidFill>
                  <a:schemeClr val="bg1"/>
                </a:solidFill>
              </a:defRPr>
            </a:lvl1pPr>
          </a:lstStyle>
          <a:p>
            <a:r>
              <a:rPr lang="en-NZ" dirty="0"/>
              <a:t>| Footer details here</a:t>
            </a:r>
          </a:p>
        </p:txBody>
      </p:sp>
    </p:spTree>
    <p:extLst>
      <p:ext uri="{BB962C8B-B14F-4D97-AF65-F5344CB8AC3E}">
        <p14:creationId xmlns:p14="http://schemas.microsoft.com/office/powerpoint/2010/main" val="2381873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with tit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E358689-BA0A-49A1-8A48-F71B8AB2D529}" type="slidenum">
              <a:rPr lang="en-NZ" smtClean="0"/>
              <a:t>‹#›</a:t>
            </a:fld>
            <a:endParaRPr lang="en-NZ"/>
          </a:p>
        </p:txBody>
      </p:sp>
      <p:sp>
        <p:nvSpPr>
          <p:cNvPr id="4" name="Table Placeholder 3"/>
          <p:cNvSpPr>
            <a:spLocks noGrp="1"/>
          </p:cNvSpPr>
          <p:nvPr>
            <p:ph type="tbl" sz="quarter" idx="14" hasCustomPrompt="1"/>
          </p:nvPr>
        </p:nvSpPr>
        <p:spPr>
          <a:xfrm>
            <a:off x="1258887" y="1340768"/>
            <a:ext cx="6626225" cy="3959225"/>
          </a:xfrm>
          <a:noFill/>
          <a:ln w="31750">
            <a:solidFill>
              <a:schemeClr val="bg1"/>
            </a:solidFill>
          </a:ln>
          <a:effectLst>
            <a:outerShdw blurRad="50800" dist="38100" dir="2700000" algn="tl" rotWithShape="0">
              <a:prstClr val="black">
                <a:alpha val="40000"/>
              </a:prstClr>
            </a:outerShdw>
          </a:effectLst>
        </p:spPr>
        <p:txBody>
          <a:bodyPr>
            <a:normAutofit/>
          </a:bodyPr>
          <a:lstStyle>
            <a:lvl1pPr marL="0" indent="0" algn="ctr">
              <a:buNone/>
              <a:defRPr sz="1400" i="1" baseline="0">
                <a:solidFill>
                  <a:schemeClr val="tx1">
                    <a:lumMod val="95000"/>
                    <a:lumOff val="5000"/>
                  </a:schemeClr>
                </a:solidFill>
                <a:latin typeface="+mn-lt"/>
              </a:defRPr>
            </a:lvl1pPr>
          </a:lstStyle>
          <a:p>
            <a:r>
              <a:rPr lang="en-NZ" dirty="0"/>
              <a:t>Click icon to insert table</a:t>
            </a:r>
          </a:p>
        </p:txBody>
      </p:sp>
      <p:sp>
        <p:nvSpPr>
          <p:cNvPr id="9" name="Text Placeholder 15"/>
          <p:cNvSpPr>
            <a:spLocks noGrp="1"/>
          </p:cNvSpPr>
          <p:nvPr>
            <p:ph type="body" sz="quarter" idx="15" hasCustomPrompt="1"/>
          </p:nvPr>
        </p:nvSpPr>
        <p:spPr>
          <a:xfrm>
            <a:off x="398186" y="228877"/>
            <a:ext cx="8367712" cy="854075"/>
          </a:xfrm>
        </p:spPr>
        <p:txBody>
          <a:bodyPr>
            <a:noAutofit/>
          </a:bodyPr>
          <a:lstStyle>
            <a:lvl1pPr marL="0" indent="0">
              <a:buNone/>
              <a:defRPr sz="5400" b="1" baseline="0">
                <a:solidFill>
                  <a:schemeClr val="accent1"/>
                </a:solidFill>
              </a:defRPr>
            </a:lvl1pPr>
          </a:lstStyle>
          <a:p>
            <a:pPr lvl="0"/>
            <a:r>
              <a:rPr lang="en-NZ" sz="5400" b="1" dirty="0"/>
              <a:t>Title with table only</a:t>
            </a:r>
            <a:endParaRPr lang="en-NZ" dirty="0"/>
          </a:p>
        </p:txBody>
      </p:sp>
      <p:sp>
        <p:nvSpPr>
          <p:cNvPr id="7" name="Footer Placeholder 4"/>
          <p:cNvSpPr>
            <a:spLocks noGrp="1"/>
          </p:cNvSpPr>
          <p:nvPr>
            <p:ph type="ftr" sz="quarter" idx="3"/>
          </p:nvPr>
        </p:nvSpPr>
        <p:spPr>
          <a:xfrm>
            <a:off x="611560" y="6304235"/>
            <a:ext cx="2808312" cy="365125"/>
          </a:xfrm>
          <a:prstGeom prst="rect">
            <a:avLst/>
          </a:prstGeom>
        </p:spPr>
        <p:txBody>
          <a:bodyPr vert="horz" lIns="91440" tIns="45720" rIns="91440" bIns="45720" rtlCol="0" anchor="ctr"/>
          <a:lstStyle>
            <a:lvl1pPr algn="l">
              <a:defRPr sz="1000">
                <a:solidFill>
                  <a:schemeClr val="bg1"/>
                </a:solidFill>
              </a:defRPr>
            </a:lvl1pPr>
          </a:lstStyle>
          <a:p>
            <a:r>
              <a:rPr lang="en-NZ" dirty="0"/>
              <a:t>| Footer details here</a:t>
            </a:r>
          </a:p>
        </p:txBody>
      </p:sp>
    </p:spTree>
    <p:extLst>
      <p:ext uri="{BB962C8B-B14F-4D97-AF65-F5344CB8AC3E}">
        <p14:creationId xmlns:p14="http://schemas.microsoft.com/office/powerpoint/2010/main" val="2419408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Image and tex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8E358689-BA0A-49A1-8A48-F71B8AB2D529}" type="slidenum">
              <a:rPr lang="en-NZ" smtClean="0"/>
              <a:pPr/>
              <a:t>‹#›</a:t>
            </a:fld>
            <a:endParaRPr lang="en-NZ" dirty="0"/>
          </a:p>
        </p:txBody>
      </p:sp>
      <p:sp>
        <p:nvSpPr>
          <p:cNvPr id="10" name="Text Placeholder 9"/>
          <p:cNvSpPr>
            <a:spLocks noGrp="1"/>
          </p:cNvSpPr>
          <p:nvPr>
            <p:ph type="body" sz="quarter" idx="14" hasCustomPrompt="1"/>
          </p:nvPr>
        </p:nvSpPr>
        <p:spPr>
          <a:xfrm>
            <a:off x="395536" y="1397768"/>
            <a:ext cx="3887787" cy="4392612"/>
          </a:xfrm>
        </p:spPr>
        <p:txBody>
          <a:bodyPr>
            <a:normAutofit/>
          </a:bodyPr>
          <a:lstStyle>
            <a:lvl1pPr marL="0" indent="0">
              <a:buFont typeface="Arial" pitchFamily="34" charset="0"/>
              <a:buNone/>
              <a:defRPr sz="2200" i="0" baseline="0"/>
            </a:lvl1pPr>
          </a:lstStyle>
          <a:p>
            <a:pPr lvl="0"/>
            <a:r>
              <a:rPr lang="en-US" dirty="0"/>
              <a:t>First level of text</a:t>
            </a:r>
          </a:p>
          <a:p>
            <a:pPr lvl="1"/>
            <a:r>
              <a:rPr lang="en-US" dirty="0"/>
              <a:t>Second level</a:t>
            </a:r>
          </a:p>
          <a:p>
            <a:pPr lvl="2"/>
            <a:r>
              <a:rPr lang="en-US" dirty="0"/>
              <a:t>Third level</a:t>
            </a:r>
          </a:p>
          <a:p>
            <a:pPr lvl="3"/>
            <a:r>
              <a:rPr lang="en-US" dirty="0"/>
              <a:t>Fourth level</a:t>
            </a:r>
          </a:p>
          <a:p>
            <a:pPr lvl="4"/>
            <a:r>
              <a:rPr lang="en-US" dirty="0"/>
              <a:t>Fifth level</a:t>
            </a:r>
            <a:endParaRPr lang="en-NZ" dirty="0"/>
          </a:p>
          <a:p>
            <a:pPr lvl="0"/>
            <a:endParaRPr lang="en-NZ" dirty="0"/>
          </a:p>
        </p:txBody>
      </p:sp>
      <p:sp>
        <p:nvSpPr>
          <p:cNvPr id="12" name="Picture Placeholder 11"/>
          <p:cNvSpPr>
            <a:spLocks noGrp="1"/>
          </p:cNvSpPr>
          <p:nvPr>
            <p:ph type="pic" sz="quarter" idx="15" hasCustomPrompt="1"/>
          </p:nvPr>
        </p:nvSpPr>
        <p:spPr>
          <a:xfrm>
            <a:off x="4500563" y="1398314"/>
            <a:ext cx="4248150" cy="4319587"/>
          </a:xfrm>
          <a:noFill/>
          <a:ln w="38100">
            <a:solidFill>
              <a:schemeClr val="bg1"/>
            </a:solidFill>
          </a:ln>
          <a:effectLst>
            <a:outerShdw blurRad="50800" dist="38100" dir="2700000" algn="tl" rotWithShape="0">
              <a:prstClr val="black">
                <a:alpha val="40000"/>
              </a:prstClr>
            </a:outerShdw>
          </a:effectLst>
        </p:spPr>
        <p:txBody>
          <a:bodyPr>
            <a:normAutofit/>
          </a:bodyPr>
          <a:lstStyle>
            <a:lvl1pPr marL="0" indent="0">
              <a:buNone/>
              <a:defRPr sz="1400" i="1" baseline="0"/>
            </a:lvl1pPr>
          </a:lstStyle>
          <a:p>
            <a:r>
              <a:rPr lang="en-NZ" dirty="0"/>
              <a:t>Click icon to add image</a:t>
            </a:r>
          </a:p>
        </p:txBody>
      </p:sp>
      <p:sp>
        <p:nvSpPr>
          <p:cNvPr id="13" name="Text Placeholder 15"/>
          <p:cNvSpPr>
            <a:spLocks noGrp="1"/>
          </p:cNvSpPr>
          <p:nvPr>
            <p:ph type="body" sz="quarter" idx="16" hasCustomPrompt="1"/>
          </p:nvPr>
        </p:nvSpPr>
        <p:spPr>
          <a:xfrm>
            <a:off x="398186" y="228877"/>
            <a:ext cx="8367712" cy="854075"/>
          </a:xfrm>
        </p:spPr>
        <p:txBody>
          <a:bodyPr>
            <a:noAutofit/>
          </a:bodyPr>
          <a:lstStyle>
            <a:lvl1pPr marL="0" indent="0">
              <a:buNone/>
              <a:defRPr sz="5400" b="1" baseline="0">
                <a:solidFill>
                  <a:schemeClr val="accent1"/>
                </a:solidFill>
              </a:defRPr>
            </a:lvl1pPr>
          </a:lstStyle>
          <a:p>
            <a:pPr lvl="0"/>
            <a:r>
              <a:rPr lang="en-NZ" sz="5400" b="1" dirty="0"/>
              <a:t>Title with text and graph</a:t>
            </a:r>
            <a:endParaRPr lang="en-NZ" dirty="0"/>
          </a:p>
        </p:txBody>
      </p:sp>
      <p:sp>
        <p:nvSpPr>
          <p:cNvPr id="7" name="Footer Placeholder 4"/>
          <p:cNvSpPr>
            <a:spLocks noGrp="1"/>
          </p:cNvSpPr>
          <p:nvPr>
            <p:ph type="ftr" sz="quarter" idx="3"/>
          </p:nvPr>
        </p:nvSpPr>
        <p:spPr>
          <a:xfrm>
            <a:off x="611560" y="6304235"/>
            <a:ext cx="2808312" cy="365125"/>
          </a:xfrm>
          <a:prstGeom prst="rect">
            <a:avLst/>
          </a:prstGeom>
        </p:spPr>
        <p:txBody>
          <a:bodyPr vert="horz" lIns="91440" tIns="45720" rIns="91440" bIns="45720" rtlCol="0" anchor="ctr"/>
          <a:lstStyle>
            <a:lvl1pPr algn="l">
              <a:defRPr sz="1000">
                <a:solidFill>
                  <a:schemeClr val="bg1"/>
                </a:solidFill>
              </a:defRPr>
            </a:lvl1pPr>
          </a:lstStyle>
          <a:p>
            <a:r>
              <a:rPr lang="en-NZ" dirty="0"/>
              <a:t>| Footer details here</a:t>
            </a:r>
          </a:p>
        </p:txBody>
      </p:sp>
    </p:spTree>
    <p:extLst>
      <p:ext uri="{BB962C8B-B14F-4D97-AF65-F5344CB8AC3E}">
        <p14:creationId xmlns:p14="http://schemas.microsoft.com/office/powerpoint/2010/main" val="3597290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no image">
    <p:spTree>
      <p:nvGrpSpPr>
        <p:cNvPr id="1" name=""/>
        <p:cNvGrpSpPr/>
        <p:nvPr/>
      </p:nvGrpSpPr>
      <p:grpSpPr>
        <a:xfrm>
          <a:off x="0" y="0"/>
          <a:ext cx="0" cy="0"/>
          <a:chOff x="0" y="0"/>
          <a:chExt cx="0" cy="0"/>
        </a:xfrm>
      </p:grpSpPr>
      <p:sp>
        <p:nvSpPr>
          <p:cNvPr id="16" name="Text Placeholder 15"/>
          <p:cNvSpPr>
            <a:spLocks noGrp="1"/>
          </p:cNvSpPr>
          <p:nvPr>
            <p:ph type="body" sz="quarter" idx="14" hasCustomPrompt="1"/>
          </p:nvPr>
        </p:nvSpPr>
        <p:spPr>
          <a:xfrm>
            <a:off x="398186" y="228877"/>
            <a:ext cx="8367712" cy="854075"/>
          </a:xfrm>
          <a:noFill/>
        </p:spPr>
        <p:txBody>
          <a:bodyPr>
            <a:noAutofit/>
          </a:bodyPr>
          <a:lstStyle>
            <a:lvl1pPr marL="0" indent="0">
              <a:buNone/>
              <a:defRPr sz="5400" b="1" baseline="0">
                <a:solidFill>
                  <a:schemeClr val="accent1"/>
                </a:solidFill>
              </a:defRPr>
            </a:lvl1pPr>
          </a:lstStyle>
          <a:p>
            <a:pPr lvl="0"/>
            <a:r>
              <a:rPr lang="en-NZ" sz="5400" b="1" dirty="0"/>
              <a:t>Section header side image</a:t>
            </a:r>
            <a:endParaRPr lang="en-NZ" dirty="0"/>
          </a:p>
        </p:txBody>
      </p:sp>
      <p:sp>
        <p:nvSpPr>
          <p:cNvPr id="6" name="Slide Number Placeholder 5"/>
          <p:cNvSpPr>
            <a:spLocks noGrp="1"/>
          </p:cNvSpPr>
          <p:nvPr>
            <p:ph type="sldNum" sz="quarter" idx="12"/>
          </p:nvPr>
        </p:nvSpPr>
        <p:spPr/>
        <p:txBody>
          <a:bodyPr/>
          <a:lstStyle>
            <a:lvl1pPr>
              <a:defRPr sz="1200"/>
            </a:lvl1pPr>
          </a:lstStyle>
          <a:p>
            <a:fld id="{8E358689-BA0A-49A1-8A48-F71B8AB2D529}" type="slidenum">
              <a:rPr lang="en-NZ" smtClean="0"/>
              <a:pPr/>
              <a:t>‹#›</a:t>
            </a:fld>
            <a:endParaRPr lang="en-NZ" dirty="0"/>
          </a:p>
        </p:txBody>
      </p:sp>
      <p:sp>
        <p:nvSpPr>
          <p:cNvPr id="7" name="Picture Placeholder 11"/>
          <p:cNvSpPr>
            <a:spLocks noGrp="1"/>
          </p:cNvSpPr>
          <p:nvPr>
            <p:ph type="pic" sz="quarter" idx="15" hasCustomPrompt="1"/>
          </p:nvPr>
        </p:nvSpPr>
        <p:spPr>
          <a:xfrm>
            <a:off x="2862470" y="1212575"/>
            <a:ext cx="5727219" cy="4651513"/>
          </a:xfrm>
          <a:noFill/>
          <a:ln w="38100">
            <a:solidFill>
              <a:schemeClr val="bg1"/>
            </a:solidFill>
          </a:ln>
          <a:effectLst>
            <a:outerShdw blurRad="50800" dist="38100" dir="2700000" algn="tl" rotWithShape="0">
              <a:prstClr val="black">
                <a:alpha val="40000"/>
              </a:prstClr>
            </a:outerShdw>
          </a:effectLst>
        </p:spPr>
        <p:txBody>
          <a:bodyPr>
            <a:normAutofit/>
          </a:bodyPr>
          <a:lstStyle>
            <a:lvl1pPr marL="0" indent="0">
              <a:buNone/>
              <a:defRPr sz="1400" i="1" baseline="0"/>
            </a:lvl1pPr>
          </a:lstStyle>
          <a:p>
            <a:r>
              <a:rPr lang="en-NZ" dirty="0"/>
              <a:t>Click icon to add image</a:t>
            </a:r>
          </a:p>
        </p:txBody>
      </p:sp>
      <p:sp>
        <p:nvSpPr>
          <p:cNvPr id="9" name="Footer Placeholder 4"/>
          <p:cNvSpPr>
            <a:spLocks noGrp="1"/>
          </p:cNvSpPr>
          <p:nvPr>
            <p:ph type="ftr" sz="quarter" idx="3"/>
          </p:nvPr>
        </p:nvSpPr>
        <p:spPr>
          <a:xfrm>
            <a:off x="611560" y="6304235"/>
            <a:ext cx="2808312" cy="365125"/>
          </a:xfrm>
          <a:prstGeom prst="rect">
            <a:avLst/>
          </a:prstGeom>
        </p:spPr>
        <p:txBody>
          <a:bodyPr vert="horz" lIns="91440" tIns="45720" rIns="91440" bIns="45720" rtlCol="0" anchor="ctr"/>
          <a:lstStyle>
            <a:lvl1pPr algn="l">
              <a:defRPr sz="1000">
                <a:solidFill>
                  <a:schemeClr val="bg1"/>
                </a:solidFill>
              </a:defRPr>
            </a:lvl1pPr>
          </a:lstStyle>
          <a:p>
            <a:r>
              <a:rPr lang="en-NZ" dirty="0"/>
              <a:t>| Footer details here</a:t>
            </a:r>
          </a:p>
        </p:txBody>
      </p:sp>
    </p:spTree>
    <p:extLst>
      <p:ext uri="{BB962C8B-B14F-4D97-AF65-F5344CB8AC3E}">
        <p14:creationId xmlns:p14="http://schemas.microsoft.com/office/powerpoint/2010/main" val="2722683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5888"/>
            <a:ext cx="8229600" cy="936625"/>
          </a:xfrm>
        </p:spPr>
        <p:txBody>
          <a:bodyPr/>
          <a:lstStyle/>
          <a:p>
            <a:r>
              <a:rPr lang="en-US"/>
              <a:t>Click to edit Master title style</a:t>
            </a:r>
          </a:p>
        </p:txBody>
      </p:sp>
      <p:sp>
        <p:nvSpPr>
          <p:cNvPr id="3" name="Content Placeholder 2"/>
          <p:cNvSpPr>
            <a:spLocks noGrp="1"/>
          </p:cNvSpPr>
          <p:nvPr>
            <p:ph sz="half" idx="1"/>
          </p:nvPr>
        </p:nvSpPr>
        <p:spPr>
          <a:xfrm>
            <a:off x="457200" y="1412875"/>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412875"/>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751263"/>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9548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404664"/>
            <a:ext cx="8229600" cy="1143000"/>
          </a:xfrm>
          <a:prstGeom prst="rect">
            <a:avLst/>
          </a:prstGeom>
        </p:spPr>
        <p:txBody>
          <a:bodyPr vert="horz" lIns="91440" tIns="45720" rIns="91440" bIns="45720" rtlCol="0" anchor="ctr">
            <a:normAutofit/>
          </a:bodyPr>
          <a:lstStyle/>
          <a:p>
            <a:r>
              <a:rPr lang="en-US" dirty="0"/>
              <a:t>This is the heading</a:t>
            </a:r>
            <a:endParaRPr lang="en-NZ"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First level of text</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5" name="Footer Placeholder 4"/>
          <p:cNvSpPr>
            <a:spLocks noGrp="1"/>
          </p:cNvSpPr>
          <p:nvPr>
            <p:ph type="ftr" sz="quarter" idx="3"/>
          </p:nvPr>
        </p:nvSpPr>
        <p:spPr>
          <a:xfrm>
            <a:off x="611560" y="6304235"/>
            <a:ext cx="2808312" cy="365125"/>
          </a:xfrm>
          <a:prstGeom prst="rect">
            <a:avLst/>
          </a:prstGeom>
        </p:spPr>
        <p:txBody>
          <a:bodyPr vert="horz" lIns="91440" tIns="45720" rIns="91440" bIns="45720" rtlCol="0" anchor="ctr"/>
          <a:lstStyle>
            <a:lvl1pPr algn="l">
              <a:defRPr sz="1000">
                <a:solidFill>
                  <a:schemeClr val="bg1"/>
                </a:solidFill>
              </a:defRPr>
            </a:lvl1pPr>
          </a:lstStyle>
          <a:p>
            <a:r>
              <a:rPr lang="en-NZ" dirty="0"/>
              <a:t>| Footer details here</a:t>
            </a:r>
          </a:p>
        </p:txBody>
      </p:sp>
      <p:sp>
        <p:nvSpPr>
          <p:cNvPr id="6" name="Slide Number Placeholder 5"/>
          <p:cNvSpPr>
            <a:spLocks noGrp="1"/>
          </p:cNvSpPr>
          <p:nvPr>
            <p:ph type="sldNum" sz="quarter" idx="4"/>
          </p:nvPr>
        </p:nvSpPr>
        <p:spPr>
          <a:xfrm>
            <a:off x="395536" y="6309321"/>
            <a:ext cx="405408" cy="360039"/>
          </a:xfrm>
          <a:prstGeom prst="rect">
            <a:avLst/>
          </a:prstGeom>
        </p:spPr>
        <p:txBody>
          <a:bodyPr vert="horz" lIns="91440" tIns="45720" rIns="91440" bIns="45720" rtlCol="0" anchor="ctr"/>
          <a:lstStyle>
            <a:lvl1pPr algn="l">
              <a:defRPr sz="1000">
                <a:solidFill>
                  <a:schemeClr val="bg1"/>
                </a:solidFill>
              </a:defRPr>
            </a:lvl1pPr>
          </a:lstStyle>
          <a:p>
            <a:fld id="{8E358689-BA0A-49A1-8A48-F71B8AB2D529}" type="slidenum">
              <a:rPr lang="en-NZ" smtClean="0"/>
              <a:pPr/>
              <a:t>‹#›</a:t>
            </a:fld>
            <a:endParaRPr lang="en-NZ" dirty="0"/>
          </a:p>
        </p:txBody>
      </p:sp>
    </p:spTree>
    <p:extLst>
      <p:ext uri="{BB962C8B-B14F-4D97-AF65-F5344CB8AC3E}">
        <p14:creationId xmlns:p14="http://schemas.microsoft.com/office/powerpoint/2010/main" val="2187426820"/>
      </p:ext>
    </p:extLst>
  </p:cSld>
  <p:clrMap bg1="lt1" tx1="dk1" bg2="lt2" tx2="dk2" accent1="accent1" accent2="accent2" accent3="accent3" accent4="accent4" accent5="accent5" accent6="accent6" hlink="hlink" folHlink="folHlink"/>
  <p:sldLayoutIdLst>
    <p:sldLayoutId id="2147483649" r:id="rId1"/>
    <p:sldLayoutId id="2147483669" r:id="rId2"/>
    <p:sldLayoutId id="2147483660" r:id="rId3"/>
    <p:sldLayoutId id="2147483667" r:id="rId4"/>
    <p:sldLayoutId id="2147483650" r:id="rId5"/>
    <p:sldLayoutId id="2147483661" r:id="rId6"/>
    <p:sldLayoutId id="2147483666" r:id="rId7"/>
    <p:sldLayoutId id="2147483671" r:id="rId8"/>
    <p:sldLayoutId id="2147483674" r:id="rId9"/>
  </p:sldLayoutIdLst>
  <p:hf hdr="0" dt="0"/>
  <p:txStyles>
    <p:titleStyle>
      <a:lvl1pPr algn="l" defTabSz="914400" rtl="0" eaLnBrk="1" latinLnBrk="0" hangingPunct="1">
        <a:spcBef>
          <a:spcPct val="0"/>
        </a:spcBef>
        <a:buNone/>
        <a:defRPr sz="5400" b="1" kern="1200" baseline="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200" kern="1200">
          <a:solidFill>
            <a:schemeClr val="accent2">
              <a:lumMod val="50000"/>
            </a:schemeClr>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accent2">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2">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eg"/><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eg"/><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jpeg"/><Relationship Id="rId1" Type="http://schemas.openxmlformats.org/officeDocument/2006/relationships/slideLayout" Target="../slideLayouts/slideLayout9.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jpeg"/><Relationship Id="rId1" Type="http://schemas.openxmlformats.org/officeDocument/2006/relationships/slideLayout" Target="../slideLayouts/slideLayout9.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4.jpg"/><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693" r="693"/>
          <a:stretch>
            <a:fillRect/>
          </a:stretch>
        </p:blipFill>
        <p:spPr>
          <a:xfrm>
            <a:off x="0" y="-172278"/>
            <a:ext cx="9144000" cy="6181200"/>
          </a:xfrm>
        </p:spPr>
      </p:pic>
      <p:sp>
        <p:nvSpPr>
          <p:cNvPr id="3" name="Slide Number Placeholder 2"/>
          <p:cNvSpPr>
            <a:spLocks noGrp="1"/>
          </p:cNvSpPr>
          <p:nvPr>
            <p:ph type="sldNum" sz="quarter" idx="12"/>
          </p:nvPr>
        </p:nvSpPr>
        <p:spPr/>
        <p:txBody>
          <a:bodyPr/>
          <a:lstStyle/>
          <a:p>
            <a:fld id="{8E358689-BA0A-49A1-8A48-F71B8AB2D529}" type="slidenum">
              <a:rPr lang="en-NZ" smtClean="0"/>
              <a:t>1</a:t>
            </a:fld>
            <a:endParaRPr lang="en-NZ" dirty="0"/>
          </a:p>
        </p:txBody>
      </p:sp>
      <p:sp>
        <p:nvSpPr>
          <p:cNvPr id="4" name="Title 3"/>
          <p:cNvSpPr>
            <a:spLocks noGrp="1"/>
          </p:cNvSpPr>
          <p:nvPr>
            <p:ph type="ctrTitle"/>
          </p:nvPr>
        </p:nvSpPr>
        <p:spPr>
          <a:xfrm>
            <a:off x="359532" y="-34788"/>
            <a:ext cx="8424936" cy="1878496"/>
          </a:xfrm>
        </p:spPr>
        <p:txBody>
          <a:bodyPr>
            <a:normAutofit fontScale="90000"/>
          </a:bodyPr>
          <a:lstStyle/>
          <a:p>
            <a:r>
              <a:rPr lang="en-NZ" dirty="0"/>
              <a:t>Agenda Item #2</a:t>
            </a:r>
            <a:br>
              <a:rPr lang="en-NZ" dirty="0"/>
            </a:br>
            <a:r>
              <a:rPr lang="en-NZ" dirty="0"/>
              <a:t>NZZO Brief</a:t>
            </a:r>
          </a:p>
        </p:txBody>
      </p:sp>
      <p:pic>
        <p:nvPicPr>
          <p:cNvPr id="17" name="Picture Placeholder 16"/>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p:pic>
      <p:sp>
        <p:nvSpPr>
          <p:cNvPr id="2" name="TextBox 1"/>
          <p:cNvSpPr txBox="1"/>
          <p:nvPr/>
        </p:nvSpPr>
        <p:spPr>
          <a:xfrm>
            <a:off x="775252" y="4651513"/>
            <a:ext cx="6380922" cy="923330"/>
          </a:xfrm>
          <a:prstGeom prst="rect">
            <a:avLst/>
          </a:prstGeom>
          <a:noFill/>
        </p:spPr>
        <p:txBody>
          <a:bodyPr wrap="square" rtlCol="0">
            <a:spAutoFit/>
          </a:bodyPr>
          <a:lstStyle/>
          <a:p>
            <a:r>
              <a:rPr lang="en-NZ" b="1" dirty="0">
                <a:solidFill>
                  <a:schemeClr val="bg1"/>
                </a:solidFill>
              </a:rPr>
              <a:t>ISPACG FIT 27</a:t>
            </a:r>
          </a:p>
          <a:p>
            <a:r>
              <a:rPr lang="en-NZ" b="1" dirty="0">
                <a:solidFill>
                  <a:schemeClr val="bg1"/>
                </a:solidFill>
              </a:rPr>
              <a:t>Virtual meeting</a:t>
            </a:r>
          </a:p>
          <a:p>
            <a:r>
              <a:rPr lang="en-NZ" b="1" dirty="0">
                <a:solidFill>
                  <a:schemeClr val="bg1"/>
                </a:solidFill>
              </a:rPr>
              <a:t>2200 UTC, 30 June 2020</a:t>
            </a:r>
            <a:endParaRPr lang="en-US" b="1" dirty="0">
              <a:solidFill>
                <a:schemeClr val="bg1"/>
              </a:solidFill>
            </a:endParaRPr>
          </a:p>
        </p:txBody>
      </p:sp>
      <p:sp>
        <p:nvSpPr>
          <p:cNvPr id="7" name="Footer Placeholder 4"/>
          <p:cNvSpPr>
            <a:spLocks noGrp="1"/>
          </p:cNvSpPr>
          <p:nvPr>
            <p:ph type="ftr" sz="quarter" idx="3"/>
          </p:nvPr>
        </p:nvSpPr>
        <p:spPr>
          <a:xfrm>
            <a:off x="598240" y="6309321"/>
            <a:ext cx="2808312" cy="365125"/>
          </a:xfrm>
          <a:prstGeom prst="rect">
            <a:avLst/>
          </a:prstGeom>
        </p:spPr>
        <p:txBody>
          <a:bodyPr vert="horz" lIns="91440" tIns="45720" rIns="91440" bIns="45720" rtlCol="0" anchor="ctr"/>
          <a:lstStyle>
            <a:lvl1pPr algn="l">
              <a:defRPr sz="1000">
                <a:solidFill>
                  <a:schemeClr val="bg1"/>
                </a:solidFill>
              </a:defRPr>
            </a:lvl1pPr>
          </a:lstStyle>
          <a:p>
            <a:r>
              <a:rPr lang="en-NZ" dirty="0"/>
              <a:t>| ISPACG  FIT 27 2020</a:t>
            </a:r>
          </a:p>
        </p:txBody>
      </p:sp>
      <p:pic>
        <p:nvPicPr>
          <p:cNvPr id="8" name="Picture 2" descr="COV-GN2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4833" y="6234703"/>
            <a:ext cx="903684" cy="504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0460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Footer Placeholder 4"/>
          <p:cNvSpPr txBox="1">
            <a:spLocks/>
          </p:cNvSpPr>
          <p:nvPr/>
        </p:nvSpPr>
        <p:spPr>
          <a:xfrm>
            <a:off x="611560" y="6304235"/>
            <a:ext cx="2808312" cy="365125"/>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100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accent2">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2">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NZ" dirty="0"/>
              <a:t>| ISPACG FIT 27 2020</a:t>
            </a:r>
          </a:p>
        </p:txBody>
      </p:sp>
      <p:sp>
        <p:nvSpPr>
          <p:cNvPr id="672" name="Slide Number Placeholder 2"/>
          <p:cNvSpPr txBox="1">
            <a:spLocks/>
          </p:cNvSpPr>
          <p:nvPr/>
        </p:nvSpPr>
        <p:spPr>
          <a:xfrm>
            <a:off x="395536" y="6378894"/>
            <a:ext cx="405408" cy="3600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58689-BA0A-49A1-8A48-F71B8AB2D529}" type="slidenum">
              <a:rPr lang="en-NZ" sz="1000" smtClean="0">
                <a:solidFill>
                  <a:schemeClr val="bg1"/>
                </a:solidFill>
              </a:rPr>
              <a:pPr/>
              <a:t>10</a:t>
            </a:fld>
            <a:endParaRPr lang="en-NZ" sz="1000" dirty="0">
              <a:solidFill>
                <a:schemeClr val="bg1"/>
              </a:solidFill>
            </a:endParaRPr>
          </a:p>
        </p:txBody>
      </p:sp>
      <p:pic>
        <p:nvPicPr>
          <p:cNvPr id="1026" name="Picture 2" descr="COV-GN2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6675" y="6234704"/>
            <a:ext cx="903684" cy="50422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5536" y="187890"/>
            <a:ext cx="7458283" cy="369332"/>
          </a:xfrm>
          <a:prstGeom prst="rect">
            <a:avLst/>
          </a:prstGeom>
          <a:noFill/>
        </p:spPr>
        <p:txBody>
          <a:bodyPr wrap="square" rtlCol="0">
            <a:spAutoFit/>
          </a:bodyPr>
          <a:lstStyle/>
          <a:p>
            <a:r>
              <a:rPr lang="en-NZ" b="1" dirty="0">
                <a:solidFill>
                  <a:schemeClr val="tx2">
                    <a:lumMod val="60000"/>
                    <a:lumOff val="40000"/>
                  </a:schemeClr>
                </a:solidFill>
              </a:rPr>
              <a:t>ADS-C RSP180 – By Media Type 2019</a:t>
            </a:r>
            <a:endParaRPr lang="en-NZ" dirty="0">
              <a:solidFill>
                <a:schemeClr val="tx2">
                  <a:lumMod val="60000"/>
                  <a:lumOff val="40000"/>
                </a:schemeClr>
              </a:solidFill>
            </a:endParaRPr>
          </a:p>
        </p:txBody>
      </p:sp>
      <p:pic>
        <p:nvPicPr>
          <p:cNvPr id="4" name="Picture 3">
            <a:extLst>
              <a:ext uri="{FF2B5EF4-FFF2-40B4-BE49-F238E27FC236}">
                <a16:creationId xmlns:a16="http://schemas.microsoft.com/office/drawing/2014/main" id="{C33C1EE3-992F-44FB-A117-864D9C68CB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7136" y="557222"/>
            <a:ext cx="5549727" cy="5348713"/>
          </a:xfrm>
          <a:prstGeom prst="rect">
            <a:avLst/>
          </a:prstGeom>
        </p:spPr>
      </p:pic>
    </p:spTree>
    <p:extLst>
      <p:ext uri="{BB962C8B-B14F-4D97-AF65-F5344CB8AC3E}">
        <p14:creationId xmlns:p14="http://schemas.microsoft.com/office/powerpoint/2010/main" val="1477474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Footer Placeholder 4"/>
          <p:cNvSpPr txBox="1">
            <a:spLocks/>
          </p:cNvSpPr>
          <p:nvPr/>
        </p:nvSpPr>
        <p:spPr>
          <a:xfrm>
            <a:off x="611560" y="6304235"/>
            <a:ext cx="2808312" cy="365125"/>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100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accent2">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2">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NZ" dirty="0"/>
              <a:t>| ISPACG FIT 27 2020</a:t>
            </a:r>
          </a:p>
        </p:txBody>
      </p:sp>
      <p:sp>
        <p:nvSpPr>
          <p:cNvPr id="672" name="Slide Number Placeholder 2"/>
          <p:cNvSpPr txBox="1">
            <a:spLocks/>
          </p:cNvSpPr>
          <p:nvPr/>
        </p:nvSpPr>
        <p:spPr>
          <a:xfrm>
            <a:off x="395536" y="6378894"/>
            <a:ext cx="405408" cy="3600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58689-BA0A-49A1-8A48-F71B8AB2D529}" type="slidenum">
              <a:rPr lang="en-NZ" sz="1000" smtClean="0">
                <a:solidFill>
                  <a:schemeClr val="bg1"/>
                </a:solidFill>
              </a:rPr>
              <a:pPr/>
              <a:t>11</a:t>
            </a:fld>
            <a:endParaRPr lang="en-NZ" sz="1000" dirty="0">
              <a:solidFill>
                <a:schemeClr val="bg1"/>
              </a:solidFill>
            </a:endParaRPr>
          </a:p>
        </p:txBody>
      </p:sp>
      <p:pic>
        <p:nvPicPr>
          <p:cNvPr id="1026" name="Picture 2" descr="COV-GN2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6675" y="6234704"/>
            <a:ext cx="903684" cy="50422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95536" y="187890"/>
            <a:ext cx="8612841" cy="369332"/>
          </a:xfrm>
          <a:prstGeom prst="rect">
            <a:avLst/>
          </a:prstGeom>
          <a:noFill/>
        </p:spPr>
        <p:txBody>
          <a:bodyPr wrap="square" rtlCol="0">
            <a:spAutoFit/>
          </a:bodyPr>
          <a:lstStyle/>
          <a:p>
            <a:r>
              <a:rPr lang="en-NZ" b="1" dirty="0">
                <a:solidFill>
                  <a:schemeClr val="tx2">
                    <a:lumMod val="60000"/>
                    <a:lumOff val="40000"/>
                  </a:schemeClr>
                </a:solidFill>
              </a:rPr>
              <a:t>CPDLC RCP240 – Actual Communications Technical Performance  (ACTP) – All RGS 2019</a:t>
            </a:r>
            <a:endParaRPr lang="en-NZ" dirty="0">
              <a:solidFill>
                <a:schemeClr val="tx2">
                  <a:lumMod val="60000"/>
                  <a:lumOff val="40000"/>
                </a:schemeClr>
              </a:solidFill>
            </a:endParaRPr>
          </a:p>
        </p:txBody>
      </p:sp>
      <p:sp>
        <p:nvSpPr>
          <p:cNvPr id="8" name="TextBox 7"/>
          <p:cNvSpPr txBox="1"/>
          <p:nvPr/>
        </p:nvSpPr>
        <p:spPr>
          <a:xfrm>
            <a:off x="6389068" y="1555090"/>
            <a:ext cx="2880986" cy="646331"/>
          </a:xfrm>
          <a:prstGeom prst="rect">
            <a:avLst/>
          </a:prstGeom>
          <a:noFill/>
        </p:spPr>
        <p:txBody>
          <a:bodyPr wrap="square" rtlCol="0">
            <a:spAutoFit/>
          </a:bodyPr>
          <a:lstStyle/>
          <a:p>
            <a:pPr marL="285750" indent="-285750">
              <a:buFont typeface="Arial" panose="020B0604020202020204" pitchFamily="34" charset="0"/>
              <a:buChar char="•"/>
            </a:pPr>
            <a:r>
              <a:rPr lang="en-NZ" b="1" dirty="0"/>
              <a:t>No significant change observed from 2018 year.</a:t>
            </a:r>
          </a:p>
        </p:txBody>
      </p:sp>
      <p:pic>
        <p:nvPicPr>
          <p:cNvPr id="5" name="Picture 4">
            <a:extLst>
              <a:ext uri="{FF2B5EF4-FFF2-40B4-BE49-F238E27FC236}">
                <a16:creationId xmlns:a16="http://schemas.microsoft.com/office/drawing/2014/main" id="{282BA8EC-F538-4A64-ACC8-E5637584AF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327" y="756586"/>
            <a:ext cx="6206063" cy="5273626"/>
          </a:xfrm>
          <a:prstGeom prst="rect">
            <a:avLst/>
          </a:prstGeom>
        </p:spPr>
      </p:pic>
      <p:pic>
        <p:nvPicPr>
          <p:cNvPr id="9" name="Picture 8">
            <a:extLst>
              <a:ext uri="{FF2B5EF4-FFF2-40B4-BE49-F238E27FC236}">
                <a16:creationId xmlns:a16="http://schemas.microsoft.com/office/drawing/2014/main" id="{C775CE4E-99F4-4590-B62D-242AB987DE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8320" y="2475444"/>
            <a:ext cx="1628571" cy="2257143"/>
          </a:xfrm>
          <a:prstGeom prst="rect">
            <a:avLst/>
          </a:prstGeom>
        </p:spPr>
      </p:pic>
    </p:spTree>
    <p:extLst>
      <p:ext uri="{BB962C8B-B14F-4D97-AF65-F5344CB8AC3E}">
        <p14:creationId xmlns:p14="http://schemas.microsoft.com/office/powerpoint/2010/main" val="408373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Footer Placeholder 4"/>
          <p:cNvSpPr txBox="1">
            <a:spLocks/>
          </p:cNvSpPr>
          <p:nvPr/>
        </p:nvSpPr>
        <p:spPr>
          <a:xfrm>
            <a:off x="611560" y="6304235"/>
            <a:ext cx="2808312" cy="365125"/>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100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accent2">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2">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NZ" dirty="0"/>
              <a:t>| ISPACG FIT 27 2020</a:t>
            </a:r>
          </a:p>
        </p:txBody>
      </p:sp>
      <p:sp>
        <p:nvSpPr>
          <p:cNvPr id="672" name="Slide Number Placeholder 2"/>
          <p:cNvSpPr txBox="1">
            <a:spLocks/>
          </p:cNvSpPr>
          <p:nvPr/>
        </p:nvSpPr>
        <p:spPr>
          <a:xfrm>
            <a:off x="395536" y="6378894"/>
            <a:ext cx="405408" cy="3600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58689-BA0A-49A1-8A48-F71B8AB2D529}" type="slidenum">
              <a:rPr lang="en-NZ" sz="1000" smtClean="0">
                <a:solidFill>
                  <a:schemeClr val="bg1"/>
                </a:solidFill>
              </a:rPr>
              <a:pPr/>
              <a:t>12</a:t>
            </a:fld>
            <a:endParaRPr lang="en-NZ" sz="1000" dirty="0">
              <a:solidFill>
                <a:schemeClr val="bg1"/>
              </a:solidFill>
            </a:endParaRPr>
          </a:p>
        </p:txBody>
      </p:sp>
      <p:pic>
        <p:nvPicPr>
          <p:cNvPr id="1026" name="Picture 2" descr="COV-GN2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6675" y="6234704"/>
            <a:ext cx="903684" cy="50422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95536" y="187890"/>
            <a:ext cx="8612841" cy="369332"/>
          </a:xfrm>
          <a:prstGeom prst="rect">
            <a:avLst/>
          </a:prstGeom>
          <a:noFill/>
        </p:spPr>
        <p:txBody>
          <a:bodyPr wrap="square" rtlCol="0">
            <a:spAutoFit/>
          </a:bodyPr>
          <a:lstStyle/>
          <a:p>
            <a:r>
              <a:rPr lang="en-NZ" b="1" dirty="0">
                <a:solidFill>
                  <a:schemeClr val="tx2">
                    <a:lumMod val="60000"/>
                    <a:lumOff val="40000"/>
                  </a:schemeClr>
                </a:solidFill>
              </a:rPr>
              <a:t>CPDLC RCP240 – Actual Communications Technical Performance  (ACTP) – All RGS 2020</a:t>
            </a:r>
            <a:endParaRPr lang="en-NZ" dirty="0">
              <a:solidFill>
                <a:schemeClr val="tx2">
                  <a:lumMod val="60000"/>
                  <a:lumOff val="40000"/>
                </a:schemeClr>
              </a:solidFill>
            </a:endParaRPr>
          </a:p>
        </p:txBody>
      </p:sp>
      <p:pic>
        <p:nvPicPr>
          <p:cNvPr id="3" name="Picture 2">
            <a:extLst>
              <a:ext uri="{FF2B5EF4-FFF2-40B4-BE49-F238E27FC236}">
                <a16:creationId xmlns:a16="http://schemas.microsoft.com/office/drawing/2014/main" id="{BD1716D0-88E7-47B5-9DF0-81E67968BD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781" y="773958"/>
            <a:ext cx="6078182" cy="5094515"/>
          </a:xfrm>
          <a:prstGeom prst="rect">
            <a:avLst/>
          </a:prstGeom>
        </p:spPr>
      </p:pic>
      <p:pic>
        <p:nvPicPr>
          <p:cNvPr id="6" name="Picture 5">
            <a:extLst>
              <a:ext uri="{FF2B5EF4-FFF2-40B4-BE49-F238E27FC236}">
                <a16:creationId xmlns:a16="http://schemas.microsoft.com/office/drawing/2014/main" id="{2DBA6390-C873-4450-98E3-7EFDC3D57F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9615" y="2672449"/>
            <a:ext cx="1609524" cy="2228571"/>
          </a:xfrm>
          <a:prstGeom prst="rect">
            <a:avLst/>
          </a:prstGeom>
        </p:spPr>
      </p:pic>
      <p:sp>
        <p:nvSpPr>
          <p:cNvPr id="13" name="TextBox 12">
            <a:extLst>
              <a:ext uri="{FF2B5EF4-FFF2-40B4-BE49-F238E27FC236}">
                <a16:creationId xmlns:a16="http://schemas.microsoft.com/office/drawing/2014/main" id="{7585D04E-BA34-4C23-B417-D30DE3C4B6E2}"/>
              </a:ext>
            </a:extLst>
          </p:cNvPr>
          <p:cNvSpPr txBox="1"/>
          <p:nvPr/>
        </p:nvSpPr>
        <p:spPr>
          <a:xfrm>
            <a:off x="6263014" y="1515697"/>
            <a:ext cx="2880986" cy="646331"/>
          </a:xfrm>
          <a:prstGeom prst="rect">
            <a:avLst/>
          </a:prstGeom>
          <a:noFill/>
        </p:spPr>
        <p:txBody>
          <a:bodyPr wrap="square" rtlCol="0">
            <a:spAutoFit/>
          </a:bodyPr>
          <a:lstStyle/>
          <a:p>
            <a:pPr marL="285750" indent="-285750">
              <a:buFont typeface="Arial" panose="020B0604020202020204" pitchFamily="34" charset="0"/>
              <a:buChar char="•"/>
            </a:pPr>
            <a:r>
              <a:rPr lang="en-NZ" b="1" dirty="0"/>
              <a:t>Slight improvement observed on 2019 year.</a:t>
            </a:r>
          </a:p>
        </p:txBody>
      </p:sp>
    </p:spTree>
    <p:extLst>
      <p:ext uri="{BB962C8B-B14F-4D97-AF65-F5344CB8AC3E}">
        <p14:creationId xmlns:p14="http://schemas.microsoft.com/office/powerpoint/2010/main" val="3524439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Footer Placeholder 4"/>
          <p:cNvSpPr txBox="1">
            <a:spLocks/>
          </p:cNvSpPr>
          <p:nvPr/>
        </p:nvSpPr>
        <p:spPr>
          <a:xfrm>
            <a:off x="611560" y="6304235"/>
            <a:ext cx="2808312" cy="365125"/>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100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accent2">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2">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NZ" dirty="0"/>
              <a:t>| ISPACG FIT 27 2020</a:t>
            </a:r>
          </a:p>
        </p:txBody>
      </p:sp>
      <p:sp>
        <p:nvSpPr>
          <p:cNvPr id="672" name="Slide Number Placeholder 2"/>
          <p:cNvSpPr txBox="1">
            <a:spLocks/>
          </p:cNvSpPr>
          <p:nvPr/>
        </p:nvSpPr>
        <p:spPr>
          <a:xfrm>
            <a:off x="395536" y="6378894"/>
            <a:ext cx="405408" cy="3600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58689-BA0A-49A1-8A48-F71B8AB2D529}" type="slidenum">
              <a:rPr lang="en-NZ" sz="1000" smtClean="0">
                <a:solidFill>
                  <a:schemeClr val="bg1"/>
                </a:solidFill>
              </a:rPr>
              <a:pPr/>
              <a:t>13</a:t>
            </a:fld>
            <a:endParaRPr lang="en-NZ" sz="1000" dirty="0">
              <a:solidFill>
                <a:schemeClr val="bg1"/>
              </a:solidFill>
            </a:endParaRPr>
          </a:p>
        </p:txBody>
      </p:sp>
      <p:pic>
        <p:nvPicPr>
          <p:cNvPr id="1026" name="Picture 2" descr="COV-GN2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6675" y="6234704"/>
            <a:ext cx="903684" cy="50422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95536" y="187890"/>
            <a:ext cx="7458283" cy="369332"/>
          </a:xfrm>
          <a:prstGeom prst="rect">
            <a:avLst/>
          </a:prstGeom>
          <a:noFill/>
        </p:spPr>
        <p:txBody>
          <a:bodyPr wrap="square" rtlCol="0">
            <a:spAutoFit/>
          </a:bodyPr>
          <a:lstStyle/>
          <a:p>
            <a:r>
              <a:rPr lang="en-NZ" b="1" dirty="0">
                <a:solidFill>
                  <a:schemeClr val="tx2">
                    <a:lumMod val="60000"/>
                    <a:lumOff val="40000"/>
                  </a:schemeClr>
                </a:solidFill>
              </a:rPr>
              <a:t>CPDLC RCP240 – Actual Communications Performance  (ACP) – All RGS 2019</a:t>
            </a:r>
            <a:endParaRPr lang="en-NZ" dirty="0">
              <a:solidFill>
                <a:schemeClr val="tx2">
                  <a:lumMod val="60000"/>
                  <a:lumOff val="40000"/>
                </a:schemeClr>
              </a:solidFill>
            </a:endParaRPr>
          </a:p>
        </p:txBody>
      </p:sp>
      <p:sp>
        <p:nvSpPr>
          <p:cNvPr id="8" name="TextBox 7"/>
          <p:cNvSpPr txBox="1"/>
          <p:nvPr/>
        </p:nvSpPr>
        <p:spPr>
          <a:xfrm>
            <a:off x="6116803" y="845484"/>
            <a:ext cx="2880986" cy="646331"/>
          </a:xfrm>
          <a:prstGeom prst="rect">
            <a:avLst/>
          </a:prstGeom>
          <a:noFill/>
        </p:spPr>
        <p:txBody>
          <a:bodyPr wrap="square" rtlCol="0">
            <a:spAutoFit/>
          </a:bodyPr>
          <a:lstStyle/>
          <a:p>
            <a:pPr marL="285750" indent="-285750">
              <a:buFont typeface="Arial" panose="020B0604020202020204" pitchFamily="34" charset="0"/>
              <a:buChar char="•"/>
            </a:pPr>
            <a:r>
              <a:rPr lang="en-NZ" b="1" dirty="0"/>
              <a:t>No significant change observed from 2018 year.</a:t>
            </a:r>
          </a:p>
        </p:txBody>
      </p:sp>
      <p:pic>
        <p:nvPicPr>
          <p:cNvPr id="5" name="Picture 4">
            <a:extLst>
              <a:ext uri="{FF2B5EF4-FFF2-40B4-BE49-F238E27FC236}">
                <a16:creationId xmlns:a16="http://schemas.microsoft.com/office/drawing/2014/main" id="{A0A8A5EA-A2FA-4B82-A8CC-DC0A503516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211" y="812041"/>
            <a:ext cx="5937654" cy="4900696"/>
          </a:xfrm>
          <a:prstGeom prst="rect">
            <a:avLst/>
          </a:prstGeom>
        </p:spPr>
      </p:pic>
      <p:pic>
        <p:nvPicPr>
          <p:cNvPr id="9" name="Picture 8">
            <a:extLst>
              <a:ext uri="{FF2B5EF4-FFF2-40B4-BE49-F238E27FC236}">
                <a16:creationId xmlns:a16="http://schemas.microsoft.com/office/drawing/2014/main" id="{C98669E7-8903-48F9-AADD-09865661D7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9462" y="2247049"/>
            <a:ext cx="1619048" cy="2219048"/>
          </a:xfrm>
          <a:prstGeom prst="rect">
            <a:avLst/>
          </a:prstGeom>
        </p:spPr>
      </p:pic>
    </p:spTree>
    <p:extLst>
      <p:ext uri="{BB962C8B-B14F-4D97-AF65-F5344CB8AC3E}">
        <p14:creationId xmlns:p14="http://schemas.microsoft.com/office/powerpoint/2010/main" val="1537770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Footer Placeholder 4"/>
          <p:cNvSpPr txBox="1">
            <a:spLocks/>
          </p:cNvSpPr>
          <p:nvPr/>
        </p:nvSpPr>
        <p:spPr>
          <a:xfrm>
            <a:off x="611560" y="6304235"/>
            <a:ext cx="2808312" cy="365125"/>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100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accent2">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2">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NZ" dirty="0"/>
              <a:t>| ISPACG FIT 27 2020</a:t>
            </a:r>
          </a:p>
        </p:txBody>
      </p:sp>
      <p:sp>
        <p:nvSpPr>
          <p:cNvPr id="672" name="Slide Number Placeholder 2"/>
          <p:cNvSpPr txBox="1">
            <a:spLocks/>
          </p:cNvSpPr>
          <p:nvPr/>
        </p:nvSpPr>
        <p:spPr>
          <a:xfrm>
            <a:off x="395536" y="6378894"/>
            <a:ext cx="405408" cy="3600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58689-BA0A-49A1-8A48-F71B8AB2D529}" type="slidenum">
              <a:rPr lang="en-NZ" sz="1000" smtClean="0">
                <a:solidFill>
                  <a:schemeClr val="bg1"/>
                </a:solidFill>
              </a:rPr>
              <a:pPr/>
              <a:t>14</a:t>
            </a:fld>
            <a:endParaRPr lang="en-NZ" sz="1000" dirty="0">
              <a:solidFill>
                <a:schemeClr val="bg1"/>
              </a:solidFill>
            </a:endParaRPr>
          </a:p>
        </p:txBody>
      </p:sp>
      <p:pic>
        <p:nvPicPr>
          <p:cNvPr id="1026" name="Picture 2" descr="COV-GN2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6675" y="6234704"/>
            <a:ext cx="903684" cy="50422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10095" y="187890"/>
            <a:ext cx="8523809" cy="369332"/>
          </a:xfrm>
          <a:prstGeom prst="rect">
            <a:avLst/>
          </a:prstGeom>
          <a:noFill/>
        </p:spPr>
        <p:txBody>
          <a:bodyPr wrap="square" rtlCol="0">
            <a:spAutoFit/>
          </a:bodyPr>
          <a:lstStyle/>
          <a:p>
            <a:r>
              <a:rPr lang="en-NZ" b="1" dirty="0">
                <a:solidFill>
                  <a:schemeClr val="tx2">
                    <a:lumMod val="60000"/>
                    <a:lumOff val="40000"/>
                  </a:schemeClr>
                </a:solidFill>
              </a:rPr>
              <a:t>CPDLC RCP240 – Actual Communications Performance – By Operator and Type 2019 (top 17) </a:t>
            </a:r>
            <a:endParaRPr lang="en-NZ" dirty="0">
              <a:solidFill>
                <a:schemeClr val="tx2">
                  <a:lumMod val="60000"/>
                  <a:lumOff val="40000"/>
                </a:schemeClr>
              </a:solidFill>
            </a:endParaRPr>
          </a:p>
        </p:txBody>
      </p:sp>
      <p:pic>
        <p:nvPicPr>
          <p:cNvPr id="4" name="Picture 3">
            <a:extLst>
              <a:ext uri="{FF2B5EF4-FFF2-40B4-BE49-F238E27FC236}">
                <a16:creationId xmlns:a16="http://schemas.microsoft.com/office/drawing/2014/main" id="{499E5C64-CB31-4E4A-81ED-D54E5FD79E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831" y="612283"/>
            <a:ext cx="6375689" cy="5497830"/>
          </a:xfrm>
          <a:prstGeom prst="rect">
            <a:avLst/>
          </a:prstGeom>
        </p:spPr>
      </p:pic>
    </p:spTree>
    <p:extLst>
      <p:ext uri="{BB962C8B-B14F-4D97-AF65-F5344CB8AC3E}">
        <p14:creationId xmlns:p14="http://schemas.microsoft.com/office/powerpoint/2010/main" val="3489347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Footer Placeholder 4"/>
          <p:cNvSpPr txBox="1">
            <a:spLocks/>
          </p:cNvSpPr>
          <p:nvPr/>
        </p:nvSpPr>
        <p:spPr>
          <a:xfrm>
            <a:off x="611560" y="6304235"/>
            <a:ext cx="2808312" cy="365125"/>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100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accent2">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2">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NZ" dirty="0"/>
              <a:t>| ISPACG FIT 27 2020</a:t>
            </a:r>
          </a:p>
        </p:txBody>
      </p:sp>
      <p:sp>
        <p:nvSpPr>
          <p:cNvPr id="672" name="Slide Number Placeholder 2"/>
          <p:cNvSpPr txBox="1">
            <a:spLocks/>
          </p:cNvSpPr>
          <p:nvPr/>
        </p:nvSpPr>
        <p:spPr>
          <a:xfrm>
            <a:off x="395536" y="6378894"/>
            <a:ext cx="405408" cy="3600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58689-BA0A-49A1-8A48-F71B8AB2D529}" type="slidenum">
              <a:rPr lang="en-NZ" sz="1000" smtClean="0">
                <a:solidFill>
                  <a:schemeClr val="bg1"/>
                </a:solidFill>
              </a:rPr>
              <a:pPr/>
              <a:t>15</a:t>
            </a:fld>
            <a:endParaRPr lang="en-NZ" sz="1000" dirty="0">
              <a:solidFill>
                <a:schemeClr val="bg1"/>
              </a:solidFill>
            </a:endParaRPr>
          </a:p>
        </p:txBody>
      </p:sp>
      <p:pic>
        <p:nvPicPr>
          <p:cNvPr id="1026" name="Picture 2" descr="COV-GN2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6675" y="6234704"/>
            <a:ext cx="903684" cy="50422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10095" y="187890"/>
            <a:ext cx="8523809" cy="369332"/>
          </a:xfrm>
          <a:prstGeom prst="rect">
            <a:avLst/>
          </a:prstGeom>
          <a:noFill/>
        </p:spPr>
        <p:txBody>
          <a:bodyPr wrap="square" rtlCol="0">
            <a:spAutoFit/>
          </a:bodyPr>
          <a:lstStyle/>
          <a:p>
            <a:r>
              <a:rPr lang="en-NZ" b="1" dirty="0">
                <a:solidFill>
                  <a:schemeClr val="tx2">
                    <a:lumMod val="60000"/>
                    <a:lumOff val="40000"/>
                  </a:schemeClr>
                </a:solidFill>
              </a:rPr>
              <a:t>CPDLC RCP240 – Actual Communications Performance – Performance Improvements</a:t>
            </a:r>
            <a:endParaRPr lang="en-NZ" dirty="0">
              <a:solidFill>
                <a:schemeClr val="tx2">
                  <a:lumMod val="60000"/>
                  <a:lumOff val="40000"/>
                </a:schemeClr>
              </a:solidFill>
            </a:endParaRPr>
          </a:p>
        </p:txBody>
      </p:sp>
      <p:pic>
        <p:nvPicPr>
          <p:cNvPr id="3" name="Picture 2">
            <a:extLst>
              <a:ext uri="{FF2B5EF4-FFF2-40B4-BE49-F238E27FC236}">
                <a16:creationId xmlns:a16="http://schemas.microsoft.com/office/drawing/2014/main" id="{57ADD6E8-9365-40D3-AA77-8BF45E6C4B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787" y="1031132"/>
            <a:ext cx="6707325" cy="2048709"/>
          </a:xfrm>
          <a:prstGeom prst="rect">
            <a:avLst/>
          </a:prstGeom>
        </p:spPr>
      </p:pic>
      <p:sp>
        <p:nvSpPr>
          <p:cNvPr id="5" name="TextBox 4">
            <a:extLst>
              <a:ext uri="{FF2B5EF4-FFF2-40B4-BE49-F238E27FC236}">
                <a16:creationId xmlns:a16="http://schemas.microsoft.com/office/drawing/2014/main" id="{A964B2D8-470F-4CA8-BBCD-E55DD61B2F05}"/>
              </a:ext>
            </a:extLst>
          </p:cNvPr>
          <p:cNvSpPr txBox="1"/>
          <p:nvPr/>
        </p:nvSpPr>
        <p:spPr>
          <a:xfrm>
            <a:off x="955787" y="3585172"/>
            <a:ext cx="6707325" cy="1200329"/>
          </a:xfrm>
          <a:prstGeom prst="rect">
            <a:avLst/>
          </a:prstGeom>
          <a:noFill/>
        </p:spPr>
        <p:txBody>
          <a:bodyPr wrap="square" rtlCol="0">
            <a:spAutoFit/>
          </a:bodyPr>
          <a:lstStyle/>
          <a:p>
            <a:pPr marL="285750" indent="-285750">
              <a:buFont typeface="Arial" panose="020B0604020202020204" pitchFamily="34" charset="0"/>
              <a:buChar char="•"/>
            </a:pPr>
            <a:r>
              <a:rPr lang="en-NZ" dirty="0"/>
              <a:t>FJI A332 have operated as PBCS qualified since mid 2019 and have stopped using HFDL in the “next-on-busy” mode.</a:t>
            </a:r>
          </a:p>
          <a:p>
            <a:pPr marL="285750" indent="-285750">
              <a:buFont typeface="Arial" panose="020B0604020202020204" pitchFamily="34" charset="0"/>
              <a:buChar char="•"/>
            </a:pPr>
            <a:r>
              <a:rPr lang="en-NZ" dirty="0"/>
              <a:t>ANZ A21N improved performance late 2019 following crew training initiatives by the airline.</a:t>
            </a:r>
          </a:p>
        </p:txBody>
      </p:sp>
    </p:spTree>
    <p:extLst>
      <p:ext uri="{BB962C8B-B14F-4D97-AF65-F5344CB8AC3E}">
        <p14:creationId xmlns:p14="http://schemas.microsoft.com/office/powerpoint/2010/main" val="31756728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2015716" y="2249074"/>
            <a:ext cx="5438734" cy="936625"/>
          </a:xfrm>
        </p:spPr>
        <p:txBody>
          <a:bodyPr>
            <a:normAutofit/>
          </a:bodyPr>
          <a:lstStyle/>
          <a:p>
            <a:r>
              <a:rPr lang="en-US" sz="4400" dirty="0"/>
              <a:t>Iridium Performance</a:t>
            </a:r>
            <a:endParaRPr lang="en-NZ" sz="4400" dirty="0"/>
          </a:p>
        </p:txBody>
      </p:sp>
      <p:sp>
        <p:nvSpPr>
          <p:cNvPr id="671" name="Footer Placeholder 4"/>
          <p:cNvSpPr txBox="1">
            <a:spLocks/>
          </p:cNvSpPr>
          <p:nvPr/>
        </p:nvSpPr>
        <p:spPr>
          <a:xfrm>
            <a:off x="611560" y="6304235"/>
            <a:ext cx="2808312" cy="365125"/>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100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accent2">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2">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NZ" dirty="0"/>
              <a:t>| ISPACG FIT 27 2020</a:t>
            </a:r>
          </a:p>
        </p:txBody>
      </p:sp>
      <p:sp>
        <p:nvSpPr>
          <p:cNvPr id="672" name="Slide Number Placeholder 2"/>
          <p:cNvSpPr txBox="1">
            <a:spLocks/>
          </p:cNvSpPr>
          <p:nvPr/>
        </p:nvSpPr>
        <p:spPr>
          <a:xfrm>
            <a:off x="395536" y="6378894"/>
            <a:ext cx="405408" cy="3600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58689-BA0A-49A1-8A48-F71B8AB2D529}" type="slidenum">
              <a:rPr lang="en-NZ" sz="1000" smtClean="0">
                <a:solidFill>
                  <a:schemeClr val="bg1"/>
                </a:solidFill>
              </a:rPr>
              <a:pPr/>
              <a:t>16</a:t>
            </a:fld>
            <a:endParaRPr lang="en-NZ" sz="1000" dirty="0">
              <a:solidFill>
                <a:schemeClr val="bg1"/>
              </a:solidFill>
            </a:endParaRPr>
          </a:p>
        </p:txBody>
      </p:sp>
      <p:pic>
        <p:nvPicPr>
          <p:cNvPr id="1026" name="Picture 2" descr="COV-GN2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6675" y="6234704"/>
            <a:ext cx="903684" cy="504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3582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Footer Placeholder 4"/>
          <p:cNvSpPr txBox="1">
            <a:spLocks/>
          </p:cNvSpPr>
          <p:nvPr/>
        </p:nvSpPr>
        <p:spPr>
          <a:xfrm>
            <a:off x="611560" y="6304235"/>
            <a:ext cx="2808312" cy="365125"/>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100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accent2">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2">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NZ" dirty="0"/>
              <a:t>| ISPACG FIT 27 2020</a:t>
            </a:r>
          </a:p>
        </p:txBody>
      </p:sp>
      <p:sp>
        <p:nvSpPr>
          <p:cNvPr id="672" name="Slide Number Placeholder 2"/>
          <p:cNvSpPr txBox="1">
            <a:spLocks/>
          </p:cNvSpPr>
          <p:nvPr/>
        </p:nvSpPr>
        <p:spPr>
          <a:xfrm>
            <a:off x="395536" y="6378894"/>
            <a:ext cx="405408" cy="3600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58689-BA0A-49A1-8A48-F71B8AB2D529}" type="slidenum">
              <a:rPr lang="en-NZ" sz="1000" smtClean="0">
                <a:solidFill>
                  <a:schemeClr val="bg1"/>
                </a:solidFill>
              </a:rPr>
              <a:pPr/>
              <a:t>17</a:t>
            </a:fld>
            <a:endParaRPr lang="en-NZ" sz="1000" dirty="0">
              <a:solidFill>
                <a:schemeClr val="bg1"/>
              </a:solidFill>
            </a:endParaRPr>
          </a:p>
        </p:txBody>
      </p:sp>
      <p:pic>
        <p:nvPicPr>
          <p:cNvPr id="1026" name="Picture 2" descr="COV-GN2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6675" y="6234704"/>
            <a:ext cx="903684" cy="50422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5536" y="187890"/>
            <a:ext cx="7458283" cy="369332"/>
          </a:xfrm>
          <a:prstGeom prst="rect">
            <a:avLst/>
          </a:prstGeom>
          <a:noFill/>
        </p:spPr>
        <p:txBody>
          <a:bodyPr wrap="square" rtlCol="0">
            <a:spAutoFit/>
          </a:bodyPr>
          <a:lstStyle/>
          <a:p>
            <a:r>
              <a:rPr lang="en-NZ" b="1" dirty="0">
                <a:solidFill>
                  <a:schemeClr val="tx2">
                    <a:lumMod val="60000"/>
                    <a:lumOff val="40000"/>
                  </a:schemeClr>
                </a:solidFill>
              </a:rPr>
              <a:t>ADS-C RSP180 – Iridium Performance– All RGS</a:t>
            </a:r>
            <a:endParaRPr lang="en-NZ" dirty="0">
              <a:solidFill>
                <a:schemeClr val="tx2">
                  <a:lumMod val="60000"/>
                  <a:lumOff val="40000"/>
                </a:schemeClr>
              </a:solidFill>
            </a:endParaRPr>
          </a:p>
        </p:txBody>
      </p:sp>
      <p:sp>
        <p:nvSpPr>
          <p:cNvPr id="7" name="TextBox 6"/>
          <p:cNvSpPr txBox="1"/>
          <p:nvPr/>
        </p:nvSpPr>
        <p:spPr>
          <a:xfrm>
            <a:off x="5078995" y="164655"/>
            <a:ext cx="3965417" cy="923330"/>
          </a:xfrm>
          <a:prstGeom prst="rect">
            <a:avLst/>
          </a:prstGeom>
          <a:solidFill>
            <a:schemeClr val="accent1">
              <a:lumMod val="60000"/>
              <a:lumOff val="40000"/>
            </a:schemeClr>
          </a:solidFill>
        </p:spPr>
        <p:txBody>
          <a:bodyPr wrap="square" rtlCol="0">
            <a:spAutoFit/>
          </a:bodyPr>
          <a:lstStyle/>
          <a:p>
            <a:pPr marL="285750" indent="-285750">
              <a:buFont typeface="Arial" panose="020B0604020202020204" pitchFamily="34" charset="0"/>
              <a:buChar char="•"/>
            </a:pPr>
            <a:r>
              <a:rPr lang="en-NZ" b="1" dirty="0"/>
              <a:t>Significant performance improvement observed since April 2018 continues.</a:t>
            </a:r>
          </a:p>
          <a:p>
            <a:pPr marL="285750" indent="-285750">
              <a:buFont typeface="Arial" panose="020B0604020202020204" pitchFamily="34" charset="0"/>
              <a:buChar char="•"/>
            </a:pPr>
            <a:r>
              <a:rPr lang="en-NZ" b="1" dirty="0"/>
              <a:t>8.8% of ADS-C downlinks via Iridium.</a:t>
            </a:r>
          </a:p>
        </p:txBody>
      </p:sp>
      <p:pic>
        <p:nvPicPr>
          <p:cNvPr id="4" name="Picture 3">
            <a:extLst>
              <a:ext uri="{FF2B5EF4-FFF2-40B4-BE49-F238E27FC236}">
                <a16:creationId xmlns:a16="http://schemas.microsoft.com/office/drawing/2014/main" id="{AD08C411-0BB5-4B95-8039-14B8B2CB33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77449"/>
            <a:ext cx="9144000" cy="4834441"/>
          </a:xfrm>
          <a:prstGeom prst="rect">
            <a:avLst/>
          </a:prstGeom>
        </p:spPr>
      </p:pic>
    </p:spTree>
    <p:extLst>
      <p:ext uri="{BB962C8B-B14F-4D97-AF65-F5344CB8AC3E}">
        <p14:creationId xmlns:p14="http://schemas.microsoft.com/office/powerpoint/2010/main" val="2577608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1916223" y="2849149"/>
            <a:ext cx="5438734" cy="936625"/>
          </a:xfrm>
        </p:spPr>
        <p:txBody>
          <a:bodyPr>
            <a:normAutofit/>
          </a:bodyPr>
          <a:lstStyle/>
          <a:p>
            <a:r>
              <a:rPr lang="en-US" sz="4400" dirty="0"/>
              <a:t>HFDL Performance</a:t>
            </a:r>
            <a:endParaRPr lang="en-NZ" sz="4400" dirty="0"/>
          </a:p>
        </p:txBody>
      </p:sp>
      <p:sp>
        <p:nvSpPr>
          <p:cNvPr id="671" name="Footer Placeholder 4"/>
          <p:cNvSpPr txBox="1">
            <a:spLocks/>
          </p:cNvSpPr>
          <p:nvPr/>
        </p:nvSpPr>
        <p:spPr>
          <a:xfrm>
            <a:off x="611560" y="6304235"/>
            <a:ext cx="2808312" cy="365125"/>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100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accent2">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2">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NZ" dirty="0"/>
              <a:t>| ISPACG FIT 27 2020</a:t>
            </a:r>
          </a:p>
        </p:txBody>
      </p:sp>
      <p:sp>
        <p:nvSpPr>
          <p:cNvPr id="672" name="Slide Number Placeholder 2"/>
          <p:cNvSpPr txBox="1">
            <a:spLocks/>
          </p:cNvSpPr>
          <p:nvPr/>
        </p:nvSpPr>
        <p:spPr>
          <a:xfrm>
            <a:off x="395536" y="6378894"/>
            <a:ext cx="405408" cy="3600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58689-BA0A-49A1-8A48-F71B8AB2D529}" type="slidenum">
              <a:rPr lang="en-NZ" sz="1000" smtClean="0">
                <a:solidFill>
                  <a:schemeClr val="bg1"/>
                </a:solidFill>
              </a:rPr>
              <a:pPr/>
              <a:t>18</a:t>
            </a:fld>
            <a:endParaRPr lang="en-NZ" sz="1000" dirty="0">
              <a:solidFill>
                <a:schemeClr val="bg1"/>
              </a:solidFill>
            </a:endParaRPr>
          </a:p>
        </p:txBody>
      </p:sp>
      <p:pic>
        <p:nvPicPr>
          <p:cNvPr id="1026" name="Picture 2" descr="COV-GN2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6675" y="6234704"/>
            <a:ext cx="903684" cy="504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8432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Footer Placeholder 4"/>
          <p:cNvSpPr txBox="1">
            <a:spLocks/>
          </p:cNvSpPr>
          <p:nvPr/>
        </p:nvSpPr>
        <p:spPr>
          <a:xfrm>
            <a:off x="611560" y="6304235"/>
            <a:ext cx="2808312" cy="365125"/>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100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accent2">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2">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NZ" dirty="0"/>
              <a:t>| ISPACG FIT 27 2020</a:t>
            </a:r>
          </a:p>
        </p:txBody>
      </p:sp>
      <p:sp>
        <p:nvSpPr>
          <p:cNvPr id="672" name="Slide Number Placeholder 2"/>
          <p:cNvSpPr txBox="1">
            <a:spLocks/>
          </p:cNvSpPr>
          <p:nvPr/>
        </p:nvSpPr>
        <p:spPr>
          <a:xfrm>
            <a:off x="395536" y="6378894"/>
            <a:ext cx="405408" cy="3600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58689-BA0A-49A1-8A48-F71B8AB2D529}" type="slidenum">
              <a:rPr lang="en-NZ" sz="1000" smtClean="0">
                <a:solidFill>
                  <a:schemeClr val="bg1"/>
                </a:solidFill>
              </a:rPr>
              <a:pPr/>
              <a:t>19</a:t>
            </a:fld>
            <a:endParaRPr lang="en-NZ" sz="1000" dirty="0">
              <a:solidFill>
                <a:schemeClr val="bg1"/>
              </a:solidFill>
            </a:endParaRPr>
          </a:p>
        </p:txBody>
      </p:sp>
      <p:pic>
        <p:nvPicPr>
          <p:cNvPr id="1026" name="Picture 2" descr="COV-GN2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6675" y="6234704"/>
            <a:ext cx="903684" cy="50422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95536" y="119067"/>
            <a:ext cx="7458283" cy="369332"/>
          </a:xfrm>
          <a:prstGeom prst="rect">
            <a:avLst/>
          </a:prstGeom>
          <a:noFill/>
        </p:spPr>
        <p:txBody>
          <a:bodyPr wrap="square" rtlCol="0">
            <a:spAutoFit/>
          </a:bodyPr>
          <a:lstStyle/>
          <a:p>
            <a:r>
              <a:rPr lang="en-NZ" b="1" dirty="0">
                <a:solidFill>
                  <a:schemeClr val="tx2">
                    <a:lumMod val="60000"/>
                    <a:lumOff val="40000"/>
                  </a:schemeClr>
                </a:solidFill>
              </a:rPr>
              <a:t>HFDL Performance</a:t>
            </a:r>
            <a:endParaRPr lang="en-NZ" dirty="0">
              <a:solidFill>
                <a:schemeClr val="tx2">
                  <a:lumMod val="60000"/>
                  <a:lumOff val="40000"/>
                </a:schemeClr>
              </a:solidFill>
            </a:endParaRPr>
          </a:p>
        </p:txBody>
      </p:sp>
      <p:sp>
        <p:nvSpPr>
          <p:cNvPr id="2" name="TextBox 1"/>
          <p:cNvSpPr txBox="1"/>
          <p:nvPr/>
        </p:nvSpPr>
        <p:spPr>
          <a:xfrm>
            <a:off x="488515" y="851770"/>
            <a:ext cx="7766137" cy="5262979"/>
          </a:xfrm>
          <a:prstGeom prst="rect">
            <a:avLst/>
          </a:prstGeom>
          <a:noFill/>
        </p:spPr>
        <p:txBody>
          <a:bodyPr wrap="square" rtlCol="0">
            <a:spAutoFit/>
          </a:bodyPr>
          <a:lstStyle/>
          <a:p>
            <a:pPr marL="285750" indent="-285750">
              <a:buFont typeface="Arial" panose="020B0604020202020204" pitchFamily="34" charset="0"/>
              <a:buChar char="•"/>
            </a:pPr>
            <a:r>
              <a:rPr lang="en-NZ" sz="2400" b="1" dirty="0"/>
              <a:t>Performance when used in “next on busy” mode does not cause significant performance deterioration.</a:t>
            </a:r>
          </a:p>
          <a:p>
            <a:pPr marL="285750" indent="-285750">
              <a:buFont typeface="Arial" panose="020B0604020202020204" pitchFamily="34" charset="0"/>
              <a:buChar char="•"/>
            </a:pPr>
            <a:endParaRPr lang="en-NZ" sz="2400" b="1" dirty="0"/>
          </a:p>
          <a:p>
            <a:pPr marL="285750" indent="-285750">
              <a:buFont typeface="Arial" panose="020B0604020202020204" pitchFamily="34" charset="0"/>
              <a:buChar char="•"/>
            </a:pPr>
            <a:r>
              <a:rPr lang="en-NZ" sz="2400" b="1" dirty="0"/>
              <a:t>Performance when used as primary media in event of SATCOM failure does </a:t>
            </a:r>
            <a:r>
              <a:rPr lang="en-NZ" sz="2400" b="1" u="sng" dirty="0"/>
              <a:t>NOT </a:t>
            </a:r>
            <a:r>
              <a:rPr lang="en-NZ" sz="2400" b="1" dirty="0"/>
              <a:t>meet RSP180 performance requirements.</a:t>
            </a:r>
          </a:p>
          <a:p>
            <a:pPr marL="285750" indent="-285750">
              <a:buFont typeface="Arial" panose="020B0604020202020204" pitchFamily="34" charset="0"/>
              <a:buChar char="•"/>
            </a:pPr>
            <a:endParaRPr lang="en-NZ" sz="2400" b="1" dirty="0"/>
          </a:p>
          <a:p>
            <a:pPr marL="285750" indent="-285750">
              <a:buFont typeface="Arial" panose="020B0604020202020204" pitchFamily="34" charset="0"/>
              <a:buChar char="•"/>
            </a:pPr>
            <a:r>
              <a:rPr lang="en-NZ" sz="2400" b="1" dirty="0"/>
              <a:t>Dispatching with no SATCOM will not meet PBCS in oceanic.</a:t>
            </a:r>
          </a:p>
          <a:p>
            <a:endParaRPr lang="en-NZ" sz="2400" b="1" u="sng" dirty="0"/>
          </a:p>
          <a:p>
            <a:pPr marL="285750" indent="-285750">
              <a:buFont typeface="Arial" panose="020B0604020202020204" pitchFamily="34" charset="0"/>
              <a:buChar char="•"/>
            </a:pPr>
            <a:r>
              <a:rPr lang="en-NZ" sz="2400" b="1" dirty="0"/>
              <a:t>0.3% of ADS-C reports are using HFDL, 0.1% of CPDLC RCP240 monitored transactions are using HFDL</a:t>
            </a:r>
          </a:p>
          <a:p>
            <a:pPr marL="285750" indent="-285750">
              <a:buFont typeface="Arial" panose="020B0604020202020204" pitchFamily="34" charset="0"/>
              <a:buChar char="•"/>
            </a:pPr>
            <a:endParaRPr lang="en-NZ" sz="2400" b="1" dirty="0"/>
          </a:p>
          <a:p>
            <a:pPr marL="285750" indent="-285750">
              <a:buFont typeface="Arial" panose="020B0604020202020204" pitchFamily="34" charset="0"/>
              <a:buChar char="•"/>
            </a:pPr>
            <a:r>
              <a:rPr lang="en-NZ" sz="2400" b="1" dirty="0"/>
              <a:t>FANS1/A problem solution tracker has a recommended solution to HFDL performance issues …………..</a:t>
            </a:r>
          </a:p>
        </p:txBody>
      </p:sp>
    </p:spTree>
    <p:extLst>
      <p:ext uri="{BB962C8B-B14F-4D97-AF65-F5344CB8AC3E}">
        <p14:creationId xmlns:p14="http://schemas.microsoft.com/office/powerpoint/2010/main" val="2221088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1602458" y="2481596"/>
            <a:ext cx="5438734" cy="936625"/>
          </a:xfrm>
        </p:spPr>
        <p:txBody>
          <a:bodyPr>
            <a:normAutofit/>
          </a:bodyPr>
          <a:lstStyle/>
          <a:p>
            <a:pPr algn="ctr"/>
            <a:r>
              <a:rPr lang="en-US" sz="4400" dirty="0"/>
              <a:t>CRA Website</a:t>
            </a:r>
            <a:endParaRPr lang="en-NZ" sz="4400" dirty="0"/>
          </a:p>
        </p:txBody>
      </p:sp>
      <p:sp>
        <p:nvSpPr>
          <p:cNvPr id="671" name="Footer Placeholder 4"/>
          <p:cNvSpPr txBox="1">
            <a:spLocks/>
          </p:cNvSpPr>
          <p:nvPr/>
        </p:nvSpPr>
        <p:spPr>
          <a:xfrm>
            <a:off x="611560" y="6304235"/>
            <a:ext cx="2808312" cy="365125"/>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100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accent2">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2">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NZ" dirty="0"/>
              <a:t>| ISPACG FIT 27 2020</a:t>
            </a:r>
          </a:p>
        </p:txBody>
      </p:sp>
      <p:sp>
        <p:nvSpPr>
          <p:cNvPr id="672" name="Slide Number Placeholder 2"/>
          <p:cNvSpPr txBox="1">
            <a:spLocks/>
          </p:cNvSpPr>
          <p:nvPr/>
        </p:nvSpPr>
        <p:spPr>
          <a:xfrm>
            <a:off x="395536" y="6378894"/>
            <a:ext cx="405408" cy="3600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58689-BA0A-49A1-8A48-F71B8AB2D529}" type="slidenum">
              <a:rPr lang="en-NZ" sz="1000" smtClean="0">
                <a:solidFill>
                  <a:schemeClr val="bg1"/>
                </a:solidFill>
              </a:rPr>
              <a:pPr/>
              <a:t>2</a:t>
            </a:fld>
            <a:endParaRPr lang="en-NZ" sz="1000" dirty="0">
              <a:solidFill>
                <a:schemeClr val="bg1"/>
              </a:solidFill>
            </a:endParaRPr>
          </a:p>
        </p:txBody>
      </p:sp>
      <p:pic>
        <p:nvPicPr>
          <p:cNvPr id="1026" name="Picture 2" descr="COV-GN2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6675" y="6234704"/>
            <a:ext cx="903684" cy="504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5898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Footer Placeholder 4"/>
          <p:cNvSpPr txBox="1">
            <a:spLocks/>
          </p:cNvSpPr>
          <p:nvPr/>
        </p:nvSpPr>
        <p:spPr>
          <a:xfrm>
            <a:off x="611560" y="6304235"/>
            <a:ext cx="2808312" cy="365125"/>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100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accent2">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2">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NZ" dirty="0"/>
              <a:t>| ISPACG FIT 27 2020</a:t>
            </a:r>
          </a:p>
        </p:txBody>
      </p:sp>
      <p:sp>
        <p:nvSpPr>
          <p:cNvPr id="672" name="Slide Number Placeholder 2"/>
          <p:cNvSpPr txBox="1">
            <a:spLocks/>
          </p:cNvSpPr>
          <p:nvPr/>
        </p:nvSpPr>
        <p:spPr>
          <a:xfrm>
            <a:off x="395536" y="6378894"/>
            <a:ext cx="405408" cy="3600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58689-BA0A-49A1-8A48-F71B8AB2D529}" type="slidenum">
              <a:rPr lang="en-NZ" sz="1000" smtClean="0">
                <a:solidFill>
                  <a:schemeClr val="bg1"/>
                </a:solidFill>
              </a:rPr>
              <a:pPr/>
              <a:t>20</a:t>
            </a:fld>
            <a:endParaRPr lang="en-NZ" sz="1000" dirty="0">
              <a:solidFill>
                <a:schemeClr val="bg1"/>
              </a:solidFill>
            </a:endParaRPr>
          </a:p>
        </p:txBody>
      </p:sp>
      <p:pic>
        <p:nvPicPr>
          <p:cNvPr id="1026" name="Picture 2" descr="COV-GN2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6675" y="6234704"/>
            <a:ext cx="903684" cy="50422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95536" y="137786"/>
            <a:ext cx="8090846" cy="369332"/>
          </a:xfrm>
          <a:prstGeom prst="rect">
            <a:avLst/>
          </a:prstGeom>
          <a:noFill/>
        </p:spPr>
        <p:txBody>
          <a:bodyPr wrap="square" rtlCol="0">
            <a:spAutoFit/>
          </a:bodyPr>
          <a:lstStyle/>
          <a:p>
            <a:r>
              <a:rPr lang="en-NZ" b="1" dirty="0">
                <a:solidFill>
                  <a:schemeClr val="tx2">
                    <a:lumMod val="60000"/>
                    <a:lumOff val="40000"/>
                  </a:schemeClr>
                </a:solidFill>
              </a:rPr>
              <a:t>ADS-C  RSP180 – HFDL Performance – FANS1/A problem solution tracker resolution</a:t>
            </a:r>
            <a:endParaRPr lang="en-NZ" dirty="0">
              <a:solidFill>
                <a:schemeClr val="tx2">
                  <a:lumMod val="60000"/>
                  <a:lumOff val="40000"/>
                </a:schemeClr>
              </a:solidFill>
            </a:endParaRPr>
          </a:p>
        </p:txBody>
      </p:sp>
      <p:graphicFrame>
        <p:nvGraphicFramePr>
          <p:cNvPr id="3" name="Table 2">
            <a:extLst>
              <a:ext uri="{FF2B5EF4-FFF2-40B4-BE49-F238E27FC236}">
                <a16:creationId xmlns:a16="http://schemas.microsoft.com/office/drawing/2014/main" id="{AB8D14AD-CED7-4C75-B5D4-3AAE535CEB1A}"/>
              </a:ext>
            </a:extLst>
          </p:cNvPr>
          <p:cNvGraphicFramePr>
            <a:graphicFrameLocks noGrp="1"/>
          </p:cNvGraphicFramePr>
          <p:nvPr>
            <p:extLst>
              <p:ext uri="{D42A27DB-BD31-4B8C-83A1-F6EECF244321}">
                <p14:modId xmlns:p14="http://schemas.microsoft.com/office/powerpoint/2010/main" val="2454540515"/>
              </p:ext>
            </p:extLst>
          </p:nvPr>
        </p:nvGraphicFramePr>
        <p:xfrm>
          <a:off x="256783" y="935108"/>
          <a:ext cx="8229599" cy="4677474"/>
        </p:xfrm>
        <a:graphic>
          <a:graphicData uri="http://schemas.openxmlformats.org/drawingml/2006/table">
            <a:tbl>
              <a:tblPr>
                <a:tableStyleId>{5C22544A-7EE6-4342-B048-85BDC9FD1C3A}</a:tableStyleId>
              </a:tblPr>
              <a:tblGrid>
                <a:gridCol w="516678">
                  <a:extLst>
                    <a:ext uri="{9D8B030D-6E8A-4147-A177-3AD203B41FA5}">
                      <a16:colId xmlns:a16="http://schemas.microsoft.com/office/drawing/2014/main" val="2521012057"/>
                    </a:ext>
                  </a:extLst>
                </a:gridCol>
                <a:gridCol w="7712921">
                  <a:extLst>
                    <a:ext uri="{9D8B030D-6E8A-4147-A177-3AD203B41FA5}">
                      <a16:colId xmlns:a16="http://schemas.microsoft.com/office/drawing/2014/main" val="1353719224"/>
                    </a:ext>
                  </a:extLst>
                </a:gridCol>
              </a:tblGrid>
              <a:tr h="623155">
                <a:tc gridSpan="2">
                  <a:txBody>
                    <a:bodyPr/>
                    <a:lstStyle/>
                    <a:p>
                      <a:pPr algn="l" fontAlgn="b"/>
                      <a:r>
                        <a:rPr lang="en-US" sz="1600" b="1" u="none" strike="noStrike" dirty="0">
                          <a:effectLst/>
                        </a:rPr>
                        <a:t>2) </a:t>
                      </a:r>
                      <a:r>
                        <a:rPr lang="en-US" sz="1600" b="1" u="none" strike="noStrike" dirty="0">
                          <a:effectLst/>
                          <a:highlight>
                            <a:srgbClr val="FFFF00"/>
                          </a:highlight>
                        </a:rPr>
                        <a:t>HF datalink – next-on-busy  Certain Airbus ATSU and Rockwell Collins CMU-900 software versions </a:t>
                      </a:r>
                      <a:r>
                        <a:rPr lang="en-US" sz="1600" b="1" u="none" strike="noStrike" dirty="0">
                          <a:effectLst/>
                        </a:rPr>
                        <a:t>implement a feature called “next-on-busy” by which those avionics send a new downlink via HF datalink when outside of VHF coverage and SATCOM is busy sending a previous downlink, instead of waiting for SATCOM to finish sending the previous downlink and then sending the new downlink via SATCOM.  This feature reduces datalink performance because the avionics can actually deliver the new downlink more quickly if they wait for SATCOM to finish sending the previous downlink and then send the new downlink via SATCOM.</a:t>
                      </a:r>
                      <a:endParaRPr lang="en-US" sz="1600" b="1" i="0" u="none" strike="noStrike" dirty="0">
                        <a:solidFill>
                          <a:srgbClr val="000000"/>
                        </a:solidFill>
                        <a:effectLst/>
                        <a:latin typeface="Calibri" panose="020F0502020204030204" pitchFamily="34" charset="0"/>
                      </a:endParaRPr>
                    </a:p>
                  </a:txBody>
                  <a:tcPr marL="7419" marR="7419" marT="7419" marB="0" anchor="b"/>
                </a:tc>
                <a:tc hMerge="1">
                  <a:txBody>
                    <a:bodyPr/>
                    <a:lstStyle/>
                    <a:p>
                      <a:endParaRPr lang="en-NZ"/>
                    </a:p>
                  </a:txBody>
                  <a:tcPr/>
                </a:tc>
                <a:extLst>
                  <a:ext uri="{0D108BD9-81ED-4DB2-BD59-A6C34878D82A}">
                    <a16:rowId xmlns:a16="http://schemas.microsoft.com/office/drawing/2014/main" val="3473131284"/>
                  </a:ext>
                </a:extLst>
              </a:tr>
              <a:tr h="155789">
                <a:tc>
                  <a:txBody>
                    <a:bodyPr/>
                    <a:lstStyle/>
                    <a:p>
                      <a:pPr algn="l" fontAlgn="b"/>
                      <a:endParaRPr lang="en-NZ" sz="1600" b="1" i="0" u="none" strike="noStrike">
                        <a:solidFill>
                          <a:srgbClr val="000000"/>
                        </a:solidFill>
                        <a:effectLst/>
                        <a:latin typeface="Calibri" panose="020F0502020204030204" pitchFamily="34" charset="0"/>
                      </a:endParaRPr>
                    </a:p>
                  </a:txBody>
                  <a:tcPr marL="7419" marR="7419" marT="7419" marB="0" anchor="b"/>
                </a:tc>
                <a:tc>
                  <a:txBody>
                    <a:bodyPr/>
                    <a:lstStyle/>
                    <a:p>
                      <a:pPr algn="l" fontAlgn="b"/>
                      <a:r>
                        <a:rPr lang="en-US" sz="1600" b="1" u="none" strike="noStrike" dirty="0">
                          <a:effectLst/>
                          <a:highlight>
                            <a:srgbClr val="FFFF00"/>
                          </a:highlight>
                        </a:rPr>
                        <a:t>Option Work with Airbus and Rockwell Collins to install avionics software versions that disable the next-on-busy feature.</a:t>
                      </a:r>
                      <a:endParaRPr lang="en-US" sz="1600" b="1" i="0" u="none" strike="noStrike" dirty="0">
                        <a:solidFill>
                          <a:srgbClr val="000000"/>
                        </a:solidFill>
                        <a:effectLst/>
                        <a:highlight>
                          <a:srgbClr val="FFFF00"/>
                        </a:highlight>
                        <a:latin typeface="Calibri" panose="020F0502020204030204" pitchFamily="34" charset="0"/>
                      </a:endParaRPr>
                    </a:p>
                  </a:txBody>
                  <a:tcPr marL="7419" marR="7419" marT="7419" marB="0" anchor="b"/>
                </a:tc>
                <a:extLst>
                  <a:ext uri="{0D108BD9-81ED-4DB2-BD59-A6C34878D82A}">
                    <a16:rowId xmlns:a16="http://schemas.microsoft.com/office/drawing/2014/main" val="1383874416"/>
                  </a:ext>
                </a:extLst>
              </a:tr>
              <a:tr h="155789">
                <a:tc gridSpan="2">
                  <a:txBody>
                    <a:bodyPr/>
                    <a:lstStyle/>
                    <a:p>
                      <a:pPr algn="l" fontAlgn="b"/>
                      <a:endParaRPr lang="en-NZ" sz="1600" b="1" i="0" u="none" strike="noStrike" dirty="0">
                        <a:solidFill>
                          <a:srgbClr val="000000"/>
                        </a:solidFill>
                        <a:effectLst/>
                        <a:latin typeface="Calibri" panose="020F0502020204030204" pitchFamily="34" charset="0"/>
                      </a:endParaRPr>
                    </a:p>
                  </a:txBody>
                  <a:tcPr marL="7419" marR="7419" marT="7419" marB="0" anchor="b"/>
                </a:tc>
                <a:tc hMerge="1">
                  <a:txBody>
                    <a:bodyPr/>
                    <a:lstStyle/>
                    <a:p>
                      <a:endParaRPr lang="en-NZ"/>
                    </a:p>
                  </a:txBody>
                  <a:tcPr/>
                </a:tc>
                <a:extLst>
                  <a:ext uri="{0D108BD9-81ED-4DB2-BD59-A6C34878D82A}">
                    <a16:rowId xmlns:a16="http://schemas.microsoft.com/office/drawing/2014/main" val="1443358615"/>
                  </a:ext>
                </a:extLst>
              </a:tr>
              <a:tr h="311577">
                <a:tc gridSpan="2">
                  <a:txBody>
                    <a:bodyPr/>
                    <a:lstStyle/>
                    <a:p>
                      <a:pPr algn="l" fontAlgn="b"/>
                      <a:r>
                        <a:rPr lang="en-US" sz="1600" b="1" u="none" strike="noStrike" dirty="0">
                          <a:effectLst/>
                        </a:rPr>
                        <a:t>3) </a:t>
                      </a:r>
                      <a:r>
                        <a:rPr lang="en-US" sz="1600" b="1" u="none" strike="noStrike" dirty="0">
                          <a:effectLst/>
                          <a:highlight>
                            <a:srgbClr val="FFFF00"/>
                          </a:highlight>
                        </a:rPr>
                        <a:t>HF datalink – general  </a:t>
                      </a:r>
                      <a:r>
                        <a:rPr lang="en-US" sz="1600" b="1" u="none" strike="noStrike" dirty="0">
                          <a:effectLst/>
                        </a:rPr>
                        <a:t>HF datalink performance has not been demonstrated to meet the RCP240 and RSP180 specifications, although for various reasons avionics may send FANS downlink messages via HF datalink.</a:t>
                      </a:r>
                      <a:endParaRPr lang="en-US" sz="1600" b="1" i="0" u="none" strike="noStrike" dirty="0">
                        <a:solidFill>
                          <a:srgbClr val="000000"/>
                        </a:solidFill>
                        <a:effectLst/>
                        <a:latin typeface="Calibri" panose="020F0502020204030204" pitchFamily="34" charset="0"/>
                      </a:endParaRPr>
                    </a:p>
                  </a:txBody>
                  <a:tcPr marL="7419" marR="7419" marT="7419" marB="0" anchor="b"/>
                </a:tc>
                <a:tc hMerge="1">
                  <a:txBody>
                    <a:bodyPr/>
                    <a:lstStyle/>
                    <a:p>
                      <a:endParaRPr lang="en-NZ"/>
                    </a:p>
                  </a:txBody>
                  <a:tcPr/>
                </a:tc>
                <a:extLst>
                  <a:ext uri="{0D108BD9-81ED-4DB2-BD59-A6C34878D82A}">
                    <a16:rowId xmlns:a16="http://schemas.microsoft.com/office/drawing/2014/main" val="654523016"/>
                  </a:ext>
                </a:extLst>
              </a:tr>
              <a:tr h="311577">
                <a:tc>
                  <a:txBody>
                    <a:bodyPr/>
                    <a:lstStyle/>
                    <a:p>
                      <a:pPr algn="l" fontAlgn="b"/>
                      <a:endParaRPr lang="en-NZ" sz="1600" b="1" i="0" u="none" strike="noStrike">
                        <a:solidFill>
                          <a:srgbClr val="000000"/>
                        </a:solidFill>
                        <a:effectLst/>
                        <a:latin typeface="Calibri" panose="020F0502020204030204" pitchFamily="34" charset="0"/>
                      </a:endParaRPr>
                    </a:p>
                  </a:txBody>
                  <a:tcPr marL="7419" marR="7419" marT="7419" marB="0" anchor="b"/>
                </a:tc>
                <a:tc>
                  <a:txBody>
                    <a:bodyPr/>
                    <a:lstStyle/>
                    <a:p>
                      <a:pPr algn="l" fontAlgn="b"/>
                      <a:r>
                        <a:rPr lang="en-US" sz="1600" b="1" u="none" strike="noStrike" dirty="0">
                          <a:effectLst/>
                        </a:rPr>
                        <a:t>a) </a:t>
                      </a:r>
                      <a:r>
                        <a:rPr lang="en-US" sz="1600" b="1" u="none" strike="noStrike" dirty="0">
                          <a:effectLst/>
                          <a:highlight>
                            <a:srgbClr val="FFFF00"/>
                          </a:highlight>
                        </a:rPr>
                        <a:t>Option – Manually prevent HF datalink use  Prevent HF datalink use manually by implementing flight crew procedures to disable HF datalink (usually by placing the HF radio used for HF datalink into voice mode).</a:t>
                      </a:r>
                      <a:endParaRPr lang="en-US" sz="1600" b="1" i="0" u="none" strike="noStrike" dirty="0">
                        <a:solidFill>
                          <a:srgbClr val="000000"/>
                        </a:solidFill>
                        <a:effectLst/>
                        <a:highlight>
                          <a:srgbClr val="FFFF00"/>
                        </a:highlight>
                        <a:latin typeface="Calibri" panose="020F0502020204030204" pitchFamily="34" charset="0"/>
                      </a:endParaRPr>
                    </a:p>
                  </a:txBody>
                  <a:tcPr marL="7419" marR="7419" marT="7419" marB="0" anchor="b"/>
                </a:tc>
                <a:extLst>
                  <a:ext uri="{0D108BD9-81ED-4DB2-BD59-A6C34878D82A}">
                    <a16:rowId xmlns:a16="http://schemas.microsoft.com/office/drawing/2014/main" val="2780209097"/>
                  </a:ext>
                </a:extLst>
              </a:tr>
              <a:tr h="311577">
                <a:tc>
                  <a:txBody>
                    <a:bodyPr/>
                    <a:lstStyle/>
                    <a:p>
                      <a:pPr algn="l" fontAlgn="b"/>
                      <a:endParaRPr lang="en-NZ" sz="1600" b="1" i="0" u="none" strike="noStrike">
                        <a:solidFill>
                          <a:srgbClr val="000000"/>
                        </a:solidFill>
                        <a:effectLst/>
                        <a:latin typeface="Calibri" panose="020F0502020204030204" pitchFamily="34" charset="0"/>
                      </a:endParaRPr>
                    </a:p>
                  </a:txBody>
                  <a:tcPr marL="7419" marR="7419" marT="7419" marB="0" anchor="b"/>
                </a:tc>
                <a:tc>
                  <a:txBody>
                    <a:bodyPr/>
                    <a:lstStyle/>
                    <a:p>
                      <a:pPr algn="l" fontAlgn="b"/>
                      <a:r>
                        <a:rPr lang="en-US" sz="1600" b="1" u="none" strike="noStrike" dirty="0">
                          <a:effectLst/>
                        </a:rPr>
                        <a:t>b</a:t>
                      </a:r>
                      <a:r>
                        <a:rPr lang="en-US" sz="1600" b="1" u="none" strike="noStrike" dirty="0">
                          <a:effectLst/>
                          <a:highlight>
                            <a:srgbClr val="FFFF00"/>
                          </a:highlight>
                        </a:rPr>
                        <a:t>) Option – Automatically prevent HF datalink use  Prevent HF datalink use automatically with capable avionics (for example, by deselecting HF datalink as an allowed subnetwork for FANS downlink messages in the 777 DCMF AMI or 787 CMF AMI).</a:t>
                      </a:r>
                      <a:endParaRPr lang="en-US" sz="1600" b="1" i="0" u="none" strike="noStrike" dirty="0">
                        <a:solidFill>
                          <a:srgbClr val="000000"/>
                        </a:solidFill>
                        <a:effectLst/>
                        <a:highlight>
                          <a:srgbClr val="FFFF00"/>
                        </a:highlight>
                        <a:latin typeface="Calibri" panose="020F0502020204030204" pitchFamily="34" charset="0"/>
                      </a:endParaRPr>
                    </a:p>
                  </a:txBody>
                  <a:tcPr marL="7419" marR="7419" marT="7419" marB="0" anchor="b"/>
                </a:tc>
                <a:extLst>
                  <a:ext uri="{0D108BD9-81ED-4DB2-BD59-A6C34878D82A}">
                    <a16:rowId xmlns:a16="http://schemas.microsoft.com/office/drawing/2014/main" val="2118405941"/>
                  </a:ext>
                </a:extLst>
              </a:tr>
            </a:tbl>
          </a:graphicData>
        </a:graphic>
      </p:graphicFrame>
    </p:spTree>
    <p:extLst>
      <p:ext uri="{BB962C8B-B14F-4D97-AF65-F5344CB8AC3E}">
        <p14:creationId xmlns:p14="http://schemas.microsoft.com/office/powerpoint/2010/main" val="994259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Footer Placeholder 4"/>
          <p:cNvSpPr txBox="1">
            <a:spLocks/>
          </p:cNvSpPr>
          <p:nvPr/>
        </p:nvSpPr>
        <p:spPr>
          <a:xfrm>
            <a:off x="611560" y="6304235"/>
            <a:ext cx="2808312" cy="365125"/>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100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accent2">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2">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NZ" dirty="0"/>
              <a:t>| ISPACG FIT 27 2020</a:t>
            </a:r>
          </a:p>
        </p:txBody>
      </p:sp>
      <p:sp>
        <p:nvSpPr>
          <p:cNvPr id="672" name="Slide Number Placeholder 2"/>
          <p:cNvSpPr txBox="1">
            <a:spLocks/>
          </p:cNvSpPr>
          <p:nvPr/>
        </p:nvSpPr>
        <p:spPr>
          <a:xfrm>
            <a:off x="395536" y="6378894"/>
            <a:ext cx="405408" cy="3600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58689-BA0A-49A1-8A48-F71B8AB2D529}" type="slidenum">
              <a:rPr lang="en-NZ" sz="1000" smtClean="0">
                <a:solidFill>
                  <a:schemeClr val="bg1"/>
                </a:solidFill>
              </a:rPr>
              <a:pPr/>
              <a:t>21</a:t>
            </a:fld>
            <a:endParaRPr lang="en-NZ" sz="1000" dirty="0">
              <a:solidFill>
                <a:schemeClr val="bg1"/>
              </a:solidFill>
            </a:endParaRPr>
          </a:p>
        </p:txBody>
      </p:sp>
      <p:pic>
        <p:nvPicPr>
          <p:cNvPr id="1026" name="Picture 2" descr="COV-GN2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6675" y="6234704"/>
            <a:ext cx="903684" cy="50422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87805" y="169074"/>
            <a:ext cx="7458283" cy="369332"/>
          </a:xfrm>
          <a:prstGeom prst="rect">
            <a:avLst/>
          </a:prstGeom>
          <a:noFill/>
        </p:spPr>
        <p:txBody>
          <a:bodyPr wrap="square" rtlCol="0">
            <a:spAutoFit/>
          </a:bodyPr>
          <a:lstStyle/>
          <a:p>
            <a:r>
              <a:rPr lang="en-NZ" b="1" dirty="0">
                <a:solidFill>
                  <a:schemeClr val="tx2">
                    <a:lumMod val="60000"/>
                    <a:lumOff val="40000"/>
                  </a:schemeClr>
                </a:solidFill>
              </a:rPr>
              <a:t>ADS-C  RSP180 – HFDL Users</a:t>
            </a:r>
            <a:endParaRPr lang="en-NZ" dirty="0">
              <a:solidFill>
                <a:schemeClr val="tx2">
                  <a:lumMod val="60000"/>
                  <a:lumOff val="40000"/>
                </a:schemeClr>
              </a:solidFill>
            </a:endParaRPr>
          </a:p>
        </p:txBody>
      </p:sp>
      <p:pic>
        <p:nvPicPr>
          <p:cNvPr id="4" name="Picture 3">
            <a:extLst>
              <a:ext uri="{FF2B5EF4-FFF2-40B4-BE49-F238E27FC236}">
                <a16:creationId xmlns:a16="http://schemas.microsoft.com/office/drawing/2014/main" id="{C9461586-F5A0-44B1-A85C-4928C24CBE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871" y="538406"/>
            <a:ext cx="8510258" cy="5138755"/>
          </a:xfrm>
          <a:prstGeom prst="rect">
            <a:avLst/>
          </a:prstGeom>
        </p:spPr>
      </p:pic>
      <p:pic>
        <p:nvPicPr>
          <p:cNvPr id="9" name="Picture 8">
            <a:extLst>
              <a:ext uri="{FF2B5EF4-FFF2-40B4-BE49-F238E27FC236}">
                <a16:creationId xmlns:a16="http://schemas.microsoft.com/office/drawing/2014/main" id="{68DFAEE9-7173-480B-A870-C4D82AF4B9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7225" y="5687136"/>
            <a:ext cx="3558010" cy="314092"/>
          </a:xfrm>
          <a:prstGeom prst="rect">
            <a:avLst/>
          </a:prstGeom>
        </p:spPr>
      </p:pic>
      <p:cxnSp>
        <p:nvCxnSpPr>
          <p:cNvPr id="11" name="Straight Connector 10">
            <a:extLst>
              <a:ext uri="{FF2B5EF4-FFF2-40B4-BE49-F238E27FC236}">
                <a16:creationId xmlns:a16="http://schemas.microsoft.com/office/drawing/2014/main" id="{32322F0D-ECF0-45F2-B2B6-89305A7BFB71}"/>
              </a:ext>
            </a:extLst>
          </p:cNvPr>
          <p:cNvCxnSpPr/>
          <p:nvPr/>
        </p:nvCxnSpPr>
        <p:spPr>
          <a:xfrm>
            <a:off x="5287225" y="5677161"/>
            <a:ext cx="353990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3DC136B-841B-4485-9DFA-08306306BF35}"/>
              </a:ext>
            </a:extLst>
          </p:cNvPr>
          <p:cNvCxnSpPr/>
          <p:nvPr/>
        </p:nvCxnSpPr>
        <p:spPr>
          <a:xfrm>
            <a:off x="5287225" y="6001228"/>
            <a:ext cx="353990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58021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Footer Placeholder 4"/>
          <p:cNvSpPr txBox="1">
            <a:spLocks/>
          </p:cNvSpPr>
          <p:nvPr/>
        </p:nvSpPr>
        <p:spPr>
          <a:xfrm>
            <a:off x="611560" y="6304235"/>
            <a:ext cx="2808312" cy="365125"/>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100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accent2">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2">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NZ" dirty="0"/>
              <a:t>| ISPACG FIT 27 2020</a:t>
            </a:r>
          </a:p>
        </p:txBody>
      </p:sp>
      <p:sp>
        <p:nvSpPr>
          <p:cNvPr id="672" name="Slide Number Placeholder 2"/>
          <p:cNvSpPr txBox="1">
            <a:spLocks/>
          </p:cNvSpPr>
          <p:nvPr/>
        </p:nvSpPr>
        <p:spPr>
          <a:xfrm>
            <a:off x="395536" y="6378894"/>
            <a:ext cx="405408" cy="3600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58689-BA0A-49A1-8A48-F71B8AB2D529}" type="slidenum">
              <a:rPr lang="en-NZ" sz="1000" smtClean="0">
                <a:solidFill>
                  <a:schemeClr val="bg1"/>
                </a:solidFill>
              </a:rPr>
              <a:pPr/>
              <a:t>22</a:t>
            </a:fld>
            <a:endParaRPr lang="en-NZ" sz="1000" dirty="0">
              <a:solidFill>
                <a:schemeClr val="bg1"/>
              </a:solidFill>
            </a:endParaRPr>
          </a:p>
        </p:txBody>
      </p:sp>
      <p:pic>
        <p:nvPicPr>
          <p:cNvPr id="1026" name="Picture 2" descr="COV-GN2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6675" y="6234704"/>
            <a:ext cx="903684" cy="50422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87805" y="169074"/>
            <a:ext cx="7458283" cy="369332"/>
          </a:xfrm>
          <a:prstGeom prst="rect">
            <a:avLst/>
          </a:prstGeom>
          <a:noFill/>
        </p:spPr>
        <p:txBody>
          <a:bodyPr wrap="square" rtlCol="0">
            <a:spAutoFit/>
          </a:bodyPr>
          <a:lstStyle/>
          <a:p>
            <a:r>
              <a:rPr lang="en-NZ" b="1" dirty="0">
                <a:solidFill>
                  <a:schemeClr val="tx2">
                    <a:lumMod val="60000"/>
                    <a:lumOff val="40000"/>
                  </a:schemeClr>
                </a:solidFill>
              </a:rPr>
              <a:t>CPDLC RCP240 – HFDL Users</a:t>
            </a:r>
            <a:endParaRPr lang="en-NZ" dirty="0">
              <a:solidFill>
                <a:schemeClr val="tx2">
                  <a:lumMod val="60000"/>
                  <a:lumOff val="40000"/>
                </a:schemeClr>
              </a:solidFill>
            </a:endParaRPr>
          </a:p>
        </p:txBody>
      </p:sp>
      <p:pic>
        <p:nvPicPr>
          <p:cNvPr id="3" name="Picture 2">
            <a:extLst>
              <a:ext uri="{FF2B5EF4-FFF2-40B4-BE49-F238E27FC236}">
                <a16:creationId xmlns:a16="http://schemas.microsoft.com/office/drawing/2014/main" id="{E168449C-F874-4A92-B42B-214CBD4C6A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607937"/>
            <a:ext cx="8320135" cy="5015566"/>
          </a:xfrm>
          <a:prstGeom prst="rect">
            <a:avLst/>
          </a:prstGeom>
        </p:spPr>
      </p:pic>
      <p:pic>
        <p:nvPicPr>
          <p:cNvPr id="9" name="Picture 8">
            <a:extLst>
              <a:ext uri="{FF2B5EF4-FFF2-40B4-BE49-F238E27FC236}">
                <a16:creationId xmlns:a16="http://schemas.microsoft.com/office/drawing/2014/main" id="{C3CD1A71-30C8-4890-8738-4BF843A4B4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0477" y="5623504"/>
            <a:ext cx="3555194" cy="301566"/>
          </a:xfrm>
          <a:prstGeom prst="rect">
            <a:avLst/>
          </a:prstGeom>
        </p:spPr>
      </p:pic>
      <p:cxnSp>
        <p:nvCxnSpPr>
          <p:cNvPr id="11" name="Straight Connector 10">
            <a:extLst>
              <a:ext uri="{FF2B5EF4-FFF2-40B4-BE49-F238E27FC236}">
                <a16:creationId xmlns:a16="http://schemas.microsoft.com/office/drawing/2014/main" id="{D35C4E24-BD54-4BFC-AB5A-EBF65A9A2FF3}"/>
              </a:ext>
            </a:extLst>
          </p:cNvPr>
          <p:cNvCxnSpPr/>
          <p:nvPr/>
        </p:nvCxnSpPr>
        <p:spPr>
          <a:xfrm>
            <a:off x="5160477" y="5623503"/>
            <a:ext cx="355519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CC21FD9-1167-4181-B47F-95288071C8AC}"/>
              </a:ext>
            </a:extLst>
          </p:cNvPr>
          <p:cNvCxnSpPr/>
          <p:nvPr/>
        </p:nvCxnSpPr>
        <p:spPr>
          <a:xfrm>
            <a:off x="5160477" y="5925070"/>
            <a:ext cx="355519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38661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2588576" y="2329196"/>
            <a:ext cx="5438734" cy="936625"/>
          </a:xfrm>
        </p:spPr>
        <p:txBody>
          <a:bodyPr>
            <a:normAutofit/>
          </a:bodyPr>
          <a:lstStyle/>
          <a:p>
            <a:r>
              <a:rPr lang="en-US" sz="4400" dirty="0"/>
              <a:t>Availability</a:t>
            </a:r>
            <a:endParaRPr lang="en-NZ" sz="4400" dirty="0"/>
          </a:p>
        </p:txBody>
      </p:sp>
      <p:sp>
        <p:nvSpPr>
          <p:cNvPr id="671" name="Footer Placeholder 4"/>
          <p:cNvSpPr txBox="1">
            <a:spLocks/>
          </p:cNvSpPr>
          <p:nvPr/>
        </p:nvSpPr>
        <p:spPr>
          <a:xfrm>
            <a:off x="611560" y="6304235"/>
            <a:ext cx="2808312" cy="365125"/>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100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accent2">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2">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NZ" dirty="0"/>
              <a:t>| ISPACG FIT 27 2020</a:t>
            </a:r>
          </a:p>
        </p:txBody>
      </p:sp>
      <p:sp>
        <p:nvSpPr>
          <p:cNvPr id="672" name="Slide Number Placeholder 2"/>
          <p:cNvSpPr txBox="1">
            <a:spLocks/>
          </p:cNvSpPr>
          <p:nvPr/>
        </p:nvSpPr>
        <p:spPr>
          <a:xfrm>
            <a:off x="395536" y="6378894"/>
            <a:ext cx="405408" cy="3600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58689-BA0A-49A1-8A48-F71B8AB2D529}" type="slidenum">
              <a:rPr lang="en-NZ" sz="1000" smtClean="0">
                <a:solidFill>
                  <a:schemeClr val="bg1"/>
                </a:solidFill>
              </a:rPr>
              <a:pPr/>
              <a:t>23</a:t>
            </a:fld>
            <a:endParaRPr lang="en-NZ" sz="1000" dirty="0">
              <a:solidFill>
                <a:schemeClr val="bg1"/>
              </a:solidFill>
            </a:endParaRPr>
          </a:p>
        </p:txBody>
      </p:sp>
      <p:pic>
        <p:nvPicPr>
          <p:cNvPr id="1026" name="Picture 2" descr="COV-GN2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6675" y="6234704"/>
            <a:ext cx="903684" cy="504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96327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Footer Placeholder 4"/>
          <p:cNvSpPr txBox="1">
            <a:spLocks/>
          </p:cNvSpPr>
          <p:nvPr/>
        </p:nvSpPr>
        <p:spPr>
          <a:xfrm>
            <a:off x="611560" y="6304235"/>
            <a:ext cx="2808312" cy="365125"/>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100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accent2">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2">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NZ" dirty="0"/>
              <a:t>| ISPACG FIT 27 2020</a:t>
            </a:r>
          </a:p>
        </p:txBody>
      </p:sp>
      <p:sp>
        <p:nvSpPr>
          <p:cNvPr id="672" name="Slide Number Placeholder 2"/>
          <p:cNvSpPr txBox="1">
            <a:spLocks/>
          </p:cNvSpPr>
          <p:nvPr/>
        </p:nvSpPr>
        <p:spPr>
          <a:xfrm>
            <a:off x="395536" y="6378894"/>
            <a:ext cx="405408" cy="3600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58689-BA0A-49A1-8A48-F71B8AB2D529}" type="slidenum">
              <a:rPr lang="en-NZ" sz="1000" smtClean="0">
                <a:solidFill>
                  <a:schemeClr val="bg1"/>
                </a:solidFill>
              </a:rPr>
              <a:pPr/>
              <a:t>24</a:t>
            </a:fld>
            <a:endParaRPr lang="en-NZ" sz="1000" dirty="0">
              <a:solidFill>
                <a:schemeClr val="bg1"/>
              </a:solidFill>
            </a:endParaRPr>
          </a:p>
        </p:txBody>
      </p:sp>
      <p:pic>
        <p:nvPicPr>
          <p:cNvPr id="1026" name="Picture 2" descr="COV-GN2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6675" y="6234704"/>
            <a:ext cx="903684" cy="50422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95536" y="187890"/>
            <a:ext cx="7458283" cy="369332"/>
          </a:xfrm>
          <a:prstGeom prst="rect">
            <a:avLst/>
          </a:prstGeom>
          <a:noFill/>
        </p:spPr>
        <p:txBody>
          <a:bodyPr wrap="square" rtlCol="0">
            <a:spAutoFit/>
          </a:bodyPr>
          <a:lstStyle/>
          <a:p>
            <a:r>
              <a:rPr lang="en-NZ" b="1" dirty="0">
                <a:solidFill>
                  <a:schemeClr val="tx2">
                    <a:lumMod val="60000"/>
                    <a:lumOff val="40000"/>
                  </a:schemeClr>
                </a:solidFill>
              </a:rPr>
              <a:t>Availability</a:t>
            </a:r>
            <a:endParaRPr lang="en-NZ" dirty="0">
              <a:solidFill>
                <a:schemeClr val="tx2">
                  <a:lumMod val="60000"/>
                  <a:lumOff val="40000"/>
                </a:schemeClr>
              </a:solidFill>
            </a:endParaRPr>
          </a:p>
        </p:txBody>
      </p:sp>
      <p:sp>
        <p:nvSpPr>
          <p:cNvPr id="4" name="TextBox 3"/>
          <p:cNvSpPr txBox="1"/>
          <p:nvPr/>
        </p:nvSpPr>
        <p:spPr>
          <a:xfrm>
            <a:off x="143436" y="824753"/>
            <a:ext cx="8104094" cy="5078313"/>
          </a:xfrm>
          <a:prstGeom prst="rect">
            <a:avLst/>
          </a:prstGeom>
          <a:noFill/>
        </p:spPr>
        <p:txBody>
          <a:bodyPr wrap="square" rtlCol="0">
            <a:spAutoFit/>
          </a:bodyPr>
          <a:lstStyle/>
          <a:p>
            <a:pPr marL="285750" indent="-285750">
              <a:buFont typeface="Arial" panose="020B0604020202020204" pitchFamily="34" charset="0"/>
              <a:buChar char="•"/>
            </a:pPr>
            <a:r>
              <a:rPr lang="en-NZ" b="1" dirty="0"/>
              <a:t>RCP240/RSP180 specifications call for a safety availability of 0.999. This equates to:</a:t>
            </a:r>
          </a:p>
          <a:p>
            <a:pPr marL="742950" lvl="1" indent="-285750">
              <a:buFont typeface="Wingdings" panose="05000000000000000000" pitchFamily="2" charset="2"/>
              <a:buChar char="q"/>
            </a:pPr>
            <a:r>
              <a:rPr lang="en-NZ" b="1" dirty="0"/>
              <a:t>A maximum of </a:t>
            </a:r>
            <a:r>
              <a:rPr lang="en-NZ" b="1" i="1" dirty="0"/>
              <a:t>48 </a:t>
            </a:r>
            <a:r>
              <a:rPr lang="en-NZ" b="1" dirty="0"/>
              <a:t>unplanned outages</a:t>
            </a:r>
          </a:p>
          <a:p>
            <a:pPr marL="742950" lvl="1" indent="-285750">
              <a:buFont typeface="Wingdings" panose="05000000000000000000" pitchFamily="2" charset="2"/>
              <a:buChar char="q"/>
            </a:pPr>
            <a:r>
              <a:rPr lang="en-NZ" b="1" dirty="0"/>
              <a:t>A maximum accumulated outage of </a:t>
            </a:r>
            <a:r>
              <a:rPr lang="en-NZ" b="1" i="1" dirty="0"/>
              <a:t>520 </a:t>
            </a:r>
            <a:r>
              <a:rPr lang="en-NZ" b="1" dirty="0"/>
              <a:t>minutes</a:t>
            </a:r>
          </a:p>
          <a:p>
            <a:pPr marL="742950" lvl="1" indent="-285750">
              <a:buFont typeface="Wingdings" panose="05000000000000000000" pitchFamily="2" charset="2"/>
              <a:buChar char="q"/>
            </a:pPr>
            <a:r>
              <a:rPr lang="en-NZ" b="1" dirty="0"/>
              <a:t>Unplanned outage notification within </a:t>
            </a:r>
            <a:r>
              <a:rPr lang="en-NZ" b="1" i="1" dirty="0"/>
              <a:t>5</a:t>
            </a:r>
            <a:r>
              <a:rPr lang="en-NZ" b="1" dirty="0"/>
              <a:t> minutes</a:t>
            </a:r>
          </a:p>
          <a:p>
            <a:pPr marL="742950" lvl="1" indent="-285750">
              <a:buFont typeface="Wingdings" panose="05000000000000000000" pitchFamily="2" charset="2"/>
              <a:buChar char="q"/>
            </a:pPr>
            <a:endParaRPr lang="en-NZ" b="1" dirty="0"/>
          </a:p>
          <a:p>
            <a:pPr marL="285750" indent="-285750">
              <a:buFont typeface="Arial" panose="020B0604020202020204" pitchFamily="34" charset="0"/>
              <a:buChar char="•"/>
            </a:pPr>
            <a:r>
              <a:rPr lang="en-NZ" b="1" dirty="0"/>
              <a:t>In 2019 an assessment based on reported outages to NZZO that could have operational impact in NZZO shows :</a:t>
            </a:r>
          </a:p>
          <a:p>
            <a:pPr marL="742950" lvl="1" indent="-285750">
              <a:buFont typeface="Wingdings" panose="05000000000000000000" pitchFamily="2" charset="2"/>
              <a:buChar char="q"/>
            </a:pPr>
            <a:r>
              <a:rPr lang="en-NZ" b="1" i="1" dirty="0"/>
              <a:t>28 </a:t>
            </a:r>
            <a:r>
              <a:rPr lang="en-NZ" b="1" dirty="0"/>
              <a:t>unplanned outages</a:t>
            </a:r>
          </a:p>
          <a:p>
            <a:pPr marL="742950" lvl="1" indent="-285750">
              <a:buFont typeface="Wingdings" panose="05000000000000000000" pitchFamily="2" charset="2"/>
              <a:buChar char="q"/>
            </a:pPr>
            <a:r>
              <a:rPr lang="en-NZ" b="1" dirty="0"/>
              <a:t>The accumulated outage was </a:t>
            </a:r>
            <a:r>
              <a:rPr lang="en-NZ" b="1" i="1" dirty="0"/>
              <a:t>1549</a:t>
            </a:r>
            <a:r>
              <a:rPr lang="en-NZ" b="1" dirty="0"/>
              <a:t> minutes</a:t>
            </a:r>
          </a:p>
          <a:p>
            <a:pPr marL="742950" lvl="1" indent="-285750">
              <a:buFont typeface="Wingdings" panose="05000000000000000000" pitchFamily="2" charset="2"/>
              <a:buChar char="q"/>
            </a:pPr>
            <a:r>
              <a:rPr lang="en-NZ" b="1" dirty="0"/>
              <a:t>Notification delay variable. Very few were under 10 minutes with the best 7 minutes and the worst 4 days (please refer FANS PR 2802-MM)</a:t>
            </a:r>
          </a:p>
          <a:p>
            <a:pPr marL="742950" lvl="1" indent="-285750">
              <a:buFont typeface="Wingdings" panose="05000000000000000000" pitchFamily="2" charset="2"/>
              <a:buChar char="q"/>
            </a:pPr>
            <a:endParaRPr lang="en-NZ" b="1" dirty="0"/>
          </a:p>
          <a:p>
            <a:pPr marL="285750" indent="-285750">
              <a:buFont typeface="Arial" panose="020B0604020202020204" pitchFamily="34" charset="0"/>
              <a:buChar char="•"/>
            </a:pPr>
            <a:r>
              <a:rPr lang="en-NZ" b="1" dirty="0"/>
              <a:t>A review of the 2019 outages where an operational impact was seen in NZZO shows:</a:t>
            </a:r>
          </a:p>
          <a:p>
            <a:pPr marL="742950" lvl="1" indent="-285750">
              <a:buFont typeface="Wingdings" panose="05000000000000000000" pitchFamily="2" charset="2"/>
              <a:buChar char="q"/>
            </a:pPr>
            <a:r>
              <a:rPr lang="en-NZ" b="1" i="1" dirty="0"/>
              <a:t>10</a:t>
            </a:r>
            <a:r>
              <a:rPr lang="en-NZ" b="1" dirty="0"/>
              <a:t> unplanned outages had operational impact</a:t>
            </a:r>
          </a:p>
          <a:p>
            <a:pPr marL="742950" lvl="1" indent="-285750">
              <a:buFont typeface="Wingdings" panose="05000000000000000000" pitchFamily="2" charset="2"/>
              <a:buChar char="q"/>
            </a:pPr>
            <a:r>
              <a:rPr lang="en-NZ" b="1" dirty="0"/>
              <a:t>The accumulated outage time where there was operational impact was </a:t>
            </a:r>
            <a:r>
              <a:rPr lang="en-NZ" b="1" i="1" dirty="0"/>
              <a:t>515</a:t>
            </a:r>
            <a:r>
              <a:rPr lang="en-NZ" b="1" dirty="0"/>
              <a:t> minutes (approximately 8½ hours).</a:t>
            </a:r>
          </a:p>
          <a:p>
            <a:pPr marL="285750" indent="-285750">
              <a:buFont typeface="Arial" panose="020B0604020202020204" pitchFamily="34" charset="0"/>
              <a:buChar char="•"/>
            </a:pPr>
            <a:endParaRPr lang="en-NZ" b="1" dirty="0"/>
          </a:p>
          <a:p>
            <a:pPr marL="285750" indent="-285750">
              <a:buFont typeface="Arial" panose="020B0604020202020204" pitchFamily="34" charset="0"/>
              <a:buChar char="•"/>
            </a:pPr>
            <a:endParaRPr lang="en-NZ" b="1" dirty="0"/>
          </a:p>
        </p:txBody>
      </p:sp>
    </p:spTree>
    <p:extLst>
      <p:ext uri="{BB962C8B-B14F-4D97-AF65-F5344CB8AC3E}">
        <p14:creationId xmlns:p14="http://schemas.microsoft.com/office/powerpoint/2010/main" val="34304971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Footer Placeholder 4"/>
          <p:cNvSpPr txBox="1">
            <a:spLocks/>
          </p:cNvSpPr>
          <p:nvPr/>
        </p:nvSpPr>
        <p:spPr>
          <a:xfrm>
            <a:off x="611560" y="6304235"/>
            <a:ext cx="2808312" cy="365125"/>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100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accent2">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2">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NZ" dirty="0"/>
              <a:t>| ISPACG FIT 27 2020</a:t>
            </a:r>
          </a:p>
        </p:txBody>
      </p:sp>
      <p:sp>
        <p:nvSpPr>
          <p:cNvPr id="672" name="Slide Number Placeholder 2"/>
          <p:cNvSpPr txBox="1">
            <a:spLocks/>
          </p:cNvSpPr>
          <p:nvPr/>
        </p:nvSpPr>
        <p:spPr>
          <a:xfrm>
            <a:off x="395536" y="6378894"/>
            <a:ext cx="405408" cy="3600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58689-BA0A-49A1-8A48-F71B8AB2D529}" type="slidenum">
              <a:rPr lang="en-NZ" sz="1000" smtClean="0">
                <a:solidFill>
                  <a:schemeClr val="bg1"/>
                </a:solidFill>
              </a:rPr>
              <a:pPr/>
              <a:t>25</a:t>
            </a:fld>
            <a:endParaRPr lang="en-NZ" sz="1000" dirty="0">
              <a:solidFill>
                <a:schemeClr val="bg1"/>
              </a:solidFill>
            </a:endParaRPr>
          </a:p>
        </p:txBody>
      </p:sp>
      <p:pic>
        <p:nvPicPr>
          <p:cNvPr id="1026" name="Picture 2" descr="COV-GN2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6675" y="6234704"/>
            <a:ext cx="903684" cy="50422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95536" y="187890"/>
            <a:ext cx="7458283" cy="369332"/>
          </a:xfrm>
          <a:prstGeom prst="rect">
            <a:avLst/>
          </a:prstGeom>
          <a:noFill/>
        </p:spPr>
        <p:txBody>
          <a:bodyPr wrap="square" rtlCol="0">
            <a:spAutoFit/>
          </a:bodyPr>
          <a:lstStyle/>
          <a:p>
            <a:r>
              <a:rPr lang="en-NZ" b="1" dirty="0">
                <a:solidFill>
                  <a:schemeClr val="tx2">
                    <a:lumMod val="60000"/>
                    <a:lumOff val="40000"/>
                  </a:schemeClr>
                </a:solidFill>
              </a:rPr>
              <a:t>Availability</a:t>
            </a:r>
            <a:endParaRPr lang="en-NZ" dirty="0">
              <a:solidFill>
                <a:schemeClr val="tx2">
                  <a:lumMod val="60000"/>
                  <a:lumOff val="40000"/>
                </a:schemeClr>
              </a:solidFill>
            </a:endParaRPr>
          </a:p>
        </p:txBody>
      </p:sp>
      <p:sp>
        <p:nvSpPr>
          <p:cNvPr id="4" name="TextBox 3"/>
          <p:cNvSpPr txBox="1"/>
          <p:nvPr/>
        </p:nvSpPr>
        <p:spPr>
          <a:xfrm>
            <a:off x="395536" y="1960856"/>
            <a:ext cx="8525435" cy="2585323"/>
          </a:xfrm>
          <a:prstGeom prst="rect">
            <a:avLst/>
          </a:prstGeom>
          <a:noFill/>
        </p:spPr>
        <p:txBody>
          <a:bodyPr wrap="square" rtlCol="0">
            <a:spAutoFit/>
          </a:bodyPr>
          <a:lstStyle/>
          <a:p>
            <a:pPr marL="285750" indent="-285750">
              <a:buFont typeface="Arial" panose="020B0604020202020204" pitchFamily="34" charset="0"/>
              <a:buChar char="•"/>
            </a:pPr>
            <a:r>
              <a:rPr lang="en-NZ" b="1" dirty="0"/>
              <a:t>A review of the January-June 2020 outages and assessing if an operational impact was seen in NZZO shows:</a:t>
            </a:r>
          </a:p>
          <a:p>
            <a:pPr marL="742950" lvl="1" indent="-285750">
              <a:buFont typeface="Wingdings" panose="05000000000000000000" pitchFamily="2" charset="2"/>
              <a:buChar char="q"/>
            </a:pPr>
            <a:r>
              <a:rPr lang="en-NZ" b="1" dirty="0"/>
              <a:t>4 notified unplanned outages had an operational impact with an accumulated outage time of 550 minutes.</a:t>
            </a:r>
          </a:p>
          <a:p>
            <a:pPr marL="742950" lvl="1" indent="-285750">
              <a:buFont typeface="Wingdings" panose="05000000000000000000" pitchFamily="2" charset="2"/>
              <a:buChar char="q"/>
            </a:pPr>
            <a:r>
              <a:rPr lang="en-NZ" b="1" dirty="0"/>
              <a:t>SITA advisories were not received by Airways between 13 Jan and 7 April. During this we detected 1 Iridium outage of 30 minutes on 11 Feb between 1830 and 1900.</a:t>
            </a:r>
          </a:p>
          <a:p>
            <a:pPr marL="742950" lvl="1" indent="-285750">
              <a:buFont typeface="Wingdings" panose="05000000000000000000" pitchFamily="2" charset="2"/>
              <a:buChar char="q"/>
            </a:pPr>
            <a:r>
              <a:rPr lang="en-NZ" b="1" dirty="0"/>
              <a:t>The accumulated outage time is 580 minutes (approximately 9½ hours).</a:t>
            </a:r>
          </a:p>
          <a:p>
            <a:pPr marL="285750" indent="-285750">
              <a:buFont typeface="Arial" panose="020B0604020202020204" pitchFamily="34" charset="0"/>
              <a:buChar char="•"/>
            </a:pPr>
            <a:endParaRPr lang="en-NZ" b="1" dirty="0"/>
          </a:p>
          <a:p>
            <a:pPr marL="285750" indent="-285750">
              <a:buFont typeface="Arial" panose="020B0604020202020204" pitchFamily="34" charset="0"/>
              <a:buChar char="•"/>
            </a:pPr>
            <a:endParaRPr lang="en-NZ" b="1" dirty="0"/>
          </a:p>
        </p:txBody>
      </p:sp>
    </p:spTree>
    <p:extLst>
      <p:ext uri="{BB962C8B-B14F-4D97-AF65-F5344CB8AC3E}">
        <p14:creationId xmlns:p14="http://schemas.microsoft.com/office/powerpoint/2010/main" val="35568273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8"/>
          <p:cNvPicPr>
            <a:picLocks noChangeAspect="1"/>
          </p:cNvPicPr>
          <p:nvPr/>
        </p:nvPicPr>
        <p:blipFill>
          <a:blip r:embed="rId2">
            <a:extLst>
              <a:ext uri="{28A0092B-C50C-407E-A947-70E740481C1C}">
                <a14:useLocalDpi xmlns:a14="http://schemas.microsoft.com/office/drawing/2010/main" val="0"/>
              </a:ext>
            </a:extLst>
          </a:blip>
          <a:srcRect t="2072" b="2072"/>
          <a:stretch>
            <a:fillRect/>
          </a:stretch>
        </p:blipFill>
        <p:spPr>
          <a:xfrm>
            <a:off x="0" y="-37404"/>
            <a:ext cx="9144000" cy="6181200"/>
          </a:xfrm>
          <a:prstGeom prst="rect">
            <a:avLst/>
          </a:prstGeom>
          <a:noFill/>
        </p:spPr>
      </p:pic>
      <p:sp>
        <p:nvSpPr>
          <p:cNvPr id="3" name="Slide Number Placeholder 2"/>
          <p:cNvSpPr>
            <a:spLocks noGrp="1"/>
          </p:cNvSpPr>
          <p:nvPr>
            <p:ph type="sldNum" sz="quarter" idx="12"/>
          </p:nvPr>
        </p:nvSpPr>
        <p:spPr/>
        <p:txBody>
          <a:bodyPr/>
          <a:lstStyle/>
          <a:p>
            <a:fld id="{8E358689-BA0A-49A1-8A48-F71B8AB2D529}" type="slidenum">
              <a:rPr lang="en-NZ" smtClean="0"/>
              <a:t>26</a:t>
            </a:fld>
            <a:endParaRPr lang="en-NZ" dirty="0"/>
          </a:p>
        </p:txBody>
      </p:sp>
      <p:pic>
        <p:nvPicPr>
          <p:cNvPr id="17" name="Picture Placeholder 16"/>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p:pic>
      <p:sp>
        <p:nvSpPr>
          <p:cNvPr id="7" name="Footer Placeholder 4"/>
          <p:cNvSpPr>
            <a:spLocks noGrp="1"/>
          </p:cNvSpPr>
          <p:nvPr>
            <p:ph type="ftr" sz="quarter" idx="3"/>
          </p:nvPr>
        </p:nvSpPr>
        <p:spPr>
          <a:xfrm>
            <a:off x="611560" y="6304235"/>
            <a:ext cx="2808312" cy="365125"/>
          </a:xfrm>
          <a:prstGeom prst="rect">
            <a:avLst/>
          </a:prstGeom>
        </p:spPr>
        <p:txBody>
          <a:bodyPr vert="horz" lIns="91440" tIns="45720" rIns="91440" bIns="45720" rtlCol="0" anchor="ctr"/>
          <a:lstStyle>
            <a:lvl1pPr algn="l">
              <a:defRPr sz="1000">
                <a:solidFill>
                  <a:schemeClr val="bg1"/>
                </a:solidFill>
              </a:defRPr>
            </a:lvl1pPr>
          </a:lstStyle>
          <a:p>
            <a:r>
              <a:rPr lang="en-NZ" dirty="0"/>
              <a:t>| ISPACG FIT 27 2020</a:t>
            </a:r>
          </a:p>
        </p:txBody>
      </p:sp>
      <p:sp>
        <p:nvSpPr>
          <p:cNvPr id="5" name="Title 4"/>
          <p:cNvSpPr>
            <a:spLocks noGrp="1"/>
          </p:cNvSpPr>
          <p:nvPr>
            <p:ph type="ctrTitle"/>
          </p:nvPr>
        </p:nvSpPr>
        <p:spPr>
          <a:xfrm>
            <a:off x="359532" y="980713"/>
            <a:ext cx="8424936" cy="1368152"/>
          </a:xfrm>
        </p:spPr>
        <p:txBody>
          <a:bodyPr/>
          <a:lstStyle/>
          <a:p>
            <a:r>
              <a:rPr lang="en-NZ" dirty="0"/>
              <a:t>Thank you</a:t>
            </a:r>
          </a:p>
        </p:txBody>
      </p:sp>
      <p:pic>
        <p:nvPicPr>
          <p:cNvPr id="9" name="Picture 2" descr="COV-GN2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6675" y="6234704"/>
            <a:ext cx="903684" cy="504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7436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Footer Placeholder 4"/>
          <p:cNvSpPr txBox="1">
            <a:spLocks/>
          </p:cNvSpPr>
          <p:nvPr/>
        </p:nvSpPr>
        <p:spPr>
          <a:xfrm>
            <a:off x="611560" y="6304235"/>
            <a:ext cx="2808312" cy="365125"/>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100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accent2">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2">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NZ" dirty="0"/>
              <a:t>| ISPACG FIT 27 2020</a:t>
            </a:r>
          </a:p>
        </p:txBody>
      </p:sp>
      <p:sp>
        <p:nvSpPr>
          <p:cNvPr id="672" name="Slide Number Placeholder 2"/>
          <p:cNvSpPr txBox="1">
            <a:spLocks/>
          </p:cNvSpPr>
          <p:nvPr/>
        </p:nvSpPr>
        <p:spPr>
          <a:xfrm>
            <a:off x="395536" y="6378894"/>
            <a:ext cx="405408" cy="3600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58689-BA0A-49A1-8A48-F71B8AB2D529}" type="slidenum">
              <a:rPr lang="en-NZ" sz="1000" smtClean="0">
                <a:solidFill>
                  <a:schemeClr val="bg1"/>
                </a:solidFill>
              </a:rPr>
              <a:pPr/>
              <a:t>3</a:t>
            </a:fld>
            <a:endParaRPr lang="en-NZ" sz="1000" dirty="0">
              <a:solidFill>
                <a:schemeClr val="bg1"/>
              </a:solidFill>
            </a:endParaRPr>
          </a:p>
        </p:txBody>
      </p:sp>
      <p:pic>
        <p:nvPicPr>
          <p:cNvPr id="1026" name="Picture 2" descr="COV-GN2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6675" y="6234704"/>
            <a:ext cx="903684" cy="50422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44444" y="535465"/>
            <a:ext cx="8655112" cy="6432530"/>
          </a:xfrm>
          <a:prstGeom prst="rect">
            <a:avLst/>
          </a:prstGeom>
          <a:noFill/>
        </p:spPr>
        <p:txBody>
          <a:bodyPr wrap="square" rtlCol="0">
            <a:spAutoFit/>
          </a:bodyPr>
          <a:lstStyle/>
          <a:p>
            <a:pPr marL="742950" lvl="1" indent="-285750">
              <a:buFont typeface="Courier New" panose="02070309020205020404" pitchFamily="49" charset="0"/>
              <a:buChar char="o"/>
            </a:pPr>
            <a:endParaRPr lang="en-NZ" sz="800" b="1" dirty="0"/>
          </a:p>
          <a:p>
            <a:pPr marL="742950" lvl="1" indent="-285750">
              <a:buFont typeface="Courier New" panose="02070309020205020404" pitchFamily="49" charset="0"/>
              <a:buChar char="o"/>
            </a:pPr>
            <a:r>
              <a:rPr lang="en-NZ" sz="2400" b="1" dirty="0"/>
              <a:t>We now have 1981 active accounts on the CRA website.</a:t>
            </a:r>
          </a:p>
          <a:p>
            <a:pPr marL="1200150" lvl="2" indent="-285750">
              <a:buFont typeface="Courier New" panose="02070309020205020404" pitchFamily="49" charset="0"/>
              <a:buChar char="o"/>
            </a:pPr>
            <a:r>
              <a:rPr lang="en-NZ" sz="2400" b="1" dirty="0"/>
              <a:t>Manufacturer: 17</a:t>
            </a:r>
          </a:p>
          <a:p>
            <a:pPr marL="1200150" lvl="2" indent="-285750">
              <a:buFont typeface="Courier New" panose="02070309020205020404" pitchFamily="49" charset="0"/>
              <a:buChar char="o"/>
            </a:pPr>
            <a:r>
              <a:rPr lang="en-NZ" sz="2400" b="1" dirty="0"/>
              <a:t>CSP:13</a:t>
            </a:r>
          </a:p>
          <a:p>
            <a:pPr marL="1200150" lvl="2" indent="-285750">
              <a:buFont typeface="Courier New" panose="02070309020205020404" pitchFamily="49" charset="0"/>
              <a:buChar char="o"/>
            </a:pPr>
            <a:r>
              <a:rPr lang="en-NZ" sz="2400" b="1" dirty="0"/>
              <a:t>ANSP &amp; CAA: 57</a:t>
            </a:r>
          </a:p>
          <a:p>
            <a:pPr marL="1200150" lvl="2" indent="-285750">
              <a:buFont typeface="Courier New" panose="02070309020205020404" pitchFamily="49" charset="0"/>
              <a:buChar char="o"/>
            </a:pPr>
            <a:r>
              <a:rPr lang="en-NZ" sz="2400" b="1" dirty="0"/>
              <a:t>Aircraft Operator: 1894</a:t>
            </a:r>
          </a:p>
          <a:p>
            <a:pPr marL="1200150" lvl="2" indent="-285750">
              <a:buFont typeface="Courier New" panose="02070309020205020404" pitchFamily="49" charset="0"/>
              <a:buChar char="o"/>
            </a:pPr>
            <a:endParaRPr lang="en-NZ" sz="2400" b="1" dirty="0"/>
          </a:p>
          <a:p>
            <a:pPr marL="742950" lvl="1" indent="-285750">
              <a:buFont typeface="Courier New" panose="02070309020205020404" pitchFamily="49" charset="0"/>
              <a:buChar char="o"/>
            </a:pPr>
            <a:r>
              <a:rPr lang="en-NZ" sz="2400" b="1" dirty="0"/>
              <a:t>PBCS Charter membership is 1442 </a:t>
            </a:r>
          </a:p>
          <a:p>
            <a:pPr marL="742950" lvl="1" indent="-285750">
              <a:buFont typeface="Courier New" panose="02070309020205020404" pitchFamily="49" charset="0"/>
              <a:buChar char="o"/>
            </a:pPr>
            <a:endParaRPr lang="en-NZ" sz="2400" b="1" dirty="0"/>
          </a:p>
          <a:p>
            <a:pPr marL="742950" lvl="1" indent="-285750">
              <a:buFont typeface="Courier New" panose="02070309020205020404" pitchFamily="49" charset="0"/>
              <a:buChar char="o"/>
            </a:pPr>
            <a:r>
              <a:rPr lang="en-NZ" sz="2400" b="1" dirty="0"/>
              <a:t>A website upgrade is in progress to overcome the occasional query timeout. This upgrade will be made available to the CRA for final testing by the end of July and should be rolled out by September. This upgrade involves some minor changes to the look of the user interface.</a:t>
            </a:r>
          </a:p>
          <a:p>
            <a:pPr marL="742950" lvl="1" indent="-285750">
              <a:buFont typeface="Courier New" panose="02070309020205020404" pitchFamily="49" charset="0"/>
              <a:buChar char="o"/>
            </a:pPr>
            <a:endParaRPr lang="en-NZ" sz="2400" b="1" dirty="0"/>
          </a:p>
          <a:p>
            <a:pPr marL="742950" lvl="1" indent="-285750">
              <a:buFont typeface="Courier New" panose="02070309020205020404" pitchFamily="49" charset="0"/>
              <a:buChar char="o"/>
            </a:pPr>
            <a:endParaRPr lang="en-NZ" sz="2400" b="1" dirty="0"/>
          </a:p>
          <a:p>
            <a:pPr lvl="1"/>
            <a:endParaRPr lang="en-NZ" b="1" dirty="0"/>
          </a:p>
          <a:p>
            <a:pPr marL="285750" indent="-285750">
              <a:buFont typeface="Arial" panose="020B0604020202020204" pitchFamily="34" charset="0"/>
              <a:buChar char="•"/>
            </a:pPr>
            <a:endParaRPr lang="en-NZ" sz="800" b="1" dirty="0"/>
          </a:p>
          <a:p>
            <a:endParaRPr lang="en-US" b="1" dirty="0"/>
          </a:p>
        </p:txBody>
      </p:sp>
      <p:sp>
        <p:nvSpPr>
          <p:cNvPr id="8" name="Rectangle 2"/>
          <p:cNvSpPr>
            <a:spLocks noGrp="1" noChangeArrowheads="1"/>
          </p:cNvSpPr>
          <p:nvPr>
            <p:ph type="title"/>
          </p:nvPr>
        </p:nvSpPr>
        <p:spPr>
          <a:xfrm>
            <a:off x="395537" y="0"/>
            <a:ext cx="6548472" cy="535465"/>
          </a:xfrm>
        </p:spPr>
        <p:txBody>
          <a:bodyPr>
            <a:normAutofit/>
          </a:bodyPr>
          <a:lstStyle/>
          <a:p>
            <a:r>
              <a:rPr lang="en-US" sz="2400" dirty="0"/>
              <a:t>CRA website</a:t>
            </a:r>
            <a:endParaRPr lang="en-NZ" sz="2400" dirty="0"/>
          </a:p>
        </p:txBody>
      </p:sp>
    </p:spTree>
    <p:extLst>
      <p:ext uri="{BB962C8B-B14F-4D97-AF65-F5344CB8AC3E}">
        <p14:creationId xmlns:p14="http://schemas.microsoft.com/office/powerpoint/2010/main" val="4192810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1602458" y="2481596"/>
            <a:ext cx="5438734" cy="936625"/>
          </a:xfrm>
        </p:spPr>
        <p:txBody>
          <a:bodyPr>
            <a:normAutofit/>
          </a:bodyPr>
          <a:lstStyle/>
          <a:p>
            <a:pPr algn="ctr"/>
            <a:r>
              <a:rPr lang="en-US" sz="4400" dirty="0"/>
              <a:t>PBCS</a:t>
            </a:r>
            <a:endParaRPr lang="en-NZ" sz="4400" dirty="0"/>
          </a:p>
        </p:txBody>
      </p:sp>
      <p:sp>
        <p:nvSpPr>
          <p:cNvPr id="671" name="Footer Placeholder 4"/>
          <p:cNvSpPr txBox="1">
            <a:spLocks/>
          </p:cNvSpPr>
          <p:nvPr/>
        </p:nvSpPr>
        <p:spPr>
          <a:xfrm>
            <a:off x="611560" y="6304235"/>
            <a:ext cx="2808312" cy="365125"/>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100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accent2">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2">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NZ" dirty="0"/>
              <a:t>| ISPACG FIT 27 2020</a:t>
            </a:r>
          </a:p>
        </p:txBody>
      </p:sp>
      <p:sp>
        <p:nvSpPr>
          <p:cNvPr id="672" name="Slide Number Placeholder 2"/>
          <p:cNvSpPr txBox="1">
            <a:spLocks/>
          </p:cNvSpPr>
          <p:nvPr/>
        </p:nvSpPr>
        <p:spPr>
          <a:xfrm>
            <a:off x="395536" y="6378894"/>
            <a:ext cx="405408" cy="3600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58689-BA0A-49A1-8A48-F71B8AB2D529}" type="slidenum">
              <a:rPr lang="en-NZ" sz="1000" smtClean="0">
                <a:solidFill>
                  <a:schemeClr val="bg1"/>
                </a:solidFill>
              </a:rPr>
              <a:pPr/>
              <a:t>4</a:t>
            </a:fld>
            <a:endParaRPr lang="en-NZ" sz="1000" dirty="0">
              <a:solidFill>
                <a:schemeClr val="bg1"/>
              </a:solidFill>
            </a:endParaRPr>
          </a:p>
        </p:txBody>
      </p:sp>
      <p:pic>
        <p:nvPicPr>
          <p:cNvPr id="1026" name="Picture 2" descr="COV-GN2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6675" y="6234704"/>
            <a:ext cx="903684" cy="504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4994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Footer Placeholder 4"/>
          <p:cNvSpPr txBox="1">
            <a:spLocks/>
          </p:cNvSpPr>
          <p:nvPr/>
        </p:nvSpPr>
        <p:spPr>
          <a:xfrm>
            <a:off x="611560" y="6304235"/>
            <a:ext cx="2808312" cy="365125"/>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100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accent2">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2">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NZ" dirty="0"/>
              <a:t>| ISPACG FIT 27 2020</a:t>
            </a:r>
          </a:p>
        </p:txBody>
      </p:sp>
      <p:sp>
        <p:nvSpPr>
          <p:cNvPr id="672" name="Slide Number Placeholder 2"/>
          <p:cNvSpPr txBox="1">
            <a:spLocks/>
          </p:cNvSpPr>
          <p:nvPr/>
        </p:nvSpPr>
        <p:spPr>
          <a:xfrm>
            <a:off x="395536" y="6378894"/>
            <a:ext cx="405408" cy="3600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58689-BA0A-49A1-8A48-F71B8AB2D529}" type="slidenum">
              <a:rPr lang="en-NZ" sz="1000" smtClean="0">
                <a:solidFill>
                  <a:schemeClr val="bg1"/>
                </a:solidFill>
              </a:rPr>
              <a:pPr/>
              <a:t>5</a:t>
            </a:fld>
            <a:endParaRPr lang="en-NZ" sz="1000" dirty="0">
              <a:solidFill>
                <a:schemeClr val="bg1"/>
              </a:solidFill>
            </a:endParaRPr>
          </a:p>
        </p:txBody>
      </p:sp>
      <p:pic>
        <p:nvPicPr>
          <p:cNvPr id="1026" name="Picture 2" descr="COV-GN2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6675" y="6234704"/>
            <a:ext cx="903684" cy="50422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67073" y="604996"/>
            <a:ext cx="6120143" cy="3108543"/>
          </a:xfrm>
          <a:prstGeom prst="rect">
            <a:avLst/>
          </a:prstGeom>
          <a:noFill/>
        </p:spPr>
        <p:txBody>
          <a:bodyPr wrap="square" rtlCol="0">
            <a:spAutoFit/>
          </a:bodyPr>
          <a:lstStyle/>
          <a:p>
            <a:pPr marL="742950" lvl="1" indent="-285750">
              <a:buFont typeface="Courier New" panose="02070309020205020404" pitchFamily="49" charset="0"/>
              <a:buChar char="o"/>
            </a:pPr>
            <a:endParaRPr lang="en-NZ" sz="800" b="1" dirty="0"/>
          </a:p>
          <a:p>
            <a:pPr marL="742950" lvl="1" indent="-285750">
              <a:buFont typeface="Courier New" panose="02070309020205020404" pitchFamily="49" charset="0"/>
              <a:buChar char="o"/>
            </a:pPr>
            <a:r>
              <a:rPr lang="en-NZ" sz="2400" b="1" dirty="0"/>
              <a:t>65% of Airlines are indicating PBCS status in their FPL. </a:t>
            </a:r>
          </a:p>
          <a:p>
            <a:pPr marL="742950" lvl="1" indent="-285750">
              <a:buFont typeface="Courier New" panose="02070309020205020404" pitchFamily="49" charset="0"/>
              <a:buChar char="o"/>
            </a:pPr>
            <a:r>
              <a:rPr lang="en-NZ" sz="2400" b="1" dirty="0"/>
              <a:t>Monthly performance monitoring and reporting program implemented. Detail of this is briefed in our IP NZ1. </a:t>
            </a:r>
          </a:p>
          <a:p>
            <a:pPr marL="742950" lvl="1" indent="-285750">
              <a:buFont typeface="Courier New" panose="02070309020205020404" pitchFamily="49" charset="0"/>
              <a:buChar char="o"/>
            </a:pPr>
            <a:endParaRPr lang="en-NZ" sz="2400" b="1" dirty="0"/>
          </a:p>
          <a:p>
            <a:pPr lvl="1"/>
            <a:endParaRPr lang="en-NZ" b="1" dirty="0"/>
          </a:p>
          <a:p>
            <a:pPr marL="285750" indent="-285750">
              <a:buFont typeface="Arial" panose="020B0604020202020204" pitchFamily="34" charset="0"/>
              <a:buChar char="•"/>
            </a:pPr>
            <a:endParaRPr lang="en-NZ" sz="800" b="1" dirty="0"/>
          </a:p>
          <a:p>
            <a:endParaRPr lang="en-US" b="1" dirty="0"/>
          </a:p>
        </p:txBody>
      </p:sp>
      <p:sp>
        <p:nvSpPr>
          <p:cNvPr id="8" name="Rectangle 2"/>
          <p:cNvSpPr>
            <a:spLocks noGrp="1" noChangeArrowheads="1"/>
          </p:cNvSpPr>
          <p:nvPr>
            <p:ph type="title"/>
          </p:nvPr>
        </p:nvSpPr>
        <p:spPr>
          <a:xfrm>
            <a:off x="1261983" y="0"/>
            <a:ext cx="5682025" cy="535465"/>
          </a:xfrm>
        </p:spPr>
        <p:txBody>
          <a:bodyPr>
            <a:normAutofit/>
          </a:bodyPr>
          <a:lstStyle/>
          <a:p>
            <a:r>
              <a:rPr lang="en-US" sz="2400" dirty="0"/>
              <a:t>PBCS status</a:t>
            </a:r>
            <a:endParaRPr lang="en-NZ" sz="2400" dirty="0"/>
          </a:p>
        </p:txBody>
      </p:sp>
      <p:pic>
        <p:nvPicPr>
          <p:cNvPr id="4" name="Picture 3">
            <a:extLst>
              <a:ext uri="{FF2B5EF4-FFF2-40B4-BE49-F238E27FC236}">
                <a16:creationId xmlns:a16="http://schemas.microsoft.com/office/drawing/2014/main" id="{3D706B19-8505-4A81-83D5-2B7B774183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2006"/>
            <a:ext cx="1195058" cy="6207061"/>
          </a:xfrm>
          <a:prstGeom prst="rect">
            <a:avLst/>
          </a:prstGeom>
        </p:spPr>
      </p:pic>
      <p:pic>
        <p:nvPicPr>
          <p:cNvPr id="6" name="Picture 5">
            <a:extLst>
              <a:ext uri="{FF2B5EF4-FFF2-40B4-BE49-F238E27FC236}">
                <a16:creationId xmlns:a16="http://schemas.microsoft.com/office/drawing/2014/main" id="{B97CC7B3-60B7-4B91-965D-8990A5077C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74426" y="1490202"/>
            <a:ext cx="1195058" cy="3389619"/>
          </a:xfrm>
          <a:prstGeom prst="rect">
            <a:avLst/>
          </a:prstGeom>
        </p:spPr>
      </p:pic>
    </p:spTree>
    <p:extLst>
      <p:ext uri="{BB962C8B-B14F-4D97-AF65-F5344CB8AC3E}">
        <p14:creationId xmlns:p14="http://schemas.microsoft.com/office/powerpoint/2010/main" val="2884821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Footer Placeholder 4"/>
          <p:cNvSpPr txBox="1">
            <a:spLocks/>
          </p:cNvSpPr>
          <p:nvPr/>
        </p:nvSpPr>
        <p:spPr>
          <a:xfrm>
            <a:off x="611560" y="6304235"/>
            <a:ext cx="2808312" cy="365125"/>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100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accent2">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2">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NZ" dirty="0"/>
              <a:t>| ISPACG FIT 27 2020</a:t>
            </a:r>
          </a:p>
        </p:txBody>
      </p:sp>
      <p:sp>
        <p:nvSpPr>
          <p:cNvPr id="672" name="Slide Number Placeholder 2"/>
          <p:cNvSpPr txBox="1">
            <a:spLocks/>
          </p:cNvSpPr>
          <p:nvPr/>
        </p:nvSpPr>
        <p:spPr>
          <a:xfrm>
            <a:off x="395536" y="6378894"/>
            <a:ext cx="405408" cy="3600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58689-BA0A-49A1-8A48-F71B8AB2D529}" type="slidenum">
              <a:rPr lang="en-NZ" sz="1000" smtClean="0">
                <a:solidFill>
                  <a:schemeClr val="bg1"/>
                </a:solidFill>
              </a:rPr>
              <a:pPr/>
              <a:t>6</a:t>
            </a:fld>
            <a:endParaRPr lang="en-NZ" sz="1000" dirty="0">
              <a:solidFill>
                <a:schemeClr val="bg1"/>
              </a:solidFill>
            </a:endParaRPr>
          </a:p>
        </p:txBody>
      </p:sp>
      <p:pic>
        <p:nvPicPr>
          <p:cNvPr id="1026" name="Picture 2" descr="COV-GN2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6675" y="6234704"/>
            <a:ext cx="903684" cy="50422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2879" y="296040"/>
            <a:ext cx="8961121" cy="5601533"/>
          </a:xfrm>
          <a:prstGeom prst="rect">
            <a:avLst/>
          </a:prstGeom>
          <a:noFill/>
        </p:spPr>
        <p:txBody>
          <a:bodyPr wrap="square" rtlCol="0">
            <a:spAutoFit/>
          </a:bodyPr>
          <a:lstStyle/>
          <a:p>
            <a:pPr marL="742950" lvl="1" indent="-285750">
              <a:buFont typeface="Courier New" panose="02070309020205020404" pitchFamily="49" charset="0"/>
              <a:buChar char="o"/>
            </a:pPr>
            <a:endParaRPr lang="en-NZ" sz="800" b="1" dirty="0"/>
          </a:p>
          <a:p>
            <a:pPr lvl="1"/>
            <a:endParaRPr lang="en-NZ" b="1" dirty="0"/>
          </a:p>
          <a:p>
            <a:pPr marL="285750" indent="-285750">
              <a:buFont typeface="Arial" panose="020B0604020202020204" pitchFamily="34" charset="0"/>
              <a:buChar char="•"/>
            </a:pPr>
            <a:r>
              <a:rPr lang="en-NZ" sz="2400" b="1" dirty="0"/>
              <a:t>Implemented latency monitor uplink 21 June 2018.</a:t>
            </a:r>
          </a:p>
          <a:p>
            <a:pPr marL="1200150" lvl="2" indent="-285750">
              <a:buFont typeface="Courier New" panose="02070309020205020404" pitchFamily="49" charset="0"/>
              <a:buChar char="o"/>
            </a:pPr>
            <a:r>
              <a:rPr lang="en-NZ" sz="2400" b="1" dirty="0"/>
              <a:t>Supports PBCS safety requirement #15 on aircraft - mitigating late message receipt.</a:t>
            </a:r>
          </a:p>
          <a:p>
            <a:pPr marL="1200150" lvl="2" indent="-285750">
              <a:buFont typeface="Courier New" panose="02070309020205020404" pitchFamily="49" charset="0"/>
              <a:buChar char="o"/>
            </a:pPr>
            <a:r>
              <a:rPr lang="en-NZ" sz="2400" b="1" dirty="0"/>
              <a:t>Message is sent by CPDLC free text when NZZO is confirmed CDA requesting aircraft set 300”.</a:t>
            </a:r>
          </a:p>
          <a:p>
            <a:pPr marL="1200150" lvl="2" indent="-285750">
              <a:buFont typeface="Courier New" panose="02070309020205020404" pitchFamily="49" charset="0"/>
              <a:buChar char="o"/>
            </a:pPr>
            <a:r>
              <a:rPr lang="en-NZ" sz="2400" b="1" dirty="0"/>
              <a:t>Implementation incorporates 2” delay in timestamp to mitigate timing issue in some Airbus fleets which has now been fixed.</a:t>
            </a:r>
          </a:p>
          <a:p>
            <a:pPr marL="1200150" lvl="2" indent="-285750">
              <a:buFont typeface="Courier New" panose="02070309020205020404" pitchFamily="49" charset="0"/>
              <a:buChar char="o"/>
            </a:pPr>
            <a:r>
              <a:rPr lang="en-NZ" sz="2400" b="1" dirty="0"/>
              <a:t>NZZO was sending 4600/month pre-pandemic, now around 1100/month.</a:t>
            </a:r>
          </a:p>
          <a:p>
            <a:pPr marL="1200150" lvl="2" indent="-285750">
              <a:buFont typeface="Courier New" panose="02070309020205020404" pitchFamily="49" charset="0"/>
              <a:buChar char="o"/>
            </a:pPr>
            <a:r>
              <a:rPr lang="en-NZ" sz="2400" b="1" dirty="0"/>
              <a:t>Latency reject messages from Airbus aircraft are running at 1 in 1152 uplinks or 0.09%. </a:t>
            </a:r>
          </a:p>
          <a:p>
            <a:pPr marL="1200150" lvl="2" indent="-285750">
              <a:buFont typeface="Courier New" panose="02070309020205020404" pitchFamily="49" charset="0"/>
              <a:buChar char="o"/>
            </a:pPr>
            <a:r>
              <a:rPr lang="en-NZ" sz="2400" b="1" dirty="0"/>
              <a:t>More detail on the latency monitor is contained in our IP NZ2.</a:t>
            </a:r>
          </a:p>
          <a:p>
            <a:pPr marL="742950" lvl="1" indent="-285750">
              <a:buFont typeface="Courier New" panose="02070309020205020404" pitchFamily="49" charset="0"/>
              <a:buChar char="o"/>
            </a:pPr>
            <a:endParaRPr lang="en-NZ" b="1" dirty="0"/>
          </a:p>
          <a:p>
            <a:pPr marL="285750" indent="-285750">
              <a:buFont typeface="Arial" panose="020B0604020202020204" pitchFamily="34" charset="0"/>
              <a:buChar char="•"/>
            </a:pPr>
            <a:endParaRPr lang="en-NZ" sz="800" b="1" dirty="0"/>
          </a:p>
          <a:p>
            <a:endParaRPr lang="en-US" b="1" dirty="0"/>
          </a:p>
        </p:txBody>
      </p:sp>
      <p:sp>
        <p:nvSpPr>
          <p:cNvPr id="8" name="Rectangle 2"/>
          <p:cNvSpPr>
            <a:spLocks noGrp="1" noChangeArrowheads="1"/>
          </p:cNvSpPr>
          <p:nvPr>
            <p:ph type="title"/>
          </p:nvPr>
        </p:nvSpPr>
        <p:spPr>
          <a:xfrm>
            <a:off x="429064" y="3344"/>
            <a:ext cx="8229600" cy="535465"/>
          </a:xfrm>
        </p:spPr>
        <p:txBody>
          <a:bodyPr>
            <a:normAutofit/>
          </a:bodyPr>
          <a:lstStyle/>
          <a:p>
            <a:r>
              <a:rPr lang="en-US" sz="2400" dirty="0"/>
              <a:t>Latency Monitor</a:t>
            </a:r>
            <a:endParaRPr lang="en-NZ" sz="2400" dirty="0"/>
          </a:p>
        </p:txBody>
      </p:sp>
    </p:spTree>
    <p:extLst>
      <p:ext uri="{BB962C8B-B14F-4D97-AF65-F5344CB8AC3E}">
        <p14:creationId xmlns:p14="http://schemas.microsoft.com/office/powerpoint/2010/main" val="3287513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1602458" y="2481596"/>
            <a:ext cx="5438734" cy="936625"/>
          </a:xfrm>
        </p:spPr>
        <p:txBody>
          <a:bodyPr>
            <a:normAutofit/>
          </a:bodyPr>
          <a:lstStyle/>
          <a:p>
            <a:pPr algn="ctr"/>
            <a:r>
              <a:rPr lang="en-US" sz="4400" dirty="0"/>
              <a:t>Performance</a:t>
            </a:r>
            <a:endParaRPr lang="en-NZ" sz="4400" dirty="0"/>
          </a:p>
        </p:txBody>
      </p:sp>
      <p:sp>
        <p:nvSpPr>
          <p:cNvPr id="671" name="Footer Placeholder 4"/>
          <p:cNvSpPr txBox="1">
            <a:spLocks/>
          </p:cNvSpPr>
          <p:nvPr/>
        </p:nvSpPr>
        <p:spPr>
          <a:xfrm>
            <a:off x="611560" y="6304235"/>
            <a:ext cx="2808312" cy="365125"/>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100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accent2">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2">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NZ" dirty="0"/>
              <a:t>| ISPACG FIT 27 2020</a:t>
            </a:r>
          </a:p>
        </p:txBody>
      </p:sp>
      <p:sp>
        <p:nvSpPr>
          <p:cNvPr id="672" name="Slide Number Placeholder 2"/>
          <p:cNvSpPr txBox="1">
            <a:spLocks/>
          </p:cNvSpPr>
          <p:nvPr/>
        </p:nvSpPr>
        <p:spPr>
          <a:xfrm>
            <a:off x="395536" y="6378894"/>
            <a:ext cx="405408" cy="3600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58689-BA0A-49A1-8A48-F71B8AB2D529}" type="slidenum">
              <a:rPr lang="en-NZ" sz="1000" smtClean="0">
                <a:solidFill>
                  <a:schemeClr val="bg1"/>
                </a:solidFill>
              </a:rPr>
              <a:pPr/>
              <a:t>7</a:t>
            </a:fld>
            <a:endParaRPr lang="en-NZ" sz="1000" dirty="0">
              <a:solidFill>
                <a:schemeClr val="bg1"/>
              </a:solidFill>
            </a:endParaRPr>
          </a:p>
        </p:txBody>
      </p:sp>
      <p:pic>
        <p:nvPicPr>
          <p:cNvPr id="1026" name="Picture 2" descr="COV-GN2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6675" y="6234704"/>
            <a:ext cx="903684" cy="504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647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Footer Placeholder 4"/>
          <p:cNvSpPr txBox="1">
            <a:spLocks/>
          </p:cNvSpPr>
          <p:nvPr/>
        </p:nvSpPr>
        <p:spPr>
          <a:xfrm>
            <a:off x="611560" y="6304235"/>
            <a:ext cx="2808312" cy="365125"/>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100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accent2">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2">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NZ" dirty="0"/>
              <a:t>| ISPACG FIT 27 2020</a:t>
            </a:r>
          </a:p>
        </p:txBody>
      </p:sp>
      <p:sp>
        <p:nvSpPr>
          <p:cNvPr id="672" name="Slide Number Placeholder 2"/>
          <p:cNvSpPr txBox="1">
            <a:spLocks/>
          </p:cNvSpPr>
          <p:nvPr/>
        </p:nvSpPr>
        <p:spPr>
          <a:xfrm>
            <a:off x="395536" y="6378894"/>
            <a:ext cx="405408" cy="3600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58689-BA0A-49A1-8A48-F71B8AB2D529}" type="slidenum">
              <a:rPr lang="en-NZ" sz="1000" smtClean="0">
                <a:solidFill>
                  <a:schemeClr val="bg1"/>
                </a:solidFill>
              </a:rPr>
              <a:pPr/>
              <a:t>8</a:t>
            </a:fld>
            <a:endParaRPr lang="en-NZ" sz="1000" dirty="0">
              <a:solidFill>
                <a:schemeClr val="bg1"/>
              </a:solidFill>
            </a:endParaRPr>
          </a:p>
        </p:txBody>
      </p:sp>
      <p:pic>
        <p:nvPicPr>
          <p:cNvPr id="1026" name="Picture 2" descr="COV-GN2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6675" y="6234704"/>
            <a:ext cx="903684" cy="50422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395536" y="187890"/>
            <a:ext cx="7458283" cy="369332"/>
          </a:xfrm>
          <a:prstGeom prst="rect">
            <a:avLst/>
          </a:prstGeom>
          <a:noFill/>
        </p:spPr>
        <p:txBody>
          <a:bodyPr wrap="square" rtlCol="0">
            <a:spAutoFit/>
          </a:bodyPr>
          <a:lstStyle/>
          <a:p>
            <a:r>
              <a:rPr lang="en-NZ" b="1" dirty="0">
                <a:solidFill>
                  <a:schemeClr val="tx2">
                    <a:lumMod val="60000"/>
                    <a:lumOff val="40000"/>
                  </a:schemeClr>
                </a:solidFill>
              </a:rPr>
              <a:t>ADS-C RSP180 – All RGS 2019</a:t>
            </a:r>
            <a:endParaRPr lang="en-NZ" dirty="0">
              <a:solidFill>
                <a:schemeClr val="tx2">
                  <a:lumMod val="60000"/>
                  <a:lumOff val="40000"/>
                </a:schemeClr>
              </a:solidFill>
            </a:endParaRPr>
          </a:p>
        </p:txBody>
      </p:sp>
      <p:sp>
        <p:nvSpPr>
          <p:cNvPr id="2" name="TextBox 1"/>
          <p:cNvSpPr txBox="1"/>
          <p:nvPr/>
        </p:nvSpPr>
        <p:spPr>
          <a:xfrm>
            <a:off x="5315376" y="1326333"/>
            <a:ext cx="3682652" cy="646331"/>
          </a:xfrm>
          <a:prstGeom prst="rect">
            <a:avLst/>
          </a:prstGeom>
          <a:noFill/>
        </p:spPr>
        <p:txBody>
          <a:bodyPr wrap="square" rtlCol="0">
            <a:spAutoFit/>
          </a:bodyPr>
          <a:lstStyle/>
          <a:p>
            <a:pPr marL="285750" indent="-285750">
              <a:buFont typeface="Arial" panose="020B0604020202020204" pitchFamily="34" charset="0"/>
              <a:buChar char="•"/>
            </a:pPr>
            <a:r>
              <a:rPr lang="en-NZ" b="1" dirty="0"/>
              <a:t>No significant change observed from 2018 year.</a:t>
            </a:r>
          </a:p>
        </p:txBody>
      </p:sp>
      <p:pic>
        <p:nvPicPr>
          <p:cNvPr id="5" name="Picture 4">
            <a:extLst>
              <a:ext uri="{FF2B5EF4-FFF2-40B4-BE49-F238E27FC236}">
                <a16:creationId xmlns:a16="http://schemas.microsoft.com/office/drawing/2014/main" id="{517BAA0B-5906-46AB-BF69-AF324EC1EB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14251"/>
            <a:ext cx="5386655" cy="4517416"/>
          </a:xfrm>
          <a:prstGeom prst="rect">
            <a:avLst/>
          </a:prstGeom>
        </p:spPr>
      </p:pic>
      <p:pic>
        <p:nvPicPr>
          <p:cNvPr id="8" name="Picture 7">
            <a:extLst>
              <a:ext uri="{FF2B5EF4-FFF2-40B4-BE49-F238E27FC236}">
                <a16:creationId xmlns:a16="http://schemas.microsoft.com/office/drawing/2014/main" id="{8100F4C7-A975-4A22-92D3-1C78A125CA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1021" y="2251810"/>
            <a:ext cx="1647619" cy="2209524"/>
          </a:xfrm>
          <a:prstGeom prst="rect">
            <a:avLst/>
          </a:prstGeom>
        </p:spPr>
      </p:pic>
    </p:spTree>
    <p:extLst>
      <p:ext uri="{BB962C8B-B14F-4D97-AF65-F5344CB8AC3E}">
        <p14:creationId xmlns:p14="http://schemas.microsoft.com/office/powerpoint/2010/main" val="2327977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Footer Placeholder 4"/>
          <p:cNvSpPr txBox="1">
            <a:spLocks/>
          </p:cNvSpPr>
          <p:nvPr/>
        </p:nvSpPr>
        <p:spPr>
          <a:xfrm>
            <a:off x="611560" y="6304235"/>
            <a:ext cx="2808312" cy="365125"/>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100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accent2">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2">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NZ" dirty="0"/>
              <a:t>| ISPACG FIT 27 2020</a:t>
            </a:r>
          </a:p>
        </p:txBody>
      </p:sp>
      <p:sp>
        <p:nvSpPr>
          <p:cNvPr id="672" name="Slide Number Placeholder 2"/>
          <p:cNvSpPr txBox="1">
            <a:spLocks/>
          </p:cNvSpPr>
          <p:nvPr/>
        </p:nvSpPr>
        <p:spPr>
          <a:xfrm>
            <a:off x="395536" y="6378894"/>
            <a:ext cx="405408" cy="3600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58689-BA0A-49A1-8A48-F71B8AB2D529}" type="slidenum">
              <a:rPr lang="en-NZ" sz="1000" smtClean="0">
                <a:solidFill>
                  <a:schemeClr val="bg1"/>
                </a:solidFill>
              </a:rPr>
              <a:pPr/>
              <a:t>9</a:t>
            </a:fld>
            <a:endParaRPr lang="en-NZ" sz="1000" dirty="0">
              <a:solidFill>
                <a:schemeClr val="bg1"/>
              </a:solidFill>
            </a:endParaRPr>
          </a:p>
        </p:txBody>
      </p:sp>
      <p:pic>
        <p:nvPicPr>
          <p:cNvPr id="1026" name="Picture 2" descr="COV-GN2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6675" y="6234704"/>
            <a:ext cx="903684" cy="50422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5536" y="187890"/>
            <a:ext cx="7458283" cy="369332"/>
          </a:xfrm>
          <a:prstGeom prst="rect">
            <a:avLst/>
          </a:prstGeom>
          <a:noFill/>
        </p:spPr>
        <p:txBody>
          <a:bodyPr wrap="square" rtlCol="0">
            <a:spAutoFit/>
          </a:bodyPr>
          <a:lstStyle/>
          <a:p>
            <a:r>
              <a:rPr lang="en-NZ" b="1" dirty="0">
                <a:solidFill>
                  <a:schemeClr val="tx2">
                    <a:lumMod val="60000"/>
                    <a:lumOff val="40000"/>
                  </a:schemeClr>
                </a:solidFill>
              </a:rPr>
              <a:t>ADS-C RSP180 – By Media Type 2019</a:t>
            </a:r>
            <a:endParaRPr lang="en-NZ" dirty="0">
              <a:solidFill>
                <a:schemeClr val="tx2">
                  <a:lumMod val="60000"/>
                  <a:lumOff val="40000"/>
                </a:schemeClr>
              </a:solidFill>
            </a:endParaRPr>
          </a:p>
        </p:txBody>
      </p:sp>
      <p:pic>
        <p:nvPicPr>
          <p:cNvPr id="4" name="Picture 3">
            <a:extLst>
              <a:ext uri="{FF2B5EF4-FFF2-40B4-BE49-F238E27FC236}">
                <a16:creationId xmlns:a16="http://schemas.microsoft.com/office/drawing/2014/main" id="{161A0DC5-5F1F-4871-B734-302000CE3F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7135" y="645566"/>
            <a:ext cx="6586684" cy="5431263"/>
          </a:xfrm>
          <a:prstGeom prst="rect">
            <a:avLst/>
          </a:prstGeom>
        </p:spPr>
      </p:pic>
    </p:spTree>
    <p:extLst>
      <p:ext uri="{BB962C8B-B14F-4D97-AF65-F5344CB8AC3E}">
        <p14:creationId xmlns:p14="http://schemas.microsoft.com/office/powerpoint/2010/main" val="577473561"/>
      </p:ext>
    </p:extLst>
  </p:cSld>
  <p:clrMapOvr>
    <a:masterClrMapping/>
  </p:clrMapOvr>
</p:sld>
</file>

<file path=ppt/theme/theme1.xml><?xml version="1.0" encoding="utf-8"?>
<a:theme xmlns:a="http://schemas.openxmlformats.org/drawingml/2006/main" name="Airways_PPT_template">
  <a:themeElements>
    <a:clrScheme name="Airways">
      <a:dk1>
        <a:sysClr val="windowText" lastClr="000000"/>
      </a:dk1>
      <a:lt1>
        <a:srgbClr val="FFFFFF"/>
      </a:lt1>
      <a:dk2>
        <a:srgbClr val="1F497D"/>
      </a:dk2>
      <a:lt2>
        <a:srgbClr val="DDD9C3"/>
      </a:lt2>
      <a:accent1>
        <a:srgbClr val="00ABDF"/>
      </a:accent1>
      <a:accent2>
        <a:srgbClr val="8A8B84"/>
      </a:accent2>
      <a:accent3>
        <a:srgbClr val="A8A9A4"/>
      </a:accent3>
      <a:accent4>
        <a:srgbClr val="892A8A"/>
      </a:accent4>
      <a:accent5>
        <a:srgbClr val="12D4BD"/>
      </a:accent5>
      <a:accent6>
        <a:srgbClr val="0000FF"/>
      </a:accent6>
      <a:hlink>
        <a:srgbClr val="0000FF"/>
      </a:hlink>
      <a:folHlink>
        <a:srgbClr val="800080"/>
      </a:folHlink>
    </a:clrScheme>
    <a:fontScheme name="Airways">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ACE08D9C5F9854CBCE550B5AC681056" ma:contentTypeVersion="10" ma:contentTypeDescription="Create a new document." ma:contentTypeScope="" ma:versionID="b9dfa7172b22f43f15f8d52898be3227">
  <xsd:schema xmlns:xsd="http://www.w3.org/2001/XMLSchema" xmlns:xs="http://www.w3.org/2001/XMLSchema" xmlns:p="http://schemas.microsoft.com/office/2006/metadata/properties" xmlns:ns3="84c507cd-6470-44da-a1b1-93791627e627" targetNamespace="http://schemas.microsoft.com/office/2006/metadata/properties" ma:root="true" ma:fieldsID="fb762b7f80d4fc4dec56e42b6facfa4a" ns3:_="">
    <xsd:import namespace="84c507cd-6470-44da-a1b1-93791627e627"/>
    <xsd:element name="properties">
      <xsd:complexType>
        <xsd:sequence>
          <xsd:element name="documentManagement">
            <xsd:complexType>
              <xsd:all>
                <xsd:element ref="ns3:MediaServiceMetadata" minOccurs="0"/>
                <xsd:element ref="ns3:MediaServiceFastMetadata" minOccurs="0"/>
                <xsd:element ref="ns3:MediaServiceEventHashCode" minOccurs="0"/>
                <xsd:element ref="ns3:MediaServiceGenerationTime" minOccurs="0"/>
                <xsd:element ref="ns3:MediaServiceAutoTags" minOccurs="0"/>
                <xsd:element ref="ns3:MediaServiceDateTaken" minOccurs="0"/>
                <xsd:element ref="ns3:MediaServiceOCR"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c507cd-6470-44da-a1b1-93791627e6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21A0EA-70D9-4532-8CC0-8525FD32DC7E}">
  <ds:schemaRefs>
    <ds:schemaRef ds:uri="http://schemas.microsoft.com/sharepoint/v3/contenttype/forms"/>
  </ds:schemaRefs>
</ds:datastoreItem>
</file>

<file path=customXml/itemProps2.xml><?xml version="1.0" encoding="utf-8"?>
<ds:datastoreItem xmlns:ds="http://schemas.openxmlformats.org/officeDocument/2006/customXml" ds:itemID="{97A6F222-A6B0-4047-B83E-77802D785B22}">
  <ds:schemaRefs>
    <ds:schemaRef ds:uri="http://www.w3.org/XML/1998/namespace"/>
    <ds:schemaRef ds:uri="http://purl.org/dc/terms/"/>
    <ds:schemaRef ds:uri="http://schemas.microsoft.com/office/2006/metadata/properties"/>
    <ds:schemaRef ds:uri="http://purl.org/dc/dcmitype/"/>
    <ds:schemaRef ds:uri="84c507cd-6470-44da-a1b1-93791627e627"/>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73017103-2468-4913-AD39-CADDD4592E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c507cd-6470-44da-a1b1-93791627e6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Airways_PPT_template</Template>
  <TotalTime>7584</TotalTime>
  <Words>1141</Words>
  <Application>Microsoft Office PowerPoint</Application>
  <PresentationFormat>On-screen Show (4:3)</PresentationFormat>
  <Paragraphs>149</Paragraphs>
  <Slides>26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Light</vt:lpstr>
      <vt:lpstr>Courier New</vt:lpstr>
      <vt:lpstr>Wingdings</vt:lpstr>
      <vt:lpstr>Airways_PPT_template</vt:lpstr>
      <vt:lpstr>Agenda Item #2 NZZO Brief</vt:lpstr>
      <vt:lpstr>CRA Website</vt:lpstr>
      <vt:lpstr>CRA website</vt:lpstr>
      <vt:lpstr>PBCS</vt:lpstr>
      <vt:lpstr>PBCS status</vt:lpstr>
      <vt:lpstr>Latency Monitor</vt:lpstr>
      <vt:lpstr>Performance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Iridium Performance</vt:lpstr>
      <vt:lpstr>PowerPoint Presentation</vt:lpstr>
      <vt:lpstr>HFDL Performance</vt:lpstr>
      <vt:lpstr>PowerPoint Presentation</vt:lpstr>
      <vt:lpstr>PowerPoint Presentation</vt:lpstr>
      <vt:lpstr>PowerPoint Presentation</vt:lpstr>
      <vt:lpstr>PowerPoint Presentation</vt:lpstr>
      <vt:lpstr>Availability</vt:lpstr>
      <vt:lpstr>PowerPoint Presentation</vt:lpstr>
      <vt:lpstr>PowerPoint Presentation</vt:lpstr>
      <vt:lpstr>Thank you</vt:lpstr>
    </vt:vector>
  </TitlesOfParts>
  <Company>Airways New Zealand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no image</dc:title>
  <dc:creator>Radford, Paul</dc:creator>
  <cp:lastModifiedBy>Radford, Paul</cp:lastModifiedBy>
  <cp:revision>173</cp:revision>
  <dcterms:created xsi:type="dcterms:W3CDTF">2013-06-21T21:52:43Z</dcterms:created>
  <dcterms:modified xsi:type="dcterms:W3CDTF">2020-07-26T20:57:49Z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0x0101001ACE08D9C5F9854CBCE550B5AC681056</vt:lpwstr>
  </property>
  <property fmtid="{D5CDD505-2E9C-101B-9397-08002B2CF9AE}" pid="3" name="_dlc_DocIdItemGuid">
    <vt:lpwstr>17d0431a-94f0-4f75-9e03-79d1e501600f</vt:lpwstr>
  </property>
</Properties>
</file>