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57" r:id="rId5"/>
    <p:sldId id="324" r:id="rId6"/>
    <p:sldId id="303" r:id="rId7"/>
    <p:sldId id="333" r:id="rId8"/>
    <p:sldId id="321" r:id="rId9"/>
    <p:sldId id="332" r:id="rId10"/>
    <p:sldId id="334" r:id="rId11"/>
    <p:sldId id="31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14" y="3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dford, Paul" userId="f50b6287-0bc3-469b-b457-1cfec06221cb" providerId="ADAL" clId="{4972C992-2A07-46DC-BDA2-741FE8729412}"/>
    <pc:docChg chg="custSel addSld delSld modSld sldOrd">
      <pc:chgData name="Radford, Paul" userId="f50b6287-0bc3-469b-b457-1cfec06221cb" providerId="ADAL" clId="{4972C992-2A07-46DC-BDA2-741FE8729412}" dt="2020-07-25T21:20:42.457" v="1125" actId="20577"/>
      <pc:docMkLst>
        <pc:docMk/>
      </pc:docMkLst>
      <pc:sldChg chg="modSp">
        <pc:chgData name="Radford, Paul" userId="f50b6287-0bc3-469b-b457-1cfec06221cb" providerId="ADAL" clId="{4972C992-2A07-46DC-BDA2-741FE8729412}" dt="2020-07-25T21:20:42.457" v="1125" actId="20577"/>
        <pc:sldMkLst>
          <pc:docMk/>
          <pc:sldMk cId="4000460561" sldId="257"/>
        </pc:sldMkLst>
        <pc:spChg chg="mod">
          <ac:chgData name="Radford, Paul" userId="f50b6287-0bc3-469b-b457-1cfec06221cb" providerId="ADAL" clId="{4972C992-2A07-46DC-BDA2-741FE8729412}" dt="2020-07-25T21:20:42.457" v="1125" actId="20577"/>
          <ac:spMkLst>
            <pc:docMk/>
            <pc:sldMk cId="4000460561" sldId="257"/>
            <ac:spMk id="4" creationId="{00000000-0000-0000-0000-000000000000}"/>
          </ac:spMkLst>
        </pc:spChg>
      </pc:sldChg>
      <pc:sldChg chg="del">
        <pc:chgData name="Radford, Paul" userId="f50b6287-0bc3-469b-b457-1cfec06221cb" providerId="ADAL" clId="{4972C992-2A07-46DC-BDA2-741FE8729412}" dt="2020-07-25T04:50:06.965" v="17" actId="2696"/>
        <pc:sldMkLst>
          <pc:docMk/>
          <pc:sldMk cId="577473561" sldId="282"/>
        </pc:sldMkLst>
      </pc:sldChg>
      <pc:sldChg chg="del">
        <pc:chgData name="Radford, Paul" userId="f50b6287-0bc3-469b-b457-1cfec06221cb" providerId="ADAL" clId="{4972C992-2A07-46DC-BDA2-741FE8729412}" dt="2020-07-25T04:50:08.386" v="19" actId="2696"/>
        <pc:sldMkLst>
          <pc:docMk/>
          <pc:sldMk cId="408373296" sldId="286"/>
        </pc:sldMkLst>
      </pc:sldChg>
      <pc:sldChg chg="del">
        <pc:chgData name="Radford, Paul" userId="f50b6287-0bc3-469b-b457-1cfec06221cb" providerId="ADAL" clId="{4972C992-2A07-46DC-BDA2-741FE8729412}" dt="2020-07-25T04:50:09.482" v="21" actId="2696"/>
        <pc:sldMkLst>
          <pc:docMk/>
          <pc:sldMk cId="1537770999" sldId="287"/>
        </pc:sldMkLst>
      </pc:sldChg>
      <pc:sldChg chg="del">
        <pc:chgData name="Radford, Paul" userId="f50b6287-0bc3-469b-b457-1cfec06221cb" providerId="ADAL" clId="{4972C992-2A07-46DC-BDA2-741FE8729412}" dt="2020-07-25T04:50:11.432" v="25" actId="2696"/>
        <pc:sldMkLst>
          <pc:docMk/>
          <pc:sldMk cId="2577608820" sldId="289"/>
        </pc:sldMkLst>
      </pc:sldChg>
      <pc:sldChg chg="addSp delSp modSp ord">
        <pc:chgData name="Radford, Paul" userId="f50b6287-0bc3-469b-b457-1cfec06221cb" providerId="ADAL" clId="{4972C992-2A07-46DC-BDA2-741FE8729412}" dt="2020-07-25T05:09:11.245" v="704" actId="1076"/>
        <pc:sldMkLst>
          <pc:docMk/>
          <pc:sldMk cId="2764994818" sldId="303"/>
        </pc:sldMkLst>
        <pc:spChg chg="add del mod">
          <ac:chgData name="Radford, Paul" userId="f50b6287-0bc3-469b-b457-1cfec06221cb" providerId="ADAL" clId="{4972C992-2A07-46DC-BDA2-741FE8729412}" dt="2020-07-25T04:52:20.946" v="47" actId="478"/>
          <ac:spMkLst>
            <pc:docMk/>
            <pc:sldMk cId="2764994818" sldId="303"/>
            <ac:spMk id="3" creationId="{B29083A5-40E3-4AB2-A0B2-83AB6E7A0FDE}"/>
          </ac:spMkLst>
        </pc:spChg>
        <pc:spChg chg="add mod">
          <ac:chgData name="Radford, Paul" userId="f50b6287-0bc3-469b-b457-1cfec06221cb" providerId="ADAL" clId="{4972C992-2A07-46DC-BDA2-741FE8729412}" dt="2020-07-25T05:08:31.298" v="699" actId="20577"/>
          <ac:spMkLst>
            <pc:docMk/>
            <pc:sldMk cId="2764994818" sldId="303"/>
            <ac:spMk id="8" creationId="{788D419A-1B3D-4B4D-83C5-508516EB46D2}"/>
          </ac:spMkLst>
        </pc:spChg>
        <pc:spChg chg="del">
          <ac:chgData name="Radford, Paul" userId="f50b6287-0bc3-469b-b457-1cfec06221cb" providerId="ADAL" clId="{4972C992-2A07-46DC-BDA2-741FE8729412}" dt="2020-07-25T04:50:56.466" v="37" actId="478"/>
          <ac:spMkLst>
            <pc:docMk/>
            <pc:sldMk cId="2764994818" sldId="303"/>
            <ac:spMk id="89090" creationId="{00000000-0000-0000-0000-000000000000}"/>
          </ac:spMkLst>
        </pc:spChg>
        <pc:picChg chg="add mod">
          <ac:chgData name="Radford, Paul" userId="f50b6287-0bc3-469b-b457-1cfec06221cb" providerId="ADAL" clId="{4972C992-2A07-46DC-BDA2-741FE8729412}" dt="2020-07-25T05:09:11.245" v="704" actId="1076"/>
          <ac:picMkLst>
            <pc:docMk/>
            <pc:sldMk cId="2764994818" sldId="303"/>
            <ac:picMk id="2050" creationId="{424EDAEE-E3AD-4A55-9731-931A901692AA}"/>
          </ac:picMkLst>
        </pc:picChg>
      </pc:sldChg>
      <pc:sldChg chg="del">
        <pc:chgData name="Radford, Paul" userId="f50b6287-0bc3-469b-b457-1cfec06221cb" providerId="ADAL" clId="{4972C992-2A07-46DC-BDA2-741FE8729412}" dt="2020-07-25T04:50:11.999" v="26" actId="2696"/>
        <pc:sldMkLst>
          <pc:docMk/>
          <pc:sldMk cId="56843237" sldId="304"/>
        </pc:sldMkLst>
      </pc:sldChg>
      <pc:sldChg chg="del">
        <pc:chgData name="Radford, Paul" userId="f50b6287-0bc3-469b-b457-1cfec06221cb" providerId="ADAL" clId="{4972C992-2A07-46DC-BDA2-741FE8729412}" dt="2020-07-25T04:50:12.604" v="27" actId="2696"/>
        <pc:sldMkLst>
          <pc:docMk/>
          <pc:sldMk cId="2221088529" sldId="305"/>
        </pc:sldMkLst>
      </pc:sldChg>
      <pc:sldChg chg="del">
        <pc:chgData name="Radford, Paul" userId="f50b6287-0bc3-469b-b457-1cfec06221cb" providerId="ADAL" clId="{4972C992-2A07-46DC-BDA2-741FE8729412}" dt="2020-07-25T04:50:07.716" v="18" actId="2696"/>
        <pc:sldMkLst>
          <pc:docMk/>
          <pc:sldMk cId="1477474980" sldId="310"/>
        </pc:sldMkLst>
      </pc:sldChg>
      <pc:sldChg chg="del">
        <pc:chgData name="Radford, Paul" userId="f50b6287-0bc3-469b-b457-1cfec06221cb" providerId="ADAL" clId="{4972C992-2A07-46DC-BDA2-741FE8729412}" dt="2020-07-25T04:50:05.432" v="16" actId="2696"/>
        <pc:sldMkLst>
          <pc:docMk/>
          <pc:sldMk cId="2327977288" sldId="314"/>
        </pc:sldMkLst>
      </pc:sldChg>
      <pc:sldChg chg="del">
        <pc:chgData name="Radford, Paul" userId="f50b6287-0bc3-469b-b457-1cfec06221cb" providerId="ADAL" clId="{4972C992-2A07-46DC-BDA2-741FE8729412}" dt="2020-07-25T04:50:13.716" v="29" actId="2696"/>
        <pc:sldMkLst>
          <pc:docMk/>
          <pc:sldMk cId="2205802192" sldId="315"/>
        </pc:sldMkLst>
      </pc:sldChg>
      <pc:sldChg chg="del">
        <pc:chgData name="Radford, Paul" userId="f50b6287-0bc3-469b-b457-1cfec06221cb" providerId="ADAL" clId="{4972C992-2A07-46DC-BDA2-741FE8729412}" dt="2020-07-25T04:50:09.999" v="22" actId="2696"/>
        <pc:sldMkLst>
          <pc:docMk/>
          <pc:sldMk cId="3489347582" sldId="319"/>
        </pc:sldMkLst>
      </pc:sldChg>
      <pc:sldChg chg="addSp delSp modSp">
        <pc:chgData name="Radford, Paul" userId="f50b6287-0bc3-469b-b457-1cfec06221cb" providerId="ADAL" clId="{4972C992-2A07-46DC-BDA2-741FE8729412}" dt="2020-07-25T05:13:35.481" v="863" actId="113"/>
        <pc:sldMkLst>
          <pc:docMk/>
          <pc:sldMk cId="4192810703" sldId="321"/>
        </pc:sldMkLst>
        <pc:spChg chg="del">
          <ac:chgData name="Radford, Paul" userId="f50b6287-0bc3-469b-b457-1cfec06221cb" providerId="ADAL" clId="{4972C992-2A07-46DC-BDA2-741FE8729412}" dt="2020-07-25T04:50:47.557" v="36" actId="478"/>
          <ac:spMkLst>
            <pc:docMk/>
            <pc:sldMk cId="4192810703" sldId="321"/>
            <ac:spMk id="2" creationId="{00000000-0000-0000-0000-000000000000}"/>
          </ac:spMkLst>
        </pc:spChg>
        <pc:spChg chg="add del mod">
          <ac:chgData name="Radford, Paul" userId="f50b6287-0bc3-469b-b457-1cfec06221cb" providerId="ADAL" clId="{4972C992-2A07-46DC-BDA2-741FE8729412}" dt="2020-07-25T04:52:11.071" v="45" actId="478"/>
          <ac:spMkLst>
            <pc:docMk/>
            <pc:sldMk cId="4192810703" sldId="321"/>
            <ac:spMk id="4" creationId="{3EAC3C1E-C22A-4821-8920-2C86CAB57BD8}"/>
          </ac:spMkLst>
        </pc:spChg>
        <pc:spChg chg="add mod">
          <ac:chgData name="Radford, Paul" userId="f50b6287-0bc3-469b-b457-1cfec06221cb" providerId="ADAL" clId="{4972C992-2A07-46DC-BDA2-741FE8729412}" dt="2020-07-25T05:13:35.481" v="863" actId="113"/>
          <ac:spMkLst>
            <pc:docMk/>
            <pc:sldMk cId="4192810703" sldId="321"/>
            <ac:spMk id="5" creationId="{1E78B763-8430-4318-A631-3772793E933E}"/>
          </ac:spMkLst>
        </pc:spChg>
        <pc:spChg chg="del">
          <ac:chgData name="Radford, Paul" userId="f50b6287-0bc3-469b-b457-1cfec06221cb" providerId="ADAL" clId="{4972C992-2A07-46DC-BDA2-741FE8729412}" dt="2020-07-25T04:52:07.957" v="44" actId="478"/>
          <ac:spMkLst>
            <pc:docMk/>
            <pc:sldMk cId="4192810703" sldId="321"/>
            <ac:spMk id="8" creationId="{00000000-0000-0000-0000-000000000000}"/>
          </ac:spMkLst>
        </pc:spChg>
        <pc:spChg chg="add">
          <ac:chgData name="Radford, Paul" userId="f50b6287-0bc3-469b-b457-1cfec06221cb" providerId="ADAL" clId="{4972C992-2A07-46DC-BDA2-741FE8729412}" dt="2020-07-25T04:52:12.030" v="46"/>
          <ac:spMkLst>
            <pc:docMk/>
            <pc:sldMk cId="4192810703" sldId="321"/>
            <ac:spMk id="9" creationId="{96FA7663-C466-450A-83ED-FFF83A01D97F}"/>
          </ac:spMkLst>
        </pc:spChg>
      </pc:sldChg>
      <pc:sldChg chg="modSp ord">
        <pc:chgData name="Radford, Paul" userId="f50b6287-0bc3-469b-b457-1cfec06221cb" providerId="ADAL" clId="{4972C992-2A07-46DC-BDA2-741FE8729412}" dt="2020-07-25T04:57:53.149" v="206" actId="20577"/>
        <pc:sldMkLst>
          <pc:docMk/>
          <pc:sldMk cId="3287513974" sldId="324"/>
        </pc:sldMkLst>
        <pc:spChg chg="mod">
          <ac:chgData name="Radford, Paul" userId="f50b6287-0bc3-469b-b457-1cfec06221cb" providerId="ADAL" clId="{4972C992-2A07-46DC-BDA2-741FE8729412}" dt="2020-07-25T04:57:53.149" v="206" actId="20577"/>
          <ac:spMkLst>
            <pc:docMk/>
            <pc:sldMk cId="3287513974" sldId="324"/>
            <ac:spMk id="2" creationId="{00000000-0000-0000-0000-000000000000}"/>
          </ac:spMkLst>
        </pc:spChg>
      </pc:sldChg>
      <pc:sldChg chg="del">
        <pc:chgData name="Radford, Paul" userId="f50b6287-0bc3-469b-b457-1cfec06221cb" providerId="ADAL" clId="{4972C992-2A07-46DC-BDA2-741FE8729412}" dt="2020-07-25T04:50:14.815" v="31" actId="2696"/>
        <pc:sldMkLst>
          <pc:docMk/>
          <pc:sldMk cId="1169632777" sldId="325"/>
        </pc:sldMkLst>
      </pc:sldChg>
      <pc:sldChg chg="del">
        <pc:chgData name="Radford, Paul" userId="f50b6287-0bc3-469b-b457-1cfec06221cb" providerId="ADAL" clId="{4972C992-2A07-46DC-BDA2-741FE8729412}" dt="2020-07-25T04:50:15.365" v="32" actId="2696"/>
        <pc:sldMkLst>
          <pc:docMk/>
          <pc:sldMk cId="3430497161" sldId="327"/>
        </pc:sldMkLst>
      </pc:sldChg>
      <pc:sldChg chg="del">
        <pc:chgData name="Radford, Paul" userId="f50b6287-0bc3-469b-b457-1cfec06221cb" providerId="ADAL" clId="{4972C992-2A07-46DC-BDA2-741FE8729412}" dt="2020-07-25T04:50:10.932" v="24" actId="2696"/>
        <pc:sldMkLst>
          <pc:docMk/>
          <pc:sldMk cId="4233582703" sldId="329"/>
        </pc:sldMkLst>
      </pc:sldChg>
      <pc:sldChg chg="addSp delSp modSp del">
        <pc:chgData name="Radford, Paul" userId="f50b6287-0bc3-469b-b457-1cfec06221cb" providerId="ADAL" clId="{4972C992-2A07-46DC-BDA2-741FE8729412}" dt="2020-07-25T05:13:53.709" v="864" actId="2696"/>
        <pc:sldMkLst>
          <pc:docMk/>
          <pc:sldMk cId="233647991" sldId="330"/>
        </pc:sldMkLst>
        <pc:spChg chg="add del mod">
          <ac:chgData name="Radford, Paul" userId="f50b6287-0bc3-469b-b457-1cfec06221cb" providerId="ADAL" clId="{4972C992-2A07-46DC-BDA2-741FE8729412}" dt="2020-07-25T04:52:40.947" v="52" actId="478"/>
          <ac:spMkLst>
            <pc:docMk/>
            <pc:sldMk cId="233647991" sldId="330"/>
            <ac:spMk id="3" creationId="{60D22148-1447-4161-94E7-D859E19C2BEB}"/>
          </ac:spMkLst>
        </pc:spChg>
        <pc:spChg chg="add">
          <ac:chgData name="Radford, Paul" userId="f50b6287-0bc3-469b-b457-1cfec06221cb" providerId="ADAL" clId="{4972C992-2A07-46DC-BDA2-741FE8729412}" dt="2020-07-25T04:52:42.259" v="53"/>
          <ac:spMkLst>
            <pc:docMk/>
            <pc:sldMk cId="233647991" sldId="330"/>
            <ac:spMk id="8" creationId="{88BAE1D5-7F78-41E2-888F-96FE9693856A}"/>
          </ac:spMkLst>
        </pc:spChg>
        <pc:spChg chg="del">
          <ac:chgData name="Radford, Paul" userId="f50b6287-0bc3-469b-b457-1cfec06221cb" providerId="ADAL" clId="{4972C992-2A07-46DC-BDA2-741FE8729412}" dt="2020-07-25T04:51:32.186" v="41" actId="478"/>
          <ac:spMkLst>
            <pc:docMk/>
            <pc:sldMk cId="233647991" sldId="330"/>
            <ac:spMk id="89090" creationId="{00000000-0000-0000-0000-000000000000}"/>
          </ac:spMkLst>
        </pc:spChg>
      </pc:sldChg>
      <pc:sldChg chg="del">
        <pc:chgData name="Radford, Paul" userId="f50b6287-0bc3-469b-b457-1cfec06221cb" providerId="ADAL" clId="{4972C992-2A07-46DC-BDA2-741FE8729412}" dt="2020-07-25T04:50:15.914" v="33" actId="2696"/>
        <pc:sldMkLst>
          <pc:docMk/>
          <pc:sldMk cId="3556827372" sldId="331"/>
        </pc:sldMkLst>
      </pc:sldChg>
      <pc:sldChg chg="addSp delSp modSp">
        <pc:chgData name="Radford, Paul" userId="f50b6287-0bc3-469b-b457-1cfec06221cb" providerId="ADAL" clId="{4972C992-2A07-46DC-BDA2-741FE8729412}" dt="2020-07-25T05:13:15.815" v="862" actId="113"/>
        <pc:sldMkLst>
          <pc:docMk/>
          <pc:sldMk cId="2884821059" sldId="332"/>
        </pc:sldMkLst>
        <pc:spChg chg="del">
          <ac:chgData name="Radford, Paul" userId="f50b6287-0bc3-469b-b457-1cfec06221cb" providerId="ADAL" clId="{4972C992-2A07-46DC-BDA2-741FE8729412}" dt="2020-07-25T04:51:02.773" v="38" actId="478"/>
          <ac:spMkLst>
            <pc:docMk/>
            <pc:sldMk cId="2884821059" sldId="332"/>
            <ac:spMk id="2" creationId="{00000000-0000-0000-0000-000000000000}"/>
          </ac:spMkLst>
        </pc:spChg>
        <pc:spChg chg="add del mod">
          <ac:chgData name="Radford, Paul" userId="f50b6287-0bc3-469b-b457-1cfec06221cb" providerId="ADAL" clId="{4972C992-2A07-46DC-BDA2-741FE8729412}" dt="2020-07-25T04:52:32.940" v="50" actId="478"/>
          <ac:spMkLst>
            <pc:docMk/>
            <pc:sldMk cId="2884821059" sldId="332"/>
            <ac:spMk id="5" creationId="{7EA6E6BF-F5EE-4B75-AA5A-C64BE71AAEFC}"/>
          </ac:spMkLst>
        </pc:spChg>
        <pc:spChg chg="add mod">
          <ac:chgData name="Radford, Paul" userId="f50b6287-0bc3-469b-b457-1cfec06221cb" providerId="ADAL" clId="{4972C992-2A07-46DC-BDA2-741FE8729412}" dt="2020-07-25T05:13:15.815" v="862" actId="113"/>
          <ac:spMkLst>
            <pc:docMk/>
            <pc:sldMk cId="2884821059" sldId="332"/>
            <ac:spMk id="7" creationId="{B96390A4-D553-4679-A286-8944CDCB98C0}"/>
          </ac:spMkLst>
        </pc:spChg>
        <pc:spChg chg="del">
          <ac:chgData name="Radford, Paul" userId="f50b6287-0bc3-469b-b457-1cfec06221cb" providerId="ADAL" clId="{4972C992-2A07-46DC-BDA2-741FE8729412}" dt="2020-07-25T04:52:29.164" v="49" actId="478"/>
          <ac:spMkLst>
            <pc:docMk/>
            <pc:sldMk cId="2884821059" sldId="332"/>
            <ac:spMk id="8" creationId="{00000000-0000-0000-0000-000000000000}"/>
          </ac:spMkLst>
        </pc:spChg>
        <pc:spChg chg="add mod">
          <ac:chgData name="Radford, Paul" userId="f50b6287-0bc3-469b-b457-1cfec06221cb" providerId="ADAL" clId="{4972C992-2A07-46DC-BDA2-741FE8729412}" dt="2020-07-25T05:10:41.299" v="748" actId="20577"/>
          <ac:spMkLst>
            <pc:docMk/>
            <pc:sldMk cId="2884821059" sldId="332"/>
            <ac:spMk id="11" creationId="{5893DA44-471C-4749-A920-34B3AD15ED9D}"/>
          </ac:spMkLst>
        </pc:spChg>
        <pc:picChg chg="del">
          <ac:chgData name="Radford, Paul" userId="f50b6287-0bc3-469b-b457-1cfec06221cb" providerId="ADAL" clId="{4972C992-2A07-46DC-BDA2-741FE8729412}" dt="2020-07-25T04:51:05.982" v="39" actId="478"/>
          <ac:picMkLst>
            <pc:docMk/>
            <pc:sldMk cId="2884821059" sldId="332"/>
            <ac:picMk id="4" creationId="{3D706B19-8505-4A81-83D5-2B7B77418309}"/>
          </ac:picMkLst>
        </pc:picChg>
        <pc:picChg chg="del">
          <ac:chgData name="Radford, Paul" userId="f50b6287-0bc3-469b-b457-1cfec06221cb" providerId="ADAL" clId="{4972C992-2A07-46DC-BDA2-741FE8729412}" dt="2020-07-25T04:51:07.382" v="40" actId="478"/>
          <ac:picMkLst>
            <pc:docMk/>
            <pc:sldMk cId="2884821059" sldId="332"/>
            <ac:picMk id="6" creationId="{B97CC7B3-60B7-4B91-965D-8990A5077C8B}"/>
          </ac:picMkLst>
        </pc:picChg>
        <pc:picChg chg="add mod">
          <ac:chgData name="Radford, Paul" userId="f50b6287-0bc3-469b-b457-1cfec06221cb" providerId="ADAL" clId="{4972C992-2A07-46DC-BDA2-741FE8729412}" dt="2020-07-25T05:11:12.449" v="754" actId="14100"/>
          <ac:picMkLst>
            <pc:docMk/>
            <pc:sldMk cId="2884821059" sldId="332"/>
            <ac:picMk id="3074" creationId="{70A2E534-4275-426D-8E05-F29D26B63411}"/>
          </ac:picMkLst>
        </pc:picChg>
      </pc:sldChg>
      <pc:sldChg chg="addSp delSp modSp">
        <pc:chgData name="Radford, Paul" userId="f50b6287-0bc3-469b-b457-1cfec06221cb" providerId="ADAL" clId="{4972C992-2A07-46DC-BDA2-741FE8729412}" dt="2020-07-25T04:59:25.935" v="248" actId="20577"/>
        <pc:sldMkLst>
          <pc:docMk/>
          <pc:sldMk cId="1329589861" sldId="333"/>
        </pc:sldMkLst>
        <pc:spChg chg="add del mod">
          <ac:chgData name="Radford, Paul" userId="f50b6287-0bc3-469b-b457-1cfec06221cb" providerId="ADAL" clId="{4972C992-2A07-46DC-BDA2-741FE8729412}" dt="2020-07-25T04:51:59.938" v="43" actId="478"/>
          <ac:spMkLst>
            <pc:docMk/>
            <pc:sldMk cId="1329589861" sldId="333"/>
            <ac:spMk id="3" creationId="{29583936-A16F-4C23-904C-A9B4A71458CF}"/>
          </ac:spMkLst>
        </pc:spChg>
        <pc:spChg chg="add mod">
          <ac:chgData name="Radford, Paul" userId="f50b6287-0bc3-469b-b457-1cfec06221cb" providerId="ADAL" clId="{4972C992-2A07-46DC-BDA2-741FE8729412}" dt="2020-07-25T04:59:25.935" v="248" actId="20577"/>
          <ac:spMkLst>
            <pc:docMk/>
            <pc:sldMk cId="1329589861" sldId="333"/>
            <ac:spMk id="8" creationId="{8CFCF4E3-6026-453E-B223-1532A7262332}"/>
          </ac:spMkLst>
        </pc:spChg>
        <pc:spChg chg="del">
          <ac:chgData name="Radford, Paul" userId="f50b6287-0bc3-469b-b457-1cfec06221cb" providerId="ADAL" clId="{4972C992-2A07-46DC-BDA2-741FE8729412}" dt="2020-07-25T04:50:40.334" v="35" actId="478"/>
          <ac:spMkLst>
            <pc:docMk/>
            <pc:sldMk cId="1329589861" sldId="333"/>
            <ac:spMk id="89090" creationId="{00000000-0000-0000-0000-000000000000}"/>
          </ac:spMkLst>
        </pc:spChg>
        <pc:picChg chg="add mod">
          <ac:chgData name="Radford, Paul" userId="f50b6287-0bc3-469b-b457-1cfec06221cb" providerId="ADAL" clId="{4972C992-2A07-46DC-BDA2-741FE8729412}" dt="2020-07-25T04:58:44.527" v="210" actId="14100"/>
          <ac:picMkLst>
            <pc:docMk/>
            <pc:sldMk cId="1329589861" sldId="333"/>
            <ac:picMk id="4" creationId="{91C3F09B-230F-40A8-B494-59DD3343BF5B}"/>
          </ac:picMkLst>
        </pc:picChg>
      </pc:sldChg>
      <pc:sldChg chg="del">
        <pc:chgData name="Radford, Paul" userId="f50b6287-0bc3-469b-b457-1cfec06221cb" providerId="ADAL" clId="{4972C992-2A07-46DC-BDA2-741FE8729412}" dt="2020-07-25T04:50:08.949" v="20" actId="2696"/>
        <pc:sldMkLst>
          <pc:docMk/>
          <pc:sldMk cId="3524439833" sldId="334"/>
        </pc:sldMkLst>
      </pc:sldChg>
      <pc:sldChg chg="delSp modSp add">
        <pc:chgData name="Radford, Paul" userId="f50b6287-0bc3-469b-b457-1cfec06221cb" providerId="ADAL" clId="{4972C992-2A07-46DC-BDA2-741FE8729412}" dt="2020-07-25T05:18:05.382" v="1103" actId="6549"/>
        <pc:sldMkLst>
          <pc:docMk/>
          <pc:sldMk cId="3962734644" sldId="334"/>
        </pc:sldMkLst>
        <pc:spChg chg="mod">
          <ac:chgData name="Radford, Paul" userId="f50b6287-0bc3-469b-b457-1cfec06221cb" providerId="ADAL" clId="{4972C992-2A07-46DC-BDA2-741FE8729412}" dt="2020-07-25T05:17:38.305" v="1102" actId="1076"/>
          <ac:spMkLst>
            <pc:docMk/>
            <pc:sldMk cId="3962734644" sldId="334"/>
            <ac:spMk id="7" creationId="{B96390A4-D553-4679-A286-8944CDCB98C0}"/>
          </ac:spMkLst>
        </pc:spChg>
        <pc:spChg chg="mod">
          <ac:chgData name="Radford, Paul" userId="f50b6287-0bc3-469b-b457-1cfec06221cb" providerId="ADAL" clId="{4972C992-2A07-46DC-BDA2-741FE8729412}" dt="2020-07-25T05:18:05.382" v="1103" actId="6549"/>
          <ac:spMkLst>
            <pc:docMk/>
            <pc:sldMk cId="3962734644" sldId="334"/>
            <ac:spMk id="11" creationId="{5893DA44-471C-4749-A920-34B3AD15ED9D}"/>
          </ac:spMkLst>
        </pc:spChg>
        <pc:picChg chg="del">
          <ac:chgData name="Radford, Paul" userId="f50b6287-0bc3-469b-b457-1cfec06221cb" providerId="ADAL" clId="{4972C992-2A07-46DC-BDA2-741FE8729412}" dt="2020-07-25T05:14:38.930" v="866" actId="478"/>
          <ac:picMkLst>
            <pc:docMk/>
            <pc:sldMk cId="3962734644" sldId="334"/>
            <ac:picMk id="3074" creationId="{70A2E534-4275-426D-8E05-F29D26B63411}"/>
          </ac:picMkLst>
        </pc:picChg>
      </pc:sldChg>
      <pc:sldChg chg="del">
        <pc:chgData name="Radford, Paul" userId="f50b6287-0bc3-469b-b457-1cfec06221cb" providerId="ADAL" clId="{4972C992-2A07-46DC-BDA2-741FE8729412}" dt="2020-07-25T04:50:10.416" v="23" actId="2696"/>
        <pc:sldMkLst>
          <pc:docMk/>
          <pc:sldMk cId="3175672863" sldId="335"/>
        </pc:sldMkLst>
      </pc:sldChg>
      <pc:sldChg chg="del">
        <pc:chgData name="Radford, Paul" userId="f50b6287-0bc3-469b-b457-1cfec06221cb" providerId="ADAL" clId="{4972C992-2A07-46DC-BDA2-741FE8729412}" dt="2020-07-25T04:50:14.265" v="30" actId="2696"/>
        <pc:sldMkLst>
          <pc:docMk/>
          <pc:sldMk cId="3103866133" sldId="336"/>
        </pc:sldMkLst>
      </pc:sldChg>
      <pc:sldChg chg="del">
        <pc:chgData name="Radford, Paul" userId="f50b6287-0bc3-469b-b457-1cfec06221cb" providerId="ADAL" clId="{4972C992-2A07-46DC-BDA2-741FE8729412}" dt="2020-07-25T04:50:13.115" v="28" actId="2696"/>
        <pc:sldMkLst>
          <pc:docMk/>
          <pc:sldMk cId="99425932" sldId="33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0EF44B-6BED-4862-A437-E32FD1F55C94}" type="datetimeFigureOut">
              <a:rPr lang="en-NZ" smtClean="0"/>
              <a:t>26/07/2020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3BB37D-7BDB-4FD1-8663-13EAF7B40B2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50546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069AAC-CE39-4781-BFB3-10038065ABF1}" type="datetimeFigureOut">
              <a:rPr lang="en-NZ" smtClean="0"/>
              <a:t>26/07/2020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B3A7D-31EA-49E2-9D53-6CDD2058D10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56207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_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23528" y="2420888"/>
            <a:ext cx="8424936" cy="1127382"/>
          </a:xfrm>
        </p:spPr>
        <p:txBody>
          <a:bodyPr>
            <a:normAutofit/>
          </a:bodyPr>
          <a:lstStyle>
            <a:lvl1pPr algn="ctr">
              <a:lnSpc>
                <a:spcPts val="7000"/>
              </a:lnSpc>
              <a:defRPr sz="7200" b="1">
                <a:solidFill>
                  <a:srgbClr val="00B0F0"/>
                </a:solidFill>
                <a:latin typeface="+mj-lt"/>
              </a:defRPr>
            </a:lvl1pPr>
          </a:lstStyle>
          <a:p>
            <a:r>
              <a:rPr lang="en-US" dirty="0"/>
              <a:t>Title slide no image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33467" y="3548270"/>
            <a:ext cx="8424936" cy="792088"/>
          </a:xfrm>
        </p:spPr>
        <p:txBody>
          <a:bodyPr>
            <a:normAutofit/>
          </a:bodyPr>
          <a:lstStyle>
            <a:lvl1pPr marL="0" indent="0" algn="ctr">
              <a:buNone/>
              <a:defRPr sz="3600" i="1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</a:t>
            </a:r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58689-BA0A-49A1-8A48-F71B8AB2D529}" type="slidenum">
              <a:rPr lang="en-NZ" smtClean="0"/>
              <a:t>‹#›</a:t>
            </a:fld>
            <a:endParaRPr lang="en-NZ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1560" y="6304235"/>
            <a:ext cx="28083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NZ" dirty="0"/>
              <a:t>| Footer details here</a:t>
            </a:r>
          </a:p>
        </p:txBody>
      </p:sp>
    </p:spTree>
    <p:extLst>
      <p:ext uri="{BB962C8B-B14F-4D97-AF65-F5344CB8AC3E}">
        <p14:creationId xmlns:p14="http://schemas.microsoft.com/office/powerpoint/2010/main" val="642395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_No Image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23528" y="2420888"/>
            <a:ext cx="8424936" cy="1368152"/>
          </a:xfrm>
        </p:spPr>
        <p:txBody>
          <a:bodyPr>
            <a:normAutofit/>
          </a:bodyPr>
          <a:lstStyle>
            <a:lvl1pPr algn="ctr">
              <a:lnSpc>
                <a:spcPts val="7000"/>
              </a:lnSpc>
              <a:defRPr sz="7200" b="1">
                <a:solidFill>
                  <a:srgbClr val="00B0F0"/>
                </a:solidFill>
                <a:latin typeface="+mj-lt"/>
              </a:defRPr>
            </a:lvl1pPr>
          </a:lstStyle>
          <a:p>
            <a:r>
              <a:rPr lang="en-US" dirty="0"/>
              <a:t>Title slide no subtitle</a:t>
            </a:r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58689-BA0A-49A1-8A48-F71B8AB2D529}" type="slidenum">
              <a:rPr lang="en-NZ" smtClean="0"/>
              <a:t>‹#›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1560" y="6304235"/>
            <a:ext cx="28083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NZ" dirty="0"/>
              <a:t>| Footer details here</a:t>
            </a:r>
          </a:p>
        </p:txBody>
      </p:sp>
    </p:spTree>
    <p:extLst>
      <p:ext uri="{BB962C8B-B14F-4D97-AF65-F5344CB8AC3E}">
        <p14:creationId xmlns:p14="http://schemas.microsoft.com/office/powerpoint/2010/main" val="4188168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323528" y="2043202"/>
            <a:ext cx="8424936" cy="1368152"/>
          </a:xfrm>
        </p:spPr>
        <p:txBody>
          <a:bodyPr>
            <a:normAutofit/>
          </a:bodyPr>
          <a:lstStyle>
            <a:lvl1pPr algn="ctr">
              <a:lnSpc>
                <a:spcPts val="7000"/>
              </a:lnSpc>
              <a:defRPr sz="72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Title slide w/ image</a:t>
            </a:r>
            <a:endParaRPr lang="en-NZ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23528" y="3419061"/>
            <a:ext cx="8424936" cy="792088"/>
          </a:xfrm>
        </p:spPr>
        <p:txBody>
          <a:bodyPr>
            <a:normAutofit/>
          </a:bodyPr>
          <a:lstStyle>
            <a:lvl1pPr marL="0" indent="0" algn="ctr">
              <a:buNone/>
              <a:defRPr sz="3600" i="1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</a:t>
            </a:r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58689-BA0A-49A1-8A48-F71B8AB2D529}" type="slidenum">
              <a:rPr lang="en-NZ" smtClean="0"/>
              <a:t>‹#›</a:t>
            </a:fld>
            <a:endParaRPr lang="en-NZ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415999" y="6060200"/>
            <a:ext cx="1580715" cy="797799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NZ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6181200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800" i="1" u="none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NZ" dirty="0"/>
              <a:t>Click image icon to place image, then send to back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1560" y="6304235"/>
            <a:ext cx="28083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NZ" dirty="0"/>
              <a:t>| Footer details here</a:t>
            </a:r>
          </a:p>
        </p:txBody>
      </p:sp>
    </p:spTree>
    <p:extLst>
      <p:ext uri="{BB962C8B-B14F-4D97-AF65-F5344CB8AC3E}">
        <p14:creationId xmlns:p14="http://schemas.microsoft.com/office/powerpoint/2010/main" val="3228004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58689-BA0A-49A1-8A48-F71B8AB2D529}" type="slidenum">
              <a:rPr lang="en-NZ" smtClean="0"/>
              <a:pPr/>
              <a:t>‹#›</a:t>
            </a:fld>
            <a:endParaRPr lang="en-NZ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2" hasCustomPrompt="1"/>
          </p:nvPr>
        </p:nvSpPr>
        <p:spPr>
          <a:xfrm>
            <a:off x="395536" y="1196752"/>
            <a:ext cx="8352927" cy="468017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First level of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NZ" dirty="0"/>
          </a:p>
        </p:txBody>
      </p:sp>
      <p:sp>
        <p:nvSpPr>
          <p:cNvPr id="6" name="Text Placeholder 15"/>
          <p:cNvSpPr>
            <a:spLocks noGrp="1"/>
          </p:cNvSpPr>
          <p:nvPr>
            <p:ph type="body" sz="quarter" idx="16" hasCustomPrompt="1"/>
          </p:nvPr>
        </p:nvSpPr>
        <p:spPr>
          <a:xfrm>
            <a:off x="398186" y="228877"/>
            <a:ext cx="8367712" cy="854075"/>
          </a:xfrm>
        </p:spPr>
        <p:txBody>
          <a:bodyPr>
            <a:noAutofit/>
          </a:bodyPr>
          <a:lstStyle>
            <a:lvl1pPr marL="0" indent="0">
              <a:buNone/>
              <a:defRPr sz="5400" b="1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NZ" sz="5400" b="1" dirty="0"/>
              <a:t>Title with any content</a:t>
            </a:r>
            <a:endParaRPr lang="en-NZ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1560" y="6304235"/>
            <a:ext cx="28083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NZ" dirty="0"/>
              <a:t>| Footer details here</a:t>
            </a:r>
          </a:p>
        </p:txBody>
      </p:sp>
    </p:spTree>
    <p:extLst>
      <p:ext uri="{BB962C8B-B14F-4D97-AF65-F5344CB8AC3E}">
        <p14:creationId xmlns:p14="http://schemas.microsoft.com/office/powerpoint/2010/main" val="2817707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58689-BA0A-49A1-8A48-F71B8AB2D529}" type="slidenum">
              <a:rPr lang="en-NZ" smtClean="0"/>
              <a:t>‹#›</a:t>
            </a:fld>
            <a:endParaRPr lang="en-NZ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3" hasCustomPrompt="1"/>
          </p:nvPr>
        </p:nvSpPr>
        <p:spPr>
          <a:xfrm>
            <a:off x="1259681" y="1340768"/>
            <a:ext cx="6624638" cy="3960440"/>
          </a:xfrm>
          <a:ln w="31750">
            <a:noFill/>
          </a:ln>
          <a:effectLst/>
        </p:spPr>
        <p:txBody>
          <a:bodyPr>
            <a:normAutofit/>
          </a:bodyPr>
          <a:lstStyle>
            <a:lvl1pPr marL="0" indent="0">
              <a:buNone/>
              <a:defRPr sz="1600" i="1" baseline="0">
                <a:solidFill>
                  <a:schemeClr val="accent3"/>
                </a:solidFill>
              </a:defRPr>
            </a:lvl1pPr>
          </a:lstStyle>
          <a:p>
            <a:r>
              <a:rPr lang="en-NZ" sz="1200" i="1" dirty="0"/>
              <a:t>Click icon to insert graph</a:t>
            </a:r>
            <a:endParaRPr lang="en-NZ" dirty="0"/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398186" y="228877"/>
            <a:ext cx="8367712" cy="854075"/>
          </a:xfrm>
        </p:spPr>
        <p:txBody>
          <a:bodyPr>
            <a:noAutofit/>
          </a:bodyPr>
          <a:lstStyle>
            <a:lvl1pPr marL="0" indent="0">
              <a:buNone/>
              <a:defRPr sz="5400" b="1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NZ" sz="5400" b="1" dirty="0"/>
              <a:t>Title with graph only</a:t>
            </a:r>
            <a:endParaRPr lang="en-NZ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1560" y="6304235"/>
            <a:ext cx="28083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NZ" dirty="0"/>
              <a:t>| Footer details here</a:t>
            </a:r>
          </a:p>
        </p:txBody>
      </p:sp>
    </p:spTree>
    <p:extLst>
      <p:ext uri="{BB962C8B-B14F-4D97-AF65-F5344CB8AC3E}">
        <p14:creationId xmlns:p14="http://schemas.microsoft.com/office/powerpoint/2010/main" val="2381873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58689-BA0A-49A1-8A48-F71B8AB2D529}" type="slidenum">
              <a:rPr lang="en-NZ" smtClean="0"/>
              <a:t>‹#›</a:t>
            </a:fld>
            <a:endParaRPr lang="en-NZ"/>
          </a:p>
        </p:txBody>
      </p:sp>
      <p:sp>
        <p:nvSpPr>
          <p:cNvPr id="4" name="Table Placeholder 3"/>
          <p:cNvSpPr>
            <a:spLocks noGrp="1"/>
          </p:cNvSpPr>
          <p:nvPr>
            <p:ph type="tbl" sz="quarter" idx="14" hasCustomPrompt="1"/>
          </p:nvPr>
        </p:nvSpPr>
        <p:spPr>
          <a:xfrm>
            <a:off x="1258887" y="1340768"/>
            <a:ext cx="6626225" cy="3959225"/>
          </a:xfrm>
          <a:noFill/>
          <a:ln w="317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1400" i="1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defRPr>
            </a:lvl1pPr>
          </a:lstStyle>
          <a:p>
            <a:r>
              <a:rPr lang="en-NZ" dirty="0"/>
              <a:t>Click icon to insert table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5" hasCustomPrompt="1"/>
          </p:nvPr>
        </p:nvSpPr>
        <p:spPr>
          <a:xfrm>
            <a:off x="398186" y="228877"/>
            <a:ext cx="8367712" cy="854075"/>
          </a:xfrm>
        </p:spPr>
        <p:txBody>
          <a:bodyPr>
            <a:noAutofit/>
          </a:bodyPr>
          <a:lstStyle>
            <a:lvl1pPr marL="0" indent="0">
              <a:buNone/>
              <a:defRPr sz="5400" b="1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NZ" sz="5400" b="1" dirty="0"/>
              <a:t>Title with table only</a:t>
            </a:r>
            <a:endParaRPr lang="en-NZ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1560" y="6304235"/>
            <a:ext cx="28083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NZ" dirty="0"/>
              <a:t>| Footer details here</a:t>
            </a:r>
          </a:p>
        </p:txBody>
      </p:sp>
    </p:spTree>
    <p:extLst>
      <p:ext uri="{BB962C8B-B14F-4D97-AF65-F5344CB8AC3E}">
        <p14:creationId xmlns:p14="http://schemas.microsoft.com/office/powerpoint/2010/main" val="2419408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58689-BA0A-49A1-8A48-F71B8AB2D529}" type="slidenum">
              <a:rPr lang="en-NZ" smtClean="0"/>
              <a:pPr/>
              <a:t>‹#›</a:t>
            </a:fld>
            <a:endParaRPr lang="en-NZ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395536" y="1397768"/>
            <a:ext cx="3887787" cy="4392612"/>
          </a:xfrm>
        </p:spPr>
        <p:txBody>
          <a:bodyPr>
            <a:normAutofit/>
          </a:bodyPr>
          <a:lstStyle>
            <a:lvl1pPr marL="0" indent="0">
              <a:buFont typeface="Arial" pitchFamily="34" charset="0"/>
              <a:buNone/>
              <a:defRPr sz="2200" i="0" baseline="0"/>
            </a:lvl1pPr>
          </a:lstStyle>
          <a:p>
            <a:pPr lvl="0"/>
            <a:r>
              <a:rPr lang="en-US" dirty="0"/>
              <a:t>First level of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NZ" dirty="0"/>
          </a:p>
          <a:p>
            <a:pPr lvl="0"/>
            <a:endParaRPr lang="en-NZ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5" hasCustomPrompt="1"/>
          </p:nvPr>
        </p:nvSpPr>
        <p:spPr>
          <a:xfrm>
            <a:off x="4500563" y="1398314"/>
            <a:ext cx="4248150" cy="4319587"/>
          </a:xfrm>
          <a:noFill/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1400" i="1" baseline="0"/>
            </a:lvl1pPr>
          </a:lstStyle>
          <a:p>
            <a:r>
              <a:rPr lang="en-NZ" dirty="0"/>
              <a:t>Click icon to add image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6" hasCustomPrompt="1"/>
          </p:nvPr>
        </p:nvSpPr>
        <p:spPr>
          <a:xfrm>
            <a:off x="398186" y="228877"/>
            <a:ext cx="8367712" cy="854075"/>
          </a:xfrm>
        </p:spPr>
        <p:txBody>
          <a:bodyPr>
            <a:noAutofit/>
          </a:bodyPr>
          <a:lstStyle>
            <a:lvl1pPr marL="0" indent="0">
              <a:buNone/>
              <a:defRPr sz="5400" b="1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NZ" sz="5400" b="1" dirty="0"/>
              <a:t>Title with text and graph</a:t>
            </a:r>
            <a:endParaRPr lang="en-NZ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1560" y="6304235"/>
            <a:ext cx="28083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NZ" dirty="0"/>
              <a:t>| Footer details here</a:t>
            </a:r>
          </a:p>
        </p:txBody>
      </p:sp>
    </p:spTree>
    <p:extLst>
      <p:ext uri="{BB962C8B-B14F-4D97-AF65-F5344CB8AC3E}">
        <p14:creationId xmlns:p14="http://schemas.microsoft.com/office/powerpoint/2010/main" val="3597290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398186" y="228877"/>
            <a:ext cx="8367712" cy="854075"/>
          </a:xfrm>
          <a:noFill/>
        </p:spPr>
        <p:txBody>
          <a:bodyPr>
            <a:noAutofit/>
          </a:bodyPr>
          <a:lstStyle>
            <a:lvl1pPr marL="0" indent="0">
              <a:buNone/>
              <a:defRPr sz="5400" b="1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NZ" sz="5400" b="1" dirty="0"/>
              <a:t>Section header side image</a:t>
            </a:r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8E358689-BA0A-49A1-8A48-F71B8AB2D529}" type="slidenum">
              <a:rPr lang="en-NZ" smtClean="0"/>
              <a:pPr/>
              <a:t>‹#›</a:t>
            </a:fld>
            <a:endParaRPr lang="en-NZ" dirty="0"/>
          </a:p>
        </p:txBody>
      </p:sp>
      <p:sp>
        <p:nvSpPr>
          <p:cNvPr id="7" name="Picture Placeholder 11"/>
          <p:cNvSpPr>
            <a:spLocks noGrp="1"/>
          </p:cNvSpPr>
          <p:nvPr>
            <p:ph type="pic" sz="quarter" idx="15" hasCustomPrompt="1"/>
          </p:nvPr>
        </p:nvSpPr>
        <p:spPr>
          <a:xfrm>
            <a:off x="2862470" y="1212575"/>
            <a:ext cx="5727219" cy="4651513"/>
          </a:xfrm>
          <a:noFill/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1400" i="1" baseline="0"/>
            </a:lvl1pPr>
          </a:lstStyle>
          <a:p>
            <a:r>
              <a:rPr lang="en-NZ" dirty="0"/>
              <a:t>Click icon to add image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1560" y="6304235"/>
            <a:ext cx="28083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NZ" dirty="0"/>
              <a:t>| Footer details here</a:t>
            </a:r>
          </a:p>
        </p:txBody>
      </p:sp>
    </p:spTree>
    <p:extLst>
      <p:ext uri="{BB962C8B-B14F-4D97-AF65-F5344CB8AC3E}">
        <p14:creationId xmlns:p14="http://schemas.microsoft.com/office/powerpoint/2010/main" val="2722683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9366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12875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412875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51263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89548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This is the heading</a:t>
            </a:r>
            <a:endParaRPr lang="en-N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First level of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1560" y="6304235"/>
            <a:ext cx="28083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NZ" dirty="0"/>
              <a:t>| Footer details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5536" y="6309321"/>
            <a:ext cx="405408" cy="3600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8E358689-BA0A-49A1-8A48-F71B8AB2D529}" type="slidenum">
              <a:rPr lang="en-NZ" smtClean="0"/>
              <a:pPr/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18742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9" r:id="rId2"/>
    <p:sldLayoutId id="2147483660" r:id="rId3"/>
    <p:sldLayoutId id="2147483667" r:id="rId4"/>
    <p:sldLayoutId id="2147483650" r:id="rId5"/>
    <p:sldLayoutId id="2147483661" r:id="rId6"/>
    <p:sldLayoutId id="2147483666" r:id="rId7"/>
    <p:sldLayoutId id="2147483671" r:id="rId8"/>
    <p:sldLayoutId id="2147483674" r:id="rId9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5400" b="1" kern="12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accent2">
              <a:lumMod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accent2">
              <a:lumMod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accent2">
              <a:lumMod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200" kern="1200">
          <a:solidFill>
            <a:schemeClr val="accent2">
              <a:lumMod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200" kern="1200">
          <a:solidFill>
            <a:schemeClr val="accent2">
              <a:lumMod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Placeholder 14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3" r="693"/>
          <a:stretch>
            <a:fillRect/>
          </a:stretch>
        </p:blipFill>
        <p:spPr>
          <a:xfrm>
            <a:off x="0" y="-172278"/>
            <a:ext cx="9144000" cy="6181200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58689-BA0A-49A1-8A48-F71B8AB2D529}" type="slidenum">
              <a:rPr lang="en-NZ" smtClean="0"/>
              <a:t>1</a:t>
            </a:fld>
            <a:endParaRPr lang="en-NZ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-34788"/>
            <a:ext cx="9144000" cy="1878496"/>
          </a:xfrm>
        </p:spPr>
        <p:txBody>
          <a:bodyPr>
            <a:normAutofit fontScale="90000"/>
          </a:bodyPr>
          <a:lstStyle/>
          <a:p>
            <a:r>
              <a:rPr lang="en-NZ" dirty="0"/>
              <a:t>Agenda Item #6 – IP NZ2</a:t>
            </a:r>
            <a:br>
              <a:rPr lang="en-NZ" dirty="0"/>
            </a:br>
            <a:r>
              <a:rPr lang="en-NZ" dirty="0"/>
              <a:t>Latency Monitor</a:t>
            </a:r>
          </a:p>
        </p:txBody>
      </p:sp>
      <p:pic>
        <p:nvPicPr>
          <p:cNvPr id="17" name="Picture Placeholder 16"/>
          <p:cNvPicPr>
            <a:picLocks noGrp="1" noChangeAspect="1"/>
          </p:cNvPicPr>
          <p:nvPr>
            <p:ph type="pic" sz="quarter" idx="14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2" name="TextBox 1"/>
          <p:cNvSpPr txBox="1"/>
          <p:nvPr/>
        </p:nvSpPr>
        <p:spPr>
          <a:xfrm>
            <a:off x="775252" y="4651513"/>
            <a:ext cx="63809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b="1" dirty="0">
                <a:solidFill>
                  <a:schemeClr val="bg1"/>
                </a:solidFill>
              </a:rPr>
              <a:t>ISPACG FIT 27</a:t>
            </a:r>
          </a:p>
          <a:p>
            <a:r>
              <a:rPr lang="en-NZ" b="1" dirty="0">
                <a:solidFill>
                  <a:schemeClr val="bg1"/>
                </a:solidFill>
              </a:rPr>
              <a:t>Virtual meeting</a:t>
            </a:r>
          </a:p>
          <a:p>
            <a:r>
              <a:rPr lang="en-NZ" b="1" dirty="0">
                <a:solidFill>
                  <a:schemeClr val="bg1"/>
                </a:solidFill>
              </a:rPr>
              <a:t>2200 UTC, 30 June 2020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8240" y="6309321"/>
            <a:ext cx="28083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NZ" dirty="0"/>
              <a:t>| ISPACG  FIT 27 2020</a:t>
            </a:r>
          </a:p>
        </p:txBody>
      </p:sp>
      <p:pic>
        <p:nvPicPr>
          <p:cNvPr id="8" name="Picture 2" descr="COV-GN2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833" y="6234703"/>
            <a:ext cx="903684" cy="504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0460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Footer Placeholder 4"/>
          <p:cNvSpPr txBox="1">
            <a:spLocks/>
          </p:cNvSpPr>
          <p:nvPr/>
        </p:nvSpPr>
        <p:spPr>
          <a:xfrm>
            <a:off x="611560" y="6304235"/>
            <a:ext cx="280831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accent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accent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accent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200" kern="1200">
                <a:solidFill>
                  <a:schemeClr val="accent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dirty="0"/>
              <a:t>| ISPACG FIT 27 2020</a:t>
            </a:r>
          </a:p>
        </p:txBody>
      </p:sp>
      <p:sp>
        <p:nvSpPr>
          <p:cNvPr id="672" name="Slide Number Placeholder 2"/>
          <p:cNvSpPr txBox="1">
            <a:spLocks/>
          </p:cNvSpPr>
          <p:nvPr/>
        </p:nvSpPr>
        <p:spPr>
          <a:xfrm>
            <a:off x="395536" y="6378894"/>
            <a:ext cx="405408" cy="36003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E358689-BA0A-49A1-8A48-F71B8AB2D529}" type="slidenum">
              <a:rPr lang="en-NZ" sz="1000" smtClean="0">
                <a:solidFill>
                  <a:schemeClr val="bg1"/>
                </a:solidFill>
              </a:rPr>
              <a:pPr/>
              <a:t>2</a:t>
            </a:fld>
            <a:endParaRPr lang="en-NZ" sz="1000" dirty="0">
              <a:solidFill>
                <a:schemeClr val="bg1"/>
              </a:solidFill>
            </a:endParaRPr>
          </a:p>
        </p:txBody>
      </p:sp>
      <p:pic>
        <p:nvPicPr>
          <p:cNvPr id="1026" name="Picture 2" descr="COV-GN2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675" y="6234704"/>
            <a:ext cx="903684" cy="504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82879" y="296040"/>
            <a:ext cx="8961121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Courier New" panose="02070309020205020404" pitchFamily="49" charset="0"/>
              <a:buChar char="o"/>
            </a:pPr>
            <a:endParaRPr lang="en-NZ" sz="800" b="1" dirty="0"/>
          </a:p>
          <a:p>
            <a:pPr lvl="1"/>
            <a:endParaRPr lang="en-NZ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400" b="1" dirty="0"/>
              <a:t>Implemented latency monitor uplink 21 June 2018.</a:t>
            </a:r>
          </a:p>
          <a:p>
            <a:pPr marL="1200150" lvl="2" indent="-285750">
              <a:buFont typeface="Courier New" panose="02070309020205020404" pitchFamily="49" charset="0"/>
              <a:buChar char="o"/>
            </a:pPr>
            <a:r>
              <a:rPr lang="en-NZ" sz="2400" b="1" dirty="0"/>
              <a:t>Supports PBCS safety requirement #15 on aircraft - mitigating late message receipt.</a:t>
            </a:r>
          </a:p>
          <a:p>
            <a:pPr marL="1200150" lvl="2" indent="-285750">
              <a:buFont typeface="Courier New" panose="02070309020205020404" pitchFamily="49" charset="0"/>
              <a:buChar char="o"/>
            </a:pPr>
            <a:r>
              <a:rPr lang="en-NZ" sz="2400" b="1" dirty="0"/>
              <a:t>Message is sent by CPDLC free text when NZZO is confirmed CDA requesting aircraft set 300”.</a:t>
            </a:r>
          </a:p>
          <a:p>
            <a:pPr marL="1200150" lvl="2" indent="-285750">
              <a:buFont typeface="Courier New" panose="02070309020205020404" pitchFamily="49" charset="0"/>
              <a:buChar char="o"/>
            </a:pPr>
            <a:r>
              <a:rPr lang="en-NZ" sz="2400" b="1" dirty="0"/>
              <a:t>Implementation incorporates 2” delay in timestamp to mitigate timing issue in some Airbus fleets which has now been fixed.</a:t>
            </a:r>
          </a:p>
          <a:p>
            <a:pPr marL="1200150" lvl="2" indent="-285750">
              <a:buFont typeface="Courier New" panose="02070309020205020404" pitchFamily="49" charset="0"/>
              <a:buChar char="o"/>
            </a:pPr>
            <a:r>
              <a:rPr lang="en-NZ" sz="2400" b="1" dirty="0"/>
              <a:t>NZZO was averaging 4627/month pre-pandemic, now 1115/month.</a:t>
            </a:r>
          </a:p>
          <a:p>
            <a:pPr marL="1200150" lvl="2" indent="-285750">
              <a:buFont typeface="Courier New" panose="02070309020205020404" pitchFamily="49" charset="0"/>
              <a:buChar char="o"/>
            </a:pPr>
            <a:r>
              <a:rPr lang="en-NZ" sz="2400" b="1" dirty="0"/>
              <a:t>Latency reject messages from Airbus aircraft are running at 1 in 1152 uplinks or 0.09%. </a:t>
            </a:r>
          </a:p>
          <a:p>
            <a:pPr marL="1200150" lvl="2" indent="-285750">
              <a:buFont typeface="Courier New" panose="02070309020205020404" pitchFamily="49" charset="0"/>
              <a:buChar char="o"/>
            </a:pPr>
            <a:r>
              <a:rPr lang="en-NZ" sz="2400" b="1" dirty="0"/>
              <a:t>Observing an average 7 rejects/month pre-pandemic but during reduced traffic levels since March 2020 have observed none.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NZ" sz="800" b="1" dirty="0"/>
          </a:p>
          <a:p>
            <a:endParaRPr lang="en-US" b="1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429064" y="3344"/>
            <a:ext cx="8229600" cy="535465"/>
          </a:xfrm>
        </p:spPr>
        <p:txBody>
          <a:bodyPr>
            <a:normAutofit/>
          </a:bodyPr>
          <a:lstStyle/>
          <a:p>
            <a:r>
              <a:rPr lang="en-US" sz="2400" dirty="0"/>
              <a:t>Latency Monitor</a:t>
            </a:r>
            <a:endParaRPr lang="en-NZ" sz="2400" dirty="0"/>
          </a:p>
        </p:txBody>
      </p:sp>
    </p:spTree>
    <p:extLst>
      <p:ext uri="{BB962C8B-B14F-4D97-AF65-F5344CB8AC3E}">
        <p14:creationId xmlns:p14="http://schemas.microsoft.com/office/powerpoint/2010/main" val="3287513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Footer Placeholder 4"/>
          <p:cNvSpPr txBox="1">
            <a:spLocks/>
          </p:cNvSpPr>
          <p:nvPr/>
        </p:nvSpPr>
        <p:spPr>
          <a:xfrm>
            <a:off x="611560" y="6304235"/>
            <a:ext cx="280831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accent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accent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accent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200" kern="1200">
                <a:solidFill>
                  <a:schemeClr val="accent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dirty="0"/>
              <a:t>| ISPACG FIT 27 2020</a:t>
            </a:r>
          </a:p>
        </p:txBody>
      </p:sp>
      <p:sp>
        <p:nvSpPr>
          <p:cNvPr id="672" name="Slide Number Placeholder 2"/>
          <p:cNvSpPr txBox="1">
            <a:spLocks/>
          </p:cNvSpPr>
          <p:nvPr/>
        </p:nvSpPr>
        <p:spPr>
          <a:xfrm>
            <a:off x="395536" y="6378894"/>
            <a:ext cx="405408" cy="36003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E358689-BA0A-49A1-8A48-F71B8AB2D529}" type="slidenum">
              <a:rPr lang="en-NZ" sz="1000" smtClean="0">
                <a:solidFill>
                  <a:schemeClr val="bg1"/>
                </a:solidFill>
              </a:rPr>
              <a:pPr/>
              <a:t>3</a:t>
            </a:fld>
            <a:endParaRPr lang="en-NZ" sz="1000" dirty="0">
              <a:solidFill>
                <a:schemeClr val="bg1"/>
              </a:solidFill>
            </a:endParaRPr>
          </a:p>
        </p:txBody>
      </p:sp>
      <p:pic>
        <p:nvPicPr>
          <p:cNvPr id="1026" name="Picture 2" descr="COV-GN2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675" y="6234704"/>
            <a:ext cx="903684" cy="504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788D419A-1B3D-4B4D-83C5-508516EB46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29064" y="3344"/>
            <a:ext cx="8229600" cy="535465"/>
          </a:xfrm>
        </p:spPr>
        <p:txBody>
          <a:bodyPr>
            <a:normAutofit/>
          </a:bodyPr>
          <a:lstStyle/>
          <a:p>
            <a:r>
              <a:rPr lang="en-US" sz="2400" dirty="0"/>
              <a:t>Latency Monitor rejected uplink delay analysis</a:t>
            </a:r>
            <a:endParaRPr lang="en-NZ" sz="2400" dirty="0"/>
          </a:p>
        </p:txBody>
      </p:sp>
      <p:pic>
        <p:nvPicPr>
          <p:cNvPr id="2050" name="Picture 2" descr="uplink analysis">
            <a:extLst>
              <a:ext uri="{FF2B5EF4-FFF2-40B4-BE49-F238E27FC236}">
                <a16:creationId xmlns:a16="http://schemas.microsoft.com/office/drawing/2014/main" id="{424EDAEE-E3AD-4A55-9731-931A901692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866" y="685526"/>
            <a:ext cx="7168267" cy="5172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4994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Footer Placeholder 4"/>
          <p:cNvSpPr txBox="1">
            <a:spLocks/>
          </p:cNvSpPr>
          <p:nvPr/>
        </p:nvSpPr>
        <p:spPr>
          <a:xfrm>
            <a:off x="611560" y="6304235"/>
            <a:ext cx="280831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accent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accent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accent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200" kern="1200">
                <a:solidFill>
                  <a:schemeClr val="accent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dirty="0"/>
              <a:t>| ISPACG FIT 27 2020</a:t>
            </a:r>
          </a:p>
        </p:txBody>
      </p:sp>
      <p:sp>
        <p:nvSpPr>
          <p:cNvPr id="672" name="Slide Number Placeholder 2"/>
          <p:cNvSpPr txBox="1">
            <a:spLocks/>
          </p:cNvSpPr>
          <p:nvPr/>
        </p:nvSpPr>
        <p:spPr>
          <a:xfrm>
            <a:off x="395536" y="6378894"/>
            <a:ext cx="405408" cy="36003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E358689-BA0A-49A1-8A48-F71B8AB2D529}" type="slidenum">
              <a:rPr lang="en-NZ" sz="1000" smtClean="0">
                <a:solidFill>
                  <a:schemeClr val="bg1"/>
                </a:solidFill>
              </a:rPr>
              <a:pPr/>
              <a:t>4</a:t>
            </a:fld>
            <a:endParaRPr lang="en-NZ" sz="1000" dirty="0">
              <a:solidFill>
                <a:schemeClr val="bg1"/>
              </a:solidFill>
            </a:endParaRPr>
          </a:p>
        </p:txBody>
      </p:sp>
      <p:pic>
        <p:nvPicPr>
          <p:cNvPr id="1026" name="Picture 2" descr="COV-GN2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675" y="6234704"/>
            <a:ext cx="903684" cy="504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8CFCF4E3-6026-453E-B223-1532A7262332}"/>
              </a:ext>
            </a:extLst>
          </p:cNvPr>
          <p:cNvSpPr txBox="1">
            <a:spLocks noChangeArrowheads="1"/>
          </p:cNvSpPr>
          <p:nvPr/>
        </p:nvSpPr>
        <p:spPr>
          <a:xfrm>
            <a:off x="429064" y="3344"/>
            <a:ext cx="8229600" cy="535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400" b="1" kern="120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/>
              <a:t>Latency Monitor rejects by month and classification</a:t>
            </a:r>
            <a:endParaRPr lang="en-NZ" sz="2400" dirty="0"/>
          </a:p>
        </p:txBody>
      </p:sp>
      <p:pic>
        <p:nvPicPr>
          <p:cNvPr id="4" name="Picture 2" descr="2020-07-16_12-31-02">
            <a:extLst>
              <a:ext uri="{FF2B5EF4-FFF2-40B4-BE49-F238E27FC236}">
                <a16:creationId xmlns:a16="http://schemas.microsoft.com/office/drawing/2014/main" id="{91C3F09B-230F-40A8-B494-59DD3343BF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975" y="606453"/>
            <a:ext cx="6734175" cy="5352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9589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Footer Placeholder 4"/>
          <p:cNvSpPr txBox="1">
            <a:spLocks/>
          </p:cNvSpPr>
          <p:nvPr/>
        </p:nvSpPr>
        <p:spPr>
          <a:xfrm>
            <a:off x="611560" y="6304235"/>
            <a:ext cx="280831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accent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accent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accent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200" kern="1200">
                <a:solidFill>
                  <a:schemeClr val="accent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dirty="0"/>
              <a:t>| ISPACG FIT 27 2020</a:t>
            </a:r>
          </a:p>
        </p:txBody>
      </p:sp>
      <p:sp>
        <p:nvSpPr>
          <p:cNvPr id="672" name="Slide Number Placeholder 2"/>
          <p:cNvSpPr txBox="1">
            <a:spLocks/>
          </p:cNvSpPr>
          <p:nvPr/>
        </p:nvSpPr>
        <p:spPr>
          <a:xfrm>
            <a:off x="395536" y="6378894"/>
            <a:ext cx="405408" cy="36003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E358689-BA0A-49A1-8A48-F71B8AB2D529}" type="slidenum">
              <a:rPr lang="en-NZ" sz="1000" smtClean="0">
                <a:solidFill>
                  <a:schemeClr val="bg1"/>
                </a:solidFill>
              </a:rPr>
              <a:pPr/>
              <a:t>5</a:t>
            </a:fld>
            <a:endParaRPr lang="en-NZ" sz="1000" dirty="0">
              <a:solidFill>
                <a:schemeClr val="bg1"/>
              </a:solidFill>
            </a:endParaRPr>
          </a:p>
        </p:txBody>
      </p:sp>
      <p:pic>
        <p:nvPicPr>
          <p:cNvPr id="1026" name="Picture 2" descr="COV-GN2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675" y="6234704"/>
            <a:ext cx="903684" cy="504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2">
            <a:extLst>
              <a:ext uri="{FF2B5EF4-FFF2-40B4-BE49-F238E27FC236}">
                <a16:creationId xmlns:a16="http://schemas.microsoft.com/office/drawing/2014/main" id="{96FA7663-C466-450A-83ED-FFF83A01D9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29064" y="3344"/>
            <a:ext cx="8229600" cy="535465"/>
          </a:xfrm>
        </p:spPr>
        <p:txBody>
          <a:bodyPr>
            <a:normAutofit/>
          </a:bodyPr>
          <a:lstStyle/>
          <a:p>
            <a:r>
              <a:rPr lang="en-US" sz="2400" dirty="0"/>
              <a:t>Latency Monitor</a:t>
            </a:r>
            <a:endParaRPr lang="en-NZ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78B763-8430-4318-A631-3772793E933E}"/>
              </a:ext>
            </a:extLst>
          </p:cNvPr>
          <p:cNvSpPr txBox="1"/>
          <p:nvPr/>
        </p:nvSpPr>
        <p:spPr>
          <a:xfrm>
            <a:off x="429064" y="695325"/>
            <a:ext cx="834433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NZ" sz="2400" b="1" dirty="0"/>
              <a:t>During review period 345,049 CPDLC uplinks initiated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NZ" sz="2400" b="1" dirty="0"/>
              <a:t>116,377 uplinks to Airbus aircraft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NZ" sz="2400" b="1" dirty="0"/>
              <a:t>101 rejects – failure rate of 1 in 1152 or 0.09%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NZ" sz="2400" b="1" dirty="0"/>
              <a:t>Of the 101 rejected uplinks: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NZ" sz="2400" b="1" dirty="0"/>
              <a:t>43% sent by HFDL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NZ" sz="2400" b="1" dirty="0"/>
              <a:t> 32% when operating Inmarsat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NZ" sz="2400" b="1" dirty="0"/>
              <a:t>11% when operating no satcom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NZ" sz="2400" b="1" dirty="0"/>
              <a:t>25% sent by Inmarsat satcom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NZ" sz="2400" b="1" dirty="0"/>
              <a:t>21% sent by Iridium satcom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NZ" sz="2400" b="1" dirty="0"/>
              <a:t>10% attributed to aircraft time source error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NZ" sz="2400" dirty="0"/>
          </a:p>
        </p:txBody>
      </p:sp>
    </p:spTree>
    <p:extLst>
      <p:ext uri="{BB962C8B-B14F-4D97-AF65-F5344CB8AC3E}">
        <p14:creationId xmlns:p14="http://schemas.microsoft.com/office/powerpoint/2010/main" val="4192810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Footer Placeholder 4"/>
          <p:cNvSpPr txBox="1">
            <a:spLocks/>
          </p:cNvSpPr>
          <p:nvPr/>
        </p:nvSpPr>
        <p:spPr>
          <a:xfrm>
            <a:off x="611560" y="6304235"/>
            <a:ext cx="280831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accent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accent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accent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200" kern="1200">
                <a:solidFill>
                  <a:schemeClr val="accent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dirty="0"/>
              <a:t>| ISPACG FIT 27 2020</a:t>
            </a:r>
          </a:p>
        </p:txBody>
      </p:sp>
      <p:sp>
        <p:nvSpPr>
          <p:cNvPr id="672" name="Slide Number Placeholder 2"/>
          <p:cNvSpPr txBox="1">
            <a:spLocks/>
          </p:cNvSpPr>
          <p:nvPr/>
        </p:nvSpPr>
        <p:spPr>
          <a:xfrm>
            <a:off x="395536" y="6378894"/>
            <a:ext cx="405408" cy="36003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E358689-BA0A-49A1-8A48-F71B8AB2D529}" type="slidenum">
              <a:rPr lang="en-NZ" sz="1000" smtClean="0">
                <a:solidFill>
                  <a:schemeClr val="bg1"/>
                </a:solidFill>
              </a:rPr>
              <a:pPr/>
              <a:t>6</a:t>
            </a:fld>
            <a:endParaRPr lang="en-NZ" sz="1000" dirty="0">
              <a:solidFill>
                <a:schemeClr val="bg1"/>
              </a:solidFill>
            </a:endParaRPr>
          </a:p>
        </p:txBody>
      </p:sp>
      <p:pic>
        <p:nvPicPr>
          <p:cNvPr id="1026" name="Picture 2" descr="COV-GN2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675" y="6234704"/>
            <a:ext cx="903684" cy="504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2">
            <a:extLst>
              <a:ext uri="{FF2B5EF4-FFF2-40B4-BE49-F238E27FC236}">
                <a16:creationId xmlns:a16="http://schemas.microsoft.com/office/drawing/2014/main" id="{5893DA44-471C-4749-A920-34B3AD15ED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29064" y="3344"/>
            <a:ext cx="8229600" cy="535465"/>
          </a:xfrm>
        </p:spPr>
        <p:txBody>
          <a:bodyPr>
            <a:normAutofit/>
          </a:bodyPr>
          <a:lstStyle/>
          <a:p>
            <a:r>
              <a:rPr lang="en-US" sz="2400" dirty="0"/>
              <a:t>Latency Monitor – reject rates in NZZO by RGS type</a:t>
            </a:r>
            <a:endParaRPr lang="en-NZ" sz="2400" dirty="0"/>
          </a:p>
        </p:txBody>
      </p:sp>
      <p:pic>
        <p:nvPicPr>
          <p:cNvPr id="3074" name="Picture 2" descr="2020-07-21_14-54-46">
            <a:extLst>
              <a:ext uri="{FF2B5EF4-FFF2-40B4-BE49-F238E27FC236}">
                <a16:creationId xmlns:a16="http://schemas.microsoft.com/office/drawing/2014/main" id="{70A2E534-4275-426D-8E05-F29D26B634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259" y="608340"/>
            <a:ext cx="3241416" cy="544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96390A4-D553-4679-A286-8944CDCB98C0}"/>
              </a:ext>
            </a:extLst>
          </p:cNvPr>
          <p:cNvSpPr txBox="1"/>
          <p:nvPr/>
        </p:nvSpPr>
        <p:spPr>
          <a:xfrm>
            <a:off x="4886327" y="2437140"/>
            <a:ext cx="41529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b="1" dirty="0"/>
              <a:t>Latency reject message rate: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NZ" sz="2400" b="1" dirty="0"/>
              <a:t>Via HFDL = 4%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NZ" sz="2400" b="1" dirty="0"/>
              <a:t>Via Iridium = 0.07%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NZ" sz="2400" b="1" dirty="0"/>
              <a:t>Via Inmarsat = 0.03%</a:t>
            </a:r>
          </a:p>
        </p:txBody>
      </p:sp>
    </p:spTree>
    <p:extLst>
      <p:ext uri="{BB962C8B-B14F-4D97-AF65-F5344CB8AC3E}">
        <p14:creationId xmlns:p14="http://schemas.microsoft.com/office/powerpoint/2010/main" val="2884821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Footer Placeholder 4"/>
          <p:cNvSpPr txBox="1">
            <a:spLocks/>
          </p:cNvSpPr>
          <p:nvPr/>
        </p:nvSpPr>
        <p:spPr>
          <a:xfrm>
            <a:off x="611560" y="6304235"/>
            <a:ext cx="280831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accent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accent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accent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200" kern="1200">
                <a:solidFill>
                  <a:schemeClr val="accent2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dirty="0"/>
              <a:t>| ISPACG FIT 27 2020</a:t>
            </a:r>
          </a:p>
        </p:txBody>
      </p:sp>
      <p:sp>
        <p:nvSpPr>
          <p:cNvPr id="672" name="Slide Number Placeholder 2"/>
          <p:cNvSpPr txBox="1">
            <a:spLocks/>
          </p:cNvSpPr>
          <p:nvPr/>
        </p:nvSpPr>
        <p:spPr>
          <a:xfrm>
            <a:off x="395536" y="6378894"/>
            <a:ext cx="405408" cy="36003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E358689-BA0A-49A1-8A48-F71B8AB2D529}" type="slidenum">
              <a:rPr lang="en-NZ" sz="1000" smtClean="0">
                <a:solidFill>
                  <a:schemeClr val="bg1"/>
                </a:solidFill>
              </a:rPr>
              <a:pPr/>
              <a:t>7</a:t>
            </a:fld>
            <a:endParaRPr lang="en-NZ" sz="1000" dirty="0">
              <a:solidFill>
                <a:schemeClr val="bg1"/>
              </a:solidFill>
            </a:endParaRPr>
          </a:p>
        </p:txBody>
      </p:sp>
      <p:pic>
        <p:nvPicPr>
          <p:cNvPr id="1026" name="Picture 2" descr="COV-GN2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675" y="6234704"/>
            <a:ext cx="903684" cy="504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2">
            <a:extLst>
              <a:ext uri="{FF2B5EF4-FFF2-40B4-BE49-F238E27FC236}">
                <a16:creationId xmlns:a16="http://schemas.microsoft.com/office/drawing/2014/main" id="{5893DA44-471C-4749-A920-34B3AD15ED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29064" y="3344"/>
            <a:ext cx="8229600" cy="535465"/>
          </a:xfrm>
        </p:spPr>
        <p:txBody>
          <a:bodyPr>
            <a:normAutofit/>
          </a:bodyPr>
          <a:lstStyle/>
          <a:p>
            <a:r>
              <a:rPr lang="en-US" sz="2400" dirty="0"/>
              <a:t>Latency Monitor</a:t>
            </a:r>
            <a:endParaRPr lang="en-NZ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6390A4-D553-4679-A286-8944CDCB98C0}"/>
              </a:ext>
            </a:extLst>
          </p:cNvPr>
          <p:cNvSpPr txBox="1"/>
          <p:nvPr/>
        </p:nvSpPr>
        <p:spPr>
          <a:xfrm>
            <a:off x="358166" y="2141865"/>
            <a:ext cx="842766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NZ" sz="2400" b="1" dirty="0"/>
              <a:t>A review of uplink rejects is now included in monthly PBCS monitoring.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NZ" sz="2400" b="1" dirty="0"/>
              <a:t>Please refer to the attachment to the IP for a summary of all rejects observed during the review period.</a:t>
            </a:r>
          </a:p>
        </p:txBody>
      </p:sp>
    </p:spTree>
    <p:extLst>
      <p:ext uri="{BB962C8B-B14F-4D97-AF65-F5344CB8AC3E}">
        <p14:creationId xmlns:p14="http://schemas.microsoft.com/office/powerpoint/2010/main" val="3962734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2" b="2072"/>
          <a:stretch>
            <a:fillRect/>
          </a:stretch>
        </p:blipFill>
        <p:spPr>
          <a:xfrm>
            <a:off x="0" y="-37404"/>
            <a:ext cx="9144000" cy="6181200"/>
          </a:xfrm>
          <a:prstGeom prst="rect">
            <a:avLst/>
          </a:prstGeom>
          <a:noFill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58689-BA0A-49A1-8A48-F71B8AB2D529}" type="slidenum">
              <a:rPr lang="en-NZ" smtClean="0"/>
              <a:t>8</a:t>
            </a:fld>
            <a:endParaRPr lang="en-NZ" dirty="0"/>
          </a:p>
        </p:txBody>
      </p:sp>
      <p:pic>
        <p:nvPicPr>
          <p:cNvPr id="17" name="Picture Placeholder 16"/>
          <p:cNvPicPr>
            <a:picLocks noGrp="1" noChangeAspect="1"/>
          </p:cNvPicPr>
          <p:nvPr>
            <p:ph type="pic" sz="quarter" idx="14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1560" y="6304235"/>
            <a:ext cx="28083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NZ" dirty="0"/>
              <a:t>| ISPACG FIT 27 2020</a:t>
            </a: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359532" y="980713"/>
            <a:ext cx="8424936" cy="1368152"/>
          </a:xfrm>
        </p:spPr>
        <p:txBody>
          <a:bodyPr/>
          <a:lstStyle/>
          <a:p>
            <a:r>
              <a:rPr lang="en-NZ" dirty="0"/>
              <a:t>Thank you</a:t>
            </a:r>
          </a:p>
        </p:txBody>
      </p:sp>
      <p:pic>
        <p:nvPicPr>
          <p:cNvPr id="9" name="Picture 2" descr="COV-GN2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675" y="6234704"/>
            <a:ext cx="903684" cy="504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7436673"/>
      </p:ext>
    </p:extLst>
  </p:cSld>
  <p:clrMapOvr>
    <a:masterClrMapping/>
  </p:clrMapOvr>
</p:sld>
</file>

<file path=ppt/theme/theme1.xml><?xml version="1.0" encoding="utf-8"?>
<a:theme xmlns:a="http://schemas.openxmlformats.org/drawingml/2006/main" name="Airways_PPT_template">
  <a:themeElements>
    <a:clrScheme name="Airways">
      <a:dk1>
        <a:sysClr val="windowText" lastClr="000000"/>
      </a:dk1>
      <a:lt1>
        <a:srgbClr val="FFFFFF"/>
      </a:lt1>
      <a:dk2>
        <a:srgbClr val="1F497D"/>
      </a:dk2>
      <a:lt2>
        <a:srgbClr val="DDD9C3"/>
      </a:lt2>
      <a:accent1>
        <a:srgbClr val="00ABDF"/>
      </a:accent1>
      <a:accent2>
        <a:srgbClr val="8A8B84"/>
      </a:accent2>
      <a:accent3>
        <a:srgbClr val="A8A9A4"/>
      </a:accent3>
      <a:accent4>
        <a:srgbClr val="892A8A"/>
      </a:accent4>
      <a:accent5>
        <a:srgbClr val="12D4BD"/>
      </a:accent5>
      <a:accent6>
        <a:srgbClr val="0000FF"/>
      </a:accent6>
      <a:hlink>
        <a:srgbClr val="0000FF"/>
      </a:hlink>
      <a:folHlink>
        <a:srgbClr val="800080"/>
      </a:folHlink>
    </a:clrScheme>
    <a:fontScheme name="Airways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CE08D9C5F9854CBCE550B5AC681056" ma:contentTypeVersion="10" ma:contentTypeDescription="Create a new document." ma:contentTypeScope="" ma:versionID="b9dfa7172b22f43f15f8d52898be3227">
  <xsd:schema xmlns:xsd="http://www.w3.org/2001/XMLSchema" xmlns:xs="http://www.w3.org/2001/XMLSchema" xmlns:p="http://schemas.microsoft.com/office/2006/metadata/properties" xmlns:ns3="84c507cd-6470-44da-a1b1-93791627e627" targetNamespace="http://schemas.microsoft.com/office/2006/metadata/properties" ma:root="true" ma:fieldsID="fb762b7f80d4fc4dec56e42b6facfa4a" ns3:_="">
    <xsd:import namespace="84c507cd-6470-44da-a1b1-93791627e62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EventHashCode" minOccurs="0"/>
                <xsd:element ref="ns3:MediaServiceGenerationTime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c507cd-6470-44da-a1b1-93791627e6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EventHashCode" ma:index="1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3017103-2468-4913-AD39-CADDD4592E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c507cd-6470-44da-a1b1-93791627e6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7A6F222-A6B0-4047-B83E-77802D785B22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infopath/2007/PartnerControls"/>
    <ds:schemaRef ds:uri="http://schemas.microsoft.com/office/2006/metadata/properties"/>
    <ds:schemaRef ds:uri="84c507cd-6470-44da-a1b1-93791627e627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9E21A0EA-70D9-4532-8CC0-8525FD32DC7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Airways_PPT_template</Template>
  <TotalTime>7593</TotalTime>
  <Words>329</Words>
  <Application>Microsoft Office PowerPoint</Application>
  <PresentationFormat>On-screen Show (4:3)</PresentationFormat>
  <Paragraphs>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Airways_PPT_template</vt:lpstr>
      <vt:lpstr>Agenda Item #6 – IP NZ2 Latency Monitor</vt:lpstr>
      <vt:lpstr>Latency Monitor</vt:lpstr>
      <vt:lpstr>Latency Monitor rejected uplink delay analysis</vt:lpstr>
      <vt:lpstr>PowerPoint Presentation</vt:lpstr>
      <vt:lpstr>Latency Monitor</vt:lpstr>
      <vt:lpstr>Latency Monitor – reject rates in NZZO by RGS type</vt:lpstr>
      <vt:lpstr>Latency Monitor</vt:lpstr>
      <vt:lpstr>Thank you</vt:lpstr>
    </vt:vector>
  </TitlesOfParts>
  <Company>Airways New Zealand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slide no image</dc:title>
  <dc:creator>Radford, Paul</dc:creator>
  <cp:lastModifiedBy>Radford, Paul</cp:lastModifiedBy>
  <cp:revision>173</cp:revision>
  <dcterms:created xsi:type="dcterms:W3CDTF">2013-06-21T21:52:43Z</dcterms:created>
  <dcterms:modified xsi:type="dcterms:W3CDTF">2020-07-25T21:20:54Z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0x0101001ACE08D9C5F9854CBCE550B5AC681056</vt:lpwstr>
  </property>
  <property fmtid="{D5CDD505-2E9C-101B-9397-08002B2CF9AE}" pid="3" name="_dlc_DocIdItemGuid">
    <vt:lpwstr>17d0431a-94f0-4f75-9e03-79d1e501600f</vt:lpwstr>
  </property>
</Properties>
</file>