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9" r:id="rId7"/>
    <p:sldId id="262" r:id="rId8"/>
    <p:sldId id="261" r:id="rId9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5353" autoAdjust="0"/>
    <p:restoredTop sz="94695" autoAdjust="0"/>
  </p:normalViewPr>
  <p:slideViewPr>
    <p:cSldViewPr snapToGrid="0" snapToObjects="1">
      <p:cViewPr varScale="1">
        <p:scale>
          <a:sx n="38" d="100"/>
          <a:sy n="38" d="100"/>
        </p:scale>
        <p:origin x="152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76827"/>
            <a:ext cx="7772400" cy="1470025"/>
          </a:xfrm>
        </p:spPr>
        <p:txBody>
          <a:bodyPr/>
          <a:lstStyle>
            <a:lvl1pPr>
              <a:defRPr>
                <a:solidFill>
                  <a:srgbClr val="06355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30556"/>
            <a:ext cx="6400800" cy="917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6320"/>
            <a:ext cx="8229600" cy="1143000"/>
          </a:xfrm>
        </p:spPr>
        <p:txBody>
          <a:bodyPr/>
          <a:lstStyle>
            <a:lvl1pPr>
              <a:defRPr>
                <a:solidFill>
                  <a:srgbClr val="0635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9320"/>
            <a:ext cx="8229600" cy="3635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509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635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0490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74498"/>
            <a:ext cx="555875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543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86313"/>
            <a:ext cx="8229600" cy="1099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/>
              <a:t>Sub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ASPIRE Status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4685"/>
            <a:ext cx="6400800" cy="1708267"/>
          </a:xfrm>
        </p:spPr>
        <p:txBody>
          <a:bodyPr/>
          <a:lstStyle/>
          <a:p>
            <a:r>
              <a:rPr lang="en-US" dirty="0"/>
              <a:t>18 March 2019</a:t>
            </a:r>
          </a:p>
          <a:p>
            <a:r>
              <a:rPr lang="en-US"/>
              <a:t>Braks Etta - FAA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766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2018 Annual Coordinator’s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660"/>
            <a:ext cx="8229600" cy="3635924"/>
          </a:xfrm>
        </p:spPr>
        <p:txBody>
          <a:bodyPr/>
          <a:lstStyle/>
          <a:p>
            <a:r>
              <a:rPr lang="en-US" sz="2400" dirty="0"/>
              <a:t>Hosted by FAA at Southern California TRACON</a:t>
            </a:r>
          </a:p>
          <a:p>
            <a:r>
              <a:rPr lang="en-US" sz="2400" dirty="0"/>
              <a:t>Chaired by Tim Boyle of Airways New Zealand</a:t>
            </a:r>
          </a:p>
          <a:p>
            <a:r>
              <a:rPr lang="en-US" sz="2400" dirty="0"/>
              <a:t>ANSPs in attendance: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/>
              <a:t>AEROTHAI, Airways New Zealand, CAAS, JANS, FAA</a:t>
            </a:r>
          </a:p>
          <a:p>
            <a:r>
              <a:rPr lang="en-US" sz="2400" dirty="0"/>
              <a:t>Airlines in attendance: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Hawaiian, Japan, Singapore, United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766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ASPIRE 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660"/>
            <a:ext cx="8229600" cy="3635924"/>
          </a:xfrm>
        </p:spPr>
        <p:txBody>
          <a:bodyPr>
            <a:normAutofit/>
          </a:bodyPr>
          <a:lstStyle/>
          <a:p>
            <a:r>
              <a:rPr lang="en-US" sz="2400" dirty="0"/>
              <a:t>Attendees agreed unanimously to declare project success and share ASPIRE processes/methodologies with any other interested parties</a:t>
            </a:r>
          </a:p>
          <a:p>
            <a:r>
              <a:rPr lang="en-US" sz="2400" dirty="0"/>
              <a:t>CANSO Environment Working Group and ISPACG were identified as possible recipients of ASPIRE products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prstClr val="black"/>
                </a:solidFill>
              </a:rPr>
              <a:t>CANSO EWG declined at their October 2018 meeting</a:t>
            </a:r>
          </a:p>
        </p:txBody>
      </p:sp>
    </p:spTree>
    <p:extLst>
      <p:ext uri="{BB962C8B-B14F-4D97-AF65-F5344CB8AC3E}">
        <p14:creationId xmlns:p14="http://schemas.microsoft.com/office/powerpoint/2010/main" val="219828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0767"/>
            <a:ext cx="8229600" cy="3635924"/>
          </a:xfrm>
        </p:spPr>
        <p:txBody>
          <a:bodyPr>
            <a:noAutofit/>
          </a:bodyPr>
          <a:lstStyle/>
          <a:p>
            <a:r>
              <a:rPr lang="en-US" sz="2400" dirty="0"/>
              <a:t>User-Preferred Routes (UPRs)</a:t>
            </a:r>
          </a:p>
          <a:p>
            <a:r>
              <a:rPr lang="en-US" sz="2400" dirty="0"/>
              <a:t>Dynamic Airborne Reroute Procedure (DARP)</a:t>
            </a:r>
          </a:p>
          <a:p>
            <a:r>
              <a:rPr lang="en-US" sz="2400" dirty="0"/>
              <a:t>30-30 Reduced Oceanic Separation</a:t>
            </a:r>
          </a:p>
          <a:p>
            <a:r>
              <a:rPr lang="en-US" sz="2400" dirty="0"/>
              <a:t>Time-Based Arrivals Management</a:t>
            </a:r>
          </a:p>
          <a:p>
            <a:r>
              <a:rPr lang="en-US" sz="2400" dirty="0"/>
              <a:t>Arrivals </a:t>
            </a:r>
            <a:r>
              <a:rPr lang="en-US" sz="2400" dirty="0" err="1"/>
              <a:t>Optimisation</a:t>
            </a:r>
            <a:endParaRPr lang="en-US" sz="2400" dirty="0"/>
          </a:p>
          <a:p>
            <a:r>
              <a:rPr lang="en-US" sz="2400" dirty="0"/>
              <a:t>Departure </a:t>
            </a:r>
            <a:r>
              <a:rPr lang="en-US" sz="2400" dirty="0" err="1"/>
              <a:t>Optimisation</a:t>
            </a:r>
            <a:endParaRPr lang="en-US" sz="2400" dirty="0"/>
          </a:p>
          <a:p>
            <a:r>
              <a:rPr lang="en-US" sz="2400" dirty="0"/>
              <a:t>Surface Movement </a:t>
            </a:r>
            <a:r>
              <a:rPr lang="en-US" sz="2400" dirty="0" err="1"/>
              <a:t>Optimisation</a:t>
            </a:r>
            <a:endParaRPr lang="en-US" sz="2400" dirty="0"/>
          </a:p>
          <a:p>
            <a:r>
              <a:rPr lang="en-US" sz="2400" dirty="0"/>
              <a:t>Network </a:t>
            </a:r>
            <a:r>
              <a:rPr lang="en-US" sz="2400" dirty="0" err="1"/>
              <a:t>Optimisation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City-pairs are given * ratings based on number of best practices available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19436"/>
            <a:ext cx="8229600" cy="751519"/>
          </a:xfrm>
        </p:spPr>
        <p:txBody>
          <a:bodyPr>
            <a:normAutofit/>
          </a:bodyPr>
          <a:lstStyle/>
          <a:p>
            <a:r>
              <a:rPr lang="en-US" sz="3200" dirty="0"/>
              <a:t>ASPIRE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11642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36" y="1280160"/>
            <a:ext cx="5779008" cy="42976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31890"/>
            <a:ext cx="8229600" cy="93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63552"/>
                </a:solidFill>
              </a:rPr>
              <a:t>ASPIRE-Daily City-Pairs</a:t>
            </a:r>
          </a:p>
        </p:txBody>
      </p:sp>
    </p:spTree>
    <p:extLst>
      <p:ext uri="{BB962C8B-B14F-4D97-AF65-F5344CB8AC3E}">
        <p14:creationId xmlns:p14="http://schemas.microsoft.com/office/powerpoint/2010/main" val="2958896097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 Affair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63EACB2C2CE4088C9203BB19E0E71" ma:contentTypeVersion="0" ma:contentTypeDescription="Create a new document." ma:contentTypeScope="" ma:versionID="e6986d9d2f700ed04ee96c680b4c6d7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4c7457ab1260a31f787f4283a3d9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rip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953E53-00BE-4C69-8EAD-2A2B580A90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CBB5153-D633-4710-854C-15706C7C2F10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9B736A3-14A6-46C5-AE4F-51AF434D9B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International Affairs Template.potx</Template>
  <TotalTime>503</TotalTime>
  <Words>142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Courier New</vt:lpstr>
      <vt:lpstr>International Affairs Template</vt:lpstr>
      <vt:lpstr>ASPIRE Status</vt:lpstr>
      <vt:lpstr>2018 Annual Coordinator’s Meeting</vt:lpstr>
      <vt:lpstr>ASPIRE Future Plans</vt:lpstr>
      <vt:lpstr>ASPIRE Best Practices</vt:lpstr>
      <vt:lpstr>PowerPoint Presentation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Stephane Dehais</dc:creator>
  <cp:lastModifiedBy>Donna Smith</cp:lastModifiedBy>
  <cp:revision>17</cp:revision>
  <cp:lastPrinted>2014-09-17T13:03:33Z</cp:lastPrinted>
  <dcterms:created xsi:type="dcterms:W3CDTF">2014-06-11T18:40:10Z</dcterms:created>
  <dcterms:modified xsi:type="dcterms:W3CDTF">2019-03-17T21:30:59Z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0x010100B8B63EACB2C2CE4088C9203BB19E0E71</vt:lpwstr>
  </property>
</Properties>
</file>