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1"/>
    <p:sldMasterId id="2147483688" r:id="rId2"/>
    <p:sldMasterId id="2147483676" r:id="rId3"/>
    <p:sldMasterId id="2147483664" r:id="rId4"/>
    <p:sldMasterId id="2147483661" r:id="rId5"/>
  </p:sldMasterIdLst>
  <p:notesMasterIdLst>
    <p:notesMasterId r:id="rId13"/>
  </p:notesMasterIdLst>
  <p:handoutMasterIdLst>
    <p:handoutMasterId r:id="rId14"/>
  </p:handoutMasterIdLst>
  <p:sldIdLst>
    <p:sldId id="355" r:id="rId6"/>
    <p:sldId id="362" r:id="rId7"/>
    <p:sldId id="359" r:id="rId8"/>
    <p:sldId id="360" r:id="rId9"/>
    <p:sldId id="361" r:id="rId10"/>
    <p:sldId id="364" r:id="rId11"/>
    <p:sldId id="337" r:id="rId12"/>
  </p:sldIdLst>
  <p:sldSz cx="9144000" cy="6858000" type="screen4x3"/>
  <p:notesSz cx="7102475" cy="9388475"/>
  <p:defaultTextStyle>
    <a:defPPr>
      <a:defRPr lang="en-US"/>
    </a:defPPr>
    <a:lvl1pPr algn="l" rtl="0" fontAlgn="base">
      <a:spcBef>
        <a:spcPct val="50000"/>
      </a:spcBef>
      <a:spcAft>
        <a:spcPct val="0"/>
      </a:spcAft>
      <a:buChar char="•"/>
      <a:defRPr sz="2400" kern="1200">
        <a:solidFill>
          <a:schemeClr val="tx1"/>
        </a:solidFill>
        <a:latin typeface="Arial" charset="0"/>
        <a:ea typeface="+mn-ea"/>
        <a:cs typeface="+mn-cs"/>
      </a:defRPr>
    </a:lvl1pPr>
    <a:lvl2pPr marL="457200" algn="l" rtl="0" fontAlgn="base">
      <a:spcBef>
        <a:spcPct val="50000"/>
      </a:spcBef>
      <a:spcAft>
        <a:spcPct val="0"/>
      </a:spcAft>
      <a:buChar char="•"/>
      <a:defRPr sz="2400" kern="1200">
        <a:solidFill>
          <a:schemeClr val="tx1"/>
        </a:solidFill>
        <a:latin typeface="Arial" charset="0"/>
        <a:ea typeface="+mn-ea"/>
        <a:cs typeface="+mn-cs"/>
      </a:defRPr>
    </a:lvl2pPr>
    <a:lvl3pPr marL="914400" algn="l" rtl="0" fontAlgn="base">
      <a:spcBef>
        <a:spcPct val="50000"/>
      </a:spcBef>
      <a:spcAft>
        <a:spcPct val="0"/>
      </a:spcAft>
      <a:buChar char="•"/>
      <a:defRPr sz="2400" kern="1200">
        <a:solidFill>
          <a:schemeClr val="tx1"/>
        </a:solidFill>
        <a:latin typeface="Arial" charset="0"/>
        <a:ea typeface="+mn-ea"/>
        <a:cs typeface="+mn-cs"/>
      </a:defRPr>
    </a:lvl3pPr>
    <a:lvl4pPr marL="1371600" algn="l" rtl="0" fontAlgn="base">
      <a:spcBef>
        <a:spcPct val="50000"/>
      </a:spcBef>
      <a:spcAft>
        <a:spcPct val="0"/>
      </a:spcAft>
      <a:buChar char="•"/>
      <a:defRPr sz="2400" kern="1200">
        <a:solidFill>
          <a:schemeClr val="tx1"/>
        </a:solidFill>
        <a:latin typeface="Arial" charset="0"/>
        <a:ea typeface="+mn-ea"/>
        <a:cs typeface="+mn-cs"/>
      </a:defRPr>
    </a:lvl4pPr>
    <a:lvl5pPr marL="1828800" algn="l" rtl="0" fontAlgn="base">
      <a:spcBef>
        <a:spcPct val="50000"/>
      </a:spcBef>
      <a:spcAft>
        <a:spcPct val="0"/>
      </a:spcAft>
      <a:buChar char="•"/>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Default Section" id="{0D0E1773-2C58-4A1C-9F4D-09A126D9EB70}">
          <p14:sldIdLst>
            <p14:sldId id="355"/>
            <p14:sldId id="362"/>
            <p14:sldId id="359"/>
            <p14:sldId id="360"/>
            <p14:sldId id="361"/>
            <p14:sldId id="364"/>
            <p14:sldId id="337"/>
          </p14:sldIdLst>
        </p14:section>
      </p14:sectionLst>
    </p:ext>
    <p:ext uri="{EFAFB233-063F-42B5-8137-9DF3F51BA10A}">
      <p15:sldGuideLst xmlns:p15="http://schemas.microsoft.com/office/powerpoint/2012/main">
        <p15:guide id="1" orient="horz" pos="536">
          <p15:clr>
            <a:srgbClr val="A4A3A4"/>
          </p15:clr>
        </p15:guide>
        <p15:guide id="2" pos="33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2F68"/>
    <a:srgbClr val="FF0000"/>
    <a:srgbClr val="FFFF99"/>
    <a:srgbClr val="FFCC00"/>
    <a:srgbClr val="DDDDDD"/>
    <a:srgbClr val="C0C0C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94" autoAdjust="0"/>
    <p:restoredTop sz="94690" autoAdjust="0"/>
  </p:normalViewPr>
  <p:slideViewPr>
    <p:cSldViewPr snapToGrid="0">
      <p:cViewPr varScale="1">
        <p:scale>
          <a:sx n="109" d="100"/>
          <a:sy n="109" d="100"/>
        </p:scale>
        <p:origin x="1932" y="102"/>
      </p:cViewPr>
      <p:guideLst>
        <p:guide orient="horz" pos="536"/>
        <p:guide pos="33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1"/>
            <a:ext cx="3077739" cy="46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01" tIns="46451" rIns="92901" bIns="46451" numCol="1" anchor="t" anchorCtr="0" compatLnSpc="1">
            <a:prstTxWarp prst="textNoShape">
              <a:avLst/>
            </a:prstTxWarp>
          </a:bodyPr>
          <a:lstStyle>
            <a:lvl1pPr defTabSz="930061">
              <a:spcBef>
                <a:spcPct val="0"/>
              </a:spcBef>
              <a:buFontTx/>
              <a:buNone/>
              <a:defRPr sz="1200">
                <a:latin typeface="Times New Roman" pitchFamily="18" charset="0"/>
              </a:defRPr>
            </a:lvl1pPr>
          </a:lstStyle>
          <a:p>
            <a:endParaRPr lang="en-US"/>
          </a:p>
        </p:txBody>
      </p:sp>
      <p:sp>
        <p:nvSpPr>
          <p:cNvPr id="24579" name="Rectangle 3"/>
          <p:cNvSpPr>
            <a:spLocks noGrp="1" noChangeArrowheads="1"/>
          </p:cNvSpPr>
          <p:nvPr>
            <p:ph type="dt" sz="quarter" idx="1"/>
          </p:nvPr>
        </p:nvSpPr>
        <p:spPr bwMode="auto">
          <a:xfrm>
            <a:off x="4024737" y="1"/>
            <a:ext cx="3077739" cy="46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01" tIns="46451" rIns="92901" bIns="46451" numCol="1" anchor="t" anchorCtr="0" compatLnSpc="1">
            <a:prstTxWarp prst="textNoShape">
              <a:avLst/>
            </a:prstTxWarp>
          </a:bodyPr>
          <a:lstStyle>
            <a:lvl1pPr algn="r" defTabSz="930061">
              <a:spcBef>
                <a:spcPct val="0"/>
              </a:spcBef>
              <a:buFontTx/>
              <a:buNone/>
              <a:defRPr sz="1200">
                <a:latin typeface="Times New Roman" pitchFamily="18" charset="0"/>
              </a:defRPr>
            </a:lvl1pPr>
          </a:lstStyle>
          <a:p>
            <a:endParaRPr lang="en-US"/>
          </a:p>
        </p:txBody>
      </p:sp>
      <p:sp>
        <p:nvSpPr>
          <p:cNvPr id="24580" name="Rectangle 4"/>
          <p:cNvSpPr>
            <a:spLocks noGrp="1" noChangeArrowheads="1"/>
          </p:cNvSpPr>
          <p:nvPr>
            <p:ph type="ftr" sz="quarter" idx="2"/>
          </p:nvPr>
        </p:nvSpPr>
        <p:spPr bwMode="auto">
          <a:xfrm>
            <a:off x="0" y="8918733"/>
            <a:ext cx="3077739" cy="4697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01" tIns="46451" rIns="92901" bIns="46451" numCol="1" anchor="b" anchorCtr="0" compatLnSpc="1">
            <a:prstTxWarp prst="textNoShape">
              <a:avLst/>
            </a:prstTxWarp>
          </a:bodyPr>
          <a:lstStyle>
            <a:lvl1pPr defTabSz="930061">
              <a:spcBef>
                <a:spcPct val="0"/>
              </a:spcBef>
              <a:buFontTx/>
              <a:buNone/>
              <a:defRPr sz="1200">
                <a:latin typeface="Times New Roman" pitchFamily="18" charset="0"/>
              </a:defRPr>
            </a:lvl1pPr>
          </a:lstStyle>
          <a:p>
            <a:endParaRPr lang="en-US"/>
          </a:p>
        </p:txBody>
      </p:sp>
      <p:sp>
        <p:nvSpPr>
          <p:cNvPr id="24581" name="Rectangle 5"/>
          <p:cNvSpPr>
            <a:spLocks noGrp="1" noChangeArrowheads="1"/>
          </p:cNvSpPr>
          <p:nvPr>
            <p:ph type="sldNum" sz="quarter" idx="3"/>
          </p:nvPr>
        </p:nvSpPr>
        <p:spPr bwMode="auto">
          <a:xfrm>
            <a:off x="4024737" y="8918733"/>
            <a:ext cx="3077739" cy="4697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01" tIns="46451" rIns="92901" bIns="46451" numCol="1" anchor="b" anchorCtr="0" compatLnSpc="1">
            <a:prstTxWarp prst="textNoShape">
              <a:avLst/>
            </a:prstTxWarp>
          </a:bodyPr>
          <a:lstStyle>
            <a:lvl1pPr algn="r" defTabSz="930061">
              <a:spcBef>
                <a:spcPct val="0"/>
              </a:spcBef>
              <a:buFontTx/>
              <a:buNone/>
              <a:defRPr sz="1200">
                <a:latin typeface="Times New Roman" pitchFamily="18" charset="0"/>
              </a:defRPr>
            </a:lvl1pPr>
          </a:lstStyle>
          <a:p>
            <a:fld id="{87C48A99-3596-4E58-ABE8-9D998A9384AB}" type="slidenum">
              <a:rPr lang="en-US"/>
              <a:pPr/>
              <a:t>‹#›</a:t>
            </a:fld>
            <a:endParaRPr lang="en-US"/>
          </a:p>
        </p:txBody>
      </p:sp>
    </p:spTree>
    <p:extLst>
      <p:ext uri="{BB962C8B-B14F-4D97-AF65-F5344CB8AC3E}">
        <p14:creationId xmlns:p14="http://schemas.microsoft.com/office/powerpoint/2010/main" val="23095603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1"/>
            <a:ext cx="3077739" cy="46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01" tIns="46451" rIns="92901" bIns="46451" numCol="1" anchor="t" anchorCtr="0" compatLnSpc="1">
            <a:prstTxWarp prst="textNoShape">
              <a:avLst/>
            </a:prstTxWarp>
          </a:bodyPr>
          <a:lstStyle>
            <a:lvl1pPr defTabSz="930061">
              <a:spcBef>
                <a:spcPct val="0"/>
              </a:spcBef>
              <a:buFontTx/>
              <a:buNone/>
              <a:defRPr sz="1200">
                <a:latin typeface="Times New Roman" pitchFamily="18" charset="0"/>
              </a:defRPr>
            </a:lvl1pPr>
          </a:lstStyle>
          <a:p>
            <a:endParaRPr lang="en-US"/>
          </a:p>
        </p:txBody>
      </p:sp>
      <p:sp>
        <p:nvSpPr>
          <p:cNvPr id="21507" name="Rectangle 3"/>
          <p:cNvSpPr>
            <a:spLocks noGrp="1" noChangeArrowheads="1"/>
          </p:cNvSpPr>
          <p:nvPr>
            <p:ph type="dt" idx="1"/>
          </p:nvPr>
        </p:nvSpPr>
        <p:spPr bwMode="auto">
          <a:xfrm>
            <a:off x="4024737" y="1"/>
            <a:ext cx="3077739" cy="46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01" tIns="46451" rIns="92901" bIns="46451" numCol="1" anchor="t" anchorCtr="0" compatLnSpc="1">
            <a:prstTxWarp prst="textNoShape">
              <a:avLst/>
            </a:prstTxWarp>
          </a:bodyPr>
          <a:lstStyle>
            <a:lvl1pPr algn="r" defTabSz="930061">
              <a:spcBef>
                <a:spcPct val="0"/>
              </a:spcBef>
              <a:buFontTx/>
              <a:buNone/>
              <a:defRPr sz="1200">
                <a:latin typeface="Times New Roman" pitchFamily="18" charset="0"/>
              </a:defRPr>
            </a:lvl1pPr>
          </a:lstStyle>
          <a:p>
            <a:endParaRPr lang="en-US"/>
          </a:p>
        </p:txBody>
      </p:sp>
      <p:sp>
        <p:nvSpPr>
          <p:cNvPr id="21508" name="Rectangle 4"/>
          <p:cNvSpPr>
            <a:spLocks noGrp="1" noRot="1" noChangeAspect="1" noChangeArrowheads="1" noTextEdit="1"/>
          </p:cNvSpPr>
          <p:nvPr>
            <p:ph type="sldImg" idx="2"/>
          </p:nvPr>
        </p:nvSpPr>
        <p:spPr bwMode="auto">
          <a:xfrm>
            <a:off x="1204913" y="703263"/>
            <a:ext cx="4695825" cy="35210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1509" name="Rectangle 5"/>
          <p:cNvSpPr>
            <a:spLocks noGrp="1" noChangeArrowheads="1"/>
          </p:cNvSpPr>
          <p:nvPr>
            <p:ph type="body" sz="quarter" idx="3"/>
          </p:nvPr>
        </p:nvSpPr>
        <p:spPr bwMode="auto">
          <a:xfrm>
            <a:off x="946997" y="4460167"/>
            <a:ext cx="5208482" cy="42244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01" tIns="46451" rIns="92901" bIns="46451"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510" name="Rectangle 6"/>
          <p:cNvSpPr>
            <a:spLocks noGrp="1" noChangeArrowheads="1"/>
          </p:cNvSpPr>
          <p:nvPr>
            <p:ph type="ftr" sz="quarter" idx="4"/>
          </p:nvPr>
        </p:nvSpPr>
        <p:spPr bwMode="auto">
          <a:xfrm>
            <a:off x="0" y="8918733"/>
            <a:ext cx="3077739" cy="4697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01" tIns="46451" rIns="92901" bIns="46451" numCol="1" anchor="b" anchorCtr="0" compatLnSpc="1">
            <a:prstTxWarp prst="textNoShape">
              <a:avLst/>
            </a:prstTxWarp>
          </a:bodyPr>
          <a:lstStyle>
            <a:lvl1pPr defTabSz="930061">
              <a:spcBef>
                <a:spcPct val="0"/>
              </a:spcBef>
              <a:buFontTx/>
              <a:buNone/>
              <a:defRPr sz="1200">
                <a:latin typeface="Times New Roman" pitchFamily="18" charset="0"/>
              </a:defRPr>
            </a:lvl1pPr>
          </a:lstStyle>
          <a:p>
            <a:endParaRPr lang="en-US"/>
          </a:p>
        </p:txBody>
      </p:sp>
      <p:sp>
        <p:nvSpPr>
          <p:cNvPr id="21511" name="Rectangle 7"/>
          <p:cNvSpPr>
            <a:spLocks noGrp="1" noChangeArrowheads="1"/>
          </p:cNvSpPr>
          <p:nvPr>
            <p:ph type="sldNum" sz="quarter" idx="5"/>
          </p:nvPr>
        </p:nvSpPr>
        <p:spPr bwMode="auto">
          <a:xfrm>
            <a:off x="4024737" y="8918733"/>
            <a:ext cx="3077739" cy="4697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01" tIns="46451" rIns="92901" bIns="46451" numCol="1" anchor="b" anchorCtr="0" compatLnSpc="1">
            <a:prstTxWarp prst="textNoShape">
              <a:avLst/>
            </a:prstTxWarp>
          </a:bodyPr>
          <a:lstStyle>
            <a:lvl1pPr algn="r" defTabSz="930061">
              <a:spcBef>
                <a:spcPct val="0"/>
              </a:spcBef>
              <a:buFontTx/>
              <a:buNone/>
              <a:defRPr sz="1200">
                <a:latin typeface="Times New Roman" pitchFamily="18" charset="0"/>
              </a:defRPr>
            </a:lvl1pPr>
          </a:lstStyle>
          <a:p>
            <a:fld id="{55D68406-F15C-4303-97CE-0E3EE59880C4}" type="slidenum">
              <a:rPr lang="en-US"/>
              <a:pPr/>
              <a:t>‹#›</a:t>
            </a:fld>
            <a:endParaRPr lang="en-US"/>
          </a:p>
        </p:txBody>
      </p:sp>
    </p:spTree>
    <p:extLst>
      <p:ext uri="{BB962C8B-B14F-4D97-AF65-F5344CB8AC3E}">
        <p14:creationId xmlns:p14="http://schemas.microsoft.com/office/powerpoint/2010/main" val="34400677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3" descr="PPT template photo_3.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81523" y="10411"/>
            <a:ext cx="4761999" cy="6858000"/>
          </a:xfrm>
          <a:prstGeom prst="rect">
            <a:avLst/>
          </a:prstGeom>
        </p:spPr>
      </p:pic>
      <p:sp>
        <p:nvSpPr>
          <p:cNvPr id="63490" name="Rectangle 1026"/>
          <p:cNvSpPr>
            <a:spLocks noGrp="1" noChangeArrowheads="1"/>
          </p:cNvSpPr>
          <p:nvPr>
            <p:ph type="ctrTitle"/>
          </p:nvPr>
        </p:nvSpPr>
        <p:spPr>
          <a:xfrm>
            <a:off x="227476" y="354380"/>
            <a:ext cx="4134369" cy="1395412"/>
          </a:xfrm>
        </p:spPr>
        <p:txBody>
          <a:bodyPr anchor="t"/>
          <a:lstStyle>
            <a:lvl1pPr>
              <a:defRPr/>
            </a:lvl1pPr>
          </a:lstStyle>
          <a:p>
            <a:pPr lvl="0"/>
            <a:r>
              <a:rPr lang="en-US" noProof="0" dirty="0" smtClean="0"/>
              <a:t>Select to edit master title</a:t>
            </a:r>
          </a:p>
        </p:txBody>
      </p:sp>
      <p:sp>
        <p:nvSpPr>
          <p:cNvPr id="63491" name="Rectangle 1027"/>
          <p:cNvSpPr>
            <a:spLocks noGrp="1" noChangeArrowheads="1"/>
          </p:cNvSpPr>
          <p:nvPr>
            <p:ph type="subTitle" idx="1"/>
          </p:nvPr>
        </p:nvSpPr>
        <p:spPr>
          <a:xfrm>
            <a:off x="230651" y="1795830"/>
            <a:ext cx="4108027" cy="1067092"/>
          </a:xfrm>
        </p:spPr>
        <p:txBody>
          <a:bodyPr/>
          <a:lstStyle>
            <a:lvl1pPr marL="0" indent="0">
              <a:buFontTx/>
              <a:buNone/>
              <a:defRPr sz="3200">
                <a:solidFill>
                  <a:schemeClr val="bg2"/>
                </a:solidFill>
              </a:defRPr>
            </a:lvl1pPr>
          </a:lstStyle>
          <a:p>
            <a:pPr lvl="0"/>
            <a:r>
              <a:rPr lang="en-US" noProof="0" dirty="0" smtClean="0"/>
              <a:t>Select to edit master subtitle</a:t>
            </a:r>
          </a:p>
        </p:txBody>
      </p:sp>
      <p:sp>
        <p:nvSpPr>
          <p:cNvPr id="63515" name="Text Box 1051"/>
          <p:cNvSpPr txBox="1">
            <a:spLocks noChangeArrowheads="1"/>
          </p:cNvSpPr>
          <p:nvPr userDrawn="1"/>
        </p:nvSpPr>
        <p:spPr bwMode="auto">
          <a:xfrm>
            <a:off x="270886" y="3393862"/>
            <a:ext cx="4059730" cy="1069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buFontTx/>
              <a:buNone/>
            </a:pPr>
            <a:r>
              <a:rPr lang="en-US" sz="1600" dirty="0">
                <a:solidFill>
                  <a:srgbClr val="1D2F68"/>
                </a:solidFill>
              </a:rPr>
              <a:t>Presented to:</a:t>
            </a:r>
          </a:p>
          <a:p>
            <a:pPr>
              <a:buFontTx/>
              <a:buNone/>
            </a:pPr>
            <a:r>
              <a:rPr lang="en-US" sz="1600" dirty="0">
                <a:solidFill>
                  <a:srgbClr val="1D2F68"/>
                </a:solidFill>
              </a:rPr>
              <a:t>By:</a:t>
            </a:r>
          </a:p>
          <a:p>
            <a:pPr>
              <a:buFontTx/>
              <a:buNone/>
            </a:pPr>
            <a:r>
              <a:rPr lang="en-US" sz="1600" dirty="0">
                <a:solidFill>
                  <a:srgbClr val="1D2F68"/>
                </a:solidFill>
              </a:rPr>
              <a:t>Date:</a:t>
            </a:r>
          </a:p>
        </p:txBody>
      </p:sp>
      <p:grpSp>
        <p:nvGrpSpPr>
          <p:cNvPr id="63544" name="Group 1080"/>
          <p:cNvGrpSpPr>
            <a:grpSpLocks/>
          </p:cNvGrpSpPr>
          <p:nvPr userDrawn="1"/>
        </p:nvGrpSpPr>
        <p:grpSpPr bwMode="auto">
          <a:xfrm>
            <a:off x="5977852" y="177768"/>
            <a:ext cx="2895600" cy="909638"/>
            <a:chOff x="3700" y="171"/>
            <a:chExt cx="1824" cy="573"/>
          </a:xfrm>
        </p:grpSpPr>
        <p:pic>
          <p:nvPicPr>
            <p:cNvPr id="63543" name="Picture 1079"/>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3700" y="171"/>
              <a:ext cx="573" cy="573"/>
            </a:xfrm>
            <a:prstGeom prst="rect">
              <a:avLst/>
            </a:prstGeom>
            <a:noFill/>
            <a:extLst>
              <a:ext uri="{909E8E84-426E-40DD-AFC4-6F175D3DCCD1}">
                <a14:hiddenFill xmlns:a14="http://schemas.microsoft.com/office/drawing/2010/main">
                  <a:solidFill>
                    <a:srgbClr val="FFFFFF"/>
                  </a:solidFill>
                </a14:hiddenFill>
              </a:ext>
            </a:extLst>
          </p:spPr>
        </p:pic>
        <p:sp>
          <p:nvSpPr>
            <p:cNvPr id="63535" name="Text Box 1071"/>
            <p:cNvSpPr txBox="1">
              <a:spLocks noChangeArrowheads="1"/>
            </p:cNvSpPr>
            <p:nvPr userDrawn="1"/>
          </p:nvSpPr>
          <p:spPr bwMode="ltGray">
            <a:xfrm>
              <a:off x="4288" y="288"/>
              <a:ext cx="1236" cy="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85000"/>
                </a:lnSpc>
                <a:spcBef>
                  <a:spcPct val="0"/>
                </a:spcBef>
                <a:buFontTx/>
                <a:buNone/>
              </a:pPr>
              <a:r>
                <a:rPr lang="en-US" sz="1800" b="1">
                  <a:solidFill>
                    <a:schemeClr val="bg1"/>
                  </a:solidFill>
                </a:rPr>
                <a:t>Federal Aviation</a:t>
              </a:r>
            </a:p>
            <a:p>
              <a:pPr>
                <a:lnSpc>
                  <a:spcPct val="85000"/>
                </a:lnSpc>
                <a:spcBef>
                  <a:spcPct val="0"/>
                </a:spcBef>
                <a:buFontTx/>
                <a:buNone/>
              </a:pPr>
              <a:r>
                <a:rPr lang="en-US" sz="1800" b="1">
                  <a:solidFill>
                    <a:schemeClr val="bg1"/>
                  </a:solidFill>
                </a:rPr>
                <a:t>Administration</a:t>
              </a:r>
            </a:p>
          </p:txBody>
        </p:sp>
      </p:grpSp>
      <p:grpSp>
        <p:nvGrpSpPr>
          <p:cNvPr id="9" name="Group 25"/>
          <p:cNvGrpSpPr>
            <a:grpSpLocks/>
          </p:cNvGrpSpPr>
          <p:nvPr userDrawn="1"/>
        </p:nvGrpSpPr>
        <p:grpSpPr bwMode="auto">
          <a:xfrm>
            <a:off x="6997474" y="6097937"/>
            <a:ext cx="2047875" cy="660400"/>
            <a:chOff x="3596" y="3859"/>
            <a:chExt cx="1290" cy="416"/>
          </a:xfrm>
        </p:grpSpPr>
        <p:pic>
          <p:nvPicPr>
            <p:cNvPr id="10" name="Picture 26"/>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3596" y="3859"/>
              <a:ext cx="416" cy="416"/>
            </a:xfrm>
            <a:prstGeom prst="rect">
              <a:avLst/>
            </a:prstGeom>
            <a:noFill/>
            <a:extLst>
              <a:ext uri="{909E8E84-426E-40DD-AFC4-6F175D3DCCD1}">
                <a14:hiddenFill xmlns:a14="http://schemas.microsoft.com/office/drawing/2010/main">
                  <a:solidFill>
                    <a:srgbClr val="FFFFFF"/>
                  </a:solidFill>
                </a14:hiddenFill>
              </a:ext>
            </a:extLst>
          </p:spPr>
        </p:pic>
        <p:sp>
          <p:nvSpPr>
            <p:cNvPr id="11" name="Text Box 27"/>
            <p:cNvSpPr txBox="1">
              <a:spLocks noChangeArrowheads="1"/>
            </p:cNvSpPr>
            <p:nvPr userDrawn="1"/>
          </p:nvSpPr>
          <p:spPr bwMode="auto">
            <a:xfrm>
              <a:off x="4023" y="3947"/>
              <a:ext cx="863"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85000"/>
                </a:lnSpc>
                <a:spcBef>
                  <a:spcPct val="0"/>
                </a:spcBef>
                <a:buFontTx/>
                <a:buNone/>
              </a:pPr>
              <a:r>
                <a:rPr lang="en-US" sz="1200" b="1" dirty="0">
                  <a:solidFill>
                    <a:schemeClr val="bg1"/>
                  </a:solidFill>
                </a:rPr>
                <a:t>Federal Aviation</a:t>
              </a:r>
            </a:p>
            <a:p>
              <a:pPr>
                <a:lnSpc>
                  <a:spcPct val="85000"/>
                </a:lnSpc>
                <a:spcBef>
                  <a:spcPct val="0"/>
                </a:spcBef>
                <a:buFontTx/>
                <a:buNone/>
              </a:pPr>
              <a:r>
                <a:rPr lang="en-US" sz="1200" b="1" dirty="0">
                  <a:solidFill>
                    <a:schemeClr val="bg1"/>
                  </a:solidFill>
                </a:rPr>
                <a:t>Administration</a:t>
              </a:r>
            </a:p>
          </p:txBody>
        </p:sp>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FBE835-5E2E-44A7-92C4-975445C00B71}"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A90F-A1D1-4832-84B8-4C3D3A025209}" type="slidenum">
              <a:rPr lang="en-US" smtClean="0"/>
              <a:t>‹#›</a:t>
            </a:fld>
            <a:endParaRPr lang="en-US"/>
          </a:p>
        </p:txBody>
      </p:sp>
    </p:spTree>
    <p:extLst>
      <p:ext uri="{BB962C8B-B14F-4D97-AF65-F5344CB8AC3E}">
        <p14:creationId xmlns:p14="http://schemas.microsoft.com/office/powerpoint/2010/main" val="1345008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8FBE835-5E2E-44A7-92C4-975445C00B71}" type="datetimeFigureOut">
              <a:rPr lang="en-US" smtClean="0"/>
              <a:t>3/18/2019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13A90F-A1D1-4832-84B8-4C3D3A025209}" type="slidenum">
              <a:rPr lang="en-US" smtClean="0"/>
              <a:t>‹#›</a:t>
            </a:fld>
            <a:endParaRPr lang="en-US"/>
          </a:p>
        </p:txBody>
      </p:sp>
    </p:spTree>
    <p:extLst>
      <p:ext uri="{BB962C8B-B14F-4D97-AF65-F5344CB8AC3E}">
        <p14:creationId xmlns:p14="http://schemas.microsoft.com/office/powerpoint/2010/main" val="2826144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8FBE835-5E2E-44A7-92C4-975445C00B71}" type="datetimeFigureOut">
              <a:rPr lang="en-US" smtClean="0"/>
              <a:t>3/18/2019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13A90F-A1D1-4832-84B8-4C3D3A025209}" type="slidenum">
              <a:rPr lang="en-US" smtClean="0"/>
              <a:t>‹#›</a:t>
            </a:fld>
            <a:endParaRPr lang="en-US"/>
          </a:p>
        </p:txBody>
      </p:sp>
    </p:spTree>
    <p:extLst>
      <p:ext uri="{BB962C8B-B14F-4D97-AF65-F5344CB8AC3E}">
        <p14:creationId xmlns:p14="http://schemas.microsoft.com/office/powerpoint/2010/main" val="29219393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8FBE835-5E2E-44A7-92C4-975445C00B71}" type="datetimeFigureOut">
              <a:rPr lang="en-US" smtClean="0"/>
              <a:t>3/18/2019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13A90F-A1D1-4832-84B8-4C3D3A025209}" type="slidenum">
              <a:rPr lang="en-US" smtClean="0"/>
              <a:t>‹#›</a:t>
            </a:fld>
            <a:endParaRPr lang="en-US"/>
          </a:p>
        </p:txBody>
      </p:sp>
    </p:spTree>
    <p:extLst>
      <p:ext uri="{BB962C8B-B14F-4D97-AF65-F5344CB8AC3E}">
        <p14:creationId xmlns:p14="http://schemas.microsoft.com/office/powerpoint/2010/main" val="16239063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FBE835-5E2E-44A7-92C4-975445C00B71}" type="datetimeFigureOut">
              <a:rPr lang="en-US" smtClean="0"/>
              <a:t>3/18/2019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13A90F-A1D1-4832-84B8-4C3D3A025209}" type="slidenum">
              <a:rPr lang="en-US" smtClean="0"/>
              <a:t>‹#›</a:t>
            </a:fld>
            <a:endParaRPr lang="en-US"/>
          </a:p>
        </p:txBody>
      </p:sp>
    </p:spTree>
    <p:extLst>
      <p:ext uri="{BB962C8B-B14F-4D97-AF65-F5344CB8AC3E}">
        <p14:creationId xmlns:p14="http://schemas.microsoft.com/office/powerpoint/2010/main" val="15992572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FBE835-5E2E-44A7-92C4-975445C00B71}" type="datetimeFigureOut">
              <a:rPr lang="en-US" smtClean="0"/>
              <a:t>3/18/2019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13A90F-A1D1-4832-84B8-4C3D3A025209}" type="slidenum">
              <a:rPr lang="en-US" smtClean="0"/>
              <a:t>‹#›</a:t>
            </a:fld>
            <a:endParaRPr lang="en-US"/>
          </a:p>
        </p:txBody>
      </p:sp>
    </p:spTree>
    <p:extLst>
      <p:ext uri="{BB962C8B-B14F-4D97-AF65-F5344CB8AC3E}">
        <p14:creationId xmlns:p14="http://schemas.microsoft.com/office/powerpoint/2010/main" val="15195852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FBE835-5E2E-44A7-92C4-975445C00B71}" type="datetimeFigureOut">
              <a:rPr lang="en-US" smtClean="0"/>
              <a:t>3/18/2019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13A90F-A1D1-4832-84B8-4C3D3A025209}" type="slidenum">
              <a:rPr lang="en-US" smtClean="0"/>
              <a:t>‹#›</a:t>
            </a:fld>
            <a:endParaRPr lang="en-US"/>
          </a:p>
        </p:txBody>
      </p:sp>
    </p:spTree>
    <p:extLst>
      <p:ext uri="{BB962C8B-B14F-4D97-AF65-F5344CB8AC3E}">
        <p14:creationId xmlns:p14="http://schemas.microsoft.com/office/powerpoint/2010/main" val="9357935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FBE835-5E2E-44A7-92C4-975445C00B71}"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A90F-A1D1-4832-84B8-4C3D3A025209}" type="slidenum">
              <a:rPr lang="en-US" smtClean="0"/>
              <a:t>‹#›</a:t>
            </a:fld>
            <a:endParaRPr lang="en-US"/>
          </a:p>
        </p:txBody>
      </p:sp>
    </p:spTree>
    <p:extLst>
      <p:ext uri="{BB962C8B-B14F-4D97-AF65-F5344CB8AC3E}">
        <p14:creationId xmlns:p14="http://schemas.microsoft.com/office/powerpoint/2010/main" val="32982923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FBE835-5E2E-44A7-92C4-975445C00B71}"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A90F-A1D1-4832-84B8-4C3D3A025209}" type="slidenum">
              <a:rPr lang="en-US" smtClean="0"/>
              <a:t>‹#›</a:t>
            </a:fld>
            <a:endParaRPr lang="en-US"/>
          </a:p>
        </p:txBody>
      </p:sp>
    </p:spTree>
    <p:extLst>
      <p:ext uri="{BB962C8B-B14F-4D97-AF65-F5344CB8AC3E}">
        <p14:creationId xmlns:p14="http://schemas.microsoft.com/office/powerpoint/2010/main" val="20178067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3408BD5-0A0D-4AB9-9ECD-EAC3C34F6123}"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49181E-2407-4662-8531-01E43F9B6615}" type="slidenum">
              <a:rPr lang="en-US" smtClean="0"/>
              <a:t>‹#›</a:t>
            </a:fld>
            <a:endParaRPr lang="en-US"/>
          </a:p>
        </p:txBody>
      </p:sp>
    </p:spTree>
    <p:extLst>
      <p:ext uri="{BB962C8B-B14F-4D97-AF65-F5344CB8AC3E}">
        <p14:creationId xmlns:p14="http://schemas.microsoft.com/office/powerpoint/2010/main" val="421575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Date Placeholder 9"/>
          <p:cNvSpPr>
            <a:spLocks noGrp="1" noChangeArrowheads="1"/>
          </p:cNvSpPr>
          <p:nvPr>
            <p:ph type="dt" sz="half" idx="2"/>
          </p:nvPr>
        </p:nvSpPr>
        <p:spPr bwMode="auto">
          <a:xfrm>
            <a:off x="509463" y="6248400"/>
            <a:ext cx="173736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buFontTx/>
              <a:buNone/>
              <a:defRPr sz="1400" b="0" i="0">
                <a:solidFill>
                  <a:schemeClr val="bg1">
                    <a:lumMod val="65000"/>
                  </a:schemeClr>
                </a:solidFill>
                <a:latin typeface="Helvetica Neue Medium"/>
                <a:cs typeface="Helvetica Neue Medium"/>
              </a:defRPr>
            </a:lvl1pPr>
          </a:lstStyle>
          <a:p>
            <a:r>
              <a:rPr lang="en-US" dirty="0" smtClean="0"/>
              <a:t>6/6/2017</a:t>
            </a:r>
            <a:endParaRPr lang="en-US" dirty="0"/>
          </a:p>
        </p:txBody>
      </p:sp>
      <p:sp>
        <p:nvSpPr>
          <p:cNvPr id="11" name="Footer Placeholder 10"/>
          <p:cNvSpPr>
            <a:spLocks noGrp="1" noChangeArrowheads="1"/>
          </p:cNvSpPr>
          <p:nvPr>
            <p:ph type="ftr" sz="quarter" idx="3"/>
          </p:nvPr>
        </p:nvSpPr>
        <p:spPr bwMode="auto">
          <a:xfrm>
            <a:off x="2314356"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spcBef>
                <a:spcPct val="0"/>
              </a:spcBef>
              <a:buFontTx/>
              <a:buNone/>
              <a:defRPr sz="1400" b="0" i="0">
                <a:solidFill>
                  <a:schemeClr val="bg1">
                    <a:lumMod val="65000"/>
                  </a:schemeClr>
                </a:solidFill>
                <a:latin typeface="Helvetica Neue Medium"/>
                <a:cs typeface="Helvetica Neue Medium"/>
              </a:defRPr>
            </a:lvl1pPr>
          </a:lstStyle>
          <a:p>
            <a:r>
              <a:rPr lang="en-US" dirty="0" smtClean="0"/>
              <a:t>O&amp;O Conference</a:t>
            </a:r>
          </a:p>
          <a:p>
            <a:r>
              <a:rPr lang="en-US" dirty="0" smtClean="0"/>
              <a:t>Washington D.C.</a:t>
            </a:r>
            <a:endParaRPr lang="en-US" dirty="0"/>
          </a:p>
        </p:txBody>
      </p:sp>
      <p:sp>
        <p:nvSpPr>
          <p:cNvPr id="12" name="Slide Number Placeholder 11"/>
          <p:cNvSpPr>
            <a:spLocks noGrp="1" noChangeArrowheads="1"/>
          </p:cNvSpPr>
          <p:nvPr>
            <p:ph type="sldNum" sz="quarter" idx="4"/>
          </p:nvPr>
        </p:nvSpPr>
        <p:spPr bwMode="auto">
          <a:xfrm>
            <a:off x="7478889" y="6248400"/>
            <a:ext cx="1077276"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buFontTx/>
              <a:buNone/>
              <a:defRPr sz="1400" b="0" i="0">
                <a:solidFill>
                  <a:schemeClr val="bg1">
                    <a:lumMod val="65000"/>
                  </a:schemeClr>
                </a:solidFill>
                <a:latin typeface="Helvetica Neue Medium"/>
                <a:cs typeface="Helvetica Neue Medium"/>
              </a:defRPr>
            </a:lvl1pPr>
          </a:lstStyle>
          <a:p>
            <a:fld id="{74438B1A-AF1B-4C8B-993E-1BADE62A2451}" type="slidenum">
              <a:rPr lang="en-US" smtClean="0"/>
              <a:pPr/>
              <a:t>‹#›</a:t>
            </a:fld>
            <a:endParaRPr lang="en-US" dirty="0"/>
          </a:p>
        </p:txBody>
      </p:sp>
    </p:spTree>
    <p:extLst>
      <p:ext uri="{BB962C8B-B14F-4D97-AF65-F5344CB8AC3E}">
        <p14:creationId xmlns:p14="http://schemas.microsoft.com/office/powerpoint/2010/main" val="290825532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408BD5-0A0D-4AB9-9ECD-EAC3C34F6123}"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49181E-2407-4662-8531-01E43F9B6615}" type="slidenum">
              <a:rPr lang="en-US" smtClean="0"/>
              <a:t>‹#›</a:t>
            </a:fld>
            <a:endParaRPr lang="en-US"/>
          </a:p>
        </p:txBody>
      </p:sp>
    </p:spTree>
    <p:extLst>
      <p:ext uri="{BB962C8B-B14F-4D97-AF65-F5344CB8AC3E}">
        <p14:creationId xmlns:p14="http://schemas.microsoft.com/office/powerpoint/2010/main" val="8066673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408BD5-0A0D-4AB9-9ECD-EAC3C34F6123}"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49181E-2407-4662-8531-01E43F9B6615}" type="slidenum">
              <a:rPr lang="en-US" smtClean="0"/>
              <a:t>‹#›</a:t>
            </a:fld>
            <a:endParaRPr lang="en-US"/>
          </a:p>
        </p:txBody>
      </p:sp>
    </p:spTree>
    <p:extLst>
      <p:ext uri="{BB962C8B-B14F-4D97-AF65-F5344CB8AC3E}">
        <p14:creationId xmlns:p14="http://schemas.microsoft.com/office/powerpoint/2010/main" val="40448416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408BD5-0A0D-4AB9-9ECD-EAC3C34F6123}" type="datetimeFigureOut">
              <a:rPr lang="en-US" smtClean="0"/>
              <a:t>3/18/2019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49181E-2407-4662-8531-01E43F9B6615}" type="slidenum">
              <a:rPr lang="en-US" smtClean="0"/>
              <a:t>‹#›</a:t>
            </a:fld>
            <a:endParaRPr lang="en-US"/>
          </a:p>
        </p:txBody>
      </p:sp>
    </p:spTree>
    <p:extLst>
      <p:ext uri="{BB962C8B-B14F-4D97-AF65-F5344CB8AC3E}">
        <p14:creationId xmlns:p14="http://schemas.microsoft.com/office/powerpoint/2010/main" val="39141987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408BD5-0A0D-4AB9-9ECD-EAC3C34F6123}" type="datetimeFigureOut">
              <a:rPr lang="en-US" smtClean="0"/>
              <a:t>3/18/2019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49181E-2407-4662-8531-01E43F9B6615}" type="slidenum">
              <a:rPr lang="en-US" smtClean="0"/>
              <a:t>‹#›</a:t>
            </a:fld>
            <a:endParaRPr lang="en-US"/>
          </a:p>
        </p:txBody>
      </p:sp>
    </p:spTree>
    <p:extLst>
      <p:ext uri="{BB962C8B-B14F-4D97-AF65-F5344CB8AC3E}">
        <p14:creationId xmlns:p14="http://schemas.microsoft.com/office/powerpoint/2010/main" val="31938481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408BD5-0A0D-4AB9-9ECD-EAC3C34F6123}" type="datetimeFigureOut">
              <a:rPr lang="en-US" smtClean="0"/>
              <a:t>3/18/2019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49181E-2407-4662-8531-01E43F9B6615}" type="slidenum">
              <a:rPr lang="en-US" smtClean="0"/>
              <a:t>‹#›</a:t>
            </a:fld>
            <a:endParaRPr lang="en-US"/>
          </a:p>
        </p:txBody>
      </p:sp>
    </p:spTree>
    <p:extLst>
      <p:ext uri="{BB962C8B-B14F-4D97-AF65-F5344CB8AC3E}">
        <p14:creationId xmlns:p14="http://schemas.microsoft.com/office/powerpoint/2010/main" val="233207827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408BD5-0A0D-4AB9-9ECD-EAC3C34F6123}" type="datetimeFigureOut">
              <a:rPr lang="en-US" smtClean="0"/>
              <a:t>3/18/2019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49181E-2407-4662-8531-01E43F9B6615}" type="slidenum">
              <a:rPr lang="en-US" smtClean="0"/>
              <a:t>‹#›</a:t>
            </a:fld>
            <a:endParaRPr lang="en-US"/>
          </a:p>
        </p:txBody>
      </p:sp>
    </p:spTree>
    <p:extLst>
      <p:ext uri="{BB962C8B-B14F-4D97-AF65-F5344CB8AC3E}">
        <p14:creationId xmlns:p14="http://schemas.microsoft.com/office/powerpoint/2010/main" val="127771118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408BD5-0A0D-4AB9-9ECD-EAC3C34F6123}" type="datetimeFigureOut">
              <a:rPr lang="en-US" smtClean="0"/>
              <a:t>3/18/2019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49181E-2407-4662-8531-01E43F9B6615}" type="slidenum">
              <a:rPr lang="en-US" smtClean="0"/>
              <a:t>‹#›</a:t>
            </a:fld>
            <a:endParaRPr lang="en-US"/>
          </a:p>
        </p:txBody>
      </p:sp>
    </p:spTree>
    <p:extLst>
      <p:ext uri="{BB962C8B-B14F-4D97-AF65-F5344CB8AC3E}">
        <p14:creationId xmlns:p14="http://schemas.microsoft.com/office/powerpoint/2010/main" val="21745006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408BD5-0A0D-4AB9-9ECD-EAC3C34F6123}" type="datetimeFigureOut">
              <a:rPr lang="en-US" smtClean="0"/>
              <a:t>3/18/2019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49181E-2407-4662-8531-01E43F9B6615}" type="slidenum">
              <a:rPr lang="en-US" smtClean="0"/>
              <a:t>‹#›</a:t>
            </a:fld>
            <a:endParaRPr lang="en-US"/>
          </a:p>
        </p:txBody>
      </p:sp>
    </p:spTree>
    <p:extLst>
      <p:ext uri="{BB962C8B-B14F-4D97-AF65-F5344CB8AC3E}">
        <p14:creationId xmlns:p14="http://schemas.microsoft.com/office/powerpoint/2010/main" val="119408566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408BD5-0A0D-4AB9-9ECD-EAC3C34F6123}"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49181E-2407-4662-8531-01E43F9B6615}" type="slidenum">
              <a:rPr lang="en-US" smtClean="0"/>
              <a:t>‹#›</a:t>
            </a:fld>
            <a:endParaRPr lang="en-US"/>
          </a:p>
        </p:txBody>
      </p:sp>
    </p:spTree>
    <p:extLst>
      <p:ext uri="{BB962C8B-B14F-4D97-AF65-F5344CB8AC3E}">
        <p14:creationId xmlns:p14="http://schemas.microsoft.com/office/powerpoint/2010/main" val="15430208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408BD5-0A0D-4AB9-9ECD-EAC3C34F6123}"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49181E-2407-4662-8531-01E43F9B6615}" type="slidenum">
              <a:rPr lang="en-US" smtClean="0"/>
              <a:t>‹#›</a:t>
            </a:fld>
            <a:endParaRPr lang="en-US"/>
          </a:p>
        </p:txBody>
      </p:sp>
    </p:spTree>
    <p:extLst>
      <p:ext uri="{BB962C8B-B14F-4D97-AF65-F5344CB8AC3E}">
        <p14:creationId xmlns:p14="http://schemas.microsoft.com/office/powerpoint/2010/main" val="367285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3/14/2016</a:t>
            </a:r>
            <a:endParaRPr lang="en-US" dirty="0"/>
          </a:p>
        </p:txBody>
      </p:sp>
      <p:sp>
        <p:nvSpPr>
          <p:cNvPr id="4" name="Footer Placeholder 3"/>
          <p:cNvSpPr>
            <a:spLocks noGrp="1"/>
          </p:cNvSpPr>
          <p:nvPr>
            <p:ph type="ftr" sz="quarter" idx="11"/>
          </p:nvPr>
        </p:nvSpPr>
        <p:spPr/>
        <p:txBody>
          <a:bodyPr/>
          <a:lstStyle/>
          <a:p>
            <a:r>
              <a:rPr lang="en-US" smtClean="0"/>
              <a:t>ISPACG 30</a:t>
            </a:r>
            <a:endParaRPr lang="en-US" dirty="0"/>
          </a:p>
        </p:txBody>
      </p:sp>
      <p:sp>
        <p:nvSpPr>
          <p:cNvPr id="5" name="Slide Number Placeholder 4"/>
          <p:cNvSpPr>
            <a:spLocks noGrp="1"/>
          </p:cNvSpPr>
          <p:nvPr>
            <p:ph type="sldNum" sz="quarter" idx="12"/>
          </p:nvPr>
        </p:nvSpPr>
        <p:spPr/>
        <p:txBody>
          <a:bodyPr/>
          <a:lstStyle/>
          <a:p>
            <a:fld id="{74438B1A-AF1B-4C8B-993E-1BADE62A2451}" type="slidenum">
              <a:rPr lang="en-US" smtClean="0"/>
              <a:pPr/>
              <a:t>‹#›</a:t>
            </a:fld>
            <a:endParaRPr lang="en-US" dirty="0"/>
          </a:p>
        </p:txBody>
      </p:sp>
    </p:spTree>
    <p:extLst>
      <p:ext uri="{BB962C8B-B14F-4D97-AF65-F5344CB8AC3E}">
        <p14:creationId xmlns:p14="http://schemas.microsoft.com/office/powerpoint/2010/main" val="329048732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8F95776-0E6F-4985-B41B-26E20BE88282}"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6FF2A4-7475-4BDC-9267-8662D16624D4}" type="slidenum">
              <a:rPr lang="en-US" smtClean="0"/>
              <a:t>‹#›</a:t>
            </a:fld>
            <a:endParaRPr lang="en-US"/>
          </a:p>
        </p:txBody>
      </p:sp>
    </p:spTree>
    <p:extLst>
      <p:ext uri="{BB962C8B-B14F-4D97-AF65-F5344CB8AC3E}">
        <p14:creationId xmlns:p14="http://schemas.microsoft.com/office/powerpoint/2010/main" val="88309323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F95776-0E6F-4985-B41B-26E20BE88282}"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6FF2A4-7475-4BDC-9267-8662D16624D4}" type="slidenum">
              <a:rPr lang="en-US" smtClean="0"/>
              <a:t>‹#›</a:t>
            </a:fld>
            <a:endParaRPr lang="en-US"/>
          </a:p>
        </p:txBody>
      </p:sp>
    </p:spTree>
    <p:extLst>
      <p:ext uri="{BB962C8B-B14F-4D97-AF65-F5344CB8AC3E}">
        <p14:creationId xmlns:p14="http://schemas.microsoft.com/office/powerpoint/2010/main" val="168611704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F95776-0E6F-4985-B41B-26E20BE88282}"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6FF2A4-7475-4BDC-9267-8662D16624D4}" type="slidenum">
              <a:rPr lang="en-US" smtClean="0"/>
              <a:t>‹#›</a:t>
            </a:fld>
            <a:endParaRPr lang="en-US"/>
          </a:p>
        </p:txBody>
      </p:sp>
    </p:spTree>
    <p:extLst>
      <p:ext uri="{BB962C8B-B14F-4D97-AF65-F5344CB8AC3E}">
        <p14:creationId xmlns:p14="http://schemas.microsoft.com/office/powerpoint/2010/main" val="365744614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8F95776-0E6F-4985-B41B-26E20BE88282}" type="datetimeFigureOut">
              <a:rPr lang="en-US" smtClean="0"/>
              <a:t>3/18/2019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6FF2A4-7475-4BDC-9267-8662D16624D4}" type="slidenum">
              <a:rPr lang="en-US" smtClean="0"/>
              <a:t>‹#›</a:t>
            </a:fld>
            <a:endParaRPr lang="en-US"/>
          </a:p>
        </p:txBody>
      </p:sp>
    </p:spTree>
    <p:extLst>
      <p:ext uri="{BB962C8B-B14F-4D97-AF65-F5344CB8AC3E}">
        <p14:creationId xmlns:p14="http://schemas.microsoft.com/office/powerpoint/2010/main" val="307846532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8F95776-0E6F-4985-B41B-26E20BE88282}" type="datetimeFigureOut">
              <a:rPr lang="en-US" smtClean="0"/>
              <a:t>3/18/2019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6FF2A4-7475-4BDC-9267-8662D16624D4}" type="slidenum">
              <a:rPr lang="en-US" smtClean="0"/>
              <a:t>‹#›</a:t>
            </a:fld>
            <a:endParaRPr lang="en-US"/>
          </a:p>
        </p:txBody>
      </p:sp>
    </p:spTree>
    <p:extLst>
      <p:ext uri="{BB962C8B-B14F-4D97-AF65-F5344CB8AC3E}">
        <p14:creationId xmlns:p14="http://schemas.microsoft.com/office/powerpoint/2010/main" val="185911634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8F95776-0E6F-4985-B41B-26E20BE88282}" type="datetimeFigureOut">
              <a:rPr lang="en-US" smtClean="0"/>
              <a:t>3/18/2019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6FF2A4-7475-4BDC-9267-8662D16624D4}" type="slidenum">
              <a:rPr lang="en-US" smtClean="0"/>
              <a:t>‹#›</a:t>
            </a:fld>
            <a:endParaRPr lang="en-US"/>
          </a:p>
        </p:txBody>
      </p:sp>
    </p:spTree>
    <p:extLst>
      <p:ext uri="{BB962C8B-B14F-4D97-AF65-F5344CB8AC3E}">
        <p14:creationId xmlns:p14="http://schemas.microsoft.com/office/powerpoint/2010/main" val="132602950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F95776-0E6F-4985-B41B-26E20BE88282}" type="datetimeFigureOut">
              <a:rPr lang="en-US" smtClean="0"/>
              <a:t>3/18/2019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6FF2A4-7475-4BDC-9267-8662D16624D4}" type="slidenum">
              <a:rPr lang="en-US" smtClean="0"/>
              <a:t>‹#›</a:t>
            </a:fld>
            <a:endParaRPr lang="en-US"/>
          </a:p>
        </p:txBody>
      </p:sp>
    </p:spTree>
    <p:extLst>
      <p:ext uri="{BB962C8B-B14F-4D97-AF65-F5344CB8AC3E}">
        <p14:creationId xmlns:p14="http://schemas.microsoft.com/office/powerpoint/2010/main" val="174883863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F95776-0E6F-4985-B41B-26E20BE88282}" type="datetimeFigureOut">
              <a:rPr lang="en-US" smtClean="0"/>
              <a:t>3/18/2019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6FF2A4-7475-4BDC-9267-8662D16624D4}" type="slidenum">
              <a:rPr lang="en-US" smtClean="0"/>
              <a:t>‹#›</a:t>
            </a:fld>
            <a:endParaRPr lang="en-US"/>
          </a:p>
        </p:txBody>
      </p:sp>
    </p:spTree>
    <p:extLst>
      <p:ext uri="{BB962C8B-B14F-4D97-AF65-F5344CB8AC3E}">
        <p14:creationId xmlns:p14="http://schemas.microsoft.com/office/powerpoint/2010/main" val="130517682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F95776-0E6F-4985-B41B-26E20BE88282}" type="datetimeFigureOut">
              <a:rPr lang="en-US" smtClean="0"/>
              <a:t>3/18/2019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6FF2A4-7475-4BDC-9267-8662D16624D4}" type="slidenum">
              <a:rPr lang="en-US" smtClean="0"/>
              <a:t>‹#›</a:t>
            </a:fld>
            <a:endParaRPr lang="en-US"/>
          </a:p>
        </p:txBody>
      </p:sp>
    </p:spTree>
    <p:extLst>
      <p:ext uri="{BB962C8B-B14F-4D97-AF65-F5344CB8AC3E}">
        <p14:creationId xmlns:p14="http://schemas.microsoft.com/office/powerpoint/2010/main" val="357923733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F95776-0E6F-4985-B41B-26E20BE88282}"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6FF2A4-7475-4BDC-9267-8662D16624D4}" type="slidenum">
              <a:rPr lang="en-US" smtClean="0"/>
              <a:t>‹#›</a:t>
            </a:fld>
            <a:endParaRPr lang="en-US"/>
          </a:p>
        </p:txBody>
      </p:sp>
    </p:spTree>
    <p:extLst>
      <p:ext uri="{BB962C8B-B14F-4D97-AF65-F5344CB8AC3E}">
        <p14:creationId xmlns:p14="http://schemas.microsoft.com/office/powerpoint/2010/main" val="2238648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95300" y="1508125"/>
            <a:ext cx="3948113" cy="4391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95813" y="1508125"/>
            <a:ext cx="3949700" cy="4391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36266C2-23C9-4679-9EA6-D74DA6C8C265}" type="slidenum">
              <a:rPr lang="en-US"/>
              <a:pPr/>
              <a:t>‹#›</a:t>
            </a:fld>
            <a:endParaRPr lang="en-US"/>
          </a:p>
        </p:txBody>
      </p:sp>
    </p:spTree>
    <p:extLst>
      <p:ext uri="{BB962C8B-B14F-4D97-AF65-F5344CB8AC3E}">
        <p14:creationId xmlns:p14="http://schemas.microsoft.com/office/powerpoint/2010/main" val="3141009338"/>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F95776-0E6F-4985-B41B-26E20BE88282}"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6FF2A4-7475-4BDC-9267-8662D16624D4}" type="slidenum">
              <a:rPr lang="en-US" smtClean="0"/>
              <a:t>‹#›</a:t>
            </a:fld>
            <a:endParaRPr lang="en-US"/>
          </a:p>
        </p:txBody>
      </p:sp>
    </p:spTree>
    <p:extLst>
      <p:ext uri="{BB962C8B-B14F-4D97-AF65-F5344CB8AC3E}">
        <p14:creationId xmlns:p14="http://schemas.microsoft.com/office/powerpoint/2010/main" val="2609963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1F6FF14-FC6A-41B6-B2DC-884C6B7C3F2E}" type="slidenum">
              <a:rPr lang="en-US"/>
              <a:pPr/>
              <a:t>‹#›</a:t>
            </a:fld>
            <a:endParaRPr lang="en-US"/>
          </a:p>
        </p:txBody>
      </p:sp>
    </p:spTree>
    <p:extLst>
      <p:ext uri="{BB962C8B-B14F-4D97-AF65-F5344CB8AC3E}">
        <p14:creationId xmlns:p14="http://schemas.microsoft.com/office/powerpoint/2010/main" val="240663159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dirty="0" smtClean="0"/>
              <a:t>3/14/2016</a:t>
            </a:r>
            <a:endParaRPr lang="en-US" dirty="0"/>
          </a:p>
        </p:txBody>
      </p:sp>
      <p:sp>
        <p:nvSpPr>
          <p:cNvPr id="3" name="Footer Placeholder 2"/>
          <p:cNvSpPr>
            <a:spLocks noGrp="1"/>
          </p:cNvSpPr>
          <p:nvPr>
            <p:ph type="ftr" sz="quarter" idx="11"/>
          </p:nvPr>
        </p:nvSpPr>
        <p:spPr/>
        <p:txBody>
          <a:bodyPr/>
          <a:lstStyle>
            <a:lvl1pPr>
              <a:defRPr/>
            </a:lvl1pPr>
          </a:lstStyle>
          <a:p>
            <a:r>
              <a:rPr lang="en-US" dirty="0" smtClean="0"/>
              <a:t>ISPACG 30</a:t>
            </a:r>
            <a:endParaRPr lang="en-US" dirty="0"/>
          </a:p>
        </p:txBody>
      </p:sp>
      <p:sp>
        <p:nvSpPr>
          <p:cNvPr id="4" name="Slide Number Placeholder 3"/>
          <p:cNvSpPr>
            <a:spLocks noGrp="1"/>
          </p:cNvSpPr>
          <p:nvPr>
            <p:ph type="sldNum" sz="quarter" idx="12"/>
          </p:nvPr>
        </p:nvSpPr>
        <p:spPr/>
        <p:txBody>
          <a:bodyPr/>
          <a:lstStyle>
            <a:lvl1pPr>
              <a:defRPr/>
            </a:lvl1pPr>
          </a:lstStyle>
          <a:p>
            <a:fld id="{8579F915-29B1-4ADF-B1F4-B9108899500C}" type="slidenum">
              <a:rPr lang="en-US"/>
              <a:pPr/>
              <a:t>‹#›</a:t>
            </a:fld>
            <a:endParaRPr lang="en-US"/>
          </a:p>
        </p:txBody>
      </p:sp>
    </p:spTree>
    <p:extLst>
      <p:ext uri="{BB962C8B-B14F-4D97-AF65-F5344CB8AC3E}">
        <p14:creationId xmlns:p14="http://schemas.microsoft.com/office/powerpoint/2010/main" val="9393718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187D554-CBC1-41AB-90CF-337CEC897EAA}" type="slidenum">
              <a:rPr lang="en-US"/>
              <a:pPr/>
              <a:t>‹#›</a:t>
            </a:fld>
            <a:endParaRPr lang="en-US"/>
          </a:p>
        </p:txBody>
      </p:sp>
    </p:spTree>
    <p:extLst>
      <p:ext uri="{BB962C8B-B14F-4D97-AF65-F5344CB8AC3E}">
        <p14:creationId xmlns:p14="http://schemas.microsoft.com/office/powerpoint/2010/main" val="297998634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8FBE835-5E2E-44A7-92C4-975445C00B71}"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A90F-A1D1-4832-84B8-4C3D3A025209}" type="slidenum">
              <a:rPr lang="en-US" smtClean="0"/>
              <a:t>‹#›</a:t>
            </a:fld>
            <a:endParaRPr lang="en-US"/>
          </a:p>
        </p:txBody>
      </p:sp>
    </p:spTree>
    <p:extLst>
      <p:ext uri="{BB962C8B-B14F-4D97-AF65-F5344CB8AC3E}">
        <p14:creationId xmlns:p14="http://schemas.microsoft.com/office/powerpoint/2010/main" val="3606251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FBE835-5E2E-44A7-92C4-975445C00B71}"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A90F-A1D1-4832-84B8-4C3D3A025209}" type="slidenum">
              <a:rPr lang="en-US" smtClean="0"/>
              <a:t>‹#›</a:t>
            </a:fld>
            <a:endParaRPr lang="en-US"/>
          </a:p>
        </p:txBody>
      </p:sp>
    </p:spTree>
    <p:extLst>
      <p:ext uri="{BB962C8B-B14F-4D97-AF65-F5344CB8AC3E}">
        <p14:creationId xmlns:p14="http://schemas.microsoft.com/office/powerpoint/2010/main" val="4115191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w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7.xml"/><Relationship Id="rId3" Type="http://schemas.openxmlformats.org/officeDocument/2006/relationships/slideLayout" Target="../slideLayouts/slideLayout32.xml"/><Relationship Id="rId7" Type="http://schemas.openxmlformats.org/officeDocument/2006/relationships/slideLayout" Target="../slideLayouts/slideLayout36.xml"/><Relationship Id="rId12" Type="http://schemas.openxmlformats.org/officeDocument/2006/relationships/theme" Target="../theme/theme4.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5" Type="http://schemas.openxmlformats.org/officeDocument/2006/relationships/slideLayout" Target="../slideLayouts/slideLayout34.xml"/><Relationship Id="rId10" Type="http://schemas.openxmlformats.org/officeDocument/2006/relationships/slideLayout" Target="../slideLayouts/slideLayout39.xml"/><Relationship Id="rId4" Type="http://schemas.openxmlformats.org/officeDocument/2006/relationships/slideLayout" Target="../slideLayouts/slideLayout33.xml"/><Relationship Id="rId9" Type="http://schemas.openxmlformats.org/officeDocument/2006/relationships/slideLayout" Target="../slideLayouts/slideLayout38.xml"/></Relationships>
</file>

<file path=ppt/slideMasters/_rels/slideMaster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6332" name="Rectangle 12"/>
          <p:cNvSpPr>
            <a:spLocks noChangeArrowheads="1"/>
          </p:cNvSpPr>
          <p:nvPr/>
        </p:nvSpPr>
        <p:spPr bwMode="auto">
          <a:xfrm>
            <a:off x="0" y="6035675"/>
            <a:ext cx="9144000" cy="815975"/>
          </a:xfrm>
          <a:prstGeom prst="rect">
            <a:avLst/>
          </a:prstGeom>
          <a:solidFill>
            <a:srgbClr val="1D2F68"/>
          </a:solidFill>
          <a:ln w="9525">
            <a:solidFill>
              <a:srgbClr val="1D2F6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27" name="Rectangle 7"/>
          <p:cNvSpPr>
            <a:spLocks noGrp="1" noChangeArrowheads="1"/>
          </p:cNvSpPr>
          <p:nvPr>
            <p:ph type="title"/>
          </p:nvPr>
        </p:nvSpPr>
        <p:spPr bwMode="auto">
          <a:xfrm>
            <a:off x="428625" y="344488"/>
            <a:ext cx="8472488"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Select to edit master title</a:t>
            </a:r>
          </a:p>
        </p:txBody>
      </p:sp>
      <p:sp>
        <p:nvSpPr>
          <p:cNvPr id="56328" name="Rectangle 8"/>
          <p:cNvSpPr>
            <a:spLocks noGrp="1" noChangeArrowheads="1"/>
          </p:cNvSpPr>
          <p:nvPr>
            <p:ph type="body" idx="1"/>
          </p:nvPr>
        </p:nvSpPr>
        <p:spPr bwMode="auto">
          <a:xfrm>
            <a:off x="495300" y="1508125"/>
            <a:ext cx="8050213" cy="439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dirty="0" smtClean="0"/>
              <a:t>Select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6329" name="Rectangle 9"/>
          <p:cNvSpPr>
            <a:spLocks noGrp="1" noChangeArrowheads="1"/>
          </p:cNvSpPr>
          <p:nvPr>
            <p:ph type="dt" sz="half" idx="2"/>
          </p:nvPr>
        </p:nvSpPr>
        <p:spPr bwMode="auto">
          <a:xfrm>
            <a:off x="509463" y="6248400"/>
            <a:ext cx="173736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buFontTx/>
              <a:buNone/>
              <a:defRPr sz="1400" b="0" i="0">
                <a:solidFill>
                  <a:schemeClr val="bg1">
                    <a:lumMod val="65000"/>
                  </a:schemeClr>
                </a:solidFill>
                <a:latin typeface="Helvetica Neue Medium"/>
                <a:cs typeface="Helvetica Neue Medium"/>
              </a:defRPr>
            </a:lvl1pPr>
          </a:lstStyle>
          <a:p>
            <a:r>
              <a:rPr lang="en-US" dirty="0" smtClean="0"/>
              <a:t>6/6/2017</a:t>
            </a:r>
            <a:endParaRPr lang="en-US" dirty="0"/>
          </a:p>
        </p:txBody>
      </p:sp>
      <p:sp>
        <p:nvSpPr>
          <p:cNvPr id="56330" name="Rectangle 10"/>
          <p:cNvSpPr>
            <a:spLocks noGrp="1" noChangeArrowheads="1"/>
          </p:cNvSpPr>
          <p:nvPr>
            <p:ph type="ftr" sz="quarter" idx="3"/>
          </p:nvPr>
        </p:nvSpPr>
        <p:spPr bwMode="auto">
          <a:xfrm>
            <a:off x="2314356"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spcBef>
                <a:spcPct val="0"/>
              </a:spcBef>
              <a:buFontTx/>
              <a:buNone/>
              <a:defRPr sz="1400" b="0" i="0">
                <a:solidFill>
                  <a:schemeClr val="bg1">
                    <a:lumMod val="65000"/>
                  </a:schemeClr>
                </a:solidFill>
                <a:latin typeface="Helvetica Neue Medium"/>
                <a:cs typeface="Helvetica Neue Medium"/>
              </a:defRPr>
            </a:lvl1pPr>
          </a:lstStyle>
          <a:p>
            <a:r>
              <a:rPr lang="en-US" dirty="0" smtClean="0"/>
              <a:t>O&amp;O Conference</a:t>
            </a:r>
          </a:p>
          <a:p>
            <a:r>
              <a:rPr lang="en-US" dirty="0" smtClean="0"/>
              <a:t>Washington D.C.</a:t>
            </a:r>
            <a:endParaRPr lang="en-US" dirty="0"/>
          </a:p>
        </p:txBody>
      </p:sp>
      <p:sp>
        <p:nvSpPr>
          <p:cNvPr id="56331" name="Rectangle 11"/>
          <p:cNvSpPr>
            <a:spLocks noGrp="1" noChangeArrowheads="1"/>
          </p:cNvSpPr>
          <p:nvPr>
            <p:ph type="sldNum" sz="quarter" idx="4"/>
          </p:nvPr>
        </p:nvSpPr>
        <p:spPr bwMode="auto">
          <a:xfrm>
            <a:off x="7478889" y="6248400"/>
            <a:ext cx="1077276"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buFontTx/>
              <a:buNone/>
              <a:defRPr sz="1400" b="0" i="0">
                <a:solidFill>
                  <a:schemeClr val="bg1">
                    <a:lumMod val="65000"/>
                  </a:schemeClr>
                </a:solidFill>
                <a:latin typeface="Helvetica Neue Medium"/>
                <a:cs typeface="Helvetica Neue Medium"/>
              </a:defRPr>
            </a:lvl1pPr>
          </a:lstStyle>
          <a:p>
            <a:fld id="{74438B1A-AF1B-4C8B-993E-1BADE62A2451}" type="slidenum">
              <a:rPr lang="en-US" smtClean="0"/>
              <a:pPr/>
              <a:t>‹#›</a:t>
            </a:fld>
            <a:endParaRPr lang="en-US" dirty="0"/>
          </a:p>
        </p:txBody>
      </p:sp>
      <p:grpSp>
        <p:nvGrpSpPr>
          <p:cNvPr id="56345" name="Group 25"/>
          <p:cNvGrpSpPr>
            <a:grpSpLocks/>
          </p:cNvGrpSpPr>
          <p:nvPr userDrawn="1"/>
        </p:nvGrpSpPr>
        <p:grpSpPr bwMode="auto">
          <a:xfrm>
            <a:off x="5492289" y="6126158"/>
            <a:ext cx="2047875" cy="660400"/>
            <a:chOff x="3596" y="3859"/>
            <a:chExt cx="1290" cy="416"/>
          </a:xfrm>
        </p:grpSpPr>
        <p:pic>
          <p:nvPicPr>
            <p:cNvPr id="56346" name="Picture 26"/>
            <p:cNvPicPr>
              <a:picLocks noChangeAspect="1" noChangeArrowheads="1"/>
            </p:cNvPicPr>
            <p:nvPr userDrawn="1"/>
          </p:nvPicPr>
          <p:blipFill>
            <a:blip r:embed="rId9" cstate="print">
              <a:extLst>
                <a:ext uri="{28A0092B-C50C-407E-A947-70E740481C1C}">
                  <a14:useLocalDpi xmlns:a14="http://schemas.microsoft.com/office/drawing/2010/main" val="0"/>
                </a:ext>
              </a:extLst>
            </a:blip>
            <a:stretch>
              <a:fillRect/>
            </a:stretch>
          </p:blipFill>
          <p:spPr bwMode="auto">
            <a:xfrm>
              <a:off x="3596" y="3859"/>
              <a:ext cx="416" cy="416"/>
            </a:xfrm>
            <a:prstGeom prst="rect">
              <a:avLst/>
            </a:prstGeom>
            <a:noFill/>
            <a:extLst>
              <a:ext uri="{909E8E84-426E-40DD-AFC4-6F175D3DCCD1}">
                <a14:hiddenFill xmlns:a14="http://schemas.microsoft.com/office/drawing/2010/main">
                  <a:solidFill>
                    <a:srgbClr val="FFFFFF"/>
                  </a:solidFill>
                </a14:hiddenFill>
              </a:ext>
            </a:extLst>
          </p:spPr>
        </p:pic>
        <p:sp>
          <p:nvSpPr>
            <p:cNvPr id="56347" name="Text Box 27"/>
            <p:cNvSpPr txBox="1">
              <a:spLocks noChangeArrowheads="1"/>
            </p:cNvSpPr>
            <p:nvPr userDrawn="1"/>
          </p:nvSpPr>
          <p:spPr bwMode="auto">
            <a:xfrm>
              <a:off x="4023" y="3947"/>
              <a:ext cx="863"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85000"/>
                </a:lnSpc>
                <a:spcBef>
                  <a:spcPct val="0"/>
                </a:spcBef>
                <a:buFontTx/>
                <a:buNone/>
              </a:pPr>
              <a:r>
                <a:rPr lang="en-US" sz="1200" b="1" dirty="0">
                  <a:solidFill>
                    <a:schemeClr val="bg1"/>
                  </a:solidFill>
                </a:rPr>
                <a:t>Federal Aviation</a:t>
              </a:r>
            </a:p>
            <a:p>
              <a:pPr>
                <a:lnSpc>
                  <a:spcPct val="85000"/>
                </a:lnSpc>
                <a:spcBef>
                  <a:spcPct val="0"/>
                </a:spcBef>
                <a:buFontTx/>
                <a:buNone/>
              </a:pPr>
              <a:r>
                <a:rPr lang="en-US" sz="1200" b="1" dirty="0">
                  <a:solidFill>
                    <a:schemeClr val="bg1"/>
                  </a:solidFill>
                </a:rPr>
                <a:t>Administration</a:t>
              </a:r>
            </a:p>
          </p:txBody>
        </p:sp>
      </p:grpSp>
      <p:sp>
        <p:nvSpPr>
          <p:cNvPr id="56349" name="Text Box 29" hidden="1"/>
          <p:cNvSpPr txBox="1">
            <a:spLocks noChangeArrowheads="1"/>
          </p:cNvSpPr>
          <p:nvPr userDrawn="1"/>
        </p:nvSpPr>
        <p:spPr bwMode="auto">
          <a:xfrm>
            <a:off x="449263" y="6205538"/>
            <a:ext cx="47847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None/>
            </a:pPr>
            <a:r>
              <a:rPr lang="en-US" sz="1200" b="1" dirty="0">
                <a:solidFill>
                  <a:srgbClr val="C0C0C0"/>
                </a:solidFill>
              </a:rPr>
              <a:t>&lt;Presentation Title – Change on Master Slide&gt;</a:t>
            </a:r>
            <a:endParaRPr lang="en-US" sz="1200" dirty="0">
              <a:solidFill>
                <a:srgbClr val="C0C0C0"/>
              </a:solidFill>
            </a:endParaRPr>
          </a:p>
        </p:txBody>
      </p:sp>
      <p:sp>
        <p:nvSpPr>
          <p:cNvPr id="56350" name="Text Box 30" hidden="1"/>
          <p:cNvSpPr txBox="1">
            <a:spLocks noChangeArrowheads="1"/>
          </p:cNvSpPr>
          <p:nvPr userDrawn="1"/>
        </p:nvSpPr>
        <p:spPr bwMode="auto">
          <a:xfrm>
            <a:off x="441325" y="6384925"/>
            <a:ext cx="37401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None/>
            </a:pPr>
            <a:r>
              <a:rPr lang="en-US" sz="1200" dirty="0">
                <a:solidFill>
                  <a:srgbClr val="C0C0C0"/>
                </a:solidFill>
              </a:rPr>
              <a:t>&lt;Date of Presentation – Change on Master Slide&gt;</a:t>
            </a:r>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63" r:id="rId3"/>
    <p:sldLayoutId id="2147483655" r:id="rId4"/>
    <p:sldLayoutId id="2147483657" r:id="rId5"/>
    <p:sldLayoutId id="2147483658" r:id="rId6"/>
    <p:sldLayoutId id="2147483660" r:id="rId7"/>
  </p:sldLayoutIdLst>
  <p:timing>
    <p:tnLst>
      <p:par>
        <p:cTn id="1" dur="indefinite" restart="never" nodeType="tmRoot"/>
      </p:par>
    </p:tnLst>
  </p:timing>
  <p:hf hdr="0" ftr="0" dt="0"/>
  <p:txStyles>
    <p:titleStyle>
      <a:lvl1pPr algn="l" rtl="0" fontAlgn="base">
        <a:spcBef>
          <a:spcPct val="0"/>
        </a:spcBef>
        <a:spcAft>
          <a:spcPct val="0"/>
        </a:spcAft>
        <a:defRPr sz="4000" b="1">
          <a:solidFill>
            <a:srgbClr val="1D2F68"/>
          </a:solidFill>
          <a:latin typeface="+mj-lt"/>
          <a:ea typeface="+mj-ea"/>
          <a:cs typeface="+mj-cs"/>
        </a:defRPr>
      </a:lvl1pPr>
      <a:lvl2pPr algn="l" rtl="0" fontAlgn="base">
        <a:spcBef>
          <a:spcPct val="0"/>
        </a:spcBef>
        <a:spcAft>
          <a:spcPct val="0"/>
        </a:spcAft>
        <a:defRPr sz="4000" b="1">
          <a:solidFill>
            <a:srgbClr val="1D2F68"/>
          </a:solidFill>
          <a:latin typeface="Arial" charset="0"/>
        </a:defRPr>
      </a:lvl2pPr>
      <a:lvl3pPr algn="l" rtl="0" fontAlgn="base">
        <a:spcBef>
          <a:spcPct val="0"/>
        </a:spcBef>
        <a:spcAft>
          <a:spcPct val="0"/>
        </a:spcAft>
        <a:defRPr sz="4000" b="1">
          <a:solidFill>
            <a:srgbClr val="1D2F68"/>
          </a:solidFill>
          <a:latin typeface="Arial" charset="0"/>
        </a:defRPr>
      </a:lvl3pPr>
      <a:lvl4pPr algn="l" rtl="0" fontAlgn="base">
        <a:spcBef>
          <a:spcPct val="0"/>
        </a:spcBef>
        <a:spcAft>
          <a:spcPct val="0"/>
        </a:spcAft>
        <a:defRPr sz="4000" b="1">
          <a:solidFill>
            <a:srgbClr val="1D2F68"/>
          </a:solidFill>
          <a:latin typeface="Arial" charset="0"/>
        </a:defRPr>
      </a:lvl4pPr>
      <a:lvl5pPr algn="l" rtl="0" fontAlgn="base">
        <a:spcBef>
          <a:spcPct val="0"/>
        </a:spcBef>
        <a:spcAft>
          <a:spcPct val="0"/>
        </a:spcAft>
        <a:defRPr sz="4000" b="1">
          <a:solidFill>
            <a:srgbClr val="1D2F68"/>
          </a:solidFill>
          <a:latin typeface="Arial" charset="0"/>
        </a:defRPr>
      </a:lvl5pPr>
      <a:lvl6pPr marL="457200" algn="l" rtl="0" fontAlgn="base">
        <a:spcBef>
          <a:spcPct val="0"/>
        </a:spcBef>
        <a:spcAft>
          <a:spcPct val="0"/>
        </a:spcAft>
        <a:defRPr sz="4000" b="1">
          <a:solidFill>
            <a:srgbClr val="1D2F68"/>
          </a:solidFill>
          <a:latin typeface="Arial" charset="0"/>
        </a:defRPr>
      </a:lvl6pPr>
      <a:lvl7pPr marL="914400" algn="l" rtl="0" fontAlgn="base">
        <a:spcBef>
          <a:spcPct val="0"/>
        </a:spcBef>
        <a:spcAft>
          <a:spcPct val="0"/>
        </a:spcAft>
        <a:defRPr sz="4000" b="1">
          <a:solidFill>
            <a:srgbClr val="1D2F68"/>
          </a:solidFill>
          <a:latin typeface="Arial" charset="0"/>
        </a:defRPr>
      </a:lvl7pPr>
      <a:lvl8pPr marL="1371600" algn="l" rtl="0" fontAlgn="base">
        <a:spcBef>
          <a:spcPct val="0"/>
        </a:spcBef>
        <a:spcAft>
          <a:spcPct val="0"/>
        </a:spcAft>
        <a:defRPr sz="4000" b="1">
          <a:solidFill>
            <a:srgbClr val="1D2F68"/>
          </a:solidFill>
          <a:latin typeface="Arial" charset="0"/>
        </a:defRPr>
      </a:lvl8pPr>
      <a:lvl9pPr marL="1828800" algn="l" rtl="0" fontAlgn="base">
        <a:spcBef>
          <a:spcPct val="0"/>
        </a:spcBef>
        <a:spcAft>
          <a:spcPct val="0"/>
        </a:spcAft>
        <a:defRPr sz="4000" b="1">
          <a:solidFill>
            <a:srgbClr val="1D2F68"/>
          </a:solidFill>
          <a:latin typeface="Arial" charset="0"/>
        </a:defRPr>
      </a:lvl9pPr>
    </p:titleStyle>
    <p:bodyStyle>
      <a:lvl1pPr marL="342900" indent="-342900" algn="l" rtl="0" fontAlgn="base">
        <a:spcBef>
          <a:spcPct val="20000"/>
        </a:spcBef>
        <a:spcAft>
          <a:spcPct val="0"/>
        </a:spcAft>
        <a:buChar char="•"/>
        <a:defRPr sz="2800" b="1">
          <a:solidFill>
            <a:schemeClr val="tx1"/>
          </a:solidFill>
          <a:latin typeface="+mn-lt"/>
          <a:ea typeface="+mn-ea"/>
          <a:cs typeface="+mn-cs"/>
        </a:defRPr>
      </a:lvl1pPr>
      <a:lvl2pPr marL="742950" indent="-285750" algn="l" rtl="0" fontAlgn="base">
        <a:spcBef>
          <a:spcPct val="20000"/>
        </a:spcBef>
        <a:spcAft>
          <a:spcPct val="0"/>
        </a:spcAft>
        <a:buChar char="–"/>
        <a:defRPr sz="2400">
          <a:solidFill>
            <a:schemeClr val="tx1"/>
          </a:solidFill>
          <a:latin typeface="+mn-lt"/>
        </a:defRPr>
      </a:lvl2pPr>
      <a:lvl3pPr marL="1143000" indent="-228600" algn="l" rtl="0" fontAlgn="base">
        <a:spcBef>
          <a:spcPct val="20000"/>
        </a:spcBef>
        <a:spcAft>
          <a:spcPct val="0"/>
        </a:spcAft>
        <a:buChar char="•"/>
        <a:defRPr sz="2000">
          <a:solidFill>
            <a:schemeClr val="tx1"/>
          </a:solidFill>
          <a:latin typeface="+mn-lt"/>
        </a:defRPr>
      </a:lvl3pPr>
      <a:lvl4pPr marL="1600200" indent="-228600" algn="l" rtl="0" fontAlgn="base">
        <a:spcBef>
          <a:spcPct val="20000"/>
        </a:spcBef>
        <a:spcAft>
          <a:spcPct val="0"/>
        </a:spcAft>
        <a:buChar char="–"/>
        <a:defRPr>
          <a:solidFill>
            <a:schemeClr val="tx1"/>
          </a:solidFill>
          <a:latin typeface="+mn-lt"/>
        </a:defRPr>
      </a:lvl4pPr>
      <a:lvl5pPr marL="2057400" indent="-228600" algn="l" rtl="0" fontAlgn="base">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smtClean="0"/>
              <a:t>6/6/2017</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O&amp;O Conference</a:t>
            </a:r>
          </a:p>
          <a:p>
            <a:r>
              <a:rPr lang="en-US" dirty="0" smtClean="0"/>
              <a:t>Washington D.C.</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13A90F-A1D1-4832-84B8-4C3D3A025209}" type="slidenum">
              <a:rPr lang="en-US" smtClean="0"/>
              <a:t>‹#›</a:t>
            </a:fld>
            <a:endParaRPr lang="en-US"/>
          </a:p>
        </p:txBody>
      </p:sp>
    </p:spTree>
    <p:extLst>
      <p:ext uri="{BB962C8B-B14F-4D97-AF65-F5344CB8AC3E}">
        <p14:creationId xmlns:p14="http://schemas.microsoft.com/office/powerpoint/2010/main" val="3974548593"/>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408BD5-0A0D-4AB9-9ECD-EAC3C34F6123}" type="datetimeFigureOut">
              <a:rPr lang="en-US" smtClean="0"/>
              <a:t>3/18/2019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49181E-2407-4662-8531-01E43F9B6615}" type="slidenum">
              <a:rPr lang="en-US" smtClean="0"/>
              <a:t>‹#›</a:t>
            </a:fld>
            <a:endParaRPr lang="en-US"/>
          </a:p>
        </p:txBody>
      </p:sp>
    </p:spTree>
    <p:extLst>
      <p:ext uri="{BB962C8B-B14F-4D97-AF65-F5344CB8AC3E}">
        <p14:creationId xmlns:p14="http://schemas.microsoft.com/office/powerpoint/2010/main" val="486597068"/>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F95776-0E6F-4985-B41B-26E20BE88282}" type="datetimeFigureOut">
              <a:rPr lang="en-US" smtClean="0"/>
              <a:t>3/18/2019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6FF2A4-7475-4BDC-9267-8662D16624D4}" type="slidenum">
              <a:rPr lang="en-US" smtClean="0"/>
              <a:t>‹#›</a:t>
            </a:fld>
            <a:endParaRPr lang="en-US"/>
          </a:p>
        </p:txBody>
      </p:sp>
    </p:spTree>
    <p:extLst>
      <p:ext uri="{BB962C8B-B14F-4D97-AF65-F5344CB8AC3E}">
        <p14:creationId xmlns:p14="http://schemas.microsoft.com/office/powerpoint/2010/main" val="1983243556"/>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6332" name="Rectangle 12"/>
          <p:cNvSpPr>
            <a:spLocks noChangeArrowheads="1"/>
          </p:cNvSpPr>
          <p:nvPr/>
        </p:nvSpPr>
        <p:spPr bwMode="auto">
          <a:xfrm>
            <a:off x="0" y="6035675"/>
            <a:ext cx="9144000" cy="815975"/>
          </a:xfrm>
          <a:prstGeom prst="rect">
            <a:avLst/>
          </a:prstGeom>
          <a:noFill/>
          <a:ln w="9525">
            <a:noFill/>
            <a:miter lim="800000"/>
            <a:headEnd/>
            <a:tailEnd/>
          </a:ln>
          <a:effectLst/>
          <a:extLst/>
        </p:spPr>
        <p:txBody>
          <a:bodyPr wrap="none" anchor="ctr"/>
          <a:lstStyle/>
          <a:p>
            <a:endParaRPr lang="en-US"/>
          </a:p>
        </p:txBody>
      </p:sp>
      <p:sp>
        <p:nvSpPr>
          <p:cNvPr id="56327" name="Rectangle 7"/>
          <p:cNvSpPr>
            <a:spLocks noGrp="1" noChangeArrowheads="1"/>
          </p:cNvSpPr>
          <p:nvPr>
            <p:ph type="title"/>
          </p:nvPr>
        </p:nvSpPr>
        <p:spPr bwMode="auto">
          <a:xfrm>
            <a:off x="428625" y="344488"/>
            <a:ext cx="8472488"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Select to edit master title</a:t>
            </a:r>
          </a:p>
        </p:txBody>
      </p:sp>
      <p:sp>
        <p:nvSpPr>
          <p:cNvPr id="56328" name="Rectangle 8"/>
          <p:cNvSpPr>
            <a:spLocks noGrp="1" noChangeArrowheads="1"/>
          </p:cNvSpPr>
          <p:nvPr>
            <p:ph type="body" idx="1"/>
          </p:nvPr>
        </p:nvSpPr>
        <p:spPr bwMode="auto">
          <a:xfrm>
            <a:off x="495300" y="1508125"/>
            <a:ext cx="8050213" cy="439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dirty="0" smtClean="0"/>
              <a:t>Select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6329" name="Rectangle 9"/>
          <p:cNvSpPr>
            <a:spLocks noGrp="1" noChangeArrowheads="1"/>
          </p:cNvSpPr>
          <p:nvPr>
            <p:ph type="dt" sz="half" idx="2"/>
          </p:nvPr>
        </p:nvSpPr>
        <p:spPr bwMode="auto">
          <a:xfrm>
            <a:off x="509463" y="6248400"/>
            <a:ext cx="173736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buFontTx/>
              <a:buNone/>
              <a:defRPr sz="1400" b="0" i="0">
                <a:solidFill>
                  <a:schemeClr val="accent6"/>
                </a:solidFill>
                <a:latin typeface="Helvetica Neue Medium"/>
                <a:cs typeface="Helvetica Neue Medium"/>
              </a:defRPr>
            </a:lvl1pPr>
          </a:lstStyle>
          <a:p>
            <a:endParaRPr lang="en-US" dirty="0"/>
          </a:p>
        </p:txBody>
      </p:sp>
      <p:sp>
        <p:nvSpPr>
          <p:cNvPr id="56330" name="Rectangle 10"/>
          <p:cNvSpPr>
            <a:spLocks noGrp="1" noChangeArrowheads="1"/>
          </p:cNvSpPr>
          <p:nvPr>
            <p:ph type="ftr" sz="quarter" idx="3"/>
          </p:nvPr>
        </p:nvSpPr>
        <p:spPr bwMode="auto">
          <a:xfrm>
            <a:off x="2314356"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spcBef>
                <a:spcPct val="0"/>
              </a:spcBef>
              <a:buFontTx/>
              <a:buNone/>
              <a:defRPr sz="1400" b="0" i="0">
                <a:solidFill>
                  <a:schemeClr val="accent6"/>
                </a:solidFill>
                <a:latin typeface="Helvetica Neue Medium"/>
                <a:cs typeface="Helvetica Neue Medium"/>
              </a:defRPr>
            </a:lvl1pPr>
          </a:lstStyle>
          <a:p>
            <a:endParaRPr lang="en-US" dirty="0"/>
          </a:p>
        </p:txBody>
      </p:sp>
      <p:sp>
        <p:nvSpPr>
          <p:cNvPr id="56331" name="Rectangle 11"/>
          <p:cNvSpPr>
            <a:spLocks noGrp="1" noChangeArrowheads="1"/>
          </p:cNvSpPr>
          <p:nvPr>
            <p:ph type="sldNum" sz="quarter" idx="4"/>
          </p:nvPr>
        </p:nvSpPr>
        <p:spPr bwMode="auto">
          <a:xfrm>
            <a:off x="7507110" y="6248400"/>
            <a:ext cx="104905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buFontTx/>
              <a:buNone/>
              <a:defRPr sz="1400" b="0" i="0">
                <a:solidFill>
                  <a:schemeClr val="accent6"/>
                </a:solidFill>
                <a:latin typeface="Helvetica Neue Medium"/>
                <a:cs typeface="Helvetica Neue Medium"/>
              </a:defRPr>
            </a:lvl1pPr>
          </a:lstStyle>
          <a:p>
            <a:fld id="{74438B1A-AF1B-4C8B-993E-1BADE62A2451}" type="slidenum">
              <a:rPr lang="en-US" smtClean="0"/>
              <a:pPr/>
              <a:t>‹#›</a:t>
            </a:fld>
            <a:endParaRPr lang="en-US" dirty="0"/>
          </a:p>
        </p:txBody>
      </p:sp>
      <p:grpSp>
        <p:nvGrpSpPr>
          <p:cNvPr id="56345" name="Group 25"/>
          <p:cNvGrpSpPr>
            <a:grpSpLocks/>
          </p:cNvGrpSpPr>
          <p:nvPr userDrawn="1"/>
        </p:nvGrpSpPr>
        <p:grpSpPr bwMode="auto">
          <a:xfrm>
            <a:off x="5492289" y="6126158"/>
            <a:ext cx="2047875" cy="660400"/>
            <a:chOff x="3596" y="3859"/>
            <a:chExt cx="1290" cy="416"/>
          </a:xfrm>
        </p:grpSpPr>
        <p:pic>
          <p:nvPicPr>
            <p:cNvPr id="56346" name="Picture 2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3596" y="3859"/>
              <a:ext cx="416" cy="416"/>
            </a:xfrm>
            <a:prstGeom prst="rect">
              <a:avLst/>
            </a:prstGeom>
            <a:noFill/>
            <a:extLst>
              <a:ext uri="{909E8E84-426E-40DD-AFC4-6F175D3DCCD1}">
                <a14:hiddenFill xmlns:a14="http://schemas.microsoft.com/office/drawing/2010/main">
                  <a:solidFill>
                    <a:srgbClr val="FFFFFF"/>
                  </a:solidFill>
                </a14:hiddenFill>
              </a:ext>
            </a:extLst>
          </p:spPr>
        </p:pic>
        <p:sp>
          <p:nvSpPr>
            <p:cNvPr id="56347" name="Text Box 27"/>
            <p:cNvSpPr txBox="1">
              <a:spLocks noChangeArrowheads="1"/>
            </p:cNvSpPr>
            <p:nvPr userDrawn="1"/>
          </p:nvSpPr>
          <p:spPr bwMode="auto">
            <a:xfrm>
              <a:off x="4023" y="3947"/>
              <a:ext cx="863"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85000"/>
                </a:lnSpc>
                <a:spcBef>
                  <a:spcPct val="0"/>
                </a:spcBef>
                <a:buFontTx/>
                <a:buNone/>
              </a:pPr>
              <a:r>
                <a:rPr lang="en-US" sz="1200" b="1" dirty="0">
                  <a:solidFill>
                    <a:schemeClr val="accent6"/>
                  </a:solidFill>
                </a:rPr>
                <a:t>Federal Aviation</a:t>
              </a:r>
            </a:p>
            <a:p>
              <a:pPr>
                <a:lnSpc>
                  <a:spcPct val="85000"/>
                </a:lnSpc>
                <a:spcBef>
                  <a:spcPct val="0"/>
                </a:spcBef>
                <a:buFontTx/>
                <a:buNone/>
              </a:pPr>
              <a:r>
                <a:rPr lang="en-US" sz="1200" b="1" dirty="0">
                  <a:solidFill>
                    <a:schemeClr val="accent6"/>
                  </a:solidFill>
                </a:rPr>
                <a:t>Administration</a:t>
              </a:r>
            </a:p>
          </p:txBody>
        </p:sp>
      </p:grpSp>
      <p:sp>
        <p:nvSpPr>
          <p:cNvPr id="56349" name="Text Box 29" hidden="1"/>
          <p:cNvSpPr txBox="1">
            <a:spLocks noChangeArrowheads="1"/>
          </p:cNvSpPr>
          <p:nvPr userDrawn="1"/>
        </p:nvSpPr>
        <p:spPr bwMode="auto">
          <a:xfrm>
            <a:off x="449263" y="6205538"/>
            <a:ext cx="47847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None/>
            </a:pPr>
            <a:r>
              <a:rPr lang="en-US" sz="1200" b="1" dirty="0">
                <a:solidFill>
                  <a:srgbClr val="C0C0C0"/>
                </a:solidFill>
              </a:rPr>
              <a:t>&lt;Presentation Title – Change on Master Slide&gt;</a:t>
            </a:r>
            <a:endParaRPr lang="en-US" sz="1200" dirty="0">
              <a:solidFill>
                <a:srgbClr val="C0C0C0"/>
              </a:solidFill>
            </a:endParaRPr>
          </a:p>
        </p:txBody>
      </p:sp>
      <p:sp>
        <p:nvSpPr>
          <p:cNvPr id="56350" name="Text Box 30" hidden="1"/>
          <p:cNvSpPr txBox="1">
            <a:spLocks noChangeArrowheads="1"/>
          </p:cNvSpPr>
          <p:nvPr userDrawn="1"/>
        </p:nvSpPr>
        <p:spPr bwMode="auto">
          <a:xfrm>
            <a:off x="441325" y="6384925"/>
            <a:ext cx="37401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None/>
            </a:pPr>
            <a:r>
              <a:rPr lang="en-US" sz="1200" dirty="0">
                <a:solidFill>
                  <a:srgbClr val="C0C0C0"/>
                </a:solidFill>
              </a:rPr>
              <a:t>&lt;Date of Presentation – Change on Master Slide&gt;</a:t>
            </a:r>
          </a:p>
        </p:txBody>
      </p:sp>
    </p:spTree>
    <p:extLst>
      <p:ext uri="{BB962C8B-B14F-4D97-AF65-F5344CB8AC3E}">
        <p14:creationId xmlns:p14="http://schemas.microsoft.com/office/powerpoint/2010/main" val="2988165268"/>
      </p:ext>
    </p:extLst>
  </p:cSld>
  <p:clrMap bg1="lt1" tx1="dk1" bg2="lt2" tx2="dk2" accent1="accent1" accent2="accent2" accent3="accent3" accent4="accent4" accent5="accent5" accent6="accent6" hlink="hlink" folHlink="folHlink"/>
  <p:timing>
    <p:tnLst>
      <p:par>
        <p:cTn id="1" dur="indefinite" restart="never" nodeType="tmRoot"/>
      </p:par>
    </p:tnLst>
  </p:timing>
  <p:hf hdr="0" ftr="0" dt="0"/>
  <p:txStyles>
    <p:titleStyle>
      <a:lvl1pPr algn="l" rtl="0" fontAlgn="base">
        <a:spcBef>
          <a:spcPct val="0"/>
        </a:spcBef>
        <a:spcAft>
          <a:spcPct val="0"/>
        </a:spcAft>
        <a:defRPr sz="4000" b="1">
          <a:solidFill>
            <a:srgbClr val="1D2F68"/>
          </a:solidFill>
          <a:latin typeface="+mj-lt"/>
          <a:ea typeface="+mj-ea"/>
          <a:cs typeface="+mj-cs"/>
        </a:defRPr>
      </a:lvl1pPr>
      <a:lvl2pPr algn="l" rtl="0" fontAlgn="base">
        <a:spcBef>
          <a:spcPct val="0"/>
        </a:spcBef>
        <a:spcAft>
          <a:spcPct val="0"/>
        </a:spcAft>
        <a:defRPr sz="4000" b="1">
          <a:solidFill>
            <a:srgbClr val="1D2F68"/>
          </a:solidFill>
          <a:latin typeface="Arial" charset="0"/>
        </a:defRPr>
      </a:lvl2pPr>
      <a:lvl3pPr algn="l" rtl="0" fontAlgn="base">
        <a:spcBef>
          <a:spcPct val="0"/>
        </a:spcBef>
        <a:spcAft>
          <a:spcPct val="0"/>
        </a:spcAft>
        <a:defRPr sz="4000" b="1">
          <a:solidFill>
            <a:srgbClr val="1D2F68"/>
          </a:solidFill>
          <a:latin typeface="Arial" charset="0"/>
        </a:defRPr>
      </a:lvl3pPr>
      <a:lvl4pPr algn="l" rtl="0" fontAlgn="base">
        <a:spcBef>
          <a:spcPct val="0"/>
        </a:spcBef>
        <a:spcAft>
          <a:spcPct val="0"/>
        </a:spcAft>
        <a:defRPr sz="4000" b="1">
          <a:solidFill>
            <a:srgbClr val="1D2F68"/>
          </a:solidFill>
          <a:latin typeface="Arial" charset="0"/>
        </a:defRPr>
      </a:lvl4pPr>
      <a:lvl5pPr algn="l" rtl="0" fontAlgn="base">
        <a:spcBef>
          <a:spcPct val="0"/>
        </a:spcBef>
        <a:spcAft>
          <a:spcPct val="0"/>
        </a:spcAft>
        <a:defRPr sz="4000" b="1">
          <a:solidFill>
            <a:srgbClr val="1D2F68"/>
          </a:solidFill>
          <a:latin typeface="Arial" charset="0"/>
        </a:defRPr>
      </a:lvl5pPr>
      <a:lvl6pPr marL="457200" algn="l" rtl="0" fontAlgn="base">
        <a:spcBef>
          <a:spcPct val="0"/>
        </a:spcBef>
        <a:spcAft>
          <a:spcPct val="0"/>
        </a:spcAft>
        <a:defRPr sz="4000" b="1">
          <a:solidFill>
            <a:srgbClr val="1D2F68"/>
          </a:solidFill>
          <a:latin typeface="Arial" charset="0"/>
        </a:defRPr>
      </a:lvl6pPr>
      <a:lvl7pPr marL="914400" algn="l" rtl="0" fontAlgn="base">
        <a:spcBef>
          <a:spcPct val="0"/>
        </a:spcBef>
        <a:spcAft>
          <a:spcPct val="0"/>
        </a:spcAft>
        <a:defRPr sz="4000" b="1">
          <a:solidFill>
            <a:srgbClr val="1D2F68"/>
          </a:solidFill>
          <a:latin typeface="Arial" charset="0"/>
        </a:defRPr>
      </a:lvl7pPr>
      <a:lvl8pPr marL="1371600" algn="l" rtl="0" fontAlgn="base">
        <a:spcBef>
          <a:spcPct val="0"/>
        </a:spcBef>
        <a:spcAft>
          <a:spcPct val="0"/>
        </a:spcAft>
        <a:defRPr sz="4000" b="1">
          <a:solidFill>
            <a:srgbClr val="1D2F68"/>
          </a:solidFill>
          <a:latin typeface="Arial" charset="0"/>
        </a:defRPr>
      </a:lvl8pPr>
      <a:lvl9pPr marL="1828800" algn="l" rtl="0" fontAlgn="base">
        <a:spcBef>
          <a:spcPct val="0"/>
        </a:spcBef>
        <a:spcAft>
          <a:spcPct val="0"/>
        </a:spcAft>
        <a:defRPr sz="4000" b="1">
          <a:solidFill>
            <a:srgbClr val="1D2F68"/>
          </a:solidFill>
          <a:latin typeface="Arial" charset="0"/>
        </a:defRPr>
      </a:lvl9pPr>
    </p:titleStyle>
    <p:bodyStyle>
      <a:lvl1pPr marL="342900" indent="-342900" algn="l" rtl="0" fontAlgn="base">
        <a:spcBef>
          <a:spcPct val="20000"/>
        </a:spcBef>
        <a:spcAft>
          <a:spcPct val="0"/>
        </a:spcAft>
        <a:buChar char="•"/>
        <a:defRPr sz="2800" b="1">
          <a:solidFill>
            <a:schemeClr val="tx1"/>
          </a:solidFill>
          <a:latin typeface="+mn-lt"/>
          <a:ea typeface="+mn-ea"/>
          <a:cs typeface="+mn-cs"/>
        </a:defRPr>
      </a:lvl1pPr>
      <a:lvl2pPr marL="742950" indent="-285750" algn="l" rtl="0" fontAlgn="base">
        <a:spcBef>
          <a:spcPct val="20000"/>
        </a:spcBef>
        <a:spcAft>
          <a:spcPct val="0"/>
        </a:spcAft>
        <a:buChar char="–"/>
        <a:defRPr sz="2400">
          <a:solidFill>
            <a:schemeClr val="tx1"/>
          </a:solidFill>
          <a:latin typeface="+mn-lt"/>
        </a:defRPr>
      </a:lvl2pPr>
      <a:lvl3pPr marL="1143000" indent="-228600" algn="l" rtl="0" fontAlgn="base">
        <a:spcBef>
          <a:spcPct val="20000"/>
        </a:spcBef>
        <a:spcAft>
          <a:spcPct val="0"/>
        </a:spcAft>
        <a:buChar char="•"/>
        <a:defRPr sz="2000">
          <a:solidFill>
            <a:schemeClr val="tx1"/>
          </a:solidFill>
          <a:latin typeface="+mn-lt"/>
        </a:defRPr>
      </a:lvl3pPr>
      <a:lvl4pPr marL="1600200" indent="-228600" algn="l" rtl="0" fontAlgn="base">
        <a:spcBef>
          <a:spcPct val="20000"/>
        </a:spcBef>
        <a:spcAft>
          <a:spcPct val="0"/>
        </a:spcAft>
        <a:buChar char="–"/>
        <a:defRPr>
          <a:solidFill>
            <a:schemeClr val="tx1"/>
          </a:solidFill>
          <a:latin typeface="+mn-lt"/>
        </a:defRPr>
      </a:lvl4pPr>
      <a:lvl5pPr marL="2057400" indent="-228600" algn="l" rtl="0" fontAlgn="base">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mailto:Dustin.M.Byerly@FAA.Gov" TargetMode="External"/><Relationship Id="rId1" Type="http://schemas.openxmlformats.org/officeDocument/2006/relationships/slideLayout" Target="../slideLayouts/slideLayout2.xml"/><Relationship Id="rId4" Type="http://schemas.openxmlformats.org/officeDocument/2006/relationships/hyperlink" Target="mailto:Dustin.M.Byerly@FAA.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499"/>
            <a:ext cx="9140843" cy="6074790"/>
          </a:xfrm>
          <a:prstGeom prst="rect">
            <a:avLst/>
          </a:prstGeom>
        </p:spPr>
      </p:pic>
      <p:sp>
        <p:nvSpPr>
          <p:cNvPr id="5" name="Title 4"/>
          <p:cNvSpPr>
            <a:spLocks noGrp="1"/>
          </p:cNvSpPr>
          <p:nvPr>
            <p:ph type="title"/>
          </p:nvPr>
        </p:nvSpPr>
        <p:spPr/>
        <p:txBody>
          <a:bodyPr/>
          <a:lstStyle/>
          <a:p>
            <a:pPr algn="ctr"/>
            <a:r>
              <a:rPr lang="en-US" dirty="0" smtClean="0"/>
              <a:t>SATVOICE TRIAL</a:t>
            </a:r>
            <a:endParaRPr lang="en-US" dirty="0"/>
          </a:p>
        </p:txBody>
      </p:sp>
      <p:sp>
        <p:nvSpPr>
          <p:cNvPr id="4" name="Slide Number Placeholder 3"/>
          <p:cNvSpPr>
            <a:spLocks noGrp="1"/>
          </p:cNvSpPr>
          <p:nvPr>
            <p:ph type="sldNum" sz="quarter" idx="12"/>
          </p:nvPr>
        </p:nvSpPr>
        <p:spPr/>
        <p:txBody>
          <a:bodyPr/>
          <a:lstStyle/>
          <a:p>
            <a:fld id="{74438B1A-AF1B-4C8B-993E-1BADE62A2451}" type="slidenum">
              <a:rPr lang="en-US" smtClean="0"/>
              <a:pPr/>
              <a:t>1</a:t>
            </a:fld>
            <a:endParaRPr lang="en-US" dirty="0"/>
          </a:p>
        </p:txBody>
      </p:sp>
    </p:spTree>
    <p:extLst>
      <p:ext uri="{BB962C8B-B14F-4D97-AF65-F5344CB8AC3E}">
        <p14:creationId xmlns:p14="http://schemas.microsoft.com/office/powerpoint/2010/main" val="4109624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SATVOICE TRIAL</a:t>
            </a:r>
          </a:p>
        </p:txBody>
      </p:sp>
      <p:sp>
        <p:nvSpPr>
          <p:cNvPr id="3" name="Content Placeholder 2"/>
          <p:cNvSpPr>
            <a:spLocks noGrp="1"/>
          </p:cNvSpPr>
          <p:nvPr>
            <p:ph idx="1"/>
          </p:nvPr>
        </p:nvSpPr>
        <p:spPr/>
        <p:txBody>
          <a:bodyPr/>
          <a:lstStyle/>
          <a:p>
            <a:r>
              <a:rPr lang="en-US" sz="2000" dirty="0"/>
              <a:t>The primary objective is to accrue operational experience at San Francisco Radio and collect data using SATVOICE as a primary means of voice communications, via radio operator, for ATM functions and safety services in lieu of HF. Measure all clearances delivered in terms of the FAA-determined time budget of 3 minutes, and for all clearance delivery communications transactions that exceed 3 minutes, measure the communications transactions with respect to RCP400. Secondary objectives are to assess operational validity of the SATVOICE Callback Check, and to facilitate policy changes recognizing SATVOICE services provided by New York Radio and San Francisco RADIO as sufficiently comparable to HF voice services so as to allow operators to use SATVOICE as their sole voice communication system.</a:t>
            </a:r>
          </a:p>
          <a:p>
            <a:endParaRPr lang="en-US" dirty="0"/>
          </a:p>
        </p:txBody>
      </p:sp>
      <p:sp>
        <p:nvSpPr>
          <p:cNvPr id="4" name="Slide Number Placeholder 3"/>
          <p:cNvSpPr>
            <a:spLocks noGrp="1"/>
          </p:cNvSpPr>
          <p:nvPr>
            <p:ph type="sldNum" sz="quarter" idx="4"/>
          </p:nvPr>
        </p:nvSpPr>
        <p:spPr/>
        <p:txBody>
          <a:bodyPr/>
          <a:lstStyle/>
          <a:p>
            <a:fld id="{74438B1A-AF1B-4C8B-993E-1BADE62A2451}" type="slidenum">
              <a:rPr lang="en-US" smtClean="0"/>
              <a:pPr/>
              <a:t>2</a:t>
            </a:fld>
            <a:endParaRPr lang="en-US" dirty="0"/>
          </a:p>
        </p:txBody>
      </p:sp>
    </p:spTree>
    <p:extLst>
      <p:ext uri="{BB962C8B-B14F-4D97-AF65-F5344CB8AC3E}">
        <p14:creationId xmlns:p14="http://schemas.microsoft.com/office/powerpoint/2010/main" val="2975123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Participating Organizations</a:t>
            </a:r>
            <a:endParaRPr lang="en-US" dirty="0"/>
          </a:p>
        </p:txBody>
      </p:sp>
      <p:sp>
        <p:nvSpPr>
          <p:cNvPr id="3" name="Content Placeholder 2"/>
          <p:cNvSpPr>
            <a:spLocks noGrp="1"/>
          </p:cNvSpPr>
          <p:nvPr>
            <p:ph idx="1"/>
          </p:nvPr>
        </p:nvSpPr>
        <p:spPr/>
        <p:txBody>
          <a:bodyPr/>
          <a:lstStyle/>
          <a:p>
            <a:r>
              <a:rPr lang="en-US" dirty="0" smtClean="0"/>
              <a:t>United Airlines</a:t>
            </a:r>
          </a:p>
          <a:p>
            <a:r>
              <a:rPr lang="en-US" dirty="0" smtClean="0"/>
              <a:t>Collins (ARINC)</a:t>
            </a:r>
          </a:p>
          <a:p>
            <a:r>
              <a:rPr lang="en-US" dirty="0" smtClean="0"/>
              <a:t>FAA Flight Standards Flight Technologies and Procedures Division, Flight Operations Group (AFS-410)</a:t>
            </a:r>
          </a:p>
          <a:p>
            <a:r>
              <a:rPr lang="en-US" dirty="0" smtClean="0"/>
              <a:t>FAA Oakland ARTCC</a:t>
            </a:r>
          </a:p>
          <a:p>
            <a:r>
              <a:rPr lang="en-US" dirty="0" smtClean="0"/>
              <a:t>Inmarsat</a:t>
            </a:r>
            <a:endParaRPr lang="en-US" dirty="0"/>
          </a:p>
        </p:txBody>
      </p:sp>
      <p:sp>
        <p:nvSpPr>
          <p:cNvPr id="4" name="Slide Number Placeholder 3"/>
          <p:cNvSpPr>
            <a:spLocks noGrp="1"/>
          </p:cNvSpPr>
          <p:nvPr>
            <p:ph type="sldNum" sz="quarter" idx="4"/>
          </p:nvPr>
        </p:nvSpPr>
        <p:spPr/>
        <p:txBody>
          <a:bodyPr/>
          <a:lstStyle/>
          <a:p>
            <a:fld id="{74438B1A-AF1B-4C8B-993E-1BADE62A2451}" type="slidenum">
              <a:rPr lang="en-US" smtClean="0"/>
              <a:pPr/>
              <a:t>3</a:t>
            </a:fld>
            <a:endParaRPr lang="en-US" dirty="0"/>
          </a:p>
        </p:txBody>
      </p:sp>
    </p:spTree>
    <p:extLst>
      <p:ext uri="{BB962C8B-B14F-4D97-AF65-F5344CB8AC3E}">
        <p14:creationId xmlns:p14="http://schemas.microsoft.com/office/powerpoint/2010/main" val="2746096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Participating Aircraft</a:t>
            </a:r>
            <a:endParaRPr lang="en-US" dirty="0"/>
          </a:p>
        </p:txBody>
      </p:sp>
      <p:sp>
        <p:nvSpPr>
          <p:cNvPr id="3" name="Content Placeholder 2"/>
          <p:cNvSpPr>
            <a:spLocks noGrp="1"/>
          </p:cNvSpPr>
          <p:nvPr>
            <p:ph idx="1"/>
          </p:nvPr>
        </p:nvSpPr>
        <p:spPr/>
        <p:txBody>
          <a:bodyPr/>
          <a:lstStyle/>
          <a:p>
            <a:r>
              <a:rPr lang="en-US" dirty="0"/>
              <a:t>United Airlines will utilize Boeing B777 and B787 aircraft equipped with Aero H+ Inmarsat capable units: B777-200s use Collins SDU-906, B777-300ERs use Collins SDU-2200, and the B787s use Collins SRT-2100.  All units are safety service capable as detailed in AC20-150B. </a:t>
            </a:r>
          </a:p>
          <a:p>
            <a:endParaRPr lang="en-US" dirty="0"/>
          </a:p>
        </p:txBody>
      </p:sp>
      <p:sp>
        <p:nvSpPr>
          <p:cNvPr id="4" name="Slide Number Placeholder 3"/>
          <p:cNvSpPr>
            <a:spLocks noGrp="1"/>
          </p:cNvSpPr>
          <p:nvPr>
            <p:ph type="sldNum" sz="quarter" idx="4"/>
          </p:nvPr>
        </p:nvSpPr>
        <p:spPr/>
        <p:txBody>
          <a:bodyPr/>
          <a:lstStyle/>
          <a:p>
            <a:fld id="{74438B1A-AF1B-4C8B-993E-1BADE62A2451}" type="slidenum">
              <a:rPr lang="en-US" smtClean="0"/>
              <a:pPr/>
              <a:t>4</a:t>
            </a:fld>
            <a:endParaRPr lang="en-US" dirty="0"/>
          </a:p>
        </p:txBody>
      </p:sp>
    </p:spTree>
    <p:extLst>
      <p:ext uri="{BB962C8B-B14F-4D97-AF65-F5344CB8AC3E}">
        <p14:creationId xmlns:p14="http://schemas.microsoft.com/office/powerpoint/2010/main" val="67570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SATVOICE TRIAL</a:t>
            </a:r>
          </a:p>
        </p:txBody>
      </p:sp>
      <p:sp>
        <p:nvSpPr>
          <p:cNvPr id="3" name="Content Placeholder 2"/>
          <p:cNvSpPr>
            <a:spLocks noGrp="1"/>
          </p:cNvSpPr>
          <p:nvPr>
            <p:ph idx="1"/>
          </p:nvPr>
        </p:nvSpPr>
        <p:spPr/>
        <p:txBody>
          <a:bodyPr/>
          <a:lstStyle/>
          <a:p>
            <a:r>
              <a:rPr lang="en-US" dirty="0" smtClean="0"/>
              <a:t>The trial began February 25, 2019.</a:t>
            </a:r>
          </a:p>
          <a:p>
            <a:endParaRPr lang="en-US" dirty="0"/>
          </a:p>
          <a:p>
            <a:r>
              <a:rPr lang="en-US" dirty="0" smtClean="0"/>
              <a:t>Deliver 2000 clearances via SATVOICE</a:t>
            </a:r>
          </a:p>
          <a:p>
            <a:endParaRPr lang="en-US" dirty="0"/>
          </a:p>
          <a:p>
            <a:r>
              <a:rPr lang="en-US" dirty="0" smtClean="0"/>
              <a:t>The trial can be extended if all stakeholders agree</a:t>
            </a:r>
          </a:p>
          <a:p>
            <a:endParaRPr lang="en-US" dirty="0"/>
          </a:p>
          <a:p>
            <a:endParaRPr lang="en-US" dirty="0"/>
          </a:p>
        </p:txBody>
      </p:sp>
      <p:sp>
        <p:nvSpPr>
          <p:cNvPr id="4" name="Slide Number Placeholder 3"/>
          <p:cNvSpPr>
            <a:spLocks noGrp="1"/>
          </p:cNvSpPr>
          <p:nvPr>
            <p:ph type="sldNum" sz="quarter" idx="4"/>
          </p:nvPr>
        </p:nvSpPr>
        <p:spPr/>
        <p:txBody>
          <a:bodyPr/>
          <a:lstStyle/>
          <a:p>
            <a:fld id="{74438B1A-AF1B-4C8B-993E-1BADE62A2451}" type="slidenum">
              <a:rPr lang="en-US" smtClean="0"/>
              <a:pPr/>
              <a:t>5</a:t>
            </a:fld>
            <a:endParaRPr lang="en-US" dirty="0"/>
          </a:p>
        </p:txBody>
      </p:sp>
    </p:spTree>
    <p:extLst>
      <p:ext uri="{BB962C8B-B14F-4D97-AF65-F5344CB8AC3E}">
        <p14:creationId xmlns:p14="http://schemas.microsoft.com/office/powerpoint/2010/main" val="945935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dirty="0"/>
              <a:t>SATVOICE TRIAL</a:t>
            </a:r>
          </a:p>
        </p:txBody>
      </p:sp>
      <p:sp>
        <p:nvSpPr>
          <p:cNvPr id="4" name="Slide Number Placeholder 3"/>
          <p:cNvSpPr>
            <a:spLocks noGrp="1"/>
          </p:cNvSpPr>
          <p:nvPr>
            <p:ph type="sldNum" sz="quarter" idx="4294967295"/>
          </p:nvPr>
        </p:nvSpPr>
        <p:spPr>
          <a:xfrm>
            <a:off x="8066088" y="6248400"/>
            <a:ext cx="1077912" cy="457200"/>
          </a:xfrm>
        </p:spPr>
        <p:txBody>
          <a:bodyPr/>
          <a:lstStyle/>
          <a:p>
            <a:fld id="{74438B1A-AF1B-4C8B-993E-1BADE62A2451}" type="slidenum">
              <a:rPr lang="en-US" smtClean="0"/>
              <a:pPr/>
              <a:t>6</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202209069"/>
              </p:ext>
            </p:extLst>
          </p:nvPr>
        </p:nvGraphicFramePr>
        <p:xfrm>
          <a:off x="-4" y="1688124"/>
          <a:ext cx="9144000" cy="3569674"/>
        </p:xfrm>
        <a:graphic>
          <a:graphicData uri="http://schemas.openxmlformats.org/drawingml/2006/table">
            <a:tbl>
              <a:tblPr firstRow="1" firstCol="1" bandRow="1"/>
              <a:tblGrid>
                <a:gridCol w="641684">
                  <a:extLst>
                    <a:ext uri="{9D8B030D-6E8A-4147-A177-3AD203B41FA5}">
                      <a16:colId xmlns:a16="http://schemas.microsoft.com/office/drawing/2014/main" val="4251906987"/>
                    </a:ext>
                  </a:extLst>
                </a:gridCol>
                <a:gridCol w="656268">
                  <a:extLst>
                    <a:ext uri="{9D8B030D-6E8A-4147-A177-3AD203B41FA5}">
                      <a16:colId xmlns:a16="http://schemas.microsoft.com/office/drawing/2014/main" val="2324147057"/>
                    </a:ext>
                  </a:extLst>
                </a:gridCol>
                <a:gridCol w="656268">
                  <a:extLst>
                    <a:ext uri="{9D8B030D-6E8A-4147-A177-3AD203B41FA5}">
                      <a16:colId xmlns:a16="http://schemas.microsoft.com/office/drawing/2014/main" val="1068200033"/>
                    </a:ext>
                  </a:extLst>
                </a:gridCol>
                <a:gridCol w="656268">
                  <a:extLst>
                    <a:ext uri="{9D8B030D-6E8A-4147-A177-3AD203B41FA5}">
                      <a16:colId xmlns:a16="http://schemas.microsoft.com/office/drawing/2014/main" val="2930769839"/>
                    </a:ext>
                  </a:extLst>
                </a:gridCol>
                <a:gridCol w="656268">
                  <a:extLst>
                    <a:ext uri="{9D8B030D-6E8A-4147-A177-3AD203B41FA5}">
                      <a16:colId xmlns:a16="http://schemas.microsoft.com/office/drawing/2014/main" val="2213450849"/>
                    </a:ext>
                  </a:extLst>
                </a:gridCol>
                <a:gridCol w="656268">
                  <a:extLst>
                    <a:ext uri="{9D8B030D-6E8A-4147-A177-3AD203B41FA5}">
                      <a16:colId xmlns:a16="http://schemas.microsoft.com/office/drawing/2014/main" val="1347455218"/>
                    </a:ext>
                  </a:extLst>
                </a:gridCol>
                <a:gridCol w="641684">
                  <a:extLst>
                    <a:ext uri="{9D8B030D-6E8A-4147-A177-3AD203B41FA5}">
                      <a16:colId xmlns:a16="http://schemas.microsoft.com/office/drawing/2014/main" val="1820448727"/>
                    </a:ext>
                  </a:extLst>
                </a:gridCol>
                <a:gridCol w="656268">
                  <a:extLst>
                    <a:ext uri="{9D8B030D-6E8A-4147-A177-3AD203B41FA5}">
                      <a16:colId xmlns:a16="http://schemas.microsoft.com/office/drawing/2014/main" val="788072625"/>
                    </a:ext>
                  </a:extLst>
                </a:gridCol>
                <a:gridCol w="641684">
                  <a:extLst>
                    <a:ext uri="{9D8B030D-6E8A-4147-A177-3AD203B41FA5}">
                      <a16:colId xmlns:a16="http://schemas.microsoft.com/office/drawing/2014/main" val="3517490437"/>
                    </a:ext>
                  </a:extLst>
                </a:gridCol>
                <a:gridCol w="656268">
                  <a:extLst>
                    <a:ext uri="{9D8B030D-6E8A-4147-A177-3AD203B41FA5}">
                      <a16:colId xmlns:a16="http://schemas.microsoft.com/office/drawing/2014/main" val="737150183"/>
                    </a:ext>
                  </a:extLst>
                </a:gridCol>
                <a:gridCol w="656268">
                  <a:extLst>
                    <a:ext uri="{9D8B030D-6E8A-4147-A177-3AD203B41FA5}">
                      <a16:colId xmlns:a16="http://schemas.microsoft.com/office/drawing/2014/main" val="4199437714"/>
                    </a:ext>
                  </a:extLst>
                </a:gridCol>
                <a:gridCol w="656268">
                  <a:extLst>
                    <a:ext uri="{9D8B030D-6E8A-4147-A177-3AD203B41FA5}">
                      <a16:colId xmlns:a16="http://schemas.microsoft.com/office/drawing/2014/main" val="3980578727"/>
                    </a:ext>
                  </a:extLst>
                </a:gridCol>
                <a:gridCol w="656268">
                  <a:extLst>
                    <a:ext uri="{9D8B030D-6E8A-4147-A177-3AD203B41FA5}">
                      <a16:colId xmlns:a16="http://schemas.microsoft.com/office/drawing/2014/main" val="328296914"/>
                    </a:ext>
                  </a:extLst>
                </a:gridCol>
                <a:gridCol w="656268">
                  <a:extLst>
                    <a:ext uri="{9D8B030D-6E8A-4147-A177-3AD203B41FA5}">
                      <a16:colId xmlns:a16="http://schemas.microsoft.com/office/drawing/2014/main" val="743164728"/>
                    </a:ext>
                  </a:extLst>
                </a:gridCol>
              </a:tblGrid>
              <a:tr h="315285">
                <a:tc gridSpan="14">
                  <a:txBody>
                    <a:bodyPr/>
                    <a:lstStyle/>
                    <a:p>
                      <a:pPr marL="0" marR="0" algn="ctr">
                        <a:spcBef>
                          <a:spcPts val="0"/>
                        </a:spcBef>
                        <a:spcAft>
                          <a:spcPts val="0"/>
                        </a:spcAft>
                      </a:pPr>
                      <a:r>
                        <a:rPr lang="en-US" sz="1000" b="1">
                          <a:solidFill>
                            <a:srgbClr val="FFFFFF"/>
                          </a:solidFill>
                          <a:effectLst/>
                          <a:latin typeface="Arial" panose="020B0604020202020204" pitchFamily="34" charset="0"/>
                          <a:ea typeface="Calibri" panose="020F0502020204030204" pitchFamily="34" charset="0"/>
                        </a:rPr>
                        <a:t>Pacific Area SatVoice Trial</a:t>
                      </a:r>
                      <a:endParaRPr lang="en-US" sz="1000">
                        <a:effectLst/>
                        <a:latin typeface="Times New Roman" panose="02020603050405020304" pitchFamily="18" charset="0"/>
                        <a:ea typeface="Calibri" panose="020F0502020204030204" pitchFamily="34" charset="0"/>
                      </a:endParaRPr>
                    </a:p>
                  </a:txBody>
                  <a:tcPr marL="7566" marR="7566" marT="756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00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723815156"/>
                  </a:ext>
                </a:extLst>
              </a:tr>
              <a:tr h="303000">
                <a:tc rowSpan="2">
                  <a:txBody>
                    <a:bodyPr/>
                    <a:lstStyle/>
                    <a:p>
                      <a:pPr marL="0" marR="0" algn="ctr">
                        <a:spcBef>
                          <a:spcPts val="0"/>
                        </a:spcBef>
                        <a:spcAft>
                          <a:spcPts val="0"/>
                        </a:spcAft>
                      </a:pPr>
                      <a:r>
                        <a:rPr lang="en-US" sz="800" b="1">
                          <a:solidFill>
                            <a:srgbClr val="FFFFFF"/>
                          </a:solidFill>
                          <a:effectLst/>
                          <a:latin typeface="Arial" panose="020B0604020202020204" pitchFamily="34" charset="0"/>
                          <a:ea typeface="Calibri" panose="020F0502020204030204" pitchFamily="34" charset="0"/>
                        </a:rPr>
                        <a:t>Week</a:t>
                      </a:r>
                      <a:endParaRPr lang="en-US" sz="1000">
                        <a:effectLst/>
                        <a:latin typeface="Times New Roman" panose="02020603050405020304" pitchFamily="18" charset="0"/>
                        <a:ea typeface="Calibri" panose="020F0502020204030204" pitchFamily="34" charset="0"/>
                      </a:endParaRPr>
                    </a:p>
                  </a:txBody>
                  <a:tcPr marL="7566" marR="7566" marT="7566"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4551F"/>
                    </a:solidFill>
                  </a:tcPr>
                </a:tc>
                <a:tc gridSpan="7">
                  <a:txBody>
                    <a:bodyPr/>
                    <a:lstStyle/>
                    <a:p>
                      <a:pPr marL="0" marR="0" algn="ctr">
                        <a:spcBef>
                          <a:spcPts val="0"/>
                        </a:spcBef>
                        <a:spcAft>
                          <a:spcPts val="0"/>
                        </a:spcAft>
                      </a:pPr>
                      <a:r>
                        <a:rPr lang="en-US" sz="1000" dirty="0">
                          <a:solidFill>
                            <a:srgbClr val="000000"/>
                          </a:solidFill>
                          <a:effectLst/>
                          <a:latin typeface="Arial" panose="020B0604020202020204" pitchFamily="34" charset="0"/>
                          <a:ea typeface="Calibri" panose="020F0502020204030204" pitchFamily="34" charset="0"/>
                        </a:rPr>
                        <a:t>ATC Clearances</a:t>
                      </a:r>
                      <a:endParaRPr lang="en-US" sz="1000" dirty="0">
                        <a:effectLst/>
                        <a:latin typeface="Times New Roman" panose="02020603050405020304" pitchFamily="18" charset="0"/>
                        <a:ea typeface="Calibri" panose="020F0502020204030204" pitchFamily="34" charset="0"/>
                      </a:endParaRPr>
                    </a:p>
                  </a:txBody>
                  <a:tcPr marL="7566" marR="7566" marT="7566"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6">
                  <a:txBody>
                    <a:bodyPr/>
                    <a:lstStyle/>
                    <a:p>
                      <a:pPr marL="0" marR="0" algn="ctr">
                        <a:spcBef>
                          <a:spcPts val="0"/>
                        </a:spcBef>
                        <a:spcAft>
                          <a:spcPts val="0"/>
                        </a:spcAft>
                      </a:pPr>
                      <a:r>
                        <a:rPr lang="en-US" sz="1000">
                          <a:solidFill>
                            <a:srgbClr val="000000"/>
                          </a:solidFill>
                          <a:effectLst/>
                          <a:latin typeface="Arial" panose="020B0604020202020204" pitchFamily="34" charset="0"/>
                          <a:ea typeface="Calibri" panose="020F0502020204030204" pitchFamily="34" charset="0"/>
                        </a:rPr>
                        <a:t>All Timed Messages</a:t>
                      </a:r>
                      <a:endParaRPr lang="en-US" sz="1000">
                        <a:effectLst/>
                        <a:latin typeface="Times New Roman" panose="02020603050405020304" pitchFamily="18" charset="0"/>
                        <a:ea typeface="Calibri" panose="020F0502020204030204" pitchFamily="34" charset="0"/>
                      </a:endParaRPr>
                    </a:p>
                  </a:txBody>
                  <a:tcPr marL="7566" marR="7566" marT="7566"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85776191"/>
                  </a:ext>
                </a:extLst>
              </a:tr>
              <a:tr h="730887">
                <a:tc vMerge="1">
                  <a:txBody>
                    <a:bodyPr/>
                    <a:lstStyle/>
                    <a:p>
                      <a:endParaRPr lang="en-US"/>
                    </a:p>
                  </a:txBody>
                  <a:tcPr/>
                </a:tc>
                <a:tc>
                  <a:txBody>
                    <a:bodyPr/>
                    <a:lstStyle/>
                    <a:p>
                      <a:pPr marL="0" marR="0">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 of ATC Clearances</a:t>
                      </a:r>
                      <a:endParaRPr lang="en-US" sz="1000">
                        <a:effectLst/>
                        <a:latin typeface="Times New Roman" panose="02020603050405020304" pitchFamily="18" charset="0"/>
                        <a:ea typeface="Calibri" panose="020F0502020204030204" pitchFamily="34" charset="0"/>
                      </a:endParaRPr>
                    </a:p>
                  </a:txBody>
                  <a:tcPr marL="7566" marR="7566" marT="7566"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gridSpan="2">
                  <a:txBody>
                    <a:bodyPr/>
                    <a:lstStyle/>
                    <a:p>
                      <a:pPr marL="0" marR="0" algn="ct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Transaction Time &lt; 3 Min (AMCS target &gt; 95%)</a:t>
                      </a:r>
                      <a:endParaRPr lang="en-US" sz="1000">
                        <a:effectLst/>
                        <a:latin typeface="Times New Roman" panose="02020603050405020304" pitchFamily="18" charset="0"/>
                        <a:ea typeface="Calibri" panose="020F0502020204030204" pitchFamily="34" charset="0"/>
                      </a:endParaRPr>
                    </a:p>
                  </a:txBody>
                  <a:tcPr marL="7566" marR="7566" marT="756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hMerge="1">
                  <a:txBody>
                    <a:bodyPr/>
                    <a:lstStyle/>
                    <a:p>
                      <a:endParaRPr lang="en-US"/>
                    </a:p>
                  </a:txBody>
                  <a:tcPr/>
                </a:tc>
                <a:tc gridSpan="2">
                  <a:txBody>
                    <a:bodyPr/>
                    <a:lstStyle/>
                    <a:p>
                      <a:pPr marL="0" marR="0" algn="ct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Transaction Time &lt; 320 sec (RCP-400 target &gt; 95%)</a:t>
                      </a:r>
                      <a:endParaRPr lang="en-US" sz="1000">
                        <a:effectLst/>
                        <a:latin typeface="Times New Roman" panose="02020603050405020304" pitchFamily="18" charset="0"/>
                        <a:ea typeface="Calibri" panose="020F0502020204030204" pitchFamily="34" charset="0"/>
                      </a:endParaRPr>
                    </a:p>
                  </a:txBody>
                  <a:tcPr marL="7566" marR="7566" marT="756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hMerge="1">
                  <a:txBody>
                    <a:bodyPr/>
                    <a:lstStyle/>
                    <a:p>
                      <a:endParaRPr lang="en-US"/>
                    </a:p>
                  </a:txBody>
                  <a:tcPr/>
                </a:tc>
                <a:tc gridSpan="2">
                  <a:txBody>
                    <a:bodyPr/>
                    <a:lstStyle/>
                    <a:p>
                      <a:pPr marL="0" marR="0" algn="ct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Transaction Time &lt; 370 sec (RCP-400 target &gt; 99.9%)</a:t>
                      </a:r>
                      <a:endParaRPr lang="en-US" sz="1000">
                        <a:effectLst/>
                        <a:latin typeface="Times New Roman" panose="02020603050405020304" pitchFamily="18" charset="0"/>
                        <a:ea typeface="Calibri" panose="020F0502020204030204" pitchFamily="34" charset="0"/>
                      </a:endParaRPr>
                    </a:p>
                  </a:txBody>
                  <a:tcPr marL="7566" marR="7566" marT="7566"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hMerge="1">
                  <a:txBody>
                    <a:bodyPr/>
                    <a:lstStyle/>
                    <a:p>
                      <a:endParaRPr lang="en-US"/>
                    </a:p>
                  </a:txBody>
                  <a:tcPr/>
                </a:tc>
                <a:tc>
                  <a:txBody>
                    <a:bodyPr/>
                    <a:lstStyle/>
                    <a:p>
                      <a:pPr marL="0" marR="0" algn="ct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Total SatVoice Messages</a:t>
                      </a:r>
                      <a:endParaRPr lang="en-US" sz="1000">
                        <a:effectLst/>
                        <a:latin typeface="Times New Roman" panose="02020603050405020304" pitchFamily="18" charset="0"/>
                        <a:ea typeface="Calibri" panose="020F0502020204030204" pitchFamily="34" charset="0"/>
                      </a:endParaRPr>
                    </a:p>
                  </a:txBody>
                  <a:tcPr marL="7566" marR="7566" marT="7566"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All Time Measured Messages</a:t>
                      </a:r>
                      <a:endParaRPr lang="en-US" sz="1000">
                        <a:effectLst/>
                        <a:latin typeface="Times New Roman" panose="02020603050405020304" pitchFamily="18" charset="0"/>
                        <a:ea typeface="Calibri" panose="020F0502020204030204" pitchFamily="34" charset="0"/>
                      </a:endParaRPr>
                    </a:p>
                  </a:txBody>
                  <a:tcPr marL="7566" marR="7566" marT="756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gridSpan="2">
                  <a:txBody>
                    <a:bodyPr/>
                    <a:lstStyle/>
                    <a:p>
                      <a:pPr marL="0" marR="0" algn="ct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Transaction Time &lt; 320 sec (RCP-400 target &gt;95%)</a:t>
                      </a:r>
                      <a:endParaRPr lang="en-US" sz="1000">
                        <a:effectLst/>
                        <a:latin typeface="Times New Roman" panose="02020603050405020304" pitchFamily="18" charset="0"/>
                        <a:ea typeface="Calibri" panose="020F0502020204030204" pitchFamily="34" charset="0"/>
                      </a:endParaRPr>
                    </a:p>
                  </a:txBody>
                  <a:tcPr marL="7566" marR="7566" marT="756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hMerge="1">
                  <a:txBody>
                    <a:bodyPr/>
                    <a:lstStyle/>
                    <a:p>
                      <a:endParaRPr lang="en-US"/>
                    </a:p>
                  </a:txBody>
                  <a:tcPr/>
                </a:tc>
                <a:tc gridSpan="2">
                  <a:txBody>
                    <a:bodyPr/>
                    <a:lstStyle/>
                    <a:p>
                      <a:pPr marL="0" marR="0" algn="ctr">
                        <a:spcBef>
                          <a:spcPts val="0"/>
                        </a:spcBef>
                        <a:spcAft>
                          <a:spcPts val="0"/>
                        </a:spcAft>
                      </a:pPr>
                      <a:r>
                        <a:rPr lang="en-US" sz="800" dirty="0">
                          <a:solidFill>
                            <a:srgbClr val="000000"/>
                          </a:solidFill>
                          <a:effectLst/>
                          <a:latin typeface="Arial" panose="020B0604020202020204" pitchFamily="34" charset="0"/>
                          <a:ea typeface="Calibri" panose="020F0502020204030204" pitchFamily="34" charset="0"/>
                        </a:rPr>
                        <a:t>Transaction Time &lt; 370 sec (RCP-400 target &gt;99.9%)</a:t>
                      </a:r>
                      <a:endParaRPr lang="en-US" sz="1000" dirty="0">
                        <a:effectLst/>
                        <a:latin typeface="Times New Roman" panose="02020603050405020304" pitchFamily="18" charset="0"/>
                        <a:ea typeface="Calibri" panose="020F0502020204030204" pitchFamily="34" charset="0"/>
                      </a:endParaRPr>
                    </a:p>
                  </a:txBody>
                  <a:tcPr marL="7566" marR="7566" marT="756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hMerge="1">
                  <a:txBody>
                    <a:bodyPr/>
                    <a:lstStyle/>
                    <a:p>
                      <a:endParaRPr lang="en-US"/>
                    </a:p>
                  </a:txBody>
                  <a:tcPr/>
                </a:tc>
                <a:extLst>
                  <a:ext uri="{0D108BD9-81ED-4DB2-BD59-A6C34878D82A}">
                    <a16:rowId xmlns:a16="http://schemas.microsoft.com/office/drawing/2014/main" val="783931541"/>
                  </a:ext>
                </a:extLst>
              </a:tr>
              <a:tr h="476202">
                <a:tc>
                  <a:txBody>
                    <a:bodyPr/>
                    <a:lstStyle/>
                    <a:p>
                      <a:pPr marL="0" marR="0" algn="ctr">
                        <a:spcBef>
                          <a:spcPts val="0"/>
                        </a:spcBef>
                        <a:spcAft>
                          <a:spcPts val="0"/>
                        </a:spcAft>
                      </a:pPr>
                      <a:r>
                        <a:rPr lang="en-US" sz="800" b="1">
                          <a:solidFill>
                            <a:srgbClr val="FFFFFF"/>
                          </a:solidFill>
                          <a:effectLst/>
                          <a:latin typeface="Arial" panose="020B0604020202020204" pitchFamily="34" charset="0"/>
                          <a:ea typeface="Calibri" panose="020F0502020204030204" pitchFamily="34" charset="0"/>
                        </a:rPr>
                        <a:t>25Feb-3Mar</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E4551F"/>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132</a:t>
                      </a:r>
                      <a:endParaRPr lang="en-US" sz="1000">
                        <a:effectLst/>
                        <a:latin typeface="Times New Roman" panose="02020603050405020304" pitchFamily="18" charset="0"/>
                        <a:ea typeface="Calibri" panose="020F0502020204030204" pitchFamily="34" charset="0"/>
                      </a:endParaRPr>
                    </a:p>
                  </a:txBody>
                  <a:tcPr marL="7566" marR="7566" marT="7566" marB="0" anchor="b">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112</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84.85%</a:t>
                      </a:r>
                      <a:endParaRPr lang="en-US" sz="1000">
                        <a:effectLst/>
                        <a:latin typeface="Times New Roman" panose="02020603050405020304" pitchFamily="18" charset="0"/>
                        <a:ea typeface="Calibri" panose="020F0502020204030204" pitchFamily="34" charset="0"/>
                      </a:endParaRPr>
                    </a:p>
                  </a:txBody>
                  <a:tcPr marL="7566" marR="7566" marT="7566" marB="0" anchor="b">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125</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94.70%</a:t>
                      </a:r>
                      <a:endParaRPr lang="en-US" sz="1000">
                        <a:effectLst/>
                        <a:latin typeface="Times New Roman" panose="02020603050405020304" pitchFamily="18" charset="0"/>
                        <a:ea typeface="Calibri" panose="020F0502020204030204" pitchFamily="34" charset="0"/>
                      </a:endParaRPr>
                    </a:p>
                  </a:txBody>
                  <a:tcPr marL="7566" marR="7566" marT="7566" marB="0" anchor="b">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126</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95.45%</a:t>
                      </a:r>
                      <a:endParaRPr lang="en-US" sz="1000">
                        <a:effectLst/>
                        <a:latin typeface="Times New Roman" panose="02020603050405020304" pitchFamily="18" charset="0"/>
                        <a:ea typeface="Calibri" panose="020F0502020204030204" pitchFamily="34" charset="0"/>
                      </a:endParaRPr>
                    </a:p>
                  </a:txBody>
                  <a:tcPr marL="7566" marR="7566" marT="7566" marB="0" anchor="b">
                    <a:lnL>
                      <a:noFill/>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997</a:t>
                      </a:r>
                      <a:endParaRPr lang="en-US" sz="1000">
                        <a:effectLst/>
                        <a:latin typeface="Times New Roman" panose="02020603050405020304" pitchFamily="18" charset="0"/>
                        <a:ea typeface="Calibri" panose="020F0502020204030204" pitchFamily="34" charset="0"/>
                      </a:endParaRPr>
                    </a:p>
                  </a:txBody>
                  <a:tcPr marL="7566" marR="7566" marT="7566" marB="0" anchor="b">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197</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180</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91.37%</a:t>
                      </a:r>
                      <a:endParaRPr lang="en-US" sz="1000">
                        <a:effectLst/>
                        <a:latin typeface="Times New Roman" panose="02020603050405020304" pitchFamily="18" charset="0"/>
                        <a:ea typeface="Calibri" panose="020F0502020204030204" pitchFamily="34" charset="0"/>
                      </a:endParaRPr>
                    </a:p>
                  </a:txBody>
                  <a:tcPr marL="7566" marR="7566" marT="7566" marB="0" anchor="b">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184</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93.40%</a:t>
                      </a:r>
                      <a:endParaRPr lang="en-US" sz="1000">
                        <a:effectLst/>
                        <a:latin typeface="Times New Roman" panose="02020603050405020304" pitchFamily="18" charset="0"/>
                        <a:ea typeface="Calibri" panose="020F0502020204030204" pitchFamily="34" charset="0"/>
                      </a:endParaRPr>
                    </a:p>
                  </a:txBody>
                  <a:tcPr marL="7566" marR="7566" marT="7566" marB="0" anchor="b">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D9D9D9"/>
                    </a:solidFill>
                  </a:tcPr>
                </a:tc>
                <a:extLst>
                  <a:ext uri="{0D108BD9-81ED-4DB2-BD59-A6C34878D82A}">
                    <a16:rowId xmlns:a16="http://schemas.microsoft.com/office/drawing/2014/main" val="3777345886"/>
                  </a:ext>
                </a:extLst>
              </a:tr>
              <a:tr h="476202">
                <a:tc>
                  <a:txBody>
                    <a:bodyPr/>
                    <a:lstStyle/>
                    <a:p>
                      <a:pPr marL="0" marR="0" algn="ctr">
                        <a:spcBef>
                          <a:spcPts val="0"/>
                        </a:spcBef>
                        <a:spcAft>
                          <a:spcPts val="0"/>
                        </a:spcAft>
                      </a:pPr>
                      <a:r>
                        <a:rPr lang="en-US" sz="800" b="1">
                          <a:solidFill>
                            <a:srgbClr val="FFFFFF"/>
                          </a:solidFill>
                          <a:effectLst/>
                          <a:latin typeface="Arial" panose="020B0604020202020204" pitchFamily="34" charset="0"/>
                          <a:ea typeface="Calibri" panose="020F0502020204030204" pitchFamily="34" charset="0"/>
                        </a:rPr>
                        <a:t>4Mar-10Mar</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solidFill>
                      <a:srgbClr val="E4551F"/>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88</a:t>
                      </a:r>
                      <a:endParaRPr lang="en-US" sz="1000">
                        <a:effectLst/>
                        <a:latin typeface="Times New Roman" panose="02020603050405020304" pitchFamily="18" charset="0"/>
                        <a:ea typeface="Calibri" panose="020F0502020204030204" pitchFamily="34" charset="0"/>
                      </a:endParaRPr>
                    </a:p>
                  </a:txBody>
                  <a:tcPr marL="7566" marR="7566" marT="7566" marB="0" anchor="b">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84</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a:noFill/>
                    </a:lnR>
                    <a:lnT>
                      <a:noFill/>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95.45%</a:t>
                      </a:r>
                      <a:endParaRPr lang="en-US" sz="1000">
                        <a:effectLst/>
                        <a:latin typeface="Times New Roman" panose="02020603050405020304" pitchFamily="18" charset="0"/>
                        <a:ea typeface="Calibri" panose="020F0502020204030204" pitchFamily="34" charset="0"/>
                      </a:endParaRPr>
                    </a:p>
                  </a:txBody>
                  <a:tcPr marL="7566" marR="7566" marT="7566" marB="0" anchor="b">
                    <a:lnL>
                      <a:noFill/>
                    </a:lnL>
                    <a:lnR w="12700" cap="flat" cmpd="sng" algn="ctr">
                      <a:solidFill>
                        <a:srgbClr val="FFFFFF"/>
                      </a:solidFill>
                      <a:prstDash val="solid"/>
                      <a:round/>
                      <a:headEnd type="none" w="med" len="med"/>
                      <a:tailEnd type="none" w="med" len="med"/>
                    </a:lnR>
                    <a:lnT>
                      <a:noFill/>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87</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a:noFill/>
                    </a:lnR>
                    <a:lnT>
                      <a:noFill/>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98.86%</a:t>
                      </a:r>
                      <a:endParaRPr lang="en-US" sz="1000">
                        <a:effectLst/>
                        <a:latin typeface="Times New Roman" panose="02020603050405020304" pitchFamily="18" charset="0"/>
                        <a:ea typeface="Calibri" panose="020F0502020204030204" pitchFamily="34" charset="0"/>
                      </a:endParaRPr>
                    </a:p>
                  </a:txBody>
                  <a:tcPr marL="7566" marR="7566" marT="7566" marB="0" anchor="b">
                    <a:lnL>
                      <a:noFill/>
                    </a:lnL>
                    <a:lnR w="12700" cap="flat" cmpd="sng" algn="ctr">
                      <a:solidFill>
                        <a:srgbClr val="FFFFFF"/>
                      </a:solidFill>
                      <a:prstDash val="solid"/>
                      <a:round/>
                      <a:headEnd type="none" w="med" len="med"/>
                      <a:tailEnd type="none" w="med" len="med"/>
                    </a:lnR>
                    <a:lnT>
                      <a:noFill/>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87</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a:noFill/>
                    </a:lnR>
                    <a:lnT>
                      <a:noFill/>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98.86%</a:t>
                      </a:r>
                      <a:endParaRPr lang="en-US" sz="1000">
                        <a:effectLst/>
                        <a:latin typeface="Times New Roman" panose="02020603050405020304" pitchFamily="18" charset="0"/>
                        <a:ea typeface="Calibri" panose="020F0502020204030204" pitchFamily="34" charset="0"/>
                      </a:endParaRPr>
                    </a:p>
                  </a:txBody>
                  <a:tcPr marL="7566" marR="7566" marT="7566" marB="0" anchor="b">
                    <a:lnL>
                      <a:noFill/>
                    </a:lnL>
                    <a:lnR w="19050" cap="flat" cmpd="sng" algn="ctr">
                      <a:solidFill>
                        <a:srgbClr val="FFFFFF"/>
                      </a:solidFill>
                      <a:prstDash val="solid"/>
                      <a:round/>
                      <a:headEnd type="none" w="med" len="med"/>
                      <a:tailEnd type="none" w="med" len="med"/>
                    </a:lnR>
                    <a:lnT>
                      <a:noFill/>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925</a:t>
                      </a:r>
                      <a:endParaRPr lang="en-US" sz="1000">
                        <a:effectLst/>
                        <a:latin typeface="Times New Roman" panose="02020603050405020304" pitchFamily="18" charset="0"/>
                        <a:ea typeface="Calibri" panose="020F0502020204030204" pitchFamily="34" charset="0"/>
                      </a:endParaRPr>
                    </a:p>
                  </a:txBody>
                  <a:tcPr marL="7566" marR="7566" marT="7566" marB="0" anchor="b">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139</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131</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a:noFill/>
                    </a:lnR>
                    <a:lnT>
                      <a:noFill/>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94.24%</a:t>
                      </a:r>
                      <a:endParaRPr lang="en-US" sz="1000">
                        <a:effectLst/>
                        <a:latin typeface="Times New Roman" panose="02020603050405020304" pitchFamily="18" charset="0"/>
                        <a:ea typeface="Calibri" panose="020F0502020204030204" pitchFamily="34" charset="0"/>
                      </a:endParaRPr>
                    </a:p>
                  </a:txBody>
                  <a:tcPr marL="7566" marR="7566" marT="7566" marB="0" anchor="b">
                    <a:lnL>
                      <a:noFill/>
                    </a:lnL>
                    <a:lnR w="12700" cap="flat" cmpd="sng" algn="ctr">
                      <a:solidFill>
                        <a:srgbClr val="FFFFFF"/>
                      </a:solidFill>
                      <a:prstDash val="solid"/>
                      <a:round/>
                      <a:headEnd type="none" w="med" len="med"/>
                      <a:tailEnd type="none" w="med" len="med"/>
                    </a:lnR>
                    <a:lnT>
                      <a:noFill/>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131</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a:noFill/>
                    </a:lnR>
                    <a:lnT>
                      <a:noFill/>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94.24%</a:t>
                      </a:r>
                      <a:endParaRPr lang="en-US" sz="1000">
                        <a:effectLst/>
                        <a:latin typeface="Times New Roman" panose="02020603050405020304" pitchFamily="18" charset="0"/>
                        <a:ea typeface="Calibri" panose="020F0502020204030204" pitchFamily="34" charset="0"/>
                      </a:endParaRPr>
                    </a:p>
                  </a:txBody>
                  <a:tcPr marL="7566" marR="7566" marT="7566" marB="0" anchor="b">
                    <a:lnL>
                      <a:noFill/>
                    </a:lnL>
                    <a:lnR w="12700" cap="flat" cmpd="sng" algn="ctr">
                      <a:solidFill>
                        <a:srgbClr val="FFFFFF"/>
                      </a:solidFill>
                      <a:prstDash val="solid"/>
                      <a:round/>
                      <a:headEnd type="none" w="med" len="med"/>
                      <a:tailEnd type="none" w="med" len="med"/>
                    </a:lnR>
                    <a:lnT>
                      <a:noFill/>
                    </a:lnT>
                    <a:lnB>
                      <a:noFill/>
                    </a:lnB>
                    <a:solidFill>
                      <a:srgbClr val="D9D9D9"/>
                    </a:solidFill>
                  </a:tcPr>
                </a:tc>
                <a:extLst>
                  <a:ext uri="{0D108BD9-81ED-4DB2-BD59-A6C34878D82A}">
                    <a16:rowId xmlns:a16="http://schemas.microsoft.com/office/drawing/2014/main" val="3637506898"/>
                  </a:ext>
                </a:extLst>
              </a:tr>
              <a:tr h="476202">
                <a:tc>
                  <a:txBody>
                    <a:bodyPr/>
                    <a:lstStyle/>
                    <a:p>
                      <a:pPr marL="0" marR="0" algn="ctr">
                        <a:spcBef>
                          <a:spcPts val="0"/>
                        </a:spcBef>
                        <a:spcAft>
                          <a:spcPts val="0"/>
                        </a:spcAft>
                      </a:pPr>
                      <a:r>
                        <a:rPr lang="en-US" sz="800" b="1">
                          <a:solidFill>
                            <a:srgbClr val="FFFFFF"/>
                          </a:solidFill>
                          <a:effectLst/>
                          <a:latin typeface="Arial" panose="020B0604020202020204" pitchFamily="34" charset="0"/>
                          <a:ea typeface="Calibri" panose="020F0502020204030204" pitchFamily="34" charset="0"/>
                        </a:rPr>
                        <a:t>11Mar-17 Mar</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solidFill>
                      <a:srgbClr val="E4551F"/>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84</a:t>
                      </a:r>
                      <a:endParaRPr lang="en-US" sz="1000">
                        <a:effectLst/>
                        <a:latin typeface="Times New Roman" panose="02020603050405020304" pitchFamily="18" charset="0"/>
                        <a:ea typeface="Calibri" panose="020F0502020204030204" pitchFamily="34" charset="0"/>
                      </a:endParaRPr>
                    </a:p>
                  </a:txBody>
                  <a:tcPr marL="7566" marR="7566" marT="7566" marB="0" anchor="b">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70</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a:noFill/>
                    </a:lnR>
                    <a:lnT>
                      <a:noFill/>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83.33%</a:t>
                      </a:r>
                      <a:endParaRPr lang="en-US" sz="1000">
                        <a:effectLst/>
                        <a:latin typeface="Times New Roman" panose="02020603050405020304" pitchFamily="18" charset="0"/>
                        <a:ea typeface="Calibri" panose="020F0502020204030204" pitchFamily="34" charset="0"/>
                      </a:endParaRPr>
                    </a:p>
                  </a:txBody>
                  <a:tcPr marL="7566" marR="7566" marT="7566" marB="0" anchor="b">
                    <a:lnL>
                      <a:noFill/>
                    </a:lnL>
                    <a:lnR w="12700" cap="flat" cmpd="sng" algn="ctr">
                      <a:solidFill>
                        <a:srgbClr val="FFFFFF"/>
                      </a:solidFill>
                      <a:prstDash val="solid"/>
                      <a:round/>
                      <a:headEnd type="none" w="med" len="med"/>
                      <a:tailEnd type="none" w="med" len="med"/>
                    </a:lnR>
                    <a:lnT>
                      <a:noFill/>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79</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a:noFill/>
                    </a:lnR>
                    <a:lnT>
                      <a:noFill/>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94.05%</a:t>
                      </a:r>
                      <a:endParaRPr lang="en-US" sz="1000">
                        <a:effectLst/>
                        <a:latin typeface="Times New Roman" panose="02020603050405020304" pitchFamily="18" charset="0"/>
                        <a:ea typeface="Calibri" panose="020F0502020204030204" pitchFamily="34" charset="0"/>
                      </a:endParaRPr>
                    </a:p>
                  </a:txBody>
                  <a:tcPr marL="7566" marR="7566" marT="7566" marB="0" anchor="b">
                    <a:lnL>
                      <a:noFill/>
                    </a:lnL>
                    <a:lnR w="12700" cap="flat" cmpd="sng" algn="ctr">
                      <a:solidFill>
                        <a:srgbClr val="FFFFFF"/>
                      </a:solidFill>
                      <a:prstDash val="solid"/>
                      <a:round/>
                      <a:headEnd type="none" w="med" len="med"/>
                      <a:tailEnd type="none" w="med" len="med"/>
                    </a:lnR>
                    <a:lnT>
                      <a:noFill/>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79</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a:noFill/>
                    </a:lnR>
                    <a:lnT>
                      <a:noFill/>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94.05%</a:t>
                      </a:r>
                      <a:endParaRPr lang="en-US" sz="1000">
                        <a:effectLst/>
                        <a:latin typeface="Times New Roman" panose="02020603050405020304" pitchFamily="18" charset="0"/>
                        <a:ea typeface="Calibri" panose="020F0502020204030204" pitchFamily="34" charset="0"/>
                      </a:endParaRPr>
                    </a:p>
                  </a:txBody>
                  <a:tcPr marL="7566" marR="7566" marT="7566" marB="0" anchor="b">
                    <a:lnL>
                      <a:noFill/>
                    </a:lnL>
                    <a:lnR w="19050" cap="flat" cmpd="sng" algn="ctr">
                      <a:solidFill>
                        <a:srgbClr val="FFFFFF"/>
                      </a:solidFill>
                      <a:prstDash val="solid"/>
                      <a:round/>
                      <a:headEnd type="none" w="med" len="med"/>
                      <a:tailEnd type="none" w="med" len="med"/>
                    </a:lnR>
                    <a:lnT>
                      <a:noFill/>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1050</a:t>
                      </a:r>
                      <a:endParaRPr lang="en-US" sz="1000">
                        <a:effectLst/>
                        <a:latin typeface="Times New Roman" panose="02020603050405020304" pitchFamily="18" charset="0"/>
                        <a:ea typeface="Calibri" panose="020F0502020204030204" pitchFamily="34" charset="0"/>
                      </a:endParaRPr>
                    </a:p>
                  </a:txBody>
                  <a:tcPr marL="7566" marR="7566" marT="7566" marB="0" anchor="b">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133</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124</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a:noFill/>
                    </a:lnR>
                    <a:lnT>
                      <a:noFill/>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93.23%</a:t>
                      </a:r>
                      <a:endParaRPr lang="en-US" sz="1000">
                        <a:effectLst/>
                        <a:latin typeface="Times New Roman" panose="02020603050405020304" pitchFamily="18" charset="0"/>
                        <a:ea typeface="Calibri" panose="020F0502020204030204" pitchFamily="34" charset="0"/>
                      </a:endParaRPr>
                    </a:p>
                  </a:txBody>
                  <a:tcPr marL="7566" marR="7566" marT="7566" marB="0" anchor="b">
                    <a:lnL>
                      <a:noFill/>
                    </a:lnL>
                    <a:lnR w="12700" cap="flat" cmpd="sng" algn="ctr">
                      <a:solidFill>
                        <a:srgbClr val="FFFFFF"/>
                      </a:solidFill>
                      <a:prstDash val="solid"/>
                      <a:round/>
                      <a:headEnd type="none" w="med" len="med"/>
                      <a:tailEnd type="none" w="med" len="med"/>
                    </a:lnR>
                    <a:lnT>
                      <a:noFill/>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124</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a:noFill/>
                    </a:lnR>
                    <a:lnT>
                      <a:noFill/>
                    </a:lnT>
                    <a:lnB>
                      <a:noFill/>
                    </a:lnB>
                    <a:solidFill>
                      <a:srgbClr val="D9D9D9"/>
                    </a:solidFill>
                  </a:tcPr>
                </a:tc>
                <a:tc>
                  <a:txBody>
                    <a:bodyPr/>
                    <a:lstStyle/>
                    <a:p>
                      <a:pPr marL="0" marR="0" algn="r">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93.23%</a:t>
                      </a:r>
                      <a:endParaRPr lang="en-US" sz="1000">
                        <a:effectLst/>
                        <a:latin typeface="Times New Roman" panose="02020603050405020304" pitchFamily="18" charset="0"/>
                        <a:ea typeface="Calibri" panose="020F0502020204030204" pitchFamily="34" charset="0"/>
                      </a:endParaRPr>
                    </a:p>
                  </a:txBody>
                  <a:tcPr marL="7566" marR="7566" marT="7566" marB="0" anchor="b">
                    <a:lnL>
                      <a:noFill/>
                    </a:lnL>
                    <a:lnR w="12700" cap="flat" cmpd="sng" algn="ctr">
                      <a:solidFill>
                        <a:srgbClr val="FFFFFF"/>
                      </a:solidFill>
                      <a:prstDash val="solid"/>
                      <a:round/>
                      <a:headEnd type="none" w="med" len="med"/>
                      <a:tailEnd type="none" w="med" len="med"/>
                    </a:lnR>
                    <a:lnT>
                      <a:noFill/>
                    </a:lnT>
                    <a:lnB>
                      <a:noFill/>
                    </a:lnB>
                    <a:solidFill>
                      <a:srgbClr val="D9D9D9"/>
                    </a:solidFill>
                  </a:tcPr>
                </a:tc>
                <a:extLst>
                  <a:ext uri="{0D108BD9-81ED-4DB2-BD59-A6C34878D82A}">
                    <a16:rowId xmlns:a16="http://schemas.microsoft.com/office/drawing/2014/main" val="2612202879"/>
                  </a:ext>
                </a:extLst>
              </a:tr>
              <a:tr h="257961">
                <a:tc>
                  <a:txBody>
                    <a:bodyPr/>
                    <a:lstStyle/>
                    <a:p>
                      <a:pPr marL="0" marR="0" algn="ctr">
                        <a:spcBef>
                          <a:spcPts val="0"/>
                        </a:spcBef>
                        <a:spcAft>
                          <a:spcPts val="0"/>
                        </a:spcAft>
                      </a:pPr>
                      <a:r>
                        <a:rPr lang="en-US" sz="800" b="1">
                          <a:solidFill>
                            <a:srgbClr val="FFFFFF"/>
                          </a:solidFill>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E4551F"/>
                    </a:solidFill>
                  </a:tcPr>
                </a:tc>
                <a:tc>
                  <a:txBody>
                    <a:bodyPr/>
                    <a:lstStyle/>
                    <a:p>
                      <a:pPr marL="0" marR="0">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7566" marR="7566" marT="7566" marB="0" anchor="b">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a:noFill/>
                    </a:lnR>
                    <a:lnT>
                      <a:noFill/>
                    </a:lnT>
                    <a:lnB w="19050" cap="flat" cmpd="sng" algn="ctr">
                      <a:solidFill>
                        <a:srgbClr val="FFFFFF"/>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7566" marR="7566" marT="7566" marB="0" anchor="b">
                    <a:lnL>
                      <a:noFill/>
                    </a:lnL>
                    <a:lnR w="1270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a:noFill/>
                    </a:lnR>
                    <a:lnT>
                      <a:noFill/>
                    </a:lnT>
                    <a:lnB w="19050" cap="flat" cmpd="sng" algn="ctr">
                      <a:solidFill>
                        <a:srgbClr val="FFFFFF"/>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7566" marR="7566" marT="7566" marB="0" anchor="b">
                    <a:lnL>
                      <a:noFill/>
                    </a:lnL>
                    <a:lnR w="1270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a:noFill/>
                    </a:lnR>
                    <a:lnT>
                      <a:noFill/>
                    </a:lnT>
                    <a:lnB w="19050" cap="flat" cmpd="sng" algn="ctr">
                      <a:solidFill>
                        <a:srgbClr val="FFFFFF"/>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7566" marR="7566" marT="7566" marB="0" anchor="b">
                    <a:lnL>
                      <a:noFill/>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7566" marR="7566" marT="7566" marB="0" anchor="b">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a:noFill/>
                    </a:lnR>
                    <a:lnT>
                      <a:noFill/>
                    </a:lnT>
                    <a:lnB w="19050" cap="flat" cmpd="sng" algn="ctr">
                      <a:solidFill>
                        <a:srgbClr val="FFFFFF"/>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7566" marR="7566" marT="7566" marB="0" anchor="b">
                    <a:lnL>
                      <a:noFill/>
                    </a:lnL>
                    <a:lnR w="1270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a:noFill/>
                    </a:lnR>
                    <a:lnT>
                      <a:noFill/>
                    </a:lnT>
                    <a:lnB w="19050" cap="flat" cmpd="sng" algn="ctr">
                      <a:solidFill>
                        <a:srgbClr val="FFFFFF"/>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800">
                          <a:solidFill>
                            <a:srgbClr val="000000"/>
                          </a:solidFill>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7566" marR="7566" marT="7566" marB="0" anchor="b">
                    <a:lnL>
                      <a:noFill/>
                    </a:lnL>
                    <a:lnR w="1270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val="2844687402"/>
                  </a:ext>
                </a:extLst>
              </a:tr>
              <a:tr h="533935">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Cumulative</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6A6A6"/>
                    </a:solidFill>
                  </a:tcPr>
                </a:tc>
                <a:tc>
                  <a:txBody>
                    <a:bodyPr/>
                    <a:lstStyle/>
                    <a:p>
                      <a:pPr marL="0" marR="0" algn="r">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304</a:t>
                      </a:r>
                      <a:endParaRPr lang="en-US" sz="1000">
                        <a:effectLst/>
                        <a:latin typeface="Times New Roman" panose="02020603050405020304" pitchFamily="18" charset="0"/>
                        <a:ea typeface="Calibri" panose="020F0502020204030204" pitchFamily="34" charset="0"/>
                      </a:endParaRPr>
                    </a:p>
                  </a:txBody>
                  <a:tcPr marL="7566" marR="7566" marT="7566" marB="0" anchor="b">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6A6A6"/>
                    </a:solidFill>
                  </a:tcPr>
                </a:tc>
                <a:tc>
                  <a:txBody>
                    <a:bodyPr/>
                    <a:lstStyle/>
                    <a:p>
                      <a:pPr marL="0" marR="0" algn="r">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266</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a:noFill/>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6A6A6"/>
                    </a:solidFill>
                  </a:tcPr>
                </a:tc>
                <a:tc>
                  <a:txBody>
                    <a:bodyPr/>
                    <a:lstStyle/>
                    <a:p>
                      <a:pPr marL="0" marR="0" algn="r">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87.50%</a:t>
                      </a:r>
                      <a:endParaRPr lang="en-US" sz="1000">
                        <a:effectLst/>
                        <a:latin typeface="Times New Roman" panose="02020603050405020304" pitchFamily="18" charset="0"/>
                        <a:ea typeface="Calibri" panose="020F0502020204030204" pitchFamily="34" charset="0"/>
                      </a:endParaRPr>
                    </a:p>
                  </a:txBody>
                  <a:tcPr marL="7566" marR="7566" marT="7566" marB="0" anchor="b">
                    <a:lnL>
                      <a:noFill/>
                    </a:lnL>
                    <a:lnR>
                      <a:noFill/>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6A6A6"/>
                    </a:solidFill>
                  </a:tcPr>
                </a:tc>
                <a:tc>
                  <a:txBody>
                    <a:bodyPr/>
                    <a:lstStyle/>
                    <a:p>
                      <a:pPr marL="0" marR="0" algn="r">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291</a:t>
                      </a:r>
                      <a:endParaRPr lang="en-US" sz="1000">
                        <a:effectLst/>
                        <a:latin typeface="Times New Roman" panose="02020603050405020304" pitchFamily="18" charset="0"/>
                        <a:ea typeface="Calibri" panose="020F0502020204030204" pitchFamily="34" charset="0"/>
                      </a:endParaRPr>
                    </a:p>
                  </a:txBody>
                  <a:tcPr marL="7566" marR="7566" marT="7566" marB="0" anchor="b">
                    <a:lnL>
                      <a:noFill/>
                    </a:lnL>
                    <a:lnR>
                      <a:noFill/>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6A6A6"/>
                    </a:solidFill>
                  </a:tcPr>
                </a:tc>
                <a:tc>
                  <a:txBody>
                    <a:bodyPr/>
                    <a:lstStyle/>
                    <a:p>
                      <a:pPr marL="0" marR="0" algn="r">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95.72%</a:t>
                      </a:r>
                      <a:endParaRPr lang="en-US" sz="1000">
                        <a:effectLst/>
                        <a:latin typeface="Times New Roman" panose="02020603050405020304" pitchFamily="18" charset="0"/>
                        <a:ea typeface="Calibri" panose="020F0502020204030204" pitchFamily="34" charset="0"/>
                      </a:endParaRPr>
                    </a:p>
                  </a:txBody>
                  <a:tcPr marL="7566" marR="7566" marT="7566" marB="0" anchor="b">
                    <a:lnL>
                      <a:noFill/>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6A6A6"/>
                    </a:solidFill>
                  </a:tcPr>
                </a:tc>
                <a:tc>
                  <a:txBody>
                    <a:bodyPr/>
                    <a:lstStyle/>
                    <a:p>
                      <a:pPr marL="0" marR="0" algn="r">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292</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a:noFill/>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6A6A6"/>
                    </a:solidFill>
                  </a:tcPr>
                </a:tc>
                <a:tc>
                  <a:txBody>
                    <a:bodyPr/>
                    <a:lstStyle/>
                    <a:p>
                      <a:pPr marL="0" marR="0" algn="r">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96.05%</a:t>
                      </a:r>
                      <a:endParaRPr lang="en-US" sz="1000">
                        <a:effectLst/>
                        <a:latin typeface="Times New Roman" panose="02020603050405020304" pitchFamily="18" charset="0"/>
                        <a:ea typeface="Calibri" panose="020F0502020204030204" pitchFamily="34" charset="0"/>
                      </a:endParaRPr>
                    </a:p>
                  </a:txBody>
                  <a:tcPr marL="7566" marR="7566" marT="7566" marB="0" anchor="b">
                    <a:lnL>
                      <a:noFill/>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6A6A6"/>
                    </a:solidFill>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2972</a:t>
                      </a:r>
                      <a:endParaRPr lang="en-US" sz="1000">
                        <a:effectLst/>
                        <a:latin typeface="Times New Roman" panose="02020603050405020304" pitchFamily="18" charset="0"/>
                        <a:ea typeface="Calibri" panose="020F0502020204030204" pitchFamily="34" charset="0"/>
                      </a:endParaRPr>
                    </a:p>
                  </a:txBody>
                  <a:tcPr marL="7566" marR="7566" marT="7566" marB="0" anchor="b">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6A6A6"/>
                    </a:solidFill>
                  </a:tcPr>
                </a:tc>
                <a:tc>
                  <a:txBody>
                    <a:bodyPr/>
                    <a:lstStyle/>
                    <a:p>
                      <a:pPr marL="0" marR="0" algn="r">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469</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6A6A6"/>
                    </a:solidFill>
                  </a:tcPr>
                </a:tc>
                <a:tc>
                  <a:txBody>
                    <a:bodyPr/>
                    <a:lstStyle/>
                    <a:p>
                      <a:pPr marL="0" marR="0" algn="r">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435</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a:noFill/>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6A6A6"/>
                    </a:solidFill>
                  </a:tcPr>
                </a:tc>
                <a:tc>
                  <a:txBody>
                    <a:bodyPr/>
                    <a:lstStyle/>
                    <a:p>
                      <a:pPr marL="0" marR="0" algn="r">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92.75%</a:t>
                      </a:r>
                      <a:endParaRPr lang="en-US" sz="1000">
                        <a:effectLst/>
                        <a:latin typeface="Times New Roman" panose="02020603050405020304" pitchFamily="18" charset="0"/>
                        <a:ea typeface="Calibri" panose="020F0502020204030204" pitchFamily="34" charset="0"/>
                      </a:endParaRPr>
                    </a:p>
                  </a:txBody>
                  <a:tcPr marL="7566" marR="7566" marT="7566" marB="0" anchor="b">
                    <a:lnL>
                      <a:noFill/>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6A6A6"/>
                    </a:solidFill>
                  </a:tcPr>
                </a:tc>
                <a:tc>
                  <a:txBody>
                    <a:bodyPr/>
                    <a:lstStyle/>
                    <a:p>
                      <a:pPr marL="0" marR="0" algn="r">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439</a:t>
                      </a:r>
                      <a:endParaRPr lang="en-US" sz="1000">
                        <a:effectLst/>
                        <a:latin typeface="Times New Roman" panose="02020603050405020304" pitchFamily="18" charset="0"/>
                        <a:ea typeface="Calibri" panose="020F0502020204030204" pitchFamily="34" charset="0"/>
                      </a:endParaRPr>
                    </a:p>
                  </a:txBody>
                  <a:tcPr marL="7566" marR="7566" marT="7566" marB="0" anchor="b">
                    <a:lnL w="12700" cap="flat" cmpd="sng" algn="ctr">
                      <a:solidFill>
                        <a:srgbClr val="FFFFFF"/>
                      </a:solidFill>
                      <a:prstDash val="solid"/>
                      <a:round/>
                      <a:headEnd type="none" w="med" len="med"/>
                      <a:tailEnd type="none" w="med" len="med"/>
                    </a:lnL>
                    <a:lnR>
                      <a:noFill/>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6A6A6"/>
                    </a:solidFill>
                  </a:tcPr>
                </a:tc>
                <a:tc>
                  <a:txBody>
                    <a:bodyPr/>
                    <a:lstStyle/>
                    <a:p>
                      <a:pPr marL="0" marR="0" algn="r">
                        <a:spcBef>
                          <a:spcPts val="0"/>
                        </a:spcBef>
                        <a:spcAft>
                          <a:spcPts val="0"/>
                        </a:spcAft>
                      </a:pPr>
                      <a:r>
                        <a:rPr lang="en-US" sz="900" dirty="0">
                          <a:solidFill>
                            <a:srgbClr val="000000"/>
                          </a:solidFill>
                          <a:effectLst/>
                          <a:latin typeface="Arial" panose="020B0604020202020204" pitchFamily="34" charset="0"/>
                          <a:ea typeface="Calibri" panose="020F0502020204030204" pitchFamily="34" charset="0"/>
                        </a:rPr>
                        <a:t>93.60%</a:t>
                      </a:r>
                      <a:endParaRPr lang="en-US" sz="1000" dirty="0">
                        <a:effectLst/>
                        <a:latin typeface="Times New Roman" panose="02020603050405020304" pitchFamily="18" charset="0"/>
                        <a:ea typeface="Calibri" panose="020F0502020204030204" pitchFamily="34" charset="0"/>
                      </a:endParaRPr>
                    </a:p>
                  </a:txBody>
                  <a:tcPr marL="7566" marR="7566" marT="7566" marB="0" anchor="b">
                    <a:lnL>
                      <a:noFill/>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6A6A6"/>
                    </a:solidFill>
                  </a:tcPr>
                </a:tc>
                <a:extLst>
                  <a:ext uri="{0D108BD9-81ED-4DB2-BD59-A6C34878D82A}">
                    <a16:rowId xmlns:a16="http://schemas.microsoft.com/office/drawing/2014/main" val="3966625006"/>
                  </a:ext>
                </a:extLst>
              </a:tr>
            </a:tbl>
          </a:graphicData>
        </a:graphic>
      </p:graphicFrame>
    </p:spTree>
    <p:extLst>
      <p:ext uri="{BB962C8B-B14F-4D97-AF65-F5344CB8AC3E}">
        <p14:creationId xmlns:p14="http://schemas.microsoft.com/office/powerpoint/2010/main" val="2004811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4"/>
          </p:nvPr>
        </p:nvSpPr>
        <p:spPr/>
        <p:txBody>
          <a:bodyPr/>
          <a:lstStyle/>
          <a:p>
            <a:fld id="{74438B1A-AF1B-4C8B-993E-1BADE62A2451}" type="slidenum">
              <a:rPr lang="en-US" smtClean="0"/>
              <a:pPr/>
              <a:t>7</a:t>
            </a:fld>
            <a:endParaRPr lang="en-US" dirty="0"/>
          </a:p>
        </p:txBody>
      </p:sp>
      <p:sp>
        <p:nvSpPr>
          <p:cNvPr id="5" name="TextBox 4"/>
          <p:cNvSpPr txBox="1"/>
          <p:nvPr/>
        </p:nvSpPr>
        <p:spPr bwMode="auto">
          <a:xfrm>
            <a:off x="5600700" y="237391"/>
            <a:ext cx="2691763"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4000" b="1" dirty="0" smtClean="0">
                <a:solidFill>
                  <a:srgbClr val="FF0000"/>
                </a:solidFill>
              </a:rPr>
              <a:t>Questions</a:t>
            </a:r>
            <a:endParaRPr lang="en-US" sz="4000" b="1" dirty="0">
              <a:solidFill>
                <a:srgbClr val="FF0000"/>
              </a:solidFill>
            </a:endParaRPr>
          </a:p>
        </p:txBody>
      </p:sp>
      <p:sp>
        <p:nvSpPr>
          <p:cNvPr id="6" name="TextBox 5"/>
          <p:cNvSpPr txBox="1"/>
          <p:nvPr/>
        </p:nvSpPr>
        <p:spPr bwMode="auto">
          <a:xfrm>
            <a:off x="158262" y="391279"/>
            <a:ext cx="2147896"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1200" b="1" dirty="0" smtClean="0">
                <a:solidFill>
                  <a:srgbClr val="FF0000"/>
                </a:solidFill>
              </a:rPr>
              <a:t>Dustin Byerly</a:t>
            </a:r>
          </a:p>
          <a:p>
            <a:pPr>
              <a:buFontTx/>
              <a:buNone/>
            </a:pPr>
            <a:r>
              <a:rPr lang="en-US" sz="1200" b="1" dirty="0" err="1" smtClean="0">
                <a:solidFill>
                  <a:srgbClr val="FF0000"/>
                </a:solidFill>
                <a:hlinkClick r:id="rId2"/>
              </a:rPr>
              <a:t>Dustin.M.Byerly@FAA.Gov</a:t>
            </a:r>
            <a:endParaRPr lang="en-US" sz="1200" b="1" dirty="0" smtClean="0">
              <a:solidFill>
                <a:srgbClr val="FF0000"/>
              </a:solidFill>
            </a:endParaRPr>
          </a:p>
          <a:p>
            <a:pPr>
              <a:buFontTx/>
              <a:buNone/>
            </a:pPr>
            <a:r>
              <a:rPr lang="en-US" sz="1200" b="1" dirty="0" smtClean="0">
                <a:solidFill>
                  <a:srgbClr val="FF0000"/>
                </a:solidFill>
              </a:rPr>
              <a:t>Oakland ARTCC </a:t>
            </a:r>
          </a:p>
          <a:p>
            <a:pPr>
              <a:buFontTx/>
              <a:buNone/>
            </a:pPr>
            <a:r>
              <a:rPr lang="en-US" sz="1200" b="1" dirty="0" smtClean="0">
                <a:solidFill>
                  <a:srgbClr val="FF0000"/>
                </a:solidFill>
              </a:rPr>
              <a:t>510-745-3543</a:t>
            </a:r>
            <a:endParaRPr lang="en-US" sz="1200" b="1" dirty="0">
              <a:solidFill>
                <a:srgbClr val="FF0000"/>
              </a:solidFill>
            </a:endParaRPr>
          </a:p>
        </p:txBody>
      </p:sp>
      <p:pic>
        <p:nvPicPr>
          <p:cNvPr id="7170" name="Picture 2" descr="C:\Users\Dustin M Byerly\Desktop\Pictures\230615-airports-feature-image-1024x68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05790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bwMode="auto">
          <a:xfrm>
            <a:off x="4757030" y="149160"/>
            <a:ext cx="2919389"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4000" b="1" dirty="0" smtClean="0">
                <a:solidFill>
                  <a:srgbClr val="FF0000"/>
                </a:solidFill>
              </a:rPr>
              <a:t>Discussion</a:t>
            </a:r>
            <a:endParaRPr lang="en-US" sz="4000" b="1" dirty="0">
              <a:solidFill>
                <a:srgbClr val="FF0000"/>
              </a:solidFill>
            </a:endParaRPr>
          </a:p>
        </p:txBody>
      </p:sp>
      <p:sp>
        <p:nvSpPr>
          <p:cNvPr id="8" name="TextBox 7"/>
          <p:cNvSpPr txBox="1"/>
          <p:nvPr/>
        </p:nvSpPr>
        <p:spPr bwMode="auto">
          <a:xfrm>
            <a:off x="35169" y="3897241"/>
            <a:ext cx="212224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1200" b="1" dirty="0" smtClean="0">
                <a:solidFill>
                  <a:srgbClr val="1D2F68"/>
                </a:solidFill>
              </a:rPr>
              <a:t>Dustin Byerly</a:t>
            </a:r>
          </a:p>
          <a:p>
            <a:pPr>
              <a:buFontTx/>
              <a:buNone/>
            </a:pPr>
            <a:r>
              <a:rPr lang="en-US" sz="1200" b="1" dirty="0" smtClean="0">
                <a:solidFill>
                  <a:srgbClr val="1D2F68"/>
                </a:solidFill>
                <a:hlinkClick r:id="rId4"/>
              </a:rPr>
              <a:t>Dustin.M.Byerly@FAA.gov</a:t>
            </a:r>
            <a:endParaRPr lang="en-US" sz="1200" b="1" dirty="0" smtClean="0">
              <a:solidFill>
                <a:srgbClr val="1D2F68"/>
              </a:solidFill>
            </a:endParaRPr>
          </a:p>
          <a:p>
            <a:pPr>
              <a:buFontTx/>
              <a:buNone/>
            </a:pPr>
            <a:r>
              <a:rPr lang="en-US" sz="1200" b="1" dirty="0" smtClean="0">
                <a:solidFill>
                  <a:srgbClr val="1D2F68"/>
                </a:solidFill>
              </a:rPr>
              <a:t>510-745-3543</a:t>
            </a:r>
            <a:endParaRPr lang="en-US" sz="1200" b="1" dirty="0">
              <a:solidFill>
                <a:srgbClr val="1D2F68"/>
              </a:solidFill>
            </a:endParaRPr>
          </a:p>
        </p:txBody>
      </p:sp>
    </p:spTree>
    <p:extLst>
      <p:ext uri="{BB962C8B-B14F-4D97-AF65-F5344CB8AC3E}">
        <p14:creationId xmlns:p14="http://schemas.microsoft.com/office/powerpoint/2010/main" val="1262132203"/>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Char char="•"/>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Char char="•"/>
          <a:tabLst/>
          <a:defRPr kumimoji="0" lang="en-US" sz="2400" b="0" i="0" u="none" strike="noStrike" cap="none" normalizeH="0" baseline="0" smtClean="0">
            <a:ln>
              <a:noFill/>
            </a:ln>
            <a:solidFill>
              <a:schemeClr val="tx1"/>
            </a:solidFill>
            <a:effectLst/>
            <a:latin typeface="Arial" charset="0"/>
          </a:defRPr>
        </a:defPPr>
      </a:lstStyle>
    </a:lnDef>
    <a:txDef>
      <a:spPr bwMode="auto">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a:spAutoFit/>
      </a:bodyPr>
      <a:lstStyle>
        <a:defPPr>
          <a:buFontTx/>
          <a:buNone/>
          <a:defRPr sz="1200" b="1" dirty="0">
            <a:solidFill>
              <a:srgbClr val="C0C0C0"/>
            </a:solidFill>
          </a:defRPr>
        </a:defPPr>
      </a:lstStyle>
    </a:tx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4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2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Char char="•"/>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Char char="•"/>
          <a:tabLst/>
          <a:defRPr kumimoji="0" lang="en-US" sz="2400" b="0" i="0" u="none" strike="noStrike" cap="none" normalizeH="0" baseline="0" smtClean="0">
            <a:ln>
              <a:noFill/>
            </a:ln>
            <a:solidFill>
              <a:schemeClr val="tx1"/>
            </a:solidFill>
            <a:effectLst/>
            <a:latin typeface="Arial" charset="0"/>
          </a:defRPr>
        </a:defPPr>
      </a:lstStyle>
    </a:lnDef>
    <a:txDef>
      <a:spPr bwMode="auto">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a:spAutoFit/>
      </a:bodyPr>
      <a:lstStyle>
        <a:defPPr>
          <a:buFontTx/>
          <a:buNone/>
          <a:defRPr sz="1200" b="1" dirty="0">
            <a:solidFill>
              <a:srgbClr val="C0C0C0"/>
            </a:solidFill>
          </a:defRPr>
        </a:defPPr>
      </a:lstStyle>
    </a:tx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5324</TotalTime>
  <Words>405</Words>
  <Application>Microsoft Office PowerPoint</Application>
  <PresentationFormat>On-screen Show (4:3)</PresentationFormat>
  <Paragraphs>116</Paragraphs>
  <Slides>7</Slides>
  <Notes>0</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7</vt:i4>
      </vt:variant>
    </vt:vector>
  </HeadingPairs>
  <TitlesOfParts>
    <vt:vector size="16" baseType="lpstr">
      <vt:lpstr>Arial</vt:lpstr>
      <vt:lpstr>Calibri</vt:lpstr>
      <vt:lpstr>Helvetica Neue Medium</vt:lpstr>
      <vt:lpstr>Times New Roman</vt:lpstr>
      <vt:lpstr>1_Custom Design</vt:lpstr>
      <vt:lpstr>4_Custom Design</vt:lpstr>
      <vt:lpstr>3_Custom Design</vt:lpstr>
      <vt:lpstr>Custom Design</vt:lpstr>
      <vt:lpstr>2_Custom Design</vt:lpstr>
      <vt:lpstr>SATVOICE TRIAL</vt:lpstr>
      <vt:lpstr>SATVOICE TRIAL</vt:lpstr>
      <vt:lpstr>Participating Organizations</vt:lpstr>
      <vt:lpstr>Participating Aircraft</vt:lpstr>
      <vt:lpstr>SATVOICE TRIAL</vt:lpstr>
      <vt:lpstr>SATVOICE TRIAL</vt:lpstr>
      <vt:lpstr>PowerPoint Presentation</vt:lpstr>
    </vt:vector>
  </TitlesOfParts>
  <Company>FAA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MTONEY</dc:creator>
  <cp:lastModifiedBy>Byerly, Dustin M (FAA)</cp:lastModifiedBy>
  <cp:revision>237</cp:revision>
  <cp:lastPrinted>2019-03-08T17:56:51Z</cp:lastPrinted>
  <dcterms:created xsi:type="dcterms:W3CDTF">2005-01-28T20:32:53Z</dcterms:created>
  <dcterms:modified xsi:type="dcterms:W3CDTF">2019-03-19T00:50:12Z</dcterms:modified>
</cp:coreProperties>
</file>