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1" r:id="rId5"/>
    <p:sldId id="262" r:id="rId6"/>
    <p:sldId id="26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51" d="100"/>
          <a:sy n="51" d="100"/>
        </p:scale>
        <p:origin x="821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37579-C9E5-4AAC-BE27-423E2AD5E632}" type="datetimeFigureOut">
              <a:rPr lang="en-NZ" smtClean="0"/>
              <a:t>1/07/2025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8B504-04C6-40B9-A66E-269F2D9F154B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66271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37579-C9E5-4AAC-BE27-423E2AD5E632}" type="datetimeFigureOut">
              <a:rPr lang="en-NZ" smtClean="0"/>
              <a:t>1/07/2025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8B504-04C6-40B9-A66E-269F2D9F154B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344093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37579-C9E5-4AAC-BE27-423E2AD5E632}" type="datetimeFigureOut">
              <a:rPr lang="en-NZ" smtClean="0"/>
              <a:t>1/07/2025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8B504-04C6-40B9-A66E-269F2D9F154B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94132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37579-C9E5-4AAC-BE27-423E2AD5E632}" type="datetimeFigureOut">
              <a:rPr lang="en-NZ" smtClean="0"/>
              <a:t>1/07/2025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8B504-04C6-40B9-A66E-269F2D9F154B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31649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37579-C9E5-4AAC-BE27-423E2AD5E632}" type="datetimeFigureOut">
              <a:rPr lang="en-NZ" smtClean="0"/>
              <a:t>1/07/2025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8B504-04C6-40B9-A66E-269F2D9F154B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600642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37579-C9E5-4AAC-BE27-423E2AD5E632}" type="datetimeFigureOut">
              <a:rPr lang="en-NZ" smtClean="0"/>
              <a:t>1/07/2025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8B504-04C6-40B9-A66E-269F2D9F154B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05296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37579-C9E5-4AAC-BE27-423E2AD5E632}" type="datetimeFigureOut">
              <a:rPr lang="en-NZ" smtClean="0"/>
              <a:t>1/07/2025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8B504-04C6-40B9-A66E-269F2D9F154B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694281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37579-C9E5-4AAC-BE27-423E2AD5E632}" type="datetimeFigureOut">
              <a:rPr lang="en-NZ" smtClean="0"/>
              <a:t>1/07/2025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8B504-04C6-40B9-A66E-269F2D9F154B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76730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37579-C9E5-4AAC-BE27-423E2AD5E632}" type="datetimeFigureOut">
              <a:rPr lang="en-NZ" smtClean="0"/>
              <a:t>1/07/2025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8B504-04C6-40B9-A66E-269F2D9F154B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80596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37579-C9E5-4AAC-BE27-423E2AD5E632}" type="datetimeFigureOut">
              <a:rPr lang="en-NZ" smtClean="0"/>
              <a:t>1/07/2025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8B504-04C6-40B9-A66E-269F2D9F154B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436321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37579-C9E5-4AAC-BE27-423E2AD5E632}" type="datetimeFigureOut">
              <a:rPr lang="en-NZ" smtClean="0"/>
              <a:t>1/07/2025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8B504-04C6-40B9-A66E-269F2D9F154B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01302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237579-C9E5-4AAC-BE27-423E2AD5E632}" type="datetimeFigureOut">
              <a:rPr lang="en-NZ" smtClean="0"/>
              <a:t>1/07/2025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A8B504-04C6-40B9-A66E-269F2D9F154B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60875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NZ" dirty="0"/>
              <a:t>APAC VOLCEX 19/01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NZ" dirty="0"/>
              <a:t>South Pacific Volcanic Ash Exercise</a:t>
            </a:r>
          </a:p>
          <a:p>
            <a:r>
              <a:rPr lang="en-NZ" dirty="0"/>
              <a:t>Raoul Island</a:t>
            </a:r>
          </a:p>
        </p:txBody>
      </p:sp>
    </p:spTree>
    <p:extLst>
      <p:ext uri="{BB962C8B-B14F-4D97-AF65-F5344CB8AC3E}">
        <p14:creationId xmlns:p14="http://schemas.microsoft.com/office/powerpoint/2010/main" val="2040827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7574" y="0"/>
            <a:ext cx="8576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061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Scenario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75360" y="2068059"/>
            <a:ext cx="805226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000" dirty="0"/>
              <a:t>Raoul Island erupts to high levels, with ash moving north.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NZ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000" dirty="0"/>
              <a:t>Ash moves through NZZO/NFFF FIR border, but remains within the Wellington VAAC Area of Responsibility.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NZ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000" dirty="0"/>
              <a:t>Ash contaminates </a:t>
            </a:r>
            <a:r>
              <a:rPr lang="en-NZ" sz="2000" dirty="0" err="1"/>
              <a:t>Nadi</a:t>
            </a:r>
            <a:r>
              <a:rPr lang="en-NZ" sz="2000" dirty="0"/>
              <a:t> and </a:t>
            </a:r>
            <a:r>
              <a:rPr lang="en-NZ" sz="2000" dirty="0" err="1"/>
              <a:t>Nausori</a:t>
            </a:r>
            <a:r>
              <a:rPr lang="en-NZ" sz="2000" dirty="0"/>
              <a:t> International Airports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NZ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000" dirty="0"/>
              <a:t>Exercise planned for Tuesday 7th May 2019, with backup date 9th May 2019 (</a:t>
            </a:r>
            <a:r>
              <a:rPr lang="en-NZ" sz="2000"/>
              <a:t>dates TBC</a:t>
            </a:r>
            <a:r>
              <a:rPr lang="en-NZ" sz="2000" dirty="0"/>
              <a:t>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NZ" sz="2000" dirty="0"/>
          </a:p>
        </p:txBody>
      </p:sp>
    </p:spTree>
    <p:extLst>
      <p:ext uri="{BB962C8B-B14F-4D97-AF65-F5344CB8AC3E}">
        <p14:creationId xmlns:p14="http://schemas.microsoft.com/office/powerpoint/2010/main" val="24432547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Exercise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75360" y="2068059"/>
            <a:ext cx="805226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000" dirty="0"/>
              <a:t>“Desktop” exercise – normal operations not to be affected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NZ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000" dirty="0"/>
              <a:t>Using “usual channels” for message delivery – AFTN, email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NZ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NZ" sz="2000" dirty="0"/>
              <a:t>All </a:t>
            </a:r>
            <a:r>
              <a:rPr lang="en-NZ" sz="2000" dirty="0" err="1"/>
              <a:t>comms</a:t>
            </a:r>
            <a:r>
              <a:rPr lang="en-NZ" sz="2000" dirty="0"/>
              <a:t> and messages to be prefaced/include “EXERCISE” to reduce risk of confusion.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NZ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000" dirty="0"/>
              <a:t>Web conferencing during exercise to enhance communication and collaboration</a:t>
            </a:r>
          </a:p>
          <a:p>
            <a:endParaRPr lang="en-NZ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NZ" sz="2000" dirty="0"/>
          </a:p>
        </p:txBody>
      </p:sp>
    </p:spTree>
    <p:extLst>
      <p:ext uri="{BB962C8B-B14F-4D97-AF65-F5344CB8AC3E}">
        <p14:creationId xmlns:p14="http://schemas.microsoft.com/office/powerpoint/2010/main" val="17800721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Expected Benefits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75360" y="2068059"/>
            <a:ext cx="805226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000" dirty="0"/>
              <a:t>The exercise scenario provides the opportunity for organisations to test their own volcanic ash processes and procedures, as well as practice essential communication with other organisations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NZ" sz="2000" dirty="0"/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NZ" sz="2000" dirty="0"/>
              <a:t>Practicing before an event enables smoother and safer operations during the real thing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endParaRPr lang="en-NZ" sz="2000" dirty="0"/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NZ" sz="2000" dirty="0"/>
              <a:t>Improve communication and understanding between organisations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endParaRPr lang="en-NZ" sz="2000" dirty="0"/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NZ" sz="2000" dirty="0"/>
              <a:t>Uncover opportunities for improvement in operational procedures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endParaRPr lang="en-NZ" sz="2000" dirty="0"/>
          </a:p>
        </p:txBody>
      </p:sp>
    </p:spTree>
    <p:extLst>
      <p:ext uri="{BB962C8B-B14F-4D97-AF65-F5344CB8AC3E}">
        <p14:creationId xmlns:p14="http://schemas.microsoft.com/office/powerpoint/2010/main" val="1228656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Participants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75360" y="1690688"/>
            <a:ext cx="805226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000" dirty="0"/>
              <a:t>GNS Science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NZ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000" dirty="0"/>
              <a:t>MetService NZ/VAAC Wellington, Fiji Meteorological Service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NZ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000" dirty="0"/>
              <a:t>Airways NZ, Airports Fiji Ltd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NZ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000" dirty="0"/>
              <a:t>Air New Zealand, Fiji Airways/Fiji Link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NZ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000" dirty="0"/>
              <a:t>CAA NZ, CAA Fiji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NZ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000" dirty="0"/>
              <a:t>ICAO APAC Regional Office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NZ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000" dirty="0"/>
              <a:t>Plus other observers of the exercise (MCDEM, IATA, CASA, RNZAF, VAACs Darwin and Tokyo, MWOs Brisbane, Melbourne, Tahiti, Honiara, Honolulu &amp; Tonga Met Service …)</a:t>
            </a:r>
          </a:p>
        </p:txBody>
      </p:sp>
    </p:spTree>
    <p:extLst>
      <p:ext uri="{BB962C8B-B14F-4D97-AF65-F5344CB8AC3E}">
        <p14:creationId xmlns:p14="http://schemas.microsoft.com/office/powerpoint/2010/main" val="27592002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244</Words>
  <Application>Microsoft Office PowerPoint</Application>
  <PresentationFormat>Widescreen</PresentationFormat>
  <Paragraphs>41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Office Theme</vt:lpstr>
      <vt:lpstr>APAC VOLCEX 19/01</vt:lpstr>
      <vt:lpstr>PowerPoint Presentation</vt:lpstr>
      <vt:lpstr>Scenario</vt:lpstr>
      <vt:lpstr>Exercise</vt:lpstr>
      <vt:lpstr>Expected Benefits</vt:lpstr>
      <vt:lpstr>Participants</vt:lpstr>
    </vt:vector>
  </TitlesOfParts>
  <Company>Civil Aviation Authority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APAC VOLCEX 19/01</dc:title>
  <dc:creator>Paula Acethorp</dc:creator>
  <cp:lastModifiedBy>Backscheider, Richard A (FAA)</cp:lastModifiedBy>
  <cp:revision>20</cp:revision>
  <dcterms:created xsi:type="dcterms:W3CDTF">2019-02-04T01:11:31Z</dcterms:created>
  <dcterms:modified xsi:type="dcterms:W3CDTF">2025-07-01T18:01:47Z</dcterms:modified>
</cp:coreProperties>
</file>