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8" r:id="rId2"/>
    <p:sldId id="267" r:id="rId3"/>
    <p:sldId id="272" r:id="rId4"/>
    <p:sldId id="276" r:id="rId5"/>
    <p:sldId id="268" r:id="rId6"/>
    <p:sldId id="269" r:id="rId7"/>
    <p:sldId id="270" r:id="rId8"/>
    <p:sldId id="273" r:id="rId9"/>
    <p:sldId id="274" r:id="rId10"/>
    <p:sldId id="275" r:id="rId11"/>
    <p:sldId id="257" r:id="rId12"/>
    <p:sldId id="264" r:id="rId13"/>
  </p:sldIdLst>
  <p:sldSz cx="9144000" cy="6858000" type="screen4x3"/>
  <p:notesSz cx="6858000" cy="9144000"/>
  <p:defaultTextStyle>
    <a:defPPr>
      <a:defRPr lang="en-AU"/>
    </a:defPPr>
    <a:lvl1pPr algn="l" rtl="0" fontAlgn="base">
      <a:spcBef>
        <a:spcPct val="20000"/>
      </a:spcBef>
      <a:spcAft>
        <a:spcPct val="0"/>
      </a:spcAft>
      <a:defRPr sz="1200" kern="1200">
        <a:solidFill>
          <a:schemeClr val="tx1"/>
        </a:solidFill>
        <a:latin typeface="Helvetica" panose="020B0604020202020204" pitchFamily="34" charset="0"/>
        <a:ea typeface="MS PGothic" panose="020B0600070205080204" pitchFamily="34" charset="-128"/>
        <a:cs typeface="+mn-cs"/>
      </a:defRPr>
    </a:lvl1pPr>
    <a:lvl2pPr marL="457200" algn="l" rtl="0" fontAlgn="base">
      <a:spcBef>
        <a:spcPct val="20000"/>
      </a:spcBef>
      <a:spcAft>
        <a:spcPct val="0"/>
      </a:spcAft>
      <a:defRPr sz="1200" kern="1200">
        <a:solidFill>
          <a:schemeClr val="tx1"/>
        </a:solidFill>
        <a:latin typeface="Helvetica" panose="020B0604020202020204" pitchFamily="34" charset="0"/>
        <a:ea typeface="MS PGothic" panose="020B0600070205080204" pitchFamily="34" charset="-128"/>
        <a:cs typeface="+mn-cs"/>
      </a:defRPr>
    </a:lvl2pPr>
    <a:lvl3pPr marL="914400" algn="l" rtl="0" fontAlgn="base">
      <a:spcBef>
        <a:spcPct val="20000"/>
      </a:spcBef>
      <a:spcAft>
        <a:spcPct val="0"/>
      </a:spcAft>
      <a:defRPr sz="1200" kern="1200">
        <a:solidFill>
          <a:schemeClr val="tx1"/>
        </a:solidFill>
        <a:latin typeface="Helvetica" panose="020B0604020202020204" pitchFamily="34" charset="0"/>
        <a:ea typeface="MS PGothic" panose="020B0600070205080204" pitchFamily="34" charset="-128"/>
        <a:cs typeface="+mn-cs"/>
      </a:defRPr>
    </a:lvl3pPr>
    <a:lvl4pPr marL="1371600" algn="l" rtl="0" fontAlgn="base">
      <a:spcBef>
        <a:spcPct val="20000"/>
      </a:spcBef>
      <a:spcAft>
        <a:spcPct val="0"/>
      </a:spcAft>
      <a:defRPr sz="1200" kern="1200">
        <a:solidFill>
          <a:schemeClr val="tx1"/>
        </a:solidFill>
        <a:latin typeface="Helvetica" panose="020B0604020202020204" pitchFamily="34" charset="0"/>
        <a:ea typeface="MS PGothic" panose="020B0600070205080204" pitchFamily="34" charset="-128"/>
        <a:cs typeface="+mn-cs"/>
      </a:defRPr>
    </a:lvl4pPr>
    <a:lvl5pPr marL="1828800" algn="l" rtl="0" fontAlgn="base">
      <a:spcBef>
        <a:spcPct val="20000"/>
      </a:spcBef>
      <a:spcAft>
        <a:spcPct val="0"/>
      </a:spcAft>
      <a:defRPr sz="12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009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0890" autoAdjust="0"/>
  </p:normalViewPr>
  <p:slideViewPr>
    <p:cSldViewPr>
      <p:cViewPr varScale="1">
        <p:scale>
          <a:sx n="41" d="100"/>
          <a:sy n="41" d="100"/>
        </p:scale>
        <p:origin x="156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Helvetica" charset="0"/>
                <a:ea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a:lvl1pPr>
          </a:lstStyle>
          <a:p>
            <a:fld id="{77D23087-31CE-42C8-A5AE-AC46A1E8C275}" type="datetimeFigureOut">
              <a:rPr lang="en-AU" altLang="en-US"/>
              <a:pPr/>
              <a:t>2/07/2025</a:t>
            </a:fld>
            <a:endParaRPr lang="en-AU"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Helvetica" charset="0"/>
                <a:ea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a:lvl1pPr>
          </a:lstStyle>
          <a:p>
            <a:fld id="{F046B5D6-068D-4309-96F8-188140950768}" type="slidenum">
              <a:rPr lang="en-AU" altLang="en-US"/>
              <a:pPr/>
              <a:t>‹#›</a:t>
            </a:fld>
            <a:endParaRPr lang="en-AU" altLang="en-US"/>
          </a:p>
        </p:txBody>
      </p:sp>
    </p:spTree>
    <p:extLst>
      <p:ext uri="{BB962C8B-B14F-4D97-AF65-F5344CB8AC3E}">
        <p14:creationId xmlns:p14="http://schemas.microsoft.com/office/powerpoint/2010/main" val="1942748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smtClean="0">
                <a:latin typeface="Arial"/>
                <a:ea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a:latin typeface="Arial" panose="020B0604020202020204" pitchFamily="34" charset="0"/>
              </a:defRPr>
            </a:lvl1pPr>
          </a:lstStyle>
          <a:p>
            <a:fld id="{1AA5D37E-1F96-44FD-8CC9-06E6CD1CDF9E}" type="datetimeFigureOut">
              <a:rPr lang="en-AU" altLang="en-US"/>
              <a:pPr/>
              <a:t>2/07/2025</a:t>
            </a:fld>
            <a:endParaRPr lang="en-AU"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smtClean="0">
                <a:latin typeface="Arial"/>
                <a:ea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a:latin typeface="Arial" panose="020B0604020202020204" pitchFamily="34" charset="0"/>
              </a:defRPr>
            </a:lvl1pPr>
          </a:lstStyle>
          <a:p>
            <a:fld id="{6A746F76-EF20-45D6-BF3F-30D0EBBAB49A}" type="slidenum">
              <a:rPr lang="en-AU" altLang="en-US"/>
              <a:pPr/>
              <a:t>‹#›</a:t>
            </a:fld>
            <a:endParaRPr lang="en-AU" altLang="en-US"/>
          </a:p>
        </p:txBody>
      </p:sp>
    </p:spTree>
    <p:extLst>
      <p:ext uri="{BB962C8B-B14F-4D97-AF65-F5344CB8AC3E}">
        <p14:creationId xmlns:p14="http://schemas.microsoft.com/office/powerpoint/2010/main" val="4286321762"/>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746F76-EF20-45D6-BF3F-30D0EBBAB49A}" type="slidenum">
              <a:rPr lang="en-AU" altLang="en-US" smtClean="0"/>
              <a:pPr/>
              <a:t>5</a:t>
            </a:fld>
            <a:endParaRPr lang="en-AU" altLang="en-US"/>
          </a:p>
        </p:txBody>
      </p:sp>
    </p:spTree>
    <p:extLst>
      <p:ext uri="{BB962C8B-B14F-4D97-AF65-F5344CB8AC3E}">
        <p14:creationId xmlns:p14="http://schemas.microsoft.com/office/powerpoint/2010/main" val="217710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746F76-EF20-45D6-BF3F-30D0EBBAB49A}" type="slidenum">
              <a:rPr lang="en-AU" altLang="en-US" smtClean="0"/>
              <a:pPr/>
              <a:t>6</a:t>
            </a:fld>
            <a:endParaRPr lang="en-AU" altLang="en-US"/>
          </a:p>
        </p:txBody>
      </p:sp>
    </p:spTree>
    <p:extLst>
      <p:ext uri="{BB962C8B-B14F-4D97-AF65-F5344CB8AC3E}">
        <p14:creationId xmlns:p14="http://schemas.microsoft.com/office/powerpoint/2010/main" val="176721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746F76-EF20-45D6-BF3F-30D0EBBAB49A}" type="slidenum">
              <a:rPr lang="en-AU" altLang="en-US" smtClean="0"/>
              <a:pPr/>
              <a:t>7</a:t>
            </a:fld>
            <a:endParaRPr lang="en-AU" altLang="en-US"/>
          </a:p>
        </p:txBody>
      </p:sp>
    </p:spTree>
    <p:extLst>
      <p:ext uri="{BB962C8B-B14F-4D97-AF65-F5344CB8AC3E}">
        <p14:creationId xmlns:p14="http://schemas.microsoft.com/office/powerpoint/2010/main" val="1687522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August 2011, an independent assessment of the TCU buildings was undertaken and found that the buildings were near the end of their useful life and would require replacement or refurbishment. </a:t>
            </a:r>
          </a:p>
          <a:p>
            <a:r>
              <a:rPr lang="en-AU" dirty="0"/>
              <a:t>The outcome of the review was that cost and operational efficiencies could be gained through integration, that there were minimal technical and logistical impediments and no significant safety impacts. </a:t>
            </a:r>
          </a:p>
          <a:p>
            <a:r>
              <a:rPr lang="en-AU" dirty="0"/>
              <a:t>The</a:t>
            </a:r>
            <a:r>
              <a:rPr lang="en-AU" baseline="0" dirty="0"/>
              <a:t> Integration involved moving around 25 staff from Adelaide and 15 staff from Cairns.</a:t>
            </a:r>
            <a:endParaRPr lang="en-AU" dirty="0"/>
          </a:p>
        </p:txBody>
      </p:sp>
      <p:sp>
        <p:nvSpPr>
          <p:cNvPr id="4" name="Slide Number Placeholder 3"/>
          <p:cNvSpPr>
            <a:spLocks noGrp="1"/>
          </p:cNvSpPr>
          <p:nvPr>
            <p:ph type="sldNum" sz="quarter" idx="10"/>
          </p:nvPr>
        </p:nvSpPr>
        <p:spPr/>
        <p:txBody>
          <a:bodyPr/>
          <a:lstStyle/>
          <a:p>
            <a:fld id="{6A746F76-EF20-45D6-BF3F-30D0EBBAB49A}" type="slidenum">
              <a:rPr lang="en-AU" altLang="en-US" smtClean="0"/>
              <a:pPr/>
              <a:t>8</a:t>
            </a:fld>
            <a:endParaRPr lang="en-AU" altLang="en-US"/>
          </a:p>
        </p:txBody>
      </p:sp>
    </p:spTree>
    <p:extLst>
      <p:ext uri="{BB962C8B-B14F-4D97-AF65-F5344CB8AC3E}">
        <p14:creationId xmlns:p14="http://schemas.microsoft.com/office/powerpoint/2010/main" val="4621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rPr>
              <a:t>Integrated Tower Automation Suite (INTAS) is a fully harmonized suite of ATC tools that provides Airservices controllers with a common, modern set of key ATC systems and capabilities in a single customizable platform to meet both the current and future demands of aviation and industry users. INTAS is currently operational in our towers in Broome, Rockhampton, Adelaide,</a:t>
            </a:r>
            <a:r>
              <a:rPr lang="en-AU" baseline="0" dirty="0">
                <a:effectLst/>
              </a:rPr>
              <a:t> </a:t>
            </a:r>
            <a:r>
              <a:rPr lang="en-AU" dirty="0">
                <a:effectLst/>
              </a:rPr>
              <a:t>Melbourne,</a:t>
            </a:r>
            <a:r>
              <a:rPr lang="en-AU" baseline="0" dirty="0">
                <a:effectLst/>
              </a:rPr>
              <a:t> </a:t>
            </a:r>
            <a:r>
              <a:rPr lang="en-AU" dirty="0">
                <a:effectLst/>
              </a:rPr>
              <a:t>Gold Coast, Perth, Cairns and Brisbane. INTAS is based on the NAV CANADA ATM technology, the Harris and Frequentis voice switches and Saab ASMGCS.</a:t>
            </a:r>
          </a:p>
          <a:p>
            <a:r>
              <a:rPr lang="en-AU" dirty="0">
                <a:effectLst/>
              </a:rPr>
              <a:t>INTAS replaces the traditional paper-based console with a number of touch screen monitors. All tower data and communication is accessed via these touch screens. It also integrates electronic flight strips, operational data management, digital automatic terminal information services, voice communication control system and the electronic surveillance system</a:t>
            </a:r>
          </a:p>
          <a:p>
            <a:endParaRPr lang="en-AU" dirty="0"/>
          </a:p>
        </p:txBody>
      </p:sp>
      <p:sp>
        <p:nvSpPr>
          <p:cNvPr id="4" name="Slide Number Placeholder 3"/>
          <p:cNvSpPr>
            <a:spLocks noGrp="1"/>
          </p:cNvSpPr>
          <p:nvPr>
            <p:ph type="sldNum" sz="quarter" idx="10"/>
          </p:nvPr>
        </p:nvSpPr>
        <p:spPr/>
        <p:txBody>
          <a:bodyPr/>
          <a:lstStyle/>
          <a:p>
            <a:fld id="{6A746F76-EF20-45D6-BF3F-30D0EBBAB49A}" type="slidenum">
              <a:rPr lang="en-AU" altLang="en-US" smtClean="0"/>
              <a:pPr/>
              <a:t>9</a:t>
            </a:fld>
            <a:endParaRPr lang="en-AU" altLang="en-US"/>
          </a:p>
        </p:txBody>
      </p:sp>
    </p:spTree>
    <p:extLst>
      <p:ext uri="{BB962C8B-B14F-4D97-AF65-F5344CB8AC3E}">
        <p14:creationId xmlns:p14="http://schemas.microsoft.com/office/powerpoint/2010/main" val="2257204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Significant</a:t>
            </a:r>
            <a:r>
              <a:rPr lang="en-AU" baseline="0" dirty="0"/>
              <a:t> bodies of work grouped into three main areas:</a:t>
            </a:r>
          </a:p>
          <a:p>
            <a:r>
              <a:rPr lang="en-AU" baseline="0" dirty="0"/>
              <a:t>Airfield; New Nav Aids, Expanding ASMGCS, New Frequencies, </a:t>
            </a:r>
          </a:p>
          <a:p>
            <a:r>
              <a:rPr lang="en-AU" baseline="0" dirty="0"/>
              <a:t>Systems: New INTAS and Eurocat consoles as well as software adaptation and integration</a:t>
            </a:r>
          </a:p>
          <a:p>
            <a:r>
              <a:rPr lang="en-AU" baseline="0" dirty="0"/>
              <a:t>Airspace: Airspace design for new flight paths, community consultation, nose abatement and ATC training</a:t>
            </a:r>
            <a:endParaRPr lang="en-AU" dirty="0"/>
          </a:p>
        </p:txBody>
      </p:sp>
      <p:sp>
        <p:nvSpPr>
          <p:cNvPr id="4" name="Slide Number Placeholder 3"/>
          <p:cNvSpPr>
            <a:spLocks noGrp="1"/>
          </p:cNvSpPr>
          <p:nvPr>
            <p:ph type="sldNum" sz="quarter" idx="10"/>
          </p:nvPr>
        </p:nvSpPr>
        <p:spPr/>
        <p:txBody>
          <a:bodyPr/>
          <a:lstStyle/>
          <a:p>
            <a:fld id="{6A746F76-EF20-45D6-BF3F-30D0EBBAB49A}" type="slidenum">
              <a:rPr lang="en-AU" altLang="en-US" smtClean="0"/>
              <a:pPr/>
              <a:t>10</a:t>
            </a:fld>
            <a:endParaRPr lang="en-AU" altLang="en-US"/>
          </a:p>
        </p:txBody>
      </p:sp>
    </p:spTree>
    <p:extLst>
      <p:ext uri="{BB962C8B-B14F-4D97-AF65-F5344CB8AC3E}">
        <p14:creationId xmlns:p14="http://schemas.microsoft.com/office/powerpoint/2010/main" val="230928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ctrTitle" hasCustomPrompt="1"/>
          </p:nvPr>
        </p:nvSpPr>
        <p:spPr>
          <a:xfrm>
            <a:off x="719139" y="2159000"/>
            <a:ext cx="7197725" cy="1258888"/>
          </a:xfrm>
        </p:spPr>
        <p:txBody>
          <a:bodyPr anchor="b"/>
          <a:lstStyle>
            <a:lvl1pPr>
              <a:defRPr>
                <a:solidFill>
                  <a:srgbClr val="00A3E0"/>
                </a:solidFill>
              </a:defRPr>
            </a:lvl1pPr>
          </a:lstStyle>
          <a:p>
            <a:pPr lvl="0"/>
            <a:r>
              <a:rPr lang="en-US" noProof="0" dirty="0"/>
              <a:t>Click to edit title</a:t>
            </a:r>
          </a:p>
        </p:txBody>
      </p:sp>
      <p:sp>
        <p:nvSpPr>
          <p:cNvPr id="3076" name="Rectangle 4"/>
          <p:cNvSpPr>
            <a:spLocks noGrp="1" noChangeArrowheads="1"/>
          </p:cNvSpPr>
          <p:nvPr>
            <p:ph type="subTitle" idx="1" hasCustomPrompt="1"/>
          </p:nvPr>
        </p:nvSpPr>
        <p:spPr>
          <a:xfrm>
            <a:off x="719139" y="3598863"/>
            <a:ext cx="7197725" cy="1054273"/>
          </a:xfrm>
        </p:spPr>
        <p:txBody>
          <a:bodyPr/>
          <a:lstStyle>
            <a:lvl1pPr marL="0" indent="0">
              <a:defRPr sz="1600" b="1">
                <a:solidFill>
                  <a:schemeClr val="bg1">
                    <a:lumMod val="50000"/>
                  </a:schemeClr>
                </a:solidFill>
              </a:defRPr>
            </a:lvl1pPr>
          </a:lstStyle>
          <a:p>
            <a:pPr lvl="0"/>
            <a:r>
              <a:rPr lang="en-US" noProof="0" dirty="0"/>
              <a:t>Click to edit subtitle</a:t>
            </a:r>
          </a:p>
        </p:txBody>
      </p:sp>
      <p:sp>
        <p:nvSpPr>
          <p:cNvPr id="3" name="Text Placeholder 2"/>
          <p:cNvSpPr>
            <a:spLocks noGrp="1"/>
          </p:cNvSpPr>
          <p:nvPr>
            <p:ph type="body" sz="quarter" idx="10" hasCustomPrompt="1"/>
          </p:nvPr>
        </p:nvSpPr>
        <p:spPr>
          <a:xfrm>
            <a:off x="720001" y="4680000"/>
            <a:ext cx="5292159" cy="1413296"/>
          </a:xfrm>
        </p:spPr>
        <p:txBody>
          <a:bodyPr/>
          <a:lstStyle>
            <a:lvl1pPr>
              <a:defRPr sz="1400" b="0" i="0" baseline="0">
                <a:solidFill>
                  <a:schemeClr val="bg1">
                    <a:lumMod val="50000"/>
                  </a:schemeClr>
                </a:solidFill>
              </a:defRPr>
            </a:lvl1pPr>
          </a:lstStyle>
          <a:p>
            <a:pPr lvl="0"/>
            <a:r>
              <a:rPr lang="en-AU" dirty="0"/>
              <a:t>Click to edit presenter name</a:t>
            </a:r>
          </a:p>
        </p:txBody>
      </p:sp>
    </p:spTree>
    <p:extLst>
      <p:ext uri="{BB962C8B-B14F-4D97-AF65-F5344CB8AC3E}">
        <p14:creationId xmlns:p14="http://schemas.microsoft.com/office/powerpoint/2010/main" val="69156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Click to edit title</a:t>
            </a:r>
            <a:endParaRPr lang="en-US" dirty="0"/>
          </a:p>
        </p:txBody>
      </p:sp>
      <p:sp>
        <p:nvSpPr>
          <p:cNvPr id="3" name="Content Placeholder 2"/>
          <p:cNvSpPr>
            <a:spLocks noGrp="1"/>
          </p:cNvSpPr>
          <p:nvPr>
            <p:ph idx="1" hasCustomPrompt="1"/>
          </p:nvPr>
        </p:nvSpPr>
        <p:spPr/>
        <p:txBody>
          <a:bodyPr/>
          <a:lstStyle/>
          <a:p>
            <a:pPr lvl="0"/>
            <a:r>
              <a:rPr lang="en-AU" dirty="0"/>
              <a:t>Click to edit text</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36438FC2-EEF3-4510-9913-905E2546BE7C}" type="slidenum">
              <a:rPr lang="en-AU" altLang="en-US"/>
              <a:pPr/>
              <a:t>‹#›</a:t>
            </a:fld>
            <a:endParaRPr lang="en-AU" altLang="en-US"/>
          </a:p>
        </p:txBody>
      </p:sp>
      <p:sp>
        <p:nvSpPr>
          <p:cNvPr id="6" name="Text Placeholder 2"/>
          <p:cNvSpPr>
            <a:spLocks noGrp="1"/>
          </p:cNvSpPr>
          <p:nvPr>
            <p:ph type="body" sz="quarter" idx="11" hasCustomPrompt="1"/>
          </p:nvPr>
        </p:nvSpPr>
        <p:spPr>
          <a:xfrm>
            <a:off x="468000" y="324000"/>
            <a:ext cx="4680519" cy="647700"/>
          </a:xfrm>
        </p:spPr>
        <p:txBody>
          <a:bodyPr anchor="b"/>
          <a:lstStyle>
            <a:lvl1pPr marL="0">
              <a:defRPr sz="1200" b="0" i="0" baseline="0">
                <a:solidFill>
                  <a:schemeClr val="bg1">
                    <a:lumMod val="50000"/>
                  </a:schemeClr>
                </a:solidFill>
              </a:defRPr>
            </a:lvl1pPr>
          </a:lstStyle>
          <a:p>
            <a:pPr lvl="0"/>
            <a:r>
              <a:rPr lang="en-AU" dirty="0"/>
              <a:t>Click to edit presentation title</a:t>
            </a:r>
          </a:p>
        </p:txBody>
      </p:sp>
    </p:spTree>
    <p:extLst>
      <p:ext uri="{BB962C8B-B14F-4D97-AF65-F5344CB8AC3E}">
        <p14:creationId xmlns:p14="http://schemas.microsoft.com/office/powerpoint/2010/main" val="321710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Click to edit title style</a:t>
            </a:r>
            <a:endParaRPr lang="en-US" dirty="0"/>
          </a:p>
        </p:txBody>
      </p:sp>
      <p:sp>
        <p:nvSpPr>
          <p:cNvPr id="3" name="Content Placeholder 2"/>
          <p:cNvSpPr>
            <a:spLocks noGrp="1"/>
          </p:cNvSpPr>
          <p:nvPr>
            <p:ph sz="half" idx="1" hasCustomPrompt="1"/>
          </p:nvPr>
        </p:nvSpPr>
        <p:spPr>
          <a:xfrm>
            <a:off x="468314" y="2060575"/>
            <a:ext cx="40020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text</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hasCustomPrompt="1"/>
          </p:nvPr>
        </p:nvSpPr>
        <p:spPr>
          <a:xfrm>
            <a:off x="4622801" y="2060575"/>
            <a:ext cx="4002088"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text </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76BC85AC-194F-41B5-9E78-A3A3FB20047A}" type="slidenum">
              <a:rPr lang="en-AU" altLang="en-US"/>
              <a:pPr/>
              <a:t>‹#›</a:t>
            </a:fld>
            <a:endParaRPr lang="en-AU" altLang="en-US"/>
          </a:p>
        </p:txBody>
      </p:sp>
      <p:sp>
        <p:nvSpPr>
          <p:cNvPr id="8" name="Text Placeholder 2"/>
          <p:cNvSpPr>
            <a:spLocks noGrp="1"/>
          </p:cNvSpPr>
          <p:nvPr>
            <p:ph type="body" sz="quarter" idx="11" hasCustomPrompt="1"/>
          </p:nvPr>
        </p:nvSpPr>
        <p:spPr>
          <a:xfrm>
            <a:off x="467545" y="324000"/>
            <a:ext cx="4680519" cy="647700"/>
          </a:xfrm>
        </p:spPr>
        <p:txBody>
          <a:bodyPr anchor="b"/>
          <a:lstStyle>
            <a:lvl1pPr marL="0">
              <a:defRPr sz="1200" b="0" i="0" baseline="0">
                <a:solidFill>
                  <a:schemeClr val="bg1">
                    <a:lumMod val="50000"/>
                  </a:schemeClr>
                </a:solidFill>
              </a:defRPr>
            </a:lvl1pPr>
          </a:lstStyle>
          <a:p>
            <a:pPr lvl="0"/>
            <a:r>
              <a:rPr lang="en-AU" dirty="0"/>
              <a:t>Click to edit presentation title</a:t>
            </a:r>
          </a:p>
        </p:txBody>
      </p:sp>
    </p:spTree>
    <p:extLst>
      <p:ext uri="{BB962C8B-B14F-4D97-AF65-F5344CB8AC3E}">
        <p14:creationId xmlns:p14="http://schemas.microsoft.com/office/powerpoint/2010/main" val="3627590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portrai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07904" y="1196974"/>
            <a:ext cx="4916985" cy="1223913"/>
          </a:xfrm>
        </p:spPr>
        <p:txBody>
          <a:bodyPr/>
          <a:lstStyle/>
          <a:p>
            <a:r>
              <a:rPr lang="en-AU" dirty="0"/>
              <a:t>Click to edit title</a:t>
            </a:r>
            <a:endParaRPr lang="en-US" dirty="0"/>
          </a:p>
        </p:txBody>
      </p:sp>
      <p:sp>
        <p:nvSpPr>
          <p:cNvPr id="3" name="Content Placeholder 2"/>
          <p:cNvSpPr>
            <a:spLocks noGrp="1"/>
          </p:cNvSpPr>
          <p:nvPr>
            <p:ph idx="1" hasCustomPrompt="1"/>
          </p:nvPr>
        </p:nvSpPr>
        <p:spPr>
          <a:xfrm>
            <a:off x="3707904" y="2636914"/>
            <a:ext cx="4916985" cy="3528391"/>
          </a:xfrm>
        </p:spPr>
        <p:txBody>
          <a:bodyPr/>
          <a:lstStyle/>
          <a:p>
            <a:pPr lvl="0"/>
            <a:r>
              <a:rPr lang="en-AU" dirty="0"/>
              <a:t>Click to edit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Picture Placeholder 5"/>
          <p:cNvSpPr>
            <a:spLocks noGrp="1"/>
          </p:cNvSpPr>
          <p:nvPr>
            <p:ph type="pic" sz="quarter" idx="12"/>
          </p:nvPr>
        </p:nvSpPr>
        <p:spPr>
          <a:xfrm>
            <a:off x="0" y="0"/>
            <a:ext cx="3420000" cy="6858000"/>
          </a:xfrm>
        </p:spPr>
        <p:txBody>
          <a:bodyPr anchor="ctr"/>
          <a:lstStyle>
            <a:lvl1pPr algn="ctr">
              <a:defRPr/>
            </a:lvl1pPr>
          </a:lstStyle>
          <a:p>
            <a:pPr lvl="0"/>
            <a:r>
              <a:rPr lang="en-US" noProof="0"/>
              <a:t>Click icon to add picture</a:t>
            </a:r>
            <a:endParaRPr lang="en-US" noProof="0" dirty="0"/>
          </a:p>
        </p:txBody>
      </p:sp>
      <p:sp>
        <p:nvSpPr>
          <p:cNvPr id="8" name="Rectangle 6"/>
          <p:cNvSpPr>
            <a:spLocks noGrp="1" noChangeArrowheads="1"/>
          </p:cNvSpPr>
          <p:nvPr>
            <p:ph type="sldNum" sz="quarter" idx="13"/>
          </p:nvPr>
        </p:nvSpPr>
        <p:spPr>
          <a:ln/>
        </p:spPr>
        <p:txBody>
          <a:bodyPr/>
          <a:lstStyle>
            <a:lvl1pPr>
              <a:defRPr/>
            </a:lvl1pPr>
          </a:lstStyle>
          <a:p>
            <a:fld id="{4F4987D8-5482-4DD7-8405-CC1B6829E4C0}" type="slidenum">
              <a:rPr lang="en-AU" altLang="en-US"/>
              <a:pPr/>
              <a:t>‹#›</a:t>
            </a:fld>
            <a:endParaRPr lang="en-AU" altLang="en-US"/>
          </a:p>
        </p:txBody>
      </p:sp>
      <p:sp>
        <p:nvSpPr>
          <p:cNvPr id="9" name="Text Placeholder 2"/>
          <p:cNvSpPr>
            <a:spLocks noGrp="1"/>
          </p:cNvSpPr>
          <p:nvPr>
            <p:ph type="body" sz="quarter" idx="11" hasCustomPrompt="1"/>
          </p:nvPr>
        </p:nvSpPr>
        <p:spPr>
          <a:xfrm>
            <a:off x="3707904" y="324000"/>
            <a:ext cx="2520281" cy="647700"/>
          </a:xfrm>
        </p:spPr>
        <p:txBody>
          <a:bodyPr anchor="b"/>
          <a:lstStyle>
            <a:lvl1pPr marL="0">
              <a:defRPr sz="1200" b="0" i="0" baseline="0">
                <a:solidFill>
                  <a:schemeClr val="bg1">
                    <a:lumMod val="50000"/>
                  </a:schemeClr>
                </a:solidFill>
              </a:defRPr>
            </a:lvl1pPr>
          </a:lstStyle>
          <a:p>
            <a:pPr lvl="0"/>
            <a:r>
              <a:rPr lang="en-AU" dirty="0"/>
              <a:t>Click to edit presentation title</a:t>
            </a:r>
          </a:p>
        </p:txBody>
      </p:sp>
    </p:spTree>
    <p:extLst>
      <p:ext uri="{BB962C8B-B14F-4D97-AF65-F5344CB8AC3E}">
        <p14:creationId xmlns:p14="http://schemas.microsoft.com/office/powerpoint/2010/main" val="2385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fld id="{36438FC2-EEF3-4510-9913-905E2546BE7C}" type="slidenum">
              <a:rPr lang="en-AU" altLang="en-US"/>
              <a:pPr/>
              <a:t>‹#›</a:t>
            </a:fld>
            <a:endParaRPr lang="en-AU" altLang="en-US"/>
          </a:p>
        </p:txBody>
      </p:sp>
      <p:sp>
        <p:nvSpPr>
          <p:cNvPr id="6" name="Text Placeholder 2"/>
          <p:cNvSpPr>
            <a:spLocks noGrp="1"/>
          </p:cNvSpPr>
          <p:nvPr>
            <p:ph type="body" sz="quarter" idx="11" hasCustomPrompt="1"/>
          </p:nvPr>
        </p:nvSpPr>
        <p:spPr>
          <a:xfrm>
            <a:off x="467545" y="324000"/>
            <a:ext cx="4680519" cy="647700"/>
          </a:xfrm>
        </p:spPr>
        <p:txBody>
          <a:bodyPr anchor="b"/>
          <a:lstStyle>
            <a:lvl1pPr marL="0">
              <a:defRPr sz="1200" b="0" i="0" baseline="0">
                <a:solidFill>
                  <a:schemeClr val="bg1">
                    <a:lumMod val="50000"/>
                  </a:schemeClr>
                </a:solidFill>
              </a:defRPr>
            </a:lvl1pPr>
          </a:lstStyle>
          <a:p>
            <a:pPr lvl="0"/>
            <a:r>
              <a:rPr lang="en-AU" dirty="0"/>
              <a:t>Click to edit presentation title</a:t>
            </a:r>
          </a:p>
        </p:txBody>
      </p:sp>
      <p:sp>
        <p:nvSpPr>
          <p:cNvPr id="7" name="Content Placeholder 2"/>
          <p:cNvSpPr>
            <a:spLocks noGrp="1"/>
          </p:cNvSpPr>
          <p:nvPr>
            <p:ph sz="quarter" idx="14"/>
          </p:nvPr>
        </p:nvSpPr>
        <p:spPr>
          <a:xfrm>
            <a:off x="468314" y="1196975"/>
            <a:ext cx="8156576"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9650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8B48942E-1491-4323-9482-005D198146B5}" type="slidenum">
              <a:rPr lang="en-AU" altLang="en-US"/>
              <a:pPr/>
              <a:t>‹#›</a:t>
            </a:fld>
            <a:endParaRPr lang="en-AU" altLang="en-US"/>
          </a:p>
        </p:txBody>
      </p:sp>
    </p:spTree>
    <p:extLst>
      <p:ext uri="{BB962C8B-B14F-4D97-AF65-F5344CB8AC3E}">
        <p14:creationId xmlns:p14="http://schemas.microsoft.com/office/powerpoint/2010/main" val="475003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4" y="1196975"/>
            <a:ext cx="8156575" cy="719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68314" y="2060577"/>
            <a:ext cx="8156575" cy="410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443663" y="6237290"/>
            <a:ext cx="2133600" cy="287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a:spcBef>
                <a:spcPct val="0"/>
              </a:spcBef>
              <a:defRPr b="1">
                <a:latin typeface="Arial" panose="020B0604020202020204" pitchFamily="34" charset="0"/>
              </a:defRPr>
            </a:lvl1pPr>
          </a:lstStyle>
          <a:p>
            <a:fld id="{0135483C-AA3C-489D-9603-848B10BB233E}"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68" r:id="rId1"/>
    <p:sldLayoutId id="2147483660" r:id="rId2"/>
    <p:sldLayoutId id="2147483662" r:id="rId3"/>
    <p:sldLayoutId id="2147483661" r:id="rId4"/>
    <p:sldLayoutId id="2147483669" r:id="rId5"/>
    <p:sldLayoutId id="2147483665" r:id="rId6"/>
  </p:sldLayoutIdLst>
  <p:txStyles>
    <p:titleStyle>
      <a:lvl1pPr algn="l" rtl="0" eaLnBrk="1" fontAlgn="base" hangingPunct="1">
        <a:spcBef>
          <a:spcPct val="0"/>
        </a:spcBef>
        <a:spcAft>
          <a:spcPct val="0"/>
        </a:spcAft>
        <a:defRPr sz="3600" b="1">
          <a:solidFill>
            <a:srgbClr val="00A3E0"/>
          </a:solidFill>
          <a:latin typeface="Arial"/>
          <a:ea typeface="MS PGothic" panose="020B0600070205080204" pitchFamily="34" charset="-128"/>
          <a:cs typeface="+mj-cs"/>
        </a:defRPr>
      </a:lvl1pPr>
      <a:lvl2pPr algn="l" rtl="0" eaLnBrk="1" fontAlgn="base" hangingPunct="1">
        <a:spcBef>
          <a:spcPct val="0"/>
        </a:spcBef>
        <a:spcAft>
          <a:spcPct val="0"/>
        </a:spcAft>
        <a:defRPr sz="3600" b="1">
          <a:solidFill>
            <a:srgbClr val="00A3E0"/>
          </a:solidFill>
          <a:latin typeface="Arial" panose="020B0604020202020204" pitchFamily="34" charset="0"/>
          <a:ea typeface="MS PGothic" panose="020B0600070205080204" pitchFamily="34" charset="-128"/>
        </a:defRPr>
      </a:lvl2pPr>
      <a:lvl3pPr algn="l" rtl="0" eaLnBrk="1" fontAlgn="base" hangingPunct="1">
        <a:spcBef>
          <a:spcPct val="0"/>
        </a:spcBef>
        <a:spcAft>
          <a:spcPct val="0"/>
        </a:spcAft>
        <a:defRPr sz="3600" b="1">
          <a:solidFill>
            <a:srgbClr val="00A3E0"/>
          </a:solidFill>
          <a:latin typeface="Arial" panose="020B0604020202020204" pitchFamily="34" charset="0"/>
          <a:ea typeface="MS PGothic" panose="020B0600070205080204" pitchFamily="34" charset="-128"/>
        </a:defRPr>
      </a:lvl3pPr>
      <a:lvl4pPr algn="l" rtl="0" eaLnBrk="1" fontAlgn="base" hangingPunct="1">
        <a:spcBef>
          <a:spcPct val="0"/>
        </a:spcBef>
        <a:spcAft>
          <a:spcPct val="0"/>
        </a:spcAft>
        <a:defRPr sz="3600" b="1">
          <a:solidFill>
            <a:srgbClr val="00A3E0"/>
          </a:solidFill>
          <a:latin typeface="Arial" panose="020B0604020202020204" pitchFamily="34" charset="0"/>
          <a:ea typeface="MS PGothic" panose="020B0600070205080204" pitchFamily="34" charset="-128"/>
        </a:defRPr>
      </a:lvl4pPr>
      <a:lvl5pPr algn="l" rtl="0" eaLnBrk="1" fontAlgn="base" hangingPunct="1">
        <a:spcBef>
          <a:spcPct val="0"/>
        </a:spcBef>
        <a:spcAft>
          <a:spcPct val="0"/>
        </a:spcAft>
        <a:defRPr sz="3600" b="1">
          <a:solidFill>
            <a:srgbClr val="00A3E0"/>
          </a:solidFill>
          <a:latin typeface="Arial" panose="020B0604020202020204" pitchFamily="34" charset="0"/>
          <a:ea typeface="MS PGothic" panose="020B0600070205080204" pitchFamily="34" charset="-128"/>
        </a:defRPr>
      </a:lvl5pPr>
      <a:lvl6pPr marL="457200" algn="l" rtl="0" eaLnBrk="1" fontAlgn="base" hangingPunct="1">
        <a:spcBef>
          <a:spcPct val="0"/>
        </a:spcBef>
        <a:spcAft>
          <a:spcPct val="0"/>
        </a:spcAft>
        <a:defRPr sz="3600" b="1">
          <a:solidFill>
            <a:srgbClr val="00A3E0"/>
          </a:solidFill>
          <a:latin typeface="Helvetica" charset="0"/>
          <a:ea typeface="ＭＳ Ｐゴシック" charset="0"/>
        </a:defRPr>
      </a:lvl6pPr>
      <a:lvl7pPr marL="914400" algn="l" rtl="0" eaLnBrk="1" fontAlgn="base" hangingPunct="1">
        <a:spcBef>
          <a:spcPct val="0"/>
        </a:spcBef>
        <a:spcAft>
          <a:spcPct val="0"/>
        </a:spcAft>
        <a:defRPr sz="3600" b="1">
          <a:solidFill>
            <a:srgbClr val="00A3E0"/>
          </a:solidFill>
          <a:latin typeface="Helvetica" charset="0"/>
          <a:ea typeface="ＭＳ Ｐゴシック" charset="0"/>
        </a:defRPr>
      </a:lvl7pPr>
      <a:lvl8pPr marL="1371600" algn="l" rtl="0" eaLnBrk="1" fontAlgn="base" hangingPunct="1">
        <a:spcBef>
          <a:spcPct val="0"/>
        </a:spcBef>
        <a:spcAft>
          <a:spcPct val="0"/>
        </a:spcAft>
        <a:defRPr sz="3600" b="1">
          <a:solidFill>
            <a:srgbClr val="00A3E0"/>
          </a:solidFill>
          <a:latin typeface="Helvetica" charset="0"/>
          <a:ea typeface="ＭＳ Ｐゴシック" charset="0"/>
        </a:defRPr>
      </a:lvl8pPr>
      <a:lvl9pPr marL="1828800" algn="l" rtl="0" eaLnBrk="1" fontAlgn="base" hangingPunct="1">
        <a:spcBef>
          <a:spcPct val="0"/>
        </a:spcBef>
        <a:spcAft>
          <a:spcPct val="0"/>
        </a:spcAft>
        <a:defRPr sz="3600" b="1">
          <a:solidFill>
            <a:srgbClr val="00A3E0"/>
          </a:solidFill>
          <a:latin typeface="Helvetica" charset="0"/>
          <a:ea typeface="ＭＳ Ｐゴシック" charset="0"/>
        </a:defRPr>
      </a:lvl9pPr>
    </p:titleStyle>
    <p:bodyStyle>
      <a:lvl1pPr marL="342900" indent="-342900" algn="l" rtl="0" eaLnBrk="1" fontAlgn="base" hangingPunct="1">
        <a:spcBef>
          <a:spcPct val="20000"/>
        </a:spcBef>
        <a:spcAft>
          <a:spcPct val="0"/>
        </a:spcAft>
        <a:buFont typeface="Wingdings" panose="05000000000000000000" pitchFamily="2" charset="2"/>
        <a:defRPr sz="2000">
          <a:solidFill>
            <a:schemeClr val="tx1"/>
          </a:solidFill>
          <a:latin typeface="Arial"/>
          <a:ea typeface="MS PGothic" panose="020B0600070205080204" pitchFamily="34" charset="-128"/>
          <a:cs typeface="+mn-cs"/>
        </a:defRPr>
      </a:lvl1pPr>
      <a:lvl2pPr marL="742950" indent="-285750" algn="l" rtl="0" eaLnBrk="1" fontAlgn="base" hangingPunct="1">
        <a:spcBef>
          <a:spcPct val="20000"/>
        </a:spcBef>
        <a:spcAft>
          <a:spcPct val="0"/>
        </a:spcAft>
        <a:buFont typeface="Wingdings" panose="05000000000000000000" pitchFamily="2" charset="2"/>
        <a:buChar char="§"/>
        <a:defRPr sz="2000">
          <a:solidFill>
            <a:schemeClr val="tx1"/>
          </a:solidFill>
          <a:latin typeface="Arial"/>
          <a:ea typeface="MS PGothic" panose="020B0600070205080204" pitchFamily="34" charset="-128"/>
        </a:defRPr>
      </a:lvl2pPr>
      <a:lvl3pPr marL="11430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Arial"/>
          <a:ea typeface="MS PGothic" panose="020B0600070205080204" pitchFamily="34" charset="-128"/>
        </a:defRPr>
      </a:lvl3pPr>
      <a:lvl4pPr marL="16002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Arial"/>
          <a:ea typeface="MS PGothic" panose="020B0600070205080204" pitchFamily="34" charset="-128"/>
        </a:defRPr>
      </a:lvl4pPr>
      <a:lvl5pPr marL="20574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Arial"/>
          <a:ea typeface="MS PGothic" panose="020B0600070205080204" pitchFamily="34" charset="-128"/>
        </a:defRPr>
      </a:lvl5pPr>
      <a:lvl6pPr marL="2514600" indent="-228600" algn="l" rtl="0" eaLnBrk="1" fontAlgn="base" hangingPunct="1">
        <a:spcBef>
          <a:spcPct val="20000"/>
        </a:spcBef>
        <a:spcAft>
          <a:spcPct val="0"/>
        </a:spcAft>
        <a:buFont typeface="Wingdings"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christopher.mccormack@airservicesaustralia.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latin typeface="Calibri" panose="020F0502020204030204" pitchFamily="34" charset="0"/>
              </a:rPr>
              <a:t>Airservices Update</a:t>
            </a:r>
          </a:p>
        </p:txBody>
      </p:sp>
      <p:sp>
        <p:nvSpPr>
          <p:cNvPr id="3" name="Subtitle 2"/>
          <p:cNvSpPr>
            <a:spLocks noGrp="1"/>
          </p:cNvSpPr>
          <p:nvPr>
            <p:ph type="subTitle" idx="1"/>
          </p:nvPr>
        </p:nvSpPr>
        <p:spPr/>
        <p:txBody>
          <a:bodyPr/>
          <a:lstStyle/>
          <a:p>
            <a:r>
              <a:rPr lang="en-AU" dirty="0">
                <a:latin typeface="Calibri" panose="020F0502020204030204" pitchFamily="34" charset="0"/>
              </a:rPr>
              <a:t>ISPACG 2018</a:t>
            </a:r>
          </a:p>
        </p:txBody>
      </p:sp>
      <p:sp>
        <p:nvSpPr>
          <p:cNvPr id="4" name="Text Placeholder 3"/>
          <p:cNvSpPr>
            <a:spLocks noGrp="1"/>
          </p:cNvSpPr>
          <p:nvPr>
            <p:ph type="body" sz="quarter" idx="10"/>
          </p:nvPr>
        </p:nvSpPr>
        <p:spPr/>
        <p:txBody>
          <a:bodyPr/>
          <a:lstStyle/>
          <a:p>
            <a:r>
              <a:rPr lang="en-AU" dirty="0">
                <a:latin typeface="Calibri" panose="020F0502020204030204" pitchFamily="34" charset="0"/>
              </a:rPr>
              <a:t>Chris McCormack</a:t>
            </a:r>
          </a:p>
        </p:txBody>
      </p:sp>
    </p:spTree>
    <p:extLst>
      <p:ext uri="{BB962C8B-B14F-4D97-AF65-F5344CB8AC3E}">
        <p14:creationId xmlns:p14="http://schemas.microsoft.com/office/powerpoint/2010/main" val="153424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New Parallel Runways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Brisbane 2020</a:t>
            </a:r>
          </a:p>
          <a:p>
            <a:pPr>
              <a:buFont typeface="Arial" panose="020B0604020202020204" pitchFamily="34" charset="0"/>
              <a:buChar char="•"/>
            </a:pPr>
            <a:r>
              <a:rPr lang="en-AU" dirty="0"/>
              <a:t>Melbourne 2022</a:t>
            </a:r>
          </a:p>
          <a:p>
            <a:pPr>
              <a:buFont typeface="Arial" panose="020B0604020202020204" pitchFamily="34" charset="0"/>
              <a:buChar char="•"/>
            </a:pPr>
            <a:endParaRPr lang="en-AU" dirty="0"/>
          </a:p>
          <a:p>
            <a:pPr>
              <a:buFont typeface="Arial" panose="020B0604020202020204" pitchFamily="34" charset="0"/>
              <a:buChar char="•"/>
            </a:pPr>
            <a:endParaRPr lang="en-US" dirty="0"/>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259" y="2081918"/>
            <a:ext cx="6156176" cy="4437163"/>
          </a:xfrm>
          <a:prstGeom prst="rect">
            <a:avLst/>
          </a:prstGeom>
        </p:spPr>
      </p:pic>
    </p:spTree>
    <p:extLst>
      <p:ext uri="{BB962C8B-B14F-4D97-AF65-F5344CB8AC3E}">
        <p14:creationId xmlns:p14="http://schemas.microsoft.com/office/powerpoint/2010/main" val="946650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4" y="-27384"/>
            <a:ext cx="9207274" cy="6510830"/>
          </a:xfrm>
          <a:prstGeom prst="rect">
            <a:avLst/>
          </a:prstGeom>
        </p:spPr>
      </p:pic>
    </p:spTree>
    <p:extLst>
      <p:ext uri="{BB962C8B-B14F-4D97-AF65-F5344CB8AC3E}">
        <p14:creationId xmlns:p14="http://schemas.microsoft.com/office/powerpoint/2010/main" val="982063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 more information</a:t>
            </a:r>
          </a:p>
        </p:txBody>
      </p:sp>
      <p:sp>
        <p:nvSpPr>
          <p:cNvPr id="3" name="Content Placeholder 2"/>
          <p:cNvSpPr>
            <a:spLocks noGrp="1"/>
          </p:cNvSpPr>
          <p:nvPr>
            <p:ph idx="1"/>
          </p:nvPr>
        </p:nvSpPr>
        <p:spPr/>
        <p:txBody>
          <a:bodyPr/>
          <a:lstStyle/>
          <a:p>
            <a:endParaRPr lang="en-AU" sz="2400" dirty="0">
              <a:latin typeface="Calibri" panose="020F0502020204030204" pitchFamily="34" charset="0"/>
            </a:endParaRPr>
          </a:p>
          <a:p>
            <a:r>
              <a:rPr lang="en-AU" sz="2400" dirty="0">
                <a:latin typeface="Calibri" panose="020F0502020204030204" pitchFamily="34" charset="0"/>
              </a:rPr>
              <a:t>Chris McCormack</a:t>
            </a:r>
          </a:p>
          <a:p>
            <a:r>
              <a:rPr lang="en-AU" sz="2400" dirty="0">
                <a:latin typeface="Calibri" panose="020F0502020204030204" pitchFamily="34" charset="0"/>
              </a:rPr>
              <a:t>International Programs</a:t>
            </a:r>
          </a:p>
          <a:p>
            <a:r>
              <a:rPr lang="en-AU" sz="2400" dirty="0">
                <a:latin typeface="Calibri" panose="020F0502020204030204" pitchFamily="34" charset="0"/>
              </a:rPr>
              <a:t>Airservices Australia</a:t>
            </a:r>
          </a:p>
          <a:p>
            <a:r>
              <a:rPr lang="en-AU" sz="2400" dirty="0">
                <a:latin typeface="Calibri" panose="020F0502020204030204" pitchFamily="34" charset="0"/>
                <a:hlinkClick r:id="rId2"/>
              </a:rPr>
              <a:t>christopher.mccormack@airservicesaustralia.com</a:t>
            </a:r>
            <a:r>
              <a:rPr lang="en-AU" sz="2400" dirty="0">
                <a:latin typeface="Calibri" panose="020F0502020204030204" pitchFamily="34" charset="0"/>
              </a:rPr>
              <a:t> </a:t>
            </a:r>
          </a:p>
        </p:txBody>
      </p:sp>
      <p:sp>
        <p:nvSpPr>
          <p:cNvPr id="4" name="Text Placeholder 3"/>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90203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AU" dirty="0"/>
              <a:t>Over an 18 month period, via our Accelerate program, we have moved from an out-dated operating model to become a profitable, sustainable, more customer-focused organisation. </a:t>
            </a:r>
          </a:p>
          <a:p>
            <a:pPr>
              <a:buFont typeface="Arial" panose="020B0604020202020204" pitchFamily="34" charset="0"/>
              <a:buChar char="•"/>
            </a:pPr>
            <a:r>
              <a:rPr lang="en-AU" dirty="0"/>
              <a:t>The environment in which we operate is changing substantially. So we must continue to invest and evolve if our national aviation ecosystem is to remain effective and competitive over the coming years. </a:t>
            </a:r>
          </a:p>
          <a:p>
            <a:pPr>
              <a:buFont typeface="Arial" panose="020B0604020202020204" pitchFamily="34" charset="0"/>
              <a:buChar char="•"/>
            </a:pPr>
            <a:r>
              <a:rPr lang="en-AU" dirty="0"/>
              <a:t>Airservices is transforming, with new systems and approaches presenting a significant change in how we will provide more flexible, scalable and agile air traffic control services in Australia. </a:t>
            </a:r>
          </a:p>
          <a:p>
            <a:pPr>
              <a:buFont typeface="Arial" panose="020B0604020202020204" pitchFamily="34" charset="0"/>
              <a:buChar char="•"/>
            </a:pPr>
            <a:r>
              <a:rPr lang="en-AU" dirty="0"/>
              <a:t>With our re-energised culture, greater discipline, and a focus on beneficial innovation, we will be diligently looking for further savings opportunities and more ways to bring benefits to you, our customers.</a:t>
            </a:r>
          </a:p>
        </p:txBody>
      </p:sp>
      <p:sp>
        <p:nvSpPr>
          <p:cNvPr id="4" name="Text Placeholder 3"/>
          <p:cNvSpPr>
            <a:spLocks noGrp="1"/>
          </p:cNvSpPr>
          <p:nvPr>
            <p:ph type="body" sz="quarter" idx="11"/>
          </p:nvPr>
        </p:nvSpPr>
        <p:spPr>
          <a:xfrm>
            <a:off x="468001" y="324000"/>
            <a:ext cx="575608" cy="224680"/>
          </a:xfrm>
        </p:spPr>
        <p:txBody>
          <a:bodyPr/>
          <a:lstStyle/>
          <a:p>
            <a:endParaRPr lang="en-AU" dirty="0"/>
          </a:p>
        </p:txBody>
      </p:sp>
      <p:sp>
        <p:nvSpPr>
          <p:cNvPr id="5" name="Title 4"/>
          <p:cNvSpPr>
            <a:spLocks noGrp="1"/>
          </p:cNvSpPr>
          <p:nvPr>
            <p:ph type="title"/>
          </p:nvPr>
        </p:nvSpPr>
        <p:spPr/>
        <p:txBody>
          <a:bodyPr/>
          <a:lstStyle/>
          <a:p>
            <a:r>
              <a:rPr lang="en-AU" sz="3200" dirty="0"/>
              <a:t>Re-energised Culture since Accelerate</a:t>
            </a:r>
          </a:p>
        </p:txBody>
      </p:sp>
    </p:spTree>
    <p:extLst>
      <p:ext uri="{BB962C8B-B14F-4D97-AF65-F5344CB8AC3E}">
        <p14:creationId xmlns:p14="http://schemas.microsoft.com/office/powerpoint/2010/main" val="173072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4313"/>
            <a:ext cx="8156575" cy="513254"/>
          </a:xfrm>
        </p:spPr>
        <p:txBody>
          <a:bodyPr/>
          <a:lstStyle/>
          <a:p>
            <a:r>
              <a:rPr lang="en-AU" dirty="0">
                <a:latin typeface="Calibri" panose="020F0502020204030204" pitchFamily="34" charset="0"/>
              </a:rPr>
              <a:t>OneSKY announcement</a:t>
            </a:r>
          </a:p>
        </p:txBody>
      </p:sp>
      <p:sp>
        <p:nvSpPr>
          <p:cNvPr id="3" name="Content Placeholder 2"/>
          <p:cNvSpPr>
            <a:spLocks noGrp="1"/>
          </p:cNvSpPr>
          <p:nvPr>
            <p:ph idx="1"/>
          </p:nvPr>
        </p:nvSpPr>
        <p:spPr>
          <a:xfrm>
            <a:off x="511870" y="1628800"/>
            <a:ext cx="3412057" cy="1624612"/>
          </a:xfrm>
        </p:spPr>
        <p:txBody>
          <a:bodyPr/>
          <a:lstStyle/>
          <a:p>
            <a:pPr marL="0" indent="0">
              <a:lnSpc>
                <a:spcPct val="150000"/>
              </a:lnSpc>
              <a:spcBef>
                <a:spcPts val="0"/>
              </a:spcBef>
            </a:pPr>
            <a:r>
              <a:rPr lang="en-AU" sz="1600" dirty="0">
                <a:solidFill>
                  <a:srgbClr val="00A3E0"/>
                </a:solidFill>
                <a:latin typeface="Calibri" panose="020F0502020204030204" pitchFamily="34" charset="0"/>
              </a:rPr>
              <a:t>On 22 February 2018, final contracts were signed with Thales Australia to build and deliver the new Civil Military Air Traffic Management System (CMATS).  </a:t>
            </a:r>
          </a:p>
          <a:p>
            <a:pPr marL="0" indent="0">
              <a:spcBef>
                <a:spcPts val="0"/>
              </a:spcBef>
            </a:pPr>
            <a:endParaRPr lang="en-AU" sz="1400" dirty="0">
              <a:latin typeface="Calibri" panose="020F0502020204030204" pitchFamily="34" charset="0"/>
            </a:endParaRPr>
          </a:p>
          <a:p>
            <a:pPr marL="0" indent="0"/>
            <a:endParaRPr lang="en-AU" sz="1400" dirty="0">
              <a:latin typeface="Calibri" panose="020F0502020204030204" pitchFamily="34" charset="0"/>
            </a:endParaRPr>
          </a:p>
        </p:txBody>
      </p:sp>
      <p:sp>
        <p:nvSpPr>
          <p:cNvPr id="8" name="Content Placeholder 2"/>
          <p:cNvSpPr txBox="1">
            <a:spLocks/>
          </p:cNvSpPr>
          <p:nvPr/>
        </p:nvSpPr>
        <p:spPr bwMode="auto">
          <a:xfrm>
            <a:off x="4067944" y="5054831"/>
            <a:ext cx="2264713" cy="17183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defRPr sz="2000">
                <a:solidFill>
                  <a:schemeClr val="tx1"/>
                </a:solidFill>
                <a:latin typeface="Arial"/>
                <a:ea typeface="MS PGothic" panose="020B0600070205080204" pitchFamily="34" charset="-128"/>
                <a:cs typeface="+mn-cs"/>
              </a:defRPr>
            </a:lvl1pPr>
            <a:lvl2pPr marL="742950" indent="-285750" algn="l" rtl="0" eaLnBrk="1" fontAlgn="base" hangingPunct="1">
              <a:spcBef>
                <a:spcPct val="20000"/>
              </a:spcBef>
              <a:spcAft>
                <a:spcPct val="0"/>
              </a:spcAft>
              <a:buFont typeface="Wingdings" panose="05000000000000000000" pitchFamily="2" charset="2"/>
              <a:buChar char="§"/>
              <a:defRPr sz="2000">
                <a:solidFill>
                  <a:schemeClr val="tx1"/>
                </a:solidFill>
                <a:latin typeface="Arial"/>
                <a:ea typeface="MS PGothic" panose="020B0600070205080204" pitchFamily="34" charset="-128"/>
              </a:defRPr>
            </a:lvl2pPr>
            <a:lvl3pPr marL="11430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Arial"/>
                <a:ea typeface="MS PGothic" panose="020B0600070205080204" pitchFamily="34" charset="-128"/>
              </a:defRPr>
            </a:lvl3pPr>
            <a:lvl4pPr marL="16002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Arial"/>
                <a:ea typeface="MS PGothic" panose="020B0600070205080204" pitchFamily="34" charset="-128"/>
              </a:defRPr>
            </a:lvl4pPr>
            <a:lvl5pPr marL="20574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Arial"/>
                <a:ea typeface="MS PGothic" panose="020B0600070205080204" pitchFamily="34" charset="-128"/>
              </a:defRPr>
            </a:lvl5pPr>
            <a:lvl6pPr marL="2514600" indent="-228600" algn="l" rtl="0" eaLnBrk="1" fontAlgn="base" hangingPunct="1">
              <a:spcBef>
                <a:spcPct val="20000"/>
              </a:spcBef>
              <a:spcAft>
                <a:spcPct val="0"/>
              </a:spcAft>
              <a:buFont typeface="Wingdings"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charset="0"/>
              <a:buChar char="§"/>
              <a:defRPr sz="2000">
                <a:solidFill>
                  <a:schemeClr val="tx1"/>
                </a:solidFill>
                <a:latin typeface="+mn-lt"/>
                <a:ea typeface="+mn-ea"/>
              </a:defRPr>
            </a:lvl9pPr>
          </a:lstStyle>
          <a:p>
            <a:pPr marL="0" indent="0">
              <a:spcBef>
                <a:spcPts val="0"/>
              </a:spcBef>
            </a:pPr>
            <a:r>
              <a:rPr lang="en-AU" sz="1600" i="1" kern="0" dirty="0">
                <a:solidFill>
                  <a:srgbClr val="00A3E0"/>
                </a:solidFill>
                <a:latin typeface="Calibri" panose="020F0502020204030204" pitchFamily="34" charset="0"/>
              </a:rPr>
              <a:t>“It’s probably the biggest development in the safe management of Australia’s skies since aviation began in this nation.” </a:t>
            </a:r>
          </a:p>
          <a:p>
            <a:pPr marL="0" indent="0">
              <a:spcBef>
                <a:spcPts val="600"/>
              </a:spcBef>
            </a:pPr>
            <a:r>
              <a:rPr lang="en-AU" sz="800" b="1" kern="0" dirty="0">
                <a:latin typeface="Calibri" panose="020F0502020204030204" pitchFamily="34" charset="0"/>
              </a:rPr>
              <a:t>Airservices Australia CEO Jason Harfield</a:t>
            </a:r>
            <a:r>
              <a:rPr lang="en-AU" sz="800" kern="0" dirty="0">
                <a:latin typeface="Calibri" panose="020F0502020204030204" pitchFamily="34" charset="0"/>
              </a:rPr>
              <a:t>.</a:t>
            </a:r>
          </a:p>
          <a:p>
            <a:pPr marL="0" indent="0"/>
            <a:endParaRPr lang="en-AU" sz="1200" kern="0" dirty="0">
              <a:latin typeface="Calibri" panose="020F0502020204030204" pitchFamily="34" charset="0"/>
            </a:endParaRPr>
          </a:p>
        </p:txBody>
      </p:sp>
      <p:sp>
        <p:nvSpPr>
          <p:cNvPr id="9" name="Content Placeholder 2"/>
          <p:cNvSpPr txBox="1">
            <a:spLocks/>
          </p:cNvSpPr>
          <p:nvPr/>
        </p:nvSpPr>
        <p:spPr bwMode="auto">
          <a:xfrm>
            <a:off x="511870" y="3435799"/>
            <a:ext cx="3297770" cy="26755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defRPr sz="2000">
                <a:solidFill>
                  <a:schemeClr val="tx1"/>
                </a:solidFill>
                <a:latin typeface="Arial"/>
                <a:ea typeface="MS PGothic" panose="020B0600070205080204" pitchFamily="34" charset="-128"/>
                <a:cs typeface="+mn-cs"/>
              </a:defRPr>
            </a:lvl1pPr>
            <a:lvl2pPr marL="742950" indent="-285750" algn="l" rtl="0" eaLnBrk="1" fontAlgn="base" hangingPunct="1">
              <a:spcBef>
                <a:spcPct val="20000"/>
              </a:spcBef>
              <a:spcAft>
                <a:spcPct val="0"/>
              </a:spcAft>
              <a:buFont typeface="Wingdings" panose="05000000000000000000" pitchFamily="2" charset="2"/>
              <a:buChar char="§"/>
              <a:defRPr sz="2000">
                <a:solidFill>
                  <a:schemeClr val="tx1"/>
                </a:solidFill>
                <a:latin typeface="Arial"/>
                <a:ea typeface="MS PGothic" panose="020B0600070205080204" pitchFamily="34" charset="-128"/>
              </a:defRPr>
            </a:lvl2pPr>
            <a:lvl3pPr marL="11430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Arial"/>
                <a:ea typeface="MS PGothic" panose="020B0600070205080204" pitchFamily="34" charset="-128"/>
              </a:defRPr>
            </a:lvl3pPr>
            <a:lvl4pPr marL="16002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Arial"/>
                <a:ea typeface="MS PGothic" panose="020B0600070205080204" pitchFamily="34" charset="-128"/>
              </a:defRPr>
            </a:lvl4pPr>
            <a:lvl5pPr marL="20574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Arial"/>
                <a:ea typeface="MS PGothic" panose="020B0600070205080204" pitchFamily="34" charset="-128"/>
              </a:defRPr>
            </a:lvl5pPr>
            <a:lvl6pPr marL="2514600" indent="-228600" algn="l" rtl="0" eaLnBrk="1" fontAlgn="base" hangingPunct="1">
              <a:spcBef>
                <a:spcPct val="20000"/>
              </a:spcBef>
              <a:spcAft>
                <a:spcPct val="0"/>
              </a:spcAft>
              <a:buFont typeface="Wingdings"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charset="0"/>
              <a:buChar char="§"/>
              <a:defRPr sz="2000">
                <a:solidFill>
                  <a:schemeClr val="tx1"/>
                </a:solidFill>
                <a:latin typeface="+mn-lt"/>
                <a:ea typeface="+mn-ea"/>
              </a:defRPr>
            </a:lvl9pPr>
          </a:lstStyle>
          <a:p>
            <a:pPr marL="0" indent="0">
              <a:lnSpc>
                <a:spcPct val="150000"/>
              </a:lnSpc>
              <a:spcBef>
                <a:spcPts val="600"/>
              </a:spcBef>
            </a:pPr>
            <a:r>
              <a:rPr lang="en-AU" sz="1400" dirty="0">
                <a:solidFill>
                  <a:srgbClr val="003B5C"/>
                </a:solidFill>
                <a:latin typeface="Calibri" panose="020F0502020204030204" pitchFamily="34" charset="0"/>
              </a:rPr>
              <a:t>We now move into implementation phase to deliver a system where for the first time civil and military controllers will share the same fully integrated air traffic management system, and use the same advanced technology and tools to jointly manage Australia’s vast airspace.</a:t>
            </a:r>
            <a:endParaRPr lang="en-US" sz="1400" dirty="0">
              <a:solidFill>
                <a:srgbClr val="003B5C"/>
              </a:solidFill>
              <a:latin typeface="Calibri" panose="020F0502020204030204" pitchFamily="34" charset="0"/>
            </a:endParaRPr>
          </a:p>
        </p:txBody>
      </p:sp>
      <p:sp>
        <p:nvSpPr>
          <p:cNvPr id="10" name="Content Placeholder 2"/>
          <p:cNvSpPr txBox="1">
            <a:spLocks/>
          </p:cNvSpPr>
          <p:nvPr/>
        </p:nvSpPr>
        <p:spPr bwMode="auto">
          <a:xfrm>
            <a:off x="6620689" y="5054831"/>
            <a:ext cx="2334322" cy="1872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defRPr sz="2000">
                <a:solidFill>
                  <a:schemeClr val="tx1"/>
                </a:solidFill>
                <a:latin typeface="Arial"/>
                <a:ea typeface="MS PGothic" panose="020B0600070205080204" pitchFamily="34" charset="-128"/>
                <a:cs typeface="+mn-cs"/>
              </a:defRPr>
            </a:lvl1pPr>
            <a:lvl2pPr marL="742950" indent="-285750" algn="l" rtl="0" eaLnBrk="1" fontAlgn="base" hangingPunct="1">
              <a:spcBef>
                <a:spcPct val="20000"/>
              </a:spcBef>
              <a:spcAft>
                <a:spcPct val="0"/>
              </a:spcAft>
              <a:buFont typeface="Wingdings" panose="05000000000000000000" pitchFamily="2" charset="2"/>
              <a:buChar char="§"/>
              <a:defRPr sz="2000">
                <a:solidFill>
                  <a:schemeClr val="tx1"/>
                </a:solidFill>
                <a:latin typeface="Arial"/>
                <a:ea typeface="MS PGothic" panose="020B0600070205080204" pitchFamily="34" charset="-128"/>
              </a:defRPr>
            </a:lvl2pPr>
            <a:lvl3pPr marL="11430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Arial"/>
                <a:ea typeface="MS PGothic" panose="020B0600070205080204" pitchFamily="34" charset="-128"/>
              </a:defRPr>
            </a:lvl3pPr>
            <a:lvl4pPr marL="16002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Arial"/>
                <a:ea typeface="MS PGothic" panose="020B0600070205080204" pitchFamily="34" charset="-128"/>
              </a:defRPr>
            </a:lvl4pPr>
            <a:lvl5pPr marL="20574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Arial"/>
                <a:ea typeface="MS PGothic" panose="020B0600070205080204" pitchFamily="34" charset="-128"/>
              </a:defRPr>
            </a:lvl5pPr>
            <a:lvl6pPr marL="2514600" indent="-228600" algn="l" rtl="0" eaLnBrk="1" fontAlgn="base" hangingPunct="1">
              <a:spcBef>
                <a:spcPct val="20000"/>
              </a:spcBef>
              <a:spcAft>
                <a:spcPct val="0"/>
              </a:spcAft>
              <a:buFont typeface="Wingdings"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charset="0"/>
              <a:buChar char="§"/>
              <a:defRPr sz="2000">
                <a:solidFill>
                  <a:schemeClr val="tx1"/>
                </a:solidFill>
                <a:latin typeface="+mn-lt"/>
                <a:ea typeface="+mn-ea"/>
              </a:defRPr>
            </a:lvl9pPr>
          </a:lstStyle>
          <a:p>
            <a:pPr marL="0" indent="0">
              <a:spcBef>
                <a:spcPts val="0"/>
              </a:spcBef>
            </a:pPr>
            <a:r>
              <a:rPr lang="en-AU" sz="1600" i="1" kern="0" dirty="0">
                <a:solidFill>
                  <a:srgbClr val="00A3E0"/>
                </a:solidFill>
                <a:latin typeface="Calibri" panose="020F0502020204030204" pitchFamily="34" charset="0"/>
              </a:rPr>
              <a:t>“</a:t>
            </a:r>
            <a:r>
              <a:rPr lang="en-AU" sz="1600" i="1" kern="0" dirty="0" err="1">
                <a:solidFill>
                  <a:srgbClr val="00A3E0"/>
                </a:solidFill>
                <a:latin typeface="Calibri" panose="020F0502020204030204" pitchFamily="34" charset="0"/>
              </a:rPr>
              <a:t>OneSKY</a:t>
            </a:r>
            <a:r>
              <a:rPr lang="en-AU" sz="1600" i="1" kern="0" dirty="0">
                <a:solidFill>
                  <a:srgbClr val="00A3E0"/>
                </a:solidFill>
                <a:latin typeface="Calibri" panose="020F0502020204030204" pitchFamily="34" charset="0"/>
              </a:rPr>
              <a:t> is game-changing. It is transformative, not only for air traffic management in Australia, but world-wide there is nothing like it.”</a:t>
            </a:r>
            <a:r>
              <a:rPr lang="en-AU" sz="1600" i="1" kern="0" dirty="0">
                <a:latin typeface="Calibri" panose="020F0502020204030204" pitchFamily="34" charset="0"/>
              </a:rPr>
              <a:t> </a:t>
            </a:r>
          </a:p>
          <a:p>
            <a:pPr marL="0" indent="0">
              <a:spcBef>
                <a:spcPts val="600"/>
              </a:spcBef>
            </a:pPr>
            <a:r>
              <a:rPr lang="en-AU" sz="800" b="1" kern="0" dirty="0">
                <a:latin typeface="Calibri" panose="020F0502020204030204" pitchFamily="34" charset="0"/>
              </a:rPr>
              <a:t>Airservices Australia CEO Jason Harfield.</a:t>
            </a:r>
          </a:p>
          <a:p>
            <a:pPr marL="0" indent="0">
              <a:spcBef>
                <a:spcPts val="0"/>
              </a:spcBef>
            </a:pPr>
            <a:endParaRPr lang="en-AU" sz="1600" kern="0"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628800"/>
            <a:ext cx="4721920" cy="314479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45402"/>
            <a:ext cx="1224136" cy="431576"/>
          </a:xfrm>
          <a:prstGeom prst="rect">
            <a:avLst/>
          </a:prstGeom>
        </p:spPr>
      </p:pic>
    </p:spTree>
    <p:extLst>
      <p:ext uri="{BB962C8B-B14F-4D97-AF65-F5344CB8AC3E}">
        <p14:creationId xmlns:p14="http://schemas.microsoft.com/office/powerpoint/2010/main" val="188629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Dependent Projects</a:t>
            </a:r>
          </a:p>
        </p:txBody>
      </p:sp>
      <p:pic>
        <p:nvPicPr>
          <p:cNvPr id="5" name="Content Placeholder 4"/>
          <p:cNvPicPr>
            <a:picLocks noGrp="1" noChangeAspect="1"/>
          </p:cNvPicPr>
          <p:nvPr>
            <p:ph idx="1"/>
          </p:nvPr>
        </p:nvPicPr>
        <p:blipFill>
          <a:blip r:embed="rId2"/>
          <a:stretch>
            <a:fillRect/>
          </a:stretch>
        </p:blipFill>
        <p:spPr>
          <a:xfrm>
            <a:off x="1475656" y="1918803"/>
            <a:ext cx="6503491" cy="4747322"/>
          </a:xfrm>
          <a:prstGeom prst="rect">
            <a:avLst/>
          </a:prstGeom>
        </p:spPr>
      </p:pic>
      <p:sp>
        <p:nvSpPr>
          <p:cNvPr id="4" name="Text Placeholder 3"/>
          <p:cNvSpPr>
            <a:spLocks noGrp="1"/>
          </p:cNvSpPr>
          <p:nvPr>
            <p:ph type="body" sz="quarter" idx="11"/>
          </p:nvPr>
        </p:nvSpPr>
        <p:spPr/>
        <p:txBody>
          <a:bodyPr/>
          <a:lstStyle/>
          <a:p>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45402"/>
            <a:ext cx="1224136" cy="431576"/>
          </a:xfrm>
          <a:prstGeom prst="rect">
            <a:avLst/>
          </a:prstGeom>
        </p:spPr>
      </p:pic>
    </p:spTree>
    <p:extLst>
      <p:ext uri="{BB962C8B-B14F-4D97-AF65-F5344CB8AC3E}">
        <p14:creationId xmlns:p14="http://schemas.microsoft.com/office/powerpoint/2010/main" val="414784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4645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260648"/>
            <a:ext cx="2016224" cy="710831"/>
          </a:xfrm>
          <a:prstGeom prst="rect">
            <a:avLst/>
          </a:prstGeom>
          <a:solidFill>
            <a:schemeClr val="bg1"/>
          </a:solidFill>
        </p:spPr>
      </p:pic>
    </p:spTree>
    <p:extLst>
      <p:ext uri="{BB962C8B-B14F-4D97-AF65-F5344CB8AC3E}">
        <p14:creationId xmlns:p14="http://schemas.microsoft.com/office/powerpoint/2010/main" val="565150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4645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5364911"/>
            <a:ext cx="2016224" cy="710831"/>
          </a:xfrm>
          <a:prstGeom prst="rect">
            <a:avLst/>
          </a:prstGeom>
          <a:solidFill>
            <a:schemeClr val="bg1"/>
          </a:solidFill>
        </p:spPr>
      </p:pic>
      <p:sp>
        <p:nvSpPr>
          <p:cNvPr id="2" name="Rectangle 1"/>
          <p:cNvSpPr/>
          <p:nvPr/>
        </p:nvSpPr>
        <p:spPr bwMode="auto">
          <a:xfrm>
            <a:off x="4644008" y="3284984"/>
            <a:ext cx="1944216" cy="648072"/>
          </a:xfrm>
          <a:prstGeom prst="rect">
            <a:avLst/>
          </a:prstGeom>
          <a:solidFill>
            <a:schemeClr val="bg1"/>
          </a:solidFill>
          <a:ln>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en-AU" sz="1200" b="0" i="0" u="none" strike="noStrike" cap="none" normalizeH="0" baseline="0">
              <a:ln>
                <a:noFill/>
              </a:ln>
              <a:solidFill>
                <a:schemeClr val="tx1"/>
              </a:solidFill>
              <a:effectLst/>
              <a:latin typeface="Helvetica" charset="0"/>
              <a:ea typeface="ＭＳ Ｐゴシック" charset="0"/>
            </a:endParaRPr>
          </a:p>
        </p:txBody>
      </p:sp>
      <p:sp>
        <p:nvSpPr>
          <p:cNvPr id="4" name="TextBox 3"/>
          <p:cNvSpPr txBox="1"/>
          <p:nvPr/>
        </p:nvSpPr>
        <p:spPr bwMode="auto">
          <a:xfrm>
            <a:off x="4644008" y="3312418"/>
            <a:ext cx="2160240" cy="402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000" tIns="46800" rIns="90000" bIns="46800" rtlCol="0">
            <a:spAutoFit/>
          </a:bodyPr>
          <a:lstStyle/>
          <a:p>
            <a:pPr>
              <a:spcBef>
                <a:spcPct val="50000"/>
              </a:spcBef>
            </a:pPr>
            <a:r>
              <a:rPr lang="en-AU" sz="2000" dirty="0">
                <a:solidFill>
                  <a:srgbClr val="003B5C"/>
                </a:solidFill>
                <a:latin typeface="Calibri" panose="020F0502020204030204" pitchFamily="34" charset="0"/>
              </a:rPr>
              <a:t>Equipment rooms</a:t>
            </a:r>
          </a:p>
        </p:txBody>
      </p:sp>
    </p:spTree>
    <p:extLst>
      <p:ext uri="{BB962C8B-B14F-4D97-AF65-F5344CB8AC3E}">
        <p14:creationId xmlns:p14="http://schemas.microsoft.com/office/powerpoint/2010/main" val="1529876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029" y="0"/>
            <a:ext cx="9283029" cy="6562815"/>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4005064"/>
            <a:ext cx="1584176" cy="558510"/>
          </a:xfrm>
          <a:prstGeom prst="rect">
            <a:avLst/>
          </a:prstGeom>
          <a:solidFill>
            <a:schemeClr val="bg1"/>
          </a:solidFill>
        </p:spPr>
      </p:pic>
    </p:spTree>
    <p:extLst>
      <p:ext uri="{BB962C8B-B14F-4D97-AF65-F5344CB8AC3E}">
        <p14:creationId xmlns:p14="http://schemas.microsoft.com/office/powerpoint/2010/main" val="142650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Cairns and Adelaide TCU Integration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9" y="1916113"/>
            <a:ext cx="6984776" cy="4772788"/>
          </a:xfrm>
        </p:spPr>
      </p:pic>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06693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INTAS</a:t>
            </a:r>
            <a:br>
              <a:rPr lang="en-AU" dirty="0"/>
            </a:br>
            <a:r>
              <a:rPr lang="en-AU" sz="2800" dirty="0"/>
              <a:t>Integrated Tower Automation Suite</a:t>
            </a:r>
            <a:endParaRPr lang="en-US" sz="28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2229924"/>
            <a:ext cx="4268098" cy="3215300"/>
          </a:xfrm>
        </p:spPr>
      </p:pic>
      <p:sp>
        <p:nvSpPr>
          <p:cNvPr id="4" name="Text Placeholder 3"/>
          <p:cNvSpPr>
            <a:spLocks noGrp="1"/>
          </p:cNvSpPr>
          <p:nvPr>
            <p:ph type="body" sz="quarter" idx="11"/>
          </p:nvPr>
        </p:nvSpPr>
        <p:spPr/>
        <p:txBody>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618" y="2215186"/>
            <a:ext cx="4287660" cy="3230038"/>
          </a:xfrm>
          <a:prstGeom prst="rect">
            <a:avLst/>
          </a:prstGeom>
          <a:solidFill>
            <a:schemeClr val="tx1">
              <a:alpha val="70000"/>
            </a:schemeClr>
          </a:solidFill>
        </p:spPr>
      </p:pic>
    </p:spTree>
    <p:extLst>
      <p:ext uri="{BB962C8B-B14F-4D97-AF65-F5344CB8AC3E}">
        <p14:creationId xmlns:p14="http://schemas.microsoft.com/office/powerpoint/2010/main" val="3534165553"/>
      </p:ext>
    </p:extLst>
  </p:cSld>
  <p:clrMapOvr>
    <a:masterClrMapping/>
  </p:clrMapOvr>
</p:sld>
</file>

<file path=ppt/theme/theme1.xml><?xml version="1.0" encoding="utf-8"?>
<a:theme xmlns:a="http://schemas.openxmlformats.org/drawingml/2006/main" name="powerpoint_template">
  <a:themeElements>
    <a:clrScheme name="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a:ln>
              <a:noFill/>
            </a:ln>
            <a:solidFill>
              <a:schemeClr val="tx1"/>
            </a:solidFill>
            <a:effectLst/>
            <a:latin typeface="Helvetic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a:ln>
              <a:noFill/>
            </a:ln>
            <a:solidFill>
              <a:schemeClr val="tx1"/>
            </a:solidFill>
            <a:effectLst/>
            <a:latin typeface="Helvetica" charset="0"/>
            <a:ea typeface="ＭＳ Ｐゴシック" charset="0"/>
          </a:defRPr>
        </a:defPPr>
      </a:lstStyle>
    </a:lnDef>
    <a:txDef>
      <a:spPr bwMode="auto">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lIns="90000" tIns="46800" rIns="90000" bIns="46800">
        <a:spAutoFit/>
      </a:bodyPr>
      <a:lstStyle>
        <a:defPPr>
          <a:spcBef>
            <a:spcPct val="50000"/>
          </a:spcBef>
          <a:defRPr sz="1800" dirty="0">
            <a:latin typeface="Arial"/>
          </a:defRPr>
        </a:defPPr>
      </a:lstStyle>
    </a:txDef>
  </a:objectDefaults>
  <a:extraClrSchemeLst>
    <a:extraClrScheme>
      <a:clrScheme name="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irservices powerpoint template WIn" id="{AFFE2621-E9AF-40BE-93F3-174EBE7F4897}" vid="{9C42F165-8E23-4F53-AA14-50E2B8676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Airservices powerpoint template</Template>
  <TotalTime>317</TotalTime>
  <Words>596</Words>
  <Application>Microsoft Office PowerPoint</Application>
  <PresentationFormat>On-screen Show (4:3)</PresentationFormat>
  <Paragraphs>43</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Helvetica</vt:lpstr>
      <vt:lpstr>Wingdings</vt:lpstr>
      <vt:lpstr>powerpoint_template</vt:lpstr>
      <vt:lpstr>Airservices Update</vt:lpstr>
      <vt:lpstr>Re-energised Culture since Accelerate</vt:lpstr>
      <vt:lpstr>OneSKY announcement</vt:lpstr>
      <vt:lpstr>Dependent Projects</vt:lpstr>
      <vt:lpstr>PowerPoint Presentation</vt:lpstr>
      <vt:lpstr>PowerPoint Presentation</vt:lpstr>
      <vt:lpstr>PowerPoint Presentation</vt:lpstr>
      <vt:lpstr>Cairns and Adelaide TCU Integration</vt:lpstr>
      <vt:lpstr>INTAS Integrated Tower Automation Suite</vt:lpstr>
      <vt:lpstr>New Parallel Runways</vt:lpstr>
      <vt:lpstr>PowerPoint Presentation</vt:lpstr>
      <vt:lpstr>For more information</vt:lpstr>
    </vt:vector>
  </TitlesOfParts>
  <Manager/>
  <Company>Air Services Australia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Airservices Commitment to Emission Reductions</dc:title>
  <dc:subject/>
  <dc:creator>Spencer, Angie</dc:creator>
  <cp:keywords/>
  <dc:description/>
  <cp:lastModifiedBy>Backscheider, Richard A (FAA)</cp:lastModifiedBy>
  <cp:revision>25</cp:revision>
  <dcterms:created xsi:type="dcterms:W3CDTF">2018-04-03T22:31:38Z</dcterms:created>
  <dcterms:modified xsi:type="dcterms:W3CDTF">2025-07-02T11:17:35Z</dcterms:modified>
  <cp:category/>
</cp:coreProperties>
</file>