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6"/>
  </p:sldMasterIdLst>
  <p:notesMasterIdLst>
    <p:notesMasterId r:id="rId13"/>
  </p:notesMasterIdLst>
  <p:handoutMasterIdLst>
    <p:handoutMasterId r:id="rId14"/>
  </p:handoutMasterIdLst>
  <p:sldIdLst>
    <p:sldId id="257" r:id="rId7"/>
    <p:sldId id="282" r:id="rId8"/>
    <p:sldId id="284" r:id="rId9"/>
    <p:sldId id="285" r:id="rId10"/>
    <p:sldId id="286" r:id="rId11"/>
    <p:sldId id="283"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1474" y="53"/>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83" d="100"/>
          <a:sy n="83" d="100"/>
        </p:scale>
        <p:origin x="-199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5" Type="http://schemas.openxmlformats.org/officeDocument/2006/relationships/customXml" Target="../customXml/item5.xml"/><Relationship Id="rId15" Type="http://schemas.openxmlformats.org/officeDocument/2006/relationships/presProps" Target="presProps.xml"/><Relationship Id="rId10" Type="http://schemas.openxmlformats.org/officeDocument/2006/relationships/slide" Target="slides/slide4.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NZ"/>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920EF44B-6BED-4862-A437-E32FD1F55C94}" type="datetimeFigureOut">
              <a:rPr lang="en-NZ" smtClean="0"/>
              <a:t>2/07/2025</a:t>
            </a:fld>
            <a:endParaRPr lang="en-NZ"/>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NZ"/>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23BB37D-7BDB-4FD1-8663-13EAF7B40B25}" type="slidenum">
              <a:rPr lang="en-NZ" smtClean="0"/>
              <a:t>‹#›</a:t>
            </a:fld>
            <a:endParaRPr lang="en-NZ"/>
          </a:p>
        </p:txBody>
      </p:sp>
    </p:spTree>
    <p:extLst>
      <p:ext uri="{BB962C8B-B14F-4D97-AF65-F5344CB8AC3E}">
        <p14:creationId xmlns:p14="http://schemas.microsoft.com/office/powerpoint/2010/main" val="15505465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NZ"/>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A069AAC-CE39-4781-BFB3-10038065ABF1}" type="datetimeFigureOut">
              <a:rPr lang="en-NZ" smtClean="0"/>
              <a:t>2/07/2025</a:t>
            </a:fld>
            <a:endParaRPr lang="en-NZ"/>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NZ"/>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NZ"/>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D1B3A7D-31EA-49E2-9D53-6CDD2058D10D}" type="slidenum">
              <a:rPr lang="en-NZ" smtClean="0"/>
              <a:t>‹#›</a:t>
            </a:fld>
            <a:endParaRPr lang="en-NZ"/>
          </a:p>
        </p:txBody>
      </p:sp>
    </p:spTree>
    <p:extLst>
      <p:ext uri="{BB962C8B-B14F-4D97-AF65-F5344CB8AC3E}">
        <p14:creationId xmlns:p14="http://schemas.microsoft.com/office/powerpoint/2010/main" val="39562075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_No Imag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323528" y="2420888"/>
            <a:ext cx="8424936" cy="1127382"/>
          </a:xfrm>
        </p:spPr>
        <p:txBody>
          <a:bodyPr>
            <a:normAutofit/>
          </a:bodyPr>
          <a:lstStyle>
            <a:lvl1pPr algn="ctr">
              <a:lnSpc>
                <a:spcPts val="7000"/>
              </a:lnSpc>
              <a:defRPr sz="7200" b="1">
                <a:solidFill>
                  <a:srgbClr val="00B0F0"/>
                </a:solidFill>
                <a:latin typeface="+mj-lt"/>
              </a:defRPr>
            </a:lvl1pPr>
          </a:lstStyle>
          <a:p>
            <a:r>
              <a:rPr lang="en-US" dirty="0"/>
              <a:t>Title slide no image</a:t>
            </a:r>
            <a:endParaRPr lang="en-NZ" dirty="0"/>
          </a:p>
        </p:txBody>
      </p:sp>
      <p:sp>
        <p:nvSpPr>
          <p:cNvPr id="3" name="Subtitle 2"/>
          <p:cNvSpPr>
            <a:spLocks noGrp="1"/>
          </p:cNvSpPr>
          <p:nvPr>
            <p:ph type="subTitle" idx="1" hasCustomPrompt="1"/>
          </p:nvPr>
        </p:nvSpPr>
        <p:spPr>
          <a:xfrm>
            <a:off x="333467" y="3548270"/>
            <a:ext cx="8424936" cy="792088"/>
          </a:xfrm>
        </p:spPr>
        <p:txBody>
          <a:bodyPr>
            <a:normAutofit/>
          </a:bodyPr>
          <a:lstStyle>
            <a:lvl1pPr marL="0" indent="0" algn="ctr">
              <a:buNone/>
              <a:defRPr sz="3600" i="1" baseline="0">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Subtitle</a:t>
            </a:r>
            <a:endParaRPr lang="en-NZ" dirty="0"/>
          </a:p>
        </p:txBody>
      </p:sp>
      <p:sp>
        <p:nvSpPr>
          <p:cNvPr id="6" name="Slide Number Placeholder 5"/>
          <p:cNvSpPr>
            <a:spLocks noGrp="1"/>
          </p:cNvSpPr>
          <p:nvPr>
            <p:ph type="sldNum" sz="quarter" idx="12"/>
          </p:nvPr>
        </p:nvSpPr>
        <p:spPr/>
        <p:txBody>
          <a:bodyPr/>
          <a:lstStyle/>
          <a:p>
            <a:fld id="{8E358689-BA0A-49A1-8A48-F71B8AB2D529}" type="slidenum">
              <a:rPr lang="en-NZ" smtClean="0"/>
              <a:t>‹#›</a:t>
            </a:fld>
            <a:endParaRPr lang="en-NZ" dirty="0"/>
          </a:p>
        </p:txBody>
      </p:sp>
      <p:sp>
        <p:nvSpPr>
          <p:cNvPr id="7" name="Footer Placeholder 4"/>
          <p:cNvSpPr>
            <a:spLocks noGrp="1"/>
          </p:cNvSpPr>
          <p:nvPr>
            <p:ph type="ftr" sz="quarter" idx="3"/>
          </p:nvPr>
        </p:nvSpPr>
        <p:spPr>
          <a:xfrm>
            <a:off x="611560" y="6304235"/>
            <a:ext cx="2808312" cy="365125"/>
          </a:xfrm>
          <a:prstGeom prst="rect">
            <a:avLst/>
          </a:prstGeom>
        </p:spPr>
        <p:txBody>
          <a:bodyPr vert="horz" lIns="91440" tIns="45720" rIns="91440" bIns="45720" rtlCol="0" anchor="ctr"/>
          <a:lstStyle>
            <a:lvl1pPr algn="l">
              <a:defRPr sz="1000">
                <a:solidFill>
                  <a:schemeClr val="bg1"/>
                </a:solidFill>
              </a:defRPr>
            </a:lvl1pPr>
          </a:lstStyle>
          <a:p>
            <a:r>
              <a:rPr lang="en-NZ" dirty="0"/>
              <a:t>| Footer details here</a:t>
            </a:r>
          </a:p>
        </p:txBody>
      </p:sp>
    </p:spTree>
    <p:extLst>
      <p:ext uri="{BB962C8B-B14F-4D97-AF65-F5344CB8AC3E}">
        <p14:creationId xmlns:p14="http://schemas.microsoft.com/office/powerpoint/2010/main" val="6423953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_No Image subtitl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323528" y="2420888"/>
            <a:ext cx="8424936" cy="1368152"/>
          </a:xfrm>
        </p:spPr>
        <p:txBody>
          <a:bodyPr>
            <a:normAutofit/>
          </a:bodyPr>
          <a:lstStyle>
            <a:lvl1pPr algn="ctr">
              <a:lnSpc>
                <a:spcPts val="7000"/>
              </a:lnSpc>
              <a:defRPr sz="7200" b="1">
                <a:solidFill>
                  <a:srgbClr val="00B0F0"/>
                </a:solidFill>
                <a:latin typeface="+mj-lt"/>
              </a:defRPr>
            </a:lvl1pPr>
          </a:lstStyle>
          <a:p>
            <a:r>
              <a:rPr lang="en-US" dirty="0"/>
              <a:t>Title slide no subtitle</a:t>
            </a:r>
            <a:endParaRPr lang="en-NZ" dirty="0"/>
          </a:p>
        </p:txBody>
      </p:sp>
      <p:sp>
        <p:nvSpPr>
          <p:cNvPr id="6" name="Slide Number Placeholder 5"/>
          <p:cNvSpPr>
            <a:spLocks noGrp="1"/>
          </p:cNvSpPr>
          <p:nvPr>
            <p:ph type="sldNum" sz="quarter" idx="12"/>
          </p:nvPr>
        </p:nvSpPr>
        <p:spPr/>
        <p:txBody>
          <a:bodyPr/>
          <a:lstStyle/>
          <a:p>
            <a:fld id="{8E358689-BA0A-49A1-8A48-F71B8AB2D529}" type="slidenum">
              <a:rPr lang="en-NZ" smtClean="0"/>
              <a:t>‹#›</a:t>
            </a:fld>
            <a:endParaRPr lang="en-NZ"/>
          </a:p>
        </p:txBody>
      </p:sp>
      <p:sp>
        <p:nvSpPr>
          <p:cNvPr id="5" name="Footer Placeholder 4"/>
          <p:cNvSpPr>
            <a:spLocks noGrp="1"/>
          </p:cNvSpPr>
          <p:nvPr>
            <p:ph type="ftr" sz="quarter" idx="3"/>
          </p:nvPr>
        </p:nvSpPr>
        <p:spPr>
          <a:xfrm>
            <a:off x="611560" y="6304235"/>
            <a:ext cx="2808312" cy="365125"/>
          </a:xfrm>
          <a:prstGeom prst="rect">
            <a:avLst/>
          </a:prstGeom>
        </p:spPr>
        <p:txBody>
          <a:bodyPr vert="horz" lIns="91440" tIns="45720" rIns="91440" bIns="45720" rtlCol="0" anchor="ctr"/>
          <a:lstStyle>
            <a:lvl1pPr algn="l">
              <a:defRPr sz="1000">
                <a:solidFill>
                  <a:schemeClr val="bg1"/>
                </a:solidFill>
              </a:defRPr>
            </a:lvl1pPr>
          </a:lstStyle>
          <a:p>
            <a:r>
              <a:rPr lang="en-NZ" dirty="0"/>
              <a:t>| Footer details here</a:t>
            </a:r>
          </a:p>
        </p:txBody>
      </p:sp>
    </p:spTree>
    <p:extLst>
      <p:ext uri="{BB962C8B-B14F-4D97-AF65-F5344CB8AC3E}">
        <p14:creationId xmlns:p14="http://schemas.microsoft.com/office/powerpoint/2010/main" val="41881683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_image">
    <p:spTree>
      <p:nvGrpSpPr>
        <p:cNvPr id="1" name=""/>
        <p:cNvGrpSpPr/>
        <p:nvPr/>
      </p:nvGrpSpPr>
      <p:grpSpPr>
        <a:xfrm>
          <a:off x="0" y="0"/>
          <a:ext cx="0" cy="0"/>
          <a:chOff x="0" y="0"/>
          <a:chExt cx="0" cy="0"/>
        </a:xfrm>
      </p:grpSpPr>
      <p:sp>
        <p:nvSpPr>
          <p:cNvPr id="13" name="Title 1"/>
          <p:cNvSpPr>
            <a:spLocks noGrp="1"/>
          </p:cNvSpPr>
          <p:nvPr>
            <p:ph type="ctrTitle" hasCustomPrompt="1"/>
          </p:nvPr>
        </p:nvSpPr>
        <p:spPr>
          <a:xfrm>
            <a:off x="323528" y="2043202"/>
            <a:ext cx="8424936" cy="1368152"/>
          </a:xfrm>
        </p:spPr>
        <p:txBody>
          <a:bodyPr>
            <a:normAutofit/>
          </a:bodyPr>
          <a:lstStyle>
            <a:lvl1pPr algn="ctr">
              <a:lnSpc>
                <a:spcPts val="7000"/>
              </a:lnSpc>
              <a:defRPr sz="7200" b="1">
                <a:solidFill>
                  <a:schemeClr val="tx1"/>
                </a:solidFill>
                <a:latin typeface="+mj-lt"/>
              </a:defRPr>
            </a:lvl1pPr>
          </a:lstStyle>
          <a:p>
            <a:r>
              <a:rPr lang="en-US" dirty="0"/>
              <a:t>Title slide w/ image</a:t>
            </a:r>
            <a:endParaRPr lang="en-NZ" dirty="0"/>
          </a:p>
        </p:txBody>
      </p:sp>
      <p:sp>
        <p:nvSpPr>
          <p:cNvPr id="14" name="Subtitle 2"/>
          <p:cNvSpPr>
            <a:spLocks noGrp="1"/>
          </p:cNvSpPr>
          <p:nvPr>
            <p:ph type="subTitle" idx="1" hasCustomPrompt="1"/>
          </p:nvPr>
        </p:nvSpPr>
        <p:spPr>
          <a:xfrm>
            <a:off x="323528" y="3419061"/>
            <a:ext cx="8424936" cy="792088"/>
          </a:xfrm>
        </p:spPr>
        <p:txBody>
          <a:bodyPr>
            <a:normAutofit/>
          </a:bodyPr>
          <a:lstStyle>
            <a:lvl1pPr marL="0" indent="0" algn="ctr">
              <a:buNone/>
              <a:defRPr sz="3600" i="1"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Subtitle</a:t>
            </a:r>
            <a:endParaRPr lang="en-NZ" dirty="0"/>
          </a:p>
        </p:txBody>
      </p:sp>
      <p:sp>
        <p:nvSpPr>
          <p:cNvPr id="6" name="Slide Number Placeholder 5"/>
          <p:cNvSpPr>
            <a:spLocks noGrp="1"/>
          </p:cNvSpPr>
          <p:nvPr>
            <p:ph type="sldNum" sz="quarter" idx="12"/>
          </p:nvPr>
        </p:nvSpPr>
        <p:spPr/>
        <p:txBody>
          <a:bodyPr/>
          <a:lstStyle/>
          <a:p>
            <a:fld id="{8E358689-BA0A-49A1-8A48-F71B8AB2D529}" type="slidenum">
              <a:rPr lang="en-NZ" smtClean="0"/>
              <a:t>‹#›</a:t>
            </a:fld>
            <a:endParaRPr lang="en-NZ" dirty="0"/>
          </a:p>
        </p:txBody>
      </p:sp>
      <p:sp>
        <p:nvSpPr>
          <p:cNvPr id="4" name="Picture Placeholder 3"/>
          <p:cNvSpPr>
            <a:spLocks noGrp="1"/>
          </p:cNvSpPr>
          <p:nvPr>
            <p:ph type="pic" sz="quarter" idx="14"/>
          </p:nvPr>
        </p:nvSpPr>
        <p:spPr>
          <a:xfrm>
            <a:off x="7415999" y="6060200"/>
            <a:ext cx="1580715" cy="797799"/>
          </a:xfrm>
        </p:spPr>
        <p:txBody>
          <a:bodyPr/>
          <a:lstStyle/>
          <a:p>
            <a:r>
              <a:rPr lang="en-US"/>
              <a:t>Click icon to add picture</a:t>
            </a:r>
            <a:endParaRPr lang="en-NZ" dirty="0"/>
          </a:p>
        </p:txBody>
      </p:sp>
      <p:sp>
        <p:nvSpPr>
          <p:cNvPr id="7" name="Picture Placeholder 6"/>
          <p:cNvSpPr>
            <a:spLocks noGrp="1"/>
          </p:cNvSpPr>
          <p:nvPr>
            <p:ph type="pic" sz="quarter" idx="13" hasCustomPrompt="1"/>
          </p:nvPr>
        </p:nvSpPr>
        <p:spPr>
          <a:xfrm>
            <a:off x="0" y="0"/>
            <a:ext cx="9144000" cy="6181200"/>
          </a:xfrm>
          <a:noFill/>
        </p:spPr>
        <p:txBody>
          <a:bodyPr>
            <a:normAutofit/>
          </a:bodyPr>
          <a:lstStyle>
            <a:lvl1pPr marL="0" indent="0" algn="ctr">
              <a:buNone/>
              <a:defRPr sz="1800" i="1" u="none">
                <a:solidFill>
                  <a:schemeClr val="accent3"/>
                </a:solidFill>
                <a:latin typeface="+mn-lt"/>
              </a:defRPr>
            </a:lvl1pPr>
          </a:lstStyle>
          <a:p>
            <a:r>
              <a:rPr lang="en-NZ" dirty="0"/>
              <a:t>Click image icon to place image, then send to back</a:t>
            </a:r>
          </a:p>
        </p:txBody>
      </p:sp>
      <p:sp>
        <p:nvSpPr>
          <p:cNvPr id="9" name="Footer Placeholder 4"/>
          <p:cNvSpPr>
            <a:spLocks noGrp="1"/>
          </p:cNvSpPr>
          <p:nvPr>
            <p:ph type="ftr" sz="quarter" idx="3"/>
          </p:nvPr>
        </p:nvSpPr>
        <p:spPr>
          <a:xfrm>
            <a:off x="611560" y="6304235"/>
            <a:ext cx="2808312" cy="365125"/>
          </a:xfrm>
          <a:prstGeom prst="rect">
            <a:avLst/>
          </a:prstGeom>
        </p:spPr>
        <p:txBody>
          <a:bodyPr vert="horz" lIns="91440" tIns="45720" rIns="91440" bIns="45720" rtlCol="0" anchor="ctr"/>
          <a:lstStyle>
            <a:lvl1pPr algn="l">
              <a:defRPr sz="1000">
                <a:solidFill>
                  <a:schemeClr val="bg1"/>
                </a:solidFill>
              </a:defRPr>
            </a:lvl1pPr>
          </a:lstStyle>
          <a:p>
            <a:r>
              <a:rPr lang="en-NZ" dirty="0"/>
              <a:t>| Footer details here</a:t>
            </a:r>
          </a:p>
        </p:txBody>
      </p:sp>
    </p:spTree>
    <p:extLst>
      <p:ext uri="{BB962C8B-B14F-4D97-AF65-F5344CB8AC3E}">
        <p14:creationId xmlns:p14="http://schemas.microsoft.com/office/powerpoint/2010/main" val="32280044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fld id="{8E358689-BA0A-49A1-8A48-F71B8AB2D529}" type="slidenum">
              <a:rPr lang="en-NZ" smtClean="0"/>
              <a:pPr/>
              <a:t>‹#›</a:t>
            </a:fld>
            <a:endParaRPr lang="en-NZ" dirty="0"/>
          </a:p>
        </p:txBody>
      </p:sp>
      <p:sp>
        <p:nvSpPr>
          <p:cNvPr id="7" name="Content Placeholder 6"/>
          <p:cNvSpPr>
            <a:spLocks noGrp="1"/>
          </p:cNvSpPr>
          <p:nvPr>
            <p:ph sz="quarter" idx="12" hasCustomPrompt="1"/>
          </p:nvPr>
        </p:nvSpPr>
        <p:spPr>
          <a:xfrm>
            <a:off x="395536" y="1196752"/>
            <a:ext cx="8352927" cy="4680173"/>
          </a:xfrm>
        </p:spPr>
        <p:txBody>
          <a:bodyPr/>
          <a:lstStyle>
            <a:lvl1pPr>
              <a:defRPr/>
            </a:lvl1pPr>
          </a:lstStyle>
          <a:p>
            <a:pPr lvl="0"/>
            <a:r>
              <a:rPr lang="en-US" dirty="0"/>
              <a:t>First level of text</a:t>
            </a:r>
          </a:p>
          <a:p>
            <a:pPr lvl="1"/>
            <a:r>
              <a:rPr lang="en-US" dirty="0"/>
              <a:t>Second level</a:t>
            </a:r>
          </a:p>
          <a:p>
            <a:pPr lvl="2"/>
            <a:r>
              <a:rPr lang="en-US" dirty="0"/>
              <a:t>Third level</a:t>
            </a:r>
          </a:p>
          <a:p>
            <a:pPr lvl="3"/>
            <a:r>
              <a:rPr lang="en-US" dirty="0"/>
              <a:t>Fourth level</a:t>
            </a:r>
          </a:p>
          <a:p>
            <a:pPr lvl="4"/>
            <a:r>
              <a:rPr lang="en-US" dirty="0"/>
              <a:t>Fifth level</a:t>
            </a:r>
            <a:endParaRPr lang="en-NZ" dirty="0"/>
          </a:p>
        </p:txBody>
      </p:sp>
      <p:sp>
        <p:nvSpPr>
          <p:cNvPr id="6" name="Text Placeholder 15"/>
          <p:cNvSpPr>
            <a:spLocks noGrp="1"/>
          </p:cNvSpPr>
          <p:nvPr>
            <p:ph type="body" sz="quarter" idx="16" hasCustomPrompt="1"/>
          </p:nvPr>
        </p:nvSpPr>
        <p:spPr>
          <a:xfrm>
            <a:off x="398186" y="228877"/>
            <a:ext cx="8367712" cy="854075"/>
          </a:xfrm>
        </p:spPr>
        <p:txBody>
          <a:bodyPr>
            <a:noAutofit/>
          </a:bodyPr>
          <a:lstStyle>
            <a:lvl1pPr marL="0" indent="0">
              <a:buNone/>
              <a:defRPr sz="5400" b="1" baseline="0">
                <a:solidFill>
                  <a:schemeClr val="accent1"/>
                </a:solidFill>
              </a:defRPr>
            </a:lvl1pPr>
          </a:lstStyle>
          <a:p>
            <a:pPr lvl="0"/>
            <a:r>
              <a:rPr lang="en-NZ" sz="5400" b="1" dirty="0"/>
              <a:t>Title with any content</a:t>
            </a:r>
            <a:endParaRPr lang="en-NZ" dirty="0"/>
          </a:p>
        </p:txBody>
      </p:sp>
      <p:sp>
        <p:nvSpPr>
          <p:cNvPr id="8" name="Footer Placeholder 4"/>
          <p:cNvSpPr>
            <a:spLocks noGrp="1"/>
          </p:cNvSpPr>
          <p:nvPr>
            <p:ph type="ftr" sz="quarter" idx="3"/>
          </p:nvPr>
        </p:nvSpPr>
        <p:spPr>
          <a:xfrm>
            <a:off x="611560" y="6304235"/>
            <a:ext cx="2808312" cy="365125"/>
          </a:xfrm>
          <a:prstGeom prst="rect">
            <a:avLst/>
          </a:prstGeom>
        </p:spPr>
        <p:txBody>
          <a:bodyPr vert="horz" lIns="91440" tIns="45720" rIns="91440" bIns="45720" rtlCol="0" anchor="ctr"/>
          <a:lstStyle>
            <a:lvl1pPr algn="l">
              <a:defRPr sz="1000">
                <a:solidFill>
                  <a:schemeClr val="bg1"/>
                </a:solidFill>
              </a:defRPr>
            </a:lvl1pPr>
          </a:lstStyle>
          <a:p>
            <a:r>
              <a:rPr lang="en-NZ" dirty="0"/>
              <a:t>| Footer details here</a:t>
            </a:r>
          </a:p>
        </p:txBody>
      </p:sp>
    </p:spTree>
    <p:extLst>
      <p:ext uri="{BB962C8B-B14F-4D97-AF65-F5344CB8AC3E}">
        <p14:creationId xmlns:p14="http://schemas.microsoft.com/office/powerpoint/2010/main" val="28177076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hart with title">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8E358689-BA0A-49A1-8A48-F71B8AB2D529}" type="slidenum">
              <a:rPr lang="en-NZ" smtClean="0"/>
              <a:t>‹#›</a:t>
            </a:fld>
            <a:endParaRPr lang="en-NZ"/>
          </a:p>
        </p:txBody>
      </p:sp>
      <p:sp>
        <p:nvSpPr>
          <p:cNvPr id="10" name="Chart Placeholder 9"/>
          <p:cNvSpPr>
            <a:spLocks noGrp="1"/>
          </p:cNvSpPr>
          <p:nvPr>
            <p:ph type="chart" sz="quarter" idx="13" hasCustomPrompt="1"/>
          </p:nvPr>
        </p:nvSpPr>
        <p:spPr>
          <a:xfrm>
            <a:off x="1259681" y="1340768"/>
            <a:ext cx="6624638" cy="3960440"/>
          </a:xfrm>
          <a:ln w="31750">
            <a:noFill/>
          </a:ln>
          <a:effectLst/>
        </p:spPr>
        <p:txBody>
          <a:bodyPr>
            <a:normAutofit/>
          </a:bodyPr>
          <a:lstStyle>
            <a:lvl1pPr marL="0" indent="0">
              <a:buNone/>
              <a:defRPr sz="1600" i="1" baseline="0">
                <a:solidFill>
                  <a:schemeClr val="accent3"/>
                </a:solidFill>
              </a:defRPr>
            </a:lvl1pPr>
          </a:lstStyle>
          <a:p>
            <a:r>
              <a:rPr lang="en-NZ" sz="1200" i="1" dirty="0"/>
              <a:t>Click icon to insert graph</a:t>
            </a:r>
            <a:endParaRPr lang="en-NZ" dirty="0"/>
          </a:p>
        </p:txBody>
      </p:sp>
      <p:sp>
        <p:nvSpPr>
          <p:cNvPr id="12" name="Text Placeholder 15"/>
          <p:cNvSpPr>
            <a:spLocks noGrp="1"/>
          </p:cNvSpPr>
          <p:nvPr>
            <p:ph type="body" sz="quarter" idx="14" hasCustomPrompt="1"/>
          </p:nvPr>
        </p:nvSpPr>
        <p:spPr>
          <a:xfrm>
            <a:off x="398186" y="228877"/>
            <a:ext cx="8367712" cy="854075"/>
          </a:xfrm>
        </p:spPr>
        <p:txBody>
          <a:bodyPr>
            <a:noAutofit/>
          </a:bodyPr>
          <a:lstStyle>
            <a:lvl1pPr marL="0" indent="0">
              <a:buNone/>
              <a:defRPr sz="5400" b="1" baseline="0">
                <a:solidFill>
                  <a:schemeClr val="accent1"/>
                </a:solidFill>
              </a:defRPr>
            </a:lvl1pPr>
          </a:lstStyle>
          <a:p>
            <a:pPr lvl="0"/>
            <a:r>
              <a:rPr lang="en-NZ" sz="5400" b="1" dirty="0"/>
              <a:t>Title with graph only</a:t>
            </a:r>
            <a:endParaRPr lang="en-NZ" dirty="0"/>
          </a:p>
        </p:txBody>
      </p:sp>
      <p:sp>
        <p:nvSpPr>
          <p:cNvPr id="8" name="Footer Placeholder 4"/>
          <p:cNvSpPr>
            <a:spLocks noGrp="1"/>
          </p:cNvSpPr>
          <p:nvPr>
            <p:ph type="ftr" sz="quarter" idx="3"/>
          </p:nvPr>
        </p:nvSpPr>
        <p:spPr>
          <a:xfrm>
            <a:off x="611560" y="6304235"/>
            <a:ext cx="2808312" cy="365125"/>
          </a:xfrm>
          <a:prstGeom prst="rect">
            <a:avLst/>
          </a:prstGeom>
        </p:spPr>
        <p:txBody>
          <a:bodyPr vert="horz" lIns="91440" tIns="45720" rIns="91440" bIns="45720" rtlCol="0" anchor="ctr"/>
          <a:lstStyle>
            <a:lvl1pPr algn="l">
              <a:defRPr sz="1000">
                <a:solidFill>
                  <a:schemeClr val="bg1"/>
                </a:solidFill>
              </a:defRPr>
            </a:lvl1pPr>
          </a:lstStyle>
          <a:p>
            <a:r>
              <a:rPr lang="en-NZ" dirty="0"/>
              <a:t>| Footer details here</a:t>
            </a:r>
          </a:p>
        </p:txBody>
      </p:sp>
    </p:spTree>
    <p:extLst>
      <p:ext uri="{BB962C8B-B14F-4D97-AF65-F5344CB8AC3E}">
        <p14:creationId xmlns:p14="http://schemas.microsoft.com/office/powerpoint/2010/main" val="23818731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able with title">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8E358689-BA0A-49A1-8A48-F71B8AB2D529}" type="slidenum">
              <a:rPr lang="en-NZ" smtClean="0"/>
              <a:t>‹#›</a:t>
            </a:fld>
            <a:endParaRPr lang="en-NZ"/>
          </a:p>
        </p:txBody>
      </p:sp>
      <p:sp>
        <p:nvSpPr>
          <p:cNvPr id="4" name="Table Placeholder 3"/>
          <p:cNvSpPr>
            <a:spLocks noGrp="1"/>
          </p:cNvSpPr>
          <p:nvPr>
            <p:ph type="tbl" sz="quarter" idx="14" hasCustomPrompt="1"/>
          </p:nvPr>
        </p:nvSpPr>
        <p:spPr>
          <a:xfrm>
            <a:off x="1258887" y="1340768"/>
            <a:ext cx="6626225" cy="3959225"/>
          </a:xfrm>
          <a:noFill/>
          <a:ln w="31750">
            <a:solidFill>
              <a:schemeClr val="bg1"/>
            </a:solidFill>
          </a:ln>
          <a:effectLst>
            <a:outerShdw blurRad="50800" dist="38100" dir="2700000" algn="tl" rotWithShape="0">
              <a:prstClr val="black">
                <a:alpha val="40000"/>
              </a:prstClr>
            </a:outerShdw>
          </a:effectLst>
        </p:spPr>
        <p:txBody>
          <a:bodyPr>
            <a:normAutofit/>
          </a:bodyPr>
          <a:lstStyle>
            <a:lvl1pPr marL="0" indent="0" algn="ctr">
              <a:buNone/>
              <a:defRPr sz="1400" i="1" baseline="0">
                <a:solidFill>
                  <a:schemeClr val="tx1">
                    <a:lumMod val="95000"/>
                    <a:lumOff val="5000"/>
                  </a:schemeClr>
                </a:solidFill>
                <a:latin typeface="+mn-lt"/>
              </a:defRPr>
            </a:lvl1pPr>
          </a:lstStyle>
          <a:p>
            <a:r>
              <a:rPr lang="en-NZ" dirty="0"/>
              <a:t>Click icon to insert table</a:t>
            </a:r>
          </a:p>
        </p:txBody>
      </p:sp>
      <p:sp>
        <p:nvSpPr>
          <p:cNvPr id="9" name="Text Placeholder 15"/>
          <p:cNvSpPr>
            <a:spLocks noGrp="1"/>
          </p:cNvSpPr>
          <p:nvPr>
            <p:ph type="body" sz="quarter" idx="15" hasCustomPrompt="1"/>
          </p:nvPr>
        </p:nvSpPr>
        <p:spPr>
          <a:xfrm>
            <a:off x="398186" y="228877"/>
            <a:ext cx="8367712" cy="854075"/>
          </a:xfrm>
        </p:spPr>
        <p:txBody>
          <a:bodyPr>
            <a:noAutofit/>
          </a:bodyPr>
          <a:lstStyle>
            <a:lvl1pPr marL="0" indent="0">
              <a:buNone/>
              <a:defRPr sz="5400" b="1" baseline="0">
                <a:solidFill>
                  <a:schemeClr val="accent1"/>
                </a:solidFill>
              </a:defRPr>
            </a:lvl1pPr>
          </a:lstStyle>
          <a:p>
            <a:pPr lvl="0"/>
            <a:r>
              <a:rPr lang="en-NZ" sz="5400" b="1" dirty="0"/>
              <a:t>Title with table only</a:t>
            </a:r>
            <a:endParaRPr lang="en-NZ" dirty="0"/>
          </a:p>
        </p:txBody>
      </p:sp>
      <p:sp>
        <p:nvSpPr>
          <p:cNvPr id="7" name="Footer Placeholder 4"/>
          <p:cNvSpPr>
            <a:spLocks noGrp="1"/>
          </p:cNvSpPr>
          <p:nvPr>
            <p:ph type="ftr" sz="quarter" idx="3"/>
          </p:nvPr>
        </p:nvSpPr>
        <p:spPr>
          <a:xfrm>
            <a:off x="611560" y="6304235"/>
            <a:ext cx="2808312" cy="365125"/>
          </a:xfrm>
          <a:prstGeom prst="rect">
            <a:avLst/>
          </a:prstGeom>
        </p:spPr>
        <p:txBody>
          <a:bodyPr vert="horz" lIns="91440" tIns="45720" rIns="91440" bIns="45720" rtlCol="0" anchor="ctr"/>
          <a:lstStyle>
            <a:lvl1pPr algn="l">
              <a:defRPr sz="1000">
                <a:solidFill>
                  <a:schemeClr val="bg1"/>
                </a:solidFill>
              </a:defRPr>
            </a:lvl1pPr>
          </a:lstStyle>
          <a:p>
            <a:r>
              <a:rPr lang="en-NZ" dirty="0"/>
              <a:t>| Footer details here</a:t>
            </a:r>
          </a:p>
        </p:txBody>
      </p:sp>
    </p:spTree>
    <p:extLst>
      <p:ext uri="{BB962C8B-B14F-4D97-AF65-F5344CB8AC3E}">
        <p14:creationId xmlns:p14="http://schemas.microsoft.com/office/powerpoint/2010/main" val="24194084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Image and text">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fld id="{8E358689-BA0A-49A1-8A48-F71B8AB2D529}" type="slidenum">
              <a:rPr lang="en-NZ" smtClean="0"/>
              <a:pPr/>
              <a:t>‹#›</a:t>
            </a:fld>
            <a:endParaRPr lang="en-NZ" dirty="0"/>
          </a:p>
        </p:txBody>
      </p:sp>
      <p:sp>
        <p:nvSpPr>
          <p:cNvPr id="10" name="Text Placeholder 9"/>
          <p:cNvSpPr>
            <a:spLocks noGrp="1"/>
          </p:cNvSpPr>
          <p:nvPr>
            <p:ph type="body" sz="quarter" idx="14" hasCustomPrompt="1"/>
          </p:nvPr>
        </p:nvSpPr>
        <p:spPr>
          <a:xfrm>
            <a:off x="395536" y="1397768"/>
            <a:ext cx="3887787" cy="4392612"/>
          </a:xfrm>
        </p:spPr>
        <p:txBody>
          <a:bodyPr>
            <a:normAutofit/>
          </a:bodyPr>
          <a:lstStyle>
            <a:lvl1pPr marL="0" indent="0">
              <a:buFont typeface="Arial" pitchFamily="34" charset="0"/>
              <a:buNone/>
              <a:defRPr sz="2200" i="0" baseline="0"/>
            </a:lvl1pPr>
          </a:lstStyle>
          <a:p>
            <a:pPr lvl="0"/>
            <a:r>
              <a:rPr lang="en-US" dirty="0"/>
              <a:t>First level of text</a:t>
            </a:r>
          </a:p>
          <a:p>
            <a:pPr lvl="1"/>
            <a:r>
              <a:rPr lang="en-US" dirty="0"/>
              <a:t>Second level</a:t>
            </a:r>
          </a:p>
          <a:p>
            <a:pPr lvl="2"/>
            <a:r>
              <a:rPr lang="en-US" dirty="0"/>
              <a:t>Third level</a:t>
            </a:r>
          </a:p>
          <a:p>
            <a:pPr lvl="3"/>
            <a:r>
              <a:rPr lang="en-US" dirty="0"/>
              <a:t>Fourth level</a:t>
            </a:r>
          </a:p>
          <a:p>
            <a:pPr lvl="4"/>
            <a:r>
              <a:rPr lang="en-US" dirty="0"/>
              <a:t>Fifth level</a:t>
            </a:r>
            <a:endParaRPr lang="en-NZ" dirty="0"/>
          </a:p>
          <a:p>
            <a:pPr lvl="0"/>
            <a:endParaRPr lang="en-NZ" dirty="0"/>
          </a:p>
        </p:txBody>
      </p:sp>
      <p:sp>
        <p:nvSpPr>
          <p:cNvPr id="12" name="Picture Placeholder 11"/>
          <p:cNvSpPr>
            <a:spLocks noGrp="1"/>
          </p:cNvSpPr>
          <p:nvPr>
            <p:ph type="pic" sz="quarter" idx="15" hasCustomPrompt="1"/>
          </p:nvPr>
        </p:nvSpPr>
        <p:spPr>
          <a:xfrm>
            <a:off x="4500563" y="1398314"/>
            <a:ext cx="4248150" cy="4319587"/>
          </a:xfrm>
          <a:noFill/>
          <a:ln w="38100">
            <a:solidFill>
              <a:schemeClr val="bg1"/>
            </a:solidFill>
          </a:ln>
          <a:effectLst>
            <a:outerShdw blurRad="50800" dist="38100" dir="2700000" algn="tl" rotWithShape="0">
              <a:prstClr val="black">
                <a:alpha val="40000"/>
              </a:prstClr>
            </a:outerShdw>
          </a:effectLst>
        </p:spPr>
        <p:txBody>
          <a:bodyPr>
            <a:normAutofit/>
          </a:bodyPr>
          <a:lstStyle>
            <a:lvl1pPr marL="0" indent="0">
              <a:buNone/>
              <a:defRPr sz="1400" i="1" baseline="0"/>
            </a:lvl1pPr>
          </a:lstStyle>
          <a:p>
            <a:r>
              <a:rPr lang="en-NZ" dirty="0"/>
              <a:t>Click icon to add image</a:t>
            </a:r>
          </a:p>
        </p:txBody>
      </p:sp>
      <p:sp>
        <p:nvSpPr>
          <p:cNvPr id="13" name="Text Placeholder 15"/>
          <p:cNvSpPr>
            <a:spLocks noGrp="1"/>
          </p:cNvSpPr>
          <p:nvPr>
            <p:ph type="body" sz="quarter" idx="16" hasCustomPrompt="1"/>
          </p:nvPr>
        </p:nvSpPr>
        <p:spPr>
          <a:xfrm>
            <a:off x="398186" y="228877"/>
            <a:ext cx="8367712" cy="854075"/>
          </a:xfrm>
        </p:spPr>
        <p:txBody>
          <a:bodyPr>
            <a:noAutofit/>
          </a:bodyPr>
          <a:lstStyle>
            <a:lvl1pPr marL="0" indent="0">
              <a:buNone/>
              <a:defRPr sz="5400" b="1" baseline="0">
                <a:solidFill>
                  <a:schemeClr val="accent1"/>
                </a:solidFill>
              </a:defRPr>
            </a:lvl1pPr>
          </a:lstStyle>
          <a:p>
            <a:pPr lvl="0"/>
            <a:r>
              <a:rPr lang="en-NZ" sz="5400" b="1" dirty="0"/>
              <a:t>Title with text and graph</a:t>
            </a:r>
            <a:endParaRPr lang="en-NZ" dirty="0"/>
          </a:p>
        </p:txBody>
      </p:sp>
      <p:sp>
        <p:nvSpPr>
          <p:cNvPr id="7" name="Footer Placeholder 4"/>
          <p:cNvSpPr>
            <a:spLocks noGrp="1"/>
          </p:cNvSpPr>
          <p:nvPr>
            <p:ph type="ftr" sz="quarter" idx="3"/>
          </p:nvPr>
        </p:nvSpPr>
        <p:spPr>
          <a:xfrm>
            <a:off x="611560" y="6304235"/>
            <a:ext cx="2808312" cy="365125"/>
          </a:xfrm>
          <a:prstGeom prst="rect">
            <a:avLst/>
          </a:prstGeom>
        </p:spPr>
        <p:txBody>
          <a:bodyPr vert="horz" lIns="91440" tIns="45720" rIns="91440" bIns="45720" rtlCol="0" anchor="ctr"/>
          <a:lstStyle>
            <a:lvl1pPr algn="l">
              <a:defRPr sz="1000">
                <a:solidFill>
                  <a:schemeClr val="bg1"/>
                </a:solidFill>
              </a:defRPr>
            </a:lvl1pPr>
          </a:lstStyle>
          <a:p>
            <a:r>
              <a:rPr lang="en-NZ" dirty="0"/>
              <a:t>| Footer details here</a:t>
            </a:r>
          </a:p>
        </p:txBody>
      </p:sp>
    </p:spTree>
    <p:extLst>
      <p:ext uri="{BB962C8B-B14F-4D97-AF65-F5344CB8AC3E}">
        <p14:creationId xmlns:p14="http://schemas.microsoft.com/office/powerpoint/2010/main" val="35972902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ection header no image">
    <p:spTree>
      <p:nvGrpSpPr>
        <p:cNvPr id="1" name=""/>
        <p:cNvGrpSpPr/>
        <p:nvPr/>
      </p:nvGrpSpPr>
      <p:grpSpPr>
        <a:xfrm>
          <a:off x="0" y="0"/>
          <a:ext cx="0" cy="0"/>
          <a:chOff x="0" y="0"/>
          <a:chExt cx="0" cy="0"/>
        </a:xfrm>
      </p:grpSpPr>
      <p:sp>
        <p:nvSpPr>
          <p:cNvPr id="16" name="Text Placeholder 15"/>
          <p:cNvSpPr>
            <a:spLocks noGrp="1"/>
          </p:cNvSpPr>
          <p:nvPr>
            <p:ph type="body" sz="quarter" idx="14" hasCustomPrompt="1"/>
          </p:nvPr>
        </p:nvSpPr>
        <p:spPr>
          <a:xfrm>
            <a:off x="398186" y="228877"/>
            <a:ext cx="8367712" cy="854075"/>
          </a:xfrm>
          <a:noFill/>
        </p:spPr>
        <p:txBody>
          <a:bodyPr>
            <a:noAutofit/>
          </a:bodyPr>
          <a:lstStyle>
            <a:lvl1pPr marL="0" indent="0">
              <a:buNone/>
              <a:defRPr sz="5400" b="1" baseline="0">
                <a:solidFill>
                  <a:schemeClr val="accent1"/>
                </a:solidFill>
              </a:defRPr>
            </a:lvl1pPr>
          </a:lstStyle>
          <a:p>
            <a:pPr lvl="0"/>
            <a:r>
              <a:rPr lang="en-NZ" sz="5400" b="1" dirty="0"/>
              <a:t>Section header side image</a:t>
            </a:r>
            <a:endParaRPr lang="en-NZ" dirty="0"/>
          </a:p>
        </p:txBody>
      </p:sp>
      <p:sp>
        <p:nvSpPr>
          <p:cNvPr id="6" name="Slide Number Placeholder 5"/>
          <p:cNvSpPr>
            <a:spLocks noGrp="1"/>
          </p:cNvSpPr>
          <p:nvPr>
            <p:ph type="sldNum" sz="quarter" idx="12"/>
          </p:nvPr>
        </p:nvSpPr>
        <p:spPr/>
        <p:txBody>
          <a:bodyPr/>
          <a:lstStyle>
            <a:lvl1pPr>
              <a:defRPr sz="1200"/>
            </a:lvl1pPr>
          </a:lstStyle>
          <a:p>
            <a:fld id="{8E358689-BA0A-49A1-8A48-F71B8AB2D529}" type="slidenum">
              <a:rPr lang="en-NZ" smtClean="0"/>
              <a:pPr/>
              <a:t>‹#›</a:t>
            </a:fld>
            <a:endParaRPr lang="en-NZ" dirty="0"/>
          </a:p>
        </p:txBody>
      </p:sp>
      <p:sp>
        <p:nvSpPr>
          <p:cNvPr id="7" name="Picture Placeholder 11"/>
          <p:cNvSpPr>
            <a:spLocks noGrp="1"/>
          </p:cNvSpPr>
          <p:nvPr>
            <p:ph type="pic" sz="quarter" idx="15" hasCustomPrompt="1"/>
          </p:nvPr>
        </p:nvSpPr>
        <p:spPr>
          <a:xfrm>
            <a:off x="2862470" y="1212575"/>
            <a:ext cx="5727219" cy="4651513"/>
          </a:xfrm>
          <a:noFill/>
          <a:ln w="38100">
            <a:solidFill>
              <a:schemeClr val="bg1"/>
            </a:solidFill>
          </a:ln>
          <a:effectLst>
            <a:outerShdw blurRad="50800" dist="38100" dir="2700000" algn="tl" rotWithShape="0">
              <a:prstClr val="black">
                <a:alpha val="40000"/>
              </a:prstClr>
            </a:outerShdw>
          </a:effectLst>
        </p:spPr>
        <p:txBody>
          <a:bodyPr>
            <a:normAutofit/>
          </a:bodyPr>
          <a:lstStyle>
            <a:lvl1pPr marL="0" indent="0">
              <a:buNone/>
              <a:defRPr sz="1400" i="1" baseline="0"/>
            </a:lvl1pPr>
          </a:lstStyle>
          <a:p>
            <a:r>
              <a:rPr lang="en-NZ" dirty="0"/>
              <a:t>Click icon to add image</a:t>
            </a:r>
          </a:p>
        </p:txBody>
      </p:sp>
      <p:sp>
        <p:nvSpPr>
          <p:cNvPr id="9" name="Footer Placeholder 4"/>
          <p:cNvSpPr>
            <a:spLocks noGrp="1"/>
          </p:cNvSpPr>
          <p:nvPr>
            <p:ph type="ftr" sz="quarter" idx="3"/>
          </p:nvPr>
        </p:nvSpPr>
        <p:spPr>
          <a:xfrm>
            <a:off x="611560" y="6304235"/>
            <a:ext cx="2808312" cy="365125"/>
          </a:xfrm>
          <a:prstGeom prst="rect">
            <a:avLst/>
          </a:prstGeom>
        </p:spPr>
        <p:txBody>
          <a:bodyPr vert="horz" lIns="91440" tIns="45720" rIns="91440" bIns="45720" rtlCol="0" anchor="ctr"/>
          <a:lstStyle>
            <a:lvl1pPr algn="l">
              <a:defRPr sz="1000">
                <a:solidFill>
                  <a:schemeClr val="bg1"/>
                </a:solidFill>
              </a:defRPr>
            </a:lvl1pPr>
          </a:lstStyle>
          <a:p>
            <a:r>
              <a:rPr lang="en-NZ" dirty="0"/>
              <a:t>| Footer details here</a:t>
            </a:r>
          </a:p>
        </p:txBody>
      </p:sp>
    </p:spTree>
    <p:extLst>
      <p:ext uri="{BB962C8B-B14F-4D97-AF65-F5344CB8AC3E}">
        <p14:creationId xmlns:p14="http://schemas.microsoft.com/office/powerpoint/2010/main" val="27226839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AndTwoObj">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15888"/>
            <a:ext cx="8229600" cy="936625"/>
          </a:xfrm>
        </p:spPr>
        <p:txBody>
          <a:bodyPr/>
          <a:lstStyle/>
          <a:p>
            <a:r>
              <a:rPr lang="en-US"/>
              <a:t>Click to edit Master title style</a:t>
            </a:r>
          </a:p>
        </p:txBody>
      </p:sp>
      <p:sp>
        <p:nvSpPr>
          <p:cNvPr id="3" name="Content Placeholder 2"/>
          <p:cNvSpPr>
            <a:spLocks noGrp="1"/>
          </p:cNvSpPr>
          <p:nvPr>
            <p:ph sz="half" idx="1"/>
          </p:nvPr>
        </p:nvSpPr>
        <p:spPr>
          <a:xfrm>
            <a:off x="457200" y="1412875"/>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48200" y="1412875"/>
            <a:ext cx="40386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648200" y="3751263"/>
            <a:ext cx="40386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895480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1">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67544" y="404664"/>
            <a:ext cx="8229600" cy="1143000"/>
          </a:xfrm>
          <a:prstGeom prst="rect">
            <a:avLst/>
          </a:prstGeom>
        </p:spPr>
        <p:txBody>
          <a:bodyPr vert="horz" lIns="91440" tIns="45720" rIns="91440" bIns="45720" rtlCol="0" anchor="ctr">
            <a:normAutofit/>
          </a:bodyPr>
          <a:lstStyle/>
          <a:p>
            <a:r>
              <a:rPr lang="en-US" dirty="0"/>
              <a:t>This is the heading</a:t>
            </a:r>
            <a:endParaRPr lang="en-NZ"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First level of text</a:t>
            </a:r>
          </a:p>
          <a:p>
            <a:pPr lvl="1"/>
            <a:r>
              <a:rPr lang="en-US" dirty="0"/>
              <a:t>Second level</a:t>
            </a:r>
          </a:p>
          <a:p>
            <a:pPr lvl="2"/>
            <a:r>
              <a:rPr lang="en-US" dirty="0"/>
              <a:t>Third level</a:t>
            </a:r>
          </a:p>
          <a:p>
            <a:pPr lvl="3"/>
            <a:r>
              <a:rPr lang="en-US" dirty="0"/>
              <a:t>Fourth level</a:t>
            </a:r>
          </a:p>
          <a:p>
            <a:pPr lvl="4"/>
            <a:r>
              <a:rPr lang="en-US" dirty="0"/>
              <a:t>Fifth level</a:t>
            </a:r>
            <a:endParaRPr lang="en-NZ" dirty="0"/>
          </a:p>
        </p:txBody>
      </p:sp>
      <p:sp>
        <p:nvSpPr>
          <p:cNvPr id="5" name="Footer Placeholder 4"/>
          <p:cNvSpPr>
            <a:spLocks noGrp="1"/>
          </p:cNvSpPr>
          <p:nvPr>
            <p:ph type="ftr" sz="quarter" idx="3"/>
          </p:nvPr>
        </p:nvSpPr>
        <p:spPr>
          <a:xfrm>
            <a:off x="611560" y="6304235"/>
            <a:ext cx="2808312" cy="365125"/>
          </a:xfrm>
          <a:prstGeom prst="rect">
            <a:avLst/>
          </a:prstGeom>
        </p:spPr>
        <p:txBody>
          <a:bodyPr vert="horz" lIns="91440" tIns="45720" rIns="91440" bIns="45720" rtlCol="0" anchor="ctr"/>
          <a:lstStyle>
            <a:lvl1pPr algn="l">
              <a:defRPr sz="1000">
                <a:solidFill>
                  <a:schemeClr val="bg1"/>
                </a:solidFill>
              </a:defRPr>
            </a:lvl1pPr>
          </a:lstStyle>
          <a:p>
            <a:r>
              <a:rPr lang="en-NZ" dirty="0"/>
              <a:t>| Footer details here</a:t>
            </a:r>
          </a:p>
        </p:txBody>
      </p:sp>
      <p:sp>
        <p:nvSpPr>
          <p:cNvPr id="6" name="Slide Number Placeholder 5"/>
          <p:cNvSpPr>
            <a:spLocks noGrp="1"/>
          </p:cNvSpPr>
          <p:nvPr>
            <p:ph type="sldNum" sz="quarter" idx="4"/>
          </p:nvPr>
        </p:nvSpPr>
        <p:spPr>
          <a:xfrm>
            <a:off x="395536" y="6309321"/>
            <a:ext cx="405408" cy="360039"/>
          </a:xfrm>
          <a:prstGeom prst="rect">
            <a:avLst/>
          </a:prstGeom>
        </p:spPr>
        <p:txBody>
          <a:bodyPr vert="horz" lIns="91440" tIns="45720" rIns="91440" bIns="45720" rtlCol="0" anchor="ctr"/>
          <a:lstStyle>
            <a:lvl1pPr algn="l">
              <a:defRPr sz="1000">
                <a:solidFill>
                  <a:schemeClr val="bg1"/>
                </a:solidFill>
              </a:defRPr>
            </a:lvl1pPr>
          </a:lstStyle>
          <a:p>
            <a:fld id="{8E358689-BA0A-49A1-8A48-F71B8AB2D529}" type="slidenum">
              <a:rPr lang="en-NZ" smtClean="0"/>
              <a:pPr/>
              <a:t>‹#›</a:t>
            </a:fld>
            <a:endParaRPr lang="en-NZ" dirty="0"/>
          </a:p>
        </p:txBody>
      </p:sp>
    </p:spTree>
    <p:extLst>
      <p:ext uri="{BB962C8B-B14F-4D97-AF65-F5344CB8AC3E}">
        <p14:creationId xmlns:p14="http://schemas.microsoft.com/office/powerpoint/2010/main" val="2187426820"/>
      </p:ext>
    </p:extLst>
  </p:cSld>
  <p:clrMap bg1="lt1" tx1="dk1" bg2="lt2" tx2="dk2" accent1="accent1" accent2="accent2" accent3="accent3" accent4="accent4" accent5="accent5" accent6="accent6" hlink="hlink" folHlink="folHlink"/>
  <p:sldLayoutIdLst>
    <p:sldLayoutId id="2147483649" r:id="rId1"/>
    <p:sldLayoutId id="2147483669" r:id="rId2"/>
    <p:sldLayoutId id="2147483660" r:id="rId3"/>
    <p:sldLayoutId id="2147483667" r:id="rId4"/>
    <p:sldLayoutId id="2147483650" r:id="rId5"/>
    <p:sldLayoutId id="2147483661" r:id="rId6"/>
    <p:sldLayoutId id="2147483666" r:id="rId7"/>
    <p:sldLayoutId id="2147483671" r:id="rId8"/>
    <p:sldLayoutId id="2147483674" r:id="rId9"/>
  </p:sldLayoutIdLst>
  <p:hf hdr="0" dt="0"/>
  <p:txStyles>
    <p:titleStyle>
      <a:lvl1pPr algn="l" defTabSz="914400" rtl="0" eaLnBrk="1" latinLnBrk="0" hangingPunct="1">
        <a:spcBef>
          <a:spcPct val="0"/>
        </a:spcBef>
        <a:buNone/>
        <a:defRPr sz="5400" b="1" kern="1200" baseline="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200" kern="1200">
          <a:solidFill>
            <a:schemeClr val="accent2">
              <a:lumMod val="50000"/>
            </a:schemeClr>
          </a:solidFill>
          <a:latin typeface="+mj-lt"/>
          <a:ea typeface="+mn-ea"/>
          <a:cs typeface="+mn-cs"/>
        </a:defRPr>
      </a:lvl1pPr>
      <a:lvl2pPr marL="742950" indent="-285750" algn="l" defTabSz="914400" rtl="0" eaLnBrk="1" latinLnBrk="0" hangingPunct="1">
        <a:spcBef>
          <a:spcPct val="20000"/>
        </a:spcBef>
        <a:buFont typeface="Arial" pitchFamily="34" charset="0"/>
        <a:buChar char="–"/>
        <a:defRPr sz="1800" kern="1200">
          <a:solidFill>
            <a:schemeClr val="accent2">
              <a:lumMod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accent2">
              <a:lumMod val="50000"/>
            </a:schemeClr>
          </a:solidFill>
          <a:latin typeface="+mj-lt"/>
          <a:ea typeface="+mn-ea"/>
          <a:cs typeface="+mn-cs"/>
        </a:defRPr>
      </a:lvl3pPr>
      <a:lvl4pPr marL="1600200" indent="-228600" algn="l" defTabSz="914400" rtl="0" eaLnBrk="1" latinLnBrk="0" hangingPunct="1">
        <a:spcBef>
          <a:spcPct val="20000"/>
        </a:spcBef>
        <a:buFont typeface="Arial" pitchFamily="34" charset="0"/>
        <a:buChar char="–"/>
        <a:defRPr sz="1200" kern="1200">
          <a:solidFill>
            <a:schemeClr val="accent2">
              <a:lumMod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200" kern="1200">
          <a:solidFill>
            <a:schemeClr val="accent2">
              <a:lumMod val="50000"/>
            </a:schemeClr>
          </a:solidFill>
          <a:latin typeface="+mj-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3.xml"/><Relationship Id="rId4" Type="http://schemas.openxmlformats.org/officeDocument/2006/relationships/image" Target="../media/image4.jpeg"/></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Placeholder 14"/>
          <p:cNvPicPr>
            <a:picLocks noGrp="1" noChangeAspect="1"/>
          </p:cNvPicPr>
          <p:nvPr>
            <p:ph type="pic" sz="quarter" idx="13"/>
          </p:nvPr>
        </p:nvPicPr>
        <p:blipFill>
          <a:blip r:embed="rId2" cstate="print">
            <a:extLst>
              <a:ext uri="{28A0092B-C50C-407E-A947-70E740481C1C}">
                <a14:useLocalDpi xmlns:a14="http://schemas.microsoft.com/office/drawing/2010/main" val="0"/>
              </a:ext>
            </a:extLst>
          </a:blip>
          <a:srcRect l="693" r="693"/>
          <a:stretch>
            <a:fillRect/>
          </a:stretch>
        </p:blipFill>
        <p:spPr/>
      </p:pic>
      <p:sp>
        <p:nvSpPr>
          <p:cNvPr id="3" name="Slide Number Placeholder 2"/>
          <p:cNvSpPr>
            <a:spLocks noGrp="1"/>
          </p:cNvSpPr>
          <p:nvPr>
            <p:ph type="sldNum" sz="quarter" idx="12"/>
          </p:nvPr>
        </p:nvSpPr>
        <p:spPr/>
        <p:txBody>
          <a:bodyPr/>
          <a:lstStyle/>
          <a:p>
            <a:fld id="{8E358689-BA0A-49A1-8A48-F71B8AB2D529}" type="slidenum">
              <a:rPr lang="en-NZ" smtClean="0"/>
              <a:t>1</a:t>
            </a:fld>
            <a:endParaRPr lang="en-NZ" dirty="0"/>
          </a:p>
        </p:txBody>
      </p:sp>
      <p:sp>
        <p:nvSpPr>
          <p:cNvPr id="4" name="Title 3"/>
          <p:cNvSpPr>
            <a:spLocks noGrp="1"/>
          </p:cNvSpPr>
          <p:nvPr>
            <p:ph type="ctrTitle"/>
          </p:nvPr>
        </p:nvSpPr>
        <p:spPr>
          <a:xfrm>
            <a:off x="389350" y="511865"/>
            <a:ext cx="8424936" cy="1878496"/>
          </a:xfrm>
        </p:spPr>
        <p:txBody>
          <a:bodyPr>
            <a:normAutofit fontScale="90000"/>
          </a:bodyPr>
          <a:lstStyle/>
          <a:p>
            <a:r>
              <a:rPr lang="en-NZ" dirty="0"/>
              <a:t>ISPACG 32</a:t>
            </a:r>
            <a:br>
              <a:rPr lang="en-NZ" dirty="0"/>
            </a:br>
            <a:r>
              <a:rPr lang="en-NZ" dirty="0"/>
              <a:t> Agenda Item 2</a:t>
            </a:r>
            <a:br>
              <a:rPr lang="en-NZ" dirty="0"/>
            </a:br>
            <a:r>
              <a:rPr lang="en-NZ" dirty="0"/>
              <a:t>NZZO Briefing</a:t>
            </a:r>
          </a:p>
        </p:txBody>
      </p:sp>
      <p:pic>
        <p:nvPicPr>
          <p:cNvPr id="17" name="Picture Placeholder 16"/>
          <p:cNvPicPr>
            <a:picLocks noGrp="1" noChangeAspect="1"/>
          </p:cNvPicPr>
          <p:nvPr>
            <p:ph type="pic" sz="quarter" idx="14"/>
          </p:nvPr>
        </p:nvPicPr>
        <p:blipFill>
          <a:blip r:embed="rId3" cstate="screen">
            <a:extLst>
              <a:ext uri="{28A0092B-C50C-407E-A947-70E740481C1C}">
                <a14:useLocalDpi xmlns:a14="http://schemas.microsoft.com/office/drawing/2010/main"/>
              </a:ext>
            </a:extLst>
          </a:blip>
          <a:srcRect/>
          <a:stretch>
            <a:fillRect/>
          </a:stretch>
        </p:blipFill>
        <p:spPr/>
      </p:pic>
      <p:sp>
        <p:nvSpPr>
          <p:cNvPr id="2" name="TextBox 1"/>
          <p:cNvSpPr txBox="1"/>
          <p:nvPr/>
        </p:nvSpPr>
        <p:spPr>
          <a:xfrm>
            <a:off x="775252" y="4651513"/>
            <a:ext cx="6380922" cy="923330"/>
          </a:xfrm>
          <a:prstGeom prst="rect">
            <a:avLst/>
          </a:prstGeom>
          <a:noFill/>
        </p:spPr>
        <p:txBody>
          <a:bodyPr wrap="square" rtlCol="0">
            <a:spAutoFit/>
          </a:bodyPr>
          <a:lstStyle/>
          <a:p>
            <a:r>
              <a:rPr lang="en-NZ" b="1" dirty="0">
                <a:solidFill>
                  <a:schemeClr val="bg1"/>
                </a:solidFill>
              </a:rPr>
              <a:t>ISPACG 32</a:t>
            </a:r>
          </a:p>
          <a:p>
            <a:r>
              <a:rPr lang="en-NZ" b="1" dirty="0" err="1">
                <a:solidFill>
                  <a:schemeClr val="bg1"/>
                </a:solidFill>
              </a:rPr>
              <a:t>Nadi</a:t>
            </a:r>
            <a:r>
              <a:rPr lang="en-NZ" b="1" dirty="0">
                <a:solidFill>
                  <a:schemeClr val="bg1"/>
                </a:solidFill>
              </a:rPr>
              <a:t> Fiji</a:t>
            </a:r>
          </a:p>
          <a:p>
            <a:r>
              <a:rPr lang="en-NZ" b="1" dirty="0">
                <a:solidFill>
                  <a:schemeClr val="bg1"/>
                </a:solidFill>
              </a:rPr>
              <a:t>11-12 April 2018 </a:t>
            </a:r>
            <a:endParaRPr lang="en-US" b="1" dirty="0">
              <a:solidFill>
                <a:schemeClr val="bg1"/>
              </a:solidFill>
            </a:endParaRPr>
          </a:p>
        </p:txBody>
      </p:sp>
      <p:sp>
        <p:nvSpPr>
          <p:cNvPr id="7" name="Footer Placeholder 4"/>
          <p:cNvSpPr>
            <a:spLocks noGrp="1"/>
          </p:cNvSpPr>
          <p:nvPr>
            <p:ph type="ftr" sz="quarter" idx="3"/>
          </p:nvPr>
        </p:nvSpPr>
        <p:spPr>
          <a:xfrm>
            <a:off x="611560" y="6304235"/>
            <a:ext cx="2808312" cy="365125"/>
          </a:xfrm>
          <a:prstGeom prst="rect">
            <a:avLst/>
          </a:prstGeom>
        </p:spPr>
        <p:txBody>
          <a:bodyPr vert="horz" lIns="91440" tIns="45720" rIns="91440" bIns="45720" rtlCol="0" anchor="ctr"/>
          <a:lstStyle>
            <a:lvl1pPr algn="l">
              <a:defRPr sz="1000">
                <a:solidFill>
                  <a:schemeClr val="bg1"/>
                </a:solidFill>
              </a:defRPr>
            </a:lvl1pPr>
          </a:lstStyle>
          <a:p>
            <a:r>
              <a:rPr lang="en-NZ" dirty="0"/>
              <a:t>| ISPACG  32 2018</a:t>
            </a:r>
          </a:p>
        </p:txBody>
      </p:sp>
      <p:pic>
        <p:nvPicPr>
          <p:cNvPr id="8" name="Picture 2" descr="COV-GN2A"/>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984833" y="6234703"/>
            <a:ext cx="903684" cy="5042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004605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p:txBody>
          <a:bodyPr>
            <a:normAutofit/>
          </a:bodyPr>
          <a:lstStyle/>
          <a:p>
            <a:r>
              <a:rPr lang="en-NZ" sz="4400" dirty="0"/>
              <a:t>ATM Replacement</a:t>
            </a:r>
          </a:p>
        </p:txBody>
      </p:sp>
      <p:sp>
        <p:nvSpPr>
          <p:cNvPr id="671" name="Footer Placeholder 4"/>
          <p:cNvSpPr txBox="1">
            <a:spLocks/>
          </p:cNvSpPr>
          <p:nvPr/>
        </p:nvSpPr>
        <p:spPr>
          <a:xfrm>
            <a:off x="532047" y="6234704"/>
            <a:ext cx="2808312" cy="365125"/>
          </a:xfrm>
          <a:prstGeom prst="rect">
            <a:avLst/>
          </a:prstGeom>
        </p:spPr>
        <p:txBody>
          <a:bodyPr vert="horz" lIns="91440" tIns="45720" rIns="91440" bIns="45720" rtlCol="0" anchor="ctr">
            <a:normAutofit/>
          </a:bodyPr>
          <a:lstStyle>
            <a:lvl1pPr marL="342900" indent="-342900" algn="l" defTabSz="914400" rtl="0" eaLnBrk="1" latinLnBrk="0" hangingPunct="1">
              <a:spcBef>
                <a:spcPct val="20000"/>
              </a:spcBef>
              <a:buFont typeface="Arial" pitchFamily="34" charset="0"/>
              <a:buChar char="•"/>
              <a:defRPr sz="1000" kern="1200">
                <a:solidFill>
                  <a:schemeClr val="bg1"/>
                </a:solidFill>
                <a:latin typeface="+mj-lt"/>
                <a:ea typeface="+mn-ea"/>
                <a:cs typeface="+mn-cs"/>
              </a:defRPr>
            </a:lvl1pPr>
            <a:lvl2pPr marL="742950" indent="-285750" algn="l" defTabSz="914400" rtl="0" eaLnBrk="1" latinLnBrk="0" hangingPunct="1">
              <a:spcBef>
                <a:spcPct val="20000"/>
              </a:spcBef>
              <a:buFont typeface="Arial" pitchFamily="34" charset="0"/>
              <a:buChar char="–"/>
              <a:defRPr sz="1800" kern="1200">
                <a:solidFill>
                  <a:schemeClr val="accent2">
                    <a:lumMod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accent2">
                    <a:lumMod val="50000"/>
                  </a:schemeClr>
                </a:solidFill>
                <a:latin typeface="+mj-lt"/>
                <a:ea typeface="+mn-ea"/>
                <a:cs typeface="+mn-cs"/>
              </a:defRPr>
            </a:lvl3pPr>
            <a:lvl4pPr marL="1600200" indent="-228600" algn="l" defTabSz="914400" rtl="0" eaLnBrk="1" latinLnBrk="0" hangingPunct="1">
              <a:spcBef>
                <a:spcPct val="20000"/>
              </a:spcBef>
              <a:buFont typeface="Arial" pitchFamily="34" charset="0"/>
              <a:buChar char="–"/>
              <a:defRPr sz="1200" kern="1200">
                <a:solidFill>
                  <a:schemeClr val="accent2">
                    <a:lumMod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200" kern="1200">
                <a:solidFill>
                  <a:schemeClr val="accent2">
                    <a:lumMod val="50000"/>
                  </a:schemeClr>
                </a:solidFill>
                <a:latin typeface="+mj-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NZ" dirty="0"/>
              <a:t>| ISPACG 32 2018</a:t>
            </a:r>
          </a:p>
        </p:txBody>
      </p:sp>
      <p:sp>
        <p:nvSpPr>
          <p:cNvPr id="672" name="Slide Number Placeholder 2"/>
          <p:cNvSpPr txBox="1">
            <a:spLocks/>
          </p:cNvSpPr>
          <p:nvPr/>
        </p:nvSpPr>
        <p:spPr>
          <a:xfrm>
            <a:off x="395536" y="6378894"/>
            <a:ext cx="405408" cy="360039"/>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E358689-BA0A-49A1-8A48-F71B8AB2D529}" type="slidenum">
              <a:rPr lang="en-NZ" sz="1000" smtClean="0">
                <a:solidFill>
                  <a:schemeClr val="bg1"/>
                </a:solidFill>
              </a:rPr>
              <a:pPr/>
              <a:t>2</a:t>
            </a:fld>
            <a:endParaRPr lang="en-NZ" sz="1000" dirty="0">
              <a:solidFill>
                <a:schemeClr val="bg1"/>
              </a:solidFill>
            </a:endParaRPr>
          </a:p>
        </p:txBody>
      </p:sp>
      <p:pic>
        <p:nvPicPr>
          <p:cNvPr id="1026" name="Picture 2" descr="COV-GN2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436675" y="6234704"/>
            <a:ext cx="903684" cy="504229"/>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937455" y="1052513"/>
            <a:ext cx="7706951" cy="5632311"/>
          </a:xfrm>
          <a:prstGeom prst="rect">
            <a:avLst/>
          </a:prstGeom>
          <a:noFill/>
        </p:spPr>
        <p:txBody>
          <a:bodyPr wrap="square" rtlCol="0">
            <a:spAutoFit/>
          </a:bodyPr>
          <a:lstStyle/>
          <a:p>
            <a:pPr marL="342900" indent="-342900">
              <a:buFont typeface="Wingdings" panose="05000000000000000000" pitchFamily="2" charset="2"/>
              <a:buChar char="Ø"/>
            </a:pPr>
            <a:r>
              <a:rPr lang="en-NZ" sz="2400" b="1" dirty="0"/>
              <a:t>Airways operates two ATM systems:</a:t>
            </a:r>
          </a:p>
          <a:p>
            <a:pPr marL="342900" indent="-342900">
              <a:buFont typeface="Wingdings" panose="05000000000000000000" pitchFamily="2" charset="2"/>
              <a:buChar char="Ø"/>
            </a:pPr>
            <a:endParaRPr lang="en-NZ" sz="2400" b="1" dirty="0"/>
          </a:p>
          <a:p>
            <a:pPr marL="800100" lvl="1" indent="-342900">
              <a:buFont typeface="Wingdings" panose="05000000000000000000" pitchFamily="2" charset="2"/>
              <a:buChar char="Ø"/>
            </a:pPr>
            <a:r>
              <a:rPr lang="en-NZ" sz="2400" b="1" dirty="0"/>
              <a:t>OCS – Oceanic Operations - operational in 2000</a:t>
            </a:r>
          </a:p>
          <a:p>
            <a:pPr marL="800100" lvl="1" indent="-342900">
              <a:buFont typeface="Wingdings" panose="05000000000000000000" pitchFamily="2" charset="2"/>
              <a:buChar char="Ø"/>
            </a:pPr>
            <a:r>
              <a:rPr lang="en-NZ" sz="2400" b="1" dirty="0"/>
              <a:t>Skyline – Domestic Operations – operational in 2003</a:t>
            </a:r>
          </a:p>
          <a:p>
            <a:pPr lvl="1"/>
            <a:endParaRPr lang="en-NZ" sz="2400" b="1" dirty="0"/>
          </a:p>
          <a:p>
            <a:pPr marL="342900" indent="-342900">
              <a:buFont typeface="Wingdings" panose="05000000000000000000" pitchFamily="2" charset="2"/>
              <a:buChar char="Ø"/>
            </a:pPr>
            <a:r>
              <a:rPr lang="en-NZ" sz="2400" b="1" dirty="0"/>
              <a:t>Airways has signed contract with </a:t>
            </a:r>
            <a:r>
              <a:rPr lang="en-NZ" sz="2400" b="1" dirty="0" err="1"/>
              <a:t>Leidos</a:t>
            </a:r>
            <a:r>
              <a:rPr lang="en-NZ" sz="2400" b="1" dirty="0"/>
              <a:t> for a single replacement system covering both domestic and oceanic operations</a:t>
            </a:r>
          </a:p>
          <a:p>
            <a:pPr marL="342900" indent="-342900">
              <a:buFont typeface="Wingdings" panose="05000000000000000000" pitchFamily="2" charset="2"/>
              <a:buChar char="Ø"/>
            </a:pPr>
            <a:endParaRPr lang="en-NZ" sz="2400" b="1" dirty="0"/>
          </a:p>
          <a:p>
            <a:pPr marL="342900" indent="-342900">
              <a:buFont typeface="Wingdings" panose="05000000000000000000" pitchFamily="2" charset="2"/>
              <a:buChar char="Ø"/>
            </a:pPr>
            <a:r>
              <a:rPr lang="en-NZ" sz="2400" b="1" dirty="0"/>
              <a:t>Domestic transition planned 3</a:t>
            </a:r>
            <a:r>
              <a:rPr lang="en-NZ" sz="2400" b="1" baseline="30000" dirty="0"/>
              <a:t>rd</a:t>
            </a:r>
            <a:r>
              <a:rPr lang="en-NZ" sz="2400" b="1" dirty="0"/>
              <a:t> quarter 2020, oceanic transition planned 2</a:t>
            </a:r>
            <a:r>
              <a:rPr lang="en-NZ" sz="2400" b="1" baseline="30000" dirty="0"/>
              <a:t>nd</a:t>
            </a:r>
            <a:r>
              <a:rPr lang="en-NZ" sz="2400" b="1" dirty="0"/>
              <a:t> quarter 2021.</a:t>
            </a:r>
          </a:p>
          <a:p>
            <a:pPr marL="342900" indent="-342900">
              <a:buFont typeface="Wingdings" panose="05000000000000000000" pitchFamily="2" charset="2"/>
              <a:buChar char="Ø"/>
            </a:pPr>
            <a:endParaRPr lang="en-NZ" sz="2400" b="1" dirty="0"/>
          </a:p>
          <a:p>
            <a:pPr marL="342900" indent="-342900">
              <a:buFont typeface="Wingdings" panose="05000000000000000000" pitchFamily="2" charset="2"/>
              <a:buChar char="Ø"/>
            </a:pPr>
            <a:endParaRPr lang="en-NZ" sz="2400" b="1" dirty="0"/>
          </a:p>
          <a:p>
            <a:pPr marL="342900" indent="-342900">
              <a:buFont typeface="Wingdings" panose="05000000000000000000" pitchFamily="2" charset="2"/>
              <a:buChar char="Ø"/>
            </a:pPr>
            <a:endParaRPr lang="en-NZ" sz="2400" b="1" dirty="0"/>
          </a:p>
          <a:p>
            <a:endParaRPr lang="en-NZ" sz="2400" b="1" dirty="0"/>
          </a:p>
        </p:txBody>
      </p:sp>
    </p:spTree>
    <p:extLst>
      <p:ext uri="{BB962C8B-B14F-4D97-AF65-F5344CB8AC3E}">
        <p14:creationId xmlns:p14="http://schemas.microsoft.com/office/powerpoint/2010/main" val="35284396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p:txBody>
          <a:bodyPr>
            <a:normAutofit/>
          </a:bodyPr>
          <a:lstStyle/>
          <a:p>
            <a:r>
              <a:rPr lang="en-NZ" sz="4400" dirty="0"/>
              <a:t>OCS Development</a:t>
            </a:r>
          </a:p>
        </p:txBody>
      </p:sp>
      <p:sp>
        <p:nvSpPr>
          <p:cNvPr id="671" name="Footer Placeholder 4"/>
          <p:cNvSpPr txBox="1">
            <a:spLocks/>
          </p:cNvSpPr>
          <p:nvPr/>
        </p:nvSpPr>
        <p:spPr>
          <a:xfrm>
            <a:off x="611560" y="6304235"/>
            <a:ext cx="2808312" cy="365125"/>
          </a:xfrm>
          <a:prstGeom prst="rect">
            <a:avLst/>
          </a:prstGeom>
        </p:spPr>
        <p:txBody>
          <a:bodyPr vert="horz" lIns="91440" tIns="45720" rIns="91440" bIns="45720" rtlCol="0" anchor="ctr">
            <a:normAutofit/>
          </a:bodyPr>
          <a:lstStyle>
            <a:lvl1pPr marL="342900" indent="-342900" algn="l" defTabSz="914400" rtl="0" eaLnBrk="1" latinLnBrk="0" hangingPunct="1">
              <a:spcBef>
                <a:spcPct val="20000"/>
              </a:spcBef>
              <a:buFont typeface="Arial" pitchFamily="34" charset="0"/>
              <a:buChar char="•"/>
              <a:defRPr sz="1000" kern="1200">
                <a:solidFill>
                  <a:schemeClr val="bg1"/>
                </a:solidFill>
                <a:latin typeface="+mj-lt"/>
                <a:ea typeface="+mn-ea"/>
                <a:cs typeface="+mn-cs"/>
              </a:defRPr>
            </a:lvl1pPr>
            <a:lvl2pPr marL="742950" indent="-285750" algn="l" defTabSz="914400" rtl="0" eaLnBrk="1" latinLnBrk="0" hangingPunct="1">
              <a:spcBef>
                <a:spcPct val="20000"/>
              </a:spcBef>
              <a:buFont typeface="Arial" pitchFamily="34" charset="0"/>
              <a:buChar char="–"/>
              <a:defRPr sz="1800" kern="1200">
                <a:solidFill>
                  <a:schemeClr val="accent2">
                    <a:lumMod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accent2">
                    <a:lumMod val="50000"/>
                  </a:schemeClr>
                </a:solidFill>
                <a:latin typeface="+mj-lt"/>
                <a:ea typeface="+mn-ea"/>
                <a:cs typeface="+mn-cs"/>
              </a:defRPr>
            </a:lvl3pPr>
            <a:lvl4pPr marL="1600200" indent="-228600" algn="l" defTabSz="914400" rtl="0" eaLnBrk="1" latinLnBrk="0" hangingPunct="1">
              <a:spcBef>
                <a:spcPct val="20000"/>
              </a:spcBef>
              <a:buFont typeface="Arial" pitchFamily="34" charset="0"/>
              <a:buChar char="–"/>
              <a:defRPr sz="1200" kern="1200">
                <a:solidFill>
                  <a:schemeClr val="accent2">
                    <a:lumMod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200" kern="1200">
                <a:solidFill>
                  <a:schemeClr val="accent2">
                    <a:lumMod val="50000"/>
                  </a:schemeClr>
                </a:solidFill>
                <a:latin typeface="+mj-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NZ" dirty="0"/>
              <a:t>| ISPACG 32 2018</a:t>
            </a:r>
          </a:p>
        </p:txBody>
      </p:sp>
      <p:sp>
        <p:nvSpPr>
          <p:cNvPr id="672" name="Slide Number Placeholder 2"/>
          <p:cNvSpPr txBox="1">
            <a:spLocks/>
          </p:cNvSpPr>
          <p:nvPr/>
        </p:nvSpPr>
        <p:spPr>
          <a:xfrm>
            <a:off x="395536" y="6378894"/>
            <a:ext cx="405408" cy="360039"/>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E358689-BA0A-49A1-8A48-F71B8AB2D529}" type="slidenum">
              <a:rPr lang="en-NZ" sz="1000" smtClean="0">
                <a:solidFill>
                  <a:schemeClr val="bg1"/>
                </a:solidFill>
              </a:rPr>
              <a:pPr/>
              <a:t>3</a:t>
            </a:fld>
            <a:endParaRPr lang="en-NZ" sz="1000" dirty="0">
              <a:solidFill>
                <a:schemeClr val="bg1"/>
              </a:solidFill>
            </a:endParaRPr>
          </a:p>
        </p:txBody>
      </p:sp>
      <p:pic>
        <p:nvPicPr>
          <p:cNvPr id="1026" name="Picture 2" descr="COV-GN2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436675" y="6234704"/>
            <a:ext cx="903684" cy="504229"/>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472951" y="1081323"/>
            <a:ext cx="8034944" cy="3416320"/>
          </a:xfrm>
          <a:prstGeom prst="rect">
            <a:avLst/>
          </a:prstGeom>
          <a:noFill/>
        </p:spPr>
        <p:txBody>
          <a:bodyPr wrap="square" rtlCol="0">
            <a:spAutoFit/>
          </a:bodyPr>
          <a:lstStyle/>
          <a:p>
            <a:pPr marL="342900" indent="-342900">
              <a:buFont typeface="Wingdings" panose="05000000000000000000" pitchFamily="2" charset="2"/>
              <a:buChar char="Ø"/>
            </a:pPr>
            <a:r>
              <a:rPr lang="en-NZ" sz="2400" b="1" dirty="0"/>
              <a:t>We are working through final software enhancements to the OCS system before software development resources are committed to new ATM development. Work to be completed in 2018 includes:</a:t>
            </a:r>
          </a:p>
          <a:p>
            <a:pPr marL="342900" indent="-342900">
              <a:buFont typeface="Wingdings" panose="05000000000000000000" pitchFamily="2" charset="2"/>
              <a:buChar char="Ø"/>
            </a:pPr>
            <a:endParaRPr lang="en-NZ" sz="2400" b="1" dirty="0"/>
          </a:p>
          <a:p>
            <a:pPr marL="800100" lvl="1" indent="-342900">
              <a:buFont typeface="Courier New" panose="02070309020205020404" pitchFamily="49" charset="0"/>
              <a:buChar char="o"/>
            </a:pPr>
            <a:r>
              <a:rPr lang="en-NZ" sz="2400" b="1" dirty="0"/>
              <a:t>ADS-C Climb Descent Procedure (ADS-C CDP)</a:t>
            </a:r>
          </a:p>
          <a:p>
            <a:pPr marL="800100" lvl="1" indent="-342900">
              <a:buFont typeface="Courier New" panose="02070309020205020404" pitchFamily="49" charset="0"/>
              <a:buChar char="o"/>
            </a:pPr>
            <a:r>
              <a:rPr lang="en-NZ" sz="2400" b="1" dirty="0"/>
              <a:t>RNP2 lateral separation (offset for same track climb through)</a:t>
            </a:r>
          </a:p>
          <a:p>
            <a:pPr marL="800100" lvl="1" indent="-342900">
              <a:buFont typeface="Courier New" panose="02070309020205020404" pitchFamily="49" charset="0"/>
              <a:buChar char="o"/>
            </a:pPr>
            <a:r>
              <a:rPr lang="en-NZ" sz="2400" b="1" dirty="0"/>
              <a:t>ICAO altitude range event monitoring</a:t>
            </a:r>
          </a:p>
        </p:txBody>
      </p:sp>
    </p:spTree>
    <p:extLst>
      <p:ext uri="{BB962C8B-B14F-4D97-AF65-F5344CB8AC3E}">
        <p14:creationId xmlns:p14="http://schemas.microsoft.com/office/powerpoint/2010/main" val="25993555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p:txBody>
          <a:bodyPr>
            <a:normAutofit/>
          </a:bodyPr>
          <a:lstStyle/>
          <a:p>
            <a:r>
              <a:rPr lang="en-NZ" sz="4400" dirty="0"/>
              <a:t>Aireon Space Based ADS-B</a:t>
            </a:r>
          </a:p>
        </p:txBody>
      </p:sp>
      <p:sp>
        <p:nvSpPr>
          <p:cNvPr id="671" name="Footer Placeholder 4"/>
          <p:cNvSpPr txBox="1">
            <a:spLocks/>
          </p:cNvSpPr>
          <p:nvPr/>
        </p:nvSpPr>
        <p:spPr>
          <a:xfrm>
            <a:off x="611560" y="6304235"/>
            <a:ext cx="2808312" cy="365125"/>
          </a:xfrm>
          <a:prstGeom prst="rect">
            <a:avLst/>
          </a:prstGeom>
        </p:spPr>
        <p:txBody>
          <a:bodyPr vert="horz" lIns="91440" tIns="45720" rIns="91440" bIns="45720" rtlCol="0" anchor="ctr">
            <a:normAutofit/>
          </a:bodyPr>
          <a:lstStyle>
            <a:lvl1pPr marL="342900" indent="-342900" algn="l" defTabSz="914400" rtl="0" eaLnBrk="1" latinLnBrk="0" hangingPunct="1">
              <a:spcBef>
                <a:spcPct val="20000"/>
              </a:spcBef>
              <a:buFont typeface="Arial" pitchFamily="34" charset="0"/>
              <a:buChar char="•"/>
              <a:defRPr sz="1000" kern="1200">
                <a:solidFill>
                  <a:schemeClr val="bg1"/>
                </a:solidFill>
                <a:latin typeface="+mj-lt"/>
                <a:ea typeface="+mn-ea"/>
                <a:cs typeface="+mn-cs"/>
              </a:defRPr>
            </a:lvl1pPr>
            <a:lvl2pPr marL="742950" indent="-285750" algn="l" defTabSz="914400" rtl="0" eaLnBrk="1" latinLnBrk="0" hangingPunct="1">
              <a:spcBef>
                <a:spcPct val="20000"/>
              </a:spcBef>
              <a:buFont typeface="Arial" pitchFamily="34" charset="0"/>
              <a:buChar char="–"/>
              <a:defRPr sz="1800" kern="1200">
                <a:solidFill>
                  <a:schemeClr val="accent2">
                    <a:lumMod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accent2">
                    <a:lumMod val="50000"/>
                  </a:schemeClr>
                </a:solidFill>
                <a:latin typeface="+mj-lt"/>
                <a:ea typeface="+mn-ea"/>
                <a:cs typeface="+mn-cs"/>
              </a:defRPr>
            </a:lvl3pPr>
            <a:lvl4pPr marL="1600200" indent="-228600" algn="l" defTabSz="914400" rtl="0" eaLnBrk="1" latinLnBrk="0" hangingPunct="1">
              <a:spcBef>
                <a:spcPct val="20000"/>
              </a:spcBef>
              <a:buFont typeface="Arial" pitchFamily="34" charset="0"/>
              <a:buChar char="–"/>
              <a:defRPr sz="1200" kern="1200">
                <a:solidFill>
                  <a:schemeClr val="accent2">
                    <a:lumMod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200" kern="1200">
                <a:solidFill>
                  <a:schemeClr val="accent2">
                    <a:lumMod val="50000"/>
                  </a:schemeClr>
                </a:solidFill>
                <a:latin typeface="+mj-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NZ" dirty="0"/>
              <a:t>| ISPACG 32 2018</a:t>
            </a:r>
          </a:p>
        </p:txBody>
      </p:sp>
      <p:sp>
        <p:nvSpPr>
          <p:cNvPr id="672" name="Slide Number Placeholder 2"/>
          <p:cNvSpPr txBox="1">
            <a:spLocks/>
          </p:cNvSpPr>
          <p:nvPr/>
        </p:nvSpPr>
        <p:spPr>
          <a:xfrm>
            <a:off x="395536" y="6378894"/>
            <a:ext cx="405408" cy="360039"/>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E358689-BA0A-49A1-8A48-F71B8AB2D529}" type="slidenum">
              <a:rPr lang="en-NZ" sz="1000" smtClean="0">
                <a:solidFill>
                  <a:schemeClr val="bg1"/>
                </a:solidFill>
              </a:rPr>
              <a:pPr/>
              <a:t>4</a:t>
            </a:fld>
            <a:endParaRPr lang="en-NZ" sz="1000" dirty="0">
              <a:solidFill>
                <a:schemeClr val="bg1"/>
              </a:solidFill>
            </a:endParaRPr>
          </a:p>
        </p:txBody>
      </p:sp>
      <p:pic>
        <p:nvPicPr>
          <p:cNvPr id="1026" name="Picture 2" descr="COV-GN2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436675" y="6234704"/>
            <a:ext cx="903684" cy="504229"/>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285060" y="1482156"/>
            <a:ext cx="8034944" cy="4524315"/>
          </a:xfrm>
          <a:prstGeom prst="rect">
            <a:avLst/>
          </a:prstGeom>
          <a:noFill/>
        </p:spPr>
        <p:txBody>
          <a:bodyPr wrap="square" rtlCol="0">
            <a:spAutoFit/>
          </a:bodyPr>
          <a:lstStyle/>
          <a:p>
            <a:pPr marL="342900" indent="-342900">
              <a:buFont typeface="Wingdings" panose="05000000000000000000" pitchFamily="2" charset="2"/>
              <a:buChar char="Ø"/>
            </a:pPr>
            <a:r>
              <a:rPr lang="en-NZ" sz="2400" b="1" dirty="0"/>
              <a:t>We reported last year that Airways had signed a 3 year collaboration agreement with Aireon to evaluate the benefits of space based ADS-B.</a:t>
            </a:r>
          </a:p>
          <a:p>
            <a:pPr marL="342900" indent="-342900">
              <a:buFont typeface="Wingdings" panose="05000000000000000000" pitchFamily="2" charset="2"/>
              <a:buChar char="Ø"/>
            </a:pPr>
            <a:endParaRPr lang="en-NZ" sz="2400" b="1" dirty="0"/>
          </a:p>
          <a:p>
            <a:pPr marL="342900" indent="-342900">
              <a:buFont typeface="Wingdings" panose="05000000000000000000" pitchFamily="2" charset="2"/>
              <a:buChar char="Ø"/>
            </a:pPr>
            <a:r>
              <a:rPr lang="en-NZ" sz="2400" b="1" dirty="0"/>
              <a:t>Airways was unable to reach agreement on contractual terms.</a:t>
            </a:r>
          </a:p>
          <a:p>
            <a:pPr marL="342900" indent="-342900">
              <a:buFont typeface="Wingdings" panose="05000000000000000000" pitchFamily="2" charset="2"/>
              <a:buChar char="Ø"/>
            </a:pPr>
            <a:endParaRPr lang="en-NZ" sz="2400" b="1" dirty="0"/>
          </a:p>
          <a:p>
            <a:pPr marL="342900" indent="-342900">
              <a:buFont typeface="Wingdings" panose="05000000000000000000" pitchFamily="2" charset="2"/>
              <a:buChar char="Ø"/>
            </a:pPr>
            <a:r>
              <a:rPr lang="en-NZ" sz="2400" b="1" dirty="0"/>
              <a:t>Airways will now re-evaluate Aireon at some time in the future</a:t>
            </a:r>
          </a:p>
          <a:p>
            <a:pPr marL="342900" indent="-342900">
              <a:buFont typeface="Wingdings" panose="05000000000000000000" pitchFamily="2" charset="2"/>
              <a:buChar char="Ø"/>
            </a:pPr>
            <a:endParaRPr lang="en-NZ" sz="2400" b="1" dirty="0"/>
          </a:p>
          <a:p>
            <a:pPr marL="342900" indent="-342900">
              <a:buFont typeface="Wingdings" panose="05000000000000000000" pitchFamily="2" charset="2"/>
              <a:buChar char="Ø"/>
            </a:pPr>
            <a:endParaRPr lang="en-NZ" sz="2400" b="1" dirty="0"/>
          </a:p>
          <a:p>
            <a:pPr marL="342900" indent="-342900">
              <a:buFont typeface="Wingdings" panose="05000000000000000000" pitchFamily="2" charset="2"/>
              <a:buChar char="Ø"/>
            </a:pPr>
            <a:endParaRPr lang="en-NZ" sz="2400" b="1" dirty="0"/>
          </a:p>
          <a:p>
            <a:pPr marL="342900" indent="-342900">
              <a:buFont typeface="Wingdings" panose="05000000000000000000" pitchFamily="2" charset="2"/>
              <a:buChar char="Ø"/>
            </a:pPr>
            <a:endParaRPr lang="en-NZ" sz="2400" b="1" dirty="0"/>
          </a:p>
          <a:p>
            <a:pPr marL="342900" indent="-342900">
              <a:buFont typeface="Wingdings" panose="05000000000000000000" pitchFamily="2" charset="2"/>
              <a:buChar char="Ø"/>
            </a:pPr>
            <a:endParaRPr lang="en-NZ" sz="2400" b="1" dirty="0"/>
          </a:p>
        </p:txBody>
      </p:sp>
    </p:spTree>
    <p:extLst>
      <p:ext uri="{BB962C8B-B14F-4D97-AF65-F5344CB8AC3E}">
        <p14:creationId xmlns:p14="http://schemas.microsoft.com/office/powerpoint/2010/main" val="27046395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p:txBody>
          <a:bodyPr>
            <a:normAutofit/>
          </a:bodyPr>
          <a:lstStyle/>
          <a:p>
            <a:r>
              <a:rPr lang="en-NZ" sz="4400" dirty="0"/>
              <a:t>PBCS</a:t>
            </a:r>
          </a:p>
        </p:txBody>
      </p:sp>
      <p:sp>
        <p:nvSpPr>
          <p:cNvPr id="671" name="Footer Placeholder 4"/>
          <p:cNvSpPr txBox="1">
            <a:spLocks/>
          </p:cNvSpPr>
          <p:nvPr/>
        </p:nvSpPr>
        <p:spPr>
          <a:xfrm>
            <a:off x="611560" y="6304235"/>
            <a:ext cx="2808312" cy="365125"/>
          </a:xfrm>
          <a:prstGeom prst="rect">
            <a:avLst/>
          </a:prstGeom>
        </p:spPr>
        <p:txBody>
          <a:bodyPr vert="horz" lIns="91440" tIns="45720" rIns="91440" bIns="45720" rtlCol="0" anchor="ctr">
            <a:normAutofit/>
          </a:bodyPr>
          <a:lstStyle>
            <a:lvl1pPr marL="342900" indent="-342900" algn="l" defTabSz="914400" rtl="0" eaLnBrk="1" latinLnBrk="0" hangingPunct="1">
              <a:spcBef>
                <a:spcPct val="20000"/>
              </a:spcBef>
              <a:buFont typeface="Arial" pitchFamily="34" charset="0"/>
              <a:buChar char="•"/>
              <a:defRPr sz="1000" kern="1200">
                <a:solidFill>
                  <a:schemeClr val="bg1"/>
                </a:solidFill>
                <a:latin typeface="+mj-lt"/>
                <a:ea typeface="+mn-ea"/>
                <a:cs typeface="+mn-cs"/>
              </a:defRPr>
            </a:lvl1pPr>
            <a:lvl2pPr marL="742950" indent="-285750" algn="l" defTabSz="914400" rtl="0" eaLnBrk="1" latinLnBrk="0" hangingPunct="1">
              <a:spcBef>
                <a:spcPct val="20000"/>
              </a:spcBef>
              <a:buFont typeface="Arial" pitchFamily="34" charset="0"/>
              <a:buChar char="–"/>
              <a:defRPr sz="1800" kern="1200">
                <a:solidFill>
                  <a:schemeClr val="accent2">
                    <a:lumMod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accent2">
                    <a:lumMod val="50000"/>
                  </a:schemeClr>
                </a:solidFill>
                <a:latin typeface="+mj-lt"/>
                <a:ea typeface="+mn-ea"/>
                <a:cs typeface="+mn-cs"/>
              </a:defRPr>
            </a:lvl3pPr>
            <a:lvl4pPr marL="1600200" indent="-228600" algn="l" defTabSz="914400" rtl="0" eaLnBrk="1" latinLnBrk="0" hangingPunct="1">
              <a:spcBef>
                <a:spcPct val="20000"/>
              </a:spcBef>
              <a:buFont typeface="Arial" pitchFamily="34" charset="0"/>
              <a:buChar char="–"/>
              <a:defRPr sz="1200" kern="1200">
                <a:solidFill>
                  <a:schemeClr val="accent2">
                    <a:lumMod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200" kern="1200">
                <a:solidFill>
                  <a:schemeClr val="accent2">
                    <a:lumMod val="50000"/>
                  </a:schemeClr>
                </a:solidFill>
                <a:latin typeface="+mj-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NZ" dirty="0"/>
              <a:t>| ISPACG 32 2018</a:t>
            </a:r>
          </a:p>
        </p:txBody>
      </p:sp>
      <p:sp>
        <p:nvSpPr>
          <p:cNvPr id="672" name="Slide Number Placeholder 2"/>
          <p:cNvSpPr txBox="1">
            <a:spLocks/>
          </p:cNvSpPr>
          <p:nvPr/>
        </p:nvSpPr>
        <p:spPr>
          <a:xfrm>
            <a:off x="395536" y="6378894"/>
            <a:ext cx="405408" cy="360039"/>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E358689-BA0A-49A1-8A48-F71B8AB2D529}" type="slidenum">
              <a:rPr lang="en-NZ" sz="1000" smtClean="0">
                <a:solidFill>
                  <a:schemeClr val="bg1"/>
                </a:solidFill>
              </a:rPr>
              <a:pPr/>
              <a:t>5</a:t>
            </a:fld>
            <a:endParaRPr lang="en-NZ" sz="1000" dirty="0">
              <a:solidFill>
                <a:schemeClr val="bg1"/>
              </a:solidFill>
            </a:endParaRPr>
          </a:p>
        </p:txBody>
      </p:sp>
      <p:pic>
        <p:nvPicPr>
          <p:cNvPr id="1026" name="Picture 2" descr="COV-GN2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436675" y="6234704"/>
            <a:ext cx="903684" cy="504229"/>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285060" y="928256"/>
            <a:ext cx="8595704" cy="7109639"/>
          </a:xfrm>
          <a:prstGeom prst="rect">
            <a:avLst/>
          </a:prstGeom>
          <a:noFill/>
        </p:spPr>
        <p:txBody>
          <a:bodyPr wrap="square" rtlCol="0">
            <a:spAutoFit/>
          </a:bodyPr>
          <a:lstStyle/>
          <a:p>
            <a:pPr marL="342900" indent="-342900">
              <a:buFont typeface="Wingdings" panose="05000000000000000000" pitchFamily="2" charset="2"/>
              <a:buChar char="Ø"/>
            </a:pPr>
            <a:r>
              <a:rPr lang="en-NZ" sz="2400" b="1" dirty="0"/>
              <a:t>Implemented as planned 29 March 2018</a:t>
            </a:r>
          </a:p>
          <a:p>
            <a:pPr marL="342900" indent="-342900">
              <a:buFont typeface="Wingdings" panose="05000000000000000000" pitchFamily="2" charset="2"/>
              <a:buChar char="Ø"/>
            </a:pPr>
            <a:endParaRPr lang="en-NZ" sz="2400" b="1" dirty="0"/>
          </a:p>
          <a:p>
            <a:pPr marL="342900" indent="-342900">
              <a:buFont typeface="Wingdings" panose="05000000000000000000" pitchFamily="2" charset="2"/>
              <a:buChar char="Ø"/>
            </a:pPr>
            <a:r>
              <a:rPr lang="en-NZ" sz="2400" b="1" dirty="0"/>
              <a:t>Another “just in time” implementation:</a:t>
            </a:r>
          </a:p>
          <a:p>
            <a:pPr marL="800100" lvl="1" indent="-342900">
              <a:buFont typeface="Wingdings" panose="05000000000000000000" pitchFamily="2" charset="2"/>
              <a:buChar char="Ø"/>
            </a:pPr>
            <a:r>
              <a:rPr lang="en-NZ" sz="2400" b="1" dirty="0"/>
              <a:t>Doc 7030 Regional </a:t>
            </a:r>
            <a:r>
              <a:rPr lang="en-NZ" sz="2400" b="1" dirty="0" err="1"/>
              <a:t>Supps</a:t>
            </a:r>
            <a:r>
              <a:rPr lang="en-NZ" sz="2400" b="1" dirty="0"/>
              <a:t> signed on 28 March.</a:t>
            </a:r>
          </a:p>
          <a:p>
            <a:pPr marL="800100" lvl="1" indent="-342900">
              <a:buFont typeface="Wingdings" panose="05000000000000000000" pitchFamily="2" charset="2"/>
              <a:buChar char="Ø"/>
            </a:pPr>
            <a:r>
              <a:rPr lang="en-NZ" sz="2400" b="1" dirty="0"/>
              <a:t>ANZ B777 approvals 28 March.</a:t>
            </a:r>
          </a:p>
          <a:p>
            <a:pPr marL="342900" indent="-342900">
              <a:buFont typeface="Wingdings" panose="05000000000000000000" pitchFamily="2" charset="2"/>
              <a:buChar char="Ø"/>
            </a:pPr>
            <a:endParaRPr lang="en-NZ" sz="2400" b="1" dirty="0"/>
          </a:p>
          <a:p>
            <a:pPr marL="342900" indent="-342900">
              <a:buFont typeface="Wingdings" panose="05000000000000000000" pitchFamily="2" charset="2"/>
              <a:buChar char="Ø"/>
            </a:pPr>
            <a:r>
              <a:rPr lang="en-NZ" sz="2400" b="1" dirty="0"/>
              <a:t>Transition OK from controller perspective in NZZO with around 52% aircraft now filing PBCS. </a:t>
            </a:r>
          </a:p>
          <a:p>
            <a:pPr marL="342900" indent="-342900">
              <a:buFont typeface="Wingdings" panose="05000000000000000000" pitchFamily="2" charset="2"/>
              <a:buChar char="Ø"/>
            </a:pPr>
            <a:endParaRPr lang="en-NZ" sz="2400" b="1" dirty="0"/>
          </a:p>
          <a:p>
            <a:pPr marL="342900" indent="-342900">
              <a:buFont typeface="Wingdings" panose="05000000000000000000" pitchFamily="2" charset="2"/>
              <a:buChar char="Ø"/>
            </a:pPr>
            <a:r>
              <a:rPr lang="en-NZ" sz="2400" b="1" dirty="0"/>
              <a:t>CRA website hosted by Airways has seen considerable activity with PBCS.</a:t>
            </a:r>
          </a:p>
          <a:p>
            <a:pPr marL="800100" lvl="1" indent="-342900">
              <a:buFont typeface="Wingdings" panose="05000000000000000000" pitchFamily="2" charset="2"/>
              <a:buChar char="Ø"/>
            </a:pPr>
            <a:r>
              <a:rPr lang="en-NZ" sz="2400" b="1" dirty="0"/>
              <a:t>829 aircraft operators now registered.</a:t>
            </a:r>
          </a:p>
          <a:p>
            <a:pPr marL="800100" lvl="1" indent="-342900">
              <a:buFont typeface="Wingdings" panose="05000000000000000000" pitchFamily="2" charset="2"/>
              <a:buChar char="Ø"/>
            </a:pPr>
            <a:r>
              <a:rPr lang="en-NZ" sz="2400" b="1" dirty="0"/>
              <a:t>Website now hosts PBCS Charter and performance data</a:t>
            </a:r>
          </a:p>
          <a:p>
            <a:pPr marL="342900" indent="-342900">
              <a:buFont typeface="Wingdings" panose="05000000000000000000" pitchFamily="2" charset="2"/>
              <a:buChar char="Ø"/>
            </a:pPr>
            <a:endParaRPr lang="en-NZ" sz="2400" b="1" dirty="0"/>
          </a:p>
          <a:p>
            <a:endParaRPr lang="en-NZ" sz="2400" b="1" dirty="0"/>
          </a:p>
          <a:p>
            <a:pPr marL="342900" indent="-342900">
              <a:buFont typeface="Wingdings" panose="05000000000000000000" pitchFamily="2" charset="2"/>
              <a:buChar char="Ø"/>
            </a:pPr>
            <a:endParaRPr lang="en-NZ" sz="2400" b="1" dirty="0"/>
          </a:p>
          <a:p>
            <a:pPr marL="342900" indent="-342900">
              <a:buFont typeface="Wingdings" panose="05000000000000000000" pitchFamily="2" charset="2"/>
              <a:buChar char="Ø"/>
            </a:pPr>
            <a:endParaRPr lang="en-NZ" sz="2400" b="1" dirty="0"/>
          </a:p>
          <a:p>
            <a:pPr marL="342900" indent="-342900">
              <a:buFont typeface="Wingdings" panose="05000000000000000000" pitchFamily="2" charset="2"/>
              <a:buChar char="Ø"/>
            </a:pPr>
            <a:endParaRPr lang="en-NZ" sz="2400" b="1" dirty="0"/>
          </a:p>
          <a:p>
            <a:pPr marL="342900" indent="-342900">
              <a:buFont typeface="Wingdings" panose="05000000000000000000" pitchFamily="2" charset="2"/>
              <a:buChar char="Ø"/>
            </a:pPr>
            <a:endParaRPr lang="en-NZ" sz="2400" b="1" dirty="0"/>
          </a:p>
        </p:txBody>
      </p:sp>
    </p:spTree>
    <p:extLst>
      <p:ext uri="{BB962C8B-B14F-4D97-AF65-F5344CB8AC3E}">
        <p14:creationId xmlns:p14="http://schemas.microsoft.com/office/powerpoint/2010/main" val="6810553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p:txBody>
          <a:bodyPr>
            <a:normAutofit/>
          </a:bodyPr>
          <a:lstStyle/>
          <a:p>
            <a:r>
              <a:rPr lang="en-NZ" sz="4400" dirty="0"/>
              <a:t>Air-Ground HF Operators Position</a:t>
            </a:r>
          </a:p>
        </p:txBody>
      </p:sp>
      <p:sp>
        <p:nvSpPr>
          <p:cNvPr id="671" name="Footer Placeholder 4"/>
          <p:cNvSpPr txBox="1">
            <a:spLocks/>
          </p:cNvSpPr>
          <p:nvPr/>
        </p:nvSpPr>
        <p:spPr>
          <a:xfrm>
            <a:off x="611560" y="6304235"/>
            <a:ext cx="2808312" cy="365125"/>
          </a:xfrm>
          <a:prstGeom prst="rect">
            <a:avLst/>
          </a:prstGeom>
        </p:spPr>
        <p:txBody>
          <a:bodyPr vert="horz" lIns="91440" tIns="45720" rIns="91440" bIns="45720" rtlCol="0" anchor="ctr">
            <a:normAutofit/>
          </a:bodyPr>
          <a:lstStyle>
            <a:lvl1pPr marL="342900" indent="-342900" algn="l" defTabSz="914400" rtl="0" eaLnBrk="1" latinLnBrk="0" hangingPunct="1">
              <a:spcBef>
                <a:spcPct val="20000"/>
              </a:spcBef>
              <a:buFont typeface="Arial" pitchFamily="34" charset="0"/>
              <a:buChar char="•"/>
              <a:defRPr sz="1000" kern="1200">
                <a:solidFill>
                  <a:schemeClr val="bg1"/>
                </a:solidFill>
                <a:latin typeface="+mj-lt"/>
                <a:ea typeface="+mn-ea"/>
                <a:cs typeface="+mn-cs"/>
              </a:defRPr>
            </a:lvl1pPr>
            <a:lvl2pPr marL="742950" indent="-285750" algn="l" defTabSz="914400" rtl="0" eaLnBrk="1" latinLnBrk="0" hangingPunct="1">
              <a:spcBef>
                <a:spcPct val="20000"/>
              </a:spcBef>
              <a:buFont typeface="Arial" pitchFamily="34" charset="0"/>
              <a:buChar char="–"/>
              <a:defRPr sz="1800" kern="1200">
                <a:solidFill>
                  <a:schemeClr val="accent2">
                    <a:lumMod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accent2">
                    <a:lumMod val="50000"/>
                  </a:schemeClr>
                </a:solidFill>
                <a:latin typeface="+mj-lt"/>
                <a:ea typeface="+mn-ea"/>
                <a:cs typeface="+mn-cs"/>
              </a:defRPr>
            </a:lvl3pPr>
            <a:lvl4pPr marL="1600200" indent="-228600" algn="l" defTabSz="914400" rtl="0" eaLnBrk="1" latinLnBrk="0" hangingPunct="1">
              <a:spcBef>
                <a:spcPct val="20000"/>
              </a:spcBef>
              <a:buFont typeface="Arial" pitchFamily="34" charset="0"/>
              <a:buChar char="–"/>
              <a:defRPr sz="1200" kern="1200">
                <a:solidFill>
                  <a:schemeClr val="accent2">
                    <a:lumMod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200" kern="1200">
                <a:solidFill>
                  <a:schemeClr val="accent2">
                    <a:lumMod val="50000"/>
                  </a:schemeClr>
                </a:solidFill>
                <a:latin typeface="+mj-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NZ" dirty="0"/>
              <a:t>| ISPACG 32 2018</a:t>
            </a:r>
          </a:p>
        </p:txBody>
      </p:sp>
      <p:sp>
        <p:nvSpPr>
          <p:cNvPr id="672" name="Slide Number Placeholder 2"/>
          <p:cNvSpPr txBox="1">
            <a:spLocks/>
          </p:cNvSpPr>
          <p:nvPr/>
        </p:nvSpPr>
        <p:spPr>
          <a:xfrm>
            <a:off x="395536" y="6378894"/>
            <a:ext cx="405408" cy="360039"/>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E358689-BA0A-49A1-8A48-F71B8AB2D529}" type="slidenum">
              <a:rPr lang="en-NZ" sz="1000" smtClean="0">
                <a:solidFill>
                  <a:schemeClr val="bg1"/>
                </a:solidFill>
              </a:rPr>
              <a:pPr/>
              <a:t>6</a:t>
            </a:fld>
            <a:endParaRPr lang="en-NZ" sz="1000" dirty="0">
              <a:solidFill>
                <a:schemeClr val="bg1"/>
              </a:solidFill>
            </a:endParaRPr>
          </a:p>
        </p:txBody>
      </p:sp>
      <p:pic>
        <p:nvPicPr>
          <p:cNvPr id="1026" name="Picture 2" descr="COV-GN2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436675" y="6234704"/>
            <a:ext cx="903684" cy="504229"/>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598240" y="1182761"/>
            <a:ext cx="7522030" cy="2677656"/>
          </a:xfrm>
          <a:prstGeom prst="rect">
            <a:avLst/>
          </a:prstGeom>
          <a:noFill/>
        </p:spPr>
        <p:txBody>
          <a:bodyPr wrap="square" rtlCol="0">
            <a:spAutoFit/>
          </a:bodyPr>
          <a:lstStyle/>
          <a:p>
            <a:pPr marL="285750" indent="-285750">
              <a:buFont typeface="Wingdings" panose="05000000000000000000" pitchFamily="2" charset="2"/>
              <a:buChar char="Ø"/>
            </a:pPr>
            <a:r>
              <a:rPr lang="en-NZ" sz="2400" b="1" dirty="0"/>
              <a:t>Upgrade to air-ground HF operators “air-log” interface and their Remote Control System (RCS) for HF transmitters and receivers completed in 2017.</a:t>
            </a:r>
          </a:p>
          <a:p>
            <a:pPr marL="285750" indent="-285750">
              <a:buFont typeface="Wingdings" panose="05000000000000000000" pitchFamily="2" charset="2"/>
              <a:buChar char="Ø"/>
            </a:pPr>
            <a:endParaRPr lang="en-NZ" sz="2400" b="1" dirty="0"/>
          </a:p>
          <a:p>
            <a:pPr marL="285750" indent="-285750">
              <a:buFont typeface="Wingdings" panose="05000000000000000000" pitchFamily="2" charset="2"/>
              <a:buChar char="Ø"/>
            </a:pPr>
            <a:r>
              <a:rPr lang="en-NZ" sz="2400" b="1" dirty="0"/>
              <a:t>New interface for RCS and air-log developed by Airways in-house.</a:t>
            </a:r>
          </a:p>
          <a:p>
            <a:pPr marL="285750" indent="-285750">
              <a:buFont typeface="Wingdings" panose="05000000000000000000" pitchFamily="2" charset="2"/>
              <a:buChar char="Ø"/>
            </a:pPr>
            <a:endParaRPr lang="en-NZ" sz="2400" b="1" dirty="0"/>
          </a:p>
        </p:txBody>
      </p:sp>
    </p:spTree>
    <p:extLst>
      <p:ext uri="{BB962C8B-B14F-4D97-AF65-F5344CB8AC3E}">
        <p14:creationId xmlns:p14="http://schemas.microsoft.com/office/powerpoint/2010/main" val="2333777767"/>
      </p:ext>
    </p:extLst>
  </p:cSld>
  <p:clrMapOvr>
    <a:masterClrMapping/>
  </p:clrMapOvr>
</p:sld>
</file>

<file path=ppt/theme/theme1.xml><?xml version="1.0" encoding="utf-8"?>
<a:theme xmlns:a="http://schemas.openxmlformats.org/drawingml/2006/main" name="Airways_PPT_template">
  <a:themeElements>
    <a:clrScheme name="Airways">
      <a:dk1>
        <a:sysClr val="windowText" lastClr="000000"/>
      </a:dk1>
      <a:lt1>
        <a:srgbClr val="FFFFFF"/>
      </a:lt1>
      <a:dk2>
        <a:srgbClr val="1F497D"/>
      </a:dk2>
      <a:lt2>
        <a:srgbClr val="DDD9C3"/>
      </a:lt2>
      <a:accent1>
        <a:srgbClr val="00ABDF"/>
      </a:accent1>
      <a:accent2>
        <a:srgbClr val="8A8B84"/>
      </a:accent2>
      <a:accent3>
        <a:srgbClr val="A8A9A4"/>
      </a:accent3>
      <a:accent4>
        <a:srgbClr val="892A8A"/>
      </a:accent4>
      <a:accent5>
        <a:srgbClr val="12D4BD"/>
      </a:accent5>
      <a:accent6>
        <a:srgbClr val="0000FF"/>
      </a:accent6>
      <a:hlink>
        <a:srgbClr val="0000FF"/>
      </a:hlink>
      <a:folHlink>
        <a:srgbClr val="800080"/>
      </a:folHlink>
    </a:clrScheme>
    <a:fontScheme name="Airways">
      <a:majorFont>
        <a:latin typeface="Calibri"/>
        <a:ea typeface=""/>
        <a:cs typeface=""/>
      </a:majorFont>
      <a:minorFont>
        <a:latin typeface="Calibri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Activity xmlns="312ed41f-7438-4f38-9f1a-c808e7c6ccfd" xsi:nil="true"/>
    <Subactivity xmlns="312ed41f-7438-4f38-9f1a-c808e7c6ccfd" xsi:nil="true"/>
    <Case xmlns="312ed41f-7438-4f38-9f1a-c808e7c6ccfd" xsi:nil="true"/>
    <DLCPolicyLabelLock xmlns="2ed1ae93-2437-4088-af24-9bc4874dafda" xsi:nil="true"/>
    <IconOverlay xmlns="http://schemas.microsoft.com/sharepoint/v4" xsi:nil="true"/>
    <Project xmlns="312ed41f-7438-4f38-9f1a-c808e7c6ccfd" xsi:nil="true"/>
    <FunctionGroup xmlns="312ed41f-7438-4f38-9f1a-c808e7c6ccfd" xsi:nil="true"/>
    <DLCPolicyLabelClientValue xmlns="2ed1ae93-2437-4088-af24-9bc4874dafda">RecordID Placeholder</DLCPolicyLabelClientValue>
    <DocumentType xmlns="312ed41f-7438-4f38-9f1a-c808e7c6ccfd" xsi:nil="true"/>
    <RecordID xmlns="2ed1ae93-2437-4088-af24-9bc4874dafda">RecordID Placeholder</RecordID>
    <Function xmlns="312ed41f-7438-4f38-9f1a-c808e7c6ccfd" xsi:nil="true"/>
    <CategoryValue xmlns="312ed41f-7438-4f38-9f1a-c808e7c6ccfd" xsi:nil="true"/>
    <_dlc_DocId xmlns="c60aa1ed-42b8-4b95-92a3-8fd2d9035baa">TDRDSY3RUY6R-13-85</_dlc_DocId>
    <_dlc_DocIdUrl xmlns="c60aa1ed-42b8-4b95-92a3-8fd2d9035baa">
      <Url>http://insites.acnz.airways.co.nz/_layouts/DocIdRedir.aspx?ID=TDRDSY3RUY6R-13-85</Url>
      <Description>TDRDSY3RUY6R-13-85</Description>
    </_dlc_DocIdUrl>
    <DLCPolicyLabelValue xmlns="2ed1ae93-2437-4088-af24-9bc4874dafda">RecordID Placeholder</DLCPolicyLabelVal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180DED4753C9F640B45D9FC9FA7E955F002F53D2FE6C6E8D4EBFD0DADFE3A6AB1C" ma:contentTypeVersion="18" ma:contentTypeDescription="Create a new document." ma:contentTypeScope="" ma:versionID="a937cd6bfc5594fe546e3f13ebe26565">
  <xsd:schema xmlns:xsd="http://www.w3.org/2001/XMLSchema" xmlns:xs="http://www.w3.org/2001/XMLSchema" xmlns:p="http://schemas.microsoft.com/office/2006/metadata/properties" xmlns:ns1="http://schemas.microsoft.com/sharepoint/v3" xmlns:ns2="312ed41f-7438-4f38-9f1a-c808e7c6ccfd" xmlns:ns3="c60aa1ed-42b8-4b95-92a3-8fd2d9035baa" xmlns:ns4="http://schemas.microsoft.com/sharepoint/v4" xmlns:ns5="2ed1ae93-2437-4088-af24-9bc4874dafda" targetNamespace="http://schemas.microsoft.com/office/2006/metadata/properties" ma:root="true" ma:fieldsID="d7834dacd6a3bd560927005edf49dddd" ns1:_="" ns2:_="" ns3:_="" ns4:_="" ns5:_="">
    <xsd:import namespace="http://schemas.microsoft.com/sharepoint/v3"/>
    <xsd:import namespace="312ed41f-7438-4f38-9f1a-c808e7c6ccfd"/>
    <xsd:import namespace="c60aa1ed-42b8-4b95-92a3-8fd2d9035baa"/>
    <xsd:import namespace="http://schemas.microsoft.com/sharepoint/v4"/>
    <xsd:import namespace="2ed1ae93-2437-4088-af24-9bc4874dafda"/>
    <xsd:element name="properties">
      <xsd:complexType>
        <xsd:sequence>
          <xsd:element name="documentManagement">
            <xsd:complexType>
              <xsd:all>
                <xsd:element ref="ns2:FunctionGroup" minOccurs="0"/>
                <xsd:element ref="ns2:Function" minOccurs="0"/>
                <xsd:element ref="ns2:Activity" minOccurs="0"/>
                <xsd:element ref="ns2:Subactivity" minOccurs="0"/>
                <xsd:element ref="ns2:DocumentType" minOccurs="0"/>
                <xsd:element ref="ns2:CategoryValue" minOccurs="0"/>
                <xsd:element ref="ns2:Project" minOccurs="0"/>
                <xsd:element ref="ns2:Case" minOccurs="0"/>
                <xsd:element ref="ns3:_dlc_DocId" minOccurs="0"/>
                <xsd:element ref="ns3:_dlc_DocIdUrl" minOccurs="0"/>
                <xsd:element ref="ns3:_dlc_DocIdPersistId" minOccurs="0"/>
                <xsd:element ref="ns4:IconOverlay" minOccurs="0"/>
                <xsd:element ref="ns5:RecordID" minOccurs="0"/>
                <xsd:element ref="ns1:_dlc_Exempt" minOccurs="0"/>
                <xsd:element ref="ns5:DLCPolicyLabelValue" minOccurs="0"/>
                <xsd:element ref="ns5:DLCPolicyLabelClientValue" minOccurs="0"/>
                <xsd:element ref="ns5:DLCPolicyLabelLock"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dlc_Exempt" ma:index="21" nillable="true" ma:displayName="Exempt from Policy" ma:hidden="true" ma:internalName="_dlc_Exempt"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312ed41f-7438-4f38-9f1a-c808e7c6ccfd" elementFormDefault="qualified">
    <xsd:import namespace="http://schemas.microsoft.com/office/2006/documentManagement/types"/>
    <xsd:import namespace="http://schemas.microsoft.com/office/infopath/2007/PartnerControls"/>
    <xsd:element name="FunctionGroup" ma:index="8" nillable="true" ma:displayName="Function Group" ma:internalName="FunctionGroup">
      <xsd:simpleType>
        <xsd:restriction base="dms:Text">
          <xsd:maxLength value="255"/>
        </xsd:restriction>
      </xsd:simpleType>
    </xsd:element>
    <xsd:element name="Function" ma:index="9" nillable="true" ma:displayName="Function" ma:internalName="Function">
      <xsd:simpleType>
        <xsd:restriction base="dms:Text">
          <xsd:maxLength value="255"/>
        </xsd:restriction>
      </xsd:simpleType>
    </xsd:element>
    <xsd:element name="Activity" ma:index="10" nillable="true" ma:displayName="Activity" ma:internalName="Activity">
      <xsd:simpleType>
        <xsd:restriction base="dms:Text">
          <xsd:maxLength value="255"/>
        </xsd:restriction>
      </xsd:simpleType>
    </xsd:element>
    <xsd:element name="Subactivity" ma:index="11" nillable="true" ma:displayName="Subactivity" ma:internalName="Subactivity">
      <xsd:simpleType>
        <xsd:restriction base="dms:Text">
          <xsd:maxLength value="255"/>
        </xsd:restriction>
      </xsd:simpleType>
    </xsd:element>
    <xsd:element name="DocumentType" ma:index="12" nillable="true" ma:displayName="Document Type" ma:internalName="DocumentType">
      <xsd:simpleType>
        <xsd:restriction base="dms:Text">
          <xsd:maxLength value="255"/>
        </xsd:restriction>
      </xsd:simpleType>
    </xsd:element>
    <xsd:element name="CategoryValue" ma:index="13" nillable="true" ma:displayName="Category Value" ma:internalName="CategoryValue">
      <xsd:simpleType>
        <xsd:restriction base="dms:Text">
          <xsd:maxLength value="255"/>
        </xsd:restriction>
      </xsd:simpleType>
    </xsd:element>
    <xsd:element name="Project" ma:index="14" nillable="true" ma:displayName="Project" ma:internalName="Project">
      <xsd:simpleType>
        <xsd:restriction base="dms:Text">
          <xsd:maxLength value="255"/>
        </xsd:restriction>
      </xsd:simpleType>
    </xsd:element>
    <xsd:element name="Case" ma:index="15" nillable="true" ma:displayName="Case" ma:internalName="Case">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60aa1ed-42b8-4b95-92a3-8fd2d9035baa" elementFormDefault="qualified">
    <xsd:import namespace="http://schemas.microsoft.com/office/2006/documentManagement/types"/>
    <xsd:import namespace="http://schemas.microsoft.com/office/infopath/2007/PartnerControls"/>
    <xsd:element name="_dlc_DocId" ma:index="16" nillable="true" ma:displayName="Document ID Value" ma:description="The value of the document ID assigned to this item." ma:internalName="_dlc_DocId" ma:readOnly="true">
      <xsd:simpleType>
        <xsd:restriction base="dms:Text"/>
      </xsd:simpleType>
    </xsd:element>
    <xsd:element name="_dlc_DocIdUrl" ma:index="17"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8"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19" nillable="true" ma:displayName="IconOverlay" ma:hidden="true" ma:internalName="IconOverlay">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ed1ae93-2437-4088-af24-9bc4874dafda" elementFormDefault="qualified">
    <xsd:import namespace="http://schemas.microsoft.com/office/2006/documentManagement/types"/>
    <xsd:import namespace="http://schemas.microsoft.com/office/infopath/2007/PartnerControls"/>
    <xsd:element name="RecordID" ma:index="20" nillable="true" ma:displayName="RecordID" ma:default="RecordID Placeholder" ma:hidden="true" ma:internalName="RecordID">
      <xsd:simpleType>
        <xsd:restriction base="dms:Text">
          <xsd:maxLength value="255"/>
        </xsd:restriction>
      </xsd:simpleType>
    </xsd:element>
    <xsd:element name="DLCPolicyLabelValue" ma:index="22" nillable="true" ma:displayName="Label" ma:description="Stores the current value of the label." ma:internalName="DLCPolicyLabelValue" ma:readOnly="true">
      <xsd:simpleType>
        <xsd:restriction base="dms:Note">
          <xsd:maxLength value="255"/>
        </xsd:restriction>
      </xsd:simpleType>
    </xsd:element>
    <xsd:element name="DLCPolicyLabelClientValue" ma:index="23" nillable="true" ma:displayName="Client Label Value" ma:description="Stores the last label value computed on the client." ma:hidden="true" ma:internalName="DLCPolicyLabelClientValue" ma:readOnly="false">
      <xsd:simpleType>
        <xsd:restriction base="dms:Note"/>
      </xsd:simpleType>
    </xsd:element>
    <xsd:element name="DLCPolicyLabelLock" ma:index="24" nillable="true" ma:displayName="Label Locked" ma:description="Indicates whether the label should be updated when item properties are modified." ma:hidden="true" ma:internalName="DLCPolicyLabelLock" ma:readOnly="fals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Artic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5.xml><?xml version="1.0" encoding="utf-8"?>
<?mso-contentType ?>
<p:Policy xmlns:p="office.server.policy" id="" local="true">
  <p:Name>Document</p:Name>
  <p:Description/>
  <p:Statement/>
  <p:PolicyItems>
    <p:PolicyItem featureId="Microsoft.Office.RecordsManagement.PolicyFeatures.PolicyLabel" staticId="0x010100180DED4753C9F640B45D9FC9FA7E955F002F53D2FE6C6E8D4EBFD0DADFE3A6AB1C|1898547731" UniqueId="ee250f12-d802-4e33-933a-7500ec2982e4">
      <p:Name>Labels</p:Name>
      <p:Description>Generates labels that can be inserted in Microsoft Office documents to ensure that document properties or other important information are included when documents are printed. Labels can also be used to search for documents.</p:Description>
      <p:CustomData>
        <label>
          <properties>
            <justification>Left</justification>
          </properties>
          <segment type="metadata">RecordID</segment>
        </label>
      </p:CustomData>
    </p:PolicyItem>
  </p:PolicyItems>
</p:Policy>
</file>

<file path=customXml/itemProps1.xml><?xml version="1.0" encoding="utf-8"?>
<ds:datastoreItem xmlns:ds="http://schemas.openxmlformats.org/officeDocument/2006/customXml" ds:itemID="{9E21A0EA-70D9-4532-8CC0-8525FD32DC7E}">
  <ds:schemaRefs>
    <ds:schemaRef ds:uri="http://schemas.microsoft.com/sharepoint/v3/contenttype/forms"/>
  </ds:schemaRefs>
</ds:datastoreItem>
</file>

<file path=customXml/itemProps2.xml><?xml version="1.0" encoding="utf-8"?>
<ds:datastoreItem xmlns:ds="http://schemas.openxmlformats.org/officeDocument/2006/customXml" ds:itemID="{97A6F222-A6B0-4047-B83E-77802D785B22}">
  <ds:schemaRefs>
    <ds:schemaRef ds:uri="http://schemas.microsoft.com/sharepoint/v3"/>
    <ds:schemaRef ds:uri="http://schemas.microsoft.com/sharepoint/v4"/>
    <ds:schemaRef ds:uri="http://purl.org/dc/terms/"/>
    <ds:schemaRef ds:uri="http://schemas.openxmlformats.org/package/2006/metadata/core-properties"/>
    <ds:schemaRef ds:uri="312ed41f-7438-4f38-9f1a-c808e7c6ccfd"/>
    <ds:schemaRef ds:uri="http://purl.org/dc/dcmitype/"/>
    <ds:schemaRef ds:uri="http://schemas.microsoft.com/office/infopath/2007/PartnerControls"/>
    <ds:schemaRef ds:uri="http://schemas.microsoft.com/office/2006/documentManagement/types"/>
    <ds:schemaRef ds:uri="http://purl.org/dc/elements/1.1/"/>
    <ds:schemaRef ds:uri="http://schemas.microsoft.com/office/2006/metadata/properties"/>
    <ds:schemaRef ds:uri="2ed1ae93-2437-4088-af24-9bc4874dafda"/>
    <ds:schemaRef ds:uri="c60aa1ed-42b8-4b95-92a3-8fd2d9035baa"/>
    <ds:schemaRef ds:uri="http://www.w3.org/XML/1998/namespace"/>
  </ds:schemaRefs>
</ds:datastoreItem>
</file>

<file path=customXml/itemProps3.xml><?xml version="1.0" encoding="utf-8"?>
<ds:datastoreItem xmlns:ds="http://schemas.openxmlformats.org/officeDocument/2006/customXml" ds:itemID="{A8AFAB12-488B-42E9-967E-B7A21D4C2BD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312ed41f-7438-4f38-9f1a-c808e7c6ccfd"/>
    <ds:schemaRef ds:uri="c60aa1ed-42b8-4b95-92a3-8fd2d9035baa"/>
    <ds:schemaRef ds:uri="http://schemas.microsoft.com/sharepoint/v4"/>
    <ds:schemaRef ds:uri="2ed1ae93-2437-4088-af24-9bc4874dafd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AA3F55F3-14F7-401B-A1CE-4CA1414831C1}">
  <ds:schemaRefs>
    <ds:schemaRef ds:uri="http://schemas.microsoft.com/sharepoint/events"/>
  </ds:schemaRefs>
</ds:datastoreItem>
</file>

<file path=customXml/itemProps5.xml><?xml version="1.0" encoding="utf-8"?>
<ds:datastoreItem xmlns:ds="http://schemas.openxmlformats.org/officeDocument/2006/customXml" ds:itemID="{24FEB5D2-D7ED-42D6-A792-B98F0BE4E6E0}">
  <ds:schemaRefs>
    <ds:schemaRef ds:uri="office.server.policy"/>
  </ds:schemaRefs>
</ds:datastoreItem>
</file>

<file path=docProps/app.xml><?xml version="1.0" encoding="utf-8"?>
<Properties xmlns="http://schemas.openxmlformats.org/officeDocument/2006/extended-properties" xmlns:vt="http://schemas.openxmlformats.org/officeDocument/2006/docPropsVTypes">
  <Template>Airways_PPT_template</Template>
  <TotalTime>632</TotalTime>
  <Words>320</Words>
  <Application>Microsoft Office PowerPoint</Application>
  <PresentationFormat>On-screen Show (4:3)</PresentationFormat>
  <Paragraphs>62</Paragraphs>
  <Slides>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Calibri Light</vt:lpstr>
      <vt:lpstr>Courier New</vt:lpstr>
      <vt:lpstr>Wingdings</vt:lpstr>
      <vt:lpstr>Airways_PPT_template</vt:lpstr>
      <vt:lpstr>ISPACG 32  Agenda Item 2 NZZO Briefing</vt:lpstr>
      <vt:lpstr>ATM Replacement</vt:lpstr>
      <vt:lpstr>OCS Development</vt:lpstr>
      <vt:lpstr>Aireon Space Based ADS-B</vt:lpstr>
      <vt:lpstr>PBCS</vt:lpstr>
      <vt:lpstr>Air-Ground HF Operators Position</vt:lpstr>
    </vt:vector>
  </TitlesOfParts>
  <Company>Airways New Zealand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slide no image</dc:title>
  <dc:creator>Radford, Paul</dc:creator>
  <cp:lastModifiedBy>Backscheider, Richard A (FAA)</cp:lastModifiedBy>
  <cp:revision>80</cp:revision>
  <dcterms:created xsi:type="dcterms:W3CDTF">2013-06-21T21:52:43Z</dcterms:created>
  <dcterms:modified xsi:type="dcterms:W3CDTF">2025-07-02T11:23:34Z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0x010100180DED4753C9F640B45D9FC9FA7E955F002F53D2FE6C6E8D4EBFD0DADFE3A6AB1C</vt:lpwstr>
  </property>
  <property fmtid="{D5CDD505-2E9C-101B-9397-08002B2CF9AE}" pid="3" name="_dlc_DocIdItemGuid">
    <vt:lpwstr>17d0431a-94f0-4f75-9e03-79d1e501600f</vt:lpwstr>
  </property>
</Properties>
</file>