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6"/>
  </p:sldMasterIdLst>
  <p:notesMasterIdLst>
    <p:notesMasterId r:id="rId12"/>
  </p:notesMasterIdLst>
  <p:handoutMasterIdLst>
    <p:handoutMasterId r:id="rId13"/>
  </p:handoutMasterIdLst>
  <p:sldIdLst>
    <p:sldId id="257" r:id="rId7"/>
    <p:sldId id="282" r:id="rId8"/>
    <p:sldId id="283" r:id="rId9"/>
    <p:sldId id="284" r:id="rId10"/>
    <p:sldId id="28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1474" y="53"/>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3" d="100"/>
          <a:sy n="83" d="100"/>
        </p:scale>
        <p:origin x="-199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20EF44B-6BED-4862-A437-E32FD1F55C94}" type="datetimeFigureOut">
              <a:rPr lang="en-NZ" smtClean="0"/>
              <a:t>2/07/2025</a:t>
            </a:fld>
            <a:endParaRPr lang="en-NZ"/>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3BB37D-7BDB-4FD1-8663-13EAF7B40B25}" type="slidenum">
              <a:rPr lang="en-NZ" smtClean="0"/>
              <a:t>‹#›</a:t>
            </a:fld>
            <a:endParaRPr lang="en-NZ"/>
          </a:p>
        </p:txBody>
      </p:sp>
    </p:spTree>
    <p:extLst>
      <p:ext uri="{BB962C8B-B14F-4D97-AF65-F5344CB8AC3E}">
        <p14:creationId xmlns:p14="http://schemas.microsoft.com/office/powerpoint/2010/main" val="1550546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069AAC-CE39-4781-BFB3-10038065ABF1}" type="datetimeFigureOut">
              <a:rPr lang="en-NZ" smtClean="0"/>
              <a:t>2/07/2025</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1B3A7D-31EA-49E2-9D53-6CDD2058D10D}" type="slidenum">
              <a:rPr lang="en-NZ" smtClean="0"/>
              <a:t>‹#›</a:t>
            </a:fld>
            <a:endParaRPr lang="en-NZ"/>
          </a:p>
        </p:txBody>
      </p:sp>
    </p:spTree>
    <p:extLst>
      <p:ext uri="{BB962C8B-B14F-4D97-AF65-F5344CB8AC3E}">
        <p14:creationId xmlns:p14="http://schemas.microsoft.com/office/powerpoint/2010/main" val="3956207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_No Imag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23528" y="2420888"/>
            <a:ext cx="8424936" cy="1127382"/>
          </a:xfrm>
        </p:spPr>
        <p:txBody>
          <a:bodyPr>
            <a:normAutofit/>
          </a:bodyPr>
          <a:lstStyle>
            <a:lvl1pPr algn="ctr">
              <a:lnSpc>
                <a:spcPts val="7000"/>
              </a:lnSpc>
              <a:defRPr sz="7200" b="1">
                <a:solidFill>
                  <a:srgbClr val="00B0F0"/>
                </a:solidFill>
                <a:latin typeface="+mj-lt"/>
              </a:defRPr>
            </a:lvl1pPr>
          </a:lstStyle>
          <a:p>
            <a:r>
              <a:rPr lang="en-US" dirty="0"/>
              <a:t>Title slide no image</a:t>
            </a:r>
            <a:endParaRPr lang="en-NZ" dirty="0"/>
          </a:p>
        </p:txBody>
      </p:sp>
      <p:sp>
        <p:nvSpPr>
          <p:cNvPr id="3" name="Subtitle 2"/>
          <p:cNvSpPr>
            <a:spLocks noGrp="1"/>
          </p:cNvSpPr>
          <p:nvPr>
            <p:ph type="subTitle" idx="1" hasCustomPrompt="1"/>
          </p:nvPr>
        </p:nvSpPr>
        <p:spPr>
          <a:xfrm>
            <a:off x="333467" y="3548270"/>
            <a:ext cx="8424936" cy="792088"/>
          </a:xfrm>
        </p:spPr>
        <p:txBody>
          <a:bodyPr>
            <a:normAutofit/>
          </a:bodyPr>
          <a:lstStyle>
            <a:lvl1pPr marL="0" indent="0" algn="ctr">
              <a:buNone/>
              <a:defRPr sz="3600" i="1" baseline="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642395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_No Image sub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23528" y="2420888"/>
            <a:ext cx="8424936" cy="1368152"/>
          </a:xfrm>
        </p:spPr>
        <p:txBody>
          <a:bodyPr>
            <a:normAutofit/>
          </a:bodyPr>
          <a:lstStyle>
            <a:lvl1pPr algn="ctr">
              <a:lnSpc>
                <a:spcPts val="7000"/>
              </a:lnSpc>
              <a:defRPr sz="7200" b="1">
                <a:solidFill>
                  <a:srgbClr val="00B0F0"/>
                </a:solidFill>
                <a:latin typeface="+mj-lt"/>
              </a:defRPr>
            </a:lvl1pPr>
          </a:lstStyle>
          <a:p>
            <a:r>
              <a:rPr lang="en-US" dirty="0"/>
              <a:t>Title slide no 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5"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418816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_image">
    <p:spTree>
      <p:nvGrpSpPr>
        <p:cNvPr id="1" name=""/>
        <p:cNvGrpSpPr/>
        <p:nvPr/>
      </p:nvGrpSpPr>
      <p:grpSpPr>
        <a:xfrm>
          <a:off x="0" y="0"/>
          <a:ext cx="0" cy="0"/>
          <a:chOff x="0" y="0"/>
          <a:chExt cx="0" cy="0"/>
        </a:xfrm>
      </p:grpSpPr>
      <p:sp>
        <p:nvSpPr>
          <p:cNvPr id="13" name="Title 1"/>
          <p:cNvSpPr>
            <a:spLocks noGrp="1"/>
          </p:cNvSpPr>
          <p:nvPr>
            <p:ph type="ctrTitle" hasCustomPrompt="1"/>
          </p:nvPr>
        </p:nvSpPr>
        <p:spPr>
          <a:xfrm>
            <a:off x="323528" y="2043202"/>
            <a:ext cx="8424936" cy="1368152"/>
          </a:xfrm>
        </p:spPr>
        <p:txBody>
          <a:bodyPr>
            <a:normAutofit/>
          </a:bodyPr>
          <a:lstStyle>
            <a:lvl1pPr algn="ctr">
              <a:lnSpc>
                <a:spcPts val="7000"/>
              </a:lnSpc>
              <a:defRPr sz="7200" b="1">
                <a:solidFill>
                  <a:schemeClr val="tx1"/>
                </a:solidFill>
                <a:latin typeface="+mj-lt"/>
              </a:defRPr>
            </a:lvl1pPr>
          </a:lstStyle>
          <a:p>
            <a:r>
              <a:rPr lang="en-US" dirty="0"/>
              <a:t>Title slide w/ image</a:t>
            </a:r>
            <a:endParaRPr lang="en-NZ" dirty="0"/>
          </a:p>
        </p:txBody>
      </p:sp>
      <p:sp>
        <p:nvSpPr>
          <p:cNvPr id="14" name="Subtitle 2"/>
          <p:cNvSpPr>
            <a:spLocks noGrp="1"/>
          </p:cNvSpPr>
          <p:nvPr>
            <p:ph type="subTitle" idx="1" hasCustomPrompt="1"/>
          </p:nvPr>
        </p:nvSpPr>
        <p:spPr>
          <a:xfrm>
            <a:off x="323528" y="3419061"/>
            <a:ext cx="8424936" cy="792088"/>
          </a:xfrm>
        </p:spPr>
        <p:txBody>
          <a:bodyPr>
            <a:normAutofit/>
          </a:bodyPr>
          <a:lstStyle>
            <a:lvl1pPr marL="0" indent="0" algn="ctr">
              <a:buNone/>
              <a:defRPr sz="3600" i="1"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dirty="0"/>
          </a:p>
        </p:txBody>
      </p:sp>
      <p:sp>
        <p:nvSpPr>
          <p:cNvPr id="4" name="Picture Placeholder 3"/>
          <p:cNvSpPr>
            <a:spLocks noGrp="1"/>
          </p:cNvSpPr>
          <p:nvPr>
            <p:ph type="pic" sz="quarter" idx="14"/>
          </p:nvPr>
        </p:nvSpPr>
        <p:spPr>
          <a:xfrm>
            <a:off x="7415999" y="6060200"/>
            <a:ext cx="1580715" cy="797799"/>
          </a:xfrm>
        </p:spPr>
        <p:txBody>
          <a:bodyPr/>
          <a:lstStyle/>
          <a:p>
            <a:r>
              <a:rPr lang="en-US"/>
              <a:t>Click icon to add picture</a:t>
            </a:r>
            <a:endParaRPr lang="en-NZ" dirty="0"/>
          </a:p>
        </p:txBody>
      </p:sp>
      <p:sp>
        <p:nvSpPr>
          <p:cNvPr id="7" name="Picture Placeholder 6"/>
          <p:cNvSpPr>
            <a:spLocks noGrp="1"/>
          </p:cNvSpPr>
          <p:nvPr>
            <p:ph type="pic" sz="quarter" idx="13" hasCustomPrompt="1"/>
          </p:nvPr>
        </p:nvSpPr>
        <p:spPr>
          <a:xfrm>
            <a:off x="0" y="0"/>
            <a:ext cx="9144000" cy="6181200"/>
          </a:xfrm>
          <a:noFill/>
        </p:spPr>
        <p:txBody>
          <a:bodyPr>
            <a:normAutofit/>
          </a:bodyPr>
          <a:lstStyle>
            <a:lvl1pPr marL="0" indent="0" algn="ctr">
              <a:buNone/>
              <a:defRPr sz="1800" i="1" u="none">
                <a:solidFill>
                  <a:schemeClr val="accent3"/>
                </a:solidFill>
                <a:latin typeface="+mn-lt"/>
              </a:defRPr>
            </a:lvl1pPr>
          </a:lstStyle>
          <a:p>
            <a:r>
              <a:rPr lang="en-NZ" dirty="0"/>
              <a:t>Click image icon to place image, then send to back</a:t>
            </a:r>
          </a:p>
        </p:txBody>
      </p:sp>
      <p:sp>
        <p:nvSpPr>
          <p:cNvPr id="9"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3228004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E358689-BA0A-49A1-8A48-F71B8AB2D529}" type="slidenum">
              <a:rPr lang="en-NZ" smtClean="0"/>
              <a:pPr/>
              <a:t>‹#›</a:t>
            </a:fld>
            <a:endParaRPr lang="en-NZ" dirty="0"/>
          </a:p>
        </p:txBody>
      </p:sp>
      <p:sp>
        <p:nvSpPr>
          <p:cNvPr id="7" name="Content Placeholder 6"/>
          <p:cNvSpPr>
            <a:spLocks noGrp="1"/>
          </p:cNvSpPr>
          <p:nvPr>
            <p:ph sz="quarter" idx="12" hasCustomPrompt="1"/>
          </p:nvPr>
        </p:nvSpPr>
        <p:spPr>
          <a:xfrm>
            <a:off x="395536" y="1196752"/>
            <a:ext cx="8352927" cy="4680173"/>
          </a:xfrm>
        </p:spPr>
        <p:txBody>
          <a:bodyPr/>
          <a:lstStyle>
            <a:lvl1pPr>
              <a:defRPr/>
            </a:lvl1pPr>
          </a:lstStyle>
          <a:p>
            <a:pPr lvl="0"/>
            <a:r>
              <a:rPr lang="en-US" dirty="0"/>
              <a:t>First level of text</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6" name="Text Placeholder 15"/>
          <p:cNvSpPr>
            <a:spLocks noGrp="1"/>
          </p:cNvSpPr>
          <p:nvPr>
            <p:ph type="body" sz="quarter" idx="16"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any content</a:t>
            </a:r>
            <a:endParaRPr lang="en-NZ" dirty="0"/>
          </a:p>
        </p:txBody>
      </p:sp>
      <p:sp>
        <p:nvSpPr>
          <p:cNvPr id="8"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817707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with tit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10" name="Chart Placeholder 9"/>
          <p:cNvSpPr>
            <a:spLocks noGrp="1"/>
          </p:cNvSpPr>
          <p:nvPr>
            <p:ph type="chart" sz="quarter" idx="13" hasCustomPrompt="1"/>
          </p:nvPr>
        </p:nvSpPr>
        <p:spPr>
          <a:xfrm>
            <a:off x="1259681" y="1340768"/>
            <a:ext cx="6624638" cy="3960440"/>
          </a:xfrm>
          <a:ln w="31750">
            <a:noFill/>
          </a:ln>
          <a:effectLst/>
        </p:spPr>
        <p:txBody>
          <a:bodyPr>
            <a:normAutofit/>
          </a:bodyPr>
          <a:lstStyle>
            <a:lvl1pPr marL="0" indent="0">
              <a:buNone/>
              <a:defRPr sz="1600" i="1" baseline="0">
                <a:solidFill>
                  <a:schemeClr val="accent3"/>
                </a:solidFill>
              </a:defRPr>
            </a:lvl1pPr>
          </a:lstStyle>
          <a:p>
            <a:r>
              <a:rPr lang="en-NZ" sz="1200" i="1" dirty="0"/>
              <a:t>Click icon to insert graph</a:t>
            </a:r>
            <a:endParaRPr lang="en-NZ" dirty="0"/>
          </a:p>
        </p:txBody>
      </p:sp>
      <p:sp>
        <p:nvSpPr>
          <p:cNvPr id="12" name="Text Placeholder 15"/>
          <p:cNvSpPr>
            <a:spLocks noGrp="1"/>
          </p:cNvSpPr>
          <p:nvPr>
            <p:ph type="body" sz="quarter" idx="14"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graph only</a:t>
            </a:r>
            <a:endParaRPr lang="en-NZ" dirty="0"/>
          </a:p>
        </p:txBody>
      </p:sp>
      <p:sp>
        <p:nvSpPr>
          <p:cNvPr id="8"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381873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with tit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4" name="Table Placeholder 3"/>
          <p:cNvSpPr>
            <a:spLocks noGrp="1"/>
          </p:cNvSpPr>
          <p:nvPr>
            <p:ph type="tbl" sz="quarter" idx="14" hasCustomPrompt="1"/>
          </p:nvPr>
        </p:nvSpPr>
        <p:spPr>
          <a:xfrm>
            <a:off x="1258887" y="1340768"/>
            <a:ext cx="6626225" cy="3959225"/>
          </a:xfrm>
          <a:noFill/>
          <a:ln w="31750">
            <a:solidFill>
              <a:schemeClr val="bg1"/>
            </a:solidFill>
          </a:ln>
          <a:effectLst>
            <a:outerShdw blurRad="50800" dist="38100" dir="2700000" algn="tl" rotWithShape="0">
              <a:prstClr val="black">
                <a:alpha val="40000"/>
              </a:prstClr>
            </a:outerShdw>
          </a:effectLst>
        </p:spPr>
        <p:txBody>
          <a:bodyPr>
            <a:normAutofit/>
          </a:bodyPr>
          <a:lstStyle>
            <a:lvl1pPr marL="0" indent="0" algn="ctr">
              <a:buNone/>
              <a:defRPr sz="1400" i="1" baseline="0">
                <a:solidFill>
                  <a:schemeClr val="tx1">
                    <a:lumMod val="95000"/>
                    <a:lumOff val="5000"/>
                  </a:schemeClr>
                </a:solidFill>
                <a:latin typeface="+mn-lt"/>
              </a:defRPr>
            </a:lvl1pPr>
          </a:lstStyle>
          <a:p>
            <a:r>
              <a:rPr lang="en-NZ" dirty="0"/>
              <a:t>Click icon to insert table</a:t>
            </a:r>
          </a:p>
        </p:txBody>
      </p:sp>
      <p:sp>
        <p:nvSpPr>
          <p:cNvPr id="9" name="Text Placeholder 15"/>
          <p:cNvSpPr>
            <a:spLocks noGrp="1"/>
          </p:cNvSpPr>
          <p:nvPr>
            <p:ph type="body" sz="quarter" idx="15"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table only</a:t>
            </a:r>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419408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Image and text">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E358689-BA0A-49A1-8A48-F71B8AB2D529}" type="slidenum">
              <a:rPr lang="en-NZ" smtClean="0"/>
              <a:pPr/>
              <a:t>‹#›</a:t>
            </a:fld>
            <a:endParaRPr lang="en-NZ" dirty="0"/>
          </a:p>
        </p:txBody>
      </p:sp>
      <p:sp>
        <p:nvSpPr>
          <p:cNvPr id="10" name="Text Placeholder 9"/>
          <p:cNvSpPr>
            <a:spLocks noGrp="1"/>
          </p:cNvSpPr>
          <p:nvPr>
            <p:ph type="body" sz="quarter" idx="14" hasCustomPrompt="1"/>
          </p:nvPr>
        </p:nvSpPr>
        <p:spPr>
          <a:xfrm>
            <a:off x="395536" y="1397768"/>
            <a:ext cx="3887787" cy="4392612"/>
          </a:xfrm>
        </p:spPr>
        <p:txBody>
          <a:bodyPr>
            <a:normAutofit/>
          </a:bodyPr>
          <a:lstStyle>
            <a:lvl1pPr marL="0" indent="0">
              <a:buFont typeface="Arial" pitchFamily="34" charset="0"/>
              <a:buNone/>
              <a:defRPr sz="2200" i="0" baseline="0"/>
            </a:lvl1pPr>
          </a:lstStyle>
          <a:p>
            <a:pPr lvl="0"/>
            <a:r>
              <a:rPr lang="en-US" dirty="0"/>
              <a:t>First level of text</a:t>
            </a:r>
          </a:p>
          <a:p>
            <a:pPr lvl="1"/>
            <a:r>
              <a:rPr lang="en-US" dirty="0"/>
              <a:t>Second level</a:t>
            </a:r>
          </a:p>
          <a:p>
            <a:pPr lvl="2"/>
            <a:r>
              <a:rPr lang="en-US" dirty="0"/>
              <a:t>Third level</a:t>
            </a:r>
          </a:p>
          <a:p>
            <a:pPr lvl="3"/>
            <a:r>
              <a:rPr lang="en-US" dirty="0"/>
              <a:t>Fourth level</a:t>
            </a:r>
          </a:p>
          <a:p>
            <a:pPr lvl="4"/>
            <a:r>
              <a:rPr lang="en-US" dirty="0"/>
              <a:t>Fifth level</a:t>
            </a:r>
            <a:endParaRPr lang="en-NZ" dirty="0"/>
          </a:p>
          <a:p>
            <a:pPr lvl="0"/>
            <a:endParaRPr lang="en-NZ" dirty="0"/>
          </a:p>
        </p:txBody>
      </p:sp>
      <p:sp>
        <p:nvSpPr>
          <p:cNvPr id="12" name="Picture Placeholder 11"/>
          <p:cNvSpPr>
            <a:spLocks noGrp="1"/>
          </p:cNvSpPr>
          <p:nvPr>
            <p:ph type="pic" sz="quarter" idx="15" hasCustomPrompt="1"/>
          </p:nvPr>
        </p:nvSpPr>
        <p:spPr>
          <a:xfrm>
            <a:off x="4500563" y="1398314"/>
            <a:ext cx="4248150" cy="4319587"/>
          </a:xfrm>
          <a:noFill/>
          <a:ln w="38100">
            <a:solidFill>
              <a:schemeClr val="bg1"/>
            </a:solidFill>
          </a:ln>
          <a:effectLst>
            <a:outerShdw blurRad="50800" dist="38100" dir="2700000" algn="tl" rotWithShape="0">
              <a:prstClr val="black">
                <a:alpha val="40000"/>
              </a:prstClr>
            </a:outerShdw>
          </a:effectLst>
        </p:spPr>
        <p:txBody>
          <a:bodyPr>
            <a:normAutofit/>
          </a:bodyPr>
          <a:lstStyle>
            <a:lvl1pPr marL="0" indent="0">
              <a:buNone/>
              <a:defRPr sz="1400" i="1" baseline="0"/>
            </a:lvl1pPr>
          </a:lstStyle>
          <a:p>
            <a:r>
              <a:rPr lang="en-NZ" dirty="0"/>
              <a:t>Click icon to add image</a:t>
            </a:r>
          </a:p>
        </p:txBody>
      </p:sp>
      <p:sp>
        <p:nvSpPr>
          <p:cNvPr id="13" name="Text Placeholder 15"/>
          <p:cNvSpPr>
            <a:spLocks noGrp="1"/>
          </p:cNvSpPr>
          <p:nvPr>
            <p:ph type="body" sz="quarter" idx="16"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text and graph</a:t>
            </a:r>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3597290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no image">
    <p:spTree>
      <p:nvGrpSpPr>
        <p:cNvPr id="1" name=""/>
        <p:cNvGrpSpPr/>
        <p:nvPr/>
      </p:nvGrpSpPr>
      <p:grpSpPr>
        <a:xfrm>
          <a:off x="0" y="0"/>
          <a:ext cx="0" cy="0"/>
          <a:chOff x="0" y="0"/>
          <a:chExt cx="0" cy="0"/>
        </a:xfrm>
      </p:grpSpPr>
      <p:sp>
        <p:nvSpPr>
          <p:cNvPr id="16" name="Text Placeholder 15"/>
          <p:cNvSpPr>
            <a:spLocks noGrp="1"/>
          </p:cNvSpPr>
          <p:nvPr>
            <p:ph type="body" sz="quarter" idx="14" hasCustomPrompt="1"/>
          </p:nvPr>
        </p:nvSpPr>
        <p:spPr>
          <a:xfrm>
            <a:off x="398186" y="228877"/>
            <a:ext cx="8367712" cy="854075"/>
          </a:xfrm>
          <a:noFill/>
        </p:spPr>
        <p:txBody>
          <a:bodyPr>
            <a:noAutofit/>
          </a:bodyPr>
          <a:lstStyle>
            <a:lvl1pPr marL="0" indent="0">
              <a:buNone/>
              <a:defRPr sz="5400" b="1" baseline="0">
                <a:solidFill>
                  <a:schemeClr val="accent1"/>
                </a:solidFill>
              </a:defRPr>
            </a:lvl1pPr>
          </a:lstStyle>
          <a:p>
            <a:pPr lvl="0"/>
            <a:r>
              <a:rPr lang="en-NZ" sz="5400" b="1" dirty="0"/>
              <a:t>Section header side image</a:t>
            </a:r>
            <a:endParaRPr lang="en-NZ" dirty="0"/>
          </a:p>
        </p:txBody>
      </p:sp>
      <p:sp>
        <p:nvSpPr>
          <p:cNvPr id="6" name="Slide Number Placeholder 5"/>
          <p:cNvSpPr>
            <a:spLocks noGrp="1"/>
          </p:cNvSpPr>
          <p:nvPr>
            <p:ph type="sldNum" sz="quarter" idx="12"/>
          </p:nvPr>
        </p:nvSpPr>
        <p:spPr/>
        <p:txBody>
          <a:bodyPr/>
          <a:lstStyle>
            <a:lvl1pPr>
              <a:defRPr sz="1200"/>
            </a:lvl1pPr>
          </a:lstStyle>
          <a:p>
            <a:fld id="{8E358689-BA0A-49A1-8A48-F71B8AB2D529}" type="slidenum">
              <a:rPr lang="en-NZ" smtClean="0"/>
              <a:pPr/>
              <a:t>‹#›</a:t>
            </a:fld>
            <a:endParaRPr lang="en-NZ" dirty="0"/>
          </a:p>
        </p:txBody>
      </p:sp>
      <p:sp>
        <p:nvSpPr>
          <p:cNvPr id="7" name="Picture Placeholder 11"/>
          <p:cNvSpPr>
            <a:spLocks noGrp="1"/>
          </p:cNvSpPr>
          <p:nvPr>
            <p:ph type="pic" sz="quarter" idx="15" hasCustomPrompt="1"/>
          </p:nvPr>
        </p:nvSpPr>
        <p:spPr>
          <a:xfrm>
            <a:off x="2862470" y="1212575"/>
            <a:ext cx="5727219" cy="4651513"/>
          </a:xfrm>
          <a:noFill/>
          <a:ln w="38100">
            <a:solidFill>
              <a:schemeClr val="bg1"/>
            </a:solidFill>
          </a:ln>
          <a:effectLst>
            <a:outerShdw blurRad="50800" dist="38100" dir="2700000" algn="tl" rotWithShape="0">
              <a:prstClr val="black">
                <a:alpha val="40000"/>
              </a:prstClr>
            </a:outerShdw>
          </a:effectLst>
        </p:spPr>
        <p:txBody>
          <a:bodyPr>
            <a:normAutofit/>
          </a:bodyPr>
          <a:lstStyle>
            <a:lvl1pPr marL="0" indent="0">
              <a:buNone/>
              <a:defRPr sz="1400" i="1" baseline="0"/>
            </a:lvl1pPr>
          </a:lstStyle>
          <a:p>
            <a:r>
              <a:rPr lang="en-NZ" dirty="0"/>
              <a:t>Click icon to add image</a:t>
            </a:r>
          </a:p>
        </p:txBody>
      </p:sp>
      <p:sp>
        <p:nvSpPr>
          <p:cNvPr id="9"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722683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15888"/>
            <a:ext cx="8229600" cy="936625"/>
          </a:xfrm>
        </p:spPr>
        <p:txBody>
          <a:bodyPr/>
          <a:lstStyle/>
          <a:p>
            <a:r>
              <a:rPr lang="en-US"/>
              <a:t>Click to edit Master title style</a:t>
            </a:r>
          </a:p>
        </p:txBody>
      </p:sp>
      <p:sp>
        <p:nvSpPr>
          <p:cNvPr id="3" name="Content Placeholder 2"/>
          <p:cNvSpPr>
            <a:spLocks noGrp="1"/>
          </p:cNvSpPr>
          <p:nvPr>
            <p:ph sz="half" idx="1"/>
          </p:nvPr>
        </p:nvSpPr>
        <p:spPr>
          <a:xfrm>
            <a:off x="457200" y="1412875"/>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412875"/>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751263"/>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9548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404664"/>
            <a:ext cx="8229600" cy="1143000"/>
          </a:xfrm>
          <a:prstGeom prst="rect">
            <a:avLst/>
          </a:prstGeom>
        </p:spPr>
        <p:txBody>
          <a:bodyPr vert="horz" lIns="91440" tIns="45720" rIns="91440" bIns="45720" rtlCol="0" anchor="ctr">
            <a:normAutofit/>
          </a:bodyPr>
          <a:lstStyle/>
          <a:p>
            <a:r>
              <a:rPr lang="en-US" dirty="0"/>
              <a:t>This is the heading</a:t>
            </a:r>
            <a:endParaRPr lang="en-NZ"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First level of text</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5"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
        <p:nvSpPr>
          <p:cNvPr id="6" name="Slide Number Placeholder 5"/>
          <p:cNvSpPr>
            <a:spLocks noGrp="1"/>
          </p:cNvSpPr>
          <p:nvPr>
            <p:ph type="sldNum" sz="quarter" idx="4"/>
          </p:nvPr>
        </p:nvSpPr>
        <p:spPr>
          <a:xfrm>
            <a:off x="395536" y="6309321"/>
            <a:ext cx="405408" cy="360039"/>
          </a:xfrm>
          <a:prstGeom prst="rect">
            <a:avLst/>
          </a:prstGeom>
        </p:spPr>
        <p:txBody>
          <a:bodyPr vert="horz" lIns="91440" tIns="45720" rIns="91440" bIns="45720" rtlCol="0" anchor="ctr"/>
          <a:lstStyle>
            <a:lvl1pPr algn="l">
              <a:defRPr sz="1000">
                <a:solidFill>
                  <a:schemeClr val="bg1"/>
                </a:solidFill>
              </a:defRPr>
            </a:lvl1pPr>
          </a:lstStyle>
          <a:p>
            <a:fld id="{8E358689-BA0A-49A1-8A48-F71B8AB2D529}" type="slidenum">
              <a:rPr lang="en-NZ" smtClean="0"/>
              <a:pPr/>
              <a:t>‹#›</a:t>
            </a:fld>
            <a:endParaRPr lang="en-NZ" dirty="0"/>
          </a:p>
        </p:txBody>
      </p:sp>
    </p:spTree>
    <p:extLst>
      <p:ext uri="{BB962C8B-B14F-4D97-AF65-F5344CB8AC3E}">
        <p14:creationId xmlns:p14="http://schemas.microsoft.com/office/powerpoint/2010/main" val="2187426820"/>
      </p:ext>
    </p:extLst>
  </p:cSld>
  <p:clrMap bg1="lt1" tx1="dk1" bg2="lt2" tx2="dk2" accent1="accent1" accent2="accent2" accent3="accent3" accent4="accent4" accent5="accent5" accent6="accent6" hlink="hlink" folHlink="folHlink"/>
  <p:sldLayoutIdLst>
    <p:sldLayoutId id="2147483649" r:id="rId1"/>
    <p:sldLayoutId id="2147483669" r:id="rId2"/>
    <p:sldLayoutId id="2147483660" r:id="rId3"/>
    <p:sldLayoutId id="2147483667" r:id="rId4"/>
    <p:sldLayoutId id="2147483650" r:id="rId5"/>
    <p:sldLayoutId id="2147483661" r:id="rId6"/>
    <p:sldLayoutId id="2147483666" r:id="rId7"/>
    <p:sldLayoutId id="2147483671" r:id="rId8"/>
    <p:sldLayoutId id="2147483674" r:id="rId9"/>
  </p:sldLayoutIdLst>
  <p:hf hdr="0" dt="0"/>
  <p:txStyles>
    <p:titleStyle>
      <a:lvl1pPr algn="l" defTabSz="914400" rtl="0" eaLnBrk="1" latinLnBrk="0" hangingPunct="1">
        <a:spcBef>
          <a:spcPct val="0"/>
        </a:spcBef>
        <a:buNone/>
        <a:defRPr sz="5400" b="1" kern="1200" baseline="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200" kern="1200">
          <a:solidFill>
            <a:schemeClr val="accent2">
              <a:lumMod val="50000"/>
            </a:schemeClr>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l="693" r="693"/>
          <a:stretch>
            <a:fillRect/>
          </a:stretch>
        </p:blipFill>
        <p:spPr/>
      </p:pic>
      <p:sp>
        <p:nvSpPr>
          <p:cNvPr id="3" name="Slide Number Placeholder 2"/>
          <p:cNvSpPr>
            <a:spLocks noGrp="1"/>
          </p:cNvSpPr>
          <p:nvPr>
            <p:ph type="sldNum" sz="quarter" idx="12"/>
          </p:nvPr>
        </p:nvSpPr>
        <p:spPr/>
        <p:txBody>
          <a:bodyPr/>
          <a:lstStyle/>
          <a:p>
            <a:fld id="{8E358689-BA0A-49A1-8A48-F71B8AB2D529}" type="slidenum">
              <a:rPr lang="en-NZ" smtClean="0"/>
              <a:t>1</a:t>
            </a:fld>
            <a:endParaRPr lang="en-NZ" dirty="0"/>
          </a:p>
        </p:txBody>
      </p:sp>
      <p:sp>
        <p:nvSpPr>
          <p:cNvPr id="4" name="Title 3"/>
          <p:cNvSpPr>
            <a:spLocks noGrp="1"/>
          </p:cNvSpPr>
          <p:nvPr>
            <p:ph type="ctrTitle"/>
          </p:nvPr>
        </p:nvSpPr>
        <p:spPr>
          <a:xfrm>
            <a:off x="389350" y="511865"/>
            <a:ext cx="8424936" cy="1878496"/>
          </a:xfrm>
        </p:spPr>
        <p:txBody>
          <a:bodyPr>
            <a:normAutofit fontScale="90000"/>
          </a:bodyPr>
          <a:lstStyle/>
          <a:p>
            <a:r>
              <a:rPr lang="en-NZ" dirty="0"/>
              <a:t>ISPACG 32</a:t>
            </a:r>
            <a:br>
              <a:rPr lang="en-NZ" dirty="0"/>
            </a:br>
            <a:r>
              <a:rPr lang="en-NZ" dirty="0"/>
              <a:t> Agenda Item 4</a:t>
            </a:r>
            <a:br>
              <a:rPr lang="en-NZ" dirty="0"/>
            </a:br>
            <a:r>
              <a:rPr lang="en-NZ" dirty="0"/>
              <a:t>PBCS/Fit Asia 7 briefing</a:t>
            </a:r>
          </a:p>
        </p:txBody>
      </p:sp>
      <p:pic>
        <p:nvPicPr>
          <p:cNvPr id="17" name="Picture Placeholder 16"/>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2" name="TextBox 1"/>
          <p:cNvSpPr txBox="1"/>
          <p:nvPr/>
        </p:nvSpPr>
        <p:spPr>
          <a:xfrm>
            <a:off x="775252" y="4651513"/>
            <a:ext cx="6380922" cy="923330"/>
          </a:xfrm>
          <a:prstGeom prst="rect">
            <a:avLst/>
          </a:prstGeom>
          <a:noFill/>
        </p:spPr>
        <p:txBody>
          <a:bodyPr wrap="square" rtlCol="0">
            <a:spAutoFit/>
          </a:bodyPr>
          <a:lstStyle/>
          <a:p>
            <a:r>
              <a:rPr lang="en-NZ" b="1" dirty="0">
                <a:solidFill>
                  <a:schemeClr val="bg1"/>
                </a:solidFill>
              </a:rPr>
              <a:t>ISPACG 32</a:t>
            </a:r>
          </a:p>
          <a:p>
            <a:r>
              <a:rPr lang="en-NZ" b="1" dirty="0" err="1">
                <a:solidFill>
                  <a:schemeClr val="bg1"/>
                </a:solidFill>
              </a:rPr>
              <a:t>Nadi</a:t>
            </a:r>
            <a:r>
              <a:rPr lang="en-NZ" b="1" dirty="0">
                <a:solidFill>
                  <a:schemeClr val="bg1"/>
                </a:solidFill>
              </a:rPr>
              <a:t> Fiji</a:t>
            </a:r>
          </a:p>
          <a:p>
            <a:r>
              <a:rPr lang="en-NZ" b="1" dirty="0">
                <a:solidFill>
                  <a:schemeClr val="bg1"/>
                </a:solidFill>
              </a:rPr>
              <a:t>11-12 April 2018 </a:t>
            </a:r>
            <a:endParaRPr lang="en-US" b="1" dirty="0">
              <a:solidFill>
                <a:schemeClr val="bg1"/>
              </a:solidFill>
            </a:endParaRPr>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ISPACG  32 2018</a:t>
            </a:r>
          </a:p>
        </p:txBody>
      </p:sp>
      <p:pic>
        <p:nvPicPr>
          <p:cNvPr id="8" name="Picture 2" descr="COV-GN2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84833" y="6234703"/>
            <a:ext cx="903684" cy="5042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0460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NZ" sz="4400" dirty="0"/>
              <a:t>FIT Asia/7 - PBCS</a:t>
            </a:r>
          </a:p>
        </p:txBody>
      </p:sp>
      <p:sp>
        <p:nvSpPr>
          <p:cNvPr id="671" name="Footer Placeholder 4"/>
          <p:cNvSpPr txBox="1">
            <a:spLocks/>
          </p:cNvSpPr>
          <p:nvPr/>
        </p:nvSpPr>
        <p:spPr>
          <a:xfrm>
            <a:off x="532047" y="6234704"/>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32 2018</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2</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57201" y="1052513"/>
            <a:ext cx="8187206" cy="6186309"/>
          </a:xfrm>
          <a:prstGeom prst="rect">
            <a:avLst/>
          </a:prstGeom>
          <a:noFill/>
        </p:spPr>
        <p:txBody>
          <a:bodyPr wrap="square" rtlCol="0">
            <a:spAutoFit/>
          </a:bodyPr>
          <a:lstStyle/>
          <a:p>
            <a:endParaRPr lang="en-NZ" dirty="0"/>
          </a:p>
          <a:p>
            <a:pPr marL="342900" indent="-342900">
              <a:buFont typeface="Wingdings" panose="05000000000000000000" pitchFamily="2" charset="2"/>
              <a:buChar char="§"/>
            </a:pPr>
            <a:r>
              <a:rPr lang="en-US" sz="2400" b="1" dirty="0"/>
              <a:t>FIT-Asia/7 was specifically convened to review and report on regional readiness for PBCS implementation on 29 March 2018.</a:t>
            </a:r>
          </a:p>
          <a:p>
            <a:pPr marL="285750" indent="-285750">
              <a:buFont typeface="Wingdings" panose="05000000000000000000" pitchFamily="2" charset="2"/>
              <a:buChar char="Ø"/>
            </a:pPr>
            <a:endParaRPr lang="en-US" sz="2400" b="1" dirty="0"/>
          </a:p>
          <a:p>
            <a:pPr marL="342900" indent="-342900">
              <a:buFont typeface="Wingdings" panose="05000000000000000000" pitchFamily="2" charset="2"/>
              <a:buChar char="§"/>
            </a:pPr>
            <a:r>
              <a:rPr lang="en-US" sz="2400" b="1" dirty="0"/>
              <a:t>APANPIRG/28, had agreed that the APANPIRG Chair and Vice Chair be empowered to consider, and if necessary change, the current transition arrangements for the implementation of PBCS provisions by APAC ANSPs in the event that FIT-Asia/7 recommended such action. </a:t>
            </a:r>
          </a:p>
          <a:p>
            <a:endParaRPr lang="en-NZ" sz="2400" b="1" dirty="0"/>
          </a:p>
          <a:p>
            <a:pPr marL="342900" indent="-342900">
              <a:buFont typeface="Wingdings" panose="05000000000000000000" pitchFamily="2" charset="2"/>
              <a:buChar char="§"/>
            </a:pPr>
            <a:r>
              <a:rPr lang="en-US" sz="2400" b="1" dirty="0"/>
              <a:t>The FIT-Asia/7 meeting agreed that the currently agreed latest implementation date of 29 March 2018 should not be deferred. </a:t>
            </a:r>
          </a:p>
          <a:p>
            <a:pPr marL="285750" indent="-285750">
              <a:buFont typeface="Wingdings" panose="05000000000000000000" pitchFamily="2" charset="2"/>
              <a:buChar char="Ø"/>
            </a:pPr>
            <a:endParaRPr lang="en-US" dirty="0"/>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endParaRPr lang="en-NZ" sz="2400" b="1" dirty="0"/>
          </a:p>
          <a:p>
            <a:pPr marL="342900" indent="-342900">
              <a:buFont typeface="Wingdings" panose="05000000000000000000" pitchFamily="2" charset="2"/>
              <a:buChar char="Ø"/>
            </a:pPr>
            <a:endParaRPr lang="en-NZ" sz="2400" b="1" dirty="0"/>
          </a:p>
          <a:p>
            <a:endParaRPr lang="en-NZ" sz="2400" b="1" dirty="0"/>
          </a:p>
        </p:txBody>
      </p:sp>
    </p:spTree>
    <p:extLst>
      <p:ext uri="{BB962C8B-B14F-4D97-AF65-F5344CB8AC3E}">
        <p14:creationId xmlns:p14="http://schemas.microsoft.com/office/powerpoint/2010/main" val="3528439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NZ" sz="4400" dirty="0"/>
              <a:t>FIT Asia/7 – PBCS related</a:t>
            </a:r>
          </a:p>
        </p:txBody>
      </p:sp>
      <p:sp>
        <p:nvSpPr>
          <p:cNvPr id="671" name="Footer Placeholder 4"/>
          <p:cNvSpPr txBox="1">
            <a:spLocks/>
          </p:cNvSpPr>
          <p:nvPr/>
        </p:nvSpPr>
        <p:spPr>
          <a:xfrm>
            <a:off x="532047" y="6234704"/>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32 2018</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3</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0" y="1052513"/>
            <a:ext cx="9144000" cy="4893647"/>
          </a:xfrm>
          <a:prstGeom prst="rect">
            <a:avLst/>
          </a:prstGeom>
          <a:noFill/>
        </p:spPr>
        <p:txBody>
          <a:bodyPr wrap="square" rtlCol="0">
            <a:spAutoFit/>
          </a:bodyPr>
          <a:lstStyle/>
          <a:p>
            <a:pPr marL="342900" indent="-342900">
              <a:buFont typeface="Wingdings" panose="05000000000000000000" pitchFamily="2" charset="2"/>
              <a:buChar char="§"/>
            </a:pPr>
            <a:r>
              <a:rPr lang="en-NZ" sz="2400" b="1" u="sng" dirty="0"/>
              <a:t>PBCS Charter</a:t>
            </a:r>
          </a:p>
          <a:p>
            <a:endParaRPr lang="en-NZ" sz="2400" b="1" u="sng" dirty="0"/>
          </a:p>
          <a:p>
            <a:pPr marL="1257300" lvl="2" indent="-342900">
              <a:buFont typeface="Wingdings" panose="05000000000000000000" pitchFamily="2" charset="2"/>
              <a:buChar char="§"/>
            </a:pPr>
            <a:r>
              <a:rPr lang="en-NZ" sz="2400" b="1" u="sng" dirty="0"/>
              <a:t> </a:t>
            </a:r>
            <a:r>
              <a:rPr lang="en-NZ" sz="2400" b="1" dirty="0"/>
              <a:t>Facilitate co-operation among stakeholders.</a:t>
            </a:r>
          </a:p>
          <a:p>
            <a:pPr marL="1257300" lvl="2" indent="-342900">
              <a:buFont typeface="Wingdings" panose="05000000000000000000" pitchFamily="2" charset="2"/>
              <a:buChar char="§"/>
            </a:pPr>
            <a:r>
              <a:rPr lang="en-NZ" sz="2400" b="1" dirty="0"/>
              <a:t>Also provides an alternate means of compliance </a:t>
            </a:r>
            <a:r>
              <a:rPr lang="en-US" sz="2400" b="1" dirty="0"/>
              <a:t>with the PBCS contractual provisions between aircraft operators, air navigation service providers (ANSPs) and their respective communication service providers (CSPs).</a:t>
            </a:r>
          </a:p>
          <a:p>
            <a:pPr marL="1257300" lvl="2" indent="-342900">
              <a:buFont typeface="Wingdings" panose="05000000000000000000" pitchFamily="2" charset="2"/>
              <a:buChar char="§"/>
            </a:pPr>
            <a:r>
              <a:rPr lang="en-US" sz="2400" b="1" dirty="0"/>
              <a:t>The meeting agreed that the APAC Regional PBCS Implementation Strategy include reference to the PBCS Charter, and that Asia/Pacific States, aircraft operators and communication service providers be urged to sign up to it. </a:t>
            </a:r>
          </a:p>
          <a:p>
            <a:pPr marL="1714500" lvl="3" indent="-342900">
              <a:buFont typeface="Wingdings" panose="05000000000000000000" pitchFamily="2" charset="2"/>
              <a:buChar char="§"/>
            </a:pPr>
            <a:r>
              <a:rPr lang="en-US" sz="2400" b="1" u="sng" dirty="0"/>
              <a:t>Note</a:t>
            </a:r>
            <a:r>
              <a:rPr lang="en-US" sz="2400" b="1" dirty="0"/>
              <a:t>: Added to transition plan para. 6</a:t>
            </a:r>
          </a:p>
          <a:p>
            <a:pPr marL="1257300" lvl="2" indent="-342900">
              <a:buFont typeface="Wingdings" panose="05000000000000000000" pitchFamily="2" charset="2"/>
              <a:buChar char="§"/>
            </a:pPr>
            <a:r>
              <a:rPr lang="en-US" sz="2400" b="1" dirty="0"/>
              <a:t>Administered on CRA website </a:t>
            </a:r>
            <a:r>
              <a:rPr lang="en-NZ" sz="2400" b="1" dirty="0"/>
              <a:t>http://www.fans-cra.com/. </a:t>
            </a:r>
          </a:p>
        </p:txBody>
      </p:sp>
    </p:spTree>
    <p:extLst>
      <p:ext uri="{BB962C8B-B14F-4D97-AF65-F5344CB8AC3E}">
        <p14:creationId xmlns:p14="http://schemas.microsoft.com/office/powerpoint/2010/main" val="2969991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NZ" sz="4400" dirty="0"/>
              <a:t>FIT Asia/7 – PBCS related</a:t>
            </a:r>
          </a:p>
        </p:txBody>
      </p:sp>
      <p:sp>
        <p:nvSpPr>
          <p:cNvPr id="671" name="Footer Placeholder 4"/>
          <p:cNvSpPr txBox="1">
            <a:spLocks/>
          </p:cNvSpPr>
          <p:nvPr/>
        </p:nvSpPr>
        <p:spPr>
          <a:xfrm>
            <a:off x="532047" y="6234704"/>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32 2018</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4</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0" y="952305"/>
            <a:ext cx="9144000" cy="5262979"/>
          </a:xfrm>
          <a:prstGeom prst="rect">
            <a:avLst/>
          </a:prstGeom>
          <a:noFill/>
        </p:spPr>
        <p:txBody>
          <a:bodyPr wrap="square" rtlCol="0">
            <a:spAutoFit/>
          </a:bodyPr>
          <a:lstStyle/>
          <a:p>
            <a:pPr marL="342900" indent="-342900">
              <a:buFont typeface="Wingdings" panose="05000000000000000000" pitchFamily="2" charset="2"/>
              <a:buChar char="§"/>
            </a:pPr>
            <a:r>
              <a:rPr lang="en-US" sz="2400" b="1" u="sng" dirty="0"/>
              <a:t>RMA PBCS Terms of Reference </a:t>
            </a:r>
          </a:p>
          <a:p>
            <a:pPr marL="800100" lvl="1" indent="-342900">
              <a:buFont typeface="Wingdings" panose="05000000000000000000" pitchFamily="2" charset="2"/>
              <a:buChar char="§"/>
            </a:pPr>
            <a:r>
              <a:rPr lang="en-US" sz="2400" b="1" dirty="0"/>
              <a:t>The USA provided information discussing the long-term plans for Regional Monitoring Agencies (RMAs) to support PBCS and the short-term solution for handling information about aircraft and operators identified as being non-compliant with RCP240 and/or RSP180. </a:t>
            </a:r>
          </a:p>
          <a:p>
            <a:pPr marL="800100" lvl="1" indent="-342900">
              <a:buFont typeface="Wingdings" panose="05000000000000000000" pitchFamily="2" charset="2"/>
              <a:buChar char="§"/>
            </a:pPr>
            <a:r>
              <a:rPr lang="en-US" sz="2400" b="1" dirty="0"/>
              <a:t>The information included the activities in this area undertaken by the North Atlantic Systems Planning Group (NAT SPG) and the European Air Navigation Planning Group (EANPG) to amend the Terms of Reference (TORs) of the Regional Monitoring Agencies to receive reports of PBCS non-compliance, receive and maintain records of RCP and RSP authorizations issued by States of Operator/Registry, and for the sharing of records of RCP and RSP approvals between monitoring agencies. </a:t>
            </a:r>
          </a:p>
        </p:txBody>
      </p:sp>
    </p:spTree>
    <p:extLst>
      <p:ext uri="{BB962C8B-B14F-4D97-AF65-F5344CB8AC3E}">
        <p14:creationId xmlns:p14="http://schemas.microsoft.com/office/powerpoint/2010/main" val="2173264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NZ" sz="4400" dirty="0"/>
              <a:t>FIT Asia/7 – PBCS related </a:t>
            </a:r>
          </a:p>
        </p:txBody>
      </p:sp>
      <p:sp>
        <p:nvSpPr>
          <p:cNvPr id="671" name="Footer Placeholder 4"/>
          <p:cNvSpPr txBox="1">
            <a:spLocks/>
          </p:cNvSpPr>
          <p:nvPr/>
        </p:nvSpPr>
        <p:spPr>
          <a:xfrm>
            <a:off x="532047" y="6234704"/>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32 2018</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5</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flipH="1">
            <a:off x="395536" y="1052513"/>
            <a:ext cx="8291264" cy="5191726"/>
          </a:xfrm>
          <a:prstGeom prst="rect">
            <a:avLst/>
          </a:prstGeom>
          <a:noFill/>
        </p:spPr>
        <p:txBody>
          <a:bodyPr wrap="square" rtlCol="0">
            <a:spAutoFit/>
          </a:bodyPr>
          <a:lstStyle/>
          <a:p>
            <a:pPr marL="342900" indent="-342900">
              <a:buFont typeface="Wingdings" panose="05000000000000000000" pitchFamily="2" charset="2"/>
              <a:buChar char="§"/>
            </a:pPr>
            <a:r>
              <a:rPr lang="en-NZ" sz="2400" b="1" u="sng" dirty="0"/>
              <a:t>Doc 7030 procedures</a:t>
            </a:r>
          </a:p>
          <a:p>
            <a:endParaRPr lang="en-NZ" sz="1000" dirty="0"/>
          </a:p>
          <a:p>
            <a:pPr marL="742950" lvl="1" indent="-285750">
              <a:buFont typeface="Wingdings" panose="05000000000000000000" pitchFamily="2" charset="2"/>
              <a:buChar char="§"/>
            </a:pPr>
            <a:r>
              <a:rPr lang="en-US" sz="2400" b="1" dirty="0"/>
              <a:t>The meeting was invited to note by the secretariat that the current Doc 7030 procedures for performance-based separation in airspace over the high seas had not been aligned with the provisions of Annexes 6 and 11 and PANS-ATM, applicable since November 2016. </a:t>
            </a:r>
          </a:p>
          <a:p>
            <a:pPr lvl="1"/>
            <a:endParaRPr lang="en-US" sz="2400" b="1" dirty="0"/>
          </a:p>
          <a:p>
            <a:pPr marL="742950" lvl="1" indent="-285750">
              <a:buFont typeface="Wingdings" panose="05000000000000000000" pitchFamily="2" charset="2"/>
              <a:buChar char="§"/>
            </a:pPr>
            <a:r>
              <a:rPr lang="en-US" sz="2400" b="1" dirty="0"/>
              <a:t>Administrations that planned to continue to apply performance-based separations in such airspace were obliged to ensure Doc 7030 supported PBCS operations.</a:t>
            </a:r>
          </a:p>
          <a:p>
            <a:pPr marL="742950" lvl="1" indent="-285750">
              <a:buFont typeface="Wingdings" panose="05000000000000000000" pitchFamily="2" charset="2"/>
              <a:buChar char="§"/>
            </a:pPr>
            <a:endParaRPr lang="en-US" sz="2400" b="1" dirty="0"/>
          </a:p>
          <a:p>
            <a:pPr marL="1200150" lvl="2" indent="-285750">
              <a:buFont typeface="Wingdings" panose="05000000000000000000" pitchFamily="2" charset="2"/>
              <a:buChar char="§"/>
            </a:pPr>
            <a:r>
              <a:rPr lang="en-US" sz="2400" b="1" dirty="0"/>
              <a:t> Note: PBCS amendments were approved 28 March </a:t>
            </a:r>
          </a:p>
          <a:p>
            <a:pPr marL="342900" indent="-342900">
              <a:buFont typeface="Wingdings" panose="05000000000000000000" pitchFamily="2" charset="2"/>
              <a:buChar char="§"/>
            </a:pPr>
            <a:endParaRPr lang="en-NZ" sz="2400" b="1" dirty="0"/>
          </a:p>
        </p:txBody>
      </p:sp>
    </p:spTree>
    <p:extLst>
      <p:ext uri="{BB962C8B-B14F-4D97-AF65-F5344CB8AC3E}">
        <p14:creationId xmlns:p14="http://schemas.microsoft.com/office/powerpoint/2010/main" val="1293642019"/>
      </p:ext>
    </p:extLst>
  </p:cSld>
  <p:clrMapOvr>
    <a:masterClrMapping/>
  </p:clrMapOvr>
</p:sld>
</file>

<file path=ppt/theme/theme1.xml><?xml version="1.0" encoding="utf-8"?>
<a:theme xmlns:a="http://schemas.openxmlformats.org/drawingml/2006/main" name="Airways_PPT_template">
  <a:themeElements>
    <a:clrScheme name="Airways">
      <a:dk1>
        <a:sysClr val="windowText" lastClr="000000"/>
      </a:dk1>
      <a:lt1>
        <a:srgbClr val="FFFFFF"/>
      </a:lt1>
      <a:dk2>
        <a:srgbClr val="1F497D"/>
      </a:dk2>
      <a:lt2>
        <a:srgbClr val="DDD9C3"/>
      </a:lt2>
      <a:accent1>
        <a:srgbClr val="00ABDF"/>
      </a:accent1>
      <a:accent2>
        <a:srgbClr val="8A8B84"/>
      </a:accent2>
      <a:accent3>
        <a:srgbClr val="A8A9A4"/>
      </a:accent3>
      <a:accent4>
        <a:srgbClr val="892A8A"/>
      </a:accent4>
      <a:accent5>
        <a:srgbClr val="12D4BD"/>
      </a:accent5>
      <a:accent6>
        <a:srgbClr val="0000FF"/>
      </a:accent6>
      <a:hlink>
        <a:srgbClr val="0000FF"/>
      </a:hlink>
      <a:folHlink>
        <a:srgbClr val="800080"/>
      </a:folHlink>
    </a:clrScheme>
    <a:fontScheme name="Airways">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p:Policy xmlns:p="office.server.policy" id="" local="true">
  <p:Name>Document</p:Name>
  <p:Description/>
  <p:Statement/>
  <p:PolicyItems>
    <p:PolicyItem featureId="Microsoft.Office.RecordsManagement.PolicyFeatures.PolicyLabel" staticId="0x010100180DED4753C9F640B45D9FC9FA7E955F002F53D2FE6C6E8D4EBFD0DADFE3A6AB1C|1898547731" UniqueId="ee250f12-d802-4e33-933a-7500ec2982e4">
      <p:Name>Labels</p:Name>
      <p:Description>Generates labels that can be inserted in Microsoft Office documents to ensure that document properties or other important information are included when documents are printed. Labels can also be used to search for documents.</p:Description>
      <p:CustomData>
        <label>
          <properties>
            <justification>Left</justification>
          </properties>
          <segment type="metadata">RecordID</segment>
        </label>
      </p:CustomData>
    </p:PolicyItem>
  </p:PolicyItems>
</p:Policy>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180DED4753C9F640B45D9FC9FA7E955F002F53D2FE6C6E8D4EBFD0DADFE3A6AB1C" ma:contentTypeVersion="18" ma:contentTypeDescription="Create a new document." ma:contentTypeScope="" ma:versionID="a937cd6bfc5594fe546e3f13ebe26565">
  <xsd:schema xmlns:xsd="http://www.w3.org/2001/XMLSchema" xmlns:xs="http://www.w3.org/2001/XMLSchema" xmlns:p="http://schemas.microsoft.com/office/2006/metadata/properties" xmlns:ns1="http://schemas.microsoft.com/sharepoint/v3" xmlns:ns2="312ed41f-7438-4f38-9f1a-c808e7c6ccfd" xmlns:ns3="c60aa1ed-42b8-4b95-92a3-8fd2d9035baa" xmlns:ns4="http://schemas.microsoft.com/sharepoint/v4" xmlns:ns5="2ed1ae93-2437-4088-af24-9bc4874dafda" targetNamespace="http://schemas.microsoft.com/office/2006/metadata/properties" ma:root="true" ma:fieldsID="d7834dacd6a3bd560927005edf49dddd" ns1:_="" ns2:_="" ns3:_="" ns4:_="" ns5:_="">
    <xsd:import namespace="http://schemas.microsoft.com/sharepoint/v3"/>
    <xsd:import namespace="312ed41f-7438-4f38-9f1a-c808e7c6ccfd"/>
    <xsd:import namespace="c60aa1ed-42b8-4b95-92a3-8fd2d9035baa"/>
    <xsd:import namespace="http://schemas.microsoft.com/sharepoint/v4"/>
    <xsd:import namespace="2ed1ae93-2437-4088-af24-9bc4874dafda"/>
    <xsd:element name="properties">
      <xsd:complexType>
        <xsd:sequence>
          <xsd:element name="documentManagement">
            <xsd:complexType>
              <xsd:all>
                <xsd:element ref="ns2:FunctionGroup" minOccurs="0"/>
                <xsd:element ref="ns2:Function" minOccurs="0"/>
                <xsd:element ref="ns2:Activity" minOccurs="0"/>
                <xsd:element ref="ns2:Subactivity" minOccurs="0"/>
                <xsd:element ref="ns2:DocumentType" minOccurs="0"/>
                <xsd:element ref="ns2:CategoryValue" minOccurs="0"/>
                <xsd:element ref="ns2:Project" minOccurs="0"/>
                <xsd:element ref="ns2:Case" minOccurs="0"/>
                <xsd:element ref="ns3:_dlc_DocId" minOccurs="0"/>
                <xsd:element ref="ns3:_dlc_DocIdUrl" minOccurs="0"/>
                <xsd:element ref="ns3:_dlc_DocIdPersistId" minOccurs="0"/>
                <xsd:element ref="ns4:IconOverlay" minOccurs="0"/>
                <xsd:element ref="ns5:RecordID" minOccurs="0"/>
                <xsd:element ref="ns1:_dlc_Exempt" minOccurs="0"/>
                <xsd:element ref="ns5:DLCPolicyLabelValue" minOccurs="0"/>
                <xsd:element ref="ns5:DLCPolicyLabelClientValue" minOccurs="0"/>
                <xsd:element ref="ns5:DLCPolicyLabelLoc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21" nillable="true" ma:displayName="Exempt from Policy"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12ed41f-7438-4f38-9f1a-c808e7c6ccfd" elementFormDefault="qualified">
    <xsd:import namespace="http://schemas.microsoft.com/office/2006/documentManagement/types"/>
    <xsd:import namespace="http://schemas.microsoft.com/office/infopath/2007/PartnerControls"/>
    <xsd:element name="FunctionGroup" ma:index="8" nillable="true" ma:displayName="Function Group" ma:internalName="FunctionGroup">
      <xsd:simpleType>
        <xsd:restriction base="dms:Text">
          <xsd:maxLength value="255"/>
        </xsd:restriction>
      </xsd:simpleType>
    </xsd:element>
    <xsd:element name="Function" ma:index="9" nillable="true" ma:displayName="Function" ma:internalName="Function">
      <xsd:simpleType>
        <xsd:restriction base="dms:Text">
          <xsd:maxLength value="255"/>
        </xsd:restriction>
      </xsd:simpleType>
    </xsd:element>
    <xsd:element name="Activity" ma:index="10" nillable="true" ma:displayName="Activity" ma:internalName="Activity">
      <xsd:simpleType>
        <xsd:restriction base="dms:Text">
          <xsd:maxLength value="255"/>
        </xsd:restriction>
      </xsd:simpleType>
    </xsd:element>
    <xsd:element name="Subactivity" ma:index="11" nillable="true" ma:displayName="Subactivity" ma:internalName="Subactivity">
      <xsd:simpleType>
        <xsd:restriction base="dms:Text">
          <xsd:maxLength value="255"/>
        </xsd:restriction>
      </xsd:simpleType>
    </xsd:element>
    <xsd:element name="DocumentType" ma:index="12" nillable="true" ma:displayName="Document Type" ma:internalName="DocumentType">
      <xsd:simpleType>
        <xsd:restriction base="dms:Text">
          <xsd:maxLength value="255"/>
        </xsd:restriction>
      </xsd:simpleType>
    </xsd:element>
    <xsd:element name="CategoryValue" ma:index="13" nillable="true" ma:displayName="Category Value" ma:internalName="CategoryValue">
      <xsd:simpleType>
        <xsd:restriction base="dms:Text">
          <xsd:maxLength value="255"/>
        </xsd:restriction>
      </xsd:simpleType>
    </xsd:element>
    <xsd:element name="Project" ma:index="14" nillable="true" ma:displayName="Project" ma:internalName="Project">
      <xsd:simpleType>
        <xsd:restriction base="dms:Text">
          <xsd:maxLength value="255"/>
        </xsd:restriction>
      </xsd:simpleType>
    </xsd:element>
    <xsd:element name="Case" ma:index="15" nillable="true" ma:displayName="Case" ma:internalName="Ca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0aa1ed-42b8-4b95-92a3-8fd2d9035baa"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9"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d1ae93-2437-4088-af24-9bc4874dafda" elementFormDefault="qualified">
    <xsd:import namespace="http://schemas.microsoft.com/office/2006/documentManagement/types"/>
    <xsd:import namespace="http://schemas.microsoft.com/office/infopath/2007/PartnerControls"/>
    <xsd:element name="RecordID" ma:index="20" nillable="true" ma:displayName="RecordID" ma:default="RecordID Placeholder" ma:hidden="true" ma:internalName="RecordID">
      <xsd:simpleType>
        <xsd:restriction base="dms:Text">
          <xsd:maxLength value="255"/>
        </xsd:restriction>
      </xsd:simpleType>
    </xsd:element>
    <xsd:element name="DLCPolicyLabelValue" ma:index="22" nillable="true" ma:displayName="Label" ma:description="Stores the current value of the label." ma:internalName="DLCPolicyLabelValue" ma:readOnly="true">
      <xsd:simpleType>
        <xsd:restriction base="dms:Note">
          <xsd:maxLength value="255"/>
        </xsd:restriction>
      </xsd:simpleType>
    </xsd:element>
    <xsd:element name="DLCPolicyLabelClientValue" ma:index="23" nillable="true" ma:displayName="Client Label Value" ma:description="Stores the last label value computed on the client." ma:hidden="true" ma:internalName="DLCPolicyLabelClientValue" ma:readOnly="false">
      <xsd:simpleType>
        <xsd:restriction base="dms:Note"/>
      </xsd:simpleType>
    </xsd:element>
    <xsd:element name="DLCPolicyLabelLock" ma:index="24" nillable="true" ma:displayName="Label Locked" ma:description="Indicates whether the label should be updated when item properties are modified." ma:hidden="true" ma:internalName="DLCPolicyLabelLock"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Artic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Activity xmlns="312ed41f-7438-4f38-9f1a-c808e7c6ccfd" xsi:nil="true"/>
    <Subactivity xmlns="312ed41f-7438-4f38-9f1a-c808e7c6ccfd" xsi:nil="true"/>
    <Case xmlns="312ed41f-7438-4f38-9f1a-c808e7c6ccfd" xsi:nil="true"/>
    <DLCPolicyLabelLock xmlns="2ed1ae93-2437-4088-af24-9bc4874dafda" xsi:nil="true"/>
    <IconOverlay xmlns="http://schemas.microsoft.com/sharepoint/v4" xsi:nil="true"/>
    <Project xmlns="312ed41f-7438-4f38-9f1a-c808e7c6ccfd" xsi:nil="true"/>
    <FunctionGroup xmlns="312ed41f-7438-4f38-9f1a-c808e7c6ccfd" xsi:nil="true"/>
    <DLCPolicyLabelClientValue xmlns="2ed1ae93-2437-4088-af24-9bc4874dafda">RecordID Placeholder</DLCPolicyLabelClientValue>
    <DocumentType xmlns="312ed41f-7438-4f38-9f1a-c808e7c6ccfd" xsi:nil="true"/>
    <RecordID xmlns="2ed1ae93-2437-4088-af24-9bc4874dafda">RecordID Placeholder</RecordID>
    <Function xmlns="312ed41f-7438-4f38-9f1a-c808e7c6ccfd" xsi:nil="true"/>
    <CategoryValue xmlns="312ed41f-7438-4f38-9f1a-c808e7c6ccfd" xsi:nil="true"/>
    <_dlc_DocId xmlns="c60aa1ed-42b8-4b95-92a3-8fd2d9035baa">TDRDSY3RUY6R-13-85</_dlc_DocId>
    <_dlc_DocIdUrl xmlns="c60aa1ed-42b8-4b95-92a3-8fd2d9035baa">
      <Url>http://insites.acnz.airways.co.nz/_layouts/DocIdRedir.aspx?ID=TDRDSY3RUY6R-13-85</Url>
      <Description>TDRDSY3RUY6R-13-85</Description>
    </_dlc_DocIdUrl>
    <DLCPolicyLabelValue xmlns="2ed1ae93-2437-4088-af24-9bc4874dafda">RecordID Placeholder</DLCPolicyLabelValue>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FEB5D2-D7ED-42D6-A792-B98F0BE4E6E0}">
  <ds:schemaRefs>
    <ds:schemaRef ds:uri="office.server.policy"/>
  </ds:schemaRefs>
</ds:datastoreItem>
</file>

<file path=customXml/itemProps2.xml><?xml version="1.0" encoding="utf-8"?>
<ds:datastoreItem xmlns:ds="http://schemas.openxmlformats.org/officeDocument/2006/customXml" ds:itemID="{AA3F55F3-14F7-401B-A1CE-4CA1414831C1}">
  <ds:schemaRefs>
    <ds:schemaRef ds:uri="http://schemas.microsoft.com/sharepoint/events"/>
  </ds:schemaRefs>
</ds:datastoreItem>
</file>

<file path=customXml/itemProps3.xml><?xml version="1.0" encoding="utf-8"?>
<ds:datastoreItem xmlns:ds="http://schemas.openxmlformats.org/officeDocument/2006/customXml" ds:itemID="{A8AFAB12-488B-42E9-967E-B7A21D4C2B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12ed41f-7438-4f38-9f1a-c808e7c6ccfd"/>
    <ds:schemaRef ds:uri="c60aa1ed-42b8-4b95-92a3-8fd2d9035baa"/>
    <ds:schemaRef ds:uri="http://schemas.microsoft.com/sharepoint/v4"/>
    <ds:schemaRef ds:uri="2ed1ae93-2437-4088-af24-9bc4874daf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97A6F222-A6B0-4047-B83E-77802D785B22}">
  <ds:schemaRefs>
    <ds:schemaRef ds:uri="http://purl.org/dc/elements/1.1/"/>
    <ds:schemaRef ds:uri="http://schemas.microsoft.com/office/2006/metadata/properties"/>
    <ds:schemaRef ds:uri="http://schemas.microsoft.com/sharepoint/v4"/>
    <ds:schemaRef ds:uri="http://schemas.microsoft.com/office/infopath/2007/PartnerControls"/>
    <ds:schemaRef ds:uri="http://schemas.microsoft.com/sharepoint/v3"/>
    <ds:schemaRef ds:uri="http://schemas.openxmlformats.org/package/2006/metadata/core-properties"/>
    <ds:schemaRef ds:uri="http://purl.org/dc/terms/"/>
    <ds:schemaRef ds:uri="2ed1ae93-2437-4088-af24-9bc4874dafda"/>
    <ds:schemaRef ds:uri="312ed41f-7438-4f38-9f1a-c808e7c6ccfd"/>
    <ds:schemaRef ds:uri="http://schemas.microsoft.com/office/2006/documentManagement/types"/>
    <ds:schemaRef ds:uri="c60aa1ed-42b8-4b95-92a3-8fd2d9035baa"/>
    <ds:schemaRef ds:uri="http://www.w3.org/XML/1998/namespace"/>
    <ds:schemaRef ds:uri="http://purl.org/dc/dcmitype/"/>
  </ds:schemaRefs>
</ds:datastoreItem>
</file>

<file path=customXml/itemProps5.xml><?xml version="1.0" encoding="utf-8"?>
<ds:datastoreItem xmlns:ds="http://schemas.openxmlformats.org/officeDocument/2006/customXml" ds:itemID="{9E21A0EA-70D9-4532-8CC0-8525FD32DC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Airways_PPT_template</Template>
  <TotalTime>736</TotalTime>
  <Words>468</Words>
  <Application>Microsoft Office PowerPoint</Application>
  <PresentationFormat>On-screen Show (4:3)</PresentationFormat>
  <Paragraphs>44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Wingdings</vt:lpstr>
      <vt:lpstr>Airways_PPT_template</vt:lpstr>
      <vt:lpstr>ISPACG 32  Agenda Item 4 PBCS/Fit Asia 7 briefing</vt:lpstr>
      <vt:lpstr>FIT Asia/7 - PBCS</vt:lpstr>
      <vt:lpstr>FIT Asia/7 – PBCS related</vt:lpstr>
      <vt:lpstr>FIT Asia/7 – PBCS related</vt:lpstr>
      <vt:lpstr>FIT Asia/7 – PBCS related </vt:lpstr>
    </vt:vector>
  </TitlesOfParts>
  <Company>Airways New Zealand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no image</dc:title>
  <dc:creator>Radford, Paul</dc:creator>
  <cp:lastModifiedBy>Backscheider, Richard A (FAA)</cp:lastModifiedBy>
  <cp:revision>87</cp:revision>
  <dcterms:created xsi:type="dcterms:W3CDTF">2013-06-21T21:52:43Z</dcterms:created>
  <dcterms:modified xsi:type="dcterms:W3CDTF">2025-07-02T11:25:02Z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0x010100180DED4753C9F640B45D9FC9FA7E955F002F53D2FE6C6E8D4EBFD0DADFE3A6AB1C</vt:lpwstr>
  </property>
  <property fmtid="{D5CDD505-2E9C-101B-9397-08002B2CF9AE}" pid="3" name="_dlc_DocIdItemGuid">
    <vt:lpwstr>17d0431a-94f0-4f75-9e03-79d1e501600f</vt:lpwstr>
  </property>
</Properties>
</file>