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 id="2147483675" r:id="rId7"/>
  </p:sldMasterIdLst>
  <p:notesMasterIdLst>
    <p:notesMasterId r:id="rId13"/>
  </p:notesMasterIdLst>
  <p:handoutMasterIdLst>
    <p:handoutMasterId r:id="rId14"/>
  </p:handoutMasterIdLst>
  <p:sldIdLst>
    <p:sldId id="328" r:id="rId8"/>
    <p:sldId id="322" r:id="rId9"/>
    <p:sldId id="286" r:id="rId10"/>
    <p:sldId id="329" r:id="rId11"/>
    <p:sldId id="277"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D0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051" autoAdjust="0"/>
    <p:restoredTop sz="94400" autoAdjust="0"/>
  </p:normalViewPr>
  <p:slideViewPr>
    <p:cSldViewPr snapToGrid="0">
      <p:cViewPr varScale="1">
        <p:scale>
          <a:sx n="47" d="100"/>
          <a:sy n="47" d="100"/>
        </p:scale>
        <p:origin x="70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presProps" Target="presProps.xml"/><Relationship Id="rId10" Type="http://schemas.openxmlformats.org/officeDocument/2006/relationships/slide" Target="slides/slide3.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NZ"/>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20EF44B-6BED-4862-A437-E32FD1F55C94}" type="datetimeFigureOut">
              <a:rPr lang="en-NZ" smtClean="0"/>
              <a:t>2/07/2025</a:t>
            </a:fld>
            <a:endParaRPr lang="en-NZ"/>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NZ"/>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NZ"/>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069AAC-CE39-4781-BFB3-10038065ABF1}" type="datetimeFigureOut">
              <a:rPr lang="en-NZ" smtClean="0"/>
              <a:t>2/07/2025</a:t>
            </a:fld>
            <a:endParaRPr lang="en-NZ"/>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NZ"/>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NZ"/>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a:t>
            </a:fld>
            <a:endParaRPr lang="en-NZ" dirty="0"/>
          </a:p>
        </p:txBody>
      </p:sp>
    </p:spTree>
    <p:extLst>
      <p:ext uri="{BB962C8B-B14F-4D97-AF65-F5344CB8AC3E}">
        <p14:creationId xmlns:p14="http://schemas.microsoft.com/office/powerpoint/2010/main" val="221162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3</a:t>
            </a:fld>
            <a:endParaRPr lang="en-NZ"/>
          </a:p>
        </p:txBody>
      </p:sp>
    </p:spTree>
    <p:extLst>
      <p:ext uri="{BB962C8B-B14F-4D97-AF65-F5344CB8AC3E}">
        <p14:creationId xmlns:p14="http://schemas.microsoft.com/office/powerpoint/2010/main" val="2211628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4</a:t>
            </a:fld>
            <a:endParaRPr lang="en-NZ"/>
          </a:p>
        </p:txBody>
      </p:sp>
    </p:spTree>
    <p:extLst>
      <p:ext uri="{BB962C8B-B14F-4D97-AF65-F5344CB8AC3E}">
        <p14:creationId xmlns:p14="http://schemas.microsoft.com/office/powerpoint/2010/main" val="60973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5</a:t>
            </a:fld>
            <a:endParaRPr lang="en-NZ"/>
          </a:p>
        </p:txBody>
      </p:sp>
    </p:spTree>
    <p:extLst>
      <p:ext uri="{BB962C8B-B14F-4D97-AF65-F5344CB8AC3E}">
        <p14:creationId xmlns:p14="http://schemas.microsoft.com/office/powerpoint/2010/main" val="4072827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642395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14526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547809F8-5FD6-4E3A-86F6-027273B8768C}" type="datetimeFigureOut">
              <a:rPr lang="en-NZ" smtClean="0"/>
              <a:t>2/07/2025</a:t>
            </a:fld>
            <a:endParaRPr lang="en-NZ"/>
          </a:p>
        </p:txBody>
      </p:sp>
      <p:sp>
        <p:nvSpPr>
          <p:cNvPr id="5" name="Footer Placeholder 4"/>
          <p:cNvSpPr>
            <a:spLocks noGrp="1"/>
          </p:cNvSpPr>
          <p:nvPr>
            <p:ph type="ftr" sz="quarter" idx="11"/>
          </p:nvPr>
        </p:nvSpPr>
        <p:spPr/>
        <p:txBody>
          <a:bodyPr/>
          <a:lstStyle/>
          <a:p>
            <a:r>
              <a:rPr lang="en-NZ"/>
              <a:t>| Footer details here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349574248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47809F8-5FD6-4E3A-86F6-027273B8768C}" type="datetimeFigureOut">
              <a:rPr lang="en-NZ" smtClean="0"/>
              <a:t>2/07/2025</a:t>
            </a:fld>
            <a:endParaRPr lang="en-NZ"/>
          </a:p>
        </p:txBody>
      </p:sp>
      <p:sp>
        <p:nvSpPr>
          <p:cNvPr id="5" name="Footer Placeholder 4"/>
          <p:cNvSpPr>
            <a:spLocks noGrp="1"/>
          </p:cNvSpPr>
          <p:nvPr>
            <p:ph type="ftr" sz="quarter" idx="11"/>
          </p:nvPr>
        </p:nvSpPr>
        <p:spPr/>
        <p:txBody>
          <a:bodyPr/>
          <a:lstStyle/>
          <a:p>
            <a:r>
              <a:rPr lang="en-NZ"/>
              <a:t>| Footer details here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46517970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809F8-5FD6-4E3A-86F6-027273B8768C}" type="datetimeFigureOut">
              <a:rPr lang="en-NZ" smtClean="0"/>
              <a:t>2/07/2025</a:t>
            </a:fld>
            <a:endParaRPr lang="en-NZ"/>
          </a:p>
        </p:txBody>
      </p:sp>
      <p:sp>
        <p:nvSpPr>
          <p:cNvPr id="5" name="Footer Placeholder 4"/>
          <p:cNvSpPr>
            <a:spLocks noGrp="1"/>
          </p:cNvSpPr>
          <p:nvPr>
            <p:ph type="ftr" sz="quarter" idx="11"/>
          </p:nvPr>
        </p:nvSpPr>
        <p:spPr/>
        <p:txBody>
          <a:bodyPr/>
          <a:lstStyle/>
          <a:p>
            <a:r>
              <a:rPr lang="en-NZ"/>
              <a:t>| Footer details here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607877763"/>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547809F8-5FD6-4E3A-86F6-027273B8768C}" type="datetimeFigureOut">
              <a:rPr lang="en-NZ" smtClean="0"/>
              <a:t>2/07/2025</a:t>
            </a:fld>
            <a:endParaRPr lang="en-NZ"/>
          </a:p>
        </p:txBody>
      </p:sp>
      <p:sp>
        <p:nvSpPr>
          <p:cNvPr id="6" name="Footer Placeholder 5"/>
          <p:cNvSpPr>
            <a:spLocks noGrp="1"/>
          </p:cNvSpPr>
          <p:nvPr>
            <p:ph type="ftr" sz="quarter" idx="11"/>
          </p:nvPr>
        </p:nvSpPr>
        <p:spPr/>
        <p:txBody>
          <a:bodyPr/>
          <a:lstStyle/>
          <a:p>
            <a:r>
              <a:rPr lang="en-NZ"/>
              <a:t>| Footer details here</a:t>
            </a:r>
            <a:endParaRPr lang="en-NZ" dirty="0"/>
          </a:p>
        </p:txBody>
      </p:sp>
      <p:sp>
        <p:nvSpPr>
          <p:cNvPr id="7" name="Slide Number Placeholder 6"/>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363937543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547809F8-5FD6-4E3A-86F6-027273B8768C}" type="datetimeFigureOut">
              <a:rPr lang="en-NZ" smtClean="0"/>
              <a:t>2/07/2025</a:t>
            </a:fld>
            <a:endParaRPr lang="en-NZ"/>
          </a:p>
        </p:txBody>
      </p:sp>
      <p:sp>
        <p:nvSpPr>
          <p:cNvPr id="8" name="Footer Placeholder 7"/>
          <p:cNvSpPr>
            <a:spLocks noGrp="1"/>
          </p:cNvSpPr>
          <p:nvPr>
            <p:ph type="ftr" sz="quarter" idx="11"/>
          </p:nvPr>
        </p:nvSpPr>
        <p:spPr/>
        <p:txBody>
          <a:bodyPr/>
          <a:lstStyle/>
          <a:p>
            <a:r>
              <a:rPr lang="en-NZ"/>
              <a:t>| Footer details here</a:t>
            </a:r>
            <a:endParaRPr lang="en-NZ" dirty="0"/>
          </a:p>
        </p:txBody>
      </p:sp>
      <p:sp>
        <p:nvSpPr>
          <p:cNvPr id="9" name="Slide Number Placeholder 8"/>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321774477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547809F8-5FD6-4E3A-86F6-027273B8768C}" type="datetimeFigureOut">
              <a:rPr lang="en-NZ" smtClean="0"/>
              <a:t>2/07/2025</a:t>
            </a:fld>
            <a:endParaRPr lang="en-NZ"/>
          </a:p>
        </p:txBody>
      </p:sp>
      <p:sp>
        <p:nvSpPr>
          <p:cNvPr id="4" name="Footer Placeholder 3"/>
          <p:cNvSpPr>
            <a:spLocks noGrp="1"/>
          </p:cNvSpPr>
          <p:nvPr>
            <p:ph type="ftr" sz="quarter" idx="11"/>
          </p:nvPr>
        </p:nvSpPr>
        <p:spPr/>
        <p:txBody>
          <a:bodyPr/>
          <a:lstStyle/>
          <a:p>
            <a:r>
              <a:rPr lang="en-NZ"/>
              <a:t>| Footer details here</a:t>
            </a:r>
            <a:endParaRPr lang="en-NZ" dirty="0"/>
          </a:p>
        </p:txBody>
      </p:sp>
      <p:sp>
        <p:nvSpPr>
          <p:cNvPr id="5" name="Slide Number Placeholder 4"/>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717846888"/>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809F8-5FD6-4E3A-86F6-027273B8768C}" type="datetimeFigureOut">
              <a:rPr lang="en-NZ" smtClean="0"/>
              <a:t>2/07/2025</a:t>
            </a:fld>
            <a:endParaRPr lang="en-NZ"/>
          </a:p>
        </p:txBody>
      </p:sp>
      <p:sp>
        <p:nvSpPr>
          <p:cNvPr id="3" name="Footer Placeholder 2"/>
          <p:cNvSpPr>
            <a:spLocks noGrp="1"/>
          </p:cNvSpPr>
          <p:nvPr>
            <p:ph type="ftr" sz="quarter" idx="11"/>
          </p:nvPr>
        </p:nvSpPr>
        <p:spPr/>
        <p:txBody>
          <a:bodyPr/>
          <a:lstStyle/>
          <a:p>
            <a:r>
              <a:rPr lang="en-NZ"/>
              <a:t>| Footer details here</a:t>
            </a:r>
            <a:endParaRPr lang="en-NZ" dirty="0"/>
          </a:p>
        </p:txBody>
      </p:sp>
      <p:sp>
        <p:nvSpPr>
          <p:cNvPr id="4" name="Slide Number Placeholder 3"/>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391817028"/>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7809F8-5FD6-4E3A-86F6-027273B8768C}" type="datetimeFigureOut">
              <a:rPr lang="en-NZ" smtClean="0"/>
              <a:t>2/07/2025</a:t>
            </a:fld>
            <a:endParaRPr lang="en-NZ"/>
          </a:p>
        </p:txBody>
      </p:sp>
      <p:sp>
        <p:nvSpPr>
          <p:cNvPr id="6" name="Footer Placeholder 5"/>
          <p:cNvSpPr>
            <a:spLocks noGrp="1"/>
          </p:cNvSpPr>
          <p:nvPr>
            <p:ph type="ftr" sz="quarter" idx="11"/>
          </p:nvPr>
        </p:nvSpPr>
        <p:spPr/>
        <p:txBody>
          <a:bodyPr/>
          <a:lstStyle/>
          <a:p>
            <a:r>
              <a:rPr lang="en-NZ"/>
              <a:t>| Footer details here</a:t>
            </a:r>
            <a:endParaRPr lang="en-NZ" dirty="0"/>
          </a:p>
        </p:txBody>
      </p:sp>
      <p:sp>
        <p:nvSpPr>
          <p:cNvPr id="7" name="Slide Number Placeholder 6"/>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1370914581"/>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7809F8-5FD6-4E3A-86F6-027273B8768C}" type="datetimeFigureOut">
              <a:rPr lang="en-NZ" smtClean="0"/>
              <a:t>2/07/2025</a:t>
            </a:fld>
            <a:endParaRPr lang="en-NZ"/>
          </a:p>
        </p:txBody>
      </p:sp>
      <p:sp>
        <p:nvSpPr>
          <p:cNvPr id="6" name="Footer Placeholder 5"/>
          <p:cNvSpPr>
            <a:spLocks noGrp="1"/>
          </p:cNvSpPr>
          <p:nvPr>
            <p:ph type="ftr" sz="quarter" idx="11"/>
          </p:nvPr>
        </p:nvSpPr>
        <p:spPr/>
        <p:txBody>
          <a:bodyPr/>
          <a:lstStyle/>
          <a:p>
            <a:r>
              <a:rPr lang="en-NZ"/>
              <a:t>| Footer details here</a:t>
            </a:r>
            <a:endParaRPr lang="en-NZ" dirty="0"/>
          </a:p>
        </p:txBody>
      </p:sp>
      <p:sp>
        <p:nvSpPr>
          <p:cNvPr id="7" name="Slide Number Placeholder 6"/>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55752751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4188168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47809F8-5FD6-4E3A-86F6-027273B8768C}" type="datetimeFigureOut">
              <a:rPr lang="en-NZ" smtClean="0"/>
              <a:t>2/07/2025</a:t>
            </a:fld>
            <a:endParaRPr lang="en-NZ"/>
          </a:p>
        </p:txBody>
      </p:sp>
      <p:sp>
        <p:nvSpPr>
          <p:cNvPr id="5" name="Footer Placeholder 4"/>
          <p:cNvSpPr>
            <a:spLocks noGrp="1"/>
          </p:cNvSpPr>
          <p:nvPr>
            <p:ph type="ftr" sz="quarter" idx="11"/>
          </p:nvPr>
        </p:nvSpPr>
        <p:spPr/>
        <p:txBody>
          <a:bodyPr/>
          <a:lstStyle/>
          <a:p>
            <a:r>
              <a:rPr lang="en-NZ"/>
              <a:t>| Footer details here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324938298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547809F8-5FD6-4E3A-86F6-027273B8768C}" type="datetimeFigureOut">
              <a:rPr lang="en-NZ" smtClean="0"/>
              <a:t>2/07/2025</a:t>
            </a:fld>
            <a:endParaRPr lang="en-NZ"/>
          </a:p>
        </p:txBody>
      </p:sp>
      <p:sp>
        <p:nvSpPr>
          <p:cNvPr id="5" name="Footer Placeholder 4"/>
          <p:cNvSpPr>
            <a:spLocks noGrp="1"/>
          </p:cNvSpPr>
          <p:nvPr>
            <p:ph type="ftr" sz="quarter" idx="11"/>
          </p:nvPr>
        </p:nvSpPr>
        <p:spPr/>
        <p:txBody>
          <a:bodyPr/>
          <a:lstStyle/>
          <a:p>
            <a:r>
              <a:rPr lang="en-NZ"/>
              <a:t>| Footer details here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1788479061"/>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a:t>Click image icon to place image, then send to back</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22800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81770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38187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a:t>Click icon to insert table</a:t>
            </a:r>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419408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5972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a:t>Click icon to add image</a:t>
            </a:r>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272268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11" name="Picture Placeholder 6"/>
          <p:cNvSpPr>
            <a:spLocks noGrp="1"/>
          </p:cNvSpPr>
          <p:nvPr>
            <p:ph type="pic" sz="quarter" idx="13" hasCustomPrompt="1"/>
          </p:nvPr>
        </p:nvSpPr>
        <p:spPr>
          <a:xfrm>
            <a:off x="0" y="-546"/>
            <a:ext cx="9144000" cy="6181200"/>
          </a:xfrm>
          <a:noFill/>
        </p:spPr>
        <p:txBody>
          <a:bodyPr>
            <a:normAutofit/>
          </a:bodyPr>
          <a:lstStyle>
            <a:lvl1pPr marL="0" indent="0" algn="ctr">
              <a:buNone/>
              <a:defRPr sz="1800" i="1">
                <a:solidFill>
                  <a:schemeClr val="accent3"/>
                </a:solidFill>
                <a:latin typeface="+mn-lt"/>
              </a:defRPr>
            </a:lvl1pPr>
          </a:lstStyle>
          <a:p>
            <a:r>
              <a:rPr lang="en-NZ" dirty="0"/>
              <a:t>Click image icon to place image, then send to back</a:t>
            </a:r>
          </a:p>
        </p:txBody>
      </p:sp>
      <p:sp>
        <p:nvSpPr>
          <p:cNvPr id="16"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tx1"/>
                </a:solidFill>
              </a:defRPr>
            </a:lvl1pPr>
          </a:lstStyle>
          <a:p>
            <a:pPr lvl="0"/>
            <a:r>
              <a:rPr lang="en-NZ" sz="5400" b="1" dirty="0"/>
              <a:t>Section header with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17" name="Picture Placeholder 3"/>
          <p:cNvSpPr>
            <a:spLocks noGrp="1"/>
          </p:cNvSpPr>
          <p:nvPr>
            <p:ph type="pic" sz="quarter" idx="15"/>
          </p:nvPr>
        </p:nvSpPr>
        <p:spPr>
          <a:xfrm>
            <a:off x="7415999" y="6060200"/>
            <a:ext cx="1580715" cy="797799"/>
          </a:xfrm>
        </p:spPr>
        <p:txBody>
          <a:bodyPr/>
          <a:lstStyle/>
          <a:p>
            <a:r>
              <a:rPr lang="en-US"/>
              <a:t>Click icon to add picture</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Tree>
    <p:extLst>
      <p:ext uri="{BB962C8B-B14F-4D97-AF65-F5344CB8AC3E}">
        <p14:creationId xmlns:p14="http://schemas.microsoft.com/office/powerpoint/2010/main" val="33979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First level of text</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3" r:id="rId9"/>
    <p:sldLayoutId id="2147483674" r:id="rId10"/>
  </p:sldLayoutIdLst>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809F8-5FD6-4E3A-86F6-027273B8768C}" type="datetimeFigureOut">
              <a:rPr lang="en-NZ" smtClean="0"/>
              <a:t>2/07/2025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a:t>| Footer details here</a:t>
            </a:r>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14645421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ctrTitle"/>
          </p:nvPr>
        </p:nvSpPr>
        <p:spPr>
          <a:xfrm>
            <a:off x="0" y="-60717"/>
            <a:ext cx="9144000" cy="839096"/>
          </a:xfrm>
        </p:spPr>
        <p:txBody>
          <a:bodyPr anchor="t" anchorCtr="1">
            <a:noAutofit/>
          </a:bodyPr>
          <a:lstStyle/>
          <a:p>
            <a:r>
              <a:rPr lang="en-NZ" sz="6600" b="1" dirty="0">
                <a:solidFill>
                  <a:schemeClr val="tx1">
                    <a:lumMod val="85000"/>
                    <a:lumOff val="15000"/>
                  </a:schemeClr>
                </a:solidFill>
              </a:rPr>
              <a:t>Airways NZ</a:t>
            </a:r>
          </a:p>
        </p:txBody>
      </p:sp>
      <p:sp>
        <p:nvSpPr>
          <p:cNvPr id="23" name="Title 3"/>
          <p:cNvSpPr txBox="1">
            <a:spLocks/>
          </p:cNvSpPr>
          <p:nvPr/>
        </p:nvSpPr>
        <p:spPr>
          <a:xfrm>
            <a:off x="0" y="561190"/>
            <a:ext cx="9144000" cy="839096"/>
          </a:xfrm>
          <a:prstGeom prst="rect">
            <a:avLst/>
          </a:prstGeom>
        </p:spPr>
        <p:txBody>
          <a:bodyPr vert="horz" lIns="91440" tIns="45720" rIns="91440" bIns="45720" rtlCol="0" anchor="t"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NZ" sz="6600" b="1" dirty="0">
              <a:solidFill>
                <a:schemeClr val="tx1">
                  <a:lumMod val="85000"/>
                  <a:lumOff val="15000"/>
                </a:schemeClr>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682" y="1229842"/>
            <a:ext cx="8153366" cy="37301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Title 3"/>
          <p:cNvSpPr txBox="1">
            <a:spLocks/>
          </p:cNvSpPr>
          <p:nvPr/>
        </p:nvSpPr>
        <p:spPr>
          <a:xfrm>
            <a:off x="0" y="5163475"/>
            <a:ext cx="9144000" cy="839096"/>
          </a:xfrm>
          <a:prstGeom prst="rect">
            <a:avLst/>
          </a:prstGeom>
        </p:spPr>
        <p:txBody>
          <a:bodyPr vert="horz" lIns="91440" tIns="45720" rIns="91440" bIns="45720" rtlCol="0" anchor="t"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6000" b="1" dirty="0">
                <a:solidFill>
                  <a:schemeClr val="tx1">
                    <a:lumMod val="85000"/>
                    <a:lumOff val="15000"/>
                  </a:schemeClr>
                </a:solidFill>
              </a:rPr>
              <a:t>NZZO NZAIP</a:t>
            </a:r>
          </a:p>
        </p:txBody>
      </p:sp>
      <p:sp>
        <p:nvSpPr>
          <p:cNvPr id="11" name="Title 3"/>
          <p:cNvSpPr txBox="1">
            <a:spLocks/>
          </p:cNvSpPr>
          <p:nvPr/>
        </p:nvSpPr>
        <p:spPr>
          <a:xfrm>
            <a:off x="0" y="5878583"/>
            <a:ext cx="9144000" cy="839096"/>
          </a:xfrm>
          <a:prstGeom prst="rect">
            <a:avLst/>
          </a:prstGeom>
        </p:spPr>
        <p:txBody>
          <a:bodyPr vert="horz" lIns="91440" tIns="45720" rIns="91440" bIns="45720" rtlCol="0" anchor="t" anchorCtr="1">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6000" b="1" dirty="0">
                <a:solidFill>
                  <a:schemeClr val="tx1">
                    <a:lumMod val="85000"/>
                    <a:lumOff val="15000"/>
                  </a:schemeClr>
                </a:solidFill>
              </a:rPr>
              <a:t>UPR EXPANSION</a:t>
            </a:r>
          </a:p>
        </p:txBody>
      </p:sp>
    </p:spTree>
    <p:extLst>
      <p:ext uri="{BB962C8B-B14F-4D97-AF65-F5344CB8AC3E}">
        <p14:creationId xmlns:p14="http://schemas.microsoft.com/office/powerpoint/2010/main" val="325941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0" y="-43032"/>
            <a:ext cx="9144000" cy="645463"/>
          </a:xfrm>
          <a:prstGeom prst="rect">
            <a:avLst/>
          </a:prstGeom>
        </p:spPr>
        <p:txBody>
          <a:bodyPr vert="horz" lIns="91440" tIns="45720" rIns="91440" bIns="45720" rtlCol="0" anchor="t" anchorCtr="1">
            <a:noAutofit/>
          </a:bodyPr>
          <a:lstStyle>
            <a:lvl1pPr algn="l" defTabSz="914400" rtl="0" eaLnBrk="1" latinLnBrk="0" hangingPunct="1">
              <a:spcBef>
                <a:spcPct val="0"/>
              </a:spcBef>
              <a:buNone/>
              <a:defRPr sz="5400" b="1" kern="1200" baseline="0">
                <a:solidFill>
                  <a:schemeClr val="accent1"/>
                </a:solidFill>
                <a:latin typeface="+mj-lt"/>
                <a:ea typeface="+mj-ea"/>
                <a:cs typeface="+mj-cs"/>
              </a:defRPr>
            </a:lvl1pPr>
          </a:lstStyle>
          <a:p>
            <a:r>
              <a:rPr lang="en-NZ" sz="4400" dirty="0">
                <a:solidFill>
                  <a:schemeClr val="tx1">
                    <a:lumMod val="85000"/>
                    <a:lumOff val="15000"/>
                  </a:schemeClr>
                </a:solidFill>
              </a:rPr>
              <a:t>NZZO NZAIP UPR Expansion.</a:t>
            </a:r>
          </a:p>
        </p:txBody>
      </p:sp>
      <p:sp>
        <p:nvSpPr>
          <p:cNvPr id="2" name="TextBox 1"/>
          <p:cNvSpPr txBox="1"/>
          <p:nvPr/>
        </p:nvSpPr>
        <p:spPr>
          <a:xfrm>
            <a:off x="403405" y="6391831"/>
            <a:ext cx="1963999" cy="246221"/>
          </a:xfrm>
          <a:prstGeom prst="rect">
            <a:avLst/>
          </a:prstGeom>
          <a:noFill/>
        </p:spPr>
        <p:txBody>
          <a:bodyPr wrap="none" rtlCol="0">
            <a:spAutoFit/>
          </a:bodyPr>
          <a:lstStyle/>
          <a:p>
            <a:r>
              <a:rPr lang="en-NZ" sz="1000" b="1" dirty="0">
                <a:solidFill>
                  <a:schemeClr val="bg1"/>
                </a:solidFill>
              </a:rPr>
              <a:t>All content copyright Airways NZ ©</a:t>
            </a:r>
          </a:p>
        </p:txBody>
      </p:sp>
      <p:sp>
        <p:nvSpPr>
          <p:cNvPr id="5" name="Text Placeholder 2"/>
          <p:cNvSpPr txBox="1">
            <a:spLocks/>
          </p:cNvSpPr>
          <p:nvPr/>
        </p:nvSpPr>
        <p:spPr>
          <a:xfrm>
            <a:off x="553915" y="2382715"/>
            <a:ext cx="7940798" cy="20241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Removal of the restrictions South of A346 and North of L521.</a:t>
            </a:r>
          </a:p>
          <a:p>
            <a:endParaRPr lang="en-NZ" dirty="0"/>
          </a:p>
          <a:p>
            <a:r>
              <a:rPr lang="en-NZ" dirty="0"/>
              <a:t>Clarification where publish waypoints must be used and where </a:t>
            </a:r>
            <a:r>
              <a:rPr lang="en-NZ" dirty="0" err="1"/>
              <a:t>lat</a:t>
            </a:r>
            <a:r>
              <a:rPr lang="en-NZ" dirty="0"/>
              <a:t> / long positions on the FIR boundary are permitted.</a:t>
            </a:r>
          </a:p>
          <a:p>
            <a:endParaRPr lang="en-NZ" dirty="0"/>
          </a:p>
          <a:p>
            <a:endParaRPr lang="en-NZ" dirty="0"/>
          </a:p>
          <a:p>
            <a:endParaRPr lang="en-NZ" dirty="0"/>
          </a:p>
        </p:txBody>
      </p:sp>
    </p:spTree>
    <p:extLst>
      <p:ext uri="{BB962C8B-B14F-4D97-AF65-F5344CB8AC3E}">
        <p14:creationId xmlns:p14="http://schemas.microsoft.com/office/powerpoint/2010/main" val="38090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43032"/>
            <a:ext cx="9144000" cy="645463"/>
          </a:xfrm>
          <a:prstGeom prst="rect">
            <a:avLst/>
          </a:prstGeom>
        </p:spPr>
        <p:txBody>
          <a:bodyPr vert="horz" lIns="91440" tIns="45720" rIns="91440" bIns="45720" rtlCol="0" anchor="t" anchorCtr="1">
            <a:noAutofit/>
          </a:bodyPr>
          <a:lstStyle>
            <a:lvl1pPr algn="l" defTabSz="914400" rtl="0" eaLnBrk="1" latinLnBrk="0" hangingPunct="1">
              <a:spcBef>
                <a:spcPct val="0"/>
              </a:spcBef>
              <a:buNone/>
              <a:defRPr sz="5400" b="1" kern="1200" baseline="0">
                <a:solidFill>
                  <a:schemeClr val="accent1"/>
                </a:solidFill>
                <a:latin typeface="+mj-lt"/>
                <a:ea typeface="+mj-ea"/>
                <a:cs typeface="+mj-cs"/>
              </a:defRPr>
            </a:lvl1pPr>
          </a:lstStyle>
          <a:p>
            <a:r>
              <a:rPr lang="en-NZ" sz="4400" dirty="0">
                <a:solidFill>
                  <a:schemeClr val="tx1">
                    <a:lumMod val="85000"/>
                    <a:lumOff val="15000"/>
                  </a:schemeClr>
                </a:solidFill>
              </a:rPr>
              <a:t>NZZO NZAIP UPR Expansion</a:t>
            </a:r>
          </a:p>
        </p:txBody>
      </p:sp>
      <p:sp>
        <p:nvSpPr>
          <p:cNvPr id="20" name="TextBox 19"/>
          <p:cNvSpPr txBox="1"/>
          <p:nvPr/>
        </p:nvSpPr>
        <p:spPr>
          <a:xfrm>
            <a:off x="403405" y="6391831"/>
            <a:ext cx="1963999" cy="246221"/>
          </a:xfrm>
          <a:prstGeom prst="rect">
            <a:avLst/>
          </a:prstGeom>
          <a:noFill/>
        </p:spPr>
        <p:txBody>
          <a:bodyPr wrap="none" rtlCol="0">
            <a:spAutoFit/>
          </a:bodyPr>
          <a:lstStyle/>
          <a:p>
            <a:r>
              <a:rPr lang="en-NZ" sz="1000" b="1" dirty="0">
                <a:solidFill>
                  <a:schemeClr val="bg1"/>
                </a:solidFill>
              </a:rPr>
              <a:t>All content copyright Airways NZ ©</a:t>
            </a:r>
          </a:p>
        </p:txBody>
      </p:sp>
      <p:pic>
        <p:nvPicPr>
          <p:cNvPr id="4" name="Picture 3"/>
          <p:cNvPicPr>
            <a:picLocks noChangeAspect="1"/>
          </p:cNvPicPr>
          <p:nvPr/>
        </p:nvPicPr>
        <p:blipFill>
          <a:blip r:embed="rId3"/>
          <a:stretch>
            <a:fillRect/>
          </a:stretch>
        </p:blipFill>
        <p:spPr>
          <a:xfrm>
            <a:off x="2122983" y="714141"/>
            <a:ext cx="4770186" cy="5370876"/>
          </a:xfrm>
          <a:prstGeom prst="rect">
            <a:avLst/>
          </a:prstGeom>
        </p:spPr>
      </p:pic>
      <p:sp>
        <p:nvSpPr>
          <p:cNvPr id="5" name="Pie 4"/>
          <p:cNvSpPr/>
          <p:nvPr/>
        </p:nvSpPr>
        <p:spPr>
          <a:xfrm>
            <a:off x="2579174" y="2189285"/>
            <a:ext cx="3865587" cy="3807809"/>
          </a:xfrm>
          <a:prstGeom prst="pie">
            <a:avLst>
              <a:gd name="adj1" fmla="val 8620810"/>
              <a:gd name="adj2" fmla="val 13424271"/>
            </a:avLst>
          </a:prstGeom>
          <a:solidFill>
            <a:srgbClr val="FFC000">
              <a:alpha val="30000"/>
            </a:srgbClr>
          </a:solidFill>
          <a:ln>
            <a:solidFill>
              <a:srgbClr val="FADD0A">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22" name="Pie 21"/>
          <p:cNvSpPr/>
          <p:nvPr/>
        </p:nvSpPr>
        <p:spPr>
          <a:xfrm>
            <a:off x="2554403" y="2194048"/>
            <a:ext cx="3855190" cy="3807809"/>
          </a:xfrm>
          <a:prstGeom prst="pie">
            <a:avLst>
              <a:gd name="adj1" fmla="val 13499217"/>
              <a:gd name="adj2" fmla="val 804276"/>
            </a:avLst>
          </a:prstGeom>
          <a:solidFill>
            <a:srgbClr val="92D050">
              <a:alpha val="30000"/>
            </a:srgbClr>
          </a:solidFill>
          <a:ln>
            <a:solidFill>
              <a:srgbClr val="92D05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extLst>
      <p:ext uri="{BB962C8B-B14F-4D97-AF65-F5344CB8AC3E}">
        <p14:creationId xmlns:p14="http://schemas.microsoft.com/office/powerpoint/2010/main" val="304420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txBox="1">
            <a:spLocks/>
          </p:cNvSpPr>
          <p:nvPr/>
        </p:nvSpPr>
        <p:spPr>
          <a:xfrm>
            <a:off x="0" y="-43032"/>
            <a:ext cx="9144000" cy="645463"/>
          </a:xfrm>
          <a:prstGeom prst="rect">
            <a:avLst/>
          </a:prstGeom>
        </p:spPr>
        <p:txBody>
          <a:bodyPr vert="horz" lIns="91440" tIns="45720" rIns="91440" bIns="45720" rtlCol="0" anchor="t" anchorCtr="1">
            <a:noAutofit/>
          </a:bodyPr>
          <a:lstStyle>
            <a:lvl1pPr algn="l" defTabSz="914400" rtl="0" eaLnBrk="1" latinLnBrk="0" hangingPunct="1">
              <a:spcBef>
                <a:spcPct val="0"/>
              </a:spcBef>
              <a:buNone/>
              <a:defRPr sz="5400" b="1" kern="1200" baseline="0">
                <a:solidFill>
                  <a:schemeClr val="accent1"/>
                </a:solidFill>
                <a:latin typeface="+mj-lt"/>
                <a:ea typeface="+mj-ea"/>
                <a:cs typeface="+mj-cs"/>
              </a:defRPr>
            </a:lvl1pPr>
          </a:lstStyle>
          <a:p>
            <a:r>
              <a:rPr lang="en-NZ" sz="4400" dirty="0">
                <a:solidFill>
                  <a:schemeClr val="tx1">
                    <a:lumMod val="85000"/>
                    <a:lumOff val="15000"/>
                  </a:schemeClr>
                </a:solidFill>
              </a:rPr>
              <a:t>NZZO NZAIP UPR Expansion</a:t>
            </a:r>
          </a:p>
        </p:txBody>
      </p:sp>
      <p:sp>
        <p:nvSpPr>
          <p:cNvPr id="20" name="TextBox 19"/>
          <p:cNvSpPr txBox="1"/>
          <p:nvPr/>
        </p:nvSpPr>
        <p:spPr>
          <a:xfrm>
            <a:off x="403405" y="6391831"/>
            <a:ext cx="1963999" cy="246221"/>
          </a:xfrm>
          <a:prstGeom prst="rect">
            <a:avLst/>
          </a:prstGeom>
          <a:noFill/>
        </p:spPr>
        <p:txBody>
          <a:bodyPr wrap="none" rtlCol="0">
            <a:spAutoFit/>
          </a:bodyPr>
          <a:lstStyle/>
          <a:p>
            <a:r>
              <a:rPr lang="en-NZ" sz="1000" b="1" dirty="0">
                <a:solidFill>
                  <a:schemeClr val="bg1"/>
                </a:solidFill>
              </a:rPr>
              <a:t>All content copyright Airways NZ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404" y="602431"/>
            <a:ext cx="4297165" cy="5564110"/>
          </a:xfrm>
          <a:prstGeom prst="rect">
            <a:avLst/>
          </a:prstGeom>
        </p:spPr>
      </p:pic>
      <p:sp>
        <p:nvSpPr>
          <p:cNvPr id="5" name="Pie 4"/>
          <p:cNvSpPr>
            <a:spLocks noChangeAspect="1"/>
          </p:cNvSpPr>
          <p:nvPr/>
        </p:nvSpPr>
        <p:spPr>
          <a:xfrm>
            <a:off x="3521620" y="4719638"/>
            <a:ext cx="2063788" cy="2063788"/>
          </a:xfrm>
          <a:prstGeom prst="pie">
            <a:avLst>
              <a:gd name="adj1" fmla="val 11668811"/>
              <a:gd name="adj2" fmla="val 14870306"/>
            </a:avLst>
          </a:prstGeom>
          <a:solidFill>
            <a:srgbClr val="FFC000">
              <a:alpha val="30000"/>
            </a:srgbClr>
          </a:solidFill>
          <a:ln>
            <a:solidFill>
              <a:srgbClr val="FADD0A">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
        <p:nvSpPr>
          <p:cNvPr id="3" name="Freeform 2"/>
          <p:cNvSpPr/>
          <p:nvPr/>
        </p:nvSpPr>
        <p:spPr>
          <a:xfrm>
            <a:off x="4290828" y="2464421"/>
            <a:ext cx="2477794" cy="3588169"/>
          </a:xfrm>
          <a:custGeom>
            <a:avLst/>
            <a:gdLst>
              <a:gd name="connsiteX0" fmla="*/ 26875 w 3508961"/>
              <a:gd name="connsiteY0" fmla="*/ 3904534 h 4288961"/>
              <a:gd name="connsiteX1" fmla="*/ 1671037 w 3508961"/>
              <a:gd name="connsiteY1" fmla="*/ 1829549 h 4288961"/>
              <a:gd name="connsiteX2" fmla="*/ 1714998 w 3508961"/>
              <a:gd name="connsiteY2" fmla="*/ 1425103 h 4288961"/>
              <a:gd name="connsiteX3" fmla="*/ 1969975 w 3508961"/>
              <a:gd name="connsiteY3" fmla="*/ 959111 h 4288961"/>
              <a:gd name="connsiteX4" fmla="*/ 2119445 w 3508961"/>
              <a:gd name="connsiteY4" fmla="*/ 818434 h 4288961"/>
              <a:gd name="connsiteX5" fmla="*/ 3280029 w 3508961"/>
              <a:gd name="connsiteY5" fmla="*/ 141426 h 4288961"/>
              <a:gd name="connsiteX6" fmla="*/ 3192106 w 3508961"/>
              <a:gd name="connsiteY6" fmla="*/ 3922118 h 4288961"/>
              <a:gd name="connsiteX7" fmla="*/ 26875 w 3508961"/>
              <a:gd name="connsiteY7" fmla="*/ 3904534 h 4288961"/>
              <a:gd name="connsiteX0" fmla="*/ 41613 w 2712114"/>
              <a:gd name="connsiteY0" fmla="*/ 2985371 h 4041918"/>
              <a:gd name="connsiteX1" fmla="*/ 923775 w 2712114"/>
              <a:gd name="connsiteY1" fmla="*/ 1829549 h 4041918"/>
              <a:gd name="connsiteX2" fmla="*/ 967736 w 2712114"/>
              <a:gd name="connsiteY2" fmla="*/ 1425103 h 4041918"/>
              <a:gd name="connsiteX3" fmla="*/ 1222713 w 2712114"/>
              <a:gd name="connsiteY3" fmla="*/ 959111 h 4041918"/>
              <a:gd name="connsiteX4" fmla="*/ 1372183 w 2712114"/>
              <a:gd name="connsiteY4" fmla="*/ 818434 h 4041918"/>
              <a:gd name="connsiteX5" fmla="*/ 2532767 w 2712114"/>
              <a:gd name="connsiteY5" fmla="*/ 141426 h 4041918"/>
              <a:gd name="connsiteX6" fmla="*/ 2444844 w 2712114"/>
              <a:gd name="connsiteY6" fmla="*/ 3922118 h 4041918"/>
              <a:gd name="connsiteX7" fmla="*/ 41613 w 2712114"/>
              <a:gd name="connsiteY7" fmla="*/ 2985371 h 4041918"/>
              <a:gd name="connsiteX0" fmla="*/ 8107 w 2678608"/>
              <a:gd name="connsiteY0" fmla="*/ 2985371 h 4032316"/>
              <a:gd name="connsiteX1" fmla="*/ 890269 w 2678608"/>
              <a:gd name="connsiteY1" fmla="*/ 1829549 h 4032316"/>
              <a:gd name="connsiteX2" fmla="*/ 934230 w 2678608"/>
              <a:gd name="connsiteY2" fmla="*/ 1425103 h 4032316"/>
              <a:gd name="connsiteX3" fmla="*/ 1189207 w 2678608"/>
              <a:gd name="connsiteY3" fmla="*/ 959111 h 4032316"/>
              <a:gd name="connsiteX4" fmla="*/ 1338677 w 2678608"/>
              <a:gd name="connsiteY4" fmla="*/ 818434 h 4032316"/>
              <a:gd name="connsiteX5" fmla="*/ 2499261 w 2678608"/>
              <a:gd name="connsiteY5" fmla="*/ 141426 h 4032316"/>
              <a:gd name="connsiteX6" fmla="*/ 2411338 w 2678608"/>
              <a:gd name="connsiteY6" fmla="*/ 3922118 h 4032316"/>
              <a:gd name="connsiteX7" fmla="*/ 8107 w 2678608"/>
              <a:gd name="connsiteY7" fmla="*/ 2985371 h 4032316"/>
              <a:gd name="connsiteX0" fmla="*/ 8179 w 2653311"/>
              <a:gd name="connsiteY0" fmla="*/ 2942508 h 4026950"/>
              <a:gd name="connsiteX1" fmla="*/ 866529 w 2653311"/>
              <a:gd name="connsiteY1" fmla="*/ 1829549 h 4026950"/>
              <a:gd name="connsiteX2" fmla="*/ 910490 w 2653311"/>
              <a:gd name="connsiteY2" fmla="*/ 1425103 h 4026950"/>
              <a:gd name="connsiteX3" fmla="*/ 1165467 w 2653311"/>
              <a:gd name="connsiteY3" fmla="*/ 959111 h 4026950"/>
              <a:gd name="connsiteX4" fmla="*/ 1314937 w 2653311"/>
              <a:gd name="connsiteY4" fmla="*/ 818434 h 4026950"/>
              <a:gd name="connsiteX5" fmla="*/ 2475521 w 2653311"/>
              <a:gd name="connsiteY5" fmla="*/ 141426 h 4026950"/>
              <a:gd name="connsiteX6" fmla="*/ 2387598 w 2653311"/>
              <a:gd name="connsiteY6" fmla="*/ 3922118 h 4026950"/>
              <a:gd name="connsiteX7" fmla="*/ 8179 w 2653311"/>
              <a:gd name="connsiteY7" fmla="*/ 2942508 h 4026950"/>
              <a:gd name="connsiteX0" fmla="*/ 0 w 2588068"/>
              <a:gd name="connsiteY0" fmla="*/ 2942508 h 4157303"/>
              <a:gd name="connsiteX1" fmla="*/ 858350 w 2588068"/>
              <a:gd name="connsiteY1" fmla="*/ 1829549 h 4157303"/>
              <a:gd name="connsiteX2" fmla="*/ 902311 w 2588068"/>
              <a:gd name="connsiteY2" fmla="*/ 1425103 h 4157303"/>
              <a:gd name="connsiteX3" fmla="*/ 1157288 w 2588068"/>
              <a:gd name="connsiteY3" fmla="*/ 959111 h 4157303"/>
              <a:gd name="connsiteX4" fmla="*/ 1306758 w 2588068"/>
              <a:gd name="connsiteY4" fmla="*/ 818434 h 4157303"/>
              <a:gd name="connsiteX5" fmla="*/ 2467342 w 2588068"/>
              <a:gd name="connsiteY5" fmla="*/ 141426 h 4157303"/>
              <a:gd name="connsiteX6" fmla="*/ 2379419 w 2588068"/>
              <a:gd name="connsiteY6" fmla="*/ 3922118 h 4157303"/>
              <a:gd name="connsiteX7" fmla="*/ 939796 w 2588068"/>
              <a:gd name="connsiteY7" fmla="*/ 3667552 h 4157303"/>
              <a:gd name="connsiteX8" fmla="*/ 0 w 2588068"/>
              <a:gd name="connsiteY8" fmla="*/ 2942508 h 4157303"/>
              <a:gd name="connsiteX0" fmla="*/ 24 w 2590970"/>
              <a:gd name="connsiteY0" fmla="*/ 2942508 h 4172445"/>
              <a:gd name="connsiteX1" fmla="*/ 858374 w 2590970"/>
              <a:gd name="connsiteY1" fmla="*/ 1829549 h 4172445"/>
              <a:gd name="connsiteX2" fmla="*/ 902335 w 2590970"/>
              <a:gd name="connsiteY2" fmla="*/ 1425103 h 4172445"/>
              <a:gd name="connsiteX3" fmla="*/ 1157312 w 2590970"/>
              <a:gd name="connsiteY3" fmla="*/ 959111 h 4172445"/>
              <a:gd name="connsiteX4" fmla="*/ 1306782 w 2590970"/>
              <a:gd name="connsiteY4" fmla="*/ 818434 h 4172445"/>
              <a:gd name="connsiteX5" fmla="*/ 2467366 w 2590970"/>
              <a:gd name="connsiteY5" fmla="*/ 141426 h 4172445"/>
              <a:gd name="connsiteX6" fmla="*/ 2379443 w 2590970"/>
              <a:gd name="connsiteY6" fmla="*/ 3922118 h 4172445"/>
              <a:gd name="connsiteX7" fmla="*/ 887432 w 2590970"/>
              <a:gd name="connsiteY7" fmla="*/ 3719939 h 4172445"/>
              <a:gd name="connsiteX8" fmla="*/ 24 w 2590970"/>
              <a:gd name="connsiteY8" fmla="*/ 2942508 h 4172445"/>
              <a:gd name="connsiteX0" fmla="*/ 24 w 2590970"/>
              <a:gd name="connsiteY0" fmla="*/ 2942508 h 4183061"/>
              <a:gd name="connsiteX1" fmla="*/ 858374 w 2590970"/>
              <a:gd name="connsiteY1" fmla="*/ 1829549 h 4183061"/>
              <a:gd name="connsiteX2" fmla="*/ 902335 w 2590970"/>
              <a:gd name="connsiteY2" fmla="*/ 1425103 h 4183061"/>
              <a:gd name="connsiteX3" fmla="*/ 1157312 w 2590970"/>
              <a:gd name="connsiteY3" fmla="*/ 959111 h 4183061"/>
              <a:gd name="connsiteX4" fmla="*/ 1306782 w 2590970"/>
              <a:gd name="connsiteY4" fmla="*/ 818434 h 4183061"/>
              <a:gd name="connsiteX5" fmla="*/ 2467366 w 2590970"/>
              <a:gd name="connsiteY5" fmla="*/ 141426 h 4183061"/>
              <a:gd name="connsiteX6" fmla="*/ 2379443 w 2590970"/>
              <a:gd name="connsiteY6" fmla="*/ 3922118 h 4183061"/>
              <a:gd name="connsiteX7" fmla="*/ 887432 w 2590970"/>
              <a:gd name="connsiteY7" fmla="*/ 3719939 h 4183061"/>
              <a:gd name="connsiteX8" fmla="*/ 24 w 2590970"/>
              <a:gd name="connsiteY8" fmla="*/ 2942508 h 4183061"/>
              <a:gd name="connsiteX0" fmla="*/ 24 w 2590970"/>
              <a:gd name="connsiteY0" fmla="*/ 2942508 h 4183061"/>
              <a:gd name="connsiteX1" fmla="*/ 858374 w 2590970"/>
              <a:gd name="connsiteY1" fmla="*/ 1829549 h 4183061"/>
              <a:gd name="connsiteX2" fmla="*/ 902335 w 2590970"/>
              <a:gd name="connsiteY2" fmla="*/ 1425103 h 4183061"/>
              <a:gd name="connsiteX3" fmla="*/ 1157312 w 2590970"/>
              <a:gd name="connsiteY3" fmla="*/ 959111 h 4183061"/>
              <a:gd name="connsiteX4" fmla="*/ 1306782 w 2590970"/>
              <a:gd name="connsiteY4" fmla="*/ 818434 h 4183061"/>
              <a:gd name="connsiteX5" fmla="*/ 2467366 w 2590970"/>
              <a:gd name="connsiteY5" fmla="*/ 141426 h 4183061"/>
              <a:gd name="connsiteX6" fmla="*/ 2379443 w 2590970"/>
              <a:gd name="connsiteY6" fmla="*/ 3922118 h 4183061"/>
              <a:gd name="connsiteX7" fmla="*/ 887432 w 2590970"/>
              <a:gd name="connsiteY7" fmla="*/ 3719939 h 4183061"/>
              <a:gd name="connsiteX8" fmla="*/ 24 w 2590970"/>
              <a:gd name="connsiteY8" fmla="*/ 2942508 h 4183061"/>
              <a:gd name="connsiteX0" fmla="*/ 24 w 2590970"/>
              <a:gd name="connsiteY0" fmla="*/ 2942508 h 4183061"/>
              <a:gd name="connsiteX1" fmla="*/ 858374 w 2590970"/>
              <a:gd name="connsiteY1" fmla="*/ 1829549 h 4183061"/>
              <a:gd name="connsiteX2" fmla="*/ 902335 w 2590970"/>
              <a:gd name="connsiteY2" fmla="*/ 1425103 h 4183061"/>
              <a:gd name="connsiteX3" fmla="*/ 1157312 w 2590970"/>
              <a:gd name="connsiteY3" fmla="*/ 959111 h 4183061"/>
              <a:gd name="connsiteX4" fmla="*/ 1306782 w 2590970"/>
              <a:gd name="connsiteY4" fmla="*/ 818434 h 4183061"/>
              <a:gd name="connsiteX5" fmla="*/ 2467366 w 2590970"/>
              <a:gd name="connsiteY5" fmla="*/ 141426 h 4183061"/>
              <a:gd name="connsiteX6" fmla="*/ 2379443 w 2590970"/>
              <a:gd name="connsiteY6" fmla="*/ 3922118 h 4183061"/>
              <a:gd name="connsiteX7" fmla="*/ 887432 w 2590970"/>
              <a:gd name="connsiteY7" fmla="*/ 3719939 h 4183061"/>
              <a:gd name="connsiteX8" fmla="*/ 24 w 2590970"/>
              <a:gd name="connsiteY8" fmla="*/ 2942508 h 4183061"/>
              <a:gd name="connsiteX0" fmla="*/ 24 w 2590970"/>
              <a:gd name="connsiteY0" fmla="*/ 2985370 h 4183061"/>
              <a:gd name="connsiteX1" fmla="*/ 858374 w 2590970"/>
              <a:gd name="connsiteY1" fmla="*/ 1829549 h 4183061"/>
              <a:gd name="connsiteX2" fmla="*/ 902335 w 2590970"/>
              <a:gd name="connsiteY2" fmla="*/ 1425103 h 4183061"/>
              <a:gd name="connsiteX3" fmla="*/ 1157312 w 2590970"/>
              <a:gd name="connsiteY3" fmla="*/ 959111 h 4183061"/>
              <a:gd name="connsiteX4" fmla="*/ 1306782 w 2590970"/>
              <a:gd name="connsiteY4" fmla="*/ 818434 h 4183061"/>
              <a:gd name="connsiteX5" fmla="*/ 2467366 w 2590970"/>
              <a:gd name="connsiteY5" fmla="*/ 141426 h 4183061"/>
              <a:gd name="connsiteX6" fmla="*/ 2379443 w 2590970"/>
              <a:gd name="connsiteY6" fmla="*/ 3922118 h 4183061"/>
              <a:gd name="connsiteX7" fmla="*/ 887432 w 2590970"/>
              <a:gd name="connsiteY7" fmla="*/ 3719939 h 4183061"/>
              <a:gd name="connsiteX8" fmla="*/ 24 w 2590970"/>
              <a:gd name="connsiteY8" fmla="*/ 2985370 h 4183061"/>
              <a:gd name="connsiteX0" fmla="*/ 27662 w 2618608"/>
              <a:gd name="connsiteY0" fmla="*/ 2985370 h 4183061"/>
              <a:gd name="connsiteX1" fmla="*/ 886012 w 2618608"/>
              <a:gd name="connsiteY1" fmla="*/ 1829549 h 4183061"/>
              <a:gd name="connsiteX2" fmla="*/ 929973 w 2618608"/>
              <a:gd name="connsiteY2" fmla="*/ 1425103 h 4183061"/>
              <a:gd name="connsiteX3" fmla="*/ 1184950 w 2618608"/>
              <a:gd name="connsiteY3" fmla="*/ 959111 h 4183061"/>
              <a:gd name="connsiteX4" fmla="*/ 1334420 w 2618608"/>
              <a:gd name="connsiteY4" fmla="*/ 818434 h 4183061"/>
              <a:gd name="connsiteX5" fmla="*/ 2495004 w 2618608"/>
              <a:gd name="connsiteY5" fmla="*/ 141426 h 4183061"/>
              <a:gd name="connsiteX6" fmla="*/ 2407081 w 2618608"/>
              <a:gd name="connsiteY6" fmla="*/ 3922118 h 4183061"/>
              <a:gd name="connsiteX7" fmla="*/ 915070 w 2618608"/>
              <a:gd name="connsiteY7" fmla="*/ 3719939 h 4183061"/>
              <a:gd name="connsiteX8" fmla="*/ 27662 w 2618608"/>
              <a:gd name="connsiteY8" fmla="*/ 2985370 h 4183061"/>
              <a:gd name="connsiteX0" fmla="*/ 29376 w 2577459"/>
              <a:gd name="connsiteY0" fmla="*/ 2885357 h 4183061"/>
              <a:gd name="connsiteX1" fmla="*/ 844863 w 2577459"/>
              <a:gd name="connsiteY1" fmla="*/ 1829549 h 4183061"/>
              <a:gd name="connsiteX2" fmla="*/ 888824 w 2577459"/>
              <a:gd name="connsiteY2" fmla="*/ 1425103 h 4183061"/>
              <a:gd name="connsiteX3" fmla="*/ 1143801 w 2577459"/>
              <a:gd name="connsiteY3" fmla="*/ 959111 h 4183061"/>
              <a:gd name="connsiteX4" fmla="*/ 1293271 w 2577459"/>
              <a:gd name="connsiteY4" fmla="*/ 818434 h 4183061"/>
              <a:gd name="connsiteX5" fmla="*/ 2453855 w 2577459"/>
              <a:gd name="connsiteY5" fmla="*/ 141426 h 4183061"/>
              <a:gd name="connsiteX6" fmla="*/ 2365932 w 2577459"/>
              <a:gd name="connsiteY6" fmla="*/ 3922118 h 4183061"/>
              <a:gd name="connsiteX7" fmla="*/ 873921 w 2577459"/>
              <a:gd name="connsiteY7" fmla="*/ 3719939 h 4183061"/>
              <a:gd name="connsiteX8" fmla="*/ 29376 w 2577459"/>
              <a:gd name="connsiteY8" fmla="*/ 2885357 h 4183061"/>
              <a:gd name="connsiteX0" fmla="*/ 29579 w 2572900"/>
              <a:gd name="connsiteY0" fmla="*/ 2885357 h 4183061"/>
              <a:gd name="connsiteX1" fmla="*/ 840304 w 2572900"/>
              <a:gd name="connsiteY1" fmla="*/ 1829549 h 4183061"/>
              <a:gd name="connsiteX2" fmla="*/ 884265 w 2572900"/>
              <a:gd name="connsiteY2" fmla="*/ 1425103 h 4183061"/>
              <a:gd name="connsiteX3" fmla="*/ 1139242 w 2572900"/>
              <a:gd name="connsiteY3" fmla="*/ 959111 h 4183061"/>
              <a:gd name="connsiteX4" fmla="*/ 1288712 w 2572900"/>
              <a:gd name="connsiteY4" fmla="*/ 818434 h 4183061"/>
              <a:gd name="connsiteX5" fmla="*/ 2449296 w 2572900"/>
              <a:gd name="connsiteY5" fmla="*/ 141426 h 4183061"/>
              <a:gd name="connsiteX6" fmla="*/ 2361373 w 2572900"/>
              <a:gd name="connsiteY6" fmla="*/ 3922118 h 4183061"/>
              <a:gd name="connsiteX7" fmla="*/ 869362 w 2572900"/>
              <a:gd name="connsiteY7" fmla="*/ 3719939 h 4183061"/>
              <a:gd name="connsiteX8" fmla="*/ 29579 w 2572900"/>
              <a:gd name="connsiteY8" fmla="*/ 2885357 h 4183061"/>
              <a:gd name="connsiteX0" fmla="*/ 35 w 2546279"/>
              <a:gd name="connsiteY0" fmla="*/ 2885357 h 4189151"/>
              <a:gd name="connsiteX1" fmla="*/ 810760 w 2546279"/>
              <a:gd name="connsiteY1" fmla="*/ 1829549 h 4189151"/>
              <a:gd name="connsiteX2" fmla="*/ 854721 w 2546279"/>
              <a:gd name="connsiteY2" fmla="*/ 1425103 h 4189151"/>
              <a:gd name="connsiteX3" fmla="*/ 1109698 w 2546279"/>
              <a:gd name="connsiteY3" fmla="*/ 959111 h 4189151"/>
              <a:gd name="connsiteX4" fmla="*/ 1259168 w 2546279"/>
              <a:gd name="connsiteY4" fmla="*/ 818434 h 4189151"/>
              <a:gd name="connsiteX5" fmla="*/ 2419752 w 2546279"/>
              <a:gd name="connsiteY5" fmla="*/ 141426 h 4189151"/>
              <a:gd name="connsiteX6" fmla="*/ 2331829 w 2546279"/>
              <a:gd name="connsiteY6" fmla="*/ 3922118 h 4189151"/>
              <a:gd name="connsiteX7" fmla="*/ 787431 w 2546279"/>
              <a:gd name="connsiteY7" fmla="*/ 3738989 h 4189151"/>
              <a:gd name="connsiteX8" fmla="*/ 35 w 2546279"/>
              <a:gd name="connsiteY8" fmla="*/ 2885357 h 4189151"/>
              <a:gd name="connsiteX0" fmla="*/ 35 w 2546279"/>
              <a:gd name="connsiteY0" fmla="*/ 2885357 h 4183106"/>
              <a:gd name="connsiteX1" fmla="*/ 810760 w 2546279"/>
              <a:gd name="connsiteY1" fmla="*/ 1829549 h 4183106"/>
              <a:gd name="connsiteX2" fmla="*/ 854721 w 2546279"/>
              <a:gd name="connsiteY2" fmla="*/ 1425103 h 4183106"/>
              <a:gd name="connsiteX3" fmla="*/ 1109698 w 2546279"/>
              <a:gd name="connsiteY3" fmla="*/ 959111 h 4183106"/>
              <a:gd name="connsiteX4" fmla="*/ 1259168 w 2546279"/>
              <a:gd name="connsiteY4" fmla="*/ 818434 h 4183106"/>
              <a:gd name="connsiteX5" fmla="*/ 2419752 w 2546279"/>
              <a:gd name="connsiteY5" fmla="*/ 141426 h 4183106"/>
              <a:gd name="connsiteX6" fmla="*/ 2331829 w 2546279"/>
              <a:gd name="connsiteY6" fmla="*/ 3922118 h 4183106"/>
              <a:gd name="connsiteX7" fmla="*/ 787431 w 2546279"/>
              <a:gd name="connsiteY7" fmla="*/ 3738989 h 4183106"/>
              <a:gd name="connsiteX8" fmla="*/ 35 w 2546279"/>
              <a:gd name="connsiteY8" fmla="*/ 2885357 h 4183106"/>
              <a:gd name="connsiteX0" fmla="*/ 35 w 2550458"/>
              <a:gd name="connsiteY0" fmla="*/ 2885357 h 4143915"/>
              <a:gd name="connsiteX1" fmla="*/ 810760 w 2550458"/>
              <a:gd name="connsiteY1" fmla="*/ 1829549 h 4143915"/>
              <a:gd name="connsiteX2" fmla="*/ 854721 w 2550458"/>
              <a:gd name="connsiteY2" fmla="*/ 1425103 h 4143915"/>
              <a:gd name="connsiteX3" fmla="*/ 1109698 w 2550458"/>
              <a:gd name="connsiteY3" fmla="*/ 959111 h 4143915"/>
              <a:gd name="connsiteX4" fmla="*/ 1259168 w 2550458"/>
              <a:gd name="connsiteY4" fmla="*/ 818434 h 4143915"/>
              <a:gd name="connsiteX5" fmla="*/ 2419752 w 2550458"/>
              <a:gd name="connsiteY5" fmla="*/ 141426 h 4143915"/>
              <a:gd name="connsiteX6" fmla="*/ 2341354 w 2550458"/>
              <a:gd name="connsiteY6" fmla="*/ 3869731 h 4143915"/>
              <a:gd name="connsiteX7" fmla="*/ 787431 w 2550458"/>
              <a:gd name="connsiteY7" fmla="*/ 3738989 h 4143915"/>
              <a:gd name="connsiteX8" fmla="*/ 35 w 2550458"/>
              <a:gd name="connsiteY8" fmla="*/ 2885357 h 4143915"/>
              <a:gd name="connsiteX0" fmla="*/ 35 w 2631106"/>
              <a:gd name="connsiteY0" fmla="*/ 2885357 h 3883769"/>
              <a:gd name="connsiteX1" fmla="*/ 810760 w 2631106"/>
              <a:gd name="connsiteY1" fmla="*/ 1829549 h 3883769"/>
              <a:gd name="connsiteX2" fmla="*/ 854721 w 2631106"/>
              <a:gd name="connsiteY2" fmla="*/ 1425103 h 3883769"/>
              <a:gd name="connsiteX3" fmla="*/ 1109698 w 2631106"/>
              <a:gd name="connsiteY3" fmla="*/ 959111 h 3883769"/>
              <a:gd name="connsiteX4" fmla="*/ 1259168 w 2631106"/>
              <a:gd name="connsiteY4" fmla="*/ 818434 h 3883769"/>
              <a:gd name="connsiteX5" fmla="*/ 2419752 w 2631106"/>
              <a:gd name="connsiteY5" fmla="*/ 141426 h 3883769"/>
              <a:gd name="connsiteX6" fmla="*/ 2341354 w 2631106"/>
              <a:gd name="connsiteY6" fmla="*/ 3869731 h 3883769"/>
              <a:gd name="connsiteX7" fmla="*/ 787431 w 2631106"/>
              <a:gd name="connsiteY7" fmla="*/ 3738989 h 3883769"/>
              <a:gd name="connsiteX8" fmla="*/ 35 w 2631106"/>
              <a:gd name="connsiteY8" fmla="*/ 2885357 h 3883769"/>
              <a:gd name="connsiteX0" fmla="*/ 35 w 2509429"/>
              <a:gd name="connsiteY0" fmla="*/ 2885357 h 3926379"/>
              <a:gd name="connsiteX1" fmla="*/ 810760 w 2509429"/>
              <a:gd name="connsiteY1" fmla="*/ 1829549 h 3926379"/>
              <a:gd name="connsiteX2" fmla="*/ 854721 w 2509429"/>
              <a:gd name="connsiteY2" fmla="*/ 1425103 h 3926379"/>
              <a:gd name="connsiteX3" fmla="*/ 1109698 w 2509429"/>
              <a:gd name="connsiteY3" fmla="*/ 959111 h 3926379"/>
              <a:gd name="connsiteX4" fmla="*/ 1259168 w 2509429"/>
              <a:gd name="connsiteY4" fmla="*/ 818434 h 3926379"/>
              <a:gd name="connsiteX5" fmla="*/ 2419752 w 2509429"/>
              <a:gd name="connsiteY5" fmla="*/ 141426 h 3926379"/>
              <a:gd name="connsiteX6" fmla="*/ 2046079 w 2509429"/>
              <a:gd name="connsiteY6" fmla="*/ 3922118 h 3926379"/>
              <a:gd name="connsiteX7" fmla="*/ 787431 w 2509429"/>
              <a:gd name="connsiteY7" fmla="*/ 3738989 h 3926379"/>
              <a:gd name="connsiteX8" fmla="*/ 35 w 2509429"/>
              <a:gd name="connsiteY8" fmla="*/ 2885357 h 3926379"/>
              <a:gd name="connsiteX0" fmla="*/ 35 w 2509429"/>
              <a:gd name="connsiteY0" fmla="*/ 2885357 h 3926379"/>
              <a:gd name="connsiteX1" fmla="*/ 810760 w 2509429"/>
              <a:gd name="connsiteY1" fmla="*/ 1829549 h 3926379"/>
              <a:gd name="connsiteX2" fmla="*/ 854721 w 2509429"/>
              <a:gd name="connsiteY2" fmla="*/ 1425103 h 3926379"/>
              <a:gd name="connsiteX3" fmla="*/ 1109698 w 2509429"/>
              <a:gd name="connsiteY3" fmla="*/ 959111 h 3926379"/>
              <a:gd name="connsiteX4" fmla="*/ 1259168 w 2509429"/>
              <a:gd name="connsiteY4" fmla="*/ 818434 h 3926379"/>
              <a:gd name="connsiteX5" fmla="*/ 2419752 w 2509429"/>
              <a:gd name="connsiteY5" fmla="*/ 141426 h 3926379"/>
              <a:gd name="connsiteX6" fmla="*/ 2046079 w 2509429"/>
              <a:gd name="connsiteY6" fmla="*/ 3922118 h 3926379"/>
              <a:gd name="connsiteX7" fmla="*/ 787431 w 2509429"/>
              <a:gd name="connsiteY7" fmla="*/ 3738989 h 3926379"/>
              <a:gd name="connsiteX8" fmla="*/ 35 w 2509429"/>
              <a:gd name="connsiteY8" fmla="*/ 2885357 h 3926379"/>
              <a:gd name="connsiteX0" fmla="*/ 1 w 2509395"/>
              <a:gd name="connsiteY0" fmla="*/ 2885357 h 3926379"/>
              <a:gd name="connsiteX1" fmla="*/ 786913 w 2509395"/>
              <a:gd name="connsiteY1" fmla="*/ 1767636 h 3926379"/>
              <a:gd name="connsiteX2" fmla="*/ 854687 w 2509395"/>
              <a:gd name="connsiteY2" fmla="*/ 1425103 h 3926379"/>
              <a:gd name="connsiteX3" fmla="*/ 1109664 w 2509395"/>
              <a:gd name="connsiteY3" fmla="*/ 959111 h 3926379"/>
              <a:gd name="connsiteX4" fmla="*/ 1259134 w 2509395"/>
              <a:gd name="connsiteY4" fmla="*/ 818434 h 3926379"/>
              <a:gd name="connsiteX5" fmla="*/ 2419718 w 2509395"/>
              <a:gd name="connsiteY5" fmla="*/ 141426 h 3926379"/>
              <a:gd name="connsiteX6" fmla="*/ 2046045 w 2509395"/>
              <a:gd name="connsiteY6" fmla="*/ 3922118 h 3926379"/>
              <a:gd name="connsiteX7" fmla="*/ 787397 w 2509395"/>
              <a:gd name="connsiteY7" fmla="*/ 3738989 h 3926379"/>
              <a:gd name="connsiteX8" fmla="*/ 1 w 2509395"/>
              <a:gd name="connsiteY8" fmla="*/ 2885357 h 3926379"/>
              <a:gd name="connsiteX0" fmla="*/ 1 w 2509395"/>
              <a:gd name="connsiteY0" fmla="*/ 2885357 h 3926379"/>
              <a:gd name="connsiteX1" fmla="*/ 786913 w 2509395"/>
              <a:gd name="connsiteY1" fmla="*/ 1767636 h 3926379"/>
              <a:gd name="connsiteX2" fmla="*/ 854687 w 2509395"/>
              <a:gd name="connsiteY2" fmla="*/ 1425103 h 3926379"/>
              <a:gd name="connsiteX3" fmla="*/ 1109664 w 2509395"/>
              <a:gd name="connsiteY3" fmla="*/ 959111 h 3926379"/>
              <a:gd name="connsiteX4" fmla="*/ 1259134 w 2509395"/>
              <a:gd name="connsiteY4" fmla="*/ 818434 h 3926379"/>
              <a:gd name="connsiteX5" fmla="*/ 2419718 w 2509395"/>
              <a:gd name="connsiteY5" fmla="*/ 141426 h 3926379"/>
              <a:gd name="connsiteX6" fmla="*/ 2046045 w 2509395"/>
              <a:gd name="connsiteY6" fmla="*/ 3922118 h 3926379"/>
              <a:gd name="connsiteX7" fmla="*/ 787397 w 2509395"/>
              <a:gd name="connsiteY7" fmla="*/ 3738989 h 3926379"/>
              <a:gd name="connsiteX8" fmla="*/ 1 w 2509395"/>
              <a:gd name="connsiteY8" fmla="*/ 2885357 h 3926379"/>
              <a:gd name="connsiteX0" fmla="*/ 1 w 2509395"/>
              <a:gd name="connsiteY0" fmla="*/ 2885357 h 3926379"/>
              <a:gd name="connsiteX1" fmla="*/ 786913 w 2509395"/>
              <a:gd name="connsiteY1" fmla="*/ 1767636 h 3926379"/>
              <a:gd name="connsiteX2" fmla="*/ 883262 w 2509395"/>
              <a:gd name="connsiteY2" fmla="*/ 1334616 h 3926379"/>
              <a:gd name="connsiteX3" fmla="*/ 1109664 w 2509395"/>
              <a:gd name="connsiteY3" fmla="*/ 959111 h 3926379"/>
              <a:gd name="connsiteX4" fmla="*/ 1259134 w 2509395"/>
              <a:gd name="connsiteY4" fmla="*/ 818434 h 3926379"/>
              <a:gd name="connsiteX5" fmla="*/ 2419718 w 2509395"/>
              <a:gd name="connsiteY5" fmla="*/ 141426 h 3926379"/>
              <a:gd name="connsiteX6" fmla="*/ 2046045 w 2509395"/>
              <a:gd name="connsiteY6" fmla="*/ 3922118 h 3926379"/>
              <a:gd name="connsiteX7" fmla="*/ 787397 w 2509395"/>
              <a:gd name="connsiteY7" fmla="*/ 3738989 h 3926379"/>
              <a:gd name="connsiteX8" fmla="*/ 1 w 2509395"/>
              <a:gd name="connsiteY8" fmla="*/ 2885357 h 3926379"/>
              <a:gd name="connsiteX0" fmla="*/ 1 w 2509395"/>
              <a:gd name="connsiteY0" fmla="*/ 2885357 h 3926379"/>
              <a:gd name="connsiteX1" fmla="*/ 786913 w 2509395"/>
              <a:gd name="connsiteY1" fmla="*/ 1767636 h 3926379"/>
              <a:gd name="connsiteX2" fmla="*/ 883262 w 2509395"/>
              <a:gd name="connsiteY2" fmla="*/ 1334616 h 3926379"/>
              <a:gd name="connsiteX3" fmla="*/ 1109664 w 2509395"/>
              <a:gd name="connsiteY3" fmla="*/ 959111 h 3926379"/>
              <a:gd name="connsiteX4" fmla="*/ 1259134 w 2509395"/>
              <a:gd name="connsiteY4" fmla="*/ 818434 h 3926379"/>
              <a:gd name="connsiteX5" fmla="*/ 2419718 w 2509395"/>
              <a:gd name="connsiteY5" fmla="*/ 141426 h 3926379"/>
              <a:gd name="connsiteX6" fmla="*/ 2046045 w 2509395"/>
              <a:gd name="connsiteY6" fmla="*/ 3922118 h 3926379"/>
              <a:gd name="connsiteX7" fmla="*/ 787397 w 2509395"/>
              <a:gd name="connsiteY7" fmla="*/ 3738989 h 3926379"/>
              <a:gd name="connsiteX8" fmla="*/ 1 w 2509395"/>
              <a:gd name="connsiteY8" fmla="*/ 2885357 h 3926379"/>
              <a:gd name="connsiteX0" fmla="*/ 1 w 2461770"/>
              <a:gd name="connsiteY0" fmla="*/ 2971082 h 3926379"/>
              <a:gd name="connsiteX1" fmla="*/ 739288 w 2461770"/>
              <a:gd name="connsiteY1" fmla="*/ 1767636 h 3926379"/>
              <a:gd name="connsiteX2" fmla="*/ 835637 w 2461770"/>
              <a:gd name="connsiteY2" fmla="*/ 1334616 h 3926379"/>
              <a:gd name="connsiteX3" fmla="*/ 1062039 w 2461770"/>
              <a:gd name="connsiteY3" fmla="*/ 959111 h 3926379"/>
              <a:gd name="connsiteX4" fmla="*/ 1211509 w 2461770"/>
              <a:gd name="connsiteY4" fmla="*/ 818434 h 3926379"/>
              <a:gd name="connsiteX5" fmla="*/ 2372093 w 2461770"/>
              <a:gd name="connsiteY5" fmla="*/ 141426 h 3926379"/>
              <a:gd name="connsiteX6" fmla="*/ 1998420 w 2461770"/>
              <a:gd name="connsiteY6" fmla="*/ 3922118 h 3926379"/>
              <a:gd name="connsiteX7" fmla="*/ 739772 w 2461770"/>
              <a:gd name="connsiteY7" fmla="*/ 3738989 h 3926379"/>
              <a:gd name="connsiteX8" fmla="*/ 1 w 2461770"/>
              <a:gd name="connsiteY8" fmla="*/ 2971082 h 3926379"/>
              <a:gd name="connsiteX0" fmla="*/ 0 w 2480819"/>
              <a:gd name="connsiteY0" fmla="*/ 2971082 h 3926379"/>
              <a:gd name="connsiteX1" fmla="*/ 758337 w 2480819"/>
              <a:gd name="connsiteY1" fmla="*/ 1767636 h 3926379"/>
              <a:gd name="connsiteX2" fmla="*/ 854686 w 2480819"/>
              <a:gd name="connsiteY2" fmla="*/ 1334616 h 3926379"/>
              <a:gd name="connsiteX3" fmla="*/ 1081088 w 2480819"/>
              <a:gd name="connsiteY3" fmla="*/ 959111 h 3926379"/>
              <a:gd name="connsiteX4" fmla="*/ 1230558 w 2480819"/>
              <a:gd name="connsiteY4" fmla="*/ 818434 h 3926379"/>
              <a:gd name="connsiteX5" fmla="*/ 2391142 w 2480819"/>
              <a:gd name="connsiteY5" fmla="*/ 141426 h 3926379"/>
              <a:gd name="connsiteX6" fmla="*/ 2017469 w 2480819"/>
              <a:gd name="connsiteY6" fmla="*/ 3922118 h 3926379"/>
              <a:gd name="connsiteX7" fmla="*/ 758821 w 2480819"/>
              <a:gd name="connsiteY7" fmla="*/ 3738989 h 3926379"/>
              <a:gd name="connsiteX8" fmla="*/ 0 w 2480819"/>
              <a:gd name="connsiteY8" fmla="*/ 2971082 h 3926379"/>
              <a:gd name="connsiteX0" fmla="*/ 14872 w 2495691"/>
              <a:gd name="connsiteY0" fmla="*/ 2971082 h 3926379"/>
              <a:gd name="connsiteX1" fmla="*/ 773209 w 2495691"/>
              <a:gd name="connsiteY1" fmla="*/ 1767636 h 3926379"/>
              <a:gd name="connsiteX2" fmla="*/ 869558 w 2495691"/>
              <a:gd name="connsiteY2" fmla="*/ 1334616 h 3926379"/>
              <a:gd name="connsiteX3" fmla="*/ 1095960 w 2495691"/>
              <a:gd name="connsiteY3" fmla="*/ 959111 h 3926379"/>
              <a:gd name="connsiteX4" fmla="*/ 1245430 w 2495691"/>
              <a:gd name="connsiteY4" fmla="*/ 818434 h 3926379"/>
              <a:gd name="connsiteX5" fmla="*/ 2406014 w 2495691"/>
              <a:gd name="connsiteY5" fmla="*/ 141426 h 3926379"/>
              <a:gd name="connsiteX6" fmla="*/ 2032341 w 2495691"/>
              <a:gd name="connsiteY6" fmla="*/ 3922118 h 3926379"/>
              <a:gd name="connsiteX7" fmla="*/ 773693 w 2495691"/>
              <a:gd name="connsiteY7" fmla="*/ 3738989 h 3926379"/>
              <a:gd name="connsiteX8" fmla="*/ 14872 w 2495691"/>
              <a:gd name="connsiteY8" fmla="*/ 2971082 h 3926379"/>
              <a:gd name="connsiteX0" fmla="*/ 14327 w 2533246"/>
              <a:gd name="connsiteY0" fmla="*/ 3123482 h 3926379"/>
              <a:gd name="connsiteX1" fmla="*/ 810764 w 2533246"/>
              <a:gd name="connsiteY1" fmla="*/ 1767636 h 3926379"/>
              <a:gd name="connsiteX2" fmla="*/ 907113 w 2533246"/>
              <a:gd name="connsiteY2" fmla="*/ 1334616 h 3926379"/>
              <a:gd name="connsiteX3" fmla="*/ 1133515 w 2533246"/>
              <a:gd name="connsiteY3" fmla="*/ 959111 h 3926379"/>
              <a:gd name="connsiteX4" fmla="*/ 1282985 w 2533246"/>
              <a:gd name="connsiteY4" fmla="*/ 818434 h 3926379"/>
              <a:gd name="connsiteX5" fmla="*/ 2443569 w 2533246"/>
              <a:gd name="connsiteY5" fmla="*/ 141426 h 3926379"/>
              <a:gd name="connsiteX6" fmla="*/ 2069896 w 2533246"/>
              <a:gd name="connsiteY6" fmla="*/ 3922118 h 3926379"/>
              <a:gd name="connsiteX7" fmla="*/ 811248 w 2533246"/>
              <a:gd name="connsiteY7" fmla="*/ 3738989 h 3926379"/>
              <a:gd name="connsiteX8" fmla="*/ 14327 w 2533246"/>
              <a:gd name="connsiteY8" fmla="*/ 3123482 h 3926379"/>
              <a:gd name="connsiteX0" fmla="*/ 14262 w 2537943"/>
              <a:gd name="connsiteY0" fmla="*/ 3123482 h 3926379"/>
              <a:gd name="connsiteX1" fmla="*/ 815461 w 2537943"/>
              <a:gd name="connsiteY1" fmla="*/ 1767636 h 3926379"/>
              <a:gd name="connsiteX2" fmla="*/ 911810 w 2537943"/>
              <a:gd name="connsiteY2" fmla="*/ 1334616 h 3926379"/>
              <a:gd name="connsiteX3" fmla="*/ 1138212 w 2537943"/>
              <a:gd name="connsiteY3" fmla="*/ 959111 h 3926379"/>
              <a:gd name="connsiteX4" fmla="*/ 1287682 w 2537943"/>
              <a:gd name="connsiteY4" fmla="*/ 818434 h 3926379"/>
              <a:gd name="connsiteX5" fmla="*/ 2448266 w 2537943"/>
              <a:gd name="connsiteY5" fmla="*/ 141426 h 3926379"/>
              <a:gd name="connsiteX6" fmla="*/ 2074593 w 2537943"/>
              <a:gd name="connsiteY6" fmla="*/ 3922118 h 3926379"/>
              <a:gd name="connsiteX7" fmla="*/ 815945 w 2537943"/>
              <a:gd name="connsiteY7" fmla="*/ 3738989 h 3926379"/>
              <a:gd name="connsiteX8" fmla="*/ 14262 w 2537943"/>
              <a:gd name="connsiteY8" fmla="*/ 3123482 h 3926379"/>
              <a:gd name="connsiteX0" fmla="*/ 8199 w 2531880"/>
              <a:gd name="connsiteY0" fmla="*/ 3123482 h 3926379"/>
              <a:gd name="connsiteX1" fmla="*/ 809398 w 2531880"/>
              <a:gd name="connsiteY1" fmla="*/ 1767636 h 3926379"/>
              <a:gd name="connsiteX2" fmla="*/ 905747 w 2531880"/>
              <a:gd name="connsiteY2" fmla="*/ 1334616 h 3926379"/>
              <a:gd name="connsiteX3" fmla="*/ 1132149 w 2531880"/>
              <a:gd name="connsiteY3" fmla="*/ 959111 h 3926379"/>
              <a:gd name="connsiteX4" fmla="*/ 1281619 w 2531880"/>
              <a:gd name="connsiteY4" fmla="*/ 818434 h 3926379"/>
              <a:gd name="connsiteX5" fmla="*/ 2442203 w 2531880"/>
              <a:gd name="connsiteY5" fmla="*/ 141426 h 3926379"/>
              <a:gd name="connsiteX6" fmla="*/ 2068530 w 2531880"/>
              <a:gd name="connsiteY6" fmla="*/ 3922118 h 3926379"/>
              <a:gd name="connsiteX7" fmla="*/ 809882 w 2531880"/>
              <a:gd name="connsiteY7" fmla="*/ 3738989 h 3926379"/>
              <a:gd name="connsiteX8" fmla="*/ 8199 w 2531880"/>
              <a:gd name="connsiteY8" fmla="*/ 3123482 h 3926379"/>
              <a:gd name="connsiteX0" fmla="*/ 8538 w 2513169"/>
              <a:gd name="connsiteY0" fmla="*/ 2961557 h 3926379"/>
              <a:gd name="connsiteX1" fmla="*/ 790687 w 2513169"/>
              <a:gd name="connsiteY1" fmla="*/ 1767636 h 3926379"/>
              <a:gd name="connsiteX2" fmla="*/ 887036 w 2513169"/>
              <a:gd name="connsiteY2" fmla="*/ 1334616 h 3926379"/>
              <a:gd name="connsiteX3" fmla="*/ 1113438 w 2513169"/>
              <a:gd name="connsiteY3" fmla="*/ 959111 h 3926379"/>
              <a:gd name="connsiteX4" fmla="*/ 1262908 w 2513169"/>
              <a:gd name="connsiteY4" fmla="*/ 818434 h 3926379"/>
              <a:gd name="connsiteX5" fmla="*/ 2423492 w 2513169"/>
              <a:gd name="connsiteY5" fmla="*/ 141426 h 3926379"/>
              <a:gd name="connsiteX6" fmla="*/ 2049819 w 2513169"/>
              <a:gd name="connsiteY6" fmla="*/ 3922118 h 3926379"/>
              <a:gd name="connsiteX7" fmla="*/ 791171 w 2513169"/>
              <a:gd name="connsiteY7" fmla="*/ 3738989 h 3926379"/>
              <a:gd name="connsiteX8" fmla="*/ 8538 w 2513169"/>
              <a:gd name="connsiteY8" fmla="*/ 2961557 h 3926379"/>
              <a:gd name="connsiteX0" fmla="*/ 202 w 2472451"/>
              <a:gd name="connsiteY0" fmla="*/ 2961557 h 4238234"/>
              <a:gd name="connsiteX1" fmla="*/ 782351 w 2472451"/>
              <a:gd name="connsiteY1" fmla="*/ 1767636 h 4238234"/>
              <a:gd name="connsiteX2" fmla="*/ 878700 w 2472451"/>
              <a:gd name="connsiteY2" fmla="*/ 1334616 h 4238234"/>
              <a:gd name="connsiteX3" fmla="*/ 1105102 w 2472451"/>
              <a:gd name="connsiteY3" fmla="*/ 959111 h 4238234"/>
              <a:gd name="connsiteX4" fmla="*/ 1254572 w 2472451"/>
              <a:gd name="connsiteY4" fmla="*/ 818434 h 4238234"/>
              <a:gd name="connsiteX5" fmla="*/ 2415156 w 2472451"/>
              <a:gd name="connsiteY5" fmla="*/ 141426 h 4238234"/>
              <a:gd name="connsiteX6" fmla="*/ 2041483 w 2472451"/>
              <a:gd name="connsiteY6" fmla="*/ 3922118 h 4238234"/>
              <a:gd name="connsiteX7" fmla="*/ 730448 w 2472451"/>
              <a:gd name="connsiteY7" fmla="*/ 3896152 h 4238234"/>
              <a:gd name="connsiteX8" fmla="*/ 202 w 2472451"/>
              <a:gd name="connsiteY8" fmla="*/ 2961557 h 4238234"/>
              <a:gd name="connsiteX0" fmla="*/ 127 w 2472376"/>
              <a:gd name="connsiteY0" fmla="*/ 2961557 h 4238234"/>
              <a:gd name="connsiteX1" fmla="*/ 782276 w 2472376"/>
              <a:gd name="connsiteY1" fmla="*/ 1767636 h 4238234"/>
              <a:gd name="connsiteX2" fmla="*/ 878625 w 2472376"/>
              <a:gd name="connsiteY2" fmla="*/ 1334616 h 4238234"/>
              <a:gd name="connsiteX3" fmla="*/ 1105027 w 2472376"/>
              <a:gd name="connsiteY3" fmla="*/ 959111 h 4238234"/>
              <a:gd name="connsiteX4" fmla="*/ 1254497 w 2472376"/>
              <a:gd name="connsiteY4" fmla="*/ 818434 h 4238234"/>
              <a:gd name="connsiteX5" fmla="*/ 2415081 w 2472376"/>
              <a:gd name="connsiteY5" fmla="*/ 141426 h 4238234"/>
              <a:gd name="connsiteX6" fmla="*/ 2041408 w 2472376"/>
              <a:gd name="connsiteY6" fmla="*/ 3922118 h 4238234"/>
              <a:gd name="connsiteX7" fmla="*/ 730373 w 2472376"/>
              <a:gd name="connsiteY7" fmla="*/ 3896152 h 4238234"/>
              <a:gd name="connsiteX8" fmla="*/ 127 w 2472376"/>
              <a:gd name="connsiteY8" fmla="*/ 2961557 h 4238234"/>
              <a:gd name="connsiteX0" fmla="*/ 3026 w 2478639"/>
              <a:gd name="connsiteY0" fmla="*/ 2961557 h 4229098"/>
              <a:gd name="connsiteX1" fmla="*/ 785175 w 2478639"/>
              <a:gd name="connsiteY1" fmla="*/ 1767636 h 4229098"/>
              <a:gd name="connsiteX2" fmla="*/ 881524 w 2478639"/>
              <a:gd name="connsiteY2" fmla="*/ 1334616 h 4229098"/>
              <a:gd name="connsiteX3" fmla="*/ 1107926 w 2478639"/>
              <a:gd name="connsiteY3" fmla="*/ 959111 h 4229098"/>
              <a:gd name="connsiteX4" fmla="*/ 1257396 w 2478639"/>
              <a:gd name="connsiteY4" fmla="*/ 818434 h 4229098"/>
              <a:gd name="connsiteX5" fmla="*/ 2417980 w 2478639"/>
              <a:gd name="connsiteY5" fmla="*/ 141426 h 4229098"/>
              <a:gd name="connsiteX6" fmla="*/ 2044307 w 2478639"/>
              <a:gd name="connsiteY6" fmla="*/ 3922118 h 4229098"/>
              <a:gd name="connsiteX7" fmla="*/ 566585 w 2478639"/>
              <a:gd name="connsiteY7" fmla="*/ 3872340 h 4229098"/>
              <a:gd name="connsiteX8" fmla="*/ 3026 w 2478639"/>
              <a:gd name="connsiteY8" fmla="*/ 2961557 h 4229098"/>
              <a:gd name="connsiteX0" fmla="*/ 3026 w 2478639"/>
              <a:gd name="connsiteY0" fmla="*/ 2961557 h 4219590"/>
              <a:gd name="connsiteX1" fmla="*/ 785175 w 2478639"/>
              <a:gd name="connsiteY1" fmla="*/ 1767636 h 4219590"/>
              <a:gd name="connsiteX2" fmla="*/ 881524 w 2478639"/>
              <a:gd name="connsiteY2" fmla="*/ 1334616 h 4219590"/>
              <a:gd name="connsiteX3" fmla="*/ 1107926 w 2478639"/>
              <a:gd name="connsiteY3" fmla="*/ 959111 h 4219590"/>
              <a:gd name="connsiteX4" fmla="*/ 1257396 w 2478639"/>
              <a:gd name="connsiteY4" fmla="*/ 818434 h 4219590"/>
              <a:gd name="connsiteX5" fmla="*/ 2417980 w 2478639"/>
              <a:gd name="connsiteY5" fmla="*/ 141426 h 4219590"/>
              <a:gd name="connsiteX6" fmla="*/ 2044307 w 2478639"/>
              <a:gd name="connsiteY6" fmla="*/ 3922118 h 4219590"/>
              <a:gd name="connsiteX7" fmla="*/ 566585 w 2478639"/>
              <a:gd name="connsiteY7" fmla="*/ 3872340 h 4219590"/>
              <a:gd name="connsiteX8" fmla="*/ 3026 w 2478639"/>
              <a:gd name="connsiteY8" fmla="*/ 2961557 h 4219590"/>
              <a:gd name="connsiteX0" fmla="*/ 3026 w 2494028"/>
              <a:gd name="connsiteY0" fmla="*/ 2961557 h 4027270"/>
              <a:gd name="connsiteX1" fmla="*/ 785175 w 2494028"/>
              <a:gd name="connsiteY1" fmla="*/ 1767636 h 4027270"/>
              <a:gd name="connsiteX2" fmla="*/ 881524 w 2494028"/>
              <a:gd name="connsiteY2" fmla="*/ 1334616 h 4027270"/>
              <a:gd name="connsiteX3" fmla="*/ 1107926 w 2494028"/>
              <a:gd name="connsiteY3" fmla="*/ 959111 h 4027270"/>
              <a:gd name="connsiteX4" fmla="*/ 1257396 w 2494028"/>
              <a:gd name="connsiteY4" fmla="*/ 818434 h 4027270"/>
              <a:gd name="connsiteX5" fmla="*/ 2417980 w 2494028"/>
              <a:gd name="connsiteY5" fmla="*/ 141426 h 4027270"/>
              <a:gd name="connsiteX6" fmla="*/ 2134795 w 2494028"/>
              <a:gd name="connsiteY6" fmla="*/ 3603030 h 4027270"/>
              <a:gd name="connsiteX7" fmla="*/ 566585 w 2494028"/>
              <a:gd name="connsiteY7" fmla="*/ 3872340 h 4027270"/>
              <a:gd name="connsiteX8" fmla="*/ 3026 w 2494028"/>
              <a:gd name="connsiteY8" fmla="*/ 2961557 h 4027270"/>
              <a:gd name="connsiteX0" fmla="*/ 41503 w 2532505"/>
              <a:gd name="connsiteY0" fmla="*/ 2961557 h 4027270"/>
              <a:gd name="connsiteX1" fmla="*/ 823652 w 2532505"/>
              <a:gd name="connsiteY1" fmla="*/ 1767636 h 4027270"/>
              <a:gd name="connsiteX2" fmla="*/ 920001 w 2532505"/>
              <a:gd name="connsiteY2" fmla="*/ 1334616 h 4027270"/>
              <a:gd name="connsiteX3" fmla="*/ 1146403 w 2532505"/>
              <a:gd name="connsiteY3" fmla="*/ 959111 h 4027270"/>
              <a:gd name="connsiteX4" fmla="*/ 1295873 w 2532505"/>
              <a:gd name="connsiteY4" fmla="*/ 818434 h 4027270"/>
              <a:gd name="connsiteX5" fmla="*/ 2456457 w 2532505"/>
              <a:gd name="connsiteY5" fmla="*/ 141426 h 4027270"/>
              <a:gd name="connsiteX6" fmla="*/ 2173272 w 2532505"/>
              <a:gd name="connsiteY6" fmla="*/ 3603030 h 4027270"/>
              <a:gd name="connsiteX7" fmla="*/ 605062 w 2532505"/>
              <a:gd name="connsiteY7" fmla="*/ 3872340 h 4027270"/>
              <a:gd name="connsiteX8" fmla="*/ 41503 w 2532505"/>
              <a:gd name="connsiteY8" fmla="*/ 2961557 h 4027270"/>
              <a:gd name="connsiteX0" fmla="*/ 42168 w 2523645"/>
              <a:gd name="connsiteY0" fmla="*/ 2875832 h 4027270"/>
              <a:gd name="connsiteX1" fmla="*/ 814792 w 2523645"/>
              <a:gd name="connsiteY1" fmla="*/ 1767636 h 4027270"/>
              <a:gd name="connsiteX2" fmla="*/ 911141 w 2523645"/>
              <a:gd name="connsiteY2" fmla="*/ 1334616 h 4027270"/>
              <a:gd name="connsiteX3" fmla="*/ 1137543 w 2523645"/>
              <a:gd name="connsiteY3" fmla="*/ 959111 h 4027270"/>
              <a:gd name="connsiteX4" fmla="*/ 1287013 w 2523645"/>
              <a:gd name="connsiteY4" fmla="*/ 818434 h 4027270"/>
              <a:gd name="connsiteX5" fmla="*/ 2447597 w 2523645"/>
              <a:gd name="connsiteY5" fmla="*/ 141426 h 4027270"/>
              <a:gd name="connsiteX6" fmla="*/ 2164412 w 2523645"/>
              <a:gd name="connsiteY6" fmla="*/ 3603030 h 4027270"/>
              <a:gd name="connsiteX7" fmla="*/ 596202 w 2523645"/>
              <a:gd name="connsiteY7" fmla="*/ 3872340 h 4027270"/>
              <a:gd name="connsiteX8" fmla="*/ 42168 w 2523645"/>
              <a:gd name="connsiteY8" fmla="*/ 2875832 h 4027270"/>
              <a:gd name="connsiteX0" fmla="*/ 15804 w 2502845"/>
              <a:gd name="connsiteY0" fmla="*/ 2875832 h 3898794"/>
              <a:gd name="connsiteX1" fmla="*/ 788428 w 2502845"/>
              <a:gd name="connsiteY1" fmla="*/ 1767636 h 3898794"/>
              <a:gd name="connsiteX2" fmla="*/ 884777 w 2502845"/>
              <a:gd name="connsiteY2" fmla="*/ 1334616 h 3898794"/>
              <a:gd name="connsiteX3" fmla="*/ 1111179 w 2502845"/>
              <a:gd name="connsiteY3" fmla="*/ 959111 h 3898794"/>
              <a:gd name="connsiteX4" fmla="*/ 1260649 w 2502845"/>
              <a:gd name="connsiteY4" fmla="*/ 818434 h 3898794"/>
              <a:gd name="connsiteX5" fmla="*/ 2421233 w 2502845"/>
              <a:gd name="connsiteY5" fmla="*/ 141426 h 3898794"/>
              <a:gd name="connsiteX6" fmla="*/ 2138048 w 2502845"/>
              <a:gd name="connsiteY6" fmla="*/ 3603030 h 3898794"/>
              <a:gd name="connsiteX7" fmla="*/ 393625 w 2502845"/>
              <a:gd name="connsiteY7" fmla="*/ 3610403 h 3898794"/>
              <a:gd name="connsiteX8" fmla="*/ 15804 w 2502845"/>
              <a:gd name="connsiteY8" fmla="*/ 2875832 h 3898794"/>
              <a:gd name="connsiteX0" fmla="*/ 63640 w 2550681"/>
              <a:gd name="connsiteY0" fmla="*/ 2875832 h 3898794"/>
              <a:gd name="connsiteX1" fmla="*/ 836264 w 2550681"/>
              <a:gd name="connsiteY1" fmla="*/ 1767636 h 3898794"/>
              <a:gd name="connsiteX2" fmla="*/ 932613 w 2550681"/>
              <a:gd name="connsiteY2" fmla="*/ 1334616 h 3898794"/>
              <a:gd name="connsiteX3" fmla="*/ 1159015 w 2550681"/>
              <a:gd name="connsiteY3" fmla="*/ 959111 h 3898794"/>
              <a:gd name="connsiteX4" fmla="*/ 1308485 w 2550681"/>
              <a:gd name="connsiteY4" fmla="*/ 818434 h 3898794"/>
              <a:gd name="connsiteX5" fmla="*/ 2469069 w 2550681"/>
              <a:gd name="connsiteY5" fmla="*/ 141426 h 3898794"/>
              <a:gd name="connsiteX6" fmla="*/ 2185884 w 2550681"/>
              <a:gd name="connsiteY6" fmla="*/ 3603030 h 3898794"/>
              <a:gd name="connsiteX7" fmla="*/ 441461 w 2550681"/>
              <a:gd name="connsiteY7" fmla="*/ 3610403 h 3898794"/>
              <a:gd name="connsiteX8" fmla="*/ 63640 w 2550681"/>
              <a:gd name="connsiteY8" fmla="*/ 2875832 h 3898794"/>
              <a:gd name="connsiteX0" fmla="*/ 60051 w 2547092"/>
              <a:gd name="connsiteY0" fmla="*/ 2875832 h 3875313"/>
              <a:gd name="connsiteX1" fmla="*/ 832675 w 2547092"/>
              <a:gd name="connsiteY1" fmla="*/ 1767636 h 3875313"/>
              <a:gd name="connsiteX2" fmla="*/ 929024 w 2547092"/>
              <a:gd name="connsiteY2" fmla="*/ 1334616 h 3875313"/>
              <a:gd name="connsiteX3" fmla="*/ 1155426 w 2547092"/>
              <a:gd name="connsiteY3" fmla="*/ 959111 h 3875313"/>
              <a:gd name="connsiteX4" fmla="*/ 1304896 w 2547092"/>
              <a:gd name="connsiteY4" fmla="*/ 818434 h 3875313"/>
              <a:gd name="connsiteX5" fmla="*/ 2465480 w 2547092"/>
              <a:gd name="connsiteY5" fmla="*/ 141426 h 3875313"/>
              <a:gd name="connsiteX6" fmla="*/ 2182295 w 2547092"/>
              <a:gd name="connsiteY6" fmla="*/ 3603030 h 3875313"/>
              <a:gd name="connsiteX7" fmla="*/ 437872 w 2547092"/>
              <a:gd name="connsiteY7" fmla="*/ 3610403 h 3875313"/>
              <a:gd name="connsiteX8" fmla="*/ 94151 w 2547092"/>
              <a:gd name="connsiteY8" fmla="*/ 3258904 h 3875313"/>
              <a:gd name="connsiteX9" fmla="*/ 60051 w 2547092"/>
              <a:gd name="connsiteY9" fmla="*/ 2875832 h 3875313"/>
              <a:gd name="connsiteX0" fmla="*/ 85129 w 2572170"/>
              <a:gd name="connsiteY0" fmla="*/ 2875832 h 3875313"/>
              <a:gd name="connsiteX1" fmla="*/ 857753 w 2572170"/>
              <a:gd name="connsiteY1" fmla="*/ 1767636 h 3875313"/>
              <a:gd name="connsiteX2" fmla="*/ 954102 w 2572170"/>
              <a:gd name="connsiteY2" fmla="*/ 1334616 h 3875313"/>
              <a:gd name="connsiteX3" fmla="*/ 1180504 w 2572170"/>
              <a:gd name="connsiteY3" fmla="*/ 959111 h 3875313"/>
              <a:gd name="connsiteX4" fmla="*/ 1329974 w 2572170"/>
              <a:gd name="connsiteY4" fmla="*/ 818434 h 3875313"/>
              <a:gd name="connsiteX5" fmla="*/ 2490558 w 2572170"/>
              <a:gd name="connsiteY5" fmla="*/ 141426 h 3875313"/>
              <a:gd name="connsiteX6" fmla="*/ 2207373 w 2572170"/>
              <a:gd name="connsiteY6" fmla="*/ 3603030 h 3875313"/>
              <a:gd name="connsiteX7" fmla="*/ 462950 w 2572170"/>
              <a:gd name="connsiteY7" fmla="*/ 3610403 h 3875313"/>
              <a:gd name="connsiteX8" fmla="*/ 62079 w 2572170"/>
              <a:gd name="connsiteY8" fmla="*/ 3049354 h 3875313"/>
              <a:gd name="connsiteX9" fmla="*/ 85129 w 2572170"/>
              <a:gd name="connsiteY9" fmla="*/ 2875832 h 3875313"/>
              <a:gd name="connsiteX0" fmla="*/ 61198 w 2548239"/>
              <a:gd name="connsiteY0" fmla="*/ 2875832 h 3875313"/>
              <a:gd name="connsiteX1" fmla="*/ 833822 w 2548239"/>
              <a:gd name="connsiteY1" fmla="*/ 1767636 h 3875313"/>
              <a:gd name="connsiteX2" fmla="*/ 930171 w 2548239"/>
              <a:gd name="connsiteY2" fmla="*/ 1334616 h 3875313"/>
              <a:gd name="connsiteX3" fmla="*/ 1156573 w 2548239"/>
              <a:gd name="connsiteY3" fmla="*/ 959111 h 3875313"/>
              <a:gd name="connsiteX4" fmla="*/ 1306043 w 2548239"/>
              <a:gd name="connsiteY4" fmla="*/ 818434 h 3875313"/>
              <a:gd name="connsiteX5" fmla="*/ 2466627 w 2548239"/>
              <a:gd name="connsiteY5" fmla="*/ 141426 h 3875313"/>
              <a:gd name="connsiteX6" fmla="*/ 2183442 w 2548239"/>
              <a:gd name="connsiteY6" fmla="*/ 3603030 h 3875313"/>
              <a:gd name="connsiteX7" fmla="*/ 439019 w 2548239"/>
              <a:gd name="connsiteY7" fmla="*/ 3610403 h 3875313"/>
              <a:gd name="connsiteX8" fmla="*/ 38148 w 2548239"/>
              <a:gd name="connsiteY8" fmla="*/ 3049354 h 3875313"/>
              <a:gd name="connsiteX9" fmla="*/ 61198 w 2548239"/>
              <a:gd name="connsiteY9" fmla="*/ 2875832 h 3875313"/>
              <a:gd name="connsiteX0" fmla="*/ 81394 w 2568435"/>
              <a:gd name="connsiteY0" fmla="*/ 2875832 h 3875313"/>
              <a:gd name="connsiteX1" fmla="*/ 854018 w 2568435"/>
              <a:gd name="connsiteY1" fmla="*/ 1767636 h 3875313"/>
              <a:gd name="connsiteX2" fmla="*/ 950367 w 2568435"/>
              <a:gd name="connsiteY2" fmla="*/ 1334616 h 3875313"/>
              <a:gd name="connsiteX3" fmla="*/ 1176769 w 2568435"/>
              <a:gd name="connsiteY3" fmla="*/ 959111 h 3875313"/>
              <a:gd name="connsiteX4" fmla="*/ 1326239 w 2568435"/>
              <a:gd name="connsiteY4" fmla="*/ 818434 h 3875313"/>
              <a:gd name="connsiteX5" fmla="*/ 2486823 w 2568435"/>
              <a:gd name="connsiteY5" fmla="*/ 141426 h 3875313"/>
              <a:gd name="connsiteX6" fmla="*/ 2203638 w 2568435"/>
              <a:gd name="connsiteY6" fmla="*/ 3603030 h 3875313"/>
              <a:gd name="connsiteX7" fmla="*/ 459215 w 2568435"/>
              <a:gd name="connsiteY7" fmla="*/ 3610403 h 3875313"/>
              <a:gd name="connsiteX8" fmla="*/ 58344 w 2568435"/>
              <a:gd name="connsiteY8" fmla="*/ 3049354 h 3875313"/>
              <a:gd name="connsiteX9" fmla="*/ 81394 w 2568435"/>
              <a:gd name="connsiteY9" fmla="*/ 2875832 h 3875313"/>
              <a:gd name="connsiteX0" fmla="*/ 88548 w 2561302"/>
              <a:gd name="connsiteY0" fmla="*/ 2842495 h 3875313"/>
              <a:gd name="connsiteX1" fmla="*/ 846885 w 2561302"/>
              <a:gd name="connsiteY1" fmla="*/ 1767636 h 3875313"/>
              <a:gd name="connsiteX2" fmla="*/ 943234 w 2561302"/>
              <a:gd name="connsiteY2" fmla="*/ 1334616 h 3875313"/>
              <a:gd name="connsiteX3" fmla="*/ 1169636 w 2561302"/>
              <a:gd name="connsiteY3" fmla="*/ 959111 h 3875313"/>
              <a:gd name="connsiteX4" fmla="*/ 1319106 w 2561302"/>
              <a:gd name="connsiteY4" fmla="*/ 818434 h 3875313"/>
              <a:gd name="connsiteX5" fmla="*/ 2479690 w 2561302"/>
              <a:gd name="connsiteY5" fmla="*/ 141426 h 3875313"/>
              <a:gd name="connsiteX6" fmla="*/ 2196505 w 2561302"/>
              <a:gd name="connsiteY6" fmla="*/ 3603030 h 3875313"/>
              <a:gd name="connsiteX7" fmla="*/ 452082 w 2561302"/>
              <a:gd name="connsiteY7" fmla="*/ 3610403 h 3875313"/>
              <a:gd name="connsiteX8" fmla="*/ 51211 w 2561302"/>
              <a:gd name="connsiteY8" fmla="*/ 3049354 h 3875313"/>
              <a:gd name="connsiteX9" fmla="*/ 88548 w 2561302"/>
              <a:gd name="connsiteY9" fmla="*/ 2842495 h 3875313"/>
              <a:gd name="connsiteX0" fmla="*/ 93780 w 2557009"/>
              <a:gd name="connsiteY0" fmla="*/ 2828208 h 3875313"/>
              <a:gd name="connsiteX1" fmla="*/ 842592 w 2557009"/>
              <a:gd name="connsiteY1" fmla="*/ 1767636 h 3875313"/>
              <a:gd name="connsiteX2" fmla="*/ 938941 w 2557009"/>
              <a:gd name="connsiteY2" fmla="*/ 1334616 h 3875313"/>
              <a:gd name="connsiteX3" fmla="*/ 1165343 w 2557009"/>
              <a:gd name="connsiteY3" fmla="*/ 959111 h 3875313"/>
              <a:gd name="connsiteX4" fmla="*/ 1314813 w 2557009"/>
              <a:gd name="connsiteY4" fmla="*/ 818434 h 3875313"/>
              <a:gd name="connsiteX5" fmla="*/ 2475397 w 2557009"/>
              <a:gd name="connsiteY5" fmla="*/ 141426 h 3875313"/>
              <a:gd name="connsiteX6" fmla="*/ 2192212 w 2557009"/>
              <a:gd name="connsiteY6" fmla="*/ 3603030 h 3875313"/>
              <a:gd name="connsiteX7" fmla="*/ 447789 w 2557009"/>
              <a:gd name="connsiteY7" fmla="*/ 3610403 h 3875313"/>
              <a:gd name="connsiteX8" fmla="*/ 46918 w 2557009"/>
              <a:gd name="connsiteY8" fmla="*/ 3049354 h 3875313"/>
              <a:gd name="connsiteX9" fmla="*/ 93780 w 2557009"/>
              <a:gd name="connsiteY9" fmla="*/ 2828208 h 3875313"/>
              <a:gd name="connsiteX0" fmla="*/ 99387 w 2553091"/>
              <a:gd name="connsiteY0" fmla="*/ 2818683 h 3875313"/>
              <a:gd name="connsiteX1" fmla="*/ 838674 w 2553091"/>
              <a:gd name="connsiteY1" fmla="*/ 1767636 h 3875313"/>
              <a:gd name="connsiteX2" fmla="*/ 935023 w 2553091"/>
              <a:gd name="connsiteY2" fmla="*/ 1334616 h 3875313"/>
              <a:gd name="connsiteX3" fmla="*/ 1161425 w 2553091"/>
              <a:gd name="connsiteY3" fmla="*/ 959111 h 3875313"/>
              <a:gd name="connsiteX4" fmla="*/ 1310895 w 2553091"/>
              <a:gd name="connsiteY4" fmla="*/ 818434 h 3875313"/>
              <a:gd name="connsiteX5" fmla="*/ 2471479 w 2553091"/>
              <a:gd name="connsiteY5" fmla="*/ 141426 h 3875313"/>
              <a:gd name="connsiteX6" fmla="*/ 2188294 w 2553091"/>
              <a:gd name="connsiteY6" fmla="*/ 3603030 h 3875313"/>
              <a:gd name="connsiteX7" fmla="*/ 443871 w 2553091"/>
              <a:gd name="connsiteY7" fmla="*/ 3610403 h 3875313"/>
              <a:gd name="connsiteX8" fmla="*/ 43000 w 2553091"/>
              <a:gd name="connsiteY8" fmla="*/ 3049354 h 3875313"/>
              <a:gd name="connsiteX9" fmla="*/ 99387 w 2553091"/>
              <a:gd name="connsiteY9" fmla="*/ 2818683 h 3875313"/>
              <a:gd name="connsiteX0" fmla="*/ 99437 w 2553141"/>
              <a:gd name="connsiteY0" fmla="*/ 2818683 h 3875313"/>
              <a:gd name="connsiteX1" fmla="*/ 838724 w 2553141"/>
              <a:gd name="connsiteY1" fmla="*/ 1767636 h 3875313"/>
              <a:gd name="connsiteX2" fmla="*/ 935073 w 2553141"/>
              <a:gd name="connsiteY2" fmla="*/ 1334616 h 3875313"/>
              <a:gd name="connsiteX3" fmla="*/ 1161475 w 2553141"/>
              <a:gd name="connsiteY3" fmla="*/ 959111 h 3875313"/>
              <a:gd name="connsiteX4" fmla="*/ 1310945 w 2553141"/>
              <a:gd name="connsiteY4" fmla="*/ 818434 h 3875313"/>
              <a:gd name="connsiteX5" fmla="*/ 2471529 w 2553141"/>
              <a:gd name="connsiteY5" fmla="*/ 141426 h 3875313"/>
              <a:gd name="connsiteX6" fmla="*/ 2188344 w 2553141"/>
              <a:gd name="connsiteY6" fmla="*/ 3603030 h 3875313"/>
              <a:gd name="connsiteX7" fmla="*/ 443921 w 2553141"/>
              <a:gd name="connsiteY7" fmla="*/ 3610403 h 3875313"/>
              <a:gd name="connsiteX8" fmla="*/ 47812 w 2553141"/>
              <a:gd name="connsiteY8" fmla="*/ 3039829 h 3875313"/>
              <a:gd name="connsiteX9" fmla="*/ 99437 w 2553141"/>
              <a:gd name="connsiteY9" fmla="*/ 2818683 h 3875313"/>
              <a:gd name="connsiteX0" fmla="*/ 99437 w 2553141"/>
              <a:gd name="connsiteY0" fmla="*/ 2818683 h 3875313"/>
              <a:gd name="connsiteX1" fmla="*/ 838724 w 2553141"/>
              <a:gd name="connsiteY1" fmla="*/ 1767636 h 3875313"/>
              <a:gd name="connsiteX2" fmla="*/ 935073 w 2553141"/>
              <a:gd name="connsiteY2" fmla="*/ 1334616 h 3875313"/>
              <a:gd name="connsiteX3" fmla="*/ 1161475 w 2553141"/>
              <a:gd name="connsiteY3" fmla="*/ 959111 h 3875313"/>
              <a:gd name="connsiteX4" fmla="*/ 1310945 w 2553141"/>
              <a:gd name="connsiteY4" fmla="*/ 818434 h 3875313"/>
              <a:gd name="connsiteX5" fmla="*/ 2471529 w 2553141"/>
              <a:gd name="connsiteY5" fmla="*/ 141426 h 3875313"/>
              <a:gd name="connsiteX6" fmla="*/ 2188344 w 2553141"/>
              <a:gd name="connsiteY6" fmla="*/ 3603030 h 3875313"/>
              <a:gd name="connsiteX7" fmla="*/ 443921 w 2553141"/>
              <a:gd name="connsiteY7" fmla="*/ 3610403 h 3875313"/>
              <a:gd name="connsiteX8" fmla="*/ 47812 w 2553141"/>
              <a:gd name="connsiteY8" fmla="*/ 3039829 h 3875313"/>
              <a:gd name="connsiteX9" fmla="*/ 99437 w 2553141"/>
              <a:gd name="connsiteY9" fmla="*/ 2818683 h 3875313"/>
              <a:gd name="connsiteX0" fmla="*/ 99437 w 2556034"/>
              <a:gd name="connsiteY0" fmla="*/ 2818683 h 3882277"/>
              <a:gd name="connsiteX1" fmla="*/ 838724 w 2556034"/>
              <a:gd name="connsiteY1" fmla="*/ 1767636 h 3882277"/>
              <a:gd name="connsiteX2" fmla="*/ 935073 w 2556034"/>
              <a:gd name="connsiteY2" fmla="*/ 1334616 h 3882277"/>
              <a:gd name="connsiteX3" fmla="*/ 1161475 w 2556034"/>
              <a:gd name="connsiteY3" fmla="*/ 959111 h 3882277"/>
              <a:gd name="connsiteX4" fmla="*/ 1310945 w 2556034"/>
              <a:gd name="connsiteY4" fmla="*/ 818434 h 3882277"/>
              <a:gd name="connsiteX5" fmla="*/ 2471529 w 2556034"/>
              <a:gd name="connsiteY5" fmla="*/ 141426 h 3882277"/>
              <a:gd name="connsiteX6" fmla="*/ 2188344 w 2556034"/>
              <a:gd name="connsiteY6" fmla="*/ 3603030 h 3882277"/>
              <a:gd name="connsiteX7" fmla="*/ 358196 w 2556034"/>
              <a:gd name="connsiteY7" fmla="*/ 3629453 h 3882277"/>
              <a:gd name="connsiteX8" fmla="*/ 47812 w 2556034"/>
              <a:gd name="connsiteY8" fmla="*/ 3039829 h 3882277"/>
              <a:gd name="connsiteX9" fmla="*/ 99437 w 2556034"/>
              <a:gd name="connsiteY9" fmla="*/ 2818683 h 3882277"/>
              <a:gd name="connsiteX0" fmla="*/ 99437 w 2556034"/>
              <a:gd name="connsiteY0" fmla="*/ 2818683 h 3882277"/>
              <a:gd name="connsiteX1" fmla="*/ 838724 w 2556034"/>
              <a:gd name="connsiteY1" fmla="*/ 1767636 h 3882277"/>
              <a:gd name="connsiteX2" fmla="*/ 935073 w 2556034"/>
              <a:gd name="connsiteY2" fmla="*/ 1334616 h 3882277"/>
              <a:gd name="connsiteX3" fmla="*/ 1161475 w 2556034"/>
              <a:gd name="connsiteY3" fmla="*/ 959111 h 3882277"/>
              <a:gd name="connsiteX4" fmla="*/ 1310945 w 2556034"/>
              <a:gd name="connsiteY4" fmla="*/ 818434 h 3882277"/>
              <a:gd name="connsiteX5" fmla="*/ 2471529 w 2556034"/>
              <a:gd name="connsiteY5" fmla="*/ 141426 h 3882277"/>
              <a:gd name="connsiteX6" fmla="*/ 2188344 w 2556034"/>
              <a:gd name="connsiteY6" fmla="*/ 3603030 h 3882277"/>
              <a:gd name="connsiteX7" fmla="*/ 358196 w 2556034"/>
              <a:gd name="connsiteY7" fmla="*/ 3629453 h 3882277"/>
              <a:gd name="connsiteX8" fmla="*/ 47812 w 2556034"/>
              <a:gd name="connsiteY8" fmla="*/ 3039829 h 3882277"/>
              <a:gd name="connsiteX9" fmla="*/ 99437 w 2556034"/>
              <a:gd name="connsiteY9" fmla="*/ 2818683 h 3882277"/>
              <a:gd name="connsiteX0" fmla="*/ 99437 w 2557695"/>
              <a:gd name="connsiteY0" fmla="*/ 2818683 h 3887637"/>
              <a:gd name="connsiteX1" fmla="*/ 838724 w 2557695"/>
              <a:gd name="connsiteY1" fmla="*/ 1767636 h 3887637"/>
              <a:gd name="connsiteX2" fmla="*/ 935073 w 2557695"/>
              <a:gd name="connsiteY2" fmla="*/ 1334616 h 3887637"/>
              <a:gd name="connsiteX3" fmla="*/ 1161475 w 2557695"/>
              <a:gd name="connsiteY3" fmla="*/ 959111 h 3887637"/>
              <a:gd name="connsiteX4" fmla="*/ 1310945 w 2557695"/>
              <a:gd name="connsiteY4" fmla="*/ 818434 h 3887637"/>
              <a:gd name="connsiteX5" fmla="*/ 2471529 w 2557695"/>
              <a:gd name="connsiteY5" fmla="*/ 141426 h 3887637"/>
              <a:gd name="connsiteX6" fmla="*/ 2188344 w 2557695"/>
              <a:gd name="connsiteY6" fmla="*/ 3603030 h 3887637"/>
              <a:gd name="connsiteX7" fmla="*/ 310571 w 2557695"/>
              <a:gd name="connsiteY7" fmla="*/ 3643741 h 3887637"/>
              <a:gd name="connsiteX8" fmla="*/ 47812 w 2557695"/>
              <a:gd name="connsiteY8" fmla="*/ 3039829 h 3887637"/>
              <a:gd name="connsiteX9" fmla="*/ 99437 w 2557695"/>
              <a:gd name="connsiteY9" fmla="*/ 2818683 h 3887637"/>
              <a:gd name="connsiteX0" fmla="*/ 99437 w 2557026"/>
              <a:gd name="connsiteY0" fmla="*/ 2818683 h 3900624"/>
              <a:gd name="connsiteX1" fmla="*/ 838724 w 2557026"/>
              <a:gd name="connsiteY1" fmla="*/ 1767636 h 3900624"/>
              <a:gd name="connsiteX2" fmla="*/ 935073 w 2557026"/>
              <a:gd name="connsiteY2" fmla="*/ 1334616 h 3900624"/>
              <a:gd name="connsiteX3" fmla="*/ 1161475 w 2557026"/>
              <a:gd name="connsiteY3" fmla="*/ 959111 h 3900624"/>
              <a:gd name="connsiteX4" fmla="*/ 1310945 w 2557026"/>
              <a:gd name="connsiteY4" fmla="*/ 818434 h 3900624"/>
              <a:gd name="connsiteX5" fmla="*/ 2471529 w 2557026"/>
              <a:gd name="connsiteY5" fmla="*/ 141426 h 3900624"/>
              <a:gd name="connsiteX6" fmla="*/ 2188344 w 2557026"/>
              <a:gd name="connsiteY6" fmla="*/ 3603030 h 3900624"/>
              <a:gd name="connsiteX7" fmla="*/ 329621 w 2557026"/>
              <a:gd name="connsiteY7" fmla="*/ 3677078 h 3900624"/>
              <a:gd name="connsiteX8" fmla="*/ 47812 w 2557026"/>
              <a:gd name="connsiteY8" fmla="*/ 3039829 h 3900624"/>
              <a:gd name="connsiteX9" fmla="*/ 99437 w 2557026"/>
              <a:gd name="connsiteY9" fmla="*/ 2818683 h 3900624"/>
              <a:gd name="connsiteX0" fmla="*/ 99437 w 2557026"/>
              <a:gd name="connsiteY0" fmla="*/ 2818683 h 3953321"/>
              <a:gd name="connsiteX1" fmla="*/ 838724 w 2557026"/>
              <a:gd name="connsiteY1" fmla="*/ 1767636 h 3953321"/>
              <a:gd name="connsiteX2" fmla="*/ 935073 w 2557026"/>
              <a:gd name="connsiteY2" fmla="*/ 1334616 h 3953321"/>
              <a:gd name="connsiteX3" fmla="*/ 1161475 w 2557026"/>
              <a:gd name="connsiteY3" fmla="*/ 959111 h 3953321"/>
              <a:gd name="connsiteX4" fmla="*/ 1310945 w 2557026"/>
              <a:gd name="connsiteY4" fmla="*/ 818434 h 3953321"/>
              <a:gd name="connsiteX5" fmla="*/ 2471529 w 2557026"/>
              <a:gd name="connsiteY5" fmla="*/ 141426 h 3953321"/>
              <a:gd name="connsiteX6" fmla="*/ 2188344 w 2557026"/>
              <a:gd name="connsiteY6" fmla="*/ 3603030 h 3953321"/>
              <a:gd name="connsiteX7" fmla="*/ 329621 w 2557026"/>
              <a:gd name="connsiteY7" fmla="*/ 3677078 h 3953321"/>
              <a:gd name="connsiteX8" fmla="*/ 47812 w 2557026"/>
              <a:gd name="connsiteY8" fmla="*/ 3039829 h 3953321"/>
              <a:gd name="connsiteX9" fmla="*/ 99437 w 2557026"/>
              <a:gd name="connsiteY9" fmla="*/ 2818683 h 3953321"/>
              <a:gd name="connsiteX0" fmla="*/ 99437 w 2558539"/>
              <a:gd name="connsiteY0" fmla="*/ 2818683 h 3926960"/>
              <a:gd name="connsiteX1" fmla="*/ 838724 w 2558539"/>
              <a:gd name="connsiteY1" fmla="*/ 1767636 h 3926960"/>
              <a:gd name="connsiteX2" fmla="*/ 935073 w 2558539"/>
              <a:gd name="connsiteY2" fmla="*/ 1334616 h 3926960"/>
              <a:gd name="connsiteX3" fmla="*/ 1161475 w 2558539"/>
              <a:gd name="connsiteY3" fmla="*/ 959111 h 3926960"/>
              <a:gd name="connsiteX4" fmla="*/ 1310945 w 2558539"/>
              <a:gd name="connsiteY4" fmla="*/ 818434 h 3926960"/>
              <a:gd name="connsiteX5" fmla="*/ 2471529 w 2558539"/>
              <a:gd name="connsiteY5" fmla="*/ 141426 h 3926960"/>
              <a:gd name="connsiteX6" fmla="*/ 2188344 w 2558539"/>
              <a:gd name="connsiteY6" fmla="*/ 3603030 h 3926960"/>
              <a:gd name="connsiteX7" fmla="*/ 286759 w 2558539"/>
              <a:gd name="connsiteY7" fmla="*/ 3619928 h 3926960"/>
              <a:gd name="connsiteX8" fmla="*/ 47812 w 2558539"/>
              <a:gd name="connsiteY8" fmla="*/ 3039829 h 3926960"/>
              <a:gd name="connsiteX9" fmla="*/ 99437 w 2558539"/>
              <a:gd name="connsiteY9" fmla="*/ 2818683 h 3926960"/>
              <a:gd name="connsiteX0" fmla="*/ 94751 w 2553853"/>
              <a:gd name="connsiteY0" fmla="*/ 2818683 h 3926960"/>
              <a:gd name="connsiteX1" fmla="*/ 748313 w 2553853"/>
              <a:gd name="connsiteY1" fmla="*/ 1934323 h 3926960"/>
              <a:gd name="connsiteX2" fmla="*/ 930387 w 2553853"/>
              <a:gd name="connsiteY2" fmla="*/ 1334616 h 3926960"/>
              <a:gd name="connsiteX3" fmla="*/ 1156789 w 2553853"/>
              <a:gd name="connsiteY3" fmla="*/ 959111 h 3926960"/>
              <a:gd name="connsiteX4" fmla="*/ 1306259 w 2553853"/>
              <a:gd name="connsiteY4" fmla="*/ 818434 h 3926960"/>
              <a:gd name="connsiteX5" fmla="*/ 2466843 w 2553853"/>
              <a:gd name="connsiteY5" fmla="*/ 141426 h 3926960"/>
              <a:gd name="connsiteX6" fmla="*/ 2183658 w 2553853"/>
              <a:gd name="connsiteY6" fmla="*/ 3603030 h 3926960"/>
              <a:gd name="connsiteX7" fmla="*/ 282073 w 2553853"/>
              <a:gd name="connsiteY7" fmla="*/ 3619928 h 3926960"/>
              <a:gd name="connsiteX8" fmla="*/ 43126 w 2553853"/>
              <a:gd name="connsiteY8" fmla="*/ 3039829 h 3926960"/>
              <a:gd name="connsiteX9" fmla="*/ 94751 w 2553853"/>
              <a:gd name="connsiteY9" fmla="*/ 2818683 h 3926960"/>
              <a:gd name="connsiteX0" fmla="*/ 94751 w 2553853"/>
              <a:gd name="connsiteY0" fmla="*/ 2818683 h 3926960"/>
              <a:gd name="connsiteX1" fmla="*/ 748313 w 2553853"/>
              <a:gd name="connsiteY1" fmla="*/ 1934323 h 3926960"/>
              <a:gd name="connsiteX2" fmla="*/ 911337 w 2553853"/>
              <a:gd name="connsiteY2" fmla="*/ 1372716 h 3926960"/>
              <a:gd name="connsiteX3" fmla="*/ 1156789 w 2553853"/>
              <a:gd name="connsiteY3" fmla="*/ 959111 h 3926960"/>
              <a:gd name="connsiteX4" fmla="*/ 1306259 w 2553853"/>
              <a:gd name="connsiteY4" fmla="*/ 818434 h 3926960"/>
              <a:gd name="connsiteX5" fmla="*/ 2466843 w 2553853"/>
              <a:gd name="connsiteY5" fmla="*/ 141426 h 3926960"/>
              <a:gd name="connsiteX6" fmla="*/ 2183658 w 2553853"/>
              <a:gd name="connsiteY6" fmla="*/ 3603030 h 3926960"/>
              <a:gd name="connsiteX7" fmla="*/ 282073 w 2553853"/>
              <a:gd name="connsiteY7" fmla="*/ 3619928 h 3926960"/>
              <a:gd name="connsiteX8" fmla="*/ 43126 w 2553853"/>
              <a:gd name="connsiteY8" fmla="*/ 3039829 h 3926960"/>
              <a:gd name="connsiteX9" fmla="*/ 94751 w 2553853"/>
              <a:gd name="connsiteY9" fmla="*/ 2818683 h 3926960"/>
              <a:gd name="connsiteX0" fmla="*/ 94751 w 2553853"/>
              <a:gd name="connsiteY0" fmla="*/ 2818683 h 3926960"/>
              <a:gd name="connsiteX1" fmla="*/ 748313 w 2553853"/>
              <a:gd name="connsiteY1" fmla="*/ 1934323 h 3926960"/>
              <a:gd name="connsiteX2" fmla="*/ 828936 w 2553853"/>
              <a:gd name="connsiteY2" fmla="*/ 1730142 h 3926960"/>
              <a:gd name="connsiteX3" fmla="*/ 911337 w 2553853"/>
              <a:gd name="connsiteY3" fmla="*/ 1372716 h 3926960"/>
              <a:gd name="connsiteX4" fmla="*/ 1156789 w 2553853"/>
              <a:gd name="connsiteY4" fmla="*/ 959111 h 3926960"/>
              <a:gd name="connsiteX5" fmla="*/ 1306259 w 2553853"/>
              <a:gd name="connsiteY5" fmla="*/ 818434 h 3926960"/>
              <a:gd name="connsiteX6" fmla="*/ 2466843 w 2553853"/>
              <a:gd name="connsiteY6" fmla="*/ 141426 h 3926960"/>
              <a:gd name="connsiteX7" fmla="*/ 2183658 w 2553853"/>
              <a:gd name="connsiteY7" fmla="*/ 3603030 h 3926960"/>
              <a:gd name="connsiteX8" fmla="*/ 282073 w 2553853"/>
              <a:gd name="connsiteY8" fmla="*/ 3619928 h 3926960"/>
              <a:gd name="connsiteX9" fmla="*/ 43126 w 2553853"/>
              <a:gd name="connsiteY9" fmla="*/ 3039829 h 3926960"/>
              <a:gd name="connsiteX10" fmla="*/ 94751 w 2553853"/>
              <a:gd name="connsiteY10" fmla="*/ 2818683 h 3926960"/>
              <a:gd name="connsiteX0" fmla="*/ 94751 w 2553853"/>
              <a:gd name="connsiteY0" fmla="*/ 2818683 h 3926960"/>
              <a:gd name="connsiteX1" fmla="*/ 748313 w 2553853"/>
              <a:gd name="connsiteY1" fmla="*/ 1934323 h 3926960"/>
              <a:gd name="connsiteX2" fmla="*/ 771786 w 2553853"/>
              <a:gd name="connsiteY2" fmla="*/ 1677754 h 3926960"/>
              <a:gd name="connsiteX3" fmla="*/ 911337 w 2553853"/>
              <a:gd name="connsiteY3" fmla="*/ 1372716 h 3926960"/>
              <a:gd name="connsiteX4" fmla="*/ 1156789 w 2553853"/>
              <a:gd name="connsiteY4" fmla="*/ 959111 h 3926960"/>
              <a:gd name="connsiteX5" fmla="*/ 1306259 w 2553853"/>
              <a:gd name="connsiteY5" fmla="*/ 818434 h 3926960"/>
              <a:gd name="connsiteX6" fmla="*/ 2466843 w 2553853"/>
              <a:gd name="connsiteY6" fmla="*/ 141426 h 3926960"/>
              <a:gd name="connsiteX7" fmla="*/ 2183658 w 2553853"/>
              <a:gd name="connsiteY7" fmla="*/ 3603030 h 3926960"/>
              <a:gd name="connsiteX8" fmla="*/ 282073 w 2553853"/>
              <a:gd name="connsiteY8" fmla="*/ 3619928 h 3926960"/>
              <a:gd name="connsiteX9" fmla="*/ 43126 w 2553853"/>
              <a:gd name="connsiteY9" fmla="*/ 3039829 h 3926960"/>
              <a:gd name="connsiteX10" fmla="*/ 94751 w 2553853"/>
              <a:gd name="connsiteY10" fmla="*/ 2818683 h 3926960"/>
              <a:gd name="connsiteX0" fmla="*/ 94751 w 2553853"/>
              <a:gd name="connsiteY0" fmla="*/ 2818683 h 3926960"/>
              <a:gd name="connsiteX1" fmla="*/ 748313 w 2553853"/>
              <a:gd name="connsiteY1" fmla="*/ 1934323 h 3926960"/>
              <a:gd name="connsiteX2" fmla="*/ 771786 w 2553853"/>
              <a:gd name="connsiteY2" fmla="*/ 1677754 h 3926960"/>
              <a:gd name="connsiteX3" fmla="*/ 911337 w 2553853"/>
              <a:gd name="connsiteY3" fmla="*/ 1372716 h 3926960"/>
              <a:gd name="connsiteX4" fmla="*/ 1156789 w 2553853"/>
              <a:gd name="connsiteY4" fmla="*/ 959111 h 3926960"/>
              <a:gd name="connsiteX5" fmla="*/ 1306259 w 2553853"/>
              <a:gd name="connsiteY5" fmla="*/ 818434 h 3926960"/>
              <a:gd name="connsiteX6" fmla="*/ 2466843 w 2553853"/>
              <a:gd name="connsiteY6" fmla="*/ 141426 h 3926960"/>
              <a:gd name="connsiteX7" fmla="*/ 2183658 w 2553853"/>
              <a:gd name="connsiteY7" fmla="*/ 3603030 h 3926960"/>
              <a:gd name="connsiteX8" fmla="*/ 282073 w 2553853"/>
              <a:gd name="connsiteY8" fmla="*/ 3619928 h 3926960"/>
              <a:gd name="connsiteX9" fmla="*/ 43126 w 2553853"/>
              <a:gd name="connsiteY9" fmla="*/ 3039829 h 3926960"/>
              <a:gd name="connsiteX10" fmla="*/ 94751 w 2553853"/>
              <a:gd name="connsiteY10" fmla="*/ 2818683 h 3926960"/>
              <a:gd name="connsiteX0" fmla="*/ 93506 w 2552608"/>
              <a:gd name="connsiteY0" fmla="*/ 2818683 h 3926960"/>
              <a:gd name="connsiteX1" fmla="*/ 723256 w 2552608"/>
              <a:gd name="connsiteY1" fmla="*/ 1896223 h 3926960"/>
              <a:gd name="connsiteX2" fmla="*/ 770541 w 2552608"/>
              <a:gd name="connsiteY2" fmla="*/ 1677754 h 3926960"/>
              <a:gd name="connsiteX3" fmla="*/ 910092 w 2552608"/>
              <a:gd name="connsiteY3" fmla="*/ 1372716 h 3926960"/>
              <a:gd name="connsiteX4" fmla="*/ 1155544 w 2552608"/>
              <a:gd name="connsiteY4" fmla="*/ 959111 h 3926960"/>
              <a:gd name="connsiteX5" fmla="*/ 1305014 w 2552608"/>
              <a:gd name="connsiteY5" fmla="*/ 818434 h 3926960"/>
              <a:gd name="connsiteX6" fmla="*/ 2465598 w 2552608"/>
              <a:gd name="connsiteY6" fmla="*/ 141426 h 3926960"/>
              <a:gd name="connsiteX7" fmla="*/ 2182413 w 2552608"/>
              <a:gd name="connsiteY7" fmla="*/ 3603030 h 3926960"/>
              <a:gd name="connsiteX8" fmla="*/ 280828 w 2552608"/>
              <a:gd name="connsiteY8" fmla="*/ 3619928 h 3926960"/>
              <a:gd name="connsiteX9" fmla="*/ 41881 w 2552608"/>
              <a:gd name="connsiteY9" fmla="*/ 3039829 h 3926960"/>
              <a:gd name="connsiteX10" fmla="*/ 93506 w 2552608"/>
              <a:gd name="connsiteY10" fmla="*/ 2818683 h 3926960"/>
              <a:gd name="connsiteX0" fmla="*/ 94249 w 2553351"/>
              <a:gd name="connsiteY0" fmla="*/ 2818683 h 3926960"/>
              <a:gd name="connsiteX1" fmla="*/ 738287 w 2553351"/>
              <a:gd name="connsiteY1" fmla="*/ 1872410 h 3926960"/>
              <a:gd name="connsiteX2" fmla="*/ 771284 w 2553351"/>
              <a:gd name="connsiteY2" fmla="*/ 1677754 h 3926960"/>
              <a:gd name="connsiteX3" fmla="*/ 910835 w 2553351"/>
              <a:gd name="connsiteY3" fmla="*/ 1372716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771284 w 2553351"/>
              <a:gd name="connsiteY2" fmla="*/ 1677754 h 3926960"/>
              <a:gd name="connsiteX3" fmla="*/ 920360 w 2553351"/>
              <a:gd name="connsiteY3" fmla="*/ 1282229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766521 w 2553351"/>
              <a:gd name="connsiteY2" fmla="*/ 1625366 h 3926960"/>
              <a:gd name="connsiteX3" fmla="*/ 920360 w 2553351"/>
              <a:gd name="connsiteY3" fmla="*/ 1282229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766521 w 2553351"/>
              <a:gd name="connsiteY2" fmla="*/ 1625366 h 3926960"/>
              <a:gd name="connsiteX3" fmla="*/ 920360 w 2553351"/>
              <a:gd name="connsiteY3" fmla="*/ 1282229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766521 w 2553351"/>
              <a:gd name="connsiteY2" fmla="*/ 1625366 h 3926960"/>
              <a:gd name="connsiteX3" fmla="*/ 920360 w 2553351"/>
              <a:gd name="connsiteY3" fmla="*/ 1282229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766521 w 2553351"/>
              <a:gd name="connsiteY2" fmla="*/ 1625366 h 3926960"/>
              <a:gd name="connsiteX3" fmla="*/ 920360 w 2553351"/>
              <a:gd name="connsiteY3" fmla="*/ 1282229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766521 w 2553351"/>
              <a:gd name="connsiteY2" fmla="*/ 1625366 h 3926960"/>
              <a:gd name="connsiteX3" fmla="*/ 920360 w 2553351"/>
              <a:gd name="connsiteY3" fmla="*/ 1282229 h 3926960"/>
              <a:gd name="connsiteX4" fmla="*/ 1156287 w 2553351"/>
              <a:gd name="connsiteY4" fmla="*/ 959111 h 3926960"/>
              <a:gd name="connsiteX5" fmla="*/ 1305757 w 2553351"/>
              <a:gd name="connsiteY5" fmla="*/ 818434 h 3926960"/>
              <a:gd name="connsiteX6" fmla="*/ 2466341 w 2553351"/>
              <a:gd name="connsiteY6" fmla="*/ 141426 h 3926960"/>
              <a:gd name="connsiteX7" fmla="*/ 2183156 w 2553351"/>
              <a:gd name="connsiteY7" fmla="*/ 3603030 h 3926960"/>
              <a:gd name="connsiteX8" fmla="*/ 281571 w 2553351"/>
              <a:gd name="connsiteY8" fmla="*/ 3619928 h 3926960"/>
              <a:gd name="connsiteX9" fmla="*/ 42624 w 2553351"/>
              <a:gd name="connsiteY9" fmla="*/ 3039829 h 3926960"/>
              <a:gd name="connsiteX10" fmla="*/ 94249 w 2553351"/>
              <a:gd name="connsiteY10" fmla="*/ 2818683 h 3926960"/>
              <a:gd name="connsiteX0" fmla="*/ 94249 w 2553351"/>
              <a:gd name="connsiteY0" fmla="*/ 2818683 h 3926960"/>
              <a:gd name="connsiteX1" fmla="*/ 738287 w 2553351"/>
              <a:gd name="connsiteY1" fmla="*/ 1872410 h 3926960"/>
              <a:gd name="connsiteX2" fmla="*/ 920360 w 2553351"/>
              <a:gd name="connsiteY2" fmla="*/ 1282229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4249 w 2553351"/>
              <a:gd name="connsiteY0" fmla="*/ 2818683 h 3926960"/>
              <a:gd name="connsiteX1" fmla="*/ 738287 w 2553351"/>
              <a:gd name="connsiteY1" fmla="*/ 1872410 h 3926960"/>
              <a:gd name="connsiteX2" fmla="*/ 853685 w 2553351"/>
              <a:gd name="connsiteY2" fmla="*/ 1406054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4249 w 2553351"/>
              <a:gd name="connsiteY0" fmla="*/ 2818683 h 3926960"/>
              <a:gd name="connsiteX1" fmla="*/ 738287 w 2553351"/>
              <a:gd name="connsiteY1" fmla="*/ 1872410 h 3926960"/>
              <a:gd name="connsiteX2" fmla="*/ 853685 w 2553351"/>
              <a:gd name="connsiteY2" fmla="*/ 1406054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4249 w 2553351"/>
              <a:gd name="connsiteY0" fmla="*/ 2818683 h 3926960"/>
              <a:gd name="connsiteX1" fmla="*/ 738287 w 2553351"/>
              <a:gd name="connsiteY1" fmla="*/ 1872410 h 3926960"/>
              <a:gd name="connsiteX2" fmla="*/ 853685 w 2553351"/>
              <a:gd name="connsiteY2" fmla="*/ 1406054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4249 w 2553351"/>
              <a:gd name="connsiteY0" fmla="*/ 2818683 h 3926960"/>
              <a:gd name="connsiteX1" fmla="*/ 738287 w 2553351"/>
              <a:gd name="connsiteY1" fmla="*/ 1872410 h 3926960"/>
              <a:gd name="connsiteX2" fmla="*/ 853685 w 2553351"/>
              <a:gd name="connsiteY2" fmla="*/ 1406054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4249 w 2553351"/>
              <a:gd name="connsiteY0" fmla="*/ 2818683 h 3926960"/>
              <a:gd name="connsiteX1" fmla="*/ 738287 w 2553351"/>
              <a:gd name="connsiteY1" fmla="*/ 1872410 h 3926960"/>
              <a:gd name="connsiteX2" fmla="*/ 853685 w 2553351"/>
              <a:gd name="connsiteY2" fmla="*/ 1406054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4249 w 2553351"/>
              <a:gd name="connsiteY0" fmla="*/ 2818683 h 3926960"/>
              <a:gd name="connsiteX1" fmla="*/ 738287 w 2553351"/>
              <a:gd name="connsiteY1" fmla="*/ 1872410 h 3926960"/>
              <a:gd name="connsiteX2" fmla="*/ 810822 w 2553351"/>
              <a:gd name="connsiteY2" fmla="*/ 1477491 h 3926960"/>
              <a:gd name="connsiteX3" fmla="*/ 1156287 w 2553351"/>
              <a:gd name="connsiteY3" fmla="*/ 959111 h 3926960"/>
              <a:gd name="connsiteX4" fmla="*/ 1305757 w 2553351"/>
              <a:gd name="connsiteY4" fmla="*/ 818434 h 3926960"/>
              <a:gd name="connsiteX5" fmla="*/ 2466341 w 2553351"/>
              <a:gd name="connsiteY5" fmla="*/ 141426 h 3926960"/>
              <a:gd name="connsiteX6" fmla="*/ 2183156 w 2553351"/>
              <a:gd name="connsiteY6" fmla="*/ 3603030 h 3926960"/>
              <a:gd name="connsiteX7" fmla="*/ 281571 w 2553351"/>
              <a:gd name="connsiteY7" fmla="*/ 3619928 h 3926960"/>
              <a:gd name="connsiteX8" fmla="*/ 42624 w 2553351"/>
              <a:gd name="connsiteY8" fmla="*/ 3039829 h 3926960"/>
              <a:gd name="connsiteX9" fmla="*/ 94249 w 2553351"/>
              <a:gd name="connsiteY9" fmla="*/ 2818683 h 3926960"/>
              <a:gd name="connsiteX0" fmla="*/ 92529 w 2551631"/>
              <a:gd name="connsiteY0" fmla="*/ 2818683 h 3926960"/>
              <a:gd name="connsiteX1" fmla="*/ 703230 w 2551631"/>
              <a:gd name="connsiteY1" fmla="*/ 1981947 h 3926960"/>
              <a:gd name="connsiteX2" fmla="*/ 809102 w 2551631"/>
              <a:gd name="connsiteY2" fmla="*/ 1477491 h 3926960"/>
              <a:gd name="connsiteX3" fmla="*/ 1154567 w 2551631"/>
              <a:gd name="connsiteY3" fmla="*/ 959111 h 3926960"/>
              <a:gd name="connsiteX4" fmla="*/ 1304037 w 2551631"/>
              <a:gd name="connsiteY4" fmla="*/ 818434 h 3926960"/>
              <a:gd name="connsiteX5" fmla="*/ 2464621 w 2551631"/>
              <a:gd name="connsiteY5" fmla="*/ 141426 h 3926960"/>
              <a:gd name="connsiteX6" fmla="*/ 2181436 w 2551631"/>
              <a:gd name="connsiteY6" fmla="*/ 3603030 h 3926960"/>
              <a:gd name="connsiteX7" fmla="*/ 279851 w 2551631"/>
              <a:gd name="connsiteY7" fmla="*/ 3619928 h 3926960"/>
              <a:gd name="connsiteX8" fmla="*/ 40904 w 2551631"/>
              <a:gd name="connsiteY8" fmla="*/ 3039829 h 3926960"/>
              <a:gd name="connsiteX9" fmla="*/ 92529 w 2551631"/>
              <a:gd name="connsiteY9" fmla="*/ 2818683 h 3926960"/>
              <a:gd name="connsiteX0" fmla="*/ 91332 w 2550434"/>
              <a:gd name="connsiteY0" fmla="*/ 2818683 h 3926960"/>
              <a:gd name="connsiteX1" fmla="*/ 678221 w 2550434"/>
              <a:gd name="connsiteY1" fmla="*/ 2024810 h 3926960"/>
              <a:gd name="connsiteX2" fmla="*/ 807905 w 2550434"/>
              <a:gd name="connsiteY2" fmla="*/ 1477491 h 3926960"/>
              <a:gd name="connsiteX3" fmla="*/ 1153370 w 2550434"/>
              <a:gd name="connsiteY3" fmla="*/ 959111 h 3926960"/>
              <a:gd name="connsiteX4" fmla="*/ 1302840 w 2550434"/>
              <a:gd name="connsiteY4" fmla="*/ 818434 h 3926960"/>
              <a:gd name="connsiteX5" fmla="*/ 2463424 w 2550434"/>
              <a:gd name="connsiteY5" fmla="*/ 141426 h 3926960"/>
              <a:gd name="connsiteX6" fmla="*/ 2180239 w 2550434"/>
              <a:gd name="connsiteY6" fmla="*/ 3603030 h 3926960"/>
              <a:gd name="connsiteX7" fmla="*/ 278654 w 2550434"/>
              <a:gd name="connsiteY7" fmla="*/ 3619928 h 3926960"/>
              <a:gd name="connsiteX8" fmla="*/ 39707 w 2550434"/>
              <a:gd name="connsiteY8" fmla="*/ 3039829 h 3926960"/>
              <a:gd name="connsiteX9" fmla="*/ 91332 w 2550434"/>
              <a:gd name="connsiteY9" fmla="*/ 2818683 h 3926960"/>
              <a:gd name="connsiteX0" fmla="*/ 88802 w 2547904"/>
              <a:gd name="connsiteY0" fmla="*/ 2818683 h 3926960"/>
              <a:gd name="connsiteX1" fmla="*/ 623303 w 2547904"/>
              <a:gd name="connsiteY1" fmla="*/ 2081960 h 3926960"/>
              <a:gd name="connsiteX2" fmla="*/ 805375 w 2547904"/>
              <a:gd name="connsiteY2" fmla="*/ 1477491 h 3926960"/>
              <a:gd name="connsiteX3" fmla="*/ 1150840 w 2547904"/>
              <a:gd name="connsiteY3" fmla="*/ 959111 h 3926960"/>
              <a:gd name="connsiteX4" fmla="*/ 1300310 w 2547904"/>
              <a:gd name="connsiteY4" fmla="*/ 818434 h 3926960"/>
              <a:gd name="connsiteX5" fmla="*/ 2460894 w 2547904"/>
              <a:gd name="connsiteY5" fmla="*/ 141426 h 3926960"/>
              <a:gd name="connsiteX6" fmla="*/ 2177709 w 2547904"/>
              <a:gd name="connsiteY6" fmla="*/ 3603030 h 3926960"/>
              <a:gd name="connsiteX7" fmla="*/ 276124 w 2547904"/>
              <a:gd name="connsiteY7" fmla="*/ 3619928 h 3926960"/>
              <a:gd name="connsiteX8" fmla="*/ 37177 w 2547904"/>
              <a:gd name="connsiteY8" fmla="*/ 3039829 h 3926960"/>
              <a:gd name="connsiteX9" fmla="*/ 88802 w 2547904"/>
              <a:gd name="connsiteY9" fmla="*/ 2818683 h 3926960"/>
              <a:gd name="connsiteX0" fmla="*/ 88802 w 2547904"/>
              <a:gd name="connsiteY0" fmla="*/ 2818683 h 3926960"/>
              <a:gd name="connsiteX1" fmla="*/ 623303 w 2547904"/>
              <a:gd name="connsiteY1" fmla="*/ 2081960 h 3926960"/>
              <a:gd name="connsiteX2" fmla="*/ 843475 w 2547904"/>
              <a:gd name="connsiteY2" fmla="*/ 1496541 h 3926960"/>
              <a:gd name="connsiteX3" fmla="*/ 1150840 w 2547904"/>
              <a:gd name="connsiteY3" fmla="*/ 959111 h 3926960"/>
              <a:gd name="connsiteX4" fmla="*/ 1300310 w 2547904"/>
              <a:gd name="connsiteY4" fmla="*/ 818434 h 3926960"/>
              <a:gd name="connsiteX5" fmla="*/ 2460894 w 2547904"/>
              <a:gd name="connsiteY5" fmla="*/ 141426 h 3926960"/>
              <a:gd name="connsiteX6" fmla="*/ 2177709 w 2547904"/>
              <a:gd name="connsiteY6" fmla="*/ 3603030 h 3926960"/>
              <a:gd name="connsiteX7" fmla="*/ 276124 w 2547904"/>
              <a:gd name="connsiteY7" fmla="*/ 3619928 h 3926960"/>
              <a:gd name="connsiteX8" fmla="*/ 37177 w 2547904"/>
              <a:gd name="connsiteY8" fmla="*/ 3039829 h 3926960"/>
              <a:gd name="connsiteX9" fmla="*/ 88802 w 2547904"/>
              <a:gd name="connsiteY9" fmla="*/ 2818683 h 3926960"/>
              <a:gd name="connsiteX0" fmla="*/ 88802 w 2547904"/>
              <a:gd name="connsiteY0" fmla="*/ 2818683 h 3926960"/>
              <a:gd name="connsiteX1" fmla="*/ 623303 w 2547904"/>
              <a:gd name="connsiteY1" fmla="*/ 2081960 h 3926960"/>
              <a:gd name="connsiteX2" fmla="*/ 843475 w 2547904"/>
              <a:gd name="connsiteY2" fmla="*/ 1496541 h 3926960"/>
              <a:gd name="connsiteX3" fmla="*/ 1150840 w 2547904"/>
              <a:gd name="connsiteY3" fmla="*/ 959111 h 3926960"/>
              <a:gd name="connsiteX4" fmla="*/ 1300310 w 2547904"/>
              <a:gd name="connsiteY4" fmla="*/ 818434 h 3926960"/>
              <a:gd name="connsiteX5" fmla="*/ 2460894 w 2547904"/>
              <a:gd name="connsiteY5" fmla="*/ 141426 h 3926960"/>
              <a:gd name="connsiteX6" fmla="*/ 2177709 w 2547904"/>
              <a:gd name="connsiteY6" fmla="*/ 3603030 h 3926960"/>
              <a:gd name="connsiteX7" fmla="*/ 276124 w 2547904"/>
              <a:gd name="connsiteY7" fmla="*/ 3619928 h 3926960"/>
              <a:gd name="connsiteX8" fmla="*/ 37177 w 2547904"/>
              <a:gd name="connsiteY8" fmla="*/ 3039829 h 3926960"/>
              <a:gd name="connsiteX9" fmla="*/ 88802 w 2547904"/>
              <a:gd name="connsiteY9" fmla="*/ 2818683 h 3926960"/>
              <a:gd name="connsiteX0" fmla="*/ 88802 w 2547904"/>
              <a:gd name="connsiteY0" fmla="*/ 2818683 h 3926960"/>
              <a:gd name="connsiteX1" fmla="*/ 623303 w 2547904"/>
              <a:gd name="connsiteY1" fmla="*/ 2081960 h 3926960"/>
              <a:gd name="connsiteX2" fmla="*/ 724412 w 2547904"/>
              <a:gd name="connsiteY2" fmla="*/ 1710853 h 3926960"/>
              <a:gd name="connsiteX3" fmla="*/ 1150840 w 2547904"/>
              <a:gd name="connsiteY3" fmla="*/ 959111 h 3926960"/>
              <a:gd name="connsiteX4" fmla="*/ 1300310 w 2547904"/>
              <a:gd name="connsiteY4" fmla="*/ 818434 h 3926960"/>
              <a:gd name="connsiteX5" fmla="*/ 2460894 w 2547904"/>
              <a:gd name="connsiteY5" fmla="*/ 141426 h 3926960"/>
              <a:gd name="connsiteX6" fmla="*/ 2177709 w 2547904"/>
              <a:gd name="connsiteY6" fmla="*/ 3603030 h 3926960"/>
              <a:gd name="connsiteX7" fmla="*/ 276124 w 2547904"/>
              <a:gd name="connsiteY7" fmla="*/ 3619928 h 3926960"/>
              <a:gd name="connsiteX8" fmla="*/ 37177 w 2547904"/>
              <a:gd name="connsiteY8" fmla="*/ 3039829 h 3926960"/>
              <a:gd name="connsiteX9" fmla="*/ 88802 w 2547904"/>
              <a:gd name="connsiteY9" fmla="*/ 2818683 h 3926960"/>
              <a:gd name="connsiteX0" fmla="*/ 88802 w 2547904"/>
              <a:gd name="connsiteY0" fmla="*/ 2818683 h 3926960"/>
              <a:gd name="connsiteX1" fmla="*/ 623303 w 2547904"/>
              <a:gd name="connsiteY1" fmla="*/ 2081960 h 3926960"/>
              <a:gd name="connsiteX2" fmla="*/ 743462 w 2547904"/>
              <a:gd name="connsiteY2" fmla="*/ 1768003 h 3926960"/>
              <a:gd name="connsiteX3" fmla="*/ 1150840 w 2547904"/>
              <a:gd name="connsiteY3" fmla="*/ 959111 h 3926960"/>
              <a:gd name="connsiteX4" fmla="*/ 1300310 w 2547904"/>
              <a:gd name="connsiteY4" fmla="*/ 818434 h 3926960"/>
              <a:gd name="connsiteX5" fmla="*/ 2460894 w 2547904"/>
              <a:gd name="connsiteY5" fmla="*/ 141426 h 3926960"/>
              <a:gd name="connsiteX6" fmla="*/ 2177709 w 2547904"/>
              <a:gd name="connsiteY6" fmla="*/ 3603030 h 3926960"/>
              <a:gd name="connsiteX7" fmla="*/ 276124 w 2547904"/>
              <a:gd name="connsiteY7" fmla="*/ 3619928 h 3926960"/>
              <a:gd name="connsiteX8" fmla="*/ 37177 w 2547904"/>
              <a:gd name="connsiteY8" fmla="*/ 3039829 h 3926960"/>
              <a:gd name="connsiteX9" fmla="*/ 88802 w 2547904"/>
              <a:gd name="connsiteY9" fmla="*/ 2818683 h 3926960"/>
              <a:gd name="connsiteX0" fmla="*/ 89024 w 2548126"/>
              <a:gd name="connsiteY0" fmla="*/ 2818683 h 3926960"/>
              <a:gd name="connsiteX1" fmla="*/ 628287 w 2548126"/>
              <a:gd name="connsiteY1" fmla="*/ 2110535 h 3926960"/>
              <a:gd name="connsiteX2" fmla="*/ 743684 w 2548126"/>
              <a:gd name="connsiteY2" fmla="*/ 1768003 h 3926960"/>
              <a:gd name="connsiteX3" fmla="*/ 1151062 w 2548126"/>
              <a:gd name="connsiteY3" fmla="*/ 959111 h 3926960"/>
              <a:gd name="connsiteX4" fmla="*/ 1300532 w 2548126"/>
              <a:gd name="connsiteY4" fmla="*/ 818434 h 3926960"/>
              <a:gd name="connsiteX5" fmla="*/ 2461116 w 2548126"/>
              <a:gd name="connsiteY5" fmla="*/ 141426 h 3926960"/>
              <a:gd name="connsiteX6" fmla="*/ 2177931 w 2548126"/>
              <a:gd name="connsiteY6" fmla="*/ 3603030 h 3926960"/>
              <a:gd name="connsiteX7" fmla="*/ 276346 w 2548126"/>
              <a:gd name="connsiteY7" fmla="*/ 3619928 h 3926960"/>
              <a:gd name="connsiteX8" fmla="*/ 37399 w 2548126"/>
              <a:gd name="connsiteY8" fmla="*/ 3039829 h 3926960"/>
              <a:gd name="connsiteX9" fmla="*/ 89024 w 2548126"/>
              <a:gd name="connsiteY9" fmla="*/ 2818683 h 3926960"/>
              <a:gd name="connsiteX0" fmla="*/ 89024 w 2548126"/>
              <a:gd name="connsiteY0" fmla="*/ 2818683 h 3926960"/>
              <a:gd name="connsiteX1" fmla="*/ 628287 w 2548126"/>
              <a:gd name="connsiteY1" fmla="*/ 2110535 h 3926960"/>
              <a:gd name="connsiteX2" fmla="*/ 772259 w 2548126"/>
              <a:gd name="connsiteY2" fmla="*/ 1720378 h 3926960"/>
              <a:gd name="connsiteX3" fmla="*/ 1151062 w 2548126"/>
              <a:gd name="connsiteY3" fmla="*/ 959111 h 3926960"/>
              <a:gd name="connsiteX4" fmla="*/ 1300532 w 2548126"/>
              <a:gd name="connsiteY4" fmla="*/ 818434 h 3926960"/>
              <a:gd name="connsiteX5" fmla="*/ 2461116 w 2548126"/>
              <a:gd name="connsiteY5" fmla="*/ 141426 h 3926960"/>
              <a:gd name="connsiteX6" fmla="*/ 2177931 w 2548126"/>
              <a:gd name="connsiteY6" fmla="*/ 3603030 h 3926960"/>
              <a:gd name="connsiteX7" fmla="*/ 276346 w 2548126"/>
              <a:gd name="connsiteY7" fmla="*/ 3619928 h 3926960"/>
              <a:gd name="connsiteX8" fmla="*/ 37399 w 2548126"/>
              <a:gd name="connsiteY8" fmla="*/ 3039829 h 3926960"/>
              <a:gd name="connsiteX9" fmla="*/ 89024 w 2548126"/>
              <a:gd name="connsiteY9" fmla="*/ 2818683 h 3926960"/>
              <a:gd name="connsiteX0" fmla="*/ 89024 w 2548126"/>
              <a:gd name="connsiteY0" fmla="*/ 2818683 h 3926960"/>
              <a:gd name="connsiteX1" fmla="*/ 628287 w 2548126"/>
              <a:gd name="connsiteY1" fmla="*/ 2110535 h 3926960"/>
              <a:gd name="connsiteX2" fmla="*/ 772259 w 2548126"/>
              <a:gd name="connsiteY2" fmla="*/ 1720378 h 3926960"/>
              <a:gd name="connsiteX3" fmla="*/ 1151062 w 2548126"/>
              <a:gd name="connsiteY3" fmla="*/ 959111 h 3926960"/>
              <a:gd name="connsiteX4" fmla="*/ 1300532 w 2548126"/>
              <a:gd name="connsiteY4" fmla="*/ 818434 h 3926960"/>
              <a:gd name="connsiteX5" fmla="*/ 2461116 w 2548126"/>
              <a:gd name="connsiteY5" fmla="*/ 141426 h 3926960"/>
              <a:gd name="connsiteX6" fmla="*/ 2177931 w 2548126"/>
              <a:gd name="connsiteY6" fmla="*/ 3603030 h 3926960"/>
              <a:gd name="connsiteX7" fmla="*/ 276346 w 2548126"/>
              <a:gd name="connsiteY7" fmla="*/ 3619928 h 3926960"/>
              <a:gd name="connsiteX8" fmla="*/ 37399 w 2548126"/>
              <a:gd name="connsiteY8" fmla="*/ 3039829 h 3926960"/>
              <a:gd name="connsiteX9" fmla="*/ 89024 w 2548126"/>
              <a:gd name="connsiteY9" fmla="*/ 2818683 h 3926960"/>
              <a:gd name="connsiteX0" fmla="*/ 89024 w 2548126"/>
              <a:gd name="connsiteY0" fmla="*/ 2818683 h 3926960"/>
              <a:gd name="connsiteX1" fmla="*/ 628287 w 2548126"/>
              <a:gd name="connsiteY1" fmla="*/ 2110535 h 3926960"/>
              <a:gd name="connsiteX2" fmla="*/ 772259 w 2548126"/>
              <a:gd name="connsiteY2" fmla="*/ 1720378 h 3926960"/>
              <a:gd name="connsiteX3" fmla="*/ 1151062 w 2548126"/>
              <a:gd name="connsiteY3" fmla="*/ 959111 h 3926960"/>
              <a:gd name="connsiteX4" fmla="*/ 1300532 w 2548126"/>
              <a:gd name="connsiteY4" fmla="*/ 818434 h 3926960"/>
              <a:gd name="connsiteX5" fmla="*/ 2461116 w 2548126"/>
              <a:gd name="connsiteY5" fmla="*/ 141426 h 3926960"/>
              <a:gd name="connsiteX6" fmla="*/ 2177931 w 2548126"/>
              <a:gd name="connsiteY6" fmla="*/ 3603030 h 3926960"/>
              <a:gd name="connsiteX7" fmla="*/ 276346 w 2548126"/>
              <a:gd name="connsiteY7" fmla="*/ 3619928 h 3926960"/>
              <a:gd name="connsiteX8" fmla="*/ 37399 w 2548126"/>
              <a:gd name="connsiteY8" fmla="*/ 3039829 h 3926960"/>
              <a:gd name="connsiteX9" fmla="*/ 89024 w 2548126"/>
              <a:gd name="connsiteY9" fmla="*/ 2818683 h 3926960"/>
              <a:gd name="connsiteX0" fmla="*/ 89024 w 2548126"/>
              <a:gd name="connsiteY0" fmla="*/ 2818683 h 3926960"/>
              <a:gd name="connsiteX1" fmla="*/ 628287 w 2548126"/>
              <a:gd name="connsiteY1" fmla="*/ 2110535 h 3926960"/>
              <a:gd name="connsiteX2" fmla="*/ 772259 w 2548126"/>
              <a:gd name="connsiteY2" fmla="*/ 1720378 h 3926960"/>
              <a:gd name="connsiteX3" fmla="*/ 1151062 w 2548126"/>
              <a:gd name="connsiteY3" fmla="*/ 959111 h 3926960"/>
              <a:gd name="connsiteX4" fmla="*/ 1300532 w 2548126"/>
              <a:gd name="connsiteY4" fmla="*/ 818434 h 3926960"/>
              <a:gd name="connsiteX5" fmla="*/ 2461116 w 2548126"/>
              <a:gd name="connsiteY5" fmla="*/ 141426 h 3926960"/>
              <a:gd name="connsiteX6" fmla="*/ 2177931 w 2548126"/>
              <a:gd name="connsiteY6" fmla="*/ 3603030 h 3926960"/>
              <a:gd name="connsiteX7" fmla="*/ 276346 w 2548126"/>
              <a:gd name="connsiteY7" fmla="*/ 3619928 h 3926960"/>
              <a:gd name="connsiteX8" fmla="*/ 37399 w 2548126"/>
              <a:gd name="connsiteY8" fmla="*/ 3039829 h 3926960"/>
              <a:gd name="connsiteX9" fmla="*/ 89024 w 2548126"/>
              <a:gd name="connsiteY9" fmla="*/ 2818683 h 3926960"/>
              <a:gd name="connsiteX0" fmla="*/ 89024 w 2548126"/>
              <a:gd name="connsiteY0" fmla="*/ 2818683 h 3926960"/>
              <a:gd name="connsiteX1" fmla="*/ 628287 w 2548126"/>
              <a:gd name="connsiteY1" fmla="*/ 2110535 h 3926960"/>
              <a:gd name="connsiteX2" fmla="*/ 772259 w 2548126"/>
              <a:gd name="connsiteY2" fmla="*/ 1720378 h 3926960"/>
              <a:gd name="connsiteX3" fmla="*/ 1151062 w 2548126"/>
              <a:gd name="connsiteY3" fmla="*/ 959111 h 3926960"/>
              <a:gd name="connsiteX4" fmla="*/ 1300532 w 2548126"/>
              <a:gd name="connsiteY4" fmla="*/ 818434 h 3926960"/>
              <a:gd name="connsiteX5" fmla="*/ 2461116 w 2548126"/>
              <a:gd name="connsiteY5" fmla="*/ 141426 h 3926960"/>
              <a:gd name="connsiteX6" fmla="*/ 2177931 w 2548126"/>
              <a:gd name="connsiteY6" fmla="*/ 3603030 h 3926960"/>
              <a:gd name="connsiteX7" fmla="*/ 276346 w 2548126"/>
              <a:gd name="connsiteY7" fmla="*/ 3619928 h 3926960"/>
              <a:gd name="connsiteX8" fmla="*/ 37399 w 2548126"/>
              <a:gd name="connsiteY8" fmla="*/ 3039829 h 3926960"/>
              <a:gd name="connsiteX9" fmla="*/ 89024 w 2548126"/>
              <a:gd name="connsiteY9" fmla="*/ 2818683 h 3926960"/>
              <a:gd name="connsiteX0" fmla="*/ 89024 w 2548126"/>
              <a:gd name="connsiteY0" fmla="*/ 2820955 h 3929232"/>
              <a:gd name="connsiteX1" fmla="*/ 628287 w 2548126"/>
              <a:gd name="connsiteY1" fmla="*/ 2112807 h 3929232"/>
              <a:gd name="connsiteX2" fmla="*/ 772259 w 2548126"/>
              <a:gd name="connsiteY2" fmla="*/ 1722650 h 3929232"/>
              <a:gd name="connsiteX3" fmla="*/ 1003425 w 2548126"/>
              <a:gd name="connsiteY3" fmla="*/ 1109020 h 3929232"/>
              <a:gd name="connsiteX4" fmla="*/ 1300532 w 2548126"/>
              <a:gd name="connsiteY4" fmla="*/ 820706 h 3929232"/>
              <a:gd name="connsiteX5" fmla="*/ 2461116 w 2548126"/>
              <a:gd name="connsiteY5" fmla="*/ 143698 h 3929232"/>
              <a:gd name="connsiteX6" fmla="*/ 2177931 w 2548126"/>
              <a:gd name="connsiteY6" fmla="*/ 3605302 h 3929232"/>
              <a:gd name="connsiteX7" fmla="*/ 276346 w 2548126"/>
              <a:gd name="connsiteY7" fmla="*/ 3622200 h 3929232"/>
              <a:gd name="connsiteX8" fmla="*/ 37399 w 2548126"/>
              <a:gd name="connsiteY8" fmla="*/ 3042101 h 3929232"/>
              <a:gd name="connsiteX9" fmla="*/ 89024 w 2548126"/>
              <a:gd name="connsiteY9" fmla="*/ 2820955 h 3929232"/>
              <a:gd name="connsiteX0" fmla="*/ 89024 w 2548126"/>
              <a:gd name="connsiteY0" fmla="*/ 2820955 h 3929232"/>
              <a:gd name="connsiteX1" fmla="*/ 628287 w 2548126"/>
              <a:gd name="connsiteY1" fmla="*/ 2112807 h 3929232"/>
              <a:gd name="connsiteX2" fmla="*/ 777021 w 2548126"/>
              <a:gd name="connsiteY2" fmla="*/ 1632162 h 3929232"/>
              <a:gd name="connsiteX3" fmla="*/ 1003425 w 2548126"/>
              <a:gd name="connsiteY3" fmla="*/ 1109020 h 3929232"/>
              <a:gd name="connsiteX4" fmla="*/ 1300532 w 2548126"/>
              <a:gd name="connsiteY4" fmla="*/ 820706 h 3929232"/>
              <a:gd name="connsiteX5" fmla="*/ 2461116 w 2548126"/>
              <a:gd name="connsiteY5" fmla="*/ 143698 h 3929232"/>
              <a:gd name="connsiteX6" fmla="*/ 2177931 w 2548126"/>
              <a:gd name="connsiteY6" fmla="*/ 3605302 h 3929232"/>
              <a:gd name="connsiteX7" fmla="*/ 276346 w 2548126"/>
              <a:gd name="connsiteY7" fmla="*/ 3622200 h 3929232"/>
              <a:gd name="connsiteX8" fmla="*/ 37399 w 2548126"/>
              <a:gd name="connsiteY8" fmla="*/ 3042101 h 3929232"/>
              <a:gd name="connsiteX9" fmla="*/ 89024 w 2548126"/>
              <a:gd name="connsiteY9" fmla="*/ 2820955 h 3929232"/>
              <a:gd name="connsiteX0" fmla="*/ 89024 w 2548126"/>
              <a:gd name="connsiteY0" fmla="*/ 2835831 h 3944108"/>
              <a:gd name="connsiteX1" fmla="*/ 628287 w 2548126"/>
              <a:gd name="connsiteY1" fmla="*/ 2127683 h 3944108"/>
              <a:gd name="connsiteX2" fmla="*/ 777021 w 2548126"/>
              <a:gd name="connsiteY2" fmla="*/ 1647038 h 3944108"/>
              <a:gd name="connsiteX3" fmla="*/ 1003425 w 2548126"/>
              <a:gd name="connsiteY3" fmla="*/ 1123896 h 3944108"/>
              <a:gd name="connsiteX4" fmla="*/ 1452932 w 2548126"/>
              <a:gd name="connsiteY4" fmla="*/ 702232 h 3944108"/>
              <a:gd name="connsiteX5" fmla="*/ 2461116 w 2548126"/>
              <a:gd name="connsiteY5" fmla="*/ 158574 h 3944108"/>
              <a:gd name="connsiteX6" fmla="*/ 2177931 w 2548126"/>
              <a:gd name="connsiteY6" fmla="*/ 3620178 h 3944108"/>
              <a:gd name="connsiteX7" fmla="*/ 276346 w 2548126"/>
              <a:gd name="connsiteY7" fmla="*/ 3637076 h 3944108"/>
              <a:gd name="connsiteX8" fmla="*/ 37399 w 2548126"/>
              <a:gd name="connsiteY8" fmla="*/ 3056977 h 3944108"/>
              <a:gd name="connsiteX9" fmla="*/ 89024 w 2548126"/>
              <a:gd name="connsiteY9" fmla="*/ 2835831 h 3944108"/>
              <a:gd name="connsiteX0" fmla="*/ 89024 w 2548126"/>
              <a:gd name="connsiteY0" fmla="*/ 2835831 h 3944108"/>
              <a:gd name="connsiteX1" fmla="*/ 628287 w 2548126"/>
              <a:gd name="connsiteY1" fmla="*/ 2127683 h 3944108"/>
              <a:gd name="connsiteX2" fmla="*/ 791308 w 2548126"/>
              <a:gd name="connsiteY2" fmla="*/ 1623225 h 3944108"/>
              <a:gd name="connsiteX3" fmla="*/ 1003425 w 2548126"/>
              <a:gd name="connsiteY3" fmla="*/ 1123896 h 3944108"/>
              <a:gd name="connsiteX4" fmla="*/ 1452932 w 2548126"/>
              <a:gd name="connsiteY4" fmla="*/ 702232 h 3944108"/>
              <a:gd name="connsiteX5" fmla="*/ 2461116 w 2548126"/>
              <a:gd name="connsiteY5" fmla="*/ 158574 h 3944108"/>
              <a:gd name="connsiteX6" fmla="*/ 2177931 w 2548126"/>
              <a:gd name="connsiteY6" fmla="*/ 3620178 h 3944108"/>
              <a:gd name="connsiteX7" fmla="*/ 276346 w 2548126"/>
              <a:gd name="connsiteY7" fmla="*/ 3637076 h 3944108"/>
              <a:gd name="connsiteX8" fmla="*/ 37399 w 2548126"/>
              <a:gd name="connsiteY8" fmla="*/ 3056977 h 3944108"/>
              <a:gd name="connsiteX9" fmla="*/ 89024 w 2548126"/>
              <a:gd name="connsiteY9" fmla="*/ 2835831 h 3944108"/>
              <a:gd name="connsiteX0" fmla="*/ 89024 w 2548126"/>
              <a:gd name="connsiteY0" fmla="*/ 2835831 h 3944108"/>
              <a:gd name="connsiteX1" fmla="*/ 628287 w 2548126"/>
              <a:gd name="connsiteY1" fmla="*/ 2127683 h 3944108"/>
              <a:gd name="connsiteX2" fmla="*/ 791308 w 2548126"/>
              <a:gd name="connsiteY2" fmla="*/ 1623225 h 3944108"/>
              <a:gd name="connsiteX3" fmla="*/ 1003425 w 2548126"/>
              <a:gd name="connsiteY3" fmla="*/ 1123896 h 3944108"/>
              <a:gd name="connsiteX4" fmla="*/ 1452932 w 2548126"/>
              <a:gd name="connsiteY4" fmla="*/ 702232 h 3944108"/>
              <a:gd name="connsiteX5" fmla="*/ 2461116 w 2548126"/>
              <a:gd name="connsiteY5" fmla="*/ 158574 h 3944108"/>
              <a:gd name="connsiteX6" fmla="*/ 2177931 w 2548126"/>
              <a:gd name="connsiteY6" fmla="*/ 3620178 h 3944108"/>
              <a:gd name="connsiteX7" fmla="*/ 276346 w 2548126"/>
              <a:gd name="connsiteY7" fmla="*/ 3637076 h 3944108"/>
              <a:gd name="connsiteX8" fmla="*/ 37399 w 2548126"/>
              <a:gd name="connsiteY8" fmla="*/ 3056977 h 3944108"/>
              <a:gd name="connsiteX9" fmla="*/ 89024 w 2548126"/>
              <a:gd name="connsiteY9" fmla="*/ 2835831 h 3944108"/>
              <a:gd name="connsiteX0" fmla="*/ 89024 w 2548126"/>
              <a:gd name="connsiteY0" fmla="*/ 2835831 h 3944108"/>
              <a:gd name="connsiteX1" fmla="*/ 628287 w 2548126"/>
              <a:gd name="connsiteY1" fmla="*/ 2127683 h 3944108"/>
              <a:gd name="connsiteX2" fmla="*/ 791308 w 2548126"/>
              <a:gd name="connsiteY2" fmla="*/ 1623225 h 3944108"/>
              <a:gd name="connsiteX3" fmla="*/ 1003425 w 2548126"/>
              <a:gd name="connsiteY3" fmla="*/ 1123896 h 3944108"/>
              <a:gd name="connsiteX4" fmla="*/ 1452932 w 2548126"/>
              <a:gd name="connsiteY4" fmla="*/ 702232 h 3944108"/>
              <a:gd name="connsiteX5" fmla="*/ 2461116 w 2548126"/>
              <a:gd name="connsiteY5" fmla="*/ 158574 h 3944108"/>
              <a:gd name="connsiteX6" fmla="*/ 2177931 w 2548126"/>
              <a:gd name="connsiteY6" fmla="*/ 3620178 h 3944108"/>
              <a:gd name="connsiteX7" fmla="*/ 276346 w 2548126"/>
              <a:gd name="connsiteY7" fmla="*/ 3637076 h 3944108"/>
              <a:gd name="connsiteX8" fmla="*/ 37399 w 2548126"/>
              <a:gd name="connsiteY8" fmla="*/ 3056977 h 3944108"/>
              <a:gd name="connsiteX9" fmla="*/ 89024 w 2548126"/>
              <a:gd name="connsiteY9" fmla="*/ 2835831 h 3944108"/>
              <a:gd name="connsiteX0" fmla="*/ 99437 w 2558539"/>
              <a:gd name="connsiteY0" fmla="*/ 2835831 h 3944108"/>
              <a:gd name="connsiteX1" fmla="*/ 638700 w 2558539"/>
              <a:gd name="connsiteY1" fmla="*/ 2127683 h 3944108"/>
              <a:gd name="connsiteX2" fmla="*/ 801721 w 2558539"/>
              <a:gd name="connsiteY2" fmla="*/ 162322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806484 w 2558539"/>
              <a:gd name="connsiteY2" fmla="*/ 158512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806484 w 2558539"/>
              <a:gd name="connsiteY2" fmla="*/ 158512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806484 w 2558539"/>
              <a:gd name="connsiteY2" fmla="*/ 158512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806484 w 2558539"/>
              <a:gd name="connsiteY2" fmla="*/ 158512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768384 w 2558539"/>
              <a:gd name="connsiteY2" fmla="*/ 166132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763622 w 2558539"/>
              <a:gd name="connsiteY2" fmla="*/ 1728000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773147 w 2558539"/>
              <a:gd name="connsiteY2" fmla="*/ 1756575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782672 w 2558539"/>
              <a:gd name="connsiteY2" fmla="*/ 1804200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5831 h 3944108"/>
              <a:gd name="connsiteX1" fmla="*/ 638700 w 2558539"/>
              <a:gd name="connsiteY1" fmla="*/ 2127683 h 3944108"/>
              <a:gd name="connsiteX2" fmla="*/ 763622 w 2558539"/>
              <a:gd name="connsiteY2" fmla="*/ 1804200 h 3944108"/>
              <a:gd name="connsiteX3" fmla="*/ 1013838 w 2558539"/>
              <a:gd name="connsiteY3" fmla="*/ 1123896 h 3944108"/>
              <a:gd name="connsiteX4" fmla="*/ 1463345 w 2558539"/>
              <a:gd name="connsiteY4" fmla="*/ 702232 h 3944108"/>
              <a:gd name="connsiteX5" fmla="*/ 2471529 w 2558539"/>
              <a:gd name="connsiteY5" fmla="*/ 158574 h 3944108"/>
              <a:gd name="connsiteX6" fmla="*/ 2188344 w 2558539"/>
              <a:gd name="connsiteY6" fmla="*/ 3620178 h 3944108"/>
              <a:gd name="connsiteX7" fmla="*/ 286759 w 2558539"/>
              <a:gd name="connsiteY7" fmla="*/ 3637076 h 3944108"/>
              <a:gd name="connsiteX8" fmla="*/ 47812 w 2558539"/>
              <a:gd name="connsiteY8" fmla="*/ 3056977 h 3944108"/>
              <a:gd name="connsiteX9" fmla="*/ 99437 w 2558539"/>
              <a:gd name="connsiteY9" fmla="*/ 2835831 h 3944108"/>
              <a:gd name="connsiteX0" fmla="*/ 99437 w 2558539"/>
              <a:gd name="connsiteY0" fmla="*/ 2836418 h 3944695"/>
              <a:gd name="connsiteX1" fmla="*/ 638700 w 2558539"/>
              <a:gd name="connsiteY1" fmla="*/ 2128270 h 3944695"/>
              <a:gd name="connsiteX2" fmla="*/ 763622 w 2558539"/>
              <a:gd name="connsiteY2" fmla="*/ 1804787 h 3944695"/>
              <a:gd name="connsiteX3" fmla="*/ 1013838 w 2558539"/>
              <a:gd name="connsiteY3" fmla="*/ 1124483 h 3944695"/>
              <a:gd name="connsiteX4" fmla="*/ 1563358 w 2558539"/>
              <a:gd name="connsiteY4" fmla="*/ 698056 h 3944695"/>
              <a:gd name="connsiteX5" fmla="*/ 2471529 w 2558539"/>
              <a:gd name="connsiteY5" fmla="*/ 159161 h 3944695"/>
              <a:gd name="connsiteX6" fmla="*/ 2188344 w 2558539"/>
              <a:gd name="connsiteY6" fmla="*/ 3620765 h 3944695"/>
              <a:gd name="connsiteX7" fmla="*/ 286759 w 2558539"/>
              <a:gd name="connsiteY7" fmla="*/ 3637663 h 3944695"/>
              <a:gd name="connsiteX8" fmla="*/ 47812 w 2558539"/>
              <a:gd name="connsiteY8" fmla="*/ 3057564 h 3944695"/>
              <a:gd name="connsiteX9" fmla="*/ 99437 w 2558539"/>
              <a:gd name="connsiteY9" fmla="*/ 2836418 h 3944695"/>
              <a:gd name="connsiteX0" fmla="*/ 99437 w 2558539"/>
              <a:gd name="connsiteY0" fmla="*/ 2835832 h 3944109"/>
              <a:gd name="connsiteX1" fmla="*/ 638700 w 2558539"/>
              <a:gd name="connsiteY1" fmla="*/ 2127684 h 3944109"/>
              <a:gd name="connsiteX2" fmla="*/ 763622 w 2558539"/>
              <a:gd name="connsiteY2" fmla="*/ 1804201 h 3944109"/>
              <a:gd name="connsiteX3" fmla="*/ 1013838 w 2558539"/>
              <a:gd name="connsiteY3" fmla="*/ 1123897 h 3944109"/>
              <a:gd name="connsiteX4" fmla="*/ 1587171 w 2558539"/>
              <a:gd name="connsiteY4" fmla="*/ 702232 h 3944109"/>
              <a:gd name="connsiteX5" fmla="*/ 2471529 w 2558539"/>
              <a:gd name="connsiteY5" fmla="*/ 158575 h 3944109"/>
              <a:gd name="connsiteX6" fmla="*/ 2188344 w 2558539"/>
              <a:gd name="connsiteY6" fmla="*/ 3620179 h 3944109"/>
              <a:gd name="connsiteX7" fmla="*/ 286759 w 2558539"/>
              <a:gd name="connsiteY7" fmla="*/ 3637077 h 3944109"/>
              <a:gd name="connsiteX8" fmla="*/ 47812 w 2558539"/>
              <a:gd name="connsiteY8" fmla="*/ 3056978 h 3944109"/>
              <a:gd name="connsiteX9" fmla="*/ 99437 w 2558539"/>
              <a:gd name="connsiteY9" fmla="*/ 2835832 h 3944109"/>
              <a:gd name="connsiteX0" fmla="*/ 99437 w 2484350"/>
              <a:gd name="connsiteY0" fmla="*/ 2496032 h 3576336"/>
              <a:gd name="connsiteX1" fmla="*/ 638700 w 2484350"/>
              <a:gd name="connsiteY1" fmla="*/ 1787884 h 3576336"/>
              <a:gd name="connsiteX2" fmla="*/ 763622 w 2484350"/>
              <a:gd name="connsiteY2" fmla="*/ 1464401 h 3576336"/>
              <a:gd name="connsiteX3" fmla="*/ 1013838 w 2484350"/>
              <a:gd name="connsiteY3" fmla="*/ 784097 h 3576336"/>
              <a:gd name="connsiteX4" fmla="*/ 1587171 w 2484350"/>
              <a:gd name="connsiteY4" fmla="*/ 362432 h 3576336"/>
              <a:gd name="connsiteX5" fmla="*/ 2371517 w 2484350"/>
              <a:gd name="connsiteY5" fmla="*/ 214063 h 3576336"/>
              <a:gd name="connsiteX6" fmla="*/ 2188344 w 2484350"/>
              <a:gd name="connsiteY6" fmla="*/ 3280379 h 3576336"/>
              <a:gd name="connsiteX7" fmla="*/ 286759 w 2484350"/>
              <a:gd name="connsiteY7" fmla="*/ 3297277 h 3576336"/>
              <a:gd name="connsiteX8" fmla="*/ 47812 w 2484350"/>
              <a:gd name="connsiteY8" fmla="*/ 2717178 h 3576336"/>
              <a:gd name="connsiteX9" fmla="*/ 99437 w 2484350"/>
              <a:gd name="connsiteY9" fmla="*/ 2496032 h 3576336"/>
              <a:gd name="connsiteX0" fmla="*/ 99437 w 2477794"/>
              <a:gd name="connsiteY0" fmla="*/ 2496032 h 3588169"/>
              <a:gd name="connsiteX1" fmla="*/ 638700 w 2477794"/>
              <a:gd name="connsiteY1" fmla="*/ 1787884 h 3588169"/>
              <a:gd name="connsiteX2" fmla="*/ 763622 w 2477794"/>
              <a:gd name="connsiteY2" fmla="*/ 1464401 h 3588169"/>
              <a:gd name="connsiteX3" fmla="*/ 1013838 w 2477794"/>
              <a:gd name="connsiteY3" fmla="*/ 784097 h 3588169"/>
              <a:gd name="connsiteX4" fmla="*/ 1587171 w 2477794"/>
              <a:gd name="connsiteY4" fmla="*/ 362432 h 3588169"/>
              <a:gd name="connsiteX5" fmla="*/ 2371517 w 2477794"/>
              <a:gd name="connsiteY5" fmla="*/ 214063 h 3588169"/>
              <a:gd name="connsiteX6" fmla="*/ 2169294 w 2477794"/>
              <a:gd name="connsiteY6" fmla="*/ 3299429 h 3588169"/>
              <a:gd name="connsiteX7" fmla="*/ 286759 w 2477794"/>
              <a:gd name="connsiteY7" fmla="*/ 3297277 h 3588169"/>
              <a:gd name="connsiteX8" fmla="*/ 47812 w 2477794"/>
              <a:gd name="connsiteY8" fmla="*/ 2717178 h 3588169"/>
              <a:gd name="connsiteX9" fmla="*/ 99437 w 2477794"/>
              <a:gd name="connsiteY9" fmla="*/ 2496032 h 3588169"/>
              <a:gd name="connsiteX0" fmla="*/ 99437 w 2477794"/>
              <a:gd name="connsiteY0" fmla="*/ 2496032 h 3588169"/>
              <a:gd name="connsiteX1" fmla="*/ 638700 w 2477794"/>
              <a:gd name="connsiteY1" fmla="*/ 1787884 h 3588169"/>
              <a:gd name="connsiteX2" fmla="*/ 763622 w 2477794"/>
              <a:gd name="connsiteY2" fmla="*/ 1464401 h 3588169"/>
              <a:gd name="connsiteX3" fmla="*/ 1013838 w 2477794"/>
              <a:gd name="connsiteY3" fmla="*/ 784097 h 3588169"/>
              <a:gd name="connsiteX4" fmla="*/ 1587171 w 2477794"/>
              <a:gd name="connsiteY4" fmla="*/ 362432 h 3588169"/>
              <a:gd name="connsiteX5" fmla="*/ 2371517 w 2477794"/>
              <a:gd name="connsiteY5" fmla="*/ 214063 h 3588169"/>
              <a:gd name="connsiteX6" fmla="*/ 2169294 w 2477794"/>
              <a:gd name="connsiteY6" fmla="*/ 3299429 h 3588169"/>
              <a:gd name="connsiteX7" fmla="*/ 286759 w 2477794"/>
              <a:gd name="connsiteY7" fmla="*/ 3297277 h 3588169"/>
              <a:gd name="connsiteX8" fmla="*/ 47812 w 2477794"/>
              <a:gd name="connsiteY8" fmla="*/ 2717178 h 3588169"/>
              <a:gd name="connsiteX9" fmla="*/ 99437 w 2477794"/>
              <a:gd name="connsiteY9" fmla="*/ 2496032 h 3588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7794" h="3588169">
                <a:moveTo>
                  <a:pt x="99437" y="2496032"/>
                </a:moveTo>
                <a:cubicBezTo>
                  <a:pt x="231256" y="2350675"/>
                  <a:pt x="528003" y="1959822"/>
                  <a:pt x="638700" y="1787884"/>
                </a:cubicBezTo>
                <a:cubicBezTo>
                  <a:pt x="749397" y="1615946"/>
                  <a:pt x="743961" y="1641224"/>
                  <a:pt x="763622" y="1464401"/>
                </a:cubicBezTo>
                <a:cubicBezTo>
                  <a:pt x="783283" y="1287578"/>
                  <a:pt x="876580" y="967758"/>
                  <a:pt x="1013838" y="784097"/>
                </a:cubicBezTo>
                <a:cubicBezTo>
                  <a:pt x="1151096" y="600436"/>
                  <a:pt x="1360891" y="457438"/>
                  <a:pt x="1587171" y="362432"/>
                </a:cubicBezTo>
                <a:cubicBezTo>
                  <a:pt x="1813451" y="267426"/>
                  <a:pt x="2192740" y="-303218"/>
                  <a:pt x="2371517" y="214063"/>
                </a:cubicBezTo>
                <a:cubicBezTo>
                  <a:pt x="2550294" y="731344"/>
                  <a:pt x="2516754" y="2785560"/>
                  <a:pt x="2169294" y="3299429"/>
                </a:cubicBezTo>
                <a:cubicBezTo>
                  <a:pt x="1821834" y="3813298"/>
                  <a:pt x="734795" y="3530843"/>
                  <a:pt x="286759" y="3297277"/>
                </a:cubicBezTo>
                <a:cubicBezTo>
                  <a:pt x="167335" y="3025611"/>
                  <a:pt x="110782" y="2839607"/>
                  <a:pt x="47812" y="2717178"/>
                </a:cubicBezTo>
                <a:cubicBezTo>
                  <a:pt x="-15158" y="2594749"/>
                  <a:pt x="-32382" y="2641389"/>
                  <a:pt x="99437" y="2496032"/>
                </a:cubicBezTo>
                <a:close/>
              </a:path>
            </a:pathLst>
          </a:custGeom>
          <a:solidFill>
            <a:srgbClr val="FFC000">
              <a:alpha val="30000"/>
            </a:srgbClr>
          </a:solidFill>
          <a:ln>
            <a:solidFill>
              <a:srgbClr val="FFC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Tree>
    <p:extLst>
      <p:ext uri="{BB962C8B-B14F-4D97-AF65-F5344CB8AC3E}">
        <p14:creationId xmlns:p14="http://schemas.microsoft.com/office/powerpoint/2010/main" val="324766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020" y="133059"/>
            <a:ext cx="8769585" cy="5758694"/>
          </a:xfrm>
          <a:prstGeom prst="rect">
            <a:avLst/>
          </a:prstGeom>
          <a:ln>
            <a:noFill/>
          </a:ln>
          <a:effectLst>
            <a:softEdge rad="112500"/>
          </a:effectLst>
        </p:spPr>
      </p:pic>
      <p:pic>
        <p:nvPicPr>
          <p:cNvPr id="8" name="Picture Placeholder 7"/>
          <p:cNvPicPr>
            <a:picLocks noGrp="1" noChangeAspect="1"/>
          </p:cNvPicPr>
          <p:nvPr>
            <p:ph type="pic" sz="quarter" idx="15"/>
          </p:nvPr>
        </p:nvPicPr>
        <p:blipFill>
          <a:blip r:embed="rId4" cstate="screen">
            <a:extLst>
              <a:ext uri="{28A0092B-C50C-407E-A947-70E740481C1C}">
                <a14:useLocalDpi xmlns:a14="http://schemas.microsoft.com/office/drawing/2010/main"/>
              </a:ext>
            </a:extLst>
          </a:blip>
          <a:srcRect/>
          <a:stretch>
            <a:fillRect/>
          </a:stretch>
        </p:blipFill>
        <p:spPr/>
      </p:pic>
      <p:sp>
        <p:nvSpPr>
          <p:cNvPr id="12" name="TextBox 11"/>
          <p:cNvSpPr txBox="1"/>
          <p:nvPr/>
        </p:nvSpPr>
        <p:spPr>
          <a:xfrm>
            <a:off x="403405" y="6391831"/>
            <a:ext cx="1963999" cy="246221"/>
          </a:xfrm>
          <a:prstGeom prst="rect">
            <a:avLst/>
          </a:prstGeom>
          <a:noFill/>
        </p:spPr>
        <p:txBody>
          <a:bodyPr wrap="none" rtlCol="0">
            <a:spAutoFit/>
          </a:bodyPr>
          <a:lstStyle/>
          <a:p>
            <a:r>
              <a:rPr lang="en-NZ" sz="1000" b="1" dirty="0">
                <a:solidFill>
                  <a:schemeClr val="bg1"/>
                </a:solidFill>
              </a:rPr>
              <a:t>All content copyright Airways NZ ©</a:t>
            </a:r>
          </a:p>
        </p:txBody>
      </p:sp>
    </p:spTree>
    <p:extLst>
      <p:ext uri="{BB962C8B-B14F-4D97-AF65-F5344CB8AC3E}">
        <p14:creationId xmlns:p14="http://schemas.microsoft.com/office/powerpoint/2010/main" val="232695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Document</p:Name>
  <p:Description/>
  <p:Statement/>
  <p:PolicyItems>
    <p:PolicyItem featureId="Microsoft.Office.RecordsManagement.PolicyFeatures.PolicyLabel" staticId="0x010100180DED4753C9F640B45D9FC9FA7E955F002F53D2FE6C6E8D4EBFD0DADFE3A6AB1C|1898547731" UniqueId="ee250f12-d802-4e33-933a-7500ec2982e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properties>
          <segment type="metadata">RecordID</segment>
        </label>
      </p:CustomData>
    </p:PolicyItem>
  </p:PolicyItems>
</p:Policy>
</file>

<file path=customXml/item2.xml><?xml version="1.0" encoding="utf-8"?>
<p:properties xmlns:p="http://schemas.microsoft.com/office/2006/metadata/properties" xmlns:xsi="http://www.w3.org/2001/XMLSchema-instance" xmlns:pc="http://schemas.microsoft.com/office/infopath/2007/PartnerControls">
  <documentManagement>
    <Activity xmlns="312ed41f-7438-4f38-9f1a-c808e7c6ccfd" xsi:nil="true"/>
    <Subactivity xmlns="312ed41f-7438-4f38-9f1a-c808e7c6ccfd" xsi:nil="true"/>
    <Case xmlns="312ed41f-7438-4f38-9f1a-c808e7c6ccfd" xsi:nil="true"/>
    <DLCPolicyLabelLock xmlns="2ed1ae93-2437-4088-af24-9bc4874dafda" xsi:nil="true"/>
    <IconOverlay xmlns="http://schemas.microsoft.com/sharepoint/v4" xsi:nil="true"/>
    <Project xmlns="312ed41f-7438-4f38-9f1a-c808e7c6ccfd" xsi:nil="true"/>
    <FunctionGroup xmlns="312ed41f-7438-4f38-9f1a-c808e7c6ccfd" xsi:nil="true"/>
    <DLCPolicyLabelClientValue xmlns="2ed1ae93-2437-4088-af24-9bc4874dafda">RecordID Placeholder</DLCPolicyLabelClientValue>
    <DocumentType xmlns="312ed41f-7438-4f38-9f1a-c808e7c6ccfd" xsi:nil="true"/>
    <RecordID xmlns="2ed1ae93-2437-4088-af24-9bc4874dafda">RecordID Placeholder</RecordID>
    <Function xmlns="312ed41f-7438-4f38-9f1a-c808e7c6ccfd" xsi:nil="true"/>
    <CategoryValue xmlns="312ed41f-7438-4f38-9f1a-c808e7c6ccfd" xsi:nil="true"/>
    <_dlc_DocId xmlns="c60aa1ed-42b8-4b95-92a3-8fd2d9035baa">TDRDSY3RUY6R-13-85</_dlc_DocId>
    <_dlc_DocIdUrl xmlns="c60aa1ed-42b8-4b95-92a3-8fd2d9035baa">
      <Url>http://insites.acnz.airways.co.nz/_layouts/DocIdRedir.aspx?ID=TDRDSY3RUY6R-13-85</Url>
      <Description>TDRDSY3RUY6R-13-85</Description>
    </_dlc_DocIdUrl>
    <DLCPolicyLabelValue xmlns="2ed1ae93-2437-4088-af24-9bc4874dafda">RecordID Placeholder</DLCPolicyLabelVal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80DED4753C9F640B45D9FC9FA7E955F002F53D2FE6C6E8D4EBFD0DADFE3A6AB1C" ma:contentTypeVersion="18" ma:contentTypeDescription="Create a new document." ma:contentTypeScope="" ma:versionID="a937cd6bfc5594fe546e3f13ebe26565">
  <xsd:schema xmlns:xsd="http://www.w3.org/2001/XMLSchema" xmlns:xs="http://www.w3.org/2001/XMLSchema" xmlns:p="http://schemas.microsoft.com/office/2006/metadata/properties" xmlns:ns1="http://schemas.microsoft.com/sharepoint/v3" xmlns:ns2="312ed41f-7438-4f38-9f1a-c808e7c6ccfd" xmlns:ns3="c60aa1ed-42b8-4b95-92a3-8fd2d9035baa" xmlns:ns4="http://schemas.microsoft.com/sharepoint/v4" xmlns:ns5="2ed1ae93-2437-4088-af24-9bc4874dafda" targetNamespace="http://schemas.microsoft.com/office/2006/metadata/properties" ma:root="true" ma:fieldsID="d7834dacd6a3bd560927005edf49dddd" ns1:_="" ns2:_="" ns3:_="" ns4:_="" ns5:_="">
    <xsd:import namespace="http://schemas.microsoft.com/sharepoint/v3"/>
    <xsd:import namespace="312ed41f-7438-4f38-9f1a-c808e7c6ccfd"/>
    <xsd:import namespace="c60aa1ed-42b8-4b95-92a3-8fd2d9035baa"/>
    <xsd:import namespace="http://schemas.microsoft.com/sharepoint/v4"/>
    <xsd:import namespace="2ed1ae93-2437-4088-af24-9bc4874dafda"/>
    <xsd:element name="properties">
      <xsd:complexType>
        <xsd:sequence>
          <xsd:element name="documentManagement">
            <xsd:complexType>
              <xsd:all>
                <xsd:element ref="ns2:FunctionGroup" minOccurs="0"/>
                <xsd:element ref="ns2:Function" minOccurs="0"/>
                <xsd:element ref="ns2:Activity" minOccurs="0"/>
                <xsd:element ref="ns2:Subactivity" minOccurs="0"/>
                <xsd:element ref="ns2:DocumentType" minOccurs="0"/>
                <xsd:element ref="ns2:CategoryValue" minOccurs="0"/>
                <xsd:element ref="ns2:Project" minOccurs="0"/>
                <xsd:element ref="ns2:Case" minOccurs="0"/>
                <xsd:element ref="ns3:_dlc_DocId" minOccurs="0"/>
                <xsd:element ref="ns3:_dlc_DocIdUrl" minOccurs="0"/>
                <xsd:element ref="ns3:_dlc_DocIdPersistId" minOccurs="0"/>
                <xsd:element ref="ns4:IconOverlay" minOccurs="0"/>
                <xsd:element ref="ns5:RecordID" minOccurs="0"/>
                <xsd:element ref="ns1:_dlc_Exempt" minOccurs="0"/>
                <xsd:element ref="ns5:DLCPolicyLabelValue" minOccurs="0"/>
                <xsd:element ref="ns5:DLCPolicyLabelClientValue" minOccurs="0"/>
                <xsd:element ref="ns5: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2ed41f-7438-4f38-9f1a-c808e7c6ccfd" elementFormDefault="qualified">
    <xsd:import namespace="http://schemas.microsoft.com/office/2006/documentManagement/types"/>
    <xsd:import namespace="http://schemas.microsoft.com/office/infopath/2007/PartnerControls"/>
    <xsd:element name="FunctionGroup" ma:index="8" nillable="true" ma:displayName="Function Group" ma:internalName="FunctionGroup">
      <xsd:simpleType>
        <xsd:restriction base="dms:Text">
          <xsd:maxLength value="255"/>
        </xsd:restriction>
      </xsd:simpleType>
    </xsd:element>
    <xsd:element name="Function" ma:index="9" nillable="true" ma:displayName="Function" ma:internalName="Function">
      <xsd:simpleType>
        <xsd:restriction base="dms:Text">
          <xsd:maxLength value="255"/>
        </xsd:restriction>
      </xsd:simpleType>
    </xsd:element>
    <xsd:element name="Activity" ma:index="10" nillable="true" ma:displayName="Activity" ma:internalName="Activity">
      <xsd:simpleType>
        <xsd:restriction base="dms:Text">
          <xsd:maxLength value="255"/>
        </xsd:restriction>
      </xsd:simpleType>
    </xsd:element>
    <xsd:element name="Subactivity" ma:index="11" nillable="true" ma:displayName="Subactivity" ma:internalName="Subactivity">
      <xsd:simpleType>
        <xsd:restriction base="dms:Text">
          <xsd:maxLength value="255"/>
        </xsd:restriction>
      </xsd:simpleType>
    </xsd:element>
    <xsd:element name="DocumentType" ma:index="12" nillable="true" ma:displayName="Document Type" ma:internalName="DocumentType">
      <xsd:simpleType>
        <xsd:restriction base="dms:Text">
          <xsd:maxLength value="255"/>
        </xsd:restriction>
      </xsd:simpleType>
    </xsd:element>
    <xsd:element name="CategoryValue" ma:index="13" nillable="true" ma:displayName="Category Value" ma:internalName="CategoryValue">
      <xsd:simpleType>
        <xsd:restriction base="dms:Text">
          <xsd:maxLength value="255"/>
        </xsd:restriction>
      </xsd:simpleType>
    </xsd:element>
    <xsd:element name="Project" ma:index="14" nillable="true" ma:displayName="Project" ma:internalName="Project">
      <xsd:simpleType>
        <xsd:restriction base="dms:Text">
          <xsd:maxLength value="255"/>
        </xsd:restriction>
      </xsd:simpleType>
    </xsd:element>
    <xsd:element name="Case" ma:index="15" nillable="true" ma:displayName="Case" ma:internalName="Ca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aa1ed-42b8-4b95-92a3-8fd2d9035baa"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1ae93-2437-4088-af24-9bc4874dafda" elementFormDefault="qualified">
    <xsd:import namespace="http://schemas.microsoft.com/office/2006/documentManagement/types"/>
    <xsd:import namespace="http://schemas.microsoft.com/office/infopath/2007/PartnerControls"/>
    <xsd:element name="RecordID" ma:index="20" nillable="true" ma:displayName="RecordID" ma:default="RecordID Placeholder" ma:hidden="true" ma:internalName="RecordID">
      <xsd:simpleType>
        <xsd:restriction base="dms:Text">
          <xsd:maxLength value="255"/>
        </xsd:restriction>
      </xsd:simpleType>
    </xsd:element>
    <xsd:element name="DLCPolicyLabelValue" ma:index="2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Artic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FEB5D2-D7ED-42D6-A792-B98F0BE4E6E0}">
  <ds:schemaRefs>
    <ds:schemaRef ds:uri="office.server.policy"/>
  </ds:schemaRefs>
</ds:datastoreItem>
</file>

<file path=customXml/itemProps2.xml><?xml version="1.0" encoding="utf-8"?>
<ds:datastoreItem xmlns:ds="http://schemas.openxmlformats.org/officeDocument/2006/customXml" ds:itemID="{97A6F222-A6B0-4047-B83E-77802D785B22}">
  <ds:schemaRefs>
    <ds:schemaRef ds:uri="http://schemas.microsoft.com/office/infopath/2007/PartnerControls"/>
    <ds:schemaRef ds:uri="http://schemas.microsoft.com/sharepoint/v3"/>
    <ds:schemaRef ds:uri="http://schemas.microsoft.com/sharepoint/v4"/>
    <ds:schemaRef ds:uri="http://purl.org/dc/terms/"/>
    <ds:schemaRef ds:uri="312ed41f-7438-4f38-9f1a-c808e7c6ccfd"/>
    <ds:schemaRef ds:uri="http://schemas.microsoft.com/office/2006/documentManagement/types"/>
    <ds:schemaRef ds:uri="2ed1ae93-2437-4088-af24-9bc4874dafda"/>
    <ds:schemaRef ds:uri="http://purl.org/dc/elements/1.1/"/>
    <ds:schemaRef ds:uri="http://schemas.microsoft.com/office/2006/metadata/properties"/>
    <ds:schemaRef ds:uri="http://schemas.openxmlformats.org/package/2006/metadata/core-properties"/>
    <ds:schemaRef ds:uri="c60aa1ed-42b8-4b95-92a3-8fd2d9035baa"/>
    <ds:schemaRef ds:uri="http://www.w3.org/XML/1998/namespace"/>
    <ds:schemaRef ds:uri="http://purl.org/dc/dcmitype/"/>
  </ds:schemaRefs>
</ds:datastoreItem>
</file>

<file path=customXml/itemProps3.xml><?xml version="1.0" encoding="utf-8"?>
<ds:datastoreItem xmlns:ds="http://schemas.openxmlformats.org/officeDocument/2006/customXml" ds:itemID="{A8AFAB12-488B-42E9-967E-B7A21D4C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2ed41f-7438-4f38-9f1a-c808e7c6ccfd"/>
    <ds:schemaRef ds:uri="c60aa1ed-42b8-4b95-92a3-8fd2d9035baa"/>
    <ds:schemaRef ds:uri="http://schemas.microsoft.com/sharepoint/v4"/>
    <ds:schemaRef ds:uri="2ed1ae93-2437-4088-af24-9bc4874da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AA3F55F3-14F7-401B-A1CE-4CA1414831C1}">
  <ds:schemaRefs>
    <ds:schemaRef ds:uri="http://schemas.microsoft.com/sharepoint/events"/>
  </ds:schemaRefs>
</ds:datastoreItem>
</file>

<file path=customXml/itemProps5.xml><?xml version="1.0" encoding="utf-8"?>
<ds:datastoreItem xmlns:ds="http://schemas.openxmlformats.org/officeDocument/2006/customXml" ds:itemID="{9E21A0EA-70D9-4532-8CC0-8525FD32DC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11114</TotalTime>
  <Words>79</Words>
  <Application>Microsoft Office PowerPoint</Application>
  <PresentationFormat>On-screen Show (4:3)</PresentationFormat>
  <Paragraphs>18</Paragraphs>
  <Slides>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Airways_PPT_template</vt:lpstr>
      <vt:lpstr>Office Theme</vt:lpstr>
      <vt:lpstr>Airways NZ</vt:lpstr>
      <vt:lpstr>PowerPoint Presentation</vt:lpstr>
      <vt:lpstr>PowerPoint Presentation</vt:lpstr>
      <vt:lpstr>PowerPoint Presentation</vt:lpstr>
      <vt:lpstr>PowerPoint Presentation</vt:lpstr>
    </vt:vector>
  </TitlesOfParts>
  <Company>Airways New Zealand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image</dc:title>
  <dc:creator>Fraser, Mat</dc:creator>
  <cp:lastModifiedBy>Backscheider, Richard A (FAA)</cp:lastModifiedBy>
  <cp:revision>560</cp:revision>
  <cp:lastPrinted>2013-10-08T22:51:47Z</cp:lastPrinted>
  <dcterms:created xsi:type="dcterms:W3CDTF">2013-06-21T21:52:43Z</dcterms:created>
  <dcterms:modified xsi:type="dcterms:W3CDTF">2025-07-02T11:27:38Z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0x010100180DED4753C9F640B45D9FC9FA7E955F002F53D2FE6C6E8D4EBFD0DADFE3A6AB1C</vt:lpwstr>
  </property>
  <property fmtid="{D5CDD505-2E9C-101B-9397-08002B2CF9AE}" pid="3" name="_dlc_DocIdItemGuid">
    <vt:lpwstr>17d0431a-94f0-4f75-9e03-79d1e501600f</vt:lpwstr>
  </property>
</Properties>
</file>