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88" r:id="rId2"/>
    <p:sldMasterId id="2147483676" r:id="rId3"/>
    <p:sldMasterId id="2147483664" r:id="rId4"/>
    <p:sldMasterId id="2147483661" r:id="rId5"/>
  </p:sldMasterIdLst>
  <p:notesMasterIdLst>
    <p:notesMasterId r:id="rId21"/>
  </p:notesMasterIdLst>
  <p:handoutMasterIdLst>
    <p:handoutMasterId r:id="rId22"/>
  </p:handoutMasterIdLst>
  <p:sldIdLst>
    <p:sldId id="303" r:id="rId6"/>
    <p:sldId id="346" r:id="rId7"/>
    <p:sldId id="347" r:id="rId8"/>
    <p:sldId id="348" r:id="rId9"/>
    <p:sldId id="349" r:id="rId10"/>
    <p:sldId id="350" r:id="rId11"/>
    <p:sldId id="351" r:id="rId12"/>
    <p:sldId id="352" r:id="rId13"/>
    <p:sldId id="353" r:id="rId14"/>
    <p:sldId id="357" r:id="rId15"/>
    <p:sldId id="354" r:id="rId16"/>
    <p:sldId id="358" r:id="rId17"/>
    <p:sldId id="355" r:id="rId18"/>
    <p:sldId id="360" r:id="rId19"/>
    <p:sldId id="356" r:id="rId20"/>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03"/>
            <p14:sldId id="346"/>
            <p14:sldId id="347"/>
            <p14:sldId id="348"/>
            <p14:sldId id="349"/>
            <p14:sldId id="350"/>
            <p14:sldId id="351"/>
            <p14:sldId id="352"/>
            <p14:sldId id="353"/>
            <p14:sldId id="357"/>
            <p14:sldId id="354"/>
            <p14:sldId id="358"/>
            <p14:sldId id="355"/>
            <p14:sldId id="360"/>
            <p14:sldId id="356"/>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FF0000"/>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4719" autoAdjust="0"/>
  </p:normalViewPr>
  <p:slideViewPr>
    <p:cSldViewPr snapToGrid="0">
      <p:cViewPr varScale="1">
        <p:scale>
          <a:sx n="47" d="100"/>
          <a:sy n="47" d="100"/>
        </p:scale>
        <p:origin x="1622" y="43"/>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92241938657184E-2"/>
          <c:y val="5.1400554097404488E-2"/>
          <c:w val="0.63679446767718617"/>
          <c:h val="0.74747375328083987"/>
        </c:manualLayout>
      </c:layout>
      <c:barChart>
        <c:barDir val="col"/>
        <c:grouping val="clustered"/>
        <c:varyColors val="0"/>
        <c:ser>
          <c:idx val="2"/>
          <c:order val="1"/>
          <c:tx>
            <c:strRef>
              <c:f>Data!$A$101</c:f>
              <c:strCache>
                <c:ptCount val="1"/>
                <c:pt idx="0">
                  <c:v>Percentage of Speed Changes Attributed to WX</c:v>
                </c:pt>
              </c:strCache>
            </c:strRef>
          </c:tx>
          <c:spPr>
            <a:solidFill>
              <a:srgbClr val="FFC000"/>
            </a:solidFill>
          </c:spPr>
          <c:invertIfNegative val="0"/>
          <c:cat>
            <c:strRef>
              <c:f>Data!$B$98:$M$98</c:f>
              <c:strCache>
                <c:ptCount val="12"/>
                <c:pt idx="0">
                  <c:v>17-Jan</c:v>
                </c:pt>
                <c:pt idx="1">
                  <c:v>17-Feb</c:v>
                </c:pt>
                <c:pt idx="2">
                  <c:v>17-Mar</c:v>
                </c:pt>
                <c:pt idx="3">
                  <c:v>17-Apr</c:v>
                </c:pt>
                <c:pt idx="4">
                  <c:v>17-May</c:v>
                </c:pt>
                <c:pt idx="5">
                  <c:v>17-Jun</c:v>
                </c:pt>
                <c:pt idx="6">
                  <c:v>17-Jul</c:v>
                </c:pt>
                <c:pt idx="7">
                  <c:v>17-Aug</c:v>
                </c:pt>
                <c:pt idx="8">
                  <c:v>17-Sep</c:v>
                </c:pt>
                <c:pt idx="9">
                  <c:v>17-Oct</c:v>
                </c:pt>
                <c:pt idx="10">
                  <c:v>17-Nov</c:v>
                </c:pt>
                <c:pt idx="11">
                  <c:v>17-Dec</c:v>
                </c:pt>
              </c:strCache>
            </c:strRef>
          </c:cat>
          <c:val>
            <c:numRef>
              <c:f>Data!$B$101:$M$101</c:f>
              <c:numCache>
                <c:formatCode>0.00%</c:formatCode>
                <c:ptCount val="12"/>
                <c:pt idx="0">
                  <c:v>0.48130841121495327</c:v>
                </c:pt>
                <c:pt idx="1">
                  <c:v>0.21276595744680851</c:v>
                </c:pt>
                <c:pt idx="2">
                  <c:v>0.233502538071066</c:v>
                </c:pt>
                <c:pt idx="3">
                  <c:v>6.8965517241379309E-2</c:v>
                </c:pt>
                <c:pt idx="4">
                  <c:v>0.23232323232323232</c:v>
                </c:pt>
                <c:pt idx="5">
                  <c:v>0.12048192771084337</c:v>
                </c:pt>
                <c:pt idx="6">
                  <c:v>0.34042553191489361</c:v>
                </c:pt>
                <c:pt idx="7">
                  <c:v>0.27272727272727271</c:v>
                </c:pt>
                <c:pt idx="8">
                  <c:v>0.41304347826086957</c:v>
                </c:pt>
                <c:pt idx="9">
                  <c:v>0.29310344827586204</c:v>
                </c:pt>
                <c:pt idx="10">
                  <c:v>0.3</c:v>
                </c:pt>
                <c:pt idx="11">
                  <c:v>0.14351851851851852</c:v>
                </c:pt>
              </c:numCache>
            </c:numRef>
          </c:val>
          <c:extLst>
            <c:ext xmlns:c16="http://schemas.microsoft.com/office/drawing/2014/chart" uri="{C3380CC4-5D6E-409C-BE32-E72D297353CC}">
              <c16:uniqueId val="{00000000-D4D1-4AC3-B9C0-590EB3AF5DF9}"/>
            </c:ext>
          </c:extLst>
        </c:ser>
        <c:dLbls>
          <c:showLegendKey val="0"/>
          <c:showVal val="0"/>
          <c:showCatName val="0"/>
          <c:showSerName val="0"/>
          <c:showPercent val="0"/>
          <c:showBubbleSize val="0"/>
        </c:dLbls>
        <c:gapWidth val="150"/>
        <c:axId val="98932992"/>
        <c:axId val="98931456"/>
      </c:barChart>
      <c:lineChart>
        <c:grouping val="standard"/>
        <c:varyColors val="0"/>
        <c:ser>
          <c:idx val="0"/>
          <c:order val="0"/>
          <c:tx>
            <c:strRef>
              <c:f>Data!$A$99</c:f>
              <c:strCache>
                <c:ptCount val="1"/>
                <c:pt idx="0">
                  <c:v>Total Unannounced Speed Changes</c:v>
                </c:pt>
              </c:strCache>
            </c:strRef>
          </c:tx>
          <c:spPr>
            <a:ln>
              <a:solidFill>
                <a:srgbClr val="FF0000"/>
              </a:solidFill>
            </a:ln>
          </c:spPr>
          <c:marker>
            <c:symbol val="none"/>
          </c:marker>
          <c:cat>
            <c:strRef>
              <c:f>Data!$B$98:$M$98</c:f>
              <c:strCache>
                <c:ptCount val="12"/>
                <c:pt idx="0">
                  <c:v>17-Jan</c:v>
                </c:pt>
                <c:pt idx="1">
                  <c:v>17-Feb</c:v>
                </c:pt>
                <c:pt idx="2">
                  <c:v>17-Mar</c:v>
                </c:pt>
                <c:pt idx="3">
                  <c:v>17-Apr</c:v>
                </c:pt>
                <c:pt idx="4">
                  <c:v>17-May</c:v>
                </c:pt>
                <c:pt idx="5">
                  <c:v>17-Jun</c:v>
                </c:pt>
                <c:pt idx="6">
                  <c:v>17-Jul</c:v>
                </c:pt>
                <c:pt idx="7">
                  <c:v>17-Aug</c:v>
                </c:pt>
                <c:pt idx="8">
                  <c:v>17-Sep</c:v>
                </c:pt>
                <c:pt idx="9">
                  <c:v>17-Oct</c:v>
                </c:pt>
                <c:pt idx="10">
                  <c:v>17-Nov</c:v>
                </c:pt>
                <c:pt idx="11">
                  <c:v>17-Dec</c:v>
                </c:pt>
              </c:strCache>
            </c:strRef>
          </c:cat>
          <c:val>
            <c:numRef>
              <c:f>Data!$B$99:$M$99</c:f>
              <c:numCache>
                <c:formatCode>General</c:formatCode>
                <c:ptCount val="12"/>
                <c:pt idx="0">
                  <c:v>214</c:v>
                </c:pt>
                <c:pt idx="1">
                  <c:v>235</c:v>
                </c:pt>
                <c:pt idx="2">
                  <c:v>197</c:v>
                </c:pt>
                <c:pt idx="3">
                  <c:v>87</c:v>
                </c:pt>
                <c:pt idx="4">
                  <c:v>99</c:v>
                </c:pt>
                <c:pt idx="5">
                  <c:v>83</c:v>
                </c:pt>
                <c:pt idx="6">
                  <c:v>94</c:v>
                </c:pt>
                <c:pt idx="7">
                  <c:v>77</c:v>
                </c:pt>
                <c:pt idx="8">
                  <c:v>92</c:v>
                </c:pt>
                <c:pt idx="9">
                  <c:v>116</c:v>
                </c:pt>
                <c:pt idx="10">
                  <c:v>130</c:v>
                </c:pt>
                <c:pt idx="11">
                  <c:v>216</c:v>
                </c:pt>
              </c:numCache>
            </c:numRef>
          </c:val>
          <c:smooth val="0"/>
          <c:extLst>
            <c:ext xmlns:c16="http://schemas.microsoft.com/office/drawing/2014/chart" uri="{C3380CC4-5D6E-409C-BE32-E72D297353CC}">
              <c16:uniqueId val="{00000001-D4D1-4AC3-B9C0-590EB3AF5DF9}"/>
            </c:ext>
          </c:extLst>
        </c:ser>
        <c:dLbls>
          <c:showLegendKey val="0"/>
          <c:showVal val="0"/>
          <c:showCatName val="0"/>
          <c:showSerName val="0"/>
          <c:showPercent val="0"/>
          <c:showBubbleSize val="0"/>
        </c:dLbls>
        <c:marker val="1"/>
        <c:smooth val="0"/>
        <c:axId val="98924032"/>
        <c:axId val="98925568"/>
      </c:lineChart>
      <c:catAx>
        <c:axId val="98924032"/>
        <c:scaling>
          <c:orientation val="minMax"/>
        </c:scaling>
        <c:delete val="0"/>
        <c:axPos val="b"/>
        <c:numFmt formatCode="General" sourceLinked="0"/>
        <c:majorTickMark val="out"/>
        <c:minorTickMark val="none"/>
        <c:tickLblPos val="nextTo"/>
        <c:crossAx val="98925568"/>
        <c:crosses val="autoZero"/>
        <c:auto val="1"/>
        <c:lblAlgn val="ctr"/>
        <c:lblOffset val="100"/>
        <c:noMultiLvlLbl val="0"/>
      </c:catAx>
      <c:valAx>
        <c:axId val="98925568"/>
        <c:scaling>
          <c:orientation val="minMax"/>
        </c:scaling>
        <c:delete val="0"/>
        <c:axPos val="l"/>
        <c:majorGridlines/>
        <c:numFmt formatCode="General" sourceLinked="1"/>
        <c:majorTickMark val="out"/>
        <c:minorTickMark val="none"/>
        <c:tickLblPos val="nextTo"/>
        <c:crossAx val="98924032"/>
        <c:crosses val="autoZero"/>
        <c:crossBetween val="between"/>
      </c:valAx>
      <c:valAx>
        <c:axId val="98931456"/>
        <c:scaling>
          <c:orientation val="minMax"/>
          <c:max val="1"/>
        </c:scaling>
        <c:delete val="0"/>
        <c:axPos val="r"/>
        <c:numFmt formatCode="0.00%" sourceLinked="1"/>
        <c:majorTickMark val="out"/>
        <c:minorTickMark val="none"/>
        <c:tickLblPos val="nextTo"/>
        <c:crossAx val="98932992"/>
        <c:crosses val="max"/>
        <c:crossBetween val="between"/>
      </c:valAx>
      <c:catAx>
        <c:axId val="98932992"/>
        <c:scaling>
          <c:orientation val="minMax"/>
        </c:scaling>
        <c:delete val="1"/>
        <c:axPos val="b"/>
        <c:numFmt formatCode="General" sourceLinked="1"/>
        <c:majorTickMark val="out"/>
        <c:minorTickMark val="none"/>
        <c:tickLblPos val="nextTo"/>
        <c:crossAx val="98931456"/>
        <c:crosses val="autoZero"/>
        <c:auto val="1"/>
        <c:lblAlgn val="ctr"/>
        <c:lblOffset val="100"/>
        <c:noMultiLvlLbl val="0"/>
      </c:catAx>
    </c:plotArea>
    <c:legend>
      <c:legendPos val="r"/>
      <c:layout>
        <c:manualLayout>
          <c:xMode val="edge"/>
          <c:yMode val="edge"/>
          <c:x val="0.79370396882207905"/>
          <c:y val="0.41628280839895015"/>
          <c:w val="0.19353686052401345"/>
          <c:h val="0.42206401283172934"/>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92241938657184E-2"/>
          <c:y val="5.1400554097404488E-2"/>
          <c:w val="0.63679446767718617"/>
          <c:h val="0.74747375328083987"/>
        </c:manualLayout>
      </c:layout>
      <c:barChart>
        <c:barDir val="col"/>
        <c:grouping val="clustered"/>
        <c:varyColors val="0"/>
        <c:ser>
          <c:idx val="2"/>
          <c:order val="1"/>
          <c:tx>
            <c:strRef>
              <c:f>Data!$A$101</c:f>
              <c:strCache>
                <c:ptCount val="1"/>
                <c:pt idx="0">
                  <c:v>Percentage of Speed Changes Attributed to WX</c:v>
                </c:pt>
              </c:strCache>
            </c:strRef>
          </c:tx>
          <c:spPr>
            <a:solidFill>
              <a:srgbClr val="FFFF00"/>
            </a:solidFill>
            <a:ln>
              <a:solidFill>
                <a:srgbClr val="FFFF00"/>
              </a:solidFill>
            </a:ln>
          </c:spPr>
          <c:invertIfNegative val="0"/>
          <c:cat>
            <c:strRef>
              <c:f>Data!$B$98:$M$98</c:f>
              <c:strCache>
                <c:ptCount val="3"/>
                <c:pt idx="0">
                  <c:v>18-Jan</c:v>
                </c:pt>
                <c:pt idx="1">
                  <c:v>18-Feb</c:v>
                </c:pt>
                <c:pt idx="2">
                  <c:v>18-Mar</c:v>
                </c:pt>
              </c:strCache>
            </c:strRef>
          </c:cat>
          <c:val>
            <c:numRef>
              <c:f>Data!$B$101:$M$101</c:f>
              <c:numCache>
                <c:formatCode>0.00%</c:formatCode>
                <c:ptCount val="3"/>
                <c:pt idx="0">
                  <c:v>0.1487603305785124</c:v>
                </c:pt>
                <c:pt idx="1">
                  <c:v>2.0134228187919462E-2</c:v>
                </c:pt>
                <c:pt idx="2">
                  <c:v>0.16778523489932887</c:v>
                </c:pt>
              </c:numCache>
            </c:numRef>
          </c:val>
          <c:extLst>
            <c:ext xmlns:c16="http://schemas.microsoft.com/office/drawing/2014/chart" uri="{C3380CC4-5D6E-409C-BE32-E72D297353CC}">
              <c16:uniqueId val="{00000000-6071-4A2A-8CE3-2C3A1D97EAB3}"/>
            </c:ext>
          </c:extLst>
        </c:ser>
        <c:dLbls>
          <c:showLegendKey val="0"/>
          <c:showVal val="0"/>
          <c:showCatName val="0"/>
          <c:showSerName val="0"/>
          <c:showPercent val="0"/>
          <c:showBubbleSize val="0"/>
        </c:dLbls>
        <c:gapWidth val="150"/>
        <c:axId val="98932992"/>
        <c:axId val="98931456"/>
      </c:barChart>
      <c:lineChart>
        <c:grouping val="standard"/>
        <c:varyColors val="0"/>
        <c:ser>
          <c:idx val="0"/>
          <c:order val="0"/>
          <c:tx>
            <c:strRef>
              <c:f>Data!$A$99</c:f>
              <c:strCache>
                <c:ptCount val="1"/>
                <c:pt idx="0">
                  <c:v>Total Unannounced Speed Changes</c:v>
                </c:pt>
              </c:strCache>
            </c:strRef>
          </c:tx>
          <c:spPr>
            <a:ln>
              <a:solidFill>
                <a:srgbClr val="FF0000"/>
              </a:solidFill>
            </a:ln>
          </c:spPr>
          <c:marker>
            <c:symbol val="none"/>
          </c:marker>
          <c:cat>
            <c:strRef>
              <c:f>Data!$B$98:$M$98</c:f>
              <c:strCache>
                <c:ptCount val="3"/>
                <c:pt idx="0">
                  <c:v>18-Jan</c:v>
                </c:pt>
                <c:pt idx="1">
                  <c:v>18-Feb</c:v>
                </c:pt>
                <c:pt idx="2">
                  <c:v>18-Mar</c:v>
                </c:pt>
              </c:strCache>
            </c:strRef>
          </c:cat>
          <c:val>
            <c:numRef>
              <c:f>Data!$B$99:$M$99</c:f>
              <c:numCache>
                <c:formatCode>General</c:formatCode>
                <c:ptCount val="3"/>
                <c:pt idx="0">
                  <c:v>242</c:v>
                </c:pt>
                <c:pt idx="1">
                  <c:v>149</c:v>
                </c:pt>
                <c:pt idx="2">
                  <c:v>149</c:v>
                </c:pt>
              </c:numCache>
            </c:numRef>
          </c:val>
          <c:smooth val="0"/>
          <c:extLst>
            <c:ext xmlns:c16="http://schemas.microsoft.com/office/drawing/2014/chart" uri="{C3380CC4-5D6E-409C-BE32-E72D297353CC}">
              <c16:uniqueId val="{00000001-6071-4A2A-8CE3-2C3A1D97EAB3}"/>
            </c:ext>
          </c:extLst>
        </c:ser>
        <c:dLbls>
          <c:showLegendKey val="0"/>
          <c:showVal val="0"/>
          <c:showCatName val="0"/>
          <c:showSerName val="0"/>
          <c:showPercent val="0"/>
          <c:showBubbleSize val="0"/>
        </c:dLbls>
        <c:marker val="1"/>
        <c:smooth val="0"/>
        <c:axId val="98924032"/>
        <c:axId val="98925568"/>
      </c:lineChart>
      <c:catAx>
        <c:axId val="98924032"/>
        <c:scaling>
          <c:orientation val="minMax"/>
        </c:scaling>
        <c:delete val="0"/>
        <c:axPos val="b"/>
        <c:numFmt formatCode="General" sourceLinked="0"/>
        <c:majorTickMark val="out"/>
        <c:minorTickMark val="none"/>
        <c:tickLblPos val="nextTo"/>
        <c:crossAx val="98925568"/>
        <c:crosses val="autoZero"/>
        <c:auto val="1"/>
        <c:lblAlgn val="ctr"/>
        <c:lblOffset val="100"/>
        <c:noMultiLvlLbl val="0"/>
      </c:catAx>
      <c:valAx>
        <c:axId val="98925568"/>
        <c:scaling>
          <c:orientation val="minMax"/>
        </c:scaling>
        <c:delete val="0"/>
        <c:axPos val="l"/>
        <c:majorGridlines/>
        <c:numFmt formatCode="General" sourceLinked="1"/>
        <c:majorTickMark val="out"/>
        <c:minorTickMark val="none"/>
        <c:tickLblPos val="nextTo"/>
        <c:crossAx val="98924032"/>
        <c:crosses val="autoZero"/>
        <c:crossBetween val="between"/>
      </c:valAx>
      <c:valAx>
        <c:axId val="98931456"/>
        <c:scaling>
          <c:orientation val="minMax"/>
          <c:max val="1"/>
        </c:scaling>
        <c:delete val="0"/>
        <c:axPos val="r"/>
        <c:numFmt formatCode="0.00%" sourceLinked="1"/>
        <c:majorTickMark val="out"/>
        <c:minorTickMark val="none"/>
        <c:tickLblPos val="nextTo"/>
        <c:crossAx val="98932992"/>
        <c:crosses val="max"/>
        <c:crossBetween val="between"/>
      </c:valAx>
      <c:catAx>
        <c:axId val="98932992"/>
        <c:scaling>
          <c:orientation val="minMax"/>
        </c:scaling>
        <c:delete val="1"/>
        <c:axPos val="b"/>
        <c:numFmt formatCode="General" sourceLinked="1"/>
        <c:majorTickMark val="out"/>
        <c:minorTickMark val="none"/>
        <c:tickLblPos val="nextTo"/>
        <c:crossAx val="98931456"/>
        <c:crosses val="autoZero"/>
        <c:auto val="1"/>
        <c:lblAlgn val="ctr"/>
        <c:lblOffset val="100"/>
        <c:noMultiLvlLbl val="0"/>
      </c:catAx>
    </c:plotArea>
    <c:legend>
      <c:legendPos val="r"/>
      <c:layout>
        <c:manualLayout>
          <c:xMode val="edge"/>
          <c:yMode val="edge"/>
          <c:x val="0.79370396882207905"/>
          <c:y val="0.41628280839895015"/>
          <c:w val="0.19353686052401345"/>
          <c:h val="0.42206401283172934"/>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5"/>
          <c:order val="5"/>
          <c:tx>
            <c:strRef>
              <c:f>Data!$H$61</c:f>
              <c:strCache>
                <c:ptCount val="1"/>
                <c:pt idx="0">
                  <c:v>17-Jun</c:v>
                </c:pt>
              </c:strCache>
            </c:strRef>
          </c:tx>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strRef>
          </c:cat>
          <c:val>
            <c:numRef>
              <c:f>Data!$H$62:$H$71</c:f>
              <c:numCache>
                <c:formatCode>General</c:formatCode>
                <c:ptCount val="10"/>
                <c:pt idx="0">
                  <c:v>9</c:v>
                </c:pt>
                <c:pt idx="1">
                  <c:v>4</c:v>
                </c:pt>
                <c:pt idx="2">
                  <c:v>2</c:v>
                </c:pt>
                <c:pt idx="3">
                  <c:v>3</c:v>
                </c:pt>
                <c:pt idx="4">
                  <c:v>18</c:v>
                </c:pt>
                <c:pt idx="5">
                  <c:v>2</c:v>
                </c:pt>
                <c:pt idx="6">
                  <c:v>7</c:v>
                </c:pt>
                <c:pt idx="7">
                  <c:v>4</c:v>
                </c:pt>
                <c:pt idx="8">
                  <c:v>4</c:v>
                </c:pt>
                <c:pt idx="9">
                  <c:v>5</c:v>
                </c:pt>
              </c:numCache>
            </c:numRef>
          </c:val>
          <c:extLst>
            <c:ext xmlns:c16="http://schemas.microsoft.com/office/drawing/2014/chart" uri="{C3380CC4-5D6E-409C-BE32-E72D297353CC}">
              <c16:uniqueId val="{00000000-278E-42CE-901B-2B9BD06C00DD}"/>
            </c:ext>
          </c:extLst>
        </c:ser>
        <c:ser>
          <c:idx val="6"/>
          <c:order val="6"/>
          <c:tx>
            <c:strRef>
              <c:f>Data!$I$61</c:f>
              <c:strCache>
                <c:ptCount val="1"/>
                <c:pt idx="0">
                  <c:v>17-Jul</c:v>
                </c:pt>
              </c:strCache>
            </c:strRef>
          </c:tx>
          <c:spPr>
            <a:solidFill>
              <a:srgbClr val="FFC000"/>
            </a:solidFill>
            <a:ln>
              <a:solidFill>
                <a:srgbClr val="FFC000"/>
              </a:solidFill>
            </a:ln>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strRef>
          </c:cat>
          <c:val>
            <c:numRef>
              <c:f>Data!$I$62:$I$71</c:f>
              <c:numCache>
                <c:formatCode>General</c:formatCode>
                <c:ptCount val="10"/>
                <c:pt idx="0">
                  <c:v>10</c:v>
                </c:pt>
                <c:pt idx="1">
                  <c:v>4</c:v>
                </c:pt>
                <c:pt idx="2">
                  <c:v>3</c:v>
                </c:pt>
                <c:pt idx="3">
                  <c:v>3</c:v>
                </c:pt>
                <c:pt idx="4">
                  <c:v>7</c:v>
                </c:pt>
                <c:pt idx="5">
                  <c:v>8</c:v>
                </c:pt>
                <c:pt idx="6">
                  <c:v>4</c:v>
                </c:pt>
                <c:pt idx="7">
                  <c:v>2</c:v>
                </c:pt>
                <c:pt idx="8">
                  <c:v>14</c:v>
                </c:pt>
                <c:pt idx="9">
                  <c:v>1</c:v>
                </c:pt>
              </c:numCache>
            </c:numRef>
          </c:val>
          <c:extLst>
            <c:ext xmlns:c16="http://schemas.microsoft.com/office/drawing/2014/chart" uri="{C3380CC4-5D6E-409C-BE32-E72D297353CC}">
              <c16:uniqueId val="{00000001-278E-42CE-901B-2B9BD06C00DD}"/>
            </c:ext>
          </c:extLst>
        </c:ser>
        <c:ser>
          <c:idx val="7"/>
          <c:order val="7"/>
          <c:tx>
            <c:strRef>
              <c:f>Data!$J$61</c:f>
              <c:strCache>
                <c:ptCount val="1"/>
                <c:pt idx="0">
                  <c:v>17-Aug</c:v>
                </c:pt>
              </c:strCache>
            </c:strRef>
          </c:tx>
          <c:spPr>
            <a:solidFill>
              <a:srgbClr val="92D050"/>
            </a:solidFill>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strRef>
          </c:cat>
          <c:val>
            <c:numRef>
              <c:f>Data!$J$62:$J$71</c:f>
              <c:numCache>
                <c:formatCode>General</c:formatCode>
                <c:ptCount val="10"/>
                <c:pt idx="0">
                  <c:v>12</c:v>
                </c:pt>
                <c:pt idx="1">
                  <c:v>8</c:v>
                </c:pt>
                <c:pt idx="2">
                  <c:v>3</c:v>
                </c:pt>
                <c:pt idx="3">
                  <c:v>0</c:v>
                </c:pt>
                <c:pt idx="4">
                  <c:v>6</c:v>
                </c:pt>
                <c:pt idx="5">
                  <c:v>8</c:v>
                </c:pt>
                <c:pt idx="6">
                  <c:v>3</c:v>
                </c:pt>
                <c:pt idx="7">
                  <c:v>4</c:v>
                </c:pt>
                <c:pt idx="8">
                  <c:v>0</c:v>
                </c:pt>
                <c:pt idx="9">
                  <c:v>0</c:v>
                </c:pt>
              </c:numCache>
            </c:numRef>
          </c:val>
          <c:extLst>
            <c:ext xmlns:c16="http://schemas.microsoft.com/office/drawing/2014/chart" uri="{C3380CC4-5D6E-409C-BE32-E72D297353CC}">
              <c16:uniqueId val="{00000002-278E-42CE-901B-2B9BD06C00DD}"/>
            </c:ext>
          </c:extLst>
        </c:ser>
        <c:ser>
          <c:idx val="8"/>
          <c:order val="8"/>
          <c:tx>
            <c:strRef>
              <c:f>Data!$K$61</c:f>
              <c:strCache>
                <c:ptCount val="1"/>
                <c:pt idx="0">
                  <c:v>17-Sep</c:v>
                </c:pt>
              </c:strCache>
            </c:strRef>
          </c:tx>
          <c:spPr>
            <a:solidFill>
              <a:srgbClr val="FF66CC"/>
            </a:solidFill>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strRef>
          </c:cat>
          <c:val>
            <c:numRef>
              <c:f>Data!$K$62:$K$71</c:f>
              <c:numCache>
                <c:formatCode>General</c:formatCode>
                <c:ptCount val="10"/>
                <c:pt idx="0">
                  <c:v>16</c:v>
                </c:pt>
                <c:pt idx="1">
                  <c:v>6</c:v>
                </c:pt>
                <c:pt idx="2">
                  <c:v>11</c:v>
                </c:pt>
                <c:pt idx="3">
                  <c:v>7</c:v>
                </c:pt>
                <c:pt idx="4">
                  <c:v>6</c:v>
                </c:pt>
                <c:pt idx="5">
                  <c:v>4</c:v>
                </c:pt>
                <c:pt idx="6">
                  <c:v>5</c:v>
                </c:pt>
                <c:pt idx="7">
                  <c:v>1</c:v>
                </c:pt>
                <c:pt idx="8">
                  <c:v>10</c:v>
                </c:pt>
                <c:pt idx="9">
                  <c:v>2</c:v>
                </c:pt>
              </c:numCache>
            </c:numRef>
          </c:val>
          <c:extLst>
            <c:ext xmlns:c16="http://schemas.microsoft.com/office/drawing/2014/chart" uri="{C3380CC4-5D6E-409C-BE32-E72D297353CC}">
              <c16:uniqueId val="{00000003-278E-42CE-901B-2B9BD06C00DD}"/>
            </c:ext>
          </c:extLst>
        </c:ser>
        <c:ser>
          <c:idx val="9"/>
          <c:order val="9"/>
          <c:tx>
            <c:strRef>
              <c:f>Data!$L$61</c:f>
              <c:strCache>
                <c:ptCount val="1"/>
                <c:pt idx="0">
                  <c:v>17-Oct</c:v>
                </c:pt>
              </c:strCache>
            </c:strRef>
          </c:tx>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strRef>
          </c:cat>
          <c:val>
            <c:numRef>
              <c:f>Data!$L$62:$L$71</c:f>
              <c:numCache>
                <c:formatCode>General</c:formatCode>
                <c:ptCount val="10"/>
                <c:pt idx="0">
                  <c:v>9</c:v>
                </c:pt>
                <c:pt idx="1">
                  <c:v>5</c:v>
                </c:pt>
                <c:pt idx="2">
                  <c:v>11</c:v>
                </c:pt>
                <c:pt idx="3">
                  <c:v>4</c:v>
                </c:pt>
                <c:pt idx="4">
                  <c:v>12</c:v>
                </c:pt>
                <c:pt idx="5">
                  <c:v>14</c:v>
                </c:pt>
                <c:pt idx="6">
                  <c:v>8</c:v>
                </c:pt>
                <c:pt idx="7">
                  <c:v>5</c:v>
                </c:pt>
                <c:pt idx="8">
                  <c:v>7</c:v>
                </c:pt>
                <c:pt idx="9">
                  <c:v>3</c:v>
                </c:pt>
              </c:numCache>
            </c:numRef>
          </c:val>
          <c:extLst>
            <c:ext xmlns:c16="http://schemas.microsoft.com/office/drawing/2014/chart" uri="{C3380CC4-5D6E-409C-BE32-E72D297353CC}">
              <c16:uniqueId val="{00000004-278E-42CE-901B-2B9BD06C00DD}"/>
            </c:ext>
          </c:extLst>
        </c:ser>
        <c:ser>
          <c:idx val="10"/>
          <c:order val="10"/>
          <c:tx>
            <c:strRef>
              <c:f>Data!$M$61</c:f>
              <c:strCache>
                <c:ptCount val="1"/>
                <c:pt idx="0">
                  <c:v>17-Nov</c:v>
                </c:pt>
              </c:strCache>
            </c:strRef>
          </c:tx>
          <c:spPr>
            <a:solidFill>
              <a:srgbClr val="00B0F0"/>
            </a:solidFill>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strRef>
          </c:cat>
          <c:val>
            <c:numRef>
              <c:f>Data!$M$62:$M$71</c:f>
              <c:numCache>
                <c:formatCode>General</c:formatCode>
                <c:ptCount val="10"/>
                <c:pt idx="0">
                  <c:v>9</c:v>
                </c:pt>
                <c:pt idx="1">
                  <c:v>12</c:v>
                </c:pt>
                <c:pt idx="2">
                  <c:v>10</c:v>
                </c:pt>
                <c:pt idx="3">
                  <c:v>8</c:v>
                </c:pt>
                <c:pt idx="4">
                  <c:v>12</c:v>
                </c:pt>
                <c:pt idx="5">
                  <c:v>4</c:v>
                </c:pt>
                <c:pt idx="6">
                  <c:v>14</c:v>
                </c:pt>
                <c:pt idx="7">
                  <c:v>9</c:v>
                </c:pt>
                <c:pt idx="8">
                  <c:v>5</c:v>
                </c:pt>
                <c:pt idx="9">
                  <c:v>5</c:v>
                </c:pt>
              </c:numCache>
            </c:numRef>
          </c:val>
          <c:extLst>
            <c:ext xmlns:c16="http://schemas.microsoft.com/office/drawing/2014/chart" uri="{C3380CC4-5D6E-409C-BE32-E72D297353CC}">
              <c16:uniqueId val="{00000005-278E-42CE-901B-2B9BD06C00DD}"/>
            </c:ext>
          </c:extLst>
        </c:ser>
        <c:ser>
          <c:idx val="11"/>
          <c:order val="11"/>
          <c:tx>
            <c:strRef>
              <c:f>Data!$N$61</c:f>
              <c:strCache>
                <c:ptCount val="1"/>
                <c:pt idx="0">
                  <c:v>17-Dec</c:v>
                </c:pt>
              </c:strCache>
            </c:strRef>
          </c:tx>
          <c:spPr>
            <a:solidFill>
              <a:srgbClr val="FF0000"/>
            </a:solidFill>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strRef>
          </c:cat>
          <c:val>
            <c:numRef>
              <c:f>Data!$N$62:$N$71</c:f>
              <c:numCache>
                <c:formatCode>General</c:formatCode>
                <c:ptCount val="10"/>
                <c:pt idx="0">
                  <c:v>18</c:v>
                </c:pt>
                <c:pt idx="1">
                  <c:v>21</c:v>
                </c:pt>
                <c:pt idx="2">
                  <c:v>12</c:v>
                </c:pt>
                <c:pt idx="3">
                  <c:v>23</c:v>
                </c:pt>
                <c:pt idx="4">
                  <c:v>8</c:v>
                </c:pt>
                <c:pt idx="5">
                  <c:v>8</c:v>
                </c:pt>
                <c:pt idx="6">
                  <c:v>12</c:v>
                </c:pt>
                <c:pt idx="7">
                  <c:v>14</c:v>
                </c:pt>
                <c:pt idx="8">
                  <c:v>9</c:v>
                </c:pt>
                <c:pt idx="9">
                  <c:v>23</c:v>
                </c:pt>
              </c:numCache>
            </c:numRef>
          </c:val>
          <c:extLst>
            <c:ext xmlns:c16="http://schemas.microsoft.com/office/drawing/2014/chart" uri="{C3380CC4-5D6E-409C-BE32-E72D297353CC}">
              <c16:uniqueId val="{00000006-278E-42CE-901B-2B9BD06C00DD}"/>
            </c:ext>
          </c:extLst>
        </c:ser>
        <c:dLbls>
          <c:showLegendKey val="0"/>
          <c:showVal val="0"/>
          <c:showCatName val="0"/>
          <c:showSerName val="0"/>
          <c:showPercent val="0"/>
          <c:showBubbleSize val="0"/>
        </c:dLbls>
        <c:gapWidth val="150"/>
        <c:axId val="96467200"/>
        <c:axId val="98902016"/>
        <c:extLst>
          <c:ext xmlns:c15="http://schemas.microsoft.com/office/drawing/2012/chart" uri="{02D57815-91ED-43cb-92C2-25804820EDAC}">
            <c15:filteredBarSeries>
              <c15:ser>
                <c:idx val="0"/>
                <c:order val="0"/>
                <c:tx>
                  <c:strRef>
                    <c:extLst>
                      <c:ext uri="{02D57815-91ED-43cb-92C2-25804820EDAC}">
                        <c15:formulaRef>
                          <c15:sqref>Data!$C$61</c15:sqref>
                        </c15:formulaRef>
                      </c:ext>
                    </c:extLst>
                    <c:strCache>
                      <c:ptCount val="1"/>
                      <c:pt idx="0">
                        <c:v>17-Jan</c:v>
                      </c:pt>
                    </c:strCache>
                  </c:strRef>
                </c:tx>
                <c:invertIfNegative val="0"/>
                <c:cat>
                  <c:strRef>
                    <c:extLst>
                      <c:ex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c:ext uri="{02D57815-91ED-43cb-92C2-25804820EDAC}">
                        <c15:formulaRef>
                          <c15:sqref>Data!$C$62:$C$71</c15:sqref>
                        </c15:formulaRef>
                      </c:ext>
                    </c:extLst>
                    <c:numCache>
                      <c:formatCode>General</c:formatCode>
                      <c:ptCount val="10"/>
                      <c:pt idx="0">
                        <c:v>8</c:v>
                      </c:pt>
                      <c:pt idx="1">
                        <c:v>20</c:v>
                      </c:pt>
                      <c:pt idx="2">
                        <c:v>37</c:v>
                      </c:pt>
                      <c:pt idx="3">
                        <c:v>20</c:v>
                      </c:pt>
                      <c:pt idx="4">
                        <c:v>11</c:v>
                      </c:pt>
                      <c:pt idx="5">
                        <c:v>13</c:v>
                      </c:pt>
                      <c:pt idx="6">
                        <c:v>10</c:v>
                      </c:pt>
                      <c:pt idx="7">
                        <c:v>8</c:v>
                      </c:pt>
                      <c:pt idx="8">
                        <c:v>5</c:v>
                      </c:pt>
                      <c:pt idx="9">
                        <c:v>4</c:v>
                      </c:pt>
                    </c:numCache>
                  </c:numRef>
                </c:val>
                <c:extLst>
                  <c:ext xmlns:c16="http://schemas.microsoft.com/office/drawing/2014/chart" uri="{C3380CC4-5D6E-409C-BE32-E72D297353CC}">
                    <c16:uniqueId val="{00000007-278E-42CE-901B-2B9BD06C00D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Data!$D$61</c15:sqref>
                        </c15:formulaRef>
                      </c:ext>
                    </c:extLst>
                    <c:strCache>
                      <c:ptCount val="1"/>
                      <c:pt idx="0">
                        <c:v>17-Feb</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Data!$D$62:$D$71</c15:sqref>
                        </c15:formulaRef>
                      </c:ext>
                    </c:extLst>
                    <c:numCache>
                      <c:formatCode>General</c:formatCode>
                      <c:ptCount val="10"/>
                      <c:pt idx="0">
                        <c:v>22</c:v>
                      </c:pt>
                      <c:pt idx="1">
                        <c:v>32</c:v>
                      </c:pt>
                      <c:pt idx="2">
                        <c:v>13</c:v>
                      </c:pt>
                      <c:pt idx="3">
                        <c:v>33</c:v>
                      </c:pt>
                      <c:pt idx="4">
                        <c:v>18</c:v>
                      </c:pt>
                      <c:pt idx="5">
                        <c:v>10</c:v>
                      </c:pt>
                      <c:pt idx="6">
                        <c:v>1</c:v>
                      </c:pt>
                      <c:pt idx="7">
                        <c:v>15</c:v>
                      </c:pt>
                      <c:pt idx="8">
                        <c:v>1</c:v>
                      </c:pt>
                      <c:pt idx="9">
                        <c:v>10</c:v>
                      </c:pt>
                    </c:numCache>
                  </c:numRef>
                </c:val>
                <c:extLst xmlns:c15="http://schemas.microsoft.com/office/drawing/2012/chart">
                  <c:ext xmlns:c16="http://schemas.microsoft.com/office/drawing/2014/chart" uri="{C3380CC4-5D6E-409C-BE32-E72D297353CC}">
                    <c16:uniqueId val="{00000008-278E-42CE-901B-2B9BD06C00D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Data!$E$61</c15:sqref>
                        </c15:formulaRef>
                      </c:ext>
                    </c:extLst>
                    <c:strCache>
                      <c:ptCount val="1"/>
                      <c:pt idx="0">
                        <c:v>17-Mar</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Data!$E$62:$E$71</c15:sqref>
                        </c15:formulaRef>
                      </c:ext>
                    </c:extLst>
                    <c:numCache>
                      <c:formatCode>General</c:formatCode>
                      <c:ptCount val="10"/>
                      <c:pt idx="0">
                        <c:v>27</c:v>
                      </c:pt>
                      <c:pt idx="1">
                        <c:v>22</c:v>
                      </c:pt>
                      <c:pt idx="2">
                        <c:v>21</c:v>
                      </c:pt>
                      <c:pt idx="3">
                        <c:v>16</c:v>
                      </c:pt>
                      <c:pt idx="4">
                        <c:v>11</c:v>
                      </c:pt>
                      <c:pt idx="5">
                        <c:v>18</c:v>
                      </c:pt>
                      <c:pt idx="6">
                        <c:v>8</c:v>
                      </c:pt>
                      <c:pt idx="7">
                        <c:v>3</c:v>
                      </c:pt>
                      <c:pt idx="8">
                        <c:v>7</c:v>
                      </c:pt>
                      <c:pt idx="9">
                        <c:v>12</c:v>
                      </c:pt>
                    </c:numCache>
                  </c:numRef>
                </c:val>
                <c:extLst xmlns:c15="http://schemas.microsoft.com/office/drawing/2012/chart">
                  <c:ext xmlns:c16="http://schemas.microsoft.com/office/drawing/2014/chart" uri="{C3380CC4-5D6E-409C-BE32-E72D297353CC}">
                    <c16:uniqueId val="{00000009-278E-42CE-901B-2B9BD06C00D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Data!$F$61</c15:sqref>
                        </c15:formulaRef>
                      </c:ext>
                    </c:extLst>
                    <c:strCache>
                      <c:ptCount val="1"/>
                      <c:pt idx="0">
                        <c:v>17-Apr</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Data!$F$62:$F$71</c15:sqref>
                        </c15:formulaRef>
                      </c:ext>
                    </c:extLst>
                    <c:numCache>
                      <c:formatCode>General</c:formatCode>
                      <c:ptCount val="10"/>
                      <c:pt idx="0">
                        <c:v>8</c:v>
                      </c:pt>
                      <c:pt idx="1">
                        <c:v>1</c:v>
                      </c:pt>
                      <c:pt idx="2">
                        <c:v>10</c:v>
                      </c:pt>
                      <c:pt idx="3">
                        <c:v>5</c:v>
                      </c:pt>
                      <c:pt idx="4">
                        <c:v>6</c:v>
                      </c:pt>
                      <c:pt idx="5">
                        <c:v>6</c:v>
                      </c:pt>
                      <c:pt idx="6">
                        <c:v>3</c:v>
                      </c:pt>
                      <c:pt idx="7">
                        <c:v>3</c:v>
                      </c:pt>
                      <c:pt idx="8">
                        <c:v>6</c:v>
                      </c:pt>
                      <c:pt idx="9">
                        <c:v>4</c:v>
                      </c:pt>
                    </c:numCache>
                  </c:numRef>
                </c:val>
                <c:extLst xmlns:c15="http://schemas.microsoft.com/office/drawing/2012/chart">
                  <c:ext xmlns:c16="http://schemas.microsoft.com/office/drawing/2014/chart" uri="{C3380CC4-5D6E-409C-BE32-E72D297353CC}">
                    <c16:uniqueId val="{0000000A-278E-42CE-901B-2B9BD06C00D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Data!$G$61</c15:sqref>
                        </c15:formulaRef>
                      </c:ext>
                    </c:extLst>
                    <c:strCache>
                      <c:ptCount val="1"/>
                      <c:pt idx="0">
                        <c:v>17-May</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Data!$G$62:$G$71</c15:sqref>
                        </c15:formulaRef>
                      </c:ext>
                    </c:extLst>
                    <c:numCache>
                      <c:formatCode>General</c:formatCode>
                      <c:ptCount val="10"/>
                      <c:pt idx="0">
                        <c:v>12</c:v>
                      </c:pt>
                      <c:pt idx="1">
                        <c:v>9</c:v>
                      </c:pt>
                      <c:pt idx="2">
                        <c:v>8</c:v>
                      </c:pt>
                      <c:pt idx="3">
                        <c:v>5</c:v>
                      </c:pt>
                      <c:pt idx="4">
                        <c:v>11</c:v>
                      </c:pt>
                      <c:pt idx="5">
                        <c:v>4</c:v>
                      </c:pt>
                      <c:pt idx="6">
                        <c:v>6</c:v>
                      </c:pt>
                      <c:pt idx="7">
                        <c:v>5</c:v>
                      </c:pt>
                      <c:pt idx="8">
                        <c:v>5</c:v>
                      </c:pt>
                      <c:pt idx="9">
                        <c:v>0</c:v>
                      </c:pt>
                    </c:numCache>
                  </c:numRef>
                </c:val>
                <c:extLst xmlns:c15="http://schemas.microsoft.com/office/drawing/2012/chart">
                  <c:ext xmlns:c16="http://schemas.microsoft.com/office/drawing/2014/chart" uri="{C3380CC4-5D6E-409C-BE32-E72D297353CC}">
                    <c16:uniqueId val="{0000000B-278E-42CE-901B-2B9BD06C00DD}"/>
                  </c:ext>
                </c:extLst>
              </c15:ser>
            </c15:filteredBarSeries>
          </c:ext>
        </c:extLst>
      </c:barChart>
      <c:catAx>
        <c:axId val="96467200"/>
        <c:scaling>
          <c:orientation val="minMax"/>
        </c:scaling>
        <c:delete val="0"/>
        <c:axPos val="b"/>
        <c:numFmt formatCode="General" sourceLinked="0"/>
        <c:majorTickMark val="out"/>
        <c:minorTickMark val="none"/>
        <c:tickLblPos val="nextTo"/>
        <c:crossAx val="98902016"/>
        <c:crosses val="autoZero"/>
        <c:auto val="1"/>
        <c:lblAlgn val="ctr"/>
        <c:lblOffset val="100"/>
        <c:noMultiLvlLbl val="0"/>
      </c:catAx>
      <c:valAx>
        <c:axId val="98902016"/>
        <c:scaling>
          <c:orientation val="minMax"/>
        </c:scaling>
        <c:delete val="0"/>
        <c:axPos val="l"/>
        <c:majorGridlines/>
        <c:numFmt formatCode="General" sourceLinked="1"/>
        <c:majorTickMark val="out"/>
        <c:minorTickMark val="none"/>
        <c:tickLblPos val="nextTo"/>
        <c:crossAx val="96467200"/>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Data!$B$61</c:f>
              <c:strCache>
                <c:ptCount val="1"/>
                <c:pt idx="0">
                  <c:v>18-Jan</c:v>
                </c:pt>
              </c:strCache>
              <c:extLst xmlns:c15="http://schemas.microsoft.com/office/drawing/2012/chart"/>
            </c:strRef>
          </c:tx>
          <c:spPr>
            <a:solidFill>
              <a:srgbClr val="FFC000"/>
            </a:solidFill>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extLst xmlns:c15="http://schemas.microsoft.com/office/drawing/2012/chart"/>
            </c:strRef>
          </c:cat>
          <c:val>
            <c:numRef>
              <c:f>Data!$B$62:$B$71</c:f>
              <c:numCache>
                <c:formatCode>General</c:formatCode>
                <c:ptCount val="10"/>
                <c:pt idx="0">
                  <c:v>7</c:v>
                </c:pt>
                <c:pt idx="1">
                  <c:v>40</c:v>
                </c:pt>
                <c:pt idx="2">
                  <c:v>29</c:v>
                </c:pt>
                <c:pt idx="3">
                  <c:v>22</c:v>
                </c:pt>
                <c:pt idx="4">
                  <c:v>14</c:v>
                </c:pt>
                <c:pt idx="5">
                  <c:v>5</c:v>
                </c:pt>
                <c:pt idx="6">
                  <c:v>10</c:v>
                </c:pt>
                <c:pt idx="7">
                  <c:v>11</c:v>
                </c:pt>
                <c:pt idx="8">
                  <c:v>6</c:v>
                </c:pt>
                <c:pt idx="9">
                  <c:v>15</c:v>
                </c:pt>
              </c:numCache>
              <c:extLst xmlns:c15="http://schemas.microsoft.com/office/drawing/2012/chart"/>
            </c:numRef>
          </c:val>
          <c:extLst xmlns:c15="http://schemas.microsoft.com/office/drawing/2012/chart">
            <c:ext xmlns:c16="http://schemas.microsoft.com/office/drawing/2014/chart" uri="{C3380CC4-5D6E-409C-BE32-E72D297353CC}">
              <c16:uniqueId val="{00000000-7AD0-4E9F-B2CE-0BEC79F7E4C3}"/>
            </c:ext>
          </c:extLst>
        </c:ser>
        <c:ser>
          <c:idx val="1"/>
          <c:order val="1"/>
          <c:tx>
            <c:strRef>
              <c:f>Data!$C$61</c:f>
              <c:strCache>
                <c:ptCount val="1"/>
                <c:pt idx="0">
                  <c:v>18-Feb</c:v>
                </c:pt>
              </c:strCache>
              <c:extLst xmlns:c15="http://schemas.microsoft.com/office/drawing/2012/chart"/>
            </c:strRef>
          </c:tx>
          <c:spPr>
            <a:solidFill>
              <a:srgbClr val="002060"/>
            </a:solidFill>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extLst xmlns:c15="http://schemas.microsoft.com/office/drawing/2012/chart"/>
            </c:strRef>
          </c:cat>
          <c:val>
            <c:numRef>
              <c:f>Data!$C$62:$C$71</c:f>
              <c:numCache>
                <c:formatCode>General</c:formatCode>
                <c:ptCount val="10"/>
                <c:pt idx="0">
                  <c:v>3</c:v>
                </c:pt>
                <c:pt idx="1">
                  <c:v>26</c:v>
                </c:pt>
                <c:pt idx="2">
                  <c:v>12</c:v>
                </c:pt>
                <c:pt idx="3">
                  <c:v>7</c:v>
                </c:pt>
                <c:pt idx="4">
                  <c:v>15</c:v>
                </c:pt>
                <c:pt idx="5">
                  <c:v>8</c:v>
                </c:pt>
                <c:pt idx="6">
                  <c:v>5</c:v>
                </c:pt>
                <c:pt idx="7">
                  <c:v>9</c:v>
                </c:pt>
                <c:pt idx="8">
                  <c:v>2</c:v>
                </c:pt>
                <c:pt idx="9">
                  <c:v>11</c:v>
                </c:pt>
              </c:numCache>
              <c:extLst xmlns:c15="http://schemas.microsoft.com/office/drawing/2012/chart"/>
            </c:numRef>
          </c:val>
          <c:extLst xmlns:c15="http://schemas.microsoft.com/office/drawing/2012/chart">
            <c:ext xmlns:c16="http://schemas.microsoft.com/office/drawing/2014/chart" uri="{C3380CC4-5D6E-409C-BE32-E72D297353CC}">
              <c16:uniqueId val="{00000001-7AD0-4E9F-B2CE-0BEC79F7E4C3}"/>
            </c:ext>
          </c:extLst>
        </c:ser>
        <c:ser>
          <c:idx val="2"/>
          <c:order val="2"/>
          <c:tx>
            <c:strRef>
              <c:f>Data!$D$61</c:f>
              <c:strCache>
                <c:ptCount val="1"/>
                <c:pt idx="0">
                  <c:v>18-Mar</c:v>
                </c:pt>
              </c:strCache>
              <c:extLst xmlns:c15="http://schemas.microsoft.com/office/drawing/2012/chart"/>
            </c:strRef>
          </c:tx>
          <c:spPr>
            <a:solidFill>
              <a:srgbClr val="FF0000"/>
            </a:solidFill>
          </c:spPr>
          <c:invertIfNegative val="0"/>
          <c:cat>
            <c:strRef>
              <c:f>Data!$A$62:$A$71</c:f>
              <c:strCache>
                <c:ptCount val="10"/>
                <c:pt idx="0">
                  <c:v>MIL</c:v>
                </c:pt>
                <c:pt idx="1">
                  <c:v>HAL</c:v>
                </c:pt>
                <c:pt idx="2">
                  <c:v>DAL</c:v>
                </c:pt>
                <c:pt idx="3">
                  <c:v>UAL</c:v>
                </c:pt>
                <c:pt idx="4">
                  <c:v>KAL</c:v>
                </c:pt>
                <c:pt idx="5">
                  <c:v>PAL</c:v>
                </c:pt>
                <c:pt idx="6">
                  <c:v>JAL</c:v>
                </c:pt>
                <c:pt idx="7">
                  <c:v>ANA</c:v>
                </c:pt>
                <c:pt idx="8">
                  <c:v>QFA</c:v>
                </c:pt>
                <c:pt idx="9">
                  <c:v>ASA</c:v>
                </c:pt>
              </c:strCache>
              <c:extLst xmlns:c15="http://schemas.microsoft.com/office/drawing/2012/chart"/>
            </c:strRef>
          </c:cat>
          <c:val>
            <c:numRef>
              <c:f>Data!$D$62:$D$71</c:f>
              <c:numCache>
                <c:formatCode>General</c:formatCode>
                <c:ptCount val="10"/>
                <c:pt idx="0">
                  <c:v>7</c:v>
                </c:pt>
                <c:pt idx="1">
                  <c:v>4</c:v>
                </c:pt>
                <c:pt idx="2">
                  <c:v>16</c:v>
                </c:pt>
                <c:pt idx="3">
                  <c:v>24</c:v>
                </c:pt>
                <c:pt idx="4">
                  <c:v>6</c:v>
                </c:pt>
                <c:pt idx="5">
                  <c:v>19</c:v>
                </c:pt>
                <c:pt idx="6">
                  <c:v>8</c:v>
                </c:pt>
                <c:pt idx="7">
                  <c:v>5</c:v>
                </c:pt>
                <c:pt idx="8">
                  <c:v>13</c:v>
                </c:pt>
                <c:pt idx="9">
                  <c:v>3</c:v>
                </c:pt>
              </c:numCache>
              <c:extLst xmlns:c15="http://schemas.microsoft.com/office/drawing/2012/chart"/>
            </c:numRef>
          </c:val>
          <c:extLst xmlns:c15="http://schemas.microsoft.com/office/drawing/2012/chart">
            <c:ext xmlns:c16="http://schemas.microsoft.com/office/drawing/2014/chart" uri="{C3380CC4-5D6E-409C-BE32-E72D297353CC}">
              <c16:uniqueId val="{00000002-7AD0-4E9F-B2CE-0BEC79F7E4C3}"/>
            </c:ext>
          </c:extLst>
        </c:ser>
        <c:dLbls>
          <c:showLegendKey val="0"/>
          <c:showVal val="0"/>
          <c:showCatName val="0"/>
          <c:showSerName val="0"/>
          <c:showPercent val="0"/>
          <c:showBubbleSize val="0"/>
        </c:dLbls>
        <c:gapWidth val="150"/>
        <c:axId val="96467200"/>
        <c:axId val="98902016"/>
        <c:extLst>
          <c:ext xmlns:c15="http://schemas.microsoft.com/office/drawing/2012/chart" uri="{02D57815-91ED-43cb-92C2-25804820EDAC}">
            <c15:filteredBarSeries>
              <c15:ser>
                <c:idx val="3"/>
                <c:order val="3"/>
                <c:tx>
                  <c:strRef>
                    <c:extLst>
                      <c:ext uri="{02D57815-91ED-43cb-92C2-25804820EDAC}">
                        <c15:formulaRef>
                          <c15:sqref>Data!$E$61</c15:sqref>
                        </c15:formulaRef>
                      </c:ext>
                    </c:extLst>
                    <c:strCache>
                      <c:ptCount val="1"/>
                      <c:pt idx="0">
                        <c:v>18-Apr</c:v>
                      </c:pt>
                    </c:strCache>
                  </c:strRef>
                </c:tx>
                <c:invertIfNegative val="0"/>
                <c:cat>
                  <c:strRef>
                    <c:extLst>
                      <c:ex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c:ext uri="{02D57815-91ED-43cb-92C2-25804820EDAC}">
                        <c15:formulaRef>
                          <c15:sqref>Data!$E$62:$E$71</c15:sqref>
                        </c15:formulaRef>
                      </c:ext>
                    </c:extLst>
                    <c:numCache>
                      <c:formatCode>General</c:formatCode>
                      <c:ptCount val="10"/>
                    </c:numCache>
                  </c:numRef>
                </c:val>
                <c:extLst>
                  <c:ext xmlns:c16="http://schemas.microsoft.com/office/drawing/2014/chart" uri="{C3380CC4-5D6E-409C-BE32-E72D297353CC}">
                    <c16:uniqueId val="{00000003-7AD0-4E9F-B2CE-0BEC79F7E4C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Data!$F$61</c15:sqref>
                        </c15:formulaRef>
                      </c:ext>
                    </c:extLst>
                    <c:strCache>
                      <c:ptCount val="1"/>
                      <c:pt idx="0">
                        <c:v>18-May</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Data!$F$62:$F$71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7AD0-4E9F-B2CE-0BEC79F7E4C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Data!$G$61</c15:sqref>
                        </c15:formulaRef>
                      </c:ext>
                    </c:extLst>
                    <c:strCache>
                      <c:ptCount val="1"/>
                      <c:pt idx="0">
                        <c:v>18-Jun</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Data!$G$62:$G$71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7AD0-4E9F-B2CE-0BEC79F7E4C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Data!$H$61</c15:sqref>
                        </c15:formulaRef>
                      </c:ext>
                    </c:extLst>
                    <c:strCache>
                      <c:ptCount val="1"/>
                      <c:pt idx="0">
                        <c:v>18-Jul</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Data!$H$62:$H$71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7AD0-4E9F-B2CE-0BEC79F7E4C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Data!$I$61</c15:sqref>
                        </c15:formulaRef>
                      </c:ext>
                    </c:extLst>
                    <c:strCache>
                      <c:ptCount val="1"/>
                      <c:pt idx="0">
                        <c:v>18-Aug</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Data!$I$62:$I$71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7AD0-4E9F-B2CE-0BEC79F7E4C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Data!$J$61</c15:sqref>
                        </c15:formulaRef>
                      </c:ext>
                    </c:extLst>
                    <c:strCache>
                      <c:ptCount val="1"/>
                      <c:pt idx="0">
                        <c:v>18-Sep</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Data!$J$62:$J$71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7AD0-4E9F-B2CE-0BEC79F7E4C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Data!$K$61</c15:sqref>
                        </c15:formulaRef>
                      </c:ext>
                    </c:extLst>
                    <c:strCache>
                      <c:ptCount val="1"/>
                      <c:pt idx="0">
                        <c:v>18-Oct</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Data!$K$62:$K$71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7AD0-4E9F-B2CE-0BEC79F7E4C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Data!$L$61</c15:sqref>
                        </c15:formulaRef>
                      </c:ext>
                    </c:extLst>
                    <c:strCache>
                      <c:ptCount val="1"/>
                      <c:pt idx="0">
                        <c:v>18-Nov</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Data!$L$62:$L$71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7AD0-4E9F-B2CE-0BEC79F7E4C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Data!$M$61</c15:sqref>
                        </c15:formulaRef>
                      </c:ext>
                    </c:extLst>
                    <c:strCache>
                      <c:ptCount val="1"/>
                      <c:pt idx="0">
                        <c:v>18-Dec</c:v>
                      </c:pt>
                    </c:strCache>
                  </c:strRef>
                </c:tx>
                <c:invertIfNegative val="0"/>
                <c:cat>
                  <c:strRef>
                    <c:extLst xmlns:c15="http://schemas.microsoft.com/office/drawing/2012/chart">
                      <c:ext xmlns:c15="http://schemas.microsoft.com/office/drawing/2012/chart" uri="{02D57815-91ED-43cb-92C2-25804820EDAC}">
                        <c15:formulaRef>
                          <c15:sqref>Data!$A$62:$A$71</c15:sqref>
                        </c15:formulaRef>
                      </c:ext>
                    </c:extLst>
                    <c:strCache>
                      <c:ptCount val="10"/>
                      <c:pt idx="0">
                        <c:v>MIL</c:v>
                      </c:pt>
                      <c:pt idx="1">
                        <c:v>HAL</c:v>
                      </c:pt>
                      <c:pt idx="2">
                        <c:v>DAL</c:v>
                      </c:pt>
                      <c:pt idx="3">
                        <c:v>UAL</c:v>
                      </c:pt>
                      <c:pt idx="4">
                        <c:v>KAL</c:v>
                      </c:pt>
                      <c:pt idx="5">
                        <c:v>PAL</c:v>
                      </c:pt>
                      <c:pt idx="6">
                        <c:v>JAL</c:v>
                      </c:pt>
                      <c:pt idx="7">
                        <c:v>ANA</c:v>
                      </c:pt>
                      <c:pt idx="8">
                        <c:v>QFA</c:v>
                      </c:pt>
                      <c:pt idx="9">
                        <c:v>ASA</c:v>
                      </c:pt>
                    </c:strCache>
                  </c:strRef>
                </c:cat>
                <c:val>
                  <c:numRef>
                    <c:extLst xmlns:c15="http://schemas.microsoft.com/office/drawing/2012/chart">
                      <c:ext xmlns:c15="http://schemas.microsoft.com/office/drawing/2012/chart" uri="{02D57815-91ED-43cb-92C2-25804820EDAC}">
                        <c15:formulaRef>
                          <c15:sqref>Data!$M$62:$M$71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7AD0-4E9F-B2CE-0BEC79F7E4C3}"/>
                  </c:ext>
                </c:extLst>
              </c15:ser>
            </c15:filteredBarSeries>
          </c:ext>
        </c:extLst>
      </c:barChart>
      <c:catAx>
        <c:axId val="96467200"/>
        <c:scaling>
          <c:orientation val="minMax"/>
        </c:scaling>
        <c:delete val="0"/>
        <c:axPos val="b"/>
        <c:numFmt formatCode="General" sourceLinked="0"/>
        <c:majorTickMark val="out"/>
        <c:minorTickMark val="none"/>
        <c:tickLblPos val="nextTo"/>
        <c:crossAx val="98902016"/>
        <c:crosses val="autoZero"/>
        <c:auto val="1"/>
        <c:lblAlgn val="ctr"/>
        <c:lblOffset val="100"/>
        <c:noMultiLvlLbl val="0"/>
      </c:catAx>
      <c:valAx>
        <c:axId val="98902016"/>
        <c:scaling>
          <c:orientation val="minMax"/>
        </c:scaling>
        <c:delete val="0"/>
        <c:axPos val="l"/>
        <c:majorGridlines/>
        <c:numFmt formatCode="General" sourceLinked="1"/>
        <c:majorTickMark val="out"/>
        <c:minorTickMark val="none"/>
        <c:tickLblPos val="nextTo"/>
        <c:crossAx val="9646720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t" anchorCtr="0" compatLnSpc="1">
            <a:prstTxWarp prst="textNoShape">
              <a:avLst/>
            </a:prstTxWarp>
          </a:bodyPr>
          <a:lstStyle>
            <a:lvl1pPr defTabSz="919760">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1"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t" anchorCtr="0" compatLnSpc="1">
            <a:prstTxWarp prst="textNoShape">
              <a:avLst/>
            </a:prstTxWarp>
          </a:bodyPr>
          <a:lstStyle>
            <a:lvl1pPr algn="r" defTabSz="919760">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b" anchorCtr="0" compatLnSpc="1">
            <a:prstTxWarp prst="textNoShape">
              <a:avLst/>
            </a:prstTxWarp>
          </a:bodyPr>
          <a:lstStyle>
            <a:lvl1pPr defTabSz="919760">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1"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b" anchorCtr="0" compatLnSpc="1">
            <a:prstTxWarp prst="textNoShape">
              <a:avLst/>
            </a:prstTxWarp>
          </a:bodyPr>
          <a:lstStyle>
            <a:lvl1pPr algn="r" defTabSz="919760">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t" anchorCtr="0" compatLnSpc="1">
            <a:prstTxWarp prst="textNoShape">
              <a:avLst/>
            </a:prstTxWarp>
          </a:bodyPr>
          <a:lstStyle>
            <a:lvl1pPr defTabSz="919760">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1"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t" anchorCtr="0" compatLnSpc="1">
            <a:prstTxWarp prst="textNoShape">
              <a:avLst/>
            </a:prstTxWarp>
          </a:bodyPr>
          <a:lstStyle>
            <a:lvl1pPr algn="r" defTabSz="919760">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5"/>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b" anchorCtr="0" compatLnSpc="1">
            <a:prstTxWarp prst="textNoShape">
              <a:avLst/>
            </a:prstTxWarp>
          </a:bodyPr>
          <a:lstStyle>
            <a:lvl1pPr defTabSz="919760">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1"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2" tIns="45937" rIns="91872" bIns="45937" numCol="1" anchor="b" anchorCtr="0" compatLnSpc="1">
            <a:prstTxWarp prst="textNoShape">
              <a:avLst/>
            </a:prstTxWarp>
          </a:bodyPr>
          <a:lstStyle>
            <a:lvl1pPr algn="r" defTabSz="919760">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defTabSz="931750" eaLnBrk="0" hangingPunct="0">
              <a:defRPr sz="2400">
                <a:solidFill>
                  <a:schemeClr val="tx1"/>
                </a:solidFill>
                <a:latin typeface="Arial" charset="0"/>
              </a:defRPr>
            </a:lvl1pPr>
            <a:lvl2pPr marL="746677" indent="-287183" defTabSz="931750" eaLnBrk="0" hangingPunct="0">
              <a:defRPr sz="2400">
                <a:solidFill>
                  <a:schemeClr val="tx1"/>
                </a:solidFill>
                <a:latin typeface="Arial" charset="0"/>
              </a:defRPr>
            </a:lvl2pPr>
            <a:lvl3pPr marL="1148733" indent="-229746" defTabSz="931750" eaLnBrk="0" hangingPunct="0">
              <a:defRPr sz="2400">
                <a:solidFill>
                  <a:schemeClr val="tx1"/>
                </a:solidFill>
                <a:latin typeface="Arial" charset="0"/>
              </a:defRPr>
            </a:lvl3pPr>
            <a:lvl4pPr marL="1608228" indent="-229746" defTabSz="931750" eaLnBrk="0" hangingPunct="0">
              <a:defRPr sz="2400">
                <a:solidFill>
                  <a:schemeClr val="tx1"/>
                </a:solidFill>
                <a:latin typeface="Arial" charset="0"/>
              </a:defRPr>
            </a:lvl4pPr>
            <a:lvl5pPr marL="2067720" indent="-229746" defTabSz="931750" eaLnBrk="0" hangingPunct="0">
              <a:defRPr sz="2400">
                <a:solidFill>
                  <a:schemeClr val="tx1"/>
                </a:solidFill>
                <a:latin typeface="Arial" charset="0"/>
              </a:defRPr>
            </a:lvl5pPr>
            <a:lvl6pPr marL="2527215" indent="-229746" defTabSz="931750" eaLnBrk="0" fontAlgn="base" hangingPunct="0">
              <a:spcBef>
                <a:spcPct val="50000"/>
              </a:spcBef>
              <a:spcAft>
                <a:spcPct val="0"/>
              </a:spcAft>
              <a:buChar char="•"/>
              <a:defRPr sz="2400">
                <a:solidFill>
                  <a:schemeClr val="tx1"/>
                </a:solidFill>
                <a:latin typeface="Arial" charset="0"/>
              </a:defRPr>
            </a:lvl6pPr>
            <a:lvl7pPr marL="2986709" indent="-229746" defTabSz="931750" eaLnBrk="0" fontAlgn="base" hangingPunct="0">
              <a:spcBef>
                <a:spcPct val="50000"/>
              </a:spcBef>
              <a:spcAft>
                <a:spcPct val="0"/>
              </a:spcAft>
              <a:buChar char="•"/>
              <a:defRPr sz="2400">
                <a:solidFill>
                  <a:schemeClr val="tx1"/>
                </a:solidFill>
                <a:latin typeface="Arial" charset="0"/>
              </a:defRPr>
            </a:lvl7pPr>
            <a:lvl8pPr marL="3446202" indent="-229746" defTabSz="931750" eaLnBrk="0" fontAlgn="base" hangingPunct="0">
              <a:spcBef>
                <a:spcPct val="50000"/>
              </a:spcBef>
              <a:spcAft>
                <a:spcPct val="0"/>
              </a:spcAft>
              <a:buChar char="•"/>
              <a:defRPr sz="2400">
                <a:solidFill>
                  <a:schemeClr val="tx1"/>
                </a:solidFill>
                <a:latin typeface="Arial" charset="0"/>
              </a:defRPr>
            </a:lvl8pPr>
            <a:lvl9pPr marL="3905695" indent="-229746" defTabSz="931750" eaLnBrk="0" fontAlgn="base" hangingPunct="0">
              <a:spcBef>
                <a:spcPct val="50000"/>
              </a:spcBef>
              <a:spcAft>
                <a:spcPct val="0"/>
              </a:spcAft>
              <a:buChar char="•"/>
              <a:defRPr sz="2400">
                <a:solidFill>
                  <a:schemeClr val="tx1"/>
                </a:solidFill>
                <a:latin typeface="Arial" charset="0"/>
              </a:defRPr>
            </a:lvl9pPr>
          </a:lstStyle>
          <a:p>
            <a:pPr eaLnBrk="1" hangingPunct="1"/>
            <a:fld id="{1B00ABF9-82AD-4D91-B945-D25B67DCCE52}" type="slidenum">
              <a:rPr lang="en-US" sz="1200">
                <a:latin typeface="Times New Roman" pitchFamily="18" charset="0"/>
              </a:rPr>
              <a:pPr eaLnBrk="1" hangingPunct="1"/>
              <a:t>1</a:t>
            </a:fld>
            <a:endParaRPr lang="en-US" sz="1200">
              <a:latin typeface="Times New Roman" pitchFamily="18" charset="0"/>
            </a:endParaRPr>
          </a:p>
        </p:txBody>
      </p:sp>
      <p:sp>
        <p:nvSpPr>
          <p:cNvPr id="211971" name="Rectangle 2"/>
          <p:cNvSpPr>
            <a:spLocks noGrp="1" noRot="1" noChangeAspect="1" noChangeArrowheads="1" noTextEdit="1"/>
          </p:cNvSpPr>
          <p:nvPr>
            <p:ph type="sldImg"/>
          </p:nvPr>
        </p:nvSpPr>
        <p:spPr>
          <a:xfrm>
            <a:off x="1182688" y="696913"/>
            <a:ext cx="4648200" cy="3486150"/>
          </a:xfrm>
          <a:ln/>
        </p:spPr>
      </p:sp>
      <p:sp>
        <p:nvSpPr>
          <p:cNvPr id="211972" name="Rectangle 3"/>
          <p:cNvSpPr>
            <a:spLocks noGrp="1" noChangeArrowheads="1"/>
          </p:cNvSpPr>
          <p:nvPr>
            <p:ph type="body" idx="1"/>
          </p:nvPr>
        </p:nvSpPr>
        <p:spPr>
          <a:xfrm>
            <a:off x="935577" y="4415790"/>
            <a:ext cx="5139251" cy="4183380"/>
          </a:xfrm>
          <a:noFill/>
        </p:spPr>
        <p:txBody>
          <a:bodyPr/>
          <a:lstStyle/>
          <a:p>
            <a:pPr eaLnBrk="1" hangingPunct="1"/>
            <a:endParaRPr lang="en-US"/>
          </a:p>
        </p:txBody>
      </p:sp>
    </p:spTree>
    <p:extLst>
      <p:ext uri="{BB962C8B-B14F-4D97-AF65-F5344CB8AC3E}">
        <p14:creationId xmlns:p14="http://schemas.microsoft.com/office/powerpoint/2010/main" val="363432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9201" eaLnBrk="0" hangingPunct="0">
              <a:defRPr sz="2400" b="1">
                <a:solidFill>
                  <a:schemeClr val="tx1"/>
                </a:solidFill>
                <a:latin typeface="Arial" charset="0"/>
              </a:defRPr>
            </a:lvl1pPr>
            <a:lvl2pPr marL="755233" indent="-290474" defTabSz="939201" eaLnBrk="0" hangingPunct="0">
              <a:defRPr sz="2400" b="1">
                <a:solidFill>
                  <a:schemeClr val="tx1"/>
                </a:solidFill>
                <a:latin typeface="Arial" charset="0"/>
              </a:defRPr>
            </a:lvl2pPr>
            <a:lvl3pPr marL="1161897" indent="-232379" defTabSz="939201" eaLnBrk="0" hangingPunct="0">
              <a:defRPr sz="2400" b="1">
                <a:solidFill>
                  <a:schemeClr val="tx1"/>
                </a:solidFill>
                <a:latin typeface="Arial" charset="0"/>
              </a:defRPr>
            </a:lvl3pPr>
            <a:lvl4pPr marL="1626656" indent="-232379" defTabSz="939201" eaLnBrk="0" hangingPunct="0">
              <a:defRPr sz="2400" b="1">
                <a:solidFill>
                  <a:schemeClr val="tx1"/>
                </a:solidFill>
                <a:latin typeface="Arial" charset="0"/>
              </a:defRPr>
            </a:lvl4pPr>
            <a:lvl5pPr marL="2091414" indent="-232379" defTabSz="939201" eaLnBrk="0" hangingPunct="0">
              <a:defRPr sz="2400" b="1">
                <a:solidFill>
                  <a:schemeClr val="tx1"/>
                </a:solidFill>
                <a:latin typeface="Arial" charset="0"/>
              </a:defRPr>
            </a:lvl5pPr>
            <a:lvl6pPr marL="2556174" indent="-232379" defTabSz="939201" eaLnBrk="0" fontAlgn="base" hangingPunct="0">
              <a:spcBef>
                <a:spcPct val="50000"/>
              </a:spcBef>
              <a:spcAft>
                <a:spcPct val="0"/>
              </a:spcAft>
              <a:buChar char="•"/>
              <a:defRPr sz="2400" b="1">
                <a:solidFill>
                  <a:schemeClr val="tx1"/>
                </a:solidFill>
                <a:latin typeface="Arial" charset="0"/>
              </a:defRPr>
            </a:lvl6pPr>
            <a:lvl7pPr marL="3020933" indent="-232379" defTabSz="939201" eaLnBrk="0" fontAlgn="base" hangingPunct="0">
              <a:spcBef>
                <a:spcPct val="50000"/>
              </a:spcBef>
              <a:spcAft>
                <a:spcPct val="0"/>
              </a:spcAft>
              <a:buChar char="•"/>
              <a:defRPr sz="2400" b="1">
                <a:solidFill>
                  <a:schemeClr val="tx1"/>
                </a:solidFill>
                <a:latin typeface="Arial" charset="0"/>
              </a:defRPr>
            </a:lvl7pPr>
            <a:lvl8pPr marL="3485691" indent="-232379" defTabSz="939201" eaLnBrk="0" fontAlgn="base" hangingPunct="0">
              <a:spcBef>
                <a:spcPct val="50000"/>
              </a:spcBef>
              <a:spcAft>
                <a:spcPct val="0"/>
              </a:spcAft>
              <a:buChar char="•"/>
              <a:defRPr sz="2400" b="1">
                <a:solidFill>
                  <a:schemeClr val="tx1"/>
                </a:solidFill>
                <a:latin typeface="Arial" charset="0"/>
              </a:defRPr>
            </a:lvl8pPr>
            <a:lvl9pPr marL="3950449" indent="-232379" defTabSz="939201" eaLnBrk="0" fontAlgn="base" hangingPunct="0">
              <a:spcBef>
                <a:spcPct val="50000"/>
              </a:spcBef>
              <a:spcAft>
                <a:spcPct val="0"/>
              </a:spcAft>
              <a:buChar char="•"/>
              <a:defRPr sz="2400" b="1">
                <a:solidFill>
                  <a:schemeClr val="tx1"/>
                </a:solidFill>
                <a:latin typeface="Arial" charset="0"/>
              </a:defRPr>
            </a:lvl9pPr>
          </a:lstStyle>
          <a:p>
            <a:pPr eaLnBrk="1" hangingPunct="1"/>
            <a:fld id="{722A44B6-11A1-4BF6-A895-924A08AA7A90}" type="slidenum">
              <a:rPr lang="en-US" sz="1200" b="0">
                <a:latin typeface="Times New Roman" pitchFamily="18" charset="0"/>
              </a:rPr>
              <a:pPr eaLnBrk="1" hangingPunct="1"/>
              <a:t>2</a:t>
            </a:fld>
            <a:endParaRPr lang="en-US" sz="1200" b="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653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9201" eaLnBrk="0" hangingPunct="0">
              <a:defRPr sz="2400" b="1">
                <a:solidFill>
                  <a:schemeClr val="tx1"/>
                </a:solidFill>
                <a:latin typeface="Arial" charset="0"/>
              </a:defRPr>
            </a:lvl1pPr>
            <a:lvl2pPr marL="755233" indent="-290474" defTabSz="939201" eaLnBrk="0" hangingPunct="0">
              <a:defRPr sz="2400" b="1">
                <a:solidFill>
                  <a:schemeClr val="tx1"/>
                </a:solidFill>
                <a:latin typeface="Arial" charset="0"/>
              </a:defRPr>
            </a:lvl2pPr>
            <a:lvl3pPr marL="1161897" indent="-232379" defTabSz="939201" eaLnBrk="0" hangingPunct="0">
              <a:defRPr sz="2400" b="1">
                <a:solidFill>
                  <a:schemeClr val="tx1"/>
                </a:solidFill>
                <a:latin typeface="Arial" charset="0"/>
              </a:defRPr>
            </a:lvl3pPr>
            <a:lvl4pPr marL="1626656" indent="-232379" defTabSz="939201" eaLnBrk="0" hangingPunct="0">
              <a:defRPr sz="2400" b="1">
                <a:solidFill>
                  <a:schemeClr val="tx1"/>
                </a:solidFill>
                <a:latin typeface="Arial" charset="0"/>
              </a:defRPr>
            </a:lvl4pPr>
            <a:lvl5pPr marL="2091414" indent="-232379" defTabSz="939201" eaLnBrk="0" hangingPunct="0">
              <a:defRPr sz="2400" b="1">
                <a:solidFill>
                  <a:schemeClr val="tx1"/>
                </a:solidFill>
                <a:latin typeface="Arial" charset="0"/>
              </a:defRPr>
            </a:lvl5pPr>
            <a:lvl6pPr marL="2556174" indent="-232379" defTabSz="939201" eaLnBrk="0" fontAlgn="base" hangingPunct="0">
              <a:spcBef>
                <a:spcPct val="50000"/>
              </a:spcBef>
              <a:spcAft>
                <a:spcPct val="0"/>
              </a:spcAft>
              <a:buChar char="•"/>
              <a:defRPr sz="2400" b="1">
                <a:solidFill>
                  <a:schemeClr val="tx1"/>
                </a:solidFill>
                <a:latin typeface="Arial" charset="0"/>
              </a:defRPr>
            </a:lvl6pPr>
            <a:lvl7pPr marL="3020933" indent="-232379" defTabSz="939201" eaLnBrk="0" fontAlgn="base" hangingPunct="0">
              <a:spcBef>
                <a:spcPct val="50000"/>
              </a:spcBef>
              <a:spcAft>
                <a:spcPct val="0"/>
              </a:spcAft>
              <a:buChar char="•"/>
              <a:defRPr sz="2400" b="1">
                <a:solidFill>
                  <a:schemeClr val="tx1"/>
                </a:solidFill>
                <a:latin typeface="Arial" charset="0"/>
              </a:defRPr>
            </a:lvl7pPr>
            <a:lvl8pPr marL="3485691" indent="-232379" defTabSz="939201" eaLnBrk="0" fontAlgn="base" hangingPunct="0">
              <a:spcBef>
                <a:spcPct val="50000"/>
              </a:spcBef>
              <a:spcAft>
                <a:spcPct val="0"/>
              </a:spcAft>
              <a:buChar char="•"/>
              <a:defRPr sz="2400" b="1">
                <a:solidFill>
                  <a:schemeClr val="tx1"/>
                </a:solidFill>
                <a:latin typeface="Arial" charset="0"/>
              </a:defRPr>
            </a:lvl8pPr>
            <a:lvl9pPr marL="3950449" indent="-232379" defTabSz="939201" eaLnBrk="0" fontAlgn="base" hangingPunct="0">
              <a:spcBef>
                <a:spcPct val="50000"/>
              </a:spcBef>
              <a:spcAft>
                <a:spcPct val="0"/>
              </a:spcAft>
              <a:buChar char="•"/>
              <a:defRPr sz="2400" b="1">
                <a:solidFill>
                  <a:schemeClr val="tx1"/>
                </a:solidFill>
                <a:latin typeface="Arial" charset="0"/>
              </a:defRPr>
            </a:lvl9pPr>
          </a:lstStyle>
          <a:p>
            <a:pPr eaLnBrk="1" hangingPunct="1"/>
            <a:fld id="{BD9A5AA8-CE50-4CE6-A073-BC3E565AB334}" type="slidenum">
              <a:rPr lang="en-US" sz="1200" b="0">
                <a:latin typeface="Times New Roman" pitchFamily="18" charset="0"/>
              </a:rPr>
              <a:pPr eaLnBrk="1" hangingPunct="1"/>
              <a:t>3</a:t>
            </a:fld>
            <a:endParaRPr lang="en-US" sz="1200" b="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8138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9201" eaLnBrk="0" hangingPunct="0">
              <a:defRPr sz="2400" b="1">
                <a:solidFill>
                  <a:schemeClr val="tx1"/>
                </a:solidFill>
                <a:latin typeface="Arial" charset="0"/>
              </a:defRPr>
            </a:lvl1pPr>
            <a:lvl2pPr marL="755233" indent="-290474" defTabSz="939201" eaLnBrk="0" hangingPunct="0">
              <a:defRPr sz="2400" b="1">
                <a:solidFill>
                  <a:schemeClr val="tx1"/>
                </a:solidFill>
                <a:latin typeface="Arial" charset="0"/>
              </a:defRPr>
            </a:lvl2pPr>
            <a:lvl3pPr marL="1161897" indent="-232379" defTabSz="939201" eaLnBrk="0" hangingPunct="0">
              <a:defRPr sz="2400" b="1">
                <a:solidFill>
                  <a:schemeClr val="tx1"/>
                </a:solidFill>
                <a:latin typeface="Arial" charset="0"/>
              </a:defRPr>
            </a:lvl3pPr>
            <a:lvl4pPr marL="1626656" indent="-232379" defTabSz="939201" eaLnBrk="0" hangingPunct="0">
              <a:defRPr sz="2400" b="1">
                <a:solidFill>
                  <a:schemeClr val="tx1"/>
                </a:solidFill>
                <a:latin typeface="Arial" charset="0"/>
              </a:defRPr>
            </a:lvl4pPr>
            <a:lvl5pPr marL="2091414" indent="-232379" defTabSz="939201" eaLnBrk="0" hangingPunct="0">
              <a:defRPr sz="2400" b="1">
                <a:solidFill>
                  <a:schemeClr val="tx1"/>
                </a:solidFill>
                <a:latin typeface="Arial" charset="0"/>
              </a:defRPr>
            </a:lvl5pPr>
            <a:lvl6pPr marL="2556174" indent="-232379" defTabSz="939201" eaLnBrk="0" fontAlgn="base" hangingPunct="0">
              <a:spcBef>
                <a:spcPct val="50000"/>
              </a:spcBef>
              <a:spcAft>
                <a:spcPct val="0"/>
              </a:spcAft>
              <a:buChar char="•"/>
              <a:defRPr sz="2400" b="1">
                <a:solidFill>
                  <a:schemeClr val="tx1"/>
                </a:solidFill>
                <a:latin typeface="Arial" charset="0"/>
              </a:defRPr>
            </a:lvl6pPr>
            <a:lvl7pPr marL="3020933" indent="-232379" defTabSz="939201" eaLnBrk="0" fontAlgn="base" hangingPunct="0">
              <a:spcBef>
                <a:spcPct val="50000"/>
              </a:spcBef>
              <a:spcAft>
                <a:spcPct val="0"/>
              </a:spcAft>
              <a:buChar char="•"/>
              <a:defRPr sz="2400" b="1">
                <a:solidFill>
                  <a:schemeClr val="tx1"/>
                </a:solidFill>
                <a:latin typeface="Arial" charset="0"/>
              </a:defRPr>
            </a:lvl7pPr>
            <a:lvl8pPr marL="3485691" indent="-232379" defTabSz="939201" eaLnBrk="0" fontAlgn="base" hangingPunct="0">
              <a:spcBef>
                <a:spcPct val="50000"/>
              </a:spcBef>
              <a:spcAft>
                <a:spcPct val="0"/>
              </a:spcAft>
              <a:buChar char="•"/>
              <a:defRPr sz="2400" b="1">
                <a:solidFill>
                  <a:schemeClr val="tx1"/>
                </a:solidFill>
                <a:latin typeface="Arial" charset="0"/>
              </a:defRPr>
            </a:lvl8pPr>
            <a:lvl9pPr marL="3950449" indent="-232379" defTabSz="939201" eaLnBrk="0" fontAlgn="base" hangingPunct="0">
              <a:spcBef>
                <a:spcPct val="50000"/>
              </a:spcBef>
              <a:spcAft>
                <a:spcPct val="0"/>
              </a:spcAft>
              <a:buChar char="•"/>
              <a:defRPr sz="2400" b="1">
                <a:solidFill>
                  <a:schemeClr val="tx1"/>
                </a:solidFill>
                <a:latin typeface="Arial" charset="0"/>
              </a:defRPr>
            </a:lvl9pPr>
          </a:lstStyle>
          <a:p>
            <a:pPr eaLnBrk="1" hangingPunct="1"/>
            <a:fld id="{F85123C6-61BE-4D31-9E6C-A9B1F893B623}" type="slidenum">
              <a:rPr lang="en-US" sz="1200" b="0">
                <a:latin typeface="Times New Roman" pitchFamily="18" charset="0"/>
              </a:rPr>
              <a:pPr eaLnBrk="1" hangingPunct="1"/>
              <a:t>5</a:t>
            </a:fld>
            <a:endParaRPr lang="en-US" sz="1200" b="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0648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9201" eaLnBrk="0" hangingPunct="0">
              <a:defRPr sz="2400" b="1">
                <a:solidFill>
                  <a:schemeClr val="tx1"/>
                </a:solidFill>
                <a:latin typeface="Arial" charset="0"/>
              </a:defRPr>
            </a:lvl1pPr>
            <a:lvl2pPr marL="755233" indent="-290474" defTabSz="939201" eaLnBrk="0" hangingPunct="0">
              <a:defRPr sz="2400" b="1">
                <a:solidFill>
                  <a:schemeClr val="tx1"/>
                </a:solidFill>
                <a:latin typeface="Arial" charset="0"/>
              </a:defRPr>
            </a:lvl2pPr>
            <a:lvl3pPr marL="1161897" indent="-232379" defTabSz="939201" eaLnBrk="0" hangingPunct="0">
              <a:defRPr sz="2400" b="1">
                <a:solidFill>
                  <a:schemeClr val="tx1"/>
                </a:solidFill>
                <a:latin typeface="Arial" charset="0"/>
              </a:defRPr>
            </a:lvl3pPr>
            <a:lvl4pPr marL="1626656" indent="-232379" defTabSz="939201" eaLnBrk="0" hangingPunct="0">
              <a:defRPr sz="2400" b="1">
                <a:solidFill>
                  <a:schemeClr val="tx1"/>
                </a:solidFill>
                <a:latin typeface="Arial" charset="0"/>
              </a:defRPr>
            </a:lvl4pPr>
            <a:lvl5pPr marL="2091414" indent="-232379" defTabSz="939201" eaLnBrk="0" hangingPunct="0">
              <a:defRPr sz="2400" b="1">
                <a:solidFill>
                  <a:schemeClr val="tx1"/>
                </a:solidFill>
                <a:latin typeface="Arial" charset="0"/>
              </a:defRPr>
            </a:lvl5pPr>
            <a:lvl6pPr marL="2556174" indent="-232379" defTabSz="939201" eaLnBrk="0" fontAlgn="base" hangingPunct="0">
              <a:spcBef>
                <a:spcPct val="50000"/>
              </a:spcBef>
              <a:spcAft>
                <a:spcPct val="0"/>
              </a:spcAft>
              <a:buChar char="•"/>
              <a:defRPr sz="2400" b="1">
                <a:solidFill>
                  <a:schemeClr val="tx1"/>
                </a:solidFill>
                <a:latin typeface="Arial" charset="0"/>
              </a:defRPr>
            </a:lvl6pPr>
            <a:lvl7pPr marL="3020933" indent="-232379" defTabSz="939201" eaLnBrk="0" fontAlgn="base" hangingPunct="0">
              <a:spcBef>
                <a:spcPct val="50000"/>
              </a:spcBef>
              <a:spcAft>
                <a:spcPct val="0"/>
              </a:spcAft>
              <a:buChar char="•"/>
              <a:defRPr sz="2400" b="1">
                <a:solidFill>
                  <a:schemeClr val="tx1"/>
                </a:solidFill>
                <a:latin typeface="Arial" charset="0"/>
              </a:defRPr>
            </a:lvl7pPr>
            <a:lvl8pPr marL="3485691" indent="-232379" defTabSz="939201" eaLnBrk="0" fontAlgn="base" hangingPunct="0">
              <a:spcBef>
                <a:spcPct val="50000"/>
              </a:spcBef>
              <a:spcAft>
                <a:spcPct val="0"/>
              </a:spcAft>
              <a:buChar char="•"/>
              <a:defRPr sz="2400" b="1">
                <a:solidFill>
                  <a:schemeClr val="tx1"/>
                </a:solidFill>
                <a:latin typeface="Arial" charset="0"/>
              </a:defRPr>
            </a:lvl8pPr>
            <a:lvl9pPr marL="3950449" indent="-232379" defTabSz="939201" eaLnBrk="0" fontAlgn="base" hangingPunct="0">
              <a:spcBef>
                <a:spcPct val="50000"/>
              </a:spcBef>
              <a:spcAft>
                <a:spcPct val="0"/>
              </a:spcAft>
              <a:buChar char="•"/>
              <a:defRPr sz="2400" b="1">
                <a:solidFill>
                  <a:schemeClr val="tx1"/>
                </a:solidFill>
                <a:latin typeface="Arial" charset="0"/>
              </a:defRPr>
            </a:lvl9pPr>
          </a:lstStyle>
          <a:p>
            <a:pPr eaLnBrk="1" hangingPunct="1"/>
            <a:fld id="{47F5C6BA-9190-4BE9-B60F-5FAF897D213E}" type="slidenum">
              <a:rPr lang="en-US" sz="1200" b="0">
                <a:latin typeface="Times New Roman" pitchFamily="18" charset="0"/>
              </a:rPr>
              <a:pPr eaLnBrk="1" hangingPunct="1"/>
              <a:t>6</a:t>
            </a:fld>
            <a:endParaRPr lang="en-US" sz="1200" b="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5093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9201" eaLnBrk="0" hangingPunct="0">
              <a:defRPr sz="2400" b="1">
                <a:solidFill>
                  <a:schemeClr val="tx1"/>
                </a:solidFill>
                <a:latin typeface="Arial" charset="0"/>
              </a:defRPr>
            </a:lvl1pPr>
            <a:lvl2pPr marL="755233" indent="-290474" defTabSz="939201" eaLnBrk="0" hangingPunct="0">
              <a:defRPr sz="2400" b="1">
                <a:solidFill>
                  <a:schemeClr val="tx1"/>
                </a:solidFill>
                <a:latin typeface="Arial" charset="0"/>
              </a:defRPr>
            </a:lvl2pPr>
            <a:lvl3pPr marL="1161897" indent="-232379" defTabSz="939201" eaLnBrk="0" hangingPunct="0">
              <a:defRPr sz="2400" b="1">
                <a:solidFill>
                  <a:schemeClr val="tx1"/>
                </a:solidFill>
                <a:latin typeface="Arial" charset="0"/>
              </a:defRPr>
            </a:lvl3pPr>
            <a:lvl4pPr marL="1626656" indent="-232379" defTabSz="939201" eaLnBrk="0" hangingPunct="0">
              <a:defRPr sz="2400" b="1">
                <a:solidFill>
                  <a:schemeClr val="tx1"/>
                </a:solidFill>
                <a:latin typeface="Arial" charset="0"/>
              </a:defRPr>
            </a:lvl4pPr>
            <a:lvl5pPr marL="2091414" indent="-232379" defTabSz="939201" eaLnBrk="0" hangingPunct="0">
              <a:defRPr sz="2400" b="1">
                <a:solidFill>
                  <a:schemeClr val="tx1"/>
                </a:solidFill>
                <a:latin typeface="Arial" charset="0"/>
              </a:defRPr>
            </a:lvl5pPr>
            <a:lvl6pPr marL="2556174" indent="-232379" defTabSz="939201" eaLnBrk="0" fontAlgn="base" hangingPunct="0">
              <a:spcBef>
                <a:spcPct val="50000"/>
              </a:spcBef>
              <a:spcAft>
                <a:spcPct val="0"/>
              </a:spcAft>
              <a:buChar char="•"/>
              <a:defRPr sz="2400" b="1">
                <a:solidFill>
                  <a:schemeClr val="tx1"/>
                </a:solidFill>
                <a:latin typeface="Arial" charset="0"/>
              </a:defRPr>
            </a:lvl6pPr>
            <a:lvl7pPr marL="3020933" indent="-232379" defTabSz="939201" eaLnBrk="0" fontAlgn="base" hangingPunct="0">
              <a:spcBef>
                <a:spcPct val="50000"/>
              </a:spcBef>
              <a:spcAft>
                <a:spcPct val="0"/>
              </a:spcAft>
              <a:buChar char="•"/>
              <a:defRPr sz="2400" b="1">
                <a:solidFill>
                  <a:schemeClr val="tx1"/>
                </a:solidFill>
                <a:latin typeface="Arial" charset="0"/>
              </a:defRPr>
            </a:lvl7pPr>
            <a:lvl8pPr marL="3485691" indent="-232379" defTabSz="939201" eaLnBrk="0" fontAlgn="base" hangingPunct="0">
              <a:spcBef>
                <a:spcPct val="50000"/>
              </a:spcBef>
              <a:spcAft>
                <a:spcPct val="0"/>
              </a:spcAft>
              <a:buChar char="•"/>
              <a:defRPr sz="2400" b="1">
                <a:solidFill>
                  <a:schemeClr val="tx1"/>
                </a:solidFill>
                <a:latin typeface="Arial" charset="0"/>
              </a:defRPr>
            </a:lvl8pPr>
            <a:lvl9pPr marL="3950449" indent="-232379" defTabSz="939201" eaLnBrk="0" fontAlgn="base" hangingPunct="0">
              <a:spcBef>
                <a:spcPct val="50000"/>
              </a:spcBef>
              <a:spcAft>
                <a:spcPct val="0"/>
              </a:spcAft>
              <a:buChar char="•"/>
              <a:defRPr sz="2400" b="1">
                <a:solidFill>
                  <a:schemeClr val="tx1"/>
                </a:solidFill>
                <a:latin typeface="Arial" charset="0"/>
              </a:defRPr>
            </a:lvl9pPr>
          </a:lstStyle>
          <a:p>
            <a:pPr eaLnBrk="1" hangingPunct="1"/>
            <a:fld id="{D9CA0578-1243-4685-ADB2-65BBE0A19B39}" type="slidenum">
              <a:rPr lang="en-US" sz="1200" b="0">
                <a:solidFill>
                  <a:srgbClr val="000000"/>
                </a:solidFill>
                <a:latin typeface="Times New Roman" pitchFamily="18" charset="0"/>
              </a:rPr>
              <a:pPr eaLnBrk="1" hangingPunct="1"/>
              <a:t>7</a:t>
            </a:fld>
            <a:endParaRPr lang="en-US" sz="1200" b="0">
              <a:solidFill>
                <a:srgbClr val="000000"/>
              </a:solidFill>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0704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defTabSz="931868" eaLnBrk="0" hangingPunct="0">
              <a:defRPr sz="2400">
                <a:solidFill>
                  <a:schemeClr val="tx1"/>
                </a:solidFill>
                <a:latin typeface="Arial" charset="0"/>
              </a:defRPr>
            </a:lvl1pPr>
            <a:lvl2pPr marL="746771" indent="-287220" defTabSz="931868" eaLnBrk="0" hangingPunct="0">
              <a:defRPr sz="2400">
                <a:solidFill>
                  <a:schemeClr val="tx1"/>
                </a:solidFill>
                <a:latin typeface="Arial" charset="0"/>
              </a:defRPr>
            </a:lvl2pPr>
            <a:lvl3pPr marL="1148879" indent="-229775" defTabSz="931868" eaLnBrk="0" hangingPunct="0">
              <a:defRPr sz="2400">
                <a:solidFill>
                  <a:schemeClr val="tx1"/>
                </a:solidFill>
                <a:latin typeface="Arial" charset="0"/>
              </a:defRPr>
            </a:lvl3pPr>
            <a:lvl4pPr marL="1608431" indent="-229775" defTabSz="931868" eaLnBrk="0" hangingPunct="0">
              <a:defRPr sz="2400">
                <a:solidFill>
                  <a:schemeClr val="tx1"/>
                </a:solidFill>
                <a:latin typeface="Arial" charset="0"/>
              </a:defRPr>
            </a:lvl4pPr>
            <a:lvl5pPr marL="2067982" indent="-229775" defTabSz="931868" eaLnBrk="0" hangingPunct="0">
              <a:defRPr sz="2400">
                <a:solidFill>
                  <a:schemeClr val="tx1"/>
                </a:solidFill>
                <a:latin typeface="Arial" charset="0"/>
              </a:defRPr>
            </a:lvl5pPr>
            <a:lvl6pPr marL="2527534" indent="-229775" defTabSz="931868" eaLnBrk="0" fontAlgn="base" hangingPunct="0">
              <a:spcBef>
                <a:spcPct val="50000"/>
              </a:spcBef>
              <a:spcAft>
                <a:spcPct val="0"/>
              </a:spcAft>
              <a:buChar char="•"/>
              <a:defRPr sz="2400">
                <a:solidFill>
                  <a:schemeClr val="tx1"/>
                </a:solidFill>
                <a:latin typeface="Arial" charset="0"/>
              </a:defRPr>
            </a:lvl6pPr>
            <a:lvl7pPr marL="2987087" indent="-229775" defTabSz="931868" eaLnBrk="0" fontAlgn="base" hangingPunct="0">
              <a:spcBef>
                <a:spcPct val="50000"/>
              </a:spcBef>
              <a:spcAft>
                <a:spcPct val="0"/>
              </a:spcAft>
              <a:buChar char="•"/>
              <a:defRPr sz="2400">
                <a:solidFill>
                  <a:schemeClr val="tx1"/>
                </a:solidFill>
                <a:latin typeface="Arial" charset="0"/>
              </a:defRPr>
            </a:lvl7pPr>
            <a:lvl8pPr marL="3446637" indent="-229775" defTabSz="931868" eaLnBrk="0" fontAlgn="base" hangingPunct="0">
              <a:spcBef>
                <a:spcPct val="50000"/>
              </a:spcBef>
              <a:spcAft>
                <a:spcPct val="0"/>
              </a:spcAft>
              <a:buChar char="•"/>
              <a:defRPr sz="2400">
                <a:solidFill>
                  <a:schemeClr val="tx1"/>
                </a:solidFill>
                <a:latin typeface="Arial" charset="0"/>
              </a:defRPr>
            </a:lvl8pPr>
            <a:lvl9pPr marL="3906188" indent="-229775" defTabSz="931868" eaLnBrk="0" fontAlgn="base" hangingPunct="0">
              <a:spcBef>
                <a:spcPct val="50000"/>
              </a:spcBef>
              <a:spcAft>
                <a:spcPct val="0"/>
              </a:spcAft>
              <a:buChar char="•"/>
              <a:defRPr sz="2400">
                <a:solidFill>
                  <a:schemeClr val="tx1"/>
                </a:solidFill>
                <a:latin typeface="Arial" charset="0"/>
              </a:defRPr>
            </a:lvl9pPr>
          </a:lstStyle>
          <a:p>
            <a:pPr eaLnBrk="1" hangingPunct="1"/>
            <a:fld id="{D6FDDA11-590D-4BDA-B214-80872DB11504}" type="slidenum">
              <a:rPr lang="en-US" sz="1200">
                <a:latin typeface="Times New Roman" pitchFamily="18" charset="0"/>
              </a:rPr>
              <a:pPr eaLnBrk="1" hangingPunct="1"/>
              <a:t>15</a:t>
            </a:fld>
            <a:endParaRPr lang="en-US" sz="1200">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50928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E835-5E2E-44A7-92C4-975445C00B7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411519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BE835-5E2E-44A7-92C4-975445C00B7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13450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FBE835-5E2E-44A7-92C4-975445C00B7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2826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BE835-5E2E-44A7-92C4-975445C00B71}"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2921939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FBE835-5E2E-44A7-92C4-975445C00B71}"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162390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BE835-5E2E-44A7-92C4-975445C00B71}"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159925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BE835-5E2E-44A7-92C4-975445C00B7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1519585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BE835-5E2E-44A7-92C4-975445C00B7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935793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E835-5E2E-44A7-92C4-975445C00B7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3298292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E835-5E2E-44A7-92C4-975445C00B7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201780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dirty="0"/>
              <a:t>6/6/2017</a:t>
            </a: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dirty="0"/>
              <a:t>O&amp;O Conference</a:t>
            </a:r>
          </a:p>
          <a:p>
            <a:r>
              <a:rPr lang="en-US" dirty="0"/>
              <a:t>Washington D.C.</a:t>
            </a: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408BD5-0A0D-4AB9-9ECD-EAC3C34F612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421575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08BD5-0A0D-4AB9-9ECD-EAC3C34F612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806667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08BD5-0A0D-4AB9-9ECD-EAC3C34F612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404484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408BD5-0A0D-4AB9-9ECD-EAC3C34F612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3914198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408BD5-0A0D-4AB9-9ECD-EAC3C34F6123}"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3193848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408BD5-0A0D-4AB9-9ECD-EAC3C34F6123}"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2332078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08BD5-0A0D-4AB9-9ECD-EAC3C34F6123}"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1277711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08BD5-0A0D-4AB9-9ECD-EAC3C34F612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217450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08BD5-0A0D-4AB9-9ECD-EAC3C34F612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119408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08BD5-0A0D-4AB9-9ECD-EAC3C34F612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15430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3/14/2016</a:t>
            </a:r>
            <a:endParaRPr lang="en-US" dirty="0"/>
          </a:p>
        </p:txBody>
      </p:sp>
      <p:sp>
        <p:nvSpPr>
          <p:cNvPr id="4" name="Footer Placeholder 3"/>
          <p:cNvSpPr>
            <a:spLocks noGrp="1"/>
          </p:cNvSpPr>
          <p:nvPr>
            <p:ph type="ftr" sz="quarter" idx="11"/>
          </p:nvPr>
        </p:nvSpPr>
        <p:spPr/>
        <p:txBody>
          <a:bodyPr/>
          <a:lstStyle/>
          <a:p>
            <a:r>
              <a:rPr lang="en-US"/>
              <a:t>ISPACG 30</a:t>
            </a:r>
            <a:endParaRPr lang="en-US" dirty="0"/>
          </a:p>
        </p:txBody>
      </p:sp>
      <p:sp>
        <p:nvSpPr>
          <p:cNvPr id="5" name="Slide Number Placeholder 4"/>
          <p:cNvSpPr>
            <a:spLocks noGrp="1"/>
          </p:cNvSpPr>
          <p:nvPr>
            <p:ph type="sldNum" sz="quarter" idx="12"/>
          </p:nvPr>
        </p:nvSpPr>
        <p:spPr/>
        <p:txBody>
          <a:body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3290487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08BD5-0A0D-4AB9-9ECD-EAC3C34F612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9181E-2407-4662-8531-01E43F9B6615}" type="slidenum">
              <a:rPr lang="en-US" smtClean="0"/>
              <a:t>‹#›</a:t>
            </a:fld>
            <a:endParaRPr lang="en-US"/>
          </a:p>
        </p:txBody>
      </p:sp>
    </p:spTree>
    <p:extLst>
      <p:ext uri="{BB962C8B-B14F-4D97-AF65-F5344CB8AC3E}">
        <p14:creationId xmlns:p14="http://schemas.microsoft.com/office/powerpoint/2010/main" val="367285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F95776-0E6F-4985-B41B-26E20BE88282}"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88309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95776-0E6F-4985-B41B-26E20BE88282}"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1686117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F95776-0E6F-4985-B41B-26E20BE88282}"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3657446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F95776-0E6F-4985-B41B-26E20BE88282}"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3078465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F95776-0E6F-4985-B41B-26E20BE88282}"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1859116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F95776-0E6F-4985-B41B-26E20BE88282}"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1326029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95776-0E6F-4985-B41B-26E20BE88282}"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1748838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95776-0E6F-4985-B41B-26E20BE88282}"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1305176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95776-0E6F-4985-B41B-26E20BE88282}"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357923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95776-0E6F-4985-B41B-26E20BE88282}"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2238648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95776-0E6F-4985-B41B-26E20BE88282}"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F2A4-7475-4BDC-9267-8662D16624D4}" type="slidenum">
              <a:rPr lang="en-US" smtClean="0"/>
              <a:t>‹#›</a:t>
            </a:fld>
            <a:endParaRPr lang="en-US"/>
          </a:p>
        </p:txBody>
      </p:sp>
    </p:spTree>
    <p:extLst>
      <p:ext uri="{BB962C8B-B14F-4D97-AF65-F5344CB8AC3E}">
        <p14:creationId xmlns:p14="http://schemas.microsoft.com/office/powerpoint/2010/main" val="260996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3/14/2016</a:t>
            </a:r>
          </a:p>
        </p:txBody>
      </p:sp>
      <p:sp>
        <p:nvSpPr>
          <p:cNvPr id="3" name="Footer Placeholder 2"/>
          <p:cNvSpPr>
            <a:spLocks noGrp="1"/>
          </p:cNvSpPr>
          <p:nvPr>
            <p:ph type="ftr" sz="quarter" idx="11"/>
          </p:nvPr>
        </p:nvSpPr>
        <p:spPr/>
        <p:txBody>
          <a:bodyPr/>
          <a:lstStyle>
            <a:lvl1pPr>
              <a:defRPr/>
            </a:lvl1pPr>
          </a:lstStyle>
          <a:p>
            <a:r>
              <a:rPr lang="en-US" dirty="0"/>
              <a:t>ISPACG 30</a:t>
            </a: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0050" y="373063"/>
            <a:ext cx="8472488" cy="552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35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FBE835-5E2E-44A7-92C4-975445C00B7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A90F-A1D1-4832-84B8-4C3D3A025209}" type="slidenum">
              <a:rPr lang="en-US" smtClean="0"/>
              <a:t>‹#›</a:t>
            </a:fld>
            <a:endParaRPr lang="en-US"/>
          </a:p>
        </p:txBody>
      </p:sp>
    </p:spTree>
    <p:extLst>
      <p:ext uri="{BB962C8B-B14F-4D97-AF65-F5344CB8AC3E}">
        <p14:creationId xmlns:p14="http://schemas.microsoft.com/office/powerpoint/2010/main" val="360625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dirty="0"/>
              <a:t>6/6/2017</a:t>
            </a: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dirty="0"/>
              <a:t>O&amp;O Conference</a:t>
            </a:r>
          </a:p>
          <a:p>
            <a:r>
              <a:rPr lang="en-US" dirty="0"/>
              <a:t>Washington D.C.</a:t>
            </a: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63" r:id="rId3"/>
    <p:sldLayoutId id="2147483655" r:id="rId4"/>
    <p:sldLayoutId id="2147483657" r:id="rId5"/>
    <p:sldLayoutId id="2147483658" r:id="rId6"/>
    <p:sldLayoutId id="2147483660" r:id="rId7"/>
    <p:sldLayoutId id="2147483700" r:id="rId8"/>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6/6/2017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O&amp;O Conference</a:t>
            </a:r>
          </a:p>
          <a:p>
            <a:r>
              <a:rPr lang="en-US" dirty="0"/>
              <a:t>Washington D.C.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3A90F-A1D1-4832-84B8-4C3D3A025209}" type="slidenum">
              <a:rPr lang="en-US" smtClean="0"/>
              <a:t>‹#›</a:t>
            </a:fld>
            <a:endParaRPr lang="en-US"/>
          </a:p>
        </p:txBody>
      </p:sp>
    </p:spTree>
    <p:extLst>
      <p:ext uri="{BB962C8B-B14F-4D97-AF65-F5344CB8AC3E}">
        <p14:creationId xmlns:p14="http://schemas.microsoft.com/office/powerpoint/2010/main" val="39745485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08BD5-0A0D-4AB9-9ECD-EAC3C34F6123}" type="datetimeFigureOut">
              <a:rPr lang="en-US" smtClean="0"/>
              <a:t>7/2/2025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9181E-2407-4662-8531-01E43F9B6615}" type="slidenum">
              <a:rPr lang="en-US" smtClean="0"/>
              <a:t>‹#›</a:t>
            </a:fld>
            <a:endParaRPr lang="en-US"/>
          </a:p>
        </p:txBody>
      </p:sp>
    </p:spTree>
    <p:extLst>
      <p:ext uri="{BB962C8B-B14F-4D97-AF65-F5344CB8AC3E}">
        <p14:creationId xmlns:p14="http://schemas.microsoft.com/office/powerpoint/2010/main" val="4865970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95776-0E6F-4985-B41B-26E20BE88282}" type="datetimeFigureOut">
              <a:rPr lang="en-US" smtClean="0"/>
              <a:t>7/2/2025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FF2A4-7475-4BDC-9267-8662D16624D4}" type="slidenum">
              <a:rPr lang="en-US" smtClean="0"/>
              <a:t>‹#›</a:t>
            </a:fld>
            <a:endParaRPr lang="en-US"/>
          </a:p>
        </p:txBody>
      </p:sp>
    </p:spTree>
    <p:extLst>
      <p:ext uri="{BB962C8B-B14F-4D97-AF65-F5344CB8AC3E}">
        <p14:creationId xmlns:p14="http://schemas.microsoft.com/office/powerpoint/2010/main" val="19832435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507110" y="6248400"/>
            <a:ext cx="10490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50826" y="606425"/>
            <a:ext cx="4006850" cy="1395413"/>
          </a:xfrm>
        </p:spPr>
        <p:txBody>
          <a:bodyPr/>
          <a:lstStyle/>
          <a:p>
            <a:pPr eaLnBrk="1" hangingPunct="1"/>
            <a:r>
              <a:rPr lang="en-US" dirty="0"/>
              <a:t>Un-Announced Speed Changes</a:t>
            </a:r>
          </a:p>
        </p:txBody>
      </p:sp>
      <p:sp>
        <p:nvSpPr>
          <p:cNvPr id="2" name="TextBox 1"/>
          <p:cNvSpPr txBox="1"/>
          <p:nvPr/>
        </p:nvSpPr>
        <p:spPr bwMode="auto">
          <a:xfrm>
            <a:off x="123093" y="3411415"/>
            <a:ext cx="1907930" cy="1107996"/>
          </a:xfrm>
          <a:prstGeom prst="rect">
            <a:avLst/>
          </a:prstGeom>
          <a:solidFill>
            <a:schemeClr val="bg1"/>
          </a:solidFill>
          <a:ln>
            <a:noFill/>
          </a:ln>
          <a:effectLst/>
        </p:spPr>
        <p:txBody>
          <a:bodyPr wrap="square" rtlCol="0">
            <a:spAutoFit/>
          </a:bodyPr>
          <a:lstStyle/>
          <a:p>
            <a:pPr>
              <a:buFontTx/>
              <a:buNone/>
            </a:pPr>
            <a:r>
              <a:rPr lang="en-US" sz="1200" b="1" dirty="0">
                <a:solidFill>
                  <a:srgbClr val="1D2F68"/>
                </a:solidFill>
              </a:rPr>
              <a:t>IPACG PM21</a:t>
            </a:r>
          </a:p>
          <a:p>
            <a:pPr>
              <a:buFontTx/>
              <a:buNone/>
            </a:pPr>
            <a:r>
              <a:rPr lang="en-US" sz="1200" b="1" dirty="0">
                <a:solidFill>
                  <a:srgbClr val="1D2F68"/>
                </a:solidFill>
              </a:rPr>
              <a:t>Dustin Byerly</a:t>
            </a:r>
          </a:p>
          <a:p>
            <a:pPr>
              <a:buFontTx/>
              <a:buNone/>
            </a:pPr>
            <a:r>
              <a:rPr lang="en-US" sz="1200" b="1" dirty="0">
                <a:solidFill>
                  <a:srgbClr val="1D2F68"/>
                </a:solidFill>
              </a:rPr>
              <a:t>SM IAP</a:t>
            </a:r>
          </a:p>
          <a:p>
            <a:pPr>
              <a:buFontTx/>
              <a:buNone/>
            </a:pPr>
            <a:r>
              <a:rPr lang="en-US" sz="1200" b="1" dirty="0">
                <a:solidFill>
                  <a:srgbClr val="1D2F68"/>
                </a:solidFill>
              </a:rPr>
              <a:t>Oakland ARTCC</a:t>
            </a:r>
          </a:p>
        </p:txBody>
      </p:sp>
    </p:spTree>
    <p:extLst>
      <p:ext uri="{BB962C8B-B14F-4D97-AF65-F5344CB8AC3E}">
        <p14:creationId xmlns:p14="http://schemas.microsoft.com/office/powerpoint/2010/main" val="13193904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Un-announced Speed Changes</a:t>
            </a:r>
          </a:p>
        </p:txBody>
      </p:sp>
      <p:sp>
        <p:nvSpPr>
          <p:cNvPr id="3" name="Slide Number Placeholder 2"/>
          <p:cNvSpPr>
            <a:spLocks noGrp="1"/>
          </p:cNvSpPr>
          <p:nvPr>
            <p:ph type="sldNum" sz="quarter" idx="12"/>
          </p:nvPr>
        </p:nvSpPr>
        <p:spPr/>
        <p:txBody>
          <a:bodyPr/>
          <a:lstStyle/>
          <a:p>
            <a:fld id="{F1F6FF14-FC6A-41B6-B2DC-884C6B7C3F2E}" type="slidenum">
              <a:rPr lang="en-US" smtClean="0"/>
              <a:pPr/>
              <a:t>10</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940504093"/>
              </p:ext>
            </p:extLst>
          </p:nvPr>
        </p:nvGraphicFramePr>
        <p:xfrm>
          <a:off x="428625" y="1767254"/>
          <a:ext cx="8472487" cy="3481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446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Un-announced Speed Changes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graphicFrame>
        <p:nvGraphicFramePr>
          <p:cNvPr id="6" name="Content Placeholder 5"/>
          <p:cNvGraphicFramePr>
            <a:graphicFrameLocks noGrp="1"/>
          </p:cNvGraphicFramePr>
          <p:nvPr>
            <p:ph idx="1"/>
          </p:nvPr>
        </p:nvGraphicFramePr>
        <p:xfrm>
          <a:off x="495300" y="1508125"/>
          <a:ext cx="8050213"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823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Un-announced Speed Changes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6314531"/>
              </p:ext>
            </p:extLst>
          </p:nvPr>
        </p:nvGraphicFramePr>
        <p:xfrm>
          <a:off x="495300" y="1508125"/>
          <a:ext cx="8050213"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566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4338" y="178047"/>
            <a:ext cx="8472487" cy="609600"/>
          </a:xfrm>
        </p:spPr>
        <p:txBody>
          <a:bodyPr/>
          <a:lstStyle/>
          <a:p>
            <a:pPr algn="ctr"/>
            <a:r>
              <a:rPr lang="en-US" sz="3600" dirty="0"/>
              <a:t>Conclusion</a:t>
            </a:r>
            <a:r>
              <a:rPr lang="en-US" dirty="0"/>
              <a:t> </a:t>
            </a:r>
          </a:p>
        </p:txBody>
      </p:sp>
      <p:sp>
        <p:nvSpPr>
          <p:cNvPr id="19459" name="Content Placeholder 2"/>
          <p:cNvSpPr>
            <a:spLocks noGrp="1"/>
          </p:cNvSpPr>
          <p:nvPr>
            <p:ph idx="1"/>
          </p:nvPr>
        </p:nvSpPr>
        <p:spPr>
          <a:xfrm>
            <a:off x="481013" y="841412"/>
            <a:ext cx="8050212" cy="5122863"/>
          </a:xfrm>
        </p:spPr>
        <p:txBody>
          <a:bodyPr/>
          <a:lstStyle/>
          <a:p>
            <a:r>
              <a:rPr lang="en-US" sz="2000" dirty="0"/>
              <a:t>The data so far indicates that aircrews are not fully complying with the procedure.</a:t>
            </a:r>
          </a:p>
          <a:p>
            <a:endParaRPr lang="en-US" sz="2000" dirty="0"/>
          </a:p>
          <a:p>
            <a:r>
              <a:rPr lang="en-US" sz="2000" dirty="0"/>
              <a:t>Oakland will work to raise pilots’ awareness and compliance with the procedure.</a:t>
            </a:r>
          </a:p>
          <a:p>
            <a:endParaRPr lang="en-US" sz="2000" dirty="0"/>
          </a:p>
          <a:p>
            <a:r>
              <a:rPr lang="en-US" sz="2000" dirty="0"/>
              <a:t>The data has been given to FAA Flight Standards, IATA and IFALPA to help gain operator compliance.</a:t>
            </a:r>
          </a:p>
          <a:p>
            <a:endParaRPr lang="en-US" sz="2000" dirty="0"/>
          </a:p>
          <a:p>
            <a:r>
              <a:rPr lang="en-US" sz="2000" dirty="0"/>
              <a:t>Flight Standards Inspectors will be contacting operators to get them to comply with the procedure.</a:t>
            </a:r>
          </a:p>
          <a:p>
            <a:pPr marL="0" indent="0">
              <a:buNone/>
            </a:pPr>
            <a:endParaRPr lang="en-US" sz="2400" dirty="0"/>
          </a:p>
          <a:p>
            <a:endParaRPr lang="en-US" sz="2400" dirty="0"/>
          </a:p>
          <a:p>
            <a:endParaRPr lang="en-US" sz="2400" dirty="0"/>
          </a:p>
          <a:p>
            <a:endParaRPr lang="en-US" sz="2400" dirty="0"/>
          </a:p>
        </p:txBody>
      </p:sp>
      <p:sp>
        <p:nvSpPr>
          <p:cNvPr id="19460" name="Slide Number Placeholder 3"/>
          <p:cNvSpPr>
            <a:spLocks noGrp="1"/>
          </p:cNvSpPr>
          <p:nvPr>
            <p:ph type="sldNum" sz="quarter" idx="4294967295"/>
          </p:nvPr>
        </p:nvSpPr>
        <p:spPr bwMode="auto">
          <a:xfrm>
            <a:off x="8382000" y="6262688"/>
            <a:ext cx="762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buChar char="•"/>
              <a:defRPr sz="2400" b="1">
                <a:solidFill>
                  <a:schemeClr val="tx1"/>
                </a:solidFill>
                <a:latin typeface="Arial" charset="0"/>
              </a:defRPr>
            </a:lvl6pPr>
            <a:lvl7pPr marL="2971800" indent="-228600" eaLnBrk="0" fontAlgn="base" hangingPunct="0">
              <a:spcBef>
                <a:spcPct val="50000"/>
              </a:spcBef>
              <a:spcAft>
                <a:spcPct val="0"/>
              </a:spcAft>
              <a:buChar char="•"/>
              <a:defRPr sz="2400" b="1">
                <a:solidFill>
                  <a:schemeClr val="tx1"/>
                </a:solidFill>
                <a:latin typeface="Arial" charset="0"/>
              </a:defRPr>
            </a:lvl7pPr>
            <a:lvl8pPr marL="3429000" indent="-228600" eaLnBrk="0" fontAlgn="base" hangingPunct="0">
              <a:spcBef>
                <a:spcPct val="50000"/>
              </a:spcBef>
              <a:spcAft>
                <a:spcPct val="0"/>
              </a:spcAft>
              <a:buChar char="•"/>
              <a:defRPr sz="2400" b="1">
                <a:solidFill>
                  <a:schemeClr val="tx1"/>
                </a:solidFill>
                <a:latin typeface="Arial" charset="0"/>
              </a:defRPr>
            </a:lvl8pPr>
            <a:lvl9pPr marL="3886200" indent="-228600" eaLnBrk="0" fontAlgn="base" hangingPunct="0">
              <a:spcBef>
                <a:spcPct val="50000"/>
              </a:spcBef>
              <a:spcAft>
                <a:spcPct val="0"/>
              </a:spcAft>
              <a:buChar char="•"/>
              <a:defRPr sz="2400" b="1">
                <a:solidFill>
                  <a:schemeClr val="tx1"/>
                </a:solidFill>
                <a:latin typeface="Arial" charset="0"/>
              </a:defRPr>
            </a:lvl9pPr>
          </a:lstStyle>
          <a:p>
            <a:pPr eaLnBrk="1" hangingPunct="1"/>
            <a:fld id="{6E229513-4CBA-44DC-A36D-E678843B2F54}" type="slidenum">
              <a:rPr lang="en-US" sz="1800">
                <a:solidFill>
                  <a:srgbClr val="FFFF66"/>
                </a:solidFill>
              </a:rPr>
              <a:pPr eaLnBrk="1" hangingPunct="1"/>
              <a:t>13</a:t>
            </a:fld>
            <a:endParaRPr lang="en-US" sz="1800">
              <a:solidFill>
                <a:srgbClr val="FFFF66"/>
              </a:solidFill>
            </a:endParaRPr>
          </a:p>
        </p:txBody>
      </p:sp>
    </p:spTree>
    <p:extLst>
      <p:ext uri="{BB962C8B-B14F-4D97-AF65-F5344CB8AC3E}">
        <p14:creationId xmlns:p14="http://schemas.microsoft.com/office/powerpoint/2010/main" val="42019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a:t>
            </a:r>
          </a:p>
        </p:txBody>
      </p:sp>
      <p:sp>
        <p:nvSpPr>
          <p:cNvPr id="3" name="Content Placeholder 2"/>
          <p:cNvSpPr>
            <a:spLocks noGrp="1"/>
          </p:cNvSpPr>
          <p:nvPr>
            <p:ph idx="1"/>
          </p:nvPr>
        </p:nvSpPr>
        <p:spPr>
          <a:xfrm>
            <a:off x="495300" y="1134048"/>
            <a:ext cx="8050213" cy="4391025"/>
          </a:xfrm>
        </p:spPr>
        <p:txBody>
          <a:bodyPr/>
          <a:lstStyle/>
          <a:p>
            <a:r>
              <a:rPr lang="en-US" sz="2400" dirty="0"/>
              <a:t>As the FAA studies reducing separation standards, ZOA will recommend the assignment of speeds on any pair of aircraft separated by 35 miles or less.</a:t>
            </a:r>
          </a:p>
          <a:p>
            <a:endParaRPr lang="en-US" sz="2400" dirty="0"/>
          </a:p>
          <a:p>
            <a:r>
              <a:rPr lang="en-US" sz="2400" dirty="0"/>
              <a:t>For example if a separation standard of 20 miles longitudinal were adopted, aircraft would be assigned a speed upon application of that standard.</a:t>
            </a:r>
          </a:p>
          <a:p>
            <a:endParaRPr lang="en-US" sz="2400" dirty="0"/>
          </a:p>
          <a:p>
            <a:r>
              <a:rPr lang="en-US" sz="2400" dirty="0"/>
              <a:t>It has become increasingly difficult to support Econ Speeds with the number of unannounced speed changes that occur in the KZAK FIR. </a:t>
            </a:r>
          </a:p>
          <a:p>
            <a:endParaRPr lang="en-US" sz="24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spTree>
    <p:extLst>
      <p:ext uri="{BB962C8B-B14F-4D97-AF65-F5344CB8AC3E}">
        <p14:creationId xmlns:p14="http://schemas.microsoft.com/office/powerpoint/2010/main" val="188176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Man sitting on a giant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460375" y="438150"/>
            <a:ext cx="3948113" cy="121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spcBef>
                <a:spcPct val="0"/>
              </a:spcBef>
              <a:buFontTx/>
              <a:buNone/>
            </a:pPr>
            <a:endParaRPr lang="en-US" sz="4800" b="1" dirty="0">
              <a:solidFill>
                <a:srgbClr val="FF0000"/>
              </a:solidFill>
            </a:endParaRPr>
          </a:p>
        </p:txBody>
      </p:sp>
      <p:sp>
        <p:nvSpPr>
          <p:cNvPr id="2" name="TextBox 1"/>
          <p:cNvSpPr txBox="1"/>
          <p:nvPr/>
        </p:nvSpPr>
        <p:spPr bwMode="auto">
          <a:xfrm>
            <a:off x="3059725" y="369289"/>
            <a:ext cx="2954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3600" b="1" dirty="0">
                <a:solidFill>
                  <a:srgbClr val="FFFF00"/>
                </a:solidFill>
              </a:rPr>
              <a:t>Discussion!!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426"/>
            <a:ext cx="9144000" cy="6110190"/>
          </a:xfrm>
          <a:prstGeom prst="rect">
            <a:avLst/>
          </a:prstGeom>
        </p:spPr>
      </p:pic>
      <p:sp>
        <p:nvSpPr>
          <p:cNvPr id="3" name="TextBox 2"/>
          <p:cNvSpPr txBox="1"/>
          <p:nvPr/>
        </p:nvSpPr>
        <p:spPr bwMode="auto">
          <a:xfrm>
            <a:off x="6319501" y="245097"/>
            <a:ext cx="2297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2800" b="1" dirty="0">
                <a:solidFill>
                  <a:srgbClr val="FF0000"/>
                </a:solidFill>
              </a:rPr>
              <a:t>QUESTIONS</a:t>
            </a:r>
          </a:p>
        </p:txBody>
      </p:sp>
    </p:spTree>
    <p:extLst>
      <p:ext uri="{BB962C8B-B14F-4D97-AF65-F5344CB8AC3E}">
        <p14:creationId xmlns:p14="http://schemas.microsoft.com/office/powerpoint/2010/main" val="117005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sz="3600"/>
              <a:t>Mach Speed Variation</a:t>
            </a:r>
          </a:p>
        </p:txBody>
      </p:sp>
      <p:sp>
        <p:nvSpPr>
          <p:cNvPr id="4099" name="Rectangle 3"/>
          <p:cNvSpPr>
            <a:spLocks noGrp="1" noChangeArrowheads="1"/>
          </p:cNvSpPr>
          <p:nvPr>
            <p:ph idx="1"/>
          </p:nvPr>
        </p:nvSpPr>
        <p:spPr>
          <a:xfrm>
            <a:off x="482600" y="1393825"/>
            <a:ext cx="8050213" cy="4391025"/>
          </a:xfrm>
        </p:spPr>
        <p:txBody>
          <a:bodyPr/>
          <a:lstStyle/>
          <a:p>
            <a:pPr eaLnBrk="1" hangingPunct="1"/>
            <a:r>
              <a:rPr lang="en-US" dirty="0"/>
              <a:t>The FAA has presented papers at IPACG and ISPACG which outline the dangers of unannounced speed changes.</a:t>
            </a:r>
          </a:p>
          <a:p>
            <a:r>
              <a:rPr lang="en-US" dirty="0"/>
              <a:t>At the last ISPACG Meeting all agreed to continue the trial procedure and identify the data.</a:t>
            </a:r>
          </a:p>
          <a:p>
            <a:r>
              <a:rPr lang="en-US" dirty="0"/>
              <a:t>The data used is the first 10 days of every month.</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100" name="Slide Number Placeholder 2"/>
          <p:cNvSpPr txBox="1">
            <a:spLocks/>
          </p:cNvSpPr>
          <p:nvPr/>
        </p:nvSpPr>
        <p:spPr bwMode="auto">
          <a:xfrm>
            <a:off x="8359775" y="6297613"/>
            <a:ext cx="622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buChar char="•"/>
              <a:defRPr sz="2400" b="1">
                <a:solidFill>
                  <a:schemeClr val="tx1"/>
                </a:solidFill>
                <a:latin typeface="Arial" charset="0"/>
              </a:defRPr>
            </a:lvl6pPr>
            <a:lvl7pPr marL="2971800" indent="-228600" eaLnBrk="0" fontAlgn="base" hangingPunct="0">
              <a:spcBef>
                <a:spcPct val="50000"/>
              </a:spcBef>
              <a:spcAft>
                <a:spcPct val="0"/>
              </a:spcAft>
              <a:buChar char="•"/>
              <a:defRPr sz="2400" b="1">
                <a:solidFill>
                  <a:schemeClr val="tx1"/>
                </a:solidFill>
                <a:latin typeface="Arial" charset="0"/>
              </a:defRPr>
            </a:lvl7pPr>
            <a:lvl8pPr marL="3429000" indent="-228600" eaLnBrk="0" fontAlgn="base" hangingPunct="0">
              <a:spcBef>
                <a:spcPct val="50000"/>
              </a:spcBef>
              <a:spcAft>
                <a:spcPct val="0"/>
              </a:spcAft>
              <a:buChar char="•"/>
              <a:defRPr sz="2400" b="1">
                <a:solidFill>
                  <a:schemeClr val="tx1"/>
                </a:solidFill>
                <a:latin typeface="Arial" charset="0"/>
              </a:defRPr>
            </a:lvl8pPr>
            <a:lvl9pPr marL="3886200" indent="-228600" eaLnBrk="0" fontAlgn="base" hangingPunct="0">
              <a:spcBef>
                <a:spcPct val="50000"/>
              </a:spcBef>
              <a:spcAft>
                <a:spcPct val="0"/>
              </a:spcAft>
              <a:buChar char="•"/>
              <a:defRPr sz="2400" b="1">
                <a:solidFill>
                  <a:schemeClr val="tx1"/>
                </a:solidFill>
                <a:latin typeface="Arial" charset="0"/>
              </a:defRPr>
            </a:lvl9pPr>
          </a:lstStyle>
          <a:p>
            <a:pPr eaLnBrk="1" hangingPunct="1">
              <a:buFontTx/>
              <a:buNone/>
            </a:pPr>
            <a:fld id="{FFE29DB1-9C0A-4756-96F3-7706BEAD96CF}" type="slidenum">
              <a:rPr lang="en-US" sz="1600">
                <a:solidFill>
                  <a:srgbClr val="FFFF66"/>
                </a:solidFill>
              </a:rPr>
              <a:pPr eaLnBrk="1" hangingPunct="1">
                <a:buFontTx/>
                <a:buNone/>
              </a:pPr>
              <a:t>2</a:t>
            </a:fld>
            <a:endParaRPr lang="en-US" sz="1600">
              <a:solidFill>
                <a:srgbClr val="FFFF66"/>
              </a:solidFill>
            </a:endParaRPr>
          </a:p>
        </p:txBody>
      </p:sp>
    </p:spTree>
    <p:extLst>
      <p:ext uri="{BB962C8B-B14F-4D97-AF65-F5344CB8AC3E}">
        <p14:creationId xmlns:p14="http://schemas.microsoft.com/office/powerpoint/2010/main" val="234876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25413"/>
            <a:ext cx="8472488" cy="609600"/>
          </a:xfrm>
        </p:spPr>
        <p:txBody>
          <a:bodyPr/>
          <a:lstStyle/>
          <a:p>
            <a:pPr algn="ctr" eaLnBrk="1" hangingPunct="1"/>
            <a:r>
              <a:rPr lang="en-US" sz="3600" dirty="0"/>
              <a:t>ICAO Annex 2 3.6.2.2 change</a:t>
            </a:r>
          </a:p>
        </p:txBody>
      </p:sp>
      <p:sp>
        <p:nvSpPr>
          <p:cNvPr id="5123" name="Rectangle 3"/>
          <p:cNvSpPr>
            <a:spLocks noGrp="1" noChangeArrowheads="1"/>
          </p:cNvSpPr>
          <p:nvPr>
            <p:ph idx="1"/>
          </p:nvPr>
        </p:nvSpPr>
        <p:spPr>
          <a:xfrm>
            <a:off x="434975" y="717550"/>
            <a:ext cx="8050213" cy="4826907"/>
          </a:xfrm>
        </p:spPr>
        <p:txBody>
          <a:bodyPr/>
          <a:lstStyle/>
          <a:p>
            <a:pPr marL="0" indent="0">
              <a:buNone/>
            </a:pPr>
            <a:r>
              <a:rPr lang="en-US" sz="2000" b="0" dirty="0"/>
              <a:t>3.6.2.2 </a:t>
            </a:r>
            <a:r>
              <a:rPr lang="en-US" sz="2000" b="0" i="1" dirty="0"/>
              <a:t>Deviations from the current flight plan. </a:t>
            </a:r>
            <a:r>
              <a:rPr lang="en-US" sz="2000" b="0" dirty="0"/>
              <a:t>In the event that a controlled flight deviates from its current flight plan, the following action shall be taken:</a:t>
            </a:r>
          </a:p>
          <a:p>
            <a:pPr marL="0" indent="0">
              <a:buNone/>
            </a:pPr>
            <a:r>
              <a:rPr lang="en-US" sz="2000" b="0" dirty="0"/>
              <a:t>a) </a:t>
            </a:r>
            <a:r>
              <a:rPr lang="en-US" sz="2000" b="0" i="1" dirty="0"/>
              <a:t>Deviation from track: </a:t>
            </a:r>
            <a:r>
              <a:rPr lang="en-US" sz="2000" b="0" dirty="0"/>
              <a:t>if the aircraft is off track, action shall be taken forthwith to adjust the heading of the aircraft to</a:t>
            </a:r>
          </a:p>
          <a:p>
            <a:pPr marL="0" indent="0">
              <a:buNone/>
            </a:pPr>
            <a:r>
              <a:rPr lang="en-US" sz="2000" b="0" dirty="0"/>
              <a:t>regain track as soon as practicable.</a:t>
            </a:r>
          </a:p>
          <a:p>
            <a:pPr marL="0" indent="0">
              <a:buNone/>
            </a:pPr>
            <a:r>
              <a:rPr lang="en-US" sz="2000" b="0" dirty="0"/>
              <a:t>b) </a:t>
            </a:r>
            <a:r>
              <a:rPr lang="en-US" sz="2000" b="0" i="1" dirty="0"/>
              <a:t>Deviation from ATC assigned Mach number/indicated airspeed: </a:t>
            </a:r>
            <a:r>
              <a:rPr lang="en-US" sz="2000" b="0" dirty="0"/>
              <a:t>the appropriate air traffic services unit shall be</a:t>
            </a:r>
          </a:p>
          <a:p>
            <a:pPr marL="0" indent="0">
              <a:buNone/>
            </a:pPr>
            <a:r>
              <a:rPr lang="en-US" sz="2000" b="0" dirty="0"/>
              <a:t>informed immediately.</a:t>
            </a:r>
          </a:p>
          <a:p>
            <a:pPr marL="0" indent="0">
              <a:buNone/>
            </a:pPr>
            <a:r>
              <a:rPr lang="en-US" sz="2000" b="0" dirty="0"/>
              <a:t>c) </a:t>
            </a:r>
            <a:r>
              <a:rPr lang="en-US" sz="2000" b="0" i="1" dirty="0"/>
              <a:t>Deviation from Mach number/true airspeed</a:t>
            </a:r>
            <a:r>
              <a:rPr lang="en-US" sz="2000" b="0" i="1" dirty="0">
                <a:solidFill>
                  <a:srgbClr val="FFFF00"/>
                </a:solidFill>
              </a:rPr>
              <a:t>: </a:t>
            </a:r>
            <a:r>
              <a:rPr lang="en-US" sz="2000" b="0" dirty="0">
                <a:solidFill>
                  <a:srgbClr val="FF0000"/>
                </a:solidFill>
              </a:rPr>
              <a:t>if the sustained Mach number/true airspeed at cruising level varies by</a:t>
            </a:r>
          </a:p>
          <a:p>
            <a:pPr marL="0" indent="0">
              <a:buNone/>
            </a:pPr>
            <a:r>
              <a:rPr lang="en-US" sz="2000" b="0" dirty="0">
                <a:solidFill>
                  <a:srgbClr val="FF0000"/>
                </a:solidFill>
              </a:rPr>
              <a:t>plus or minus Mach 0.02 or more, or plus or minus 19 km/h (10 </a:t>
            </a:r>
            <a:r>
              <a:rPr lang="en-US" sz="2000" b="0" dirty="0" err="1">
                <a:solidFill>
                  <a:srgbClr val="FF0000"/>
                </a:solidFill>
              </a:rPr>
              <a:t>kt</a:t>
            </a:r>
            <a:r>
              <a:rPr lang="en-US" sz="2000" b="0" dirty="0">
                <a:solidFill>
                  <a:srgbClr val="FF0000"/>
                </a:solidFill>
              </a:rPr>
              <a:t>) true airspeed or more from the current flight plan, the appropriate air traffic services unit shall be so informed.</a:t>
            </a:r>
          </a:p>
          <a:p>
            <a:pPr eaLnBrk="1" hangingPunct="1"/>
            <a:endParaRPr lang="en-US" sz="1800" dirty="0"/>
          </a:p>
          <a:p>
            <a:pPr eaLnBrk="1" hangingPunct="1"/>
            <a:endParaRPr lang="en-US" sz="1600" dirty="0"/>
          </a:p>
          <a:p>
            <a:pPr eaLnBrk="1" hangingPunct="1"/>
            <a:endParaRPr lang="en-US" sz="1600" dirty="0"/>
          </a:p>
        </p:txBody>
      </p:sp>
      <p:sp>
        <p:nvSpPr>
          <p:cNvPr id="5124" name="Slide Number Placeholder 2"/>
          <p:cNvSpPr txBox="1">
            <a:spLocks/>
          </p:cNvSpPr>
          <p:nvPr/>
        </p:nvSpPr>
        <p:spPr bwMode="auto">
          <a:xfrm>
            <a:off x="8359775" y="6297613"/>
            <a:ext cx="622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buChar char="•"/>
              <a:defRPr sz="2400" b="1">
                <a:solidFill>
                  <a:schemeClr val="tx1"/>
                </a:solidFill>
                <a:latin typeface="Arial" charset="0"/>
              </a:defRPr>
            </a:lvl6pPr>
            <a:lvl7pPr marL="2971800" indent="-228600" eaLnBrk="0" fontAlgn="base" hangingPunct="0">
              <a:spcBef>
                <a:spcPct val="50000"/>
              </a:spcBef>
              <a:spcAft>
                <a:spcPct val="0"/>
              </a:spcAft>
              <a:buChar char="•"/>
              <a:defRPr sz="2400" b="1">
                <a:solidFill>
                  <a:schemeClr val="tx1"/>
                </a:solidFill>
                <a:latin typeface="Arial" charset="0"/>
              </a:defRPr>
            </a:lvl7pPr>
            <a:lvl8pPr marL="3429000" indent="-228600" eaLnBrk="0" fontAlgn="base" hangingPunct="0">
              <a:spcBef>
                <a:spcPct val="50000"/>
              </a:spcBef>
              <a:spcAft>
                <a:spcPct val="0"/>
              </a:spcAft>
              <a:buChar char="•"/>
              <a:defRPr sz="2400" b="1">
                <a:solidFill>
                  <a:schemeClr val="tx1"/>
                </a:solidFill>
                <a:latin typeface="Arial" charset="0"/>
              </a:defRPr>
            </a:lvl8pPr>
            <a:lvl9pPr marL="3886200" indent="-228600" eaLnBrk="0" fontAlgn="base" hangingPunct="0">
              <a:spcBef>
                <a:spcPct val="50000"/>
              </a:spcBef>
              <a:spcAft>
                <a:spcPct val="0"/>
              </a:spcAft>
              <a:buChar char="•"/>
              <a:defRPr sz="2400" b="1">
                <a:solidFill>
                  <a:schemeClr val="tx1"/>
                </a:solidFill>
                <a:latin typeface="Arial" charset="0"/>
              </a:defRPr>
            </a:lvl9pPr>
          </a:lstStyle>
          <a:p>
            <a:pPr eaLnBrk="1" hangingPunct="1">
              <a:buFontTx/>
              <a:buNone/>
            </a:pPr>
            <a:fld id="{8D7016AA-6B75-4328-B1CB-19D93FF7ED0C}" type="slidenum">
              <a:rPr lang="en-US" sz="1600">
                <a:solidFill>
                  <a:srgbClr val="FFFF66"/>
                </a:solidFill>
              </a:rPr>
              <a:pPr eaLnBrk="1" hangingPunct="1">
                <a:buFontTx/>
                <a:buNone/>
              </a:pPr>
              <a:t>3</a:t>
            </a:fld>
            <a:endParaRPr lang="en-US" sz="1600">
              <a:solidFill>
                <a:srgbClr val="FFFF66"/>
              </a:solidFill>
            </a:endParaRPr>
          </a:p>
        </p:txBody>
      </p:sp>
    </p:spTree>
    <p:extLst>
      <p:ext uri="{BB962C8B-B14F-4D97-AF65-F5344CB8AC3E}">
        <p14:creationId xmlns:p14="http://schemas.microsoft.com/office/powerpoint/2010/main" val="267425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ICAO Annex 2 3.6.2.2 change</a:t>
            </a:r>
          </a:p>
        </p:txBody>
      </p:sp>
      <p:sp>
        <p:nvSpPr>
          <p:cNvPr id="3" name="Content Placeholder 2"/>
          <p:cNvSpPr>
            <a:spLocks noGrp="1"/>
          </p:cNvSpPr>
          <p:nvPr>
            <p:ph idx="1"/>
          </p:nvPr>
        </p:nvSpPr>
        <p:spPr/>
        <p:txBody>
          <a:bodyPr/>
          <a:lstStyle/>
          <a:p>
            <a:pPr marL="0" indent="0">
              <a:buNone/>
            </a:pPr>
            <a:r>
              <a:rPr lang="en-US" sz="2000" b="0" dirty="0"/>
              <a:t>d) </a:t>
            </a:r>
            <a:r>
              <a:rPr lang="en-US" sz="2000" b="0" i="1" dirty="0"/>
              <a:t>Change in time estimate: </a:t>
            </a:r>
            <a:r>
              <a:rPr lang="en-US" sz="2000" b="0" dirty="0"/>
              <a:t>except where ADS-C is activated and serviceable in airspace where ADS-C services are provided, if the time estimate for the next applicable reporting point, flight information region boundary or destination aerodrome, whichever comes first, changes in excess of 2 minutes from that previously notified to air traffic services, or such other period of time as is prescribed by the appropriate ATS authority or on the basis of regional air navigation agreements, the flight crew shall notify the appropriate air traffic services unit as soon as possible.</a:t>
            </a:r>
            <a:endParaRPr lang="en-US" sz="2000" dirty="0"/>
          </a:p>
          <a:p>
            <a:endParaRPr lang="en-US" dirty="0"/>
          </a:p>
        </p:txBody>
      </p:sp>
    </p:spTree>
    <p:extLst>
      <p:ext uri="{BB962C8B-B14F-4D97-AF65-F5344CB8AC3E}">
        <p14:creationId xmlns:p14="http://schemas.microsoft.com/office/powerpoint/2010/main" val="95143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0525" y="201613"/>
            <a:ext cx="8472488" cy="609600"/>
          </a:xfrm>
        </p:spPr>
        <p:txBody>
          <a:bodyPr/>
          <a:lstStyle/>
          <a:p>
            <a:pPr algn="ctr" eaLnBrk="1" hangingPunct="1"/>
            <a:r>
              <a:rPr lang="en-US" sz="3600" dirty="0"/>
              <a:t>Speed Change NOTAM </a:t>
            </a:r>
          </a:p>
        </p:txBody>
      </p:sp>
      <p:sp>
        <p:nvSpPr>
          <p:cNvPr id="12291" name="Rectangle 3"/>
          <p:cNvSpPr>
            <a:spLocks noGrp="1" noChangeArrowheads="1"/>
          </p:cNvSpPr>
          <p:nvPr>
            <p:ph idx="1"/>
          </p:nvPr>
        </p:nvSpPr>
        <p:spPr>
          <a:xfrm>
            <a:off x="492125" y="1022350"/>
            <a:ext cx="8050213" cy="4730750"/>
          </a:xfrm>
        </p:spPr>
        <p:txBody>
          <a:bodyPr/>
          <a:lstStyle/>
          <a:p>
            <a:r>
              <a:rPr lang="en-US" sz="1800" dirty="0"/>
              <a:t>A1445/15 - ATTN ALL AIRCREWS-NEW PROCEDURAL REQUIREMENT FOR FLIGHTS OPERATING IN OAKLAND OCEANIC CONTROL AREA (KZAK). IN ORDER TO </a:t>
            </a:r>
            <a:r>
              <a:rPr lang="en-US" sz="1800" dirty="0">
                <a:solidFill>
                  <a:srgbClr val="FF0000"/>
                </a:solidFill>
              </a:rPr>
              <a:t>SUPPORT COST INDEX OR ECON SPEEDS AND</a:t>
            </a:r>
            <a:r>
              <a:rPr lang="en-US" sz="1800" dirty="0"/>
              <a:t> MAINTAIN ATC SEPARATION SPACING AIRCREWS ARE REQUIRED TO USE THE FOLLOWING PROCEDURES IN THE KZAK FIR. A PILOT MUST INFORM ATC </a:t>
            </a:r>
            <a:r>
              <a:rPr lang="en-US" sz="1800" dirty="0">
                <a:solidFill>
                  <a:srgbClr val="FF0000"/>
                </a:solidFill>
              </a:rPr>
              <a:t>VIA VOICE OR CPDLC</a:t>
            </a:r>
            <a:r>
              <a:rPr lang="en-US" sz="1800" dirty="0"/>
              <a:t> EACH TIME THE CRUISING MACH NUMBER VARIES OR IS EXPECTED TO VARY BY A VALUE EQUAL TO OR GREATER THAN 0.02 MACH FROM: </a:t>
            </a:r>
          </a:p>
          <a:p>
            <a:r>
              <a:rPr lang="en-US" sz="1800" dirty="0"/>
              <a:t>(1) THE MACH NUMBER AT FIR ENTRY; OR </a:t>
            </a:r>
          </a:p>
          <a:p>
            <a:r>
              <a:rPr lang="en-US" sz="1800" dirty="0"/>
              <a:t>(2) ANY SUBSEQUENT SPEED CHANGE NOTIFIED TO ATC IN FLIGHT </a:t>
            </a:r>
          </a:p>
          <a:p>
            <a:r>
              <a:rPr lang="en-US" sz="1800" dirty="0"/>
              <a:t>IF YOU HAVE ANY QUESTIONS CONTACT DUSTIN BYERLY(510)745-3543</a:t>
            </a:r>
          </a:p>
        </p:txBody>
      </p:sp>
      <p:sp>
        <p:nvSpPr>
          <p:cNvPr id="12292" name="Slide Number Placeholder 2"/>
          <p:cNvSpPr txBox="1">
            <a:spLocks/>
          </p:cNvSpPr>
          <p:nvPr/>
        </p:nvSpPr>
        <p:spPr bwMode="auto">
          <a:xfrm>
            <a:off x="8359775" y="6297613"/>
            <a:ext cx="622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buChar char="•"/>
              <a:defRPr sz="2400" b="1">
                <a:solidFill>
                  <a:schemeClr val="tx1"/>
                </a:solidFill>
                <a:latin typeface="Arial" charset="0"/>
              </a:defRPr>
            </a:lvl6pPr>
            <a:lvl7pPr marL="2971800" indent="-228600" eaLnBrk="0" fontAlgn="base" hangingPunct="0">
              <a:spcBef>
                <a:spcPct val="50000"/>
              </a:spcBef>
              <a:spcAft>
                <a:spcPct val="0"/>
              </a:spcAft>
              <a:buChar char="•"/>
              <a:defRPr sz="2400" b="1">
                <a:solidFill>
                  <a:schemeClr val="tx1"/>
                </a:solidFill>
                <a:latin typeface="Arial" charset="0"/>
              </a:defRPr>
            </a:lvl7pPr>
            <a:lvl8pPr marL="3429000" indent="-228600" eaLnBrk="0" fontAlgn="base" hangingPunct="0">
              <a:spcBef>
                <a:spcPct val="50000"/>
              </a:spcBef>
              <a:spcAft>
                <a:spcPct val="0"/>
              </a:spcAft>
              <a:buChar char="•"/>
              <a:defRPr sz="2400" b="1">
                <a:solidFill>
                  <a:schemeClr val="tx1"/>
                </a:solidFill>
                <a:latin typeface="Arial" charset="0"/>
              </a:defRPr>
            </a:lvl8pPr>
            <a:lvl9pPr marL="3886200" indent="-228600" eaLnBrk="0" fontAlgn="base" hangingPunct="0">
              <a:spcBef>
                <a:spcPct val="50000"/>
              </a:spcBef>
              <a:spcAft>
                <a:spcPct val="0"/>
              </a:spcAft>
              <a:buChar char="•"/>
              <a:defRPr sz="2400" b="1">
                <a:solidFill>
                  <a:schemeClr val="tx1"/>
                </a:solidFill>
                <a:latin typeface="Arial" charset="0"/>
              </a:defRPr>
            </a:lvl9pPr>
          </a:lstStyle>
          <a:p>
            <a:pPr eaLnBrk="1" hangingPunct="1">
              <a:buFontTx/>
              <a:buNone/>
            </a:pPr>
            <a:fld id="{726B3F76-739A-4587-9F98-B732F8E97152}" type="slidenum">
              <a:rPr lang="en-US" sz="1600">
                <a:solidFill>
                  <a:srgbClr val="FFFF66"/>
                </a:solidFill>
              </a:rPr>
              <a:pPr eaLnBrk="1" hangingPunct="1">
                <a:buFontTx/>
                <a:buNone/>
              </a:pPr>
              <a:t>5</a:t>
            </a:fld>
            <a:endParaRPr lang="en-US" sz="1600">
              <a:solidFill>
                <a:srgbClr val="FFFF66"/>
              </a:solidFill>
            </a:endParaRPr>
          </a:p>
        </p:txBody>
      </p:sp>
    </p:spTree>
    <p:extLst>
      <p:ext uri="{BB962C8B-B14F-4D97-AF65-F5344CB8AC3E}">
        <p14:creationId xmlns:p14="http://schemas.microsoft.com/office/powerpoint/2010/main" val="231243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00050" y="228600"/>
            <a:ext cx="8472488" cy="609600"/>
          </a:xfrm>
        </p:spPr>
        <p:txBody>
          <a:bodyPr/>
          <a:lstStyle/>
          <a:p>
            <a:pPr algn="ctr" eaLnBrk="1" hangingPunct="1"/>
            <a:r>
              <a:rPr lang="en-US" sz="3600"/>
              <a:t>Speed Change Procedure</a:t>
            </a:r>
          </a:p>
        </p:txBody>
      </p:sp>
      <p:sp>
        <p:nvSpPr>
          <p:cNvPr id="111619" name="Rectangle 3"/>
          <p:cNvSpPr>
            <a:spLocks noGrp="1" noChangeArrowheads="1"/>
          </p:cNvSpPr>
          <p:nvPr>
            <p:ph idx="1"/>
          </p:nvPr>
        </p:nvSpPr>
        <p:spPr>
          <a:xfrm>
            <a:off x="319088" y="735013"/>
            <a:ext cx="8351837" cy="5070475"/>
          </a:xfrm>
        </p:spPr>
        <p:txBody>
          <a:bodyPr/>
          <a:lstStyle/>
          <a:p>
            <a:pPr>
              <a:defRPr/>
            </a:pPr>
            <a:r>
              <a:rPr lang="en-AU" sz="2400" dirty="0"/>
              <a:t>Procedurally when an aircraft wants to change by .02 Mach number (or more), they will downlink DM18 with the requested speed (Mach number).</a:t>
            </a:r>
            <a:endParaRPr lang="en-US" sz="2400" dirty="0"/>
          </a:p>
          <a:p>
            <a:pPr>
              <a:defRPr/>
            </a:pPr>
            <a:r>
              <a:rPr lang="en-AU" sz="2400" dirty="0"/>
              <a:t>If ATC requires a speed assignment for separation, an appropriate speed assignment would be assigned </a:t>
            </a:r>
            <a:r>
              <a:rPr lang="en-AU" sz="2400" dirty="0" err="1"/>
              <a:t>ie</a:t>
            </a:r>
            <a:r>
              <a:rPr lang="en-AU" sz="2400" dirty="0"/>
              <a:t> UM106 MAINTAIN </a:t>
            </a:r>
            <a:r>
              <a:rPr lang="en-AU" sz="2400" i="1" dirty="0"/>
              <a:t>Speed.</a:t>
            </a:r>
            <a:endParaRPr lang="en-US" sz="2400" dirty="0"/>
          </a:p>
          <a:p>
            <a:pPr marL="0" indent="0">
              <a:buFontTx/>
              <a:buNone/>
              <a:defRPr/>
            </a:pPr>
            <a:endParaRPr lang="en-US" sz="800" dirty="0"/>
          </a:p>
          <a:p>
            <a:pPr>
              <a:defRPr/>
            </a:pPr>
            <a:r>
              <a:rPr lang="en-AU" sz="2400" dirty="0"/>
              <a:t>If ATC did not require a speed assignment, the following could be Uplinked:</a:t>
            </a:r>
          </a:p>
          <a:p>
            <a:pPr>
              <a:defRPr/>
            </a:pPr>
            <a:r>
              <a:rPr lang="en-AU" sz="2400" dirty="0"/>
              <a:t>UM ROGER</a:t>
            </a:r>
            <a:endParaRPr lang="en-US" sz="2400" dirty="0"/>
          </a:p>
          <a:p>
            <a:pPr>
              <a:defRPr/>
            </a:pPr>
            <a:r>
              <a:rPr lang="en-AU" sz="2400" dirty="0"/>
              <a:t>UM169 Speed change to M0.84 approved</a:t>
            </a:r>
            <a:endParaRPr lang="en-US" sz="2400" dirty="0"/>
          </a:p>
          <a:p>
            <a:pPr>
              <a:defRPr/>
            </a:pPr>
            <a:r>
              <a:rPr lang="en-AU" sz="2400" dirty="0"/>
              <a:t>This advises the aircraft that the requested speed change is approved but no speed restriction has been assigned.</a:t>
            </a:r>
          </a:p>
        </p:txBody>
      </p:sp>
      <p:sp>
        <p:nvSpPr>
          <p:cNvPr id="13316" name="Slide Number Placeholder 2"/>
          <p:cNvSpPr txBox="1">
            <a:spLocks/>
          </p:cNvSpPr>
          <p:nvPr/>
        </p:nvSpPr>
        <p:spPr bwMode="auto">
          <a:xfrm>
            <a:off x="8359775" y="6297613"/>
            <a:ext cx="622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buChar char="•"/>
              <a:defRPr sz="2400" b="1">
                <a:solidFill>
                  <a:schemeClr val="tx1"/>
                </a:solidFill>
                <a:latin typeface="Arial" charset="0"/>
              </a:defRPr>
            </a:lvl6pPr>
            <a:lvl7pPr marL="2971800" indent="-228600" eaLnBrk="0" fontAlgn="base" hangingPunct="0">
              <a:spcBef>
                <a:spcPct val="50000"/>
              </a:spcBef>
              <a:spcAft>
                <a:spcPct val="0"/>
              </a:spcAft>
              <a:buChar char="•"/>
              <a:defRPr sz="2400" b="1">
                <a:solidFill>
                  <a:schemeClr val="tx1"/>
                </a:solidFill>
                <a:latin typeface="Arial" charset="0"/>
              </a:defRPr>
            </a:lvl7pPr>
            <a:lvl8pPr marL="3429000" indent="-228600" eaLnBrk="0" fontAlgn="base" hangingPunct="0">
              <a:spcBef>
                <a:spcPct val="50000"/>
              </a:spcBef>
              <a:spcAft>
                <a:spcPct val="0"/>
              </a:spcAft>
              <a:buChar char="•"/>
              <a:defRPr sz="2400" b="1">
                <a:solidFill>
                  <a:schemeClr val="tx1"/>
                </a:solidFill>
                <a:latin typeface="Arial" charset="0"/>
              </a:defRPr>
            </a:lvl8pPr>
            <a:lvl9pPr marL="3886200" indent="-228600" eaLnBrk="0" fontAlgn="base" hangingPunct="0">
              <a:spcBef>
                <a:spcPct val="50000"/>
              </a:spcBef>
              <a:spcAft>
                <a:spcPct val="0"/>
              </a:spcAft>
              <a:buChar char="•"/>
              <a:defRPr sz="2400" b="1">
                <a:solidFill>
                  <a:schemeClr val="tx1"/>
                </a:solidFill>
                <a:latin typeface="Arial" charset="0"/>
              </a:defRPr>
            </a:lvl9pPr>
          </a:lstStyle>
          <a:p>
            <a:pPr eaLnBrk="1" hangingPunct="1">
              <a:buFontTx/>
              <a:buNone/>
            </a:pPr>
            <a:fld id="{EBE75F2F-674A-491C-ADA3-EAD083CA3ACB}" type="slidenum">
              <a:rPr lang="en-US" sz="1600">
                <a:solidFill>
                  <a:srgbClr val="FFFF66"/>
                </a:solidFill>
              </a:rPr>
              <a:pPr eaLnBrk="1" hangingPunct="1">
                <a:buFontTx/>
                <a:buNone/>
              </a:pPr>
              <a:t>6</a:t>
            </a:fld>
            <a:endParaRPr lang="en-US" sz="1600">
              <a:solidFill>
                <a:srgbClr val="FFFF66"/>
              </a:solidFill>
            </a:endParaRPr>
          </a:p>
        </p:txBody>
      </p:sp>
    </p:spTree>
    <p:extLst>
      <p:ext uri="{BB962C8B-B14F-4D97-AF65-F5344CB8AC3E}">
        <p14:creationId xmlns:p14="http://schemas.microsoft.com/office/powerpoint/2010/main" val="56827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00050" y="155575"/>
            <a:ext cx="8472488" cy="609600"/>
          </a:xfrm>
        </p:spPr>
        <p:txBody>
          <a:bodyPr/>
          <a:lstStyle/>
          <a:p>
            <a:pPr algn="ctr" eaLnBrk="1" hangingPunct="1"/>
            <a:r>
              <a:rPr lang="en-US" sz="3600"/>
              <a:t>Speed Change Procedure</a:t>
            </a:r>
          </a:p>
        </p:txBody>
      </p:sp>
      <p:sp>
        <p:nvSpPr>
          <p:cNvPr id="14339" name="Rectangle 3"/>
          <p:cNvSpPr>
            <a:spLocks noGrp="1" noChangeArrowheads="1"/>
          </p:cNvSpPr>
          <p:nvPr>
            <p:ph idx="1"/>
          </p:nvPr>
        </p:nvSpPr>
        <p:spPr>
          <a:xfrm>
            <a:off x="522288" y="630728"/>
            <a:ext cx="8459787" cy="5797550"/>
          </a:xfrm>
        </p:spPr>
        <p:txBody>
          <a:bodyPr/>
          <a:lstStyle/>
          <a:p>
            <a:r>
              <a:rPr lang="en-US" sz="2400" dirty="0"/>
              <a:t>2051Z-FDX60: REQUEST M084, DUE TO AIRCRAFT PERFORMANCE                                                                                                                                                                                                                                                                                                                                                                                                                                                                                        </a:t>
            </a:r>
          </a:p>
          <a:p>
            <a:endParaRPr lang="en-US" sz="800" dirty="0"/>
          </a:p>
          <a:p>
            <a:r>
              <a:rPr lang="en-US" sz="2400" dirty="0"/>
              <a:t>2056Z- ATC: SPEED CHANGE TO  M84 APPROVED                                                                                                                                                                                                                                                                                                                                                                                                                                                                                                    </a:t>
            </a:r>
          </a:p>
          <a:p>
            <a:r>
              <a:rPr lang="en-US" sz="800" dirty="0"/>
              <a:t> </a:t>
            </a:r>
          </a:p>
          <a:p>
            <a:r>
              <a:rPr lang="en-US" sz="2400" dirty="0"/>
              <a:t>2056Z-FDX60</a:t>
            </a:r>
            <a:r>
              <a:rPr lang="en-US" sz="2400" b="0" dirty="0"/>
              <a:t>: </a:t>
            </a:r>
            <a:r>
              <a:rPr lang="en-US" sz="2400" dirty="0"/>
              <a:t>ROGER  </a:t>
            </a:r>
          </a:p>
          <a:p>
            <a:endParaRPr lang="en-US" sz="800" dirty="0"/>
          </a:p>
          <a:p>
            <a:r>
              <a:rPr lang="en-US" sz="2400" dirty="0"/>
              <a:t>2142Z-FDX60: REQUEST M080, DUE TO TURB                                                                                                                                                                                                                                                                                                                                                                                                                                                                                                        </a:t>
            </a:r>
          </a:p>
          <a:p>
            <a:endParaRPr lang="en-US" sz="800" dirty="0"/>
          </a:p>
          <a:p>
            <a:r>
              <a:rPr lang="en-US" sz="2400" dirty="0"/>
              <a:t>2142Z-ATC: MAINTAIN M080                                                                                                                                                                                                                                                                                                                                                                                                                                                                                                                    </a:t>
            </a:r>
          </a:p>
          <a:p>
            <a:endParaRPr lang="en-US" sz="800" dirty="0"/>
          </a:p>
          <a:p>
            <a:r>
              <a:rPr lang="en-US" sz="2400" dirty="0"/>
              <a:t>2143Z-FDX60: WILCO                                                                                                                                                                                                                                                                                                                                                                                                                                                                                                                            </a:t>
            </a:r>
          </a:p>
          <a:p>
            <a:endParaRPr lang="en-US" sz="800" dirty="0"/>
          </a:p>
          <a:p>
            <a:r>
              <a:rPr lang="en-US" sz="2400" dirty="0"/>
              <a:t>2242Z-FDX60: REQUEST M084                                                                                                                                                                                                                                                                                                                                                                                                                                                                                                                     </a:t>
            </a:r>
          </a:p>
          <a:p>
            <a:endParaRPr lang="en-US" sz="800" dirty="0"/>
          </a:p>
          <a:p>
            <a:r>
              <a:rPr lang="en-US" sz="2400" dirty="0"/>
              <a:t>2244Z- ATC: SPEED CHANGE TO M84 APPROVED                                                                                                                                                                                                                                                                                                                                                                                                                                                                                                     </a:t>
            </a:r>
          </a:p>
          <a:p>
            <a:endParaRPr lang="en-US" sz="800" dirty="0"/>
          </a:p>
          <a:p>
            <a:r>
              <a:rPr lang="en-US" sz="2400" dirty="0"/>
              <a:t>2244Z- FDX60: ROGER </a:t>
            </a:r>
            <a:endParaRPr lang="en-AU" sz="2400" dirty="0"/>
          </a:p>
        </p:txBody>
      </p:sp>
      <p:sp>
        <p:nvSpPr>
          <p:cNvPr id="14340" name="Slide Number Placeholder 2"/>
          <p:cNvSpPr txBox="1">
            <a:spLocks/>
          </p:cNvSpPr>
          <p:nvPr/>
        </p:nvSpPr>
        <p:spPr bwMode="auto">
          <a:xfrm>
            <a:off x="8359775" y="6297613"/>
            <a:ext cx="622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buChar char="•"/>
              <a:defRPr sz="2400" b="1">
                <a:solidFill>
                  <a:schemeClr val="tx1"/>
                </a:solidFill>
                <a:latin typeface="Arial" charset="0"/>
              </a:defRPr>
            </a:lvl6pPr>
            <a:lvl7pPr marL="2971800" indent="-228600" eaLnBrk="0" fontAlgn="base" hangingPunct="0">
              <a:spcBef>
                <a:spcPct val="50000"/>
              </a:spcBef>
              <a:spcAft>
                <a:spcPct val="0"/>
              </a:spcAft>
              <a:buChar char="•"/>
              <a:defRPr sz="2400" b="1">
                <a:solidFill>
                  <a:schemeClr val="tx1"/>
                </a:solidFill>
                <a:latin typeface="Arial" charset="0"/>
              </a:defRPr>
            </a:lvl7pPr>
            <a:lvl8pPr marL="3429000" indent="-228600" eaLnBrk="0" fontAlgn="base" hangingPunct="0">
              <a:spcBef>
                <a:spcPct val="50000"/>
              </a:spcBef>
              <a:spcAft>
                <a:spcPct val="0"/>
              </a:spcAft>
              <a:buChar char="•"/>
              <a:defRPr sz="2400" b="1">
                <a:solidFill>
                  <a:schemeClr val="tx1"/>
                </a:solidFill>
                <a:latin typeface="Arial" charset="0"/>
              </a:defRPr>
            </a:lvl8pPr>
            <a:lvl9pPr marL="3886200" indent="-228600" eaLnBrk="0" fontAlgn="base" hangingPunct="0">
              <a:spcBef>
                <a:spcPct val="50000"/>
              </a:spcBef>
              <a:spcAft>
                <a:spcPct val="0"/>
              </a:spcAft>
              <a:buChar char="•"/>
              <a:defRPr sz="2400" b="1">
                <a:solidFill>
                  <a:schemeClr val="tx1"/>
                </a:solidFill>
                <a:latin typeface="Arial" charset="0"/>
              </a:defRPr>
            </a:lvl9pPr>
          </a:lstStyle>
          <a:p>
            <a:pPr eaLnBrk="1" hangingPunct="1">
              <a:buFontTx/>
              <a:buNone/>
            </a:pPr>
            <a:fld id="{9FA5A36C-F428-40A0-B601-59F6072FB66C}" type="slidenum">
              <a:rPr lang="en-US" sz="1600">
                <a:solidFill>
                  <a:srgbClr val="FFFF66"/>
                </a:solidFill>
              </a:rPr>
              <a:pPr eaLnBrk="1" hangingPunct="1">
                <a:buFontTx/>
                <a:buNone/>
              </a:pPr>
              <a:t>7</a:t>
            </a:fld>
            <a:endParaRPr lang="en-US" sz="1600">
              <a:solidFill>
                <a:srgbClr val="FFFF66"/>
              </a:solidFill>
            </a:endParaRPr>
          </a:p>
        </p:txBody>
      </p:sp>
    </p:spTree>
    <p:extLst>
      <p:ext uri="{BB962C8B-B14F-4D97-AF65-F5344CB8AC3E}">
        <p14:creationId xmlns:p14="http://schemas.microsoft.com/office/powerpoint/2010/main" val="159983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4338" y="257175"/>
            <a:ext cx="8472487" cy="609600"/>
          </a:xfrm>
        </p:spPr>
        <p:txBody>
          <a:bodyPr/>
          <a:lstStyle/>
          <a:p>
            <a:pPr algn="ctr"/>
            <a:r>
              <a:rPr lang="en-US" sz="3600"/>
              <a:t>Speed Changes associated with Wx</a:t>
            </a:r>
            <a:endParaRPr lang="en-US"/>
          </a:p>
        </p:txBody>
      </p:sp>
      <p:sp>
        <p:nvSpPr>
          <p:cNvPr id="18435" name="Content Placeholder 2"/>
          <p:cNvSpPr>
            <a:spLocks noGrp="1"/>
          </p:cNvSpPr>
          <p:nvPr>
            <p:ph idx="1"/>
          </p:nvPr>
        </p:nvSpPr>
        <p:spPr>
          <a:xfrm>
            <a:off x="481013" y="914400"/>
            <a:ext cx="8050212" cy="5122863"/>
          </a:xfrm>
        </p:spPr>
        <p:txBody>
          <a:bodyPr/>
          <a:lstStyle/>
          <a:p>
            <a:r>
              <a:rPr lang="en-US" dirty="0"/>
              <a:t>The data shows that in many cases weather was a factor for those flights.</a:t>
            </a:r>
          </a:p>
          <a:p>
            <a:pPr lvl="1"/>
            <a:r>
              <a:rPr lang="en-US" dirty="0"/>
              <a:t>CPDLC messages in the time frame of the speed change indicate SIGMET notifications, Turbulence AIREPs or Weather Deviation requests.</a:t>
            </a:r>
          </a:p>
          <a:p>
            <a:r>
              <a:rPr lang="en-US" dirty="0"/>
              <a:t>Many Aircraft are making a CPDLC request at the time of the speed change.  The aircrew should include a speed change request with their other request.</a:t>
            </a:r>
          </a:p>
          <a:p>
            <a:endParaRPr lang="en-US" sz="2400" dirty="0"/>
          </a:p>
          <a:p>
            <a:endParaRPr lang="en-US" sz="2400" dirty="0"/>
          </a:p>
          <a:p>
            <a:endParaRPr lang="en-US" sz="2400" dirty="0"/>
          </a:p>
        </p:txBody>
      </p:sp>
      <p:sp>
        <p:nvSpPr>
          <p:cNvPr id="18436" name="Slide Number Placeholder 3"/>
          <p:cNvSpPr>
            <a:spLocks noGrp="1"/>
          </p:cNvSpPr>
          <p:nvPr>
            <p:ph type="sldNum" sz="quarter" idx="4294967295"/>
          </p:nvPr>
        </p:nvSpPr>
        <p:spPr bwMode="auto">
          <a:xfrm>
            <a:off x="8382000" y="6262688"/>
            <a:ext cx="762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50000"/>
              </a:spcBef>
              <a:spcAft>
                <a:spcPct val="0"/>
              </a:spcAft>
              <a:buChar char="•"/>
              <a:defRPr sz="2400" b="1">
                <a:solidFill>
                  <a:schemeClr val="tx1"/>
                </a:solidFill>
                <a:latin typeface="Arial" charset="0"/>
              </a:defRPr>
            </a:lvl6pPr>
            <a:lvl7pPr marL="2971800" indent="-228600" eaLnBrk="0" fontAlgn="base" hangingPunct="0">
              <a:spcBef>
                <a:spcPct val="50000"/>
              </a:spcBef>
              <a:spcAft>
                <a:spcPct val="0"/>
              </a:spcAft>
              <a:buChar char="•"/>
              <a:defRPr sz="2400" b="1">
                <a:solidFill>
                  <a:schemeClr val="tx1"/>
                </a:solidFill>
                <a:latin typeface="Arial" charset="0"/>
              </a:defRPr>
            </a:lvl7pPr>
            <a:lvl8pPr marL="3429000" indent="-228600" eaLnBrk="0" fontAlgn="base" hangingPunct="0">
              <a:spcBef>
                <a:spcPct val="50000"/>
              </a:spcBef>
              <a:spcAft>
                <a:spcPct val="0"/>
              </a:spcAft>
              <a:buChar char="•"/>
              <a:defRPr sz="2400" b="1">
                <a:solidFill>
                  <a:schemeClr val="tx1"/>
                </a:solidFill>
                <a:latin typeface="Arial" charset="0"/>
              </a:defRPr>
            </a:lvl8pPr>
            <a:lvl9pPr marL="3886200" indent="-228600" eaLnBrk="0" fontAlgn="base" hangingPunct="0">
              <a:spcBef>
                <a:spcPct val="50000"/>
              </a:spcBef>
              <a:spcAft>
                <a:spcPct val="0"/>
              </a:spcAft>
              <a:buChar char="•"/>
              <a:defRPr sz="2400" b="1">
                <a:solidFill>
                  <a:schemeClr val="tx1"/>
                </a:solidFill>
                <a:latin typeface="Arial" charset="0"/>
              </a:defRPr>
            </a:lvl9pPr>
          </a:lstStyle>
          <a:p>
            <a:pPr eaLnBrk="1" hangingPunct="1"/>
            <a:fld id="{12F4CB08-5C07-47C9-9EEA-5F5B6667D89D}" type="slidenum">
              <a:rPr lang="en-US" sz="1800">
                <a:solidFill>
                  <a:srgbClr val="FFFF66"/>
                </a:solidFill>
              </a:rPr>
              <a:pPr eaLnBrk="1" hangingPunct="1"/>
              <a:t>8</a:t>
            </a:fld>
            <a:endParaRPr lang="en-US" sz="1800">
              <a:solidFill>
                <a:srgbClr val="FFFF66"/>
              </a:solidFill>
            </a:endParaRPr>
          </a:p>
        </p:txBody>
      </p:sp>
    </p:spTree>
    <p:extLst>
      <p:ext uri="{BB962C8B-B14F-4D97-AF65-F5344CB8AC3E}">
        <p14:creationId xmlns:p14="http://schemas.microsoft.com/office/powerpoint/2010/main" val="120929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Un-announced Speed Changes</a:t>
            </a:r>
          </a:p>
        </p:txBody>
      </p:sp>
      <p:sp>
        <p:nvSpPr>
          <p:cNvPr id="3" name="Slide Number Placeholder 2"/>
          <p:cNvSpPr>
            <a:spLocks noGrp="1"/>
          </p:cNvSpPr>
          <p:nvPr>
            <p:ph type="sldNum" sz="quarter" idx="12"/>
          </p:nvPr>
        </p:nvSpPr>
        <p:spPr/>
        <p:txBody>
          <a:bodyPr/>
          <a:lstStyle/>
          <a:p>
            <a:fld id="{F1F6FF14-FC6A-41B6-B2DC-884C6B7C3F2E}" type="slidenum">
              <a:rPr lang="en-US" smtClean="0"/>
              <a:pPr/>
              <a:t>9</a:t>
            </a:fld>
            <a:endParaRPr lang="en-US"/>
          </a:p>
        </p:txBody>
      </p:sp>
      <p:graphicFrame>
        <p:nvGraphicFramePr>
          <p:cNvPr id="4" name="Chart 3"/>
          <p:cNvGraphicFramePr>
            <a:graphicFrameLocks/>
          </p:cNvGraphicFramePr>
          <p:nvPr/>
        </p:nvGraphicFramePr>
        <p:xfrm>
          <a:off x="1181100" y="2057400"/>
          <a:ext cx="67818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5572303"/>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5434</TotalTime>
  <Words>827</Words>
  <Application>Microsoft Office PowerPoint</Application>
  <PresentationFormat>On-screen Show (4:3)</PresentationFormat>
  <Paragraphs>100</Paragraphs>
  <Slides>15</Slides>
  <Notes>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Arial</vt:lpstr>
      <vt:lpstr>Calibri</vt:lpstr>
      <vt:lpstr>Helvetica Neue Medium</vt:lpstr>
      <vt:lpstr>Times New Roman</vt:lpstr>
      <vt:lpstr>1_Custom Design</vt:lpstr>
      <vt:lpstr>4_Custom Design</vt:lpstr>
      <vt:lpstr>3_Custom Design</vt:lpstr>
      <vt:lpstr>Custom Design</vt:lpstr>
      <vt:lpstr>2_Custom Design</vt:lpstr>
      <vt:lpstr>Un-Announced Speed Changes</vt:lpstr>
      <vt:lpstr>Mach Speed Variation</vt:lpstr>
      <vt:lpstr>ICAO Annex 2 3.6.2.2 change</vt:lpstr>
      <vt:lpstr>ICAO Annex 2 3.6.2.2 change</vt:lpstr>
      <vt:lpstr>Speed Change NOTAM </vt:lpstr>
      <vt:lpstr>Speed Change Procedure</vt:lpstr>
      <vt:lpstr>Speed Change Procedure</vt:lpstr>
      <vt:lpstr>Speed Changes associated with Wx</vt:lpstr>
      <vt:lpstr>Un-announced Speed Changes</vt:lpstr>
      <vt:lpstr>Un-announced Speed Changes</vt:lpstr>
      <vt:lpstr>Un-announced Speed Changes</vt:lpstr>
      <vt:lpstr>Un-announced Speed Changes</vt:lpstr>
      <vt:lpstr>Conclusion </vt:lpstr>
      <vt:lpstr>Conclusion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Byerly, Dustin M (FAA)</dc:creator>
  <cp:lastModifiedBy>Backscheider, Richard A (FAA)</cp:lastModifiedBy>
  <cp:revision>235</cp:revision>
  <cp:lastPrinted>2017-06-01T13:34:04Z</cp:lastPrinted>
  <dcterms:created xsi:type="dcterms:W3CDTF">2005-01-28T20:32:53Z</dcterms:created>
  <dcterms:modified xsi:type="dcterms:W3CDTF">2025-07-02T11:51:03Z</dcterms:modified>
</cp:coreProperties>
</file>