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15"/>
  </p:notesMasterIdLst>
  <p:handoutMasterIdLst>
    <p:handoutMasterId r:id="rId16"/>
  </p:handoutMasterIdLst>
  <p:sldIdLst>
    <p:sldId id="257" r:id="rId7"/>
    <p:sldId id="299" r:id="rId8"/>
    <p:sldId id="302" r:id="rId9"/>
    <p:sldId id="303" r:id="rId10"/>
    <p:sldId id="304" r:id="rId11"/>
    <p:sldId id="300" r:id="rId12"/>
    <p:sldId id="305" r:id="rId13"/>
    <p:sldId id="30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098"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0EF44B-6BED-4862-A437-E32FD1F55C94}" type="datetimeFigureOut">
              <a:rPr lang="en-NZ" smtClean="0"/>
              <a:t>14/03/2016</a:t>
            </a:fld>
            <a:endParaRPr lang="en-NZ"/>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3BB37D-7BDB-4FD1-8663-13EAF7B40B25}" type="slidenum">
              <a:rPr lang="en-NZ" smtClean="0"/>
              <a:t>‹#›</a:t>
            </a:fld>
            <a:endParaRPr lang="en-NZ"/>
          </a:p>
        </p:txBody>
      </p:sp>
    </p:spTree>
    <p:extLst>
      <p:ext uri="{BB962C8B-B14F-4D97-AF65-F5344CB8AC3E}">
        <p14:creationId xmlns:p14="http://schemas.microsoft.com/office/powerpoint/2010/main" val="155054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069AAC-CE39-4781-BFB3-10038065ABF1}" type="datetimeFigureOut">
              <a:rPr lang="en-NZ" smtClean="0"/>
              <a:t>14/03/2016</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1B3A7D-31EA-49E2-9D53-6CDD2058D10D}" type="slidenum">
              <a:rPr lang="en-NZ" smtClean="0"/>
              <a:t>‹#›</a:t>
            </a:fld>
            <a:endParaRPr lang="en-NZ"/>
          </a:p>
        </p:txBody>
      </p:sp>
    </p:spTree>
    <p:extLst>
      <p:ext uri="{BB962C8B-B14F-4D97-AF65-F5344CB8AC3E}">
        <p14:creationId xmlns:p14="http://schemas.microsoft.com/office/powerpoint/2010/main" val="3956207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fld id="{6D1B3A7D-31EA-49E2-9D53-6CDD2058D10D}" type="slidenum">
              <a:rPr lang="en-NZ" smtClean="0"/>
              <a:t>2</a:t>
            </a:fld>
            <a:endParaRPr lang="en-NZ"/>
          </a:p>
        </p:txBody>
      </p:sp>
    </p:spTree>
    <p:extLst>
      <p:ext uri="{BB962C8B-B14F-4D97-AF65-F5344CB8AC3E}">
        <p14:creationId xmlns:p14="http://schemas.microsoft.com/office/powerpoint/2010/main" val="1108074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_No Imag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3528" y="2420888"/>
            <a:ext cx="8424936" cy="1127382"/>
          </a:xfrm>
        </p:spPr>
        <p:txBody>
          <a:bodyPr>
            <a:normAutofit/>
          </a:bodyPr>
          <a:lstStyle>
            <a:lvl1pPr algn="ctr">
              <a:lnSpc>
                <a:spcPts val="7000"/>
              </a:lnSpc>
              <a:defRPr sz="7200" b="1">
                <a:solidFill>
                  <a:srgbClr val="00B0F0"/>
                </a:solidFill>
                <a:latin typeface="+mj-lt"/>
              </a:defRPr>
            </a:lvl1pPr>
          </a:lstStyle>
          <a:p>
            <a:r>
              <a:rPr lang="en-US" dirty="0" smtClean="0"/>
              <a:t>Title slide no image</a:t>
            </a:r>
            <a:endParaRPr lang="en-NZ" dirty="0"/>
          </a:p>
        </p:txBody>
      </p:sp>
      <p:sp>
        <p:nvSpPr>
          <p:cNvPr id="3" name="Subtitle 2"/>
          <p:cNvSpPr>
            <a:spLocks noGrp="1"/>
          </p:cNvSpPr>
          <p:nvPr>
            <p:ph type="subTitle" idx="1" hasCustomPrompt="1"/>
          </p:nvPr>
        </p:nvSpPr>
        <p:spPr>
          <a:xfrm>
            <a:off x="333467" y="3548270"/>
            <a:ext cx="8424936" cy="792088"/>
          </a:xfrm>
        </p:spPr>
        <p:txBody>
          <a:bodyPr>
            <a:normAutofit/>
          </a:bodyPr>
          <a:lstStyle>
            <a:lvl1pPr marL="0" indent="0" algn="ctr">
              <a:buNone/>
              <a:defRPr sz="3600" i="1" baseline="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Footer details here</a:t>
            </a:r>
          </a:p>
        </p:txBody>
      </p:sp>
    </p:spTree>
    <p:extLst>
      <p:ext uri="{BB962C8B-B14F-4D97-AF65-F5344CB8AC3E}">
        <p14:creationId xmlns:p14="http://schemas.microsoft.com/office/powerpoint/2010/main" val="64239530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_No Image sub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3528" y="2420888"/>
            <a:ext cx="8424936" cy="1368152"/>
          </a:xfrm>
        </p:spPr>
        <p:txBody>
          <a:bodyPr>
            <a:normAutofit/>
          </a:bodyPr>
          <a:lstStyle>
            <a:lvl1pPr algn="ctr">
              <a:lnSpc>
                <a:spcPts val="7000"/>
              </a:lnSpc>
              <a:defRPr sz="7200" b="1">
                <a:solidFill>
                  <a:srgbClr val="00B0F0"/>
                </a:solidFill>
                <a:latin typeface="+mj-lt"/>
              </a:defRPr>
            </a:lvl1pPr>
          </a:lstStyle>
          <a:p>
            <a:r>
              <a:rPr lang="en-US" dirty="0" smtClean="0"/>
              <a:t>Title slide no 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5"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Footer details here</a:t>
            </a:r>
          </a:p>
        </p:txBody>
      </p:sp>
    </p:spTree>
    <p:extLst>
      <p:ext uri="{BB962C8B-B14F-4D97-AF65-F5344CB8AC3E}">
        <p14:creationId xmlns:p14="http://schemas.microsoft.com/office/powerpoint/2010/main" val="41881683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_image">
    <p:spTree>
      <p:nvGrpSpPr>
        <p:cNvPr id="1" name=""/>
        <p:cNvGrpSpPr/>
        <p:nvPr/>
      </p:nvGrpSpPr>
      <p:grpSpPr>
        <a:xfrm>
          <a:off x="0" y="0"/>
          <a:ext cx="0" cy="0"/>
          <a:chOff x="0" y="0"/>
          <a:chExt cx="0" cy="0"/>
        </a:xfrm>
      </p:grpSpPr>
      <p:sp>
        <p:nvSpPr>
          <p:cNvPr id="13" name="Title 1"/>
          <p:cNvSpPr>
            <a:spLocks noGrp="1"/>
          </p:cNvSpPr>
          <p:nvPr>
            <p:ph type="ctrTitle" hasCustomPrompt="1"/>
          </p:nvPr>
        </p:nvSpPr>
        <p:spPr>
          <a:xfrm>
            <a:off x="323528" y="2043202"/>
            <a:ext cx="8424936" cy="1368152"/>
          </a:xfrm>
        </p:spPr>
        <p:txBody>
          <a:bodyPr>
            <a:normAutofit/>
          </a:bodyPr>
          <a:lstStyle>
            <a:lvl1pPr algn="ctr">
              <a:lnSpc>
                <a:spcPts val="7000"/>
              </a:lnSpc>
              <a:defRPr sz="7200" b="1">
                <a:solidFill>
                  <a:schemeClr val="tx1"/>
                </a:solidFill>
                <a:latin typeface="+mj-lt"/>
              </a:defRPr>
            </a:lvl1pPr>
          </a:lstStyle>
          <a:p>
            <a:r>
              <a:rPr lang="en-US" dirty="0" smtClean="0"/>
              <a:t>Title slide w/ image</a:t>
            </a:r>
            <a:endParaRPr lang="en-NZ" dirty="0"/>
          </a:p>
        </p:txBody>
      </p:sp>
      <p:sp>
        <p:nvSpPr>
          <p:cNvPr id="14" name="Subtitle 2"/>
          <p:cNvSpPr>
            <a:spLocks noGrp="1"/>
          </p:cNvSpPr>
          <p:nvPr>
            <p:ph type="subTitle" idx="1" hasCustomPrompt="1"/>
          </p:nvPr>
        </p:nvSpPr>
        <p:spPr>
          <a:xfrm>
            <a:off x="323528" y="3419061"/>
            <a:ext cx="8424936" cy="792088"/>
          </a:xfrm>
        </p:spPr>
        <p:txBody>
          <a:bodyPr>
            <a:normAutofit/>
          </a:bodyPr>
          <a:lstStyle>
            <a:lvl1pPr marL="0" indent="0" algn="ctr">
              <a:buNone/>
              <a:defRPr sz="3600" i="1"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dirty="0"/>
          </a:p>
        </p:txBody>
      </p:sp>
      <p:sp>
        <p:nvSpPr>
          <p:cNvPr id="4" name="Picture Placeholder 3"/>
          <p:cNvSpPr>
            <a:spLocks noGrp="1"/>
          </p:cNvSpPr>
          <p:nvPr>
            <p:ph type="pic" sz="quarter" idx="14"/>
          </p:nvPr>
        </p:nvSpPr>
        <p:spPr>
          <a:xfrm>
            <a:off x="7415999" y="6060200"/>
            <a:ext cx="1580715" cy="797799"/>
          </a:xfrm>
        </p:spPr>
        <p:txBody>
          <a:bodyPr/>
          <a:lstStyle/>
          <a:p>
            <a:r>
              <a:rPr lang="en-US" smtClean="0"/>
              <a:t>Click icon to add picture</a:t>
            </a:r>
            <a:endParaRPr lang="en-NZ" dirty="0"/>
          </a:p>
        </p:txBody>
      </p:sp>
      <p:sp>
        <p:nvSpPr>
          <p:cNvPr id="7" name="Picture Placeholder 6"/>
          <p:cNvSpPr>
            <a:spLocks noGrp="1"/>
          </p:cNvSpPr>
          <p:nvPr>
            <p:ph type="pic" sz="quarter" idx="13" hasCustomPrompt="1"/>
          </p:nvPr>
        </p:nvSpPr>
        <p:spPr>
          <a:xfrm>
            <a:off x="0" y="0"/>
            <a:ext cx="9144000" cy="6181200"/>
          </a:xfrm>
          <a:noFill/>
        </p:spPr>
        <p:txBody>
          <a:bodyPr>
            <a:normAutofit/>
          </a:bodyPr>
          <a:lstStyle>
            <a:lvl1pPr marL="0" indent="0" algn="ctr">
              <a:buNone/>
              <a:defRPr sz="1800" i="1" u="none">
                <a:solidFill>
                  <a:schemeClr val="accent3"/>
                </a:solidFill>
                <a:latin typeface="+mn-lt"/>
              </a:defRPr>
            </a:lvl1pPr>
          </a:lstStyle>
          <a:p>
            <a:r>
              <a:rPr lang="en-NZ" dirty="0" smtClean="0"/>
              <a:t>Click image icon to place image, then send to back</a:t>
            </a:r>
            <a:endParaRPr lang="en-NZ" dirty="0"/>
          </a:p>
        </p:txBody>
      </p:sp>
      <p:sp>
        <p:nvSpPr>
          <p:cNvPr id="9"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Footer details here</a:t>
            </a:r>
          </a:p>
        </p:txBody>
      </p:sp>
    </p:spTree>
    <p:extLst>
      <p:ext uri="{BB962C8B-B14F-4D97-AF65-F5344CB8AC3E}">
        <p14:creationId xmlns:p14="http://schemas.microsoft.com/office/powerpoint/2010/main" val="32280044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E358689-BA0A-49A1-8A48-F71B8AB2D529}" type="slidenum">
              <a:rPr lang="en-NZ" smtClean="0"/>
              <a:pPr/>
              <a:t>‹#›</a:t>
            </a:fld>
            <a:endParaRPr lang="en-NZ" dirty="0"/>
          </a:p>
        </p:txBody>
      </p:sp>
      <p:sp>
        <p:nvSpPr>
          <p:cNvPr id="7" name="Content Placeholder 6"/>
          <p:cNvSpPr>
            <a:spLocks noGrp="1"/>
          </p:cNvSpPr>
          <p:nvPr>
            <p:ph sz="quarter" idx="12" hasCustomPrompt="1"/>
          </p:nvPr>
        </p:nvSpPr>
        <p:spPr>
          <a:xfrm>
            <a:off x="395536" y="1196752"/>
            <a:ext cx="8352927" cy="4680173"/>
          </a:xfrm>
        </p:spPr>
        <p:txBody>
          <a:bodyPr/>
          <a:lstStyle>
            <a:lvl1pPr>
              <a:defRPr/>
            </a:lvl1pPr>
          </a:lstStyle>
          <a:p>
            <a:pPr lvl="0"/>
            <a:r>
              <a:rPr lang="en-US" dirty="0" smtClean="0"/>
              <a:t>First level of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NZ" dirty="0"/>
          </a:p>
        </p:txBody>
      </p:sp>
      <p:sp>
        <p:nvSpPr>
          <p:cNvPr id="6" name="Text Placeholder 15"/>
          <p:cNvSpPr>
            <a:spLocks noGrp="1"/>
          </p:cNvSpPr>
          <p:nvPr>
            <p:ph type="body" sz="quarter" idx="16"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smtClean="0"/>
              <a:t>Title with any content</a:t>
            </a:r>
            <a:endParaRPr lang="en-NZ" dirty="0"/>
          </a:p>
        </p:txBody>
      </p:sp>
      <p:sp>
        <p:nvSpPr>
          <p:cNvPr id="8"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Footer details here</a:t>
            </a:r>
          </a:p>
        </p:txBody>
      </p:sp>
    </p:spTree>
    <p:extLst>
      <p:ext uri="{BB962C8B-B14F-4D97-AF65-F5344CB8AC3E}">
        <p14:creationId xmlns:p14="http://schemas.microsoft.com/office/powerpoint/2010/main" val="281770765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with tit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10" name="Chart Placeholder 9"/>
          <p:cNvSpPr>
            <a:spLocks noGrp="1"/>
          </p:cNvSpPr>
          <p:nvPr>
            <p:ph type="chart" sz="quarter" idx="13" hasCustomPrompt="1"/>
          </p:nvPr>
        </p:nvSpPr>
        <p:spPr>
          <a:xfrm>
            <a:off x="1259681" y="1340768"/>
            <a:ext cx="6624638" cy="3960440"/>
          </a:xfrm>
          <a:ln w="31750">
            <a:noFill/>
          </a:ln>
          <a:effectLst/>
        </p:spPr>
        <p:txBody>
          <a:bodyPr>
            <a:normAutofit/>
          </a:bodyPr>
          <a:lstStyle>
            <a:lvl1pPr marL="0" indent="0">
              <a:buNone/>
              <a:defRPr sz="1600" i="1" baseline="0">
                <a:solidFill>
                  <a:schemeClr val="accent3"/>
                </a:solidFill>
              </a:defRPr>
            </a:lvl1pPr>
          </a:lstStyle>
          <a:p>
            <a:r>
              <a:rPr lang="en-NZ" sz="1200" i="1" dirty="0" smtClean="0"/>
              <a:t>Click icon to insert graph</a:t>
            </a:r>
            <a:endParaRPr lang="en-NZ" dirty="0"/>
          </a:p>
        </p:txBody>
      </p:sp>
      <p:sp>
        <p:nvSpPr>
          <p:cNvPr id="12" name="Text Placeholder 15"/>
          <p:cNvSpPr>
            <a:spLocks noGrp="1"/>
          </p:cNvSpPr>
          <p:nvPr>
            <p:ph type="body" sz="quarter" idx="14"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smtClean="0"/>
              <a:t>Title with graph only</a:t>
            </a:r>
            <a:endParaRPr lang="en-NZ" dirty="0"/>
          </a:p>
        </p:txBody>
      </p:sp>
      <p:sp>
        <p:nvSpPr>
          <p:cNvPr id="8"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Footer details here</a:t>
            </a:r>
          </a:p>
        </p:txBody>
      </p:sp>
    </p:spTree>
    <p:extLst>
      <p:ext uri="{BB962C8B-B14F-4D97-AF65-F5344CB8AC3E}">
        <p14:creationId xmlns:p14="http://schemas.microsoft.com/office/powerpoint/2010/main" val="238187319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with tit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4" name="Table Placeholder 3"/>
          <p:cNvSpPr>
            <a:spLocks noGrp="1"/>
          </p:cNvSpPr>
          <p:nvPr>
            <p:ph type="tbl" sz="quarter" idx="14" hasCustomPrompt="1"/>
          </p:nvPr>
        </p:nvSpPr>
        <p:spPr>
          <a:xfrm>
            <a:off x="1258887" y="1340768"/>
            <a:ext cx="6626225" cy="3959225"/>
          </a:xfrm>
          <a:noFill/>
          <a:ln w="31750">
            <a:solidFill>
              <a:schemeClr val="bg1"/>
            </a:solidFill>
          </a:ln>
          <a:effectLst>
            <a:outerShdw blurRad="50800" dist="38100" dir="2700000" algn="tl" rotWithShape="0">
              <a:prstClr val="black">
                <a:alpha val="40000"/>
              </a:prstClr>
            </a:outerShdw>
          </a:effectLst>
        </p:spPr>
        <p:txBody>
          <a:bodyPr>
            <a:normAutofit/>
          </a:bodyPr>
          <a:lstStyle>
            <a:lvl1pPr marL="0" indent="0" algn="ctr">
              <a:buNone/>
              <a:defRPr sz="1400" i="1" baseline="0">
                <a:solidFill>
                  <a:schemeClr val="tx1">
                    <a:lumMod val="95000"/>
                    <a:lumOff val="5000"/>
                  </a:schemeClr>
                </a:solidFill>
                <a:latin typeface="+mn-lt"/>
              </a:defRPr>
            </a:lvl1pPr>
          </a:lstStyle>
          <a:p>
            <a:r>
              <a:rPr lang="en-NZ" dirty="0" smtClean="0"/>
              <a:t>Click icon to insert table</a:t>
            </a:r>
            <a:endParaRPr lang="en-NZ" dirty="0"/>
          </a:p>
        </p:txBody>
      </p:sp>
      <p:sp>
        <p:nvSpPr>
          <p:cNvPr id="9" name="Text Placeholder 15"/>
          <p:cNvSpPr>
            <a:spLocks noGrp="1"/>
          </p:cNvSpPr>
          <p:nvPr>
            <p:ph type="body" sz="quarter" idx="15"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smtClean="0"/>
              <a:t>Title with table only</a:t>
            </a:r>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Footer details here</a:t>
            </a:r>
          </a:p>
        </p:txBody>
      </p:sp>
    </p:spTree>
    <p:extLst>
      <p:ext uri="{BB962C8B-B14F-4D97-AF65-F5344CB8AC3E}">
        <p14:creationId xmlns:p14="http://schemas.microsoft.com/office/powerpoint/2010/main" val="241940845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Image and tex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E358689-BA0A-49A1-8A48-F71B8AB2D529}" type="slidenum">
              <a:rPr lang="en-NZ" smtClean="0"/>
              <a:pPr/>
              <a:t>‹#›</a:t>
            </a:fld>
            <a:endParaRPr lang="en-NZ" dirty="0"/>
          </a:p>
        </p:txBody>
      </p:sp>
      <p:sp>
        <p:nvSpPr>
          <p:cNvPr id="10" name="Text Placeholder 9"/>
          <p:cNvSpPr>
            <a:spLocks noGrp="1"/>
          </p:cNvSpPr>
          <p:nvPr>
            <p:ph type="body" sz="quarter" idx="14" hasCustomPrompt="1"/>
          </p:nvPr>
        </p:nvSpPr>
        <p:spPr>
          <a:xfrm>
            <a:off x="395536" y="1397768"/>
            <a:ext cx="3887787" cy="4392612"/>
          </a:xfrm>
        </p:spPr>
        <p:txBody>
          <a:bodyPr>
            <a:normAutofit/>
          </a:bodyPr>
          <a:lstStyle>
            <a:lvl1pPr marL="0" indent="0">
              <a:buFont typeface="Arial" pitchFamily="34" charset="0"/>
              <a:buNone/>
              <a:defRPr sz="2200" i="0" baseline="0"/>
            </a:lvl1pPr>
          </a:lstStyle>
          <a:p>
            <a:pPr lvl="0"/>
            <a:r>
              <a:rPr lang="en-US" dirty="0" smtClean="0"/>
              <a:t>First level of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NZ" dirty="0" smtClean="0"/>
          </a:p>
          <a:p>
            <a:pPr lvl="0"/>
            <a:endParaRPr lang="en-NZ" dirty="0"/>
          </a:p>
        </p:txBody>
      </p:sp>
      <p:sp>
        <p:nvSpPr>
          <p:cNvPr id="12" name="Picture Placeholder 11"/>
          <p:cNvSpPr>
            <a:spLocks noGrp="1"/>
          </p:cNvSpPr>
          <p:nvPr>
            <p:ph type="pic" sz="quarter" idx="15" hasCustomPrompt="1"/>
          </p:nvPr>
        </p:nvSpPr>
        <p:spPr>
          <a:xfrm>
            <a:off x="4500563" y="1398314"/>
            <a:ext cx="4248150" cy="4319587"/>
          </a:xfrm>
          <a:noFill/>
          <a:ln w="38100">
            <a:solidFill>
              <a:schemeClr val="bg1"/>
            </a:solidFill>
          </a:ln>
          <a:effectLst>
            <a:outerShdw blurRad="50800" dist="38100" dir="2700000" algn="tl" rotWithShape="0">
              <a:prstClr val="black">
                <a:alpha val="40000"/>
              </a:prstClr>
            </a:outerShdw>
          </a:effectLst>
        </p:spPr>
        <p:txBody>
          <a:bodyPr>
            <a:normAutofit/>
          </a:bodyPr>
          <a:lstStyle>
            <a:lvl1pPr marL="0" indent="0">
              <a:buNone/>
              <a:defRPr sz="1400" i="1" baseline="0"/>
            </a:lvl1pPr>
          </a:lstStyle>
          <a:p>
            <a:r>
              <a:rPr lang="en-NZ" dirty="0" smtClean="0"/>
              <a:t>Click icon to add image</a:t>
            </a:r>
            <a:endParaRPr lang="en-NZ" dirty="0"/>
          </a:p>
        </p:txBody>
      </p:sp>
      <p:sp>
        <p:nvSpPr>
          <p:cNvPr id="13" name="Text Placeholder 15"/>
          <p:cNvSpPr>
            <a:spLocks noGrp="1"/>
          </p:cNvSpPr>
          <p:nvPr>
            <p:ph type="body" sz="quarter" idx="16"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smtClean="0"/>
              <a:t>Title with text and graph</a:t>
            </a:r>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Footer details here</a:t>
            </a:r>
          </a:p>
        </p:txBody>
      </p:sp>
    </p:spTree>
    <p:extLst>
      <p:ext uri="{BB962C8B-B14F-4D97-AF65-F5344CB8AC3E}">
        <p14:creationId xmlns:p14="http://schemas.microsoft.com/office/powerpoint/2010/main" val="359729021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no image">
    <p:spTree>
      <p:nvGrpSpPr>
        <p:cNvPr id="1" name=""/>
        <p:cNvGrpSpPr/>
        <p:nvPr/>
      </p:nvGrpSpPr>
      <p:grpSpPr>
        <a:xfrm>
          <a:off x="0" y="0"/>
          <a:ext cx="0" cy="0"/>
          <a:chOff x="0" y="0"/>
          <a:chExt cx="0" cy="0"/>
        </a:xfrm>
      </p:grpSpPr>
      <p:sp>
        <p:nvSpPr>
          <p:cNvPr id="16" name="Text Placeholder 15"/>
          <p:cNvSpPr>
            <a:spLocks noGrp="1"/>
          </p:cNvSpPr>
          <p:nvPr>
            <p:ph type="body" sz="quarter" idx="14" hasCustomPrompt="1"/>
          </p:nvPr>
        </p:nvSpPr>
        <p:spPr>
          <a:xfrm>
            <a:off x="398186" y="228877"/>
            <a:ext cx="8367712" cy="854075"/>
          </a:xfrm>
          <a:noFill/>
        </p:spPr>
        <p:txBody>
          <a:bodyPr>
            <a:noAutofit/>
          </a:bodyPr>
          <a:lstStyle>
            <a:lvl1pPr marL="0" indent="0">
              <a:buNone/>
              <a:defRPr sz="5400" b="1" baseline="0">
                <a:solidFill>
                  <a:schemeClr val="accent1"/>
                </a:solidFill>
              </a:defRPr>
            </a:lvl1pPr>
          </a:lstStyle>
          <a:p>
            <a:pPr lvl="0"/>
            <a:r>
              <a:rPr lang="en-NZ" sz="5400" b="1" dirty="0" smtClean="0"/>
              <a:t>Section header side image</a:t>
            </a:r>
            <a:endParaRPr lang="en-NZ" dirty="0"/>
          </a:p>
        </p:txBody>
      </p:sp>
      <p:sp>
        <p:nvSpPr>
          <p:cNvPr id="6" name="Slide Number Placeholder 5"/>
          <p:cNvSpPr>
            <a:spLocks noGrp="1"/>
          </p:cNvSpPr>
          <p:nvPr>
            <p:ph type="sldNum" sz="quarter" idx="12"/>
          </p:nvPr>
        </p:nvSpPr>
        <p:spPr/>
        <p:txBody>
          <a:bodyPr/>
          <a:lstStyle>
            <a:lvl1pPr>
              <a:defRPr sz="1200"/>
            </a:lvl1pPr>
          </a:lstStyle>
          <a:p>
            <a:fld id="{8E358689-BA0A-49A1-8A48-F71B8AB2D529}" type="slidenum">
              <a:rPr lang="en-NZ" smtClean="0"/>
              <a:pPr/>
              <a:t>‹#›</a:t>
            </a:fld>
            <a:endParaRPr lang="en-NZ" dirty="0"/>
          </a:p>
        </p:txBody>
      </p:sp>
      <p:sp>
        <p:nvSpPr>
          <p:cNvPr id="7" name="Picture Placeholder 11"/>
          <p:cNvSpPr>
            <a:spLocks noGrp="1"/>
          </p:cNvSpPr>
          <p:nvPr>
            <p:ph type="pic" sz="quarter" idx="15" hasCustomPrompt="1"/>
          </p:nvPr>
        </p:nvSpPr>
        <p:spPr>
          <a:xfrm>
            <a:off x="2862470" y="1212575"/>
            <a:ext cx="5727219" cy="4651513"/>
          </a:xfrm>
          <a:noFill/>
          <a:ln w="38100">
            <a:solidFill>
              <a:schemeClr val="bg1"/>
            </a:solidFill>
          </a:ln>
          <a:effectLst>
            <a:outerShdw blurRad="50800" dist="38100" dir="2700000" algn="tl" rotWithShape="0">
              <a:prstClr val="black">
                <a:alpha val="40000"/>
              </a:prstClr>
            </a:outerShdw>
          </a:effectLst>
        </p:spPr>
        <p:txBody>
          <a:bodyPr>
            <a:normAutofit/>
          </a:bodyPr>
          <a:lstStyle>
            <a:lvl1pPr marL="0" indent="0">
              <a:buNone/>
              <a:defRPr sz="1400" i="1" baseline="0"/>
            </a:lvl1pPr>
          </a:lstStyle>
          <a:p>
            <a:r>
              <a:rPr lang="en-NZ" dirty="0" smtClean="0"/>
              <a:t>Click icon to add image</a:t>
            </a:r>
            <a:endParaRPr lang="en-NZ" dirty="0"/>
          </a:p>
        </p:txBody>
      </p:sp>
      <p:sp>
        <p:nvSpPr>
          <p:cNvPr id="9"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Footer details here</a:t>
            </a:r>
          </a:p>
        </p:txBody>
      </p:sp>
    </p:spTree>
    <p:extLst>
      <p:ext uri="{BB962C8B-B14F-4D97-AF65-F5344CB8AC3E}">
        <p14:creationId xmlns:p14="http://schemas.microsoft.com/office/powerpoint/2010/main" val="272268398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5888"/>
            <a:ext cx="8229600" cy="9366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412875"/>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412875"/>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751263"/>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8954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404664"/>
            <a:ext cx="8229600" cy="1143000"/>
          </a:xfrm>
          <a:prstGeom prst="rect">
            <a:avLst/>
          </a:prstGeom>
        </p:spPr>
        <p:txBody>
          <a:bodyPr vert="horz" lIns="91440" tIns="45720" rIns="91440" bIns="45720" rtlCol="0" anchor="ctr">
            <a:normAutofit/>
          </a:bodyPr>
          <a:lstStyle/>
          <a:p>
            <a:r>
              <a:rPr lang="en-US" dirty="0" smtClean="0"/>
              <a:t>This is the heading</a:t>
            </a:r>
            <a:endParaRPr lang="en-NZ"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First level of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NZ" dirty="0"/>
          </a:p>
        </p:txBody>
      </p:sp>
      <p:sp>
        <p:nvSpPr>
          <p:cNvPr id="5"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Footer details here</a:t>
            </a:r>
          </a:p>
        </p:txBody>
      </p:sp>
      <p:sp>
        <p:nvSpPr>
          <p:cNvPr id="6" name="Slide Number Placeholder 5"/>
          <p:cNvSpPr>
            <a:spLocks noGrp="1"/>
          </p:cNvSpPr>
          <p:nvPr>
            <p:ph type="sldNum" sz="quarter" idx="4"/>
          </p:nvPr>
        </p:nvSpPr>
        <p:spPr>
          <a:xfrm>
            <a:off x="395536" y="6309321"/>
            <a:ext cx="405408" cy="360039"/>
          </a:xfrm>
          <a:prstGeom prst="rect">
            <a:avLst/>
          </a:prstGeom>
        </p:spPr>
        <p:txBody>
          <a:bodyPr vert="horz" lIns="91440" tIns="45720" rIns="91440" bIns="45720" rtlCol="0" anchor="ctr"/>
          <a:lstStyle>
            <a:lvl1pPr algn="l">
              <a:defRPr sz="1000">
                <a:solidFill>
                  <a:schemeClr val="bg1"/>
                </a:solidFill>
              </a:defRPr>
            </a:lvl1pPr>
          </a:lstStyle>
          <a:p>
            <a:fld id="{8E358689-BA0A-49A1-8A48-F71B8AB2D529}" type="slidenum">
              <a:rPr lang="en-NZ" smtClean="0"/>
              <a:pPr/>
              <a:t>‹#›</a:t>
            </a:fld>
            <a:endParaRPr lang="en-NZ" dirty="0"/>
          </a:p>
        </p:txBody>
      </p:sp>
    </p:spTree>
    <p:extLst>
      <p:ext uri="{BB962C8B-B14F-4D97-AF65-F5344CB8AC3E}">
        <p14:creationId xmlns:p14="http://schemas.microsoft.com/office/powerpoint/2010/main" val="2187426820"/>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60" r:id="rId3"/>
    <p:sldLayoutId id="2147483667" r:id="rId4"/>
    <p:sldLayoutId id="2147483650" r:id="rId5"/>
    <p:sldLayoutId id="2147483661" r:id="rId6"/>
    <p:sldLayoutId id="2147483666" r:id="rId7"/>
    <p:sldLayoutId id="2147483671" r:id="rId8"/>
    <p:sldLayoutId id="2147483674" r:id="rId9"/>
  </p:sldLayoutIdLst>
  <p:timing>
    <p:tnLst>
      <p:par>
        <p:cTn id="1" dur="indefinite" restart="never" nodeType="tmRoot"/>
      </p:par>
    </p:tnLst>
  </p:timing>
  <p:hf hdr="0" dt="0"/>
  <p:txStyles>
    <p:titleStyle>
      <a:lvl1pPr algn="l" defTabSz="914400" rtl="0" eaLnBrk="1" latinLnBrk="0" hangingPunct="1">
        <a:spcBef>
          <a:spcPct val="0"/>
        </a:spcBef>
        <a:buNone/>
        <a:defRPr sz="5400" b="1" kern="1200" baseline="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200" kern="1200">
          <a:solidFill>
            <a:schemeClr val="accent2">
              <a:lumMod val="50000"/>
            </a:schemeClr>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E358689-BA0A-49A1-8A48-F71B8AB2D529}" type="slidenum">
              <a:rPr lang="en-NZ" smtClean="0"/>
              <a:t>1</a:t>
            </a:fld>
            <a:endParaRPr lang="en-NZ" dirty="0"/>
          </a:p>
        </p:txBody>
      </p:sp>
      <p:pic>
        <p:nvPicPr>
          <p:cNvPr id="6" name="Picture Placeholder 5"/>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7340" r="7340"/>
          <a:stretch>
            <a:fillRect/>
          </a:stretch>
        </p:blipFill>
        <p:spPr>
          <a:xfrm>
            <a:off x="0" y="0"/>
            <a:ext cx="9144000" cy="6181200"/>
          </a:xfrm>
        </p:spPr>
      </p:pic>
      <p:sp>
        <p:nvSpPr>
          <p:cNvPr id="4" name="Title 3"/>
          <p:cNvSpPr>
            <a:spLocks noGrp="1"/>
          </p:cNvSpPr>
          <p:nvPr>
            <p:ph type="ctrTitle"/>
          </p:nvPr>
        </p:nvSpPr>
        <p:spPr>
          <a:xfrm>
            <a:off x="468862" y="-1"/>
            <a:ext cx="8424936" cy="2653749"/>
          </a:xfrm>
        </p:spPr>
        <p:txBody>
          <a:bodyPr>
            <a:noAutofit/>
          </a:bodyPr>
          <a:lstStyle/>
          <a:p>
            <a:r>
              <a:rPr lang="en-NZ" sz="4400" dirty="0" smtClean="0"/>
              <a:t>IP #12</a:t>
            </a:r>
            <a:br>
              <a:rPr lang="en-NZ" sz="4400" dirty="0" smtClean="0"/>
            </a:br>
            <a:r>
              <a:rPr lang="en-NZ" sz="4400" dirty="0" smtClean="0"/>
              <a:t>FANS1/A PBCS Analysis Tool</a:t>
            </a:r>
            <a:endParaRPr lang="en-NZ" sz="4400" dirty="0"/>
          </a:p>
        </p:txBody>
      </p:sp>
      <p:pic>
        <p:nvPicPr>
          <p:cNvPr id="17" name="Picture Placeholder 16"/>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2" name="TextBox 1"/>
          <p:cNvSpPr txBox="1"/>
          <p:nvPr/>
        </p:nvSpPr>
        <p:spPr>
          <a:xfrm>
            <a:off x="775252" y="4974678"/>
            <a:ext cx="6380922" cy="923330"/>
          </a:xfrm>
          <a:prstGeom prst="rect">
            <a:avLst/>
          </a:prstGeom>
          <a:noFill/>
        </p:spPr>
        <p:txBody>
          <a:bodyPr wrap="square" rtlCol="0">
            <a:spAutoFit/>
          </a:bodyPr>
          <a:lstStyle/>
          <a:p>
            <a:r>
              <a:rPr lang="en-NZ" b="1" dirty="0" smtClean="0">
                <a:solidFill>
                  <a:schemeClr val="bg2">
                    <a:lumMod val="90000"/>
                  </a:schemeClr>
                </a:solidFill>
              </a:rPr>
              <a:t>ISPACG FIT-23</a:t>
            </a:r>
          </a:p>
          <a:p>
            <a:r>
              <a:rPr lang="en-NZ" b="1" dirty="0" smtClean="0">
                <a:solidFill>
                  <a:schemeClr val="bg2">
                    <a:lumMod val="90000"/>
                  </a:schemeClr>
                </a:solidFill>
              </a:rPr>
              <a:t>Gold Coast, Australia</a:t>
            </a:r>
          </a:p>
          <a:p>
            <a:r>
              <a:rPr lang="en-NZ" b="1" dirty="0" smtClean="0">
                <a:solidFill>
                  <a:schemeClr val="bg2">
                    <a:lumMod val="90000"/>
                  </a:schemeClr>
                </a:solidFill>
              </a:rPr>
              <a:t>15 March 2016</a:t>
            </a:r>
            <a:endParaRPr lang="en-US" b="1" dirty="0">
              <a:solidFill>
                <a:schemeClr val="bg2">
                  <a:lumMod val="90000"/>
                </a:schemeClr>
              </a:solidFill>
            </a:endParaRPr>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smtClean="0"/>
              <a:t>| ISPACG FIT-23</a:t>
            </a:r>
          </a:p>
        </p:txBody>
      </p:sp>
    </p:spTree>
    <p:extLst>
      <p:ext uri="{BB962C8B-B14F-4D97-AF65-F5344CB8AC3E}">
        <p14:creationId xmlns:p14="http://schemas.microsoft.com/office/powerpoint/2010/main" val="4000460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NZ" dirty="0"/>
              <a:t>| ISPACG FIT-23</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2</a:t>
            </a:fld>
            <a:endParaRPr lang="en-NZ" sz="1000"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5477"/>
            <a:ext cx="9144000" cy="3197035"/>
          </a:xfrm>
          <a:prstGeom prst="rect">
            <a:avLst/>
          </a:prstGeom>
        </p:spPr>
      </p:pic>
      <p:sp>
        <p:nvSpPr>
          <p:cNvPr id="2" name="TextBox 1"/>
          <p:cNvSpPr txBox="1"/>
          <p:nvPr/>
        </p:nvSpPr>
        <p:spPr>
          <a:xfrm>
            <a:off x="207818" y="3477491"/>
            <a:ext cx="8146473" cy="2308324"/>
          </a:xfrm>
          <a:prstGeom prst="rect">
            <a:avLst/>
          </a:prstGeom>
          <a:noFill/>
        </p:spPr>
        <p:txBody>
          <a:bodyPr wrap="square" rtlCol="0">
            <a:spAutoFit/>
          </a:bodyPr>
          <a:lstStyle/>
          <a:p>
            <a:pPr marL="285750" indent="-285750">
              <a:buFont typeface="Arial" panose="020B0604020202020204" pitchFamily="34" charset="0"/>
              <a:buChar char="•"/>
            </a:pPr>
            <a:r>
              <a:rPr lang="en-NZ" b="1" dirty="0" smtClean="0"/>
              <a:t>Import .csv files then this page enables review of imported data.</a:t>
            </a:r>
          </a:p>
          <a:p>
            <a:pPr marL="742950" lvl="1" indent="-285750">
              <a:buFont typeface="Arial" panose="020B0604020202020204" pitchFamily="34" charset="0"/>
              <a:buChar char="•"/>
            </a:pPr>
            <a:r>
              <a:rPr lang="en-NZ" b="1" dirty="0" smtClean="0"/>
              <a:t>Still  in development.</a:t>
            </a:r>
          </a:p>
          <a:p>
            <a:pPr marL="742950" lvl="1" indent="-285750">
              <a:buFont typeface="Arial" panose="020B0604020202020204" pitchFamily="34" charset="0"/>
              <a:buChar char="•"/>
            </a:pPr>
            <a:r>
              <a:rPr lang="en-NZ" b="1" dirty="0" smtClean="0"/>
              <a:t>Shows all imported data , sort, review .</a:t>
            </a:r>
          </a:p>
          <a:p>
            <a:pPr marL="742950" lvl="1" indent="-285750">
              <a:buFont typeface="Arial" panose="020B0604020202020204" pitchFamily="34" charset="0"/>
              <a:buChar char="•"/>
            </a:pPr>
            <a:r>
              <a:rPr lang="en-NZ" b="1" dirty="0" smtClean="0"/>
              <a:t>Displays invalid records.</a:t>
            </a:r>
          </a:p>
          <a:p>
            <a:pPr marL="742950" lvl="1" indent="-285750">
              <a:buFont typeface="Arial" panose="020B0604020202020204" pitchFamily="34" charset="0"/>
              <a:buChar char="•"/>
            </a:pPr>
            <a:r>
              <a:rPr lang="en-NZ" b="1" dirty="0" smtClean="0"/>
              <a:t>Fix missing type/company for tail number.</a:t>
            </a:r>
          </a:p>
          <a:p>
            <a:pPr marL="742950" lvl="1" indent="-285750">
              <a:buFont typeface="Arial" panose="020B0604020202020204" pitchFamily="34" charset="0"/>
              <a:buChar char="•"/>
            </a:pPr>
            <a:r>
              <a:rPr lang="en-NZ" b="1" dirty="0" smtClean="0"/>
              <a:t>Find and designate bad tails and outages.</a:t>
            </a:r>
          </a:p>
          <a:p>
            <a:pPr marL="742950" lvl="1" indent="-285750">
              <a:buFont typeface="Arial" panose="020B0604020202020204" pitchFamily="34" charset="0"/>
              <a:buChar char="•"/>
            </a:pPr>
            <a:r>
              <a:rPr lang="en-NZ" b="1" dirty="0" smtClean="0"/>
              <a:t>Once  imported data has been reviewed then copied to main database</a:t>
            </a:r>
          </a:p>
          <a:p>
            <a:pPr marL="742950" lvl="1" indent="-285750">
              <a:buFont typeface="Arial" panose="020B0604020202020204" pitchFamily="34" charset="0"/>
              <a:buChar char="•"/>
            </a:pPr>
            <a:endParaRPr lang="en-NZ" b="1" dirty="0"/>
          </a:p>
        </p:txBody>
      </p:sp>
    </p:spTree>
    <p:extLst>
      <p:ext uri="{BB962C8B-B14F-4D97-AF65-F5344CB8AC3E}">
        <p14:creationId xmlns:p14="http://schemas.microsoft.com/office/powerpoint/2010/main" val="42052332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NZ" dirty="0"/>
              <a:t>| ISPACG FIT-23</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3</a:t>
            </a:fld>
            <a:endParaRPr lang="en-NZ" sz="1000" dirty="0">
              <a:solidFill>
                <a:schemeClr val="bg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858"/>
            <a:ext cx="9144000" cy="3827604"/>
          </a:xfrm>
          <a:prstGeom prst="rect">
            <a:avLst/>
          </a:prstGeom>
        </p:spPr>
      </p:pic>
      <p:sp>
        <p:nvSpPr>
          <p:cNvPr id="3" name="TextBox 2"/>
          <p:cNvSpPr txBox="1"/>
          <p:nvPr/>
        </p:nvSpPr>
        <p:spPr>
          <a:xfrm>
            <a:off x="96969" y="4031668"/>
            <a:ext cx="8548254" cy="2308324"/>
          </a:xfrm>
          <a:prstGeom prst="rect">
            <a:avLst/>
          </a:prstGeom>
          <a:noFill/>
        </p:spPr>
        <p:txBody>
          <a:bodyPr wrap="square" rtlCol="0">
            <a:spAutoFit/>
          </a:bodyPr>
          <a:lstStyle/>
          <a:p>
            <a:r>
              <a:rPr lang="en-NZ" b="1" dirty="0" smtClean="0"/>
              <a:t>ADS-C Graphical data page:</a:t>
            </a:r>
          </a:p>
          <a:p>
            <a:pPr marL="285750" indent="-285750">
              <a:buFont typeface="Arial" panose="020B0604020202020204" pitchFamily="34" charset="0"/>
              <a:buChar char="•"/>
            </a:pPr>
            <a:r>
              <a:rPr lang="en-NZ" b="1" dirty="0" smtClean="0"/>
              <a:t>In development</a:t>
            </a:r>
          </a:p>
          <a:p>
            <a:pPr marL="285750" indent="-285750">
              <a:buFont typeface="Arial" panose="020B0604020202020204" pitchFamily="34" charset="0"/>
              <a:buChar char="•"/>
            </a:pPr>
            <a:r>
              <a:rPr lang="en-NZ" b="1" dirty="0" smtClean="0"/>
              <a:t>Select RSP180 or RSP400.</a:t>
            </a:r>
          </a:p>
          <a:p>
            <a:pPr marL="285750" indent="-285750">
              <a:buFont typeface="Arial" panose="020B0604020202020204" pitchFamily="34" charset="0"/>
              <a:buChar char="•"/>
            </a:pPr>
            <a:r>
              <a:rPr lang="en-NZ" b="1" dirty="0" smtClean="0"/>
              <a:t>Select display of 9 series to graph by company, type, tail, RGS type, ATSP</a:t>
            </a:r>
          </a:p>
          <a:p>
            <a:pPr marL="285750" indent="-285750">
              <a:buFont typeface="Arial" panose="020B0604020202020204" pitchFamily="34" charset="0"/>
              <a:buChar char="•"/>
            </a:pPr>
            <a:r>
              <a:rPr lang="en-NZ" b="1" dirty="0" smtClean="0"/>
              <a:t>Name title/subtitle</a:t>
            </a:r>
          </a:p>
          <a:p>
            <a:pPr marL="285750" indent="-285750">
              <a:buFont typeface="Arial" panose="020B0604020202020204" pitchFamily="34" charset="0"/>
              <a:buChar char="•"/>
            </a:pPr>
            <a:r>
              <a:rPr lang="en-NZ" b="1" dirty="0" smtClean="0"/>
              <a:t>Select date range and X/Y ranges</a:t>
            </a:r>
          </a:p>
          <a:p>
            <a:endParaRPr lang="en-NZ" b="1" dirty="0" smtClean="0"/>
          </a:p>
          <a:p>
            <a:pPr marL="285750" indent="-285750">
              <a:buFont typeface="Arial" panose="020B0604020202020204" pitchFamily="34" charset="0"/>
              <a:buChar char="•"/>
            </a:pPr>
            <a:endParaRPr lang="en-NZ" b="1" dirty="0"/>
          </a:p>
        </p:txBody>
      </p:sp>
    </p:spTree>
    <p:extLst>
      <p:ext uri="{BB962C8B-B14F-4D97-AF65-F5344CB8AC3E}">
        <p14:creationId xmlns:p14="http://schemas.microsoft.com/office/powerpoint/2010/main" val="4200635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NZ" dirty="0"/>
              <a:t>| ISPACG FIT-23</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4</a:t>
            </a:fld>
            <a:endParaRPr lang="en-NZ" sz="1000" dirty="0">
              <a:solidFill>
                <a:schemeClr val="bg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5329"/>
            <a:ext cx="9144000" cy="6247341"/>
          </a:xfrm>
          <a:prstGeom prst="rect">
            <a:avLst/>
          </a:prstGeom>
        </p:spPr>
      </p:pic>
    </p:spTree>
    <p:extLst>
      <p:ext uri="{BB962C8B-B14F-4D97-AF65-F5344CB8AC3E}">
        <p14:creationId xmlns:p14="http://schemas.microsoft.com/office/powerpoint/2010/main" val="23564949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NZ" dirty="0"/>
              <a:t>| ISPACG FIT-23</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5</a:t>
            </a:fld>
            <a:endParaRPr lang="en-NZ" sz="1000" dirty="0">
              <a:solidFill>
                <a:schemeClr val="bg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54465"/>
            <a:ext cx="9144000" cy="4749069"/>
          </a:xfrm>
          <a:prstGeom prst="rect">
            <a:avLst/>
          </a:prstGeom>
        </p:spPr>
      </p:pic>
    </p:spTree>
    <p:extLst>
      <p:ext uri="{BB962C8B-B14F-4D97-AF65-F5344CB8AC3E}">
        <p14:creationId xmlns:p14="http://schemas.microsoft.com/office/powerpoint/2010/main" val="17599553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NZ" dirty="0"/>
              <a:t>| ISPACG FIT-23</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6</a:t>
            </a:fld>
            <a:endParaRPr lang="en-NZ" sz="1000" dirty="0">
              <a:solidFill>
                <a:schemeClr val="bg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776"/>
            <a:ext cx="9144000" cy="3497248"/>
          </a:xfrm>
          <a:prstGeom prst="rect">
            <a:avLst/>
          </a:prstGeom>
        </p:spPr>
      </p:pic>
      <p:sp>
        <p:nvSpPr>
          <p:cNvPr id="3" name="TextBox 2"/>
          <p:cNvSpPr txBox="1"/>
          <p:nvPr/>
        </p:nvSpPr>
        <p:spPr>
          <a:xfrm>
            <a:off x="152400" y="3726873"/>
            <a:ext cx="7356764" cy="1754326"/>
          </a:xfrm>
          <a:prstGeom prst="rect">
            <a:avLst/>
          </a:prstGeom>
          <a:noFill/>
        </p:spPr>
        <p:txBody>
          <a:bodyPr wrap="square" rtlCol="0">
            <a:spAutoFit/>
          </a:bodyPr>
          <a:lstStyle/>
          <a:p>
            <a:r>
              <a:rPr lang="en-NZ" b="1" dirty="0" smtClean="0"/>
              <a:t>ADS-C Tabular data page</a:t>
            </a:r>
          </a:p>
          <a:p>
            <a:pPr marL="285750" indent="-285750">
              <a:buFont typeface="Arial" panose="020B0604020202020204" pitchFamily="34" charset="0"/>
              <a:buChar char="•"/>
            </a:pPr>
            <a:r>
              <a:rPr lang="en-NZ" b="1" dirty="0" smtClean="0"/>
              <a:t>Select company, type, RGS, media type.</a:t>
            </a:r>
          </a:p>
          <a:p>
            <a:pPr marL="285750" indent="-285750">
              <a:buFont typeface="Arial" panose="020B0604020202020204" pitchFamily="34" charset="0"/>
              <a:buChar char="•"/>
            </a:pPr>
            <a:r>
              <a:rPr lang="en-NZ" b="1" dirty="0" smtClean="0"/>
              <a:t>Date range</a:t>
            </a:r>
          </a:p>
          <a:p>
            <a:pPr marL="285750" indent="-285750">
              <a:buFont typeface="Arial" panose="020B0604020202020204" pitchFamily="34" charset="0"/>
              <a:buChar char="•"/>
            </a:pPr>
            <a:r>
              <a:rPr lang="en-NZ" b="1" dirty="0" smtClean="0"/>
              <a:t>Title</a:t>
            </a:r>
          </a:p>
          <a:p>
            <a:pPr marL="285750" indent="-285750">
              <a:buFont typeface="Arial" panose="020B0604020202020204" pitchFamily="34" charset="0"/>
              <a:buChar char="•"/>
            </a:pPr>
            <a:r>
              <a:rPr lang="en-NZ" b="1" dirty="0" smtClean="0"/>
              <a:t>Filter displayed  table to remove rows of less than specified number of messages.</a:t>
            </a:r>
            <a:endParaRPr lang="en-NZ" b="1" dirty="0"/>
          </a:p>
        </p:txBody>
      </p:sp>
    </p:spTree>
    <p:extLst>
      <p:ext uri="{BB962C8B-B14F-4D97-AF65-F5344CB8AC3E}">
        <p14:creationId xmlns:p14="http://schemas.microsoft.com/office/powerpoint/2010/main" val="3809725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NZ" dirty="0"/>
              <a:t>| ISPACG FIT-23</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7</a:t>
            </a:fld>
            <a:endParaRPr lang="en-NZ" sz="1000" dirty="0">
              <a:solidFill>
                <a:schemeClr val="bg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56733"/>
            <a:ext cx="9144000" cy="3544534"/>
          </a:xfrm>
          <a:prstGeom prst="rect">
            <a:avLst/>
          </a:prstGeom>
        </p:spPr>
      </p:pic>
    </p:spTree>
    <p:extLst>
      <p:ext uri="{BB962C8B-B14F-4D97-AF65-F5344CB8AC3E}">
        <p14:creationId xmlns:p14="http://schemas.microsoft.com/office/powerpoint/2010/main" val="25638545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NZ" dirty="0"/>
              <a:t>| ISPACG FIT-23</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8</a:t>
            </a:fld>
            <a:endParaRPr lang="en-NZ" sz="1000" dirty="0">
              <a:solidFill>
                <a:schemeClr val="bg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3962" y="1681162"/>
            <a:ext cx="6696075" cy="3495675"/>
          </a:xfrm>
          <a:prstGeom prst="rect">
            <a:avLst/>
          </a:prstGeom>
        </p:spPr>
      </p:pic>
    </p:spTree>
    <p:extLst>
      <p:ext uri="{BB962C8B-B14F-4D97-AF65-F5344CB8AC3E}">
        <p14:creationId xmlns:p14="http://schemas.microsoft.com/office/powerpoint/2010/main" val="2736156345"/>
      </p:ext>
    </p:extLst>
  </p:cSld>
  <p:clrMapOvr>
    <a:masterClrMapping/>
  </p:clrMapOvr>
  <p:timing>
    <p:tnLst>
      <p:par>
        <p:cTn id="1" dur="indefinite" restart="never" nodeType="tmRoot"/>
      </p:par>
    </p:tnLst>
  </p:timing>
</p:sld>
</file>

<file path=ppt/theme/theme1.xml><?xml version="1.0" encoding="utf-8"?>
<a:theme xmlns:a="http://schemas.openxmlformats.org/drawingml/2006/main" name="Airways_PPT_template">
  <a:themeElements>
    <a:clrScheme name="Airways">
      <a:dk1>
        <a:sysClr val="windowText" lastClr="000000"/>
      </a:dk1>
      <a:lt1>
        <a:srgbClr val="FFFFFF"/>
      </a:lt1>
      <a:dk2>
        <a:srgbClr val="1F497D"/>
      </a:dk2>
      <a:lt2>
        <a:srgbClr val="DDD9C3"/>
      </a:lt2>
      <a:accent1>
        <a:srgbClr val="00ABDF"/>
      </a:accent1>
      <a:accent2>
        <a:srgbClr val="8A8B84"/>
      </a:accent2>
      <a:accent3>
        <a:srgbClr val="A8A9A4"/>
      </a:accent3>
      <a:accent4>
        <a:srgbClr val="892A8A"/>
      </a:accent4>
      <a:accent5>
        <a:srgbClr val="12D4BD"/>
      </a:accent5>
      <a:accent6>
        <a:srgbClr val="0000FF"/>
      </a:accent6>
      <a:hlink>
        <a:srgbClr val="0000FF"/>
      </a:hlink>
      <a:folHlink>
        <a:srgbClr val="800080"/>
      </a:folHlink>
    </a:clrScheme>
    <a:fontScheme name="Airways">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Activity xmlns="312ed41f-7438-4f38-9f1a-c808e7c6ccfd" xsi:nil="true"/>
    <Subactivity xmlns="312ed41f-7438-4f38-9f1a-c808e7c6ccfd" xsi:nil="true"/>
    <Case xmlns="312ed41f-7438-4f38-9f1a-c808e7c6ccfd" xsi:nil="true"/>
    <DLCPolicyLabelLock xmlns="2ed1ae93-2437-4088-af24-9bc4874dafda" xsi:nil="true"/>
    <IconOverlay xmlns="http://schemas.microsoft.com/sharepoint/v4" xsi:nil="true"/>
    <Project xmlns="312ed41f-7438-4f38-9f1a-c808e7c6ccfd" xsi:nil="true"/>
    <FunctionGroup xmlns="312ed41f-7438-4f38-9f1a-c808e7c6ccfd" xsi:nil="true"/>
    <DLCPolicyLabelClientValue xmlns="2ed1ae93-2437-4088-af24-9bc4874dafda">RecordID Placeholder</DLCPolicyLabelClientValue>
    <DocumentType xmlns="312ed41f-7438-4f38-9f1a-c808e7c6ccfd" xsi:nil="true"/>
    <RecordID xmlns="2ed1ae93-2437-4088-af24-9bc4874dafda">RecordID Placeholder</RecordID>
    <Function xmlns="312ed41f-7438-4f38-9f1a-c808e7c6ccfd" xsi:nil="true"/>
    <CategoryValue xmlns="312ed41f-7438-4f38-9f1a-c808e7c6ccfd" xsi:nil="true"/>
    <_dlc_DocId xmlns="c60aa1ed-42b8-4b95-92a3-8fd2d9035baa">TDRDSY3RUY6R-13-85</_dlc_DocId>
    <_dlc_DocIdUrl xmlns="c60aa1ed-42b8-4b95-92a3-8fd2d9035baa">
      <Url>http://insites.acnz.airways.co.nz/_layouts/DocIdRedir.aspx?ID=TDRDSY3RUY6R-13-85</Url>
      <Description>TDRDSY3RUY6R-13-85</Description>
    </_dlc_DocIdUrl>
    <DLCPolicyLabelValue xmlns="2ed1ae93-2437-4088-af24-9bc4874dafda">RecordID Placeholder</DLCPolicyLabelValue>
  </documentManagement>
</p:properties>
</file>

<file path=customXml/item4.xml><?xml version="1.0" encoding="utf-8"?>
<?mso-contentType ?>
<p:Policy xmlns:p="office.server.policy" id="" local="true">
  <p:Name>Document</p:Name>
  <p:Description/>
  <p:Statement/>
  <p:PolicyItems>
    <p:PolicyItem featureId="Microsoft.Office.RecordsManagement.PolicyFeatures.PolicyLabel" staticId="0x010100180DED4753C9F640B45D9FC9FA7E955F002F53D2FE6C6E8D4EBFD0DADFE3A6AB1C|1898547731" UniqueId="ee250f12-d802-4e33-933a-7500ec2982e4">
      <p:Name>Labels</p:Name>
      <p:Description>Generates labels that can be inserted in Microsoft Office documents to ensure that document properties or other important information are included when documents are printed. Labels can also be used to search for documents.</p:Description>
      <p:CustomData>
        <label>
          <properties>
            <justification>Left</justification>
          </properties>
          <segment type="metadata">RecordID</segment>
        </label>
      </p:CustomData>
    </p:PolicyItem>
  </p:PolicyItems>
</p:Policy>
</file>

<file path=customXml/item5.xml><?xml version="1.0" encoding="utf-8"?>
<ct:contentTypeSchema xmlns:ct="http://schemas.microsoft.com/office/2006/metadata/contentType" xmlns:ma="http://schemas.microsoft.com/office/2006/metadata/properties/metaAttributes" ct:_="" ma:_="" ma:contentTypeName="Document" ma:contentTypeID="0x010100180DED4753C9F640B45D9FC9FA7E955F002F53D2FE6C6E8D4EBFD0DADFE3A6AB1C" ma:contentTypeVersion="18" ma:contentTypeDescription="Create a new document." ma:contentTypeScope="" ma:versionID="a937cd6bfc5594fe546e3f13ebe26565">
  <xsd:schema xmlns:xsd="http://www.w3.org/2001/XMLSchema" xmlns:xs="http://www.w3.org/2001/XMLSchema" xmlns:p="http://schemas.microsoft.com/office/2006/metadata/properties" xmlns:ns1="http://schemas.microsoft.com/sharepoint/v3" xmlns:ns2="312ed41f-7438-4f38-9f1a-c808e7c6ccfd" xmlns:ns3="c60aa1ed-42b8-4b95-92a3-8fd2d9035baa" xmlns:ns4="http://schemas.microsoft.com/sharepoint/v4" xmlns:ns5="2ed1ae93-2437-4088-af24-9bc4874dafda" targetNamespace="http://schemas.microsoft.com/office/2006/metadata/properties" ma:root="true" ma:fieldsID="d7834dacd6a3bd560927005edf49dddd" ns1:_="" ns2:_="" ns3:_="" ns4:_="" ns5:_="">
    <xsd:import namespace="http://schemas.microsoft.com/sharepoint/v3"/>
    <xsd:import namespace="312ed41f-7438-4f38-9f1a-c808e7c6ccfd"/>
    <xsd:import namespace="c60aa1ed-42b8-4b95-92a3-8fd2d9035baa"/>
    <xsd:import namespace="http://schemas.microsoft.com/sharepoint/v4"/>
    <xsd:import namespace="2ed1ae93-2437-4088-af24-9bc4874dafda"/>
    <xsd:element name="properties">
      <xsd:complexType>
        <xsd:sequence>
          <xsd:element name="documentManagement">
            <xsd:complexType>
              <xsd:all>
                <xsd:element ref="ns2:FunctionGroup" minOccurs="0"/>
                <xsd:element ref="ns2:Function" minOccurs="0"/>
                <xsd:element ref="ns2:Activity" minOccurs="0"/>
                <xsd:element ref="ns2:Subactivity" minOccurs="0"/>
                <xsd:element ref="ns2:DocumentType" minOccurs="0"/>
                <xsd:element ref="ns2:CategoryValue" minOccurs="0"/>
                <xsd:element ref="ns2:Project" minOccurs="0"/>
                <xsd:element ref="ns2:Case" minOccurs="0"/>
                <xsd:element ref="ns3:_dlc_DocId" minOccurs="0"/>
                <xsd:element ref="ns3:_dlc_DocIdUrl" minOccurs="0"/>
                <xsd:element ref="ns3:_dlc_DocIdPersistId" minOccurs="0"/>
                <xsd:element ref="ns4:IconOverlay" minOccurs="0"/>
                <xsd:element ref="ns5:RecordID" minOccurs="0"/>
                <xsd:element ref="ns1:_dlc_Exempt" minOccurs="0"/>
                <xsd:element ref="ns5:DLCPolicyLabelValue" minOccurs="0"/>
                <xsd:element ref="ns5:DLCPolicyLabelClientValue" minOccurs="0"/>
                <xsd:element ref="ns5:DLCPolicyLabelLo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1"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12ed41f-7438-4f38-9f1a-c808e7c6ccfd" elementFormDefault="qualified">
    <xsd:import namespace="http://schemas.microsoft.com/office/2006/documentManagement/types"/>
    <xsd:import namespace="http://schemas.microsoft.com/office/infopath/2007/PartnerControls"/>
    <xsd:element name="FunctionGroup" ma:index="8" nillable="true" ma:displayName="Function Group" ma:internalName="FunctionGroup">
      <xsd:simpleType>
        <xsd:restriction base="dms:Text">
          <xsd:maxLength value="255"/>
        </xsd:restriction>
      </xsd:simpleType>
    </xsd:element>
    <xsd:element name="Function" ma:index="9" nillable="true" ma:displayName="Function" ma:internalName="Function">
      <xsd:simpleType>
        <xsd:restriction base="dms:Text">
          <xsd:maxLength value="255"/>
        </xsd:restriction>
      </xsd:simpleType>
    </xsd:element>
    <xsd:element name="Activity" ma:index="10" nillable="true" ma:displayName="Activity" ma:internalName="Activity">
      <xsd:simpleType>
        <xsd:restriction base="dms:Text">
          <xsd:maxLength value="255"/>
        </xsd:restriction>
      </xsd:simpleType>
    </xsd:element>
    <xsd:element name="Subactivity" ma:index="11" nillable="true" ma:displayName="Subactivity" ma:internalName="Subactivity">
      <xsd:simpleType>
        <xsd:restriction base="dms:Text">
          <xsd:maxLength value="255"/>
        </xsd:restriction>
      </xsd:simpleType>
    </xsd:element>
    <xsd:element name="DocumentType" ma:index="12" nillable="true" ma:displayName="Document Type" ma:internalName="DocumentType">
      <xsd:simpleType>
        <xsd:restriction base="dms:Text">
          <xsd:maxLength value="255"/>
        </xsd:restriction>
      </xsd:simpleType>
    </xsd:element>
    <xsd:element name="CategoryValue" ma:index="13" nillable="true" ma:displayName="Category Value" ma:internalName="CategoryValue">
      <xsd:simpleType>
        <xsd:restriction base="dms:Text">
          <xsd:maxLength value="255"/>
        </xsd:restriction>
      </xsd:simpleType>
    </xsd:element>
    <xsd:element name="Project" ma:index="14" nillable="true" ma:displayName="Project" ma:internalName="Project">
      <xsd:simpleType>
        <xsd:restriction base="dms:Text">
          <xsd:maxLength value="255"/>
        </xsd:restriction>
      </xsd:simpleType>
    </xsd:element>
    <xsd:element name="Case" ma:index="15" nillable="true" ma:displayName="Case" ma:internalName="Ca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0aa1ed-42b8-4b95-92a3-8fd2d9035baa"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9"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d1ae93-2437-4088-af24-9bc4874dafda" elementFormDefault="qualified">
    <xsd:import namespace="http://schemas.microsoft.com/office/2006/documentManagement/types"/>
    <xsd:import namespace="http://schemas.microsoft.com/office/infopath/2007/PartnerControls"/>
    <xsd:element name="RecordID" ma:index="20" nillable="true" ma:displayName="RecordID" ma:default="RecordID Placeholder" ma:hidden="true" ma:internalName="RecordID">
      <xsd:simpleType>
        <xsd:restriction base="dms:Text">
          <xsd:maxLength value="255"/>
        </xsd:restriction>
      </xsd:simpleType>
    </xsd:element>
    <xsd:element name="DLCPolicyLabelValue" ma:index="22" nillable="true" ma:displayName="Label" ma:description="Stores the current value of the label." ma:internalName="DLCPolicyLabelValue" ma:readOnly="true">
      <xsd:simpleType>
        <xsd:restriction base="dms:Note">
          <xsd:maxLength value="255"/>
        </xsd:restriction>
      </xsd:simpleType>
    </xsd:element>
    <xsd:element name="DLCPolicyLabelClientValue" ma:index="23" nillable="true" ma:displayName="Client Label Value" ma:description="Stores the last label value computed on the client." ma:hidden="true" ma:internalName="DLCPolicyLabelClientValue" ma:readOnly="false">
      <xsd:simpleType>
        <xsd:restriction base="dms:Note"/>
      </xsd:simpleType>
    </xsd:element>
    <xsd:element name="DLCPolicyLabelLock" ma:index="24" nillable="true" ma:displayName="Label Locked" ma:description="Indicates whether the label should be updated when item properties are modified." ma:hidden="true" ma:internalName="DLCPolicyLabelLock"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Artic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E21A0EA-70D9-4532-8CC0-8525FD32DC7E}">
  <ds:schemaRefs>
    <ds:schemaRef ds:uri="http://schemas.microsoft.com/sharepoint/v3/contenttype/forms"/>
  </ds:schemaRefs>
</ds:datastoreItem>
</file>

<file path=customXml/itemProps2.xml><?xml version="1.0" encoding="utf-8"?>
<ds:datastoreItem xmlns:ds="http://schemas.openxmlformats.org/officeDocument/2006/customXml" ds:itemID="{AA3F55F3-14F7-401B-A1CE-4CA1414831C1}">
  <ds:schemaRefs>
    <ds:schemaRef ds:uri="http://schemas.microsoft.com/sharepoint/events"/>
  </ds:schemaRefs>
</ds:datastoreItem>
</file>

<file path=customXml/itemProps3.xml><?xml version="1.0" encoding="utf-8"?>
<ds:datastoreItem xmlns:ds="http://schemas.openxmlformats.org/officeDocument/2006/customXml" ds:itemID="{97A6F222-A6B0-4047-B83E-77802D785B22}">
  <ds:schemaRefs>
    <ds:schemaRef ds:uri="http://www.w3.org/XML/1998/namespace"/>
    <ds:schemaRef ds:uri="http://schemas.microsoft.com/office/2006/metadata/properties"/>
    <ds:schemaRef ds:uri="http://purl.org/dc/terms/"/>
    <ds:schemaRef ds:uri="http://schemas.microsoft.com/sharepoint/v4"/>
    <ds:schemaRef ds:uri="http://schemas.microsoft.com/office/infopath/2007/PartnerControls"/>
    <ds:schemaRef ds:uri="http://schemas.microsoft.com/office/2006/documentManagement/types"/>
    <ds:schemaRef ds:uri="312ed41f-7438-4f38-9f1a-c808e7c6ccfd"/>
    <ds:schemaRef ds:uri="http://schemas.openxmlformats.org/package/2006/metadata/core-properties"/>
    <ds:schemaRef ds:uri="2ed1ae93-2437-4088-af24-9bc4874dafda"/>
    <ds:schemaRef ds:uri="http://purl.org/dc/elements/1.1/"/>
    <ds:schemaRef ds:uri="c60aa1ed-42b8-4b95-92a3-8fd2d9035baa"/>
    <ds:schemaRef ds:uri="http://schemas.microsoft.com/sharepoint/v3"/>
    <ds:schemaRef ds:uri="http://purl.org/dc/dcmitype/"/>
  </ds:schemaRefs>
</ds:datastoreItem>
</file>

<file path=customXml/itemProps4.xml><?xml version="1.0" encoding="utf-8"?>
<ds:datastoreItem xmlns:ds="http://schemas.openxmlformats.org/officeDocument/2006/customXml" ds:itemID="{24FEB5D2-D7ED-42D6-A792-B98F0BE4E6E0}">
  <ds:schemaRefs>
    <ds:schemaRef ds:uri="office.server.policy"/>
  </ds:schemaRefs>
</ds:datastoreItem>
</file>

<file path=customXml/itemProps5.xml><?xml version="1.0" encoding="utf-8"?>
<ds:datastoreItem xmlns:ds="http://schemas.openxmlformats.org/officeDocument/2006/customXml" ds:itemID="{A8AFAB12-488B-42E9-967E-B7A21D4C2B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12ed41f-7438-4f38-9f1a-c808e7c6ccfd"/>
    <ds:schemaRef ds:uri="c60aa1ed-42b8-4b95-92a3-8fd2d9035baa"/>
    <ds:schemaRef ds:uri="http://schemas.microsoft.com/sharepoint/v4"/>
    <ds:schemaRef ds:uri="2ed1ae93-2437-4088-af24-9bc4874daf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Airways_PPT_template</Template>
  <TotalTime>2174</TotalTime>
  <Words>170</Words>
  <Application>Microsoft Office PowerPoint</Application>
  <PresentationFormat>On-screen Show (4:3)</PresentationFormat>
  <Paragraphs>39</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Airways_PPT_template</vt:lpstr>
      <vt:lpstr>IP #12 FANS1/A PBCS Analysis Tool</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Airways New Zealand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no image</dc:title>
  <dc:creator>Radford, Paul</dc:creator>
  <cp:lastModifiedBy>Smith, Emma</cp:lastModifiedBy>
  <cp:revision>164</cp:revision>
  <dcterms:created xsi:type="dcterms:W3CDTF">2013-06-21T21:52:43Z</dcterms:created>
  <dcterms:modified xsi:type="dcterms:W3CDTF">2016-03-14T01:36:13Z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0x010100180DED4753C9F640B45D9FC9FA7E955F002F53D2FE6C6E8D4EBFD0DADFE3A6AB1C</vt:lpwstr>
  </property>
  <property fmtid="{D5CDD505-2E9C-101B-9397-08002B2CF9AE}" pid="3" name="_dlc_DocIdItemGuid">
    <vt:lpwstr>17d0431a-94f0-4f75-9e03-79d1e501600f</vt:lpwstr>
  </property>
</Properties>
</file>