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6"/>
  </p:sldMasterIdLst>
  <p:notesMasterIdLst>
    <p:notesMasterId r:id="rId12"/>
  </p:notesMasterIdLst>
  <p:handoutMasterIdLst>
    <p:handoutMasterId r:id="rId13"/>
  </p:handoutMasterIdLst>
  <p:sldIdLst>
    <p:sldId id="257" r:id="rId7"/>
    <p:sldId id="280" r:id="rId8"/>
    <p:sldId id="281" r:id="rId9"/>
    <p:sldId id="282" r:id="rId10"/>
    <p:sldId id="28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1474" y="53"/>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3" d="100"/>
          <a:sy n="83" d="100"/>
        </p:scale>
        <p:origin x="-199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20EF44B-6BED-4862-A437-E32FD1F55C94}" type="datetimeFigureOut">
              <a:rPr lang="en-NZ" smtClean="0"/>
              <a:t>3/07/2025</a:t>
            </a:fld>
            <a:endParaRPr lang="en-NZ"/>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NZ"/>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3BB37D-7BDB-4FD1-8663-13EAF7B40B25}" type="slidenum">
              <a:rPr lang="en-NZ" smtClean="0"/>
              <a:t>‹#›</a:t>
            </a:fld>
            <a:endParaRPr lang="en-NZ"/>
          </a:p>
        </p:txBody>
      </p:sp>
    </p:spTree>
    <p:extLst>
      <p:ext uri="{BB962C8B-B14F-4D97-AF65-F5344CB8AC3E}">
        <p14:creationId xmlns:p14="http://schemas.microsoft.com/office/powerpoint/2010/main" val="1550546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069AAC-CE39-4781-BFB3-10038065ABF1}" type="datetimeFigureOut">
              <a:rPr lang="en-NZ" smtClean="0"/>
              <a:t>3/07/2025</a:t>
            </a:fld>
            <a:endParaRPr lang="en-N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1B3A7D-31EA-49E2-9D53-6CDD2058D10D}" type="slidenum">
              <a:rPr lang="en-NZ" smtClean="0"/>
              <a:t>‹#›</a:t>
            </a:fld>
            <a:endParaRPr lang="en-NZ"/>
          </a:p>
        </p:txBody>
      </p:sp>
    </p:spTree>
    <p:extLst>
      <p:ext uri="{BB962C8B-B14F-4D97-AF65-F5344CB8AC3E}">
        <p14:creationId xmlns:p14="http://schemas.microsoft.com/office/powerpoint/2010/main" val="3956207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_No Imag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23528" y="2420888"/>
            <a:ext cx="8424936" cy="1127382"/>
          </a:xfrm>
        </p:spPr>
        <p:txBody>
          <a:bodyPr>
            <a:normAutofit/>
          </a:bodyPr>
          <a:lstStyle>
            <a:lvl1pPr algn="ctr">
              <a:lnSpc>
                <a:spcPts val="7000"/>
              </a:lnSpc>
              <a:defRPr sz="7200" b="1">
                <a:solidFill>
                  <a:srgbClr val="00B0F0"/>
                </a:solidFill>
                <a:latin typeface="+mj-lt"/>
              </a:defRPr>
            </a:lvl1pPr>
          </a:lstStyle>
          <a:p>
            <a:r>
              <a:rPr lang="en-US" dirty="0"/>
              <a:t>Title slide no image</a:t>
            </a:r>
            <a:endParaRPr lang="en-NZ" dirty="0"/>
          </a:p>
        </p:txBody>
      </p:sp>
      <p:sp>
        <p:nvSpPr>
          <p:cNvPr id="3" name="Subtitle 2"/>
          <p:cNvSpPr>
            <a:spLocks noGrp="1"/>
          </p:cNvSpPr>
          <p:nvPr>
            <p:ph type="subTitle" idx="1" hasCustomPrompt="1"/>
          </p:nvPr>
        </p:nvSpPr>
        <p:spPr>
          <a:xfrm>
            <a:off x="333467" y="3548270"/>
            <a:ext cx="8424936" cy="792088"/>
          </a:xfrm>
        </p:spPr>
        <p:txBody>
          <a:bodyPr>
            <a:normAutofit/>
          </a:bodyPr>
          <a:lstStyle>
            <a:lvl1pPr marL="0" indent="0" algn="ctr">
              <a:buNone/>
              <a:defRPr sz="3600" i="1" baseline="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endParaRPr lang="en-NZ" dirty="0"/>
          </a:p>
        </p:txBody>
      </p:sp>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dirty="0"/>
          </a:p>
        </p:txBody>
      </p:sp>
      <p:sp>
        <p:nvSpPr>
          <p:cNvPr id="7"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642395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_No Image sub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23528" y="2420888"/>
            <a:ext cx="8424936" cy="1368152"/>
          </a:xfrm>
        </p:spPr>
        <p:txBody>
          <a:bodyPr>
            <a:normAutofit/>
          </a:bodyPr>
          <a:lstStyle>
            <a:lvl1pPr algn="ctr">
              <a:lnSpc>
                <a:spcPts val="7000"/>
              </a:lnSpc>
              <a:defRPr sz="7200" b="1">
                <a:solidFill>
                  <a:srgbClr val="00B0F0"/>
                </a:solidFill>
                <a:latin typeface="+mj-lt"/>
              </a:defRPr>
            </a:lvl1pPr>
          </a:lstStyle>
          <a:p>
            <a:r>
              <a:rPr lang="en-US" dirty="0"/>
              <a:t>Title slide no subtitle</a:t>
            </a:r>
            <a:endParaRPr lang="en-NZ" dirty="0"/>
          </a:p>
        </p:txBody>
      </p:sp>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a:p>
        </p:txBody>
      </p:sp>
      <p:sp>
        <p:nvSpPr>
          <p:cNvPr id="5"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4188168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_image">
    <p:spTree>
      <p:nvGrpSpPr>
        <p:cNvPr id="1" name=""/>
        <p:cNvGrpSpPr/>
        <p:nvPr/>
      </p:nvGrpSpPr>
      <p:grpSpPr>
        <a:xfrm>
          <a:off x="0" y="0"/>
          <a:ext cx="0" cy="0"/>
          <a:chOff x="0" y="0"/>
          <a:chExt cx="0" cy="0"/>
        </a:xfrm>
      </p:grpSpPr>
      <p:sp>
        <p:nvSpPr>
          <p:cNvPr id="13" name="Title 1"/>
          <p:cNvSpPr>
            <a:spLocks noGrp="1"/>
          </p:cNvSpPr>
          <p:nvPr>
            <p:ph type="ctrTitle" hasCustomPrompt="1"/>
          </p:nvPr>
        </p:nvSpPr>
        <p:spPr>
          <a:xfrm>
            <a:off x="323528" y="2043202"/>
            <a:ext cx="8424936" cy="1368152"/>
          </a:xfrm>
        </p:spPr>
        <p:txBody>
          <a:bodyPr>
            <a:normAutofit/>
          </a:bodyPr>
          <a:lstStyle>
            <a:lvl1pPr algn="ctr">
              <a:lnSpc>
                <a:spcPts val="7000"/>
              </a:lnSpc>
              <a:defRPr sz="7200" b="1">
                <a:solidFill>
                  <a:schemeClr val="tx1"/>
                </a:solidFill>
                <a:latin typeface="+mj-lt"/>
              </a:defRPr>
            </a:lvl1pPr>
          </a:lstStyle>
          <a:p>
            <a:r>
              <a:rPr lang="en-US" dirty="0"/>
              <a:t>Title slide w/ image</a:t>
            </a:r>
            <a:endParaRPr lang="en-NZ" dirty="0"/>
          </a:p>
        </p:txBody>
      </p:sp>
      <p:sp>
        <p:nvSpPr>
          <p:cNvPr id="14" name="Subtitle 2"/>
          <p:cNvSpPr>
            <a:spLocks noGrp="1"/>
          </p:cNvSpPr>
          <p:nvPr>
            <p:ph type="subTitle" idx="1" hasCustomPrompt="1"/>
          </p:nvPr>
        </p:nvSpPr>
        <p:spPr>
          <a:xfrm>
            <a:off x="323528" y="3419061"/>
            <a:ext cx="8424936" cy="792088"/>
          </a:xfrm>
        </p:spPr>
        <p:txBody>
          <a:bodyPr>
            <a:normAutofit/>
          </a:bodyPr>
          <a:lstStyle>
            <a:lvl1pPr marL="0" indent="0" algn="ctr">
              <a:buNone/>
              <a:defRPr sz="3600" i="1"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endParaRPr lang="en-NZ" dirty="0"/>
          </a:p>
        </p:txBody>
      </p:sp>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dirty="0"/>
          </a:p>
        </p:txBody>
      </p:sp>
      <p:sp>
        <p:nvSpPr>
          <p:cNvPr id="4" name="Picture Placeholder 3"/>
          <p:cNvSpPr>
            <a:spLocks noGrp="1"/>
          </p:cNvSpPr>
          <p:nvPr>
            <p:ph type="pic" sz="quarter" idx="14"/>
          </p:nvPr>
        </p:nvSpPr>
        <p:spPr>
          <a:xfrm>
            <a:off x="7415999" y="6060200"/>
            <a:ext cx="1580715" cy="797799"/>
          </a:xfrm>
        </p:spPr>
        <p:txBody>
          <a:bodyPr/>
          <a:lstStyle/>
          <a:p>
            <a:r>
              <a:rPr lang="en-US"/>
              <a:t>Click icon to add picture</a:t>
            </a:r>
            <a:endParaRPr lang="en-NZ" dirty="0"/>
          </a:p>
        </p:txBody>
      </p:sp>
      <p:sp>
        <p:nvSpPr>
          <p:cNvPr id="7" name="Picture Placeholder 6"/>
          <p:cNvSpPr>
            <a:spLocks noGrp="1"/>
          </p:cNvSpPr>
          <p:nvPr>
            <p:ph type="pic" sz="quarter" idx="13" hasCustomPrompt="1"/>
          </p:nvPr>
        </p:nvSpPr>
        <p:spPr>
          <a:xfrm>
            <a:off x="0" y="0"/>
            <a:ext cx="9144000" cy="6181200"/>
          </a:xfrm>
          <a:noFill/>
        </p:spPr>
        <p:txBody>
          <a:bodyPr>
            <a:normAutofit/>
          </a:bodyPr>
          <a:lstStyle>
            <a:lvl1pPr marL="0" indent="0" algn="ctr">
              <a:buNone/>
              <a:defRPr sz="1800" i="1" u="none">
                <a:solidFill>
                  <a:schemeClr val="accent3"/>
                </a:solidFill>
                <a:latin typeface="+mn-lt"/>
              </a:defRPr>
            </a:lvl1pPr>
          </a:lstStyle>
          <a:p>
            <a:r>
              <a:rPr lang="en-NZ" dirty="0"/>
              <a:t>Click image icon to place image, then send to back</a:t>
            </a:r>
          </a:p>
        </p:txBody>
      </p:sp>
      <p:sp>
        <p:nvSpPr>
          <p:cNvPr id="9"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3228004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E358689-BA0A-49A1-8A48-F71B8AB2D529}" type="slidenum">
              <a:rPr lang="en-NZ" smtClean="0"/>
              <a:pPr/>
              <a:t>‹#›</a:t>
            </a:fld>
            <a:endParaRPr lang="en-NZ" dirty="0"/>
          </a:p>
        </p:txBody>
      </p:sp>
      <p:sp>
        <p:nvSpPr>
          <p:cNvPr id="7" name="Content Placeholder 6"/>
          <p:cNvSpPr>
            <a:spLocks noGrp="1"/>
          </p:cNvSpPr>
          <p:nvPr>
            <p:ph sz="quarter" idx="12" hasCustomPrompt="1"/>
          </p:nvPr>
        </p:nvSpPr>
        <p:spPr>
          <a:xfrm>
            <a:off x="395536" y="1196752"/>
            <a:ext cx="8352927" cy="4680173"/>
          </a:xfrm>
        </p:spPr>
        <p:txBody>
          <a:bodyPr/>
          <a:lstStyle>
            <a:lvl1pPr>
              <a:defRPr/>
            </a:lvl1pPr>
          </a:lstStyle>
          <a:p>
            <a:pPr lvl="0"/>
            <a:r>
              <a:rPr lang="en-US" dirty="0"/>
              <a:t>First level of text</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6" name="Text Placeholder 15"/>
          <p:cNvSpPr>
            <a:spLocks noGrp="1"/>
          </p:cNvSpPr>
          <p:nvPr>
            <p:ph type="body" sz="quarter" idx="16" hasCustomPrompt="1"/>
          </p:nvPr>
        </p:nvSpPr>
        <p:spPr>
          <a:xfrm>
            <a:off x="398186" y="228877"/>
            <a:ext cx="8367712" cy="854075"/>
          </a:xfrm>
        </p:spPr>
        <p:txBody>
          <a:bodyPr>
            <a:noAutofit/>
          </a:bodyPr>
          <a:lstStyle>
            <a:lvl1pPr marL="0" indent="0">
              <a:buNone/>
              <a:defRPr sz="5400" b="1" baseline="0">
                <a:solidFill>
                  <a:schemeClr val="accent1"/>
                </a:solidFill>
              </a:defRPr>
            </a:lvl1pPr>
          </a:lstStyle>
          <a:p>
            <a:pPr lvl="0"/>
            <a:r>
              <a:rPr lang="en-NZ" sz="5400" b="1" dirty="0"/>
              <a:t>Title with any content</a:t>
            </a:r>
            <a:endParaRPr lang="en-NZ" dirty="0"/>
          </a:p>
        </p:txBody>
      </p:sp>
      <p:sp>
        <p:nvSpPr>
          <p:cNvPr id="8"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2817707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with titl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a:p>
        </p:txBody>
      </p:sp>
      <p:sp>
        <p:nvSpPr>
          <p:cNvPr id="10" name="Chart Placeholder 9"/>
          <p:cNvSpPr>
            <a:spLocks noGrp="1"/>
          </p:cNvSpPr>
          <p:nvPr>
            <p:ph type="chart" sz="quarter" idx="13" hasCustomPrompt="1"/>
          </p:nvPr>
        </p:nvSpPr>
        <p:spPr>
          <a:xfrm>
            <a:off x="1259681" y="1340768"/>
            <a:ext cx="6624638" cy="3960440"/>
          </a:xfrm>
          <a:ln w="31750">
            <a:noFill/>
          </a:ln>
          <a:effectLst/>
        </p:spPr>
        <p:txBody>
          <a:bodyPr>
            <a:normAutofit/>
          </a:bodyPr>
          <a:lstStyle>
            <a:lvl1pPr marL="0" indent="0">
              <a:buNone/>
              <a:defRPr sz="1600" i="1" baseline="0">
                <a:solidFill>
                  <a:schemeClr val="accent3"/>
                </a:solidFill>
              </a:defRPr>
            </a:lvl1pPr>
          </a:lstStyle>
          <a:p>
            <a:r>
              <a:rPr lang="en-NZ" sz="1200" i="1" dirty="0"/>
              <a:t>Click icon to insert graph</a:t>
            </a:r>
            <a:endParaRPr lang="en-NZ" dirty="0"/>
          </a:p>
        </p:txBody>
      </p:sp>
      <p:sp>
        <p:nvSpPr>
          <p:cNvPr id="12" name="Text Placeholder 15"/>
          <p:cNvSpPr>
            <a:spLocks noGrp="1"/>
          </p:cNvSpPr>
          <p:nvPr>
            <p:ph type="body" sz="quarter" idx="14" hasCustomPrompt="1"/>
          </p:nvPr>
        </p:nvSpPr>
        <p:spPr>
          <a:xfrm>
            <a:off x="398186" y="228877"/>
            <a:ext cx="8367712" cy="854075"/>
          </a:xfrm>
        </p:spPr>
        <p:txBody>
          <a:bodyPr>
            <a:noAutofit/>
          </a:bodyPr>
          <a:lstStyle>
            <a:lvl1pPr marL="0" indent="0">
              <a:buNone/>
              <a:defRPr sz="5400" b="1" baseline="0">
                <a:solidFill>
                  <a:schemeClr val="accent1"/>
                </a:solidFill>
              </a:defRPr>
            </a:lvl1pPr>
          </a:lstStyle>
          <a:p>
            <a:pPr lvl="0"/>
            <a:r>
              <a:rPr lang="en-NZ" sz="5400" b="1" dirty="0"/>
              <a:t>Title with graph only</a:t>
            </a:r>
            <a:endParaRPr lang="en-NZ" dirty="0"/>
          </a:p>
        </p:txBody>
      </p:sp>
      <p:sp>
        <p:nvSpPr>
          <p:cNvPr id="8"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2381873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with titl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E358689-BA0A-49A1-8A48-F71B8AB2D529}" type="slidenum">
              <a:rPr lang="en-NZ" smtClean="0"/>
              <a:t>‹#›</a:t>
            </a:fld>
            <a:endParaRPr lang="en-NZ"/>
          </a:p>
        </p:txBody>
      </p:sp>
      <p:sp>
        <p:nvSpPr>
          <p:cNvPr id="4" name="Table Placeholder 3"/>
          <p:cNvSpPr>
            <a:spLocks noGrp="1"/>
          </p:cNvSpPr>
          <p:nvPr>
            <p:ph type="tbl" sz="quarter" idx="14" hasCustomPrompt="1"/>
          </p:nvPr>
        </p:nvSpPr>
        <p:spPr>
          <a:xfrm>
            <a:off x="1258887" y="1340768"/>
            <a:ext cx="6626225" cy="3959225"/>
          </a:xfrm>
          <a:noFill/>
          <a:ln w="31750">
            <a:solidFill>
              <a:schemeClr val="bg1"/>
            </a:solidFill>
          </a:ln>
          <a:effectLst>
            <a:outerShdw blurRad="50800" dist="38100" dir="2700000" algn="tl" rotWithShape="0">
              <a:prstClr val="black">
                <a:alpha val="40000"/>
              </a:prstClr>
            </a:outerShdw>
          </a:effectLst>
        </p:spPr>
        <p:txBody>
          <a:bodyPr>
            <a:normAutofit/>
          </a:bodyPr>
          <a:lstStyle>
            <a:lvl1pPr marL="0" indent="0" algn="ctr">
              <a:buNone/>
              <a:defRPr sz="1400" i="1" baseline="0">
                <a:solidFill>
                  <a:schemeClr val="tx1">
                    <a:lumMod val="95000"/>
                    <a:lumOff val="5000"/>
                  </a:schemeClr>
                </a:solidFill>
                <a:latin typeface="+mn-lt"/>
              </a:defRPr>
            </a:lvl1pPr>
          </a:lstStyle>
          <a:p>
            <a:r>
              <a:rPr lang="en-NZ" dirty="0"/>
              <a:t>Click icon to insert table</a:t>
            </a:r>
          </a:p>
        </p:txBody>
      </p:sp>
      <p:sp>
        <p:nvSpPr>
          <p:cNvPr id="9" name="Text Placeholder 15"/>
          <p:cNvSpPr>
            <a:spLocks noGrp="1"/>
          </p:cNvSpPr>
          <p:nvPr>
            <p:ph type="body" sz="quarter" idx="15" hasCustomPrompt="1"/>
          </p:nvPr>
        </p:nvSpPr>
        <p:spPr>
          <a:xfrm>
            <a:off x="398186" y="228877"/>
            <a:ext cx="8367712" cy="854075"/>
          </a:xfrm>
        </p:spPr>
        <p:txBody>
          <a:bodyPr>
            <a:noAutofit/>
          </a:bodyPr>
          <a:lstStyle>
            <a:lvl1pPr marL="0" indent="0">
              <a:buNone/>
              <a:defRPr sz="5400" b="1" baseline="0">
                <a:solidFill>
                  <a:schemeClr val="accent1"/>
                </a:solidFill>
              </a:defRPr>
            </a:lvl1pPr>
          </a:lstStyle>
          <a:p>
            <a:pPr lvl="0"/>
            <a:r>
              <a:rPr lang="en-NZ" sz="5400" b="1" dirty="0"/>
              <a:t>Title with table only</a:t>
            </a:r>
            <a:endParaRPr lang="en-NZ" dirty="0"/>
          </a:p>
        </p:txBody>
      </p:sp>
      <p:sp>
        <p:nvSpPr>
          <p:cNvPr id="7"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2419408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Image and text">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E358689-BA0A-49A1-8A48-F71B8AB2D529}" type="slidenum">
              <a:rPr lang="en-NZ" smtClean="0"/>
              <a:pPr/>
              <a:t>‹#›</a:t>
            </a:fld>
            <a:endParaRPr lang="en-NZ" dirty="0"/>
          </a:p>
        </p:txBody>
      </p:sp>
      <p:sp>
        <p:nvSpPr>
          <p:cNvPr id="10" name="Text Placeholder 9"/>
          <p:cNvSpPr>
            <a:spLocks noGrp="1"/>
          </p:cNvSpPr>
          <p:nvPr>
            <p:ph type="body" sz="quarter" idx="14" hasCustomPrompt="1"/>
          </p:nvPr>
        </p:nvSpPr>
        <p:spPr>
          <a:xfrm>
            <a:off x="395536" y="1397768"/>
            <a:ext cx="3887787" cy="4392612"/>
          </a:xfrm>
        </p:spPr>
        <p:txBody>
          <a:bodyPr>
            <a:normAutofit/>
          </a:bodyPr>
          <a:lstStyle>
            <a:lvl1pPr marL="0" indent="0">
              <a:buFont typeface="Arial" pitchFamily="34" charset="0"/>
              <a:buNone/>
              <a:defRPr sz="2200" i="0" baseline="0"/>
            </a:lvl1pPr>
          </a:lstStyle>
          <a:p>
            <a:pPr lvl="0"/>
            <a:r>
              <a:rPr lang="en-US" dirty="0"/>
              <a:t>First level of text</a:t>
            </a:r>
          </a:p>
          <a:p>
            <a:pPr lvl="1"/>
            <a:r>
              <a:rPr lang="en-US" dirty="0"/>
              <a:t>Second level</a:t>
            </a:r>
          </a:p>
          <a:p>
            <a:pPr lvl="2"/>
            <a:r>
              <a:rPr lang="en-US" dirty="0"/>
              <a:t>Third level</a:t>
            </a:r>
          </a:p>
          <a:p>
            <a:pPr lvl="3"/>
            <a:r>
              <a:rPr lang="en-US" dirty="0"/>
              <a:t>Fourth level</a:t>
            </a:r>
          </a:p>
          <a:p>
            <a:pPr lvl="4"/>
            <a:r>
              <a:rPr lang="en-US" dirty="0"/>
              <a:t>Fifth level</a:t>
            </a:r>
            <a:endParaRPr lang="en-NZ" dirty="0"/>
          </a:p>
          <a:p>
            <a:pPr lvl="0"/>
            <a:endParaRPr lang="en-NZ" dirty="0"/>
          </a:p>
        </p:txBody>
      </p:sp>
      <p:sp>
        <p:nvSpPr>
          <p:cNvPr id="12" name="Picture Placeholder 11"/>
          <p:cNvSpPr>
            <a:spLocks noGrp="1"/>
          </p:cNvSpPr>
          <p:nvPr>
            <p:ph type="pic" sz="quarter" idx="15" hasCustomPrompt="1"/>
          </p:nvPr>
        </p:nvSpPr>
        <p:spPr>
          <a:xfrm>
            <a:off x="4500563" y="1398314"/>
            <a:ext cx="4248150" cy="4319587"/>
          </a:xfrm>
          <a:noFill/>
          <a:ln w="38100">
            <a:solidFill>
              <a:schemeClr val="bg1"/>
            </a:solidFill>
          </a:ln>
          <a:effectLst>
            <a:outerShdw blurRad="50800" dist="38100" dir="2700000" algn="tl" rotWithShape="0">
              <a:prstClr val="black">
                <a:alpha val="40000"/>
              </a:prstClr>
            </a:outerShdw>
          </a:effectLst>
        </p:spPr>
        <p:txBody>
          <a:bodyPr>
            <a:normAutofit/>
          </a:bodyPr>
          <a:lstStyle>
            <a:lvl1pPr marL="0" indent="0">
              <a:buNone/>
              <a:defRPr sz="1400" i="1" baseline="0"/>
            </a:lvl1pPr>
          </a:lstStyle>
          <a:p>
            <a:r>
              <a:rPr lang="en-NZ" dirty="0"/>
              <a:t>Click icon to add image</a:t>
            </a:r>
          </a:p>
        </p:txBody>
      </p:sp>
      <p:sp>
        <p:nvSpPr>
          <p:cNvPr id="13" name="Text Placeholder 15"/>
          <p:cNvSpPr>
            <a:spLocks noGrp="1"/>
          </p:cNvSpPr>
          <p:nvPr>
            <p:ph type="body" sz="quarter" idx="16" hasCustomPrompt="1"/>
          </p:nvPr>
        </p:nvSpPr>
        <p:spPr>
          <a:xfrm>
            <a:off x="398186" y="228877"/>
            <a:ext cx="8367712" cy="854075"/>
          </a:xfrm>
        </p:spPr>
        <p:txBody>
          <a:bodyPr>
            <a:noAutofit/>
          </a:bodyPr>
          <a:lstStyle>
            <a:lvl1pPr marL="0" indent="0">
              <a:buNone/>
              <a:defRPr sz="5400" b="1" baseline="0">
                <a:solidFill>
                  <a:schemeClr val="accent1"/>
                </a:solidFill>
              </a:defRPr>
            </a:lvl1pPr>
          </a:lstStyle>
          <a:p>
            <a:pPr lvl="0"/>
            <a:r>
              <a:rPr lang="en-NZ" sz="5400" b="1" dirty="0"/>
              <a:t>Title with text and graph</a:t>
            </a:r>
            <a:endParaRPr lang="en-NZ" dirty="0"/>
          </a:p>
        </p:txBody>
      </p:sp>
      <p:sp>
        <p:nvSpPr>
          <p:cNvPr id="7"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3597290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no image">
    <p:spTree>
      <p:nvGrpSpPr>
        <p:cNvPr id="1" name=""/>
        <p:cNvGrpSpPr/>
        <p:nvPr/>
      </p:nvGrpSpPr>
      <p:grpSpPr>
        <a:xfrm>
          <a:off x="0" y="0"/>
          <a:ext cx="0" cy="0"/>
          <a:chOff x="0" y="0"/>
          <a:chExt cx="0" cy="0"/>
        </a:xfrm>
      </p:grpSpPr>
      <p:sp>
        <p:nvSpPr>
          <p:cNvPr id="16" name="Text Placeholder 15"/>
          <p:cNvSpPr>
            <a:spLocks noGrp="1"/>
          </p:cNvSpPr>
          <p:nvPr>
            <p:ph type="body" sz="quarter" idx="14" hasCustomPrompt="1"/>
          </p:nvPr>
        </p:nvSpPr>
        <p:spPr>
          <a:xfrm>
            <a:off x="398186" y="228877"/>
            <a:ext cx="8367712" cy="854075"/>
          </a:xfrm>
          <a:noFill/>
        </p:spPr>
        <p:txBody>
          <a:bodyPr>
            <a:noAutofit/>
          </a:bodyPr>
          <a:lstStyle>
            <a:lvl1pPr marL="0" indent="0">
              <a:buNone/>
              <a:defRPr sz="5400" b="1" baseline="0">
                <a:solidFill>
                  <a:schemeClr val="accent1"/>
                </a:solidFill>
              </a:defRPr>
            </a:lvl1pPr>
          </a:lstStyle>
          <a:p>
            <a:pPr lvl="0"/>
            <a:r>
              <a:rPr lang="en-NZ" sz="5400" b="1" dirty="0"/>
              <a:t>Section header side image</a:t>
            </a:r>
            <a:endParaRPr lang="en-NZ" dirty="0"/>
          </a:p>
        </p:txBody>
      </p:sp>
      <p:sp>
        <p:nvSpPr>
          <p:cNvPr id="6" name="Slide Number Placeholder 5"/>
          <p:cNvSpPr>
            <a:spLocks noGrp="1"/>
          </p:cNvSpPr>
          <p:nvPr>
            <p:ph type="sldNum" sz="quarter" idx="12"/>
          </p:nvPr>
        </p:nvSpPr>
        <p:spPr/>
        <p:txBody>
          <a:bodyPr/>
          <a:lstStyle>
            <a:lvl1pPr>
              <a:defRPr sz="1200"/>
            </a:lvl1pPr>
          </a:lstStyle>
          <a:p>
            <a:fld id="{8E358689-BA0A-49A1-8A48-F71B8AB2D529}" type="slidenum">
              <a:rPr lang="en-NZ" smtClean="0"/>
              <a:pPr/>
              <a:t>‹#›</a:t>
            </a:fld>
            <a:endParaRPr lang="en-NZ" dirty="0"/>
          </a:p>
        </p:txBody>
      </p:sp>
      <p:sp>
        <p:nvSpPr>
          <p:cNvPr id="7" name="Picture Placeholder 11"/>
          <p:cNvSpPr>
            <a:spLocks noGrp="1"/>
          </p:cNvSpPr>
          <p:nvPr>
            <p:ph type="pic" sz="quarter" idx="15" hasCustomPrompt="1"/>
          </p:nvPr>
        </p:nvSpPr>
        <p:spPr>
          <a:xfrm>
            <a:off x="2862470" y="1212575"/>
            <a:ext cx="5727219" cy="4651513"/>
          </a:xfrm>
          <a:noFill/>
          <a:ln w="38100">
            <a:solidFill>
              <a:schemeClr val="bg1"/>
            </a:solidFill>
          </a:ln>
          <a:effectLst>
            <a:outerShdw blurRad="50800" dist="38100" dir="2700000" algn="tl" rotWithShape="0">
              <a:prstClr val="black">
                <a:alpha val="40000"/>
              </a:prstClr>
            </a:outerShdw>
          </a:effectLst>
        </p:spPr>
        <p:txBody>
          <a:bodyPr>
            <a:normAutofit/>
          </a:bodyPr>
          <a:lstStyle>
            <a:lvl1pPr marL="0" indent="0">
              <a:buNone/>
              <a:defRPr sz="1400" i="1" baseline="0"/>
            </a:lvl1pPr>
          </a:lstStyle>
          <a:p>
            <a:r>
              <a:rPr lang="en-NZ" dirty="0"/>
              <a:t>Click icon to add image</a:t>
            </a:r>
          </a:p>
        </p:txBody>
      </p:sp>
      <p:sp>
        <p:nvSpPr>
          <p:cNvPr id="9"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Tree>
    <p:extLst>
      <p:ext uri="{BB962C8B-B14F-4D97-AF65-F5344CB8AC3E}">
        <p14:creationId xmlns:p14="http://schemas.microsoft.com/office/powerpoint/2010/main" val="2722683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15888"/>
            <a:ext cx="8229600" cy="936625"/>
          </a:xfrm>
        </p:spPr>
        <p:txBody>
          <a:bodyPr/>
          <a:lstStyle/>
          <a:p>
            <a:r>
              <a:rPr lang="en-US"/>
              <a:t>Click to edit Master title style</a:t>
            </a:r>
          </a:p>
        </p:txBody>
      </p:sp>
      <p:sp>
        <p:nvSpPr>
          <p:cNvPr id="3" name="Content Placeholder 2"/>
          <p:cNvSpPr>
            <a:spLocks noGrp="1"/>
          </p:cNvSpPr>
          <p:nvPr>
            <p:ph sz="half" idx="1"/>
          </p:nvPr>
        </p:nvSpPr>
        <p:spPr>
          <a:xfrm>
            <a:off x="457200" y="1412875"/>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412875"/>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751263"/>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9548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404664"/>
            <a:ext cx="8229600" cy="1143000"/>
          </a:xfrm>
          <a:prstGeom prst="rect">
            <a:avLst/>
          </a:prstGeom>
        </p:spPr>
        <p:txBody>
          <a:bodyPr vert="horz" lIns="91440" tIns="45720" rIns="91440" bIns="45720" rtlCol="0" anchor="ctr">
            <a:normAutofit/>
          </a:bodyPr>
          <a:lstStyle/>
          <a:p>
            <a:r>
              <a:rPr lang="en-US" dirty="0"/>
              <a:t>This is the heading</a:t>
            </a:r>
            <a:endParaRPr lang="en-NZ"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First level of text</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5"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Footer details here</a:t>
            </a:r>
          </a:p>
        </p:txBody>
      </p:sp>
      <p:sp>
        <p:nvSpPr>
          <p:cNvPr id="6" name="Slide Number Placeholder 5"/>
          <p:cNvSpPr>
            <a:spLocks noGrp="1"/>
          </p:cNvSpPr>
          <p:nvPr>
            <p:ph type="sldNum" sz="quarter" idx="4"/>
          </p:nvPr>
        </p:nvSpPr>
        <p:spPr>
          <a:xfrm>
            <a:off x="395536" y="6309321"/>
            <a:ext cx="405408" cy="360039"/>
          </a:xfrm>
          <a:prstGeom prst="rect">
            <a:avLst/>
          </a:prstGeom>
        </p:spPr>
        <p:txBody>
          <a:bodyPr vert="horz" lIns="91440" tIns="45720" rIns="91440" bIns="45720" rtlCol="0" anchor="ctr"/>
          <a:lstStyle>
            <a:lvl1pPr algn="l">
              <a:defRPr sz="1000">
                <a:solidFill>
                  <a:schemeClr val="bg1"/>
                </a:solidFill>
              </a:defRPr>
            </a:lvl1pPr>
          </a:lstStyle>
          <a:p>
            <a:fld id="{8E358689-BA0A-49A1-8A48-F71B8AB2D529}" type="slidenum">
              <a:rPr lang="en-NZ" smtClean="0"/>
              <a:pPr/>
              <a:t>‹#›</a:t>
            </a:fld>
            <a:endParaRPr lang="en-NZ" dirty="0"/>
          </a:p>
        </p:txBody>
      </p:sp>
    </p:spTree>
    <p:extLst>
      <p:ext uri="{BB962C8B-B14F-4D97-AF65-F5344CB8AC3E}">
        <p14:creationId xmlns:p14="http://schemas.microsoft.com/office/powerpoint/2010/main" val="2187426820"/>
      </p:ext>
    </p:extLst>
  </p:cSld>
  <p:clrMap bg1="lt1" tx1="dk1" bg2="lt2" tx2="dk2" accent1="accent1" accent2="accent2" accent3="accent3" accent4="accent4" accent5="accent5" accent6="accent6" hlink="hlink" folHlink="folHlink"/>
  <p:sldLayoutIdLst>
    <p:sldLayoutId id="2147483649" r:id="rId1"/>
    <p:sldLayoutId id="2147483669" r:id="rId2"/>
    <p:sldLayoutId id="2147483660" r:id="rId3"/>
    <p:sldLayoutId id="2147483667" r:id="rId4"/>
    <p:sldLayoutId id="2147483650" r:id="rId5"/>
    <p:sldLayoutId id="2147483661" r:id="rId6"/>
    <p:sldLayoutId id="2147483666" r:id="rId7"/>
    <p:sldLayoutId id="2147483671" r:id="rId8"/>
    <p:sldLayoutId id="2147483674" r:id="rId9"/>
  </p:sldLayoutIdLst>
  <p:hf hdr="0" dt="0"/>
  <p:txStyles>
    <p:titleStyle>
      <a:lvl1pPr algn="l" defTabSz="914400" rtl="0" eaLnBrk="1" latinLnBrk="0" hangingPunct="1">
        <a:spcBef>
          <a:spcPct val="0"/>
        </a:spcBef>
        <a:buNone/>
        <a:defRPr sz="5400" b="1" kern="1200" baseline="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200" kern="1200">
          <a:solidFill>
            <a:schemeClr val="accent2">
              <a:lumMod val="50000"/>
            </a:schemeClr>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Placeholder 14"/>
          <p:cNvPicPr>
            <a:picLocks noGrp="1" noChangeAspect="1"/>
          </p:cNvPicPr>
          <p:nvPr>
            <p:ph type="pic" sz="quarter" idx="13"/>
          </p:nvPr>
        </p:nvPicPr>
        <p:blipFill>
          <a:blip r:embed="rId2" cstate="print">
            <a:extLst>
              <a:ext uri="{28A0092B-C50C-407E-A947-70E740481C1C}">
                <a14:useLocalDpi xmlns:a14="http://schemas.microsoft.com/office/drawing/2010/main" val="0"/>
              </a:ext>
            </a:extLst>
          </a:blip>
          <a:srcRect l="693" r="693"/>
          <a:stretch>
            <a:fillRect/>
          </a:stretch>
        </p:blipFill>
        <p:spPr/>
      </p:pic>
      <p:sp>
        <p:nvSpPr>
          <p:cNvPr id="3" name="Slide Number Placeholder 2"/>
          <p:cNvSpPr>
            <a:spLocks noGrp="1"/>
          </p:cNvSpPr>
          <p:nvPr>
            <p:ph type="sldNum" sz="quarter" idx="12"/>
          </p:nvPr>
        </p:nvSpPr>
        <p:spPr/>
        <p:txBody>
          <a:bodyPr/>
          <a:lstStyle/>
          <a:p>
            <a:fld id="{8E358689-BA0A-49A1-8A48-F71B8AB2D529}" type="slidenum">
              <a:rPr lang="en-NZ" smtClean="0"/>
              <a:t>1</a:t>
            </a:fld>
            <a:endParaRPr lang="en-NZ" dirty="0"/>
          </a:p>
        </p:txBody>
      </p:sp>
      <p:sp>
        <p:nvSpPr>
          <p:cNvPr id="4" name="Title 3"/>
          <p:cNvSpPr>
            <a:spLocks noGrp="1"/>
          </p:cNvSpPr>
          <p:nvPr>
            <p:ph type="ctrTitle"/>
          </p:nvPr>
        </p:nvSpPr>
        <p:spPr>
          <a:xfrm>
            <a:off x="359532" y="-34788"/>
            <a:ext cx="8424936" cy="1878496"/>
          </a:xfrm>
        </p:spPr>
        <p:txBody>
          <a:bodyPr>
            <a:normAutofit/>
          </a:bodyPr>
          <a:lstStyle/>
          <a:p>
            <a:r>
              <a:rPr lang="en-NZ" dirty="0"/>
              <a:t>FIT22 Agenda Item 2</a:t>
            </a:r>
            <a:br>
              <a:rPr lang="en-NZ" dirty="0"/>
            </a:br>
            <a:r>
              <a:rPr lang="en-NZ" dirty="0"/>
              <a:t>NZZO Feedback</a:t>
            </a:r>
          </a:p>
        </p:txBody>
      </p:sp>
      <p:pic>
        <p:nvPicPr>
          <p:cNvPr id="17" name="Picture Placeholder 16"/>
          <p:cNvPicPr>
            <a:picLocks noGrp="1" noChangeAspect="1"/>
          </p:cNvPicPr>
          <p:nvPr>
            <p:ph type="pic" sz="quarter" idx="14"/>
          </p:nvPr>
        </p:nvPicPr>
        <p:blipFill>
          <a:blip r:embed="rId3" cstate="screen">
            <a:extLst>
              <a:ext uri="{28A0092B-C50C-407E-A947-70E740481C1C}">
                <a14:useLocalDpi xmlns:a14="http://schemas.microsoft.com/office/drawing/2010/main"/>
              </a:ext>
            </a:extLst>
          </a:blip>
          <a:srcRect/>
          <a:stretch>
            <a:fillRect/>
          </a:stretch>
        </p:blipFill>
        <p:spPr/>
      </p:pic>
      <p:sp>
        <p:nvSpPr>
          <p:cNvPr id="2" name="TextBox 1"/>
          <p:cNvSpPr txBox="1"/>
          <p:nvPr/>
        </p:nvSpPr>
        <p:spPr>
          <a:xfrm>
            <a:off x="775252" y="4651513"/>
            <a:ext cx="6380922" cy="923330"/>
          </a:xfrm>
          <a:prstGeom prst="rect">
            <a:avLst/>
          </a:prstGeom>
          <a:noFill/>
        </p:spPr>
        <p:txBody>
          <a:bodyPr wrap="square" rtlCol="0">
            <a:spAutoFit/>
          </a:bodyPr>
          <a:lstStyle/>
          <a:p>
            <a:r>
              <a:rPr lang="en-NZ" b="1" dirty="0">
                <a:solidFill>
                  <a:schemeClr val="bg1"/>
                </a:solidFill>
              </a:rPr>
              <a:t>ISPACG FIT 22</a:t>
            </a:r>
          </a:p>
          <a:p>
            <a:r>
              <a:rPr lang="en-NZ" b="1" dirty="0">
                <a:solidFill>
                  <a:schemeClr val="bg1"/>
                </a:solidFill>
              </a:rPr>
              <a:t>Santiago,  Chile</a:t>
            </a:r>
          </a:p>
          <a:p>
            <a:r>
              <a:rPr lang="en-NZ" b="1" dirty="0">
                <a:solidFill>
                  <a:schemeClr val="bg1"/>
                </a:solidFill>
              </a:rPr>
              <a:t>3-4 March 2015 </a:t>
            </a:r>
            <a:endParaRPr lang="en-US" b="1" dirty="0">
              <a:solidFill>
                <a:schemeClr val="bg1"/>
              </a:solidFill>
            </a:endParaRPr>
          </a:p>
        </p:txBody>
      </p:sp>
      <p:sp>
        <p:nvSpPr>
          <p:cNvPr id="7" name="Footer Placeholder 4"/>
          <p:cNvSpPr>
            <a:spLocks noGrp="1"/>
          </p:cNvSpPr>
          <p:nvPr>
            <p:ph type="ftr" sz="quarter" idx="3"/>
          </p:nvPr>
        </p:nvSpPr>
        <p:spPr>
          <a:xfrm>
            <a:off x="611560" y="6304235"/>
            <a:ext cx="2808312" cy="365125"/>
          </a:xfrm>
          <a:prstGeom prst="rect">
            <a:avLst/>
          </a:prstGeom>
        </p:spPr>
        <p:txBody>
          <a:bodyPr vert="horz" lIns="91440" tIns="45720" rIns="91440" bIns="45720" rtlCol="0" anchor="ctr"/>
          <a:lstStyle>
            <a:lvl1pPr algn="l">
              <a:defRPr sz="1000">
                <a:solidFill>
                  <a:schemeClr val="bg1"/>
                </a:solidFill>
              </a:defRPr>
            </a:lvl1pPr>
          </a:lstStyle>
          <a:p>
            <a:r>
              <a:rPr lang="en-NZ" dirty="0"/>
              <a:t>| ISPACG  FIT 22 2015</a:t>
            </a:r>
          </a:p>
        </p:txBody>
      </p:sp>
      <p:pic>
        <p:nvPicPr>
          <p:cNvPr id="8" name="Picture 2" descr="COV-GN2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84833" y="6234703"/>
            <a:ext cx="903684" cy="5042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0460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a:bodyPr>
          <a:lstStyle/>
          <a:p>
            <a:r>
              <a:rPr lang="en-US" sz="4400" dirty="0"/>
              <a:t>NZZO Feedback</a:t>
            </a:r>
            <a:endParaRPr lang="en-NZ" sz="4400" dirty="0"/>
          </a:p>
        </p:txBody>
      </p:sp>
      <p:sp>
        <p:nvSpPr>
          <p:cNvPr id="671" name="Footer Placeholder 4"/>
          <p:cNvSpPr txBox="1">
            <a:spLocks/>
          </p:cNvSpPr>
          <p:nvPr/>
        </p:nvSpPr>
        <p:spPr>
          <a:xfrm>
            <a:off x="611560" y="6304235"/>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NZ" dirty="0"/>
              <a:t>| ISPACG FIT 21 2014</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2</a:t>
            </a:fld>
            <a:endParaRPr lang="en-NZ" sz="1000" dirty="0">
              <a:solidFill>
                <a:schemeClr val="bg1"/>
              </a:solidFill>
            </a:endParaRPr>
          </a:p>
        </p:txBody>
      </p:sp>
      <p:pic>
        <p:nvPicPr>
          <p:cNvPr id="1026" name="Picture 2" descr="COV-GN2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6675" y="6234704"/>
            <a:ext cx="903684" cy="50422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0" y="954160"/>
            <a:ext cx="9144000" cy="5170646"/>
          </a:xfrm>
          <a:prstGeom prst="rect">
            <a:avLst/>
          </a:prstGeom>
          <a:noFill/>
        </p:spPr>
        <p:txBody>
          <a:bodyPr wrap="square" rtlCol="0">
            <a:spAutoFit/>
          </a:bodyPr>
          <a:lstStyle/>
          <a:p>
            <a:pPr marL="285750" indent="-285750">
              <a:buFont typeface="Arial" panose="020B0604020202020204" pitchFamily="34" charset="0"/>
              <a:buChar char="•"/>
            </a:pPr>
            <a:r>
              <a:rPr lang="en-NZ" b="1" dirty="0"/>
              <a:t>Performance:</a:t>
            </a:r>
          </a:p>
          <a:p>
            <a:pPr marL="742950" lvl="1" indent="-285750">
              <a:buFont typeface="Courier New" panose="02070309020205020404" pitchFamily="49" charset="0"/>
              <a:buChar char="o"/>
            </a:pPr>
            <a:r>
              <a:rPr lang="en-NZ" b="1" dirty="0"/>
              <a:t>Will be covered in more detail in FIT WP6 -NZZO Performance.</a:t>
            </a:r>
          </a:p>
          <a:p>
            <a:pPr marL="742950" lvl="1" indent="-285750">
              <a:buFont typeface="Courier New" panose="02070309020205020404" pitchFamily="49" charset="0"/>
              <a:buChar char="o"/>
            </a:pPr>
            <a:r>
              <a:rPr lang="en-NZ" b="1" dirty="0"/>
              <a:t>Overall performance observed in monitoring against both RSP180 and RCP240 specifications is acceptable.</a:t>
            </a:r>
          </a:p>
          <a:p>
            <a:pPr marL="742950" lvl="1" indent="-285750">
              <a:buFont typeface="Courier New" panose="02070309020205020404" pitchFamily="49" charset="0"/>
              <a:buChar char="o"/>
            </a:pPr>
            <a:r>
              <a:rPr lang="en-NZ" b="1" dirty="0"/>
              <a:t>Availability affected by two significant Inmarsat outages in 2014.</a:t>
            </a:r>
          </a:p>
          <a:p>
            <a:pPr marL="742950" lvl="1" indent="-285750">
              <a:buFont typeface="Courier New" panose="02070309020205020404" pitchFamily="49" charset="0"/>
              <a:buChar char="o"/>
            </a:pPr>
            <a:endParaRPr lang="en-NZ" sz="800" b="1" dirty="0"/>
          </a:p>
          <a:p>
            <a:pPr marL="285750" indent="-285750">
              <a:buFont typeface="Arial" panose="020B0604020202020204" pitchFamily="34" charset="0"/>
              <a:buChar char="•"/>
            </a:pPr>
            <a:r>
              <a:rPr lang="en-NZ" b="1" dirty="0"/>
              <a:t>HFDL </a:t>
            </a:r>
          </a:p>
          <a:p>
            <a:pPr marL="742950" lvl="1" indent="-285750">
              <a:buFont typeface="Courier New" panose="02070309020205020404" pitchFamily="49" charset="0"/>
              <a:buChar char="o"/>
            </a:pPr>
            <a:r>
              <a:rPr lang="en-NZ" b="1" dirty="0"/>
              <a:t>Observing low level of HFDL use on Airbus A380/A330 and now observed on some Boeing B787. </a:t>
            </a:r>
          </a:p>
          <a:p>
            <a:pPr marL="285750" indent="-285750">
              <a:buFont typeface="Arial" panose="020B0604020202020204" pitchFamily="34" charset="0"/>
              <a:buChar char="•"/>
            </a:pPr>
            <a:endParaRPr lang="en-NZ" sz="800" b="1" dirty="0"/>
          </a:p>
          <a:p>
            <a:pPr marL="285750" indent="-285750">
              <a:buFont typeface="Arial" panose="020B0604020202020204" pitchFamily="34" charset="0"/>
              <a:buChar char="•"/>
            </a:pPr>
            <a:r>
              <a:rPr lang="en-NZ" b="1" dirty="0"/>
              <a:t>Iridium</a:t>
            </a:r>
          </a:p>
          <a:p>
            <a:pPr marL="742950" lvl="1" indent="-285750">
              <a:buFont typeface="Courier New" panose="02070309020205020404" pitchFamily="49" charset="0"/>
              <a:buChar char="o"/>
            </a:pPr>
            <a:r>
              <a:rPr lang="en-NZ" b="1" dirty="0"/>
              <a:t>Low level of Iridium use in NZZO. </a:t>
            </a:r>
          </a:p>
          <a:p>
            <a:pPr marL="742950" lvl="1" indent="-285750">
              <a:buFont typeface="Courier New" panose="02070309020205020404" pitchFamily="49" charset="0"/>
              <a:buChar char="o"/>
            </a:pPr>
            <a:r>
              <a:rPr lang="en-NZ" b="1" dirty="0"/>
              <a:t>Observed Performance of HAL B763 still  poor, but issue may have been identified.</a:t>
            </a:r>
          </a:p>
          <a:p>
            <a:pPr marL="285750" indent="-285750">
              <a:buFont typeface="Arial" panose="020B0604020202020204" pitchFamily="34" charset="0"/>
              <a:buChar char="•"/>
            </a:pPr>
            <a:endParaRPr lang="en-NZ" sz="800" b="1" dirty="0"/>
          </a:p>
          <a:p>
            <a:pPr marL="285750" indent="-285750">
              <a:buFont typeface="Arial" panose="020B0604020202020204" pitchFamily="34" charset="0"/>
              <a:buChar char="•"/>
            </a:pPr>
            <a:r>
              <a:rPr lang="en-NZ" b="1" dirty="0"/>
              <a:t>Monitoring in NZZO in 2014</a:t>
            </a:r>
          </a:p>
          <a:p>
            <a:pPr marL="742950" lvl="1" indent="-285750">
              <a:buFont typeface="Courier New" panose="02070309020205020404" pitchFamily="49" charset="0"/>
              <a:buChar char="o"/>
            </a:pPr>
            <a:r>
              <a:rPr lang="en-NZ" b="1" dirty="0"/>
              <a:t>Again impacted by resource availability. Manual spreadsheet analysis is time consuming and while automation capability is on the software development work plan delivery schedule is unknown.</a:t>
            </a:r>
          </a:p>
          <a:p>
            <a:pPr marL="742950" lvl="1" indent="-285750">
              <a:buFont typeface="Courier New" panose="02070309020205020404" pitchFamily="49" charset="0"/>
              <a:buChar char="o"/>
            </a:pPr>
            <a:r>
              <a:rPr lang="en-NZ" b="1" dirty="0"/>
              <a:t>One issue of interest detected affecting B787. Another good example of the importance of monitoring and of PBCS. </a:t>
            </a:r>
            <a:endParaRPr lang="en-US" b="1" dirty="0"/>
          </a:p>
        </p:txBody>
      </p:sp>
    </p:spTree>
    <p:extLst>
      <p:ext uri="{BB962C8B-B14F-4D97-AF65-F5344CB8AC3E}">
        <p14:creationId xmlns:p14="http://schemas.microsoft.com/office/powerpoint/2010/main" val="3529475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a:bodyPr>
          <a:lstStyle/>
          <a:p>
            <a:r>
              <a:rPr lang="en-US" sz="4400" dirty="0"/>
              <a:t>NZZO Feedback</a:t>
            </a:r>
            <a:endParaRPr lang="en-NZ" sz="4400" dirty="0"/>
          </a:p>
        </p:txBody>
      </p:sp>
      <p:sp>
        <p:nvSpPr>
          <p:cNvPr id="671" name="Footer Placeholder 4"/>
          <p:cNvSpPr txBox="1">
            <a:spLocks/>
          </p:cNvSpPr>
          <p:nvPr/>
        </p:nvSpPr>
        <p:spPr>
          <a:xfrm>
            <a:off x="611560" y="6304235"/>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NZ" dirty="0"/>
              <a:t>| ISPACG FIT 21 2014</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3</a:t>
            </a:fld>
            <a:endParaRPr lang="en-NZ" sz="1000" dirty="0">
              <a:solidFill>
                <a:schemeClr val="bg1"/>
              </a:solidFill>
            </a:endParaRPr>
          </a:p>
        </p:txBody>
      </p:sp>
      <p:pic>
        <p:nvPicPr>
          <p:cNvPr id="1026" name="Picture 2" descr="COV-GN2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6675" y="6234704"/>
            <a:ext cx="903684" cy="50422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0" y="964099"/>
            <a:ext cx="9144000" cy="4816703"/>
          </a:xfrm>
          <a:prstGeom prst="rect">
            <a:avLst/>
          </a:prstGeom>
          <a:noFill/>
        </p:spPr>
        <p:txBody>
          <a:bodyPr wrap="square" rtlCol="0">
            <a:spAutoFit/>
          </a:bodyPr>
          <a:lstStyle/>
          <a:p>
            <a:r>
              <a:rPr lang="en-NZ" sz="2800" b="1" dirty="0"/>
              <a:t>	NZZO FANS1/A Media Mix in 2014</a:t>
            </a:r>
          </a:p>
          <a:p>
            <a:pPr marL="285750" indent="-285750">
              <a:buFont typeface="Arial" panose="020B0604020202020204" pitchFamily="34" charset="0"/>
              <a:buChar char="•"/>
            </a:pPr>
            <a:endParaRPr lang="en-NZ" sz="900" b="1" dirty="0"/>
          </a:p>
          <a:p>
            <a:pPr marL="1657350" lvl="3" indent="-285750">
              <a:buFont typeface="Arial" panose="020B0604020202020204" pitchFamily="34" charset="0"/>
              <a:buChar char="•"/>
            </a:pPr>
            <a:r>
              <a:rPr lang="en-NZ" sz="2800" b="1" dirty="0"/>
              <a:t>SATCOM - 81%</a:t>
            </a:r>
          </a:p>
          <a:p>
            <a:pPr marL="1657350" lvl="3" indent="-285750">
              <a:buFont typeface="Arial" panose="020B0604020202020204" pitchFamily="34" charset="0"/>
              <a:buChar char="•"/>
            </a:pPr>
            <a:endParaRPr lang="en-NZ" sz="800" b="1" dirty="0"/>
          </a:p>
          <a:p>
            <a:pPr marL="2571750" lvl="5" indent="-285750">
              <a:buFont typeface="Arial" panose="020B0604020202020204" pitchFamily="34" charset="0"/>
              <a:buChar char="•"/>
            </a:pPr>
            <a:r>
              <a:rPr lang="en-NZ" sz="2800" b="1" dirty="0"/>
              <a:t>Inmarsat I3 – </a:t>
            </a:r>
            <a:r>
              <a:rPr lang="en-NZ" sz="2800" b="1" i="1" dirty="0"/>
              <a:t>49%</a:t>
            </a:r>
          </a:p>
          <a:p>
            <a:pPr marL="2571750" lvl="5" indent="-285750">
              <a:buFont typeface="Arial" panose="020B0604020202020204" pitchFamily="34" charset="0"/>
              <a:buChar char="•"/>
            </a:pPr>
            <a:r>
              <a:rPr lang="en-NZ" sz="2800" b="1" dirty="0"/>
              <a:t>Inmarsat I4- </a:t>
            </a:r>
            <a:r>
              <a:rPr lang="en-NZ" sz="2800" b="1" i="1" dirty="0"/>
              <a:t>21%</a:t>
            </a:r>
          </a:p>
          <a:p>
            <a:pPr marL="2571750" lvl="5" indent="-285750">
              <a:buFont typeface="Arial" panose="020B0604020202020204" pitchFamily="34" charset="0"/>
              <a:buChar char="•"/>
            </a:pPr>
            <a:r>
              <a:rPr lang="en-NZ" sz="2800" b="1" dirty="0"/>
              <a:t>Iridium-</a:t>
            </a:r>
            <a:r>
              <a:rPr lang="en-NZ" sz="2800" b="1" i="1" dirty="0"/>
              <a:t>1%</a:t>
            </a:r>
          </a:p>
          <a:p>
            <a:pPr marL="2571750" lvl="5" indent="-285750">
              <a:buFont typeface="Arial" panose="020B0604020202020204" pitchFamily="34" charset="0"/>
              <a:buChar char="•"/>
            </a:pPr>
            <a:r>
              <a:rPr lang="en-NZ" sz="2800" b="1" dirty="0"/>
              <a:t>MTSAT-</a:t>
            </a:r>
            <a:r>
              <a:rPr lang="en-NZ" sz="2800" b="1" i="1" dirty="0"/>
              <a:t>10%</a:t>
            </a:r>
          </a:p>
          <a:p>
            <a:pPr marL="2571750" lvl="5" indent="-285750">
              <a:buFont typeface="Arial" panose="020B0604020202020204" pitchFamily="34" charset="0"/>
              <a:buChar char="•"/>
            </a:pPr>
            <a:endParaRPr lang="en-NZ" sz="800" b="1" dirty="0"/>
          </a:p>
          <a:p>
            <a:pPr marL="1657350" lvl="3" indent="-285750">
              <a:buFont typeface="Arial" panose="020B0604020202020204" pitchFamily="34" charset="0"/>
              <a:buChar char="•"/>
            </a:pPr>
            <a:r>
              <a:rPr lang="en-NZ" sz="2800" b="1" dirty="0"/>
              <a:t>VHF – 18%</a:t>
            </a:r>
          </a:p>
          <a:p>
            <a:pPr marL="1657350" lvl="3" indent="-285750">
              <a:buFont typeface="Arial" panose="020B0604020202020204" pitchFamily="34" charset="0"/>
              <a:buChar char="•"/>
            </a:pPr>
            <a:endParaRPr lang="en-NZ" sz="1200" b="1" dirty="0"/>
          </a:p>
          <a:p>
            <a:pPr marL="1657350" lvl="3" indent="-285750">
              <a:buFont typeface="Arial" panose="020B0604020202020204" pitchFamily="34" charset="0"/>
              <a:buChar char="•"/>
            </a:pPr>
            <a:r>
              <a:rPr lang="en-NZ" sz="2800" b="1" dirty="0"/>
              <a:t>HFDL – 1%</a:t>
            </a:r>
          </a:p>
          <a:p>
            <a:pPr marL="1657350" lvl="3" indent="-285750">
              <a:buFont typeface="Arial" panose="020B0604020202020204" pitchFamily="34" charset="0"/>
              <a:buChar char="•"/>
            </a:pPr>
            <a:endParaRPr lang="en-NZ" sz="2800" b="1" dirty="0"/>
          </a:p>
          <a:p>
            <a:pPr marL="285750" indent="-285750">
              <a:buFont typeface="Arial" panose="020B0604020202020204" pitchFamily="34" charset="0"/>
              <a:buChar char="•"/>
            </a:pPr>
            <a:r>
              <a:rPr lang="en-US" b="1" dirty="0"/>
              <a:t>Gradual transition from Inmarsat I3 to Inmarsat I4 observed.</a:t>
            </a:r>
          </a:p>
        </p:txBody>
      </p:sp>
    </p:spTree>
    <p:extLst>
      <p:ext uri="{BB962C8B-B14F-4D97-AF65-F5344CB8AC3E}">
        <p14:creationId xmlns:p14="http://schemas.microsoft.com/office/powerpoint/2010/main" val="2555376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a:bodyPr>
          <a:lstStyle/>
          <a:p>
            <a:r>
              <a:rPr lang="en-US" sz="4400" dirty="0"/>
              <a:t>NZZO Feedback</a:t>
            </a:r>
            <a:endParaRPr lang="en-NZ" sz="4400" dirty="0"/>
          </a:p>
        </p:txBody>
      </p:sp>
      <p:sp>
        <p:nvSpPr>
          <p:cNvPr id="671" name="Footer Placeholder 4"/>
          <p:cNvSpPr txBox="1">
            <a:spLocks/>
          </p:cNvSpPr>
          <p:nvPr/>
        </p:nvSpPr>
        <p:spPr>
          <a:xfrm>
            <a:off x="611560" y="6304235"/>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NZ" dirty="0"/>
              <a:t>| ISPACG FIT 21 2014</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4</a:t>
            </a:fld>
            <a:endParaRPr lang="en-NZ" sz="1000" dirty="0">
              <a:solidFill>
                <a:schemeClr val="bg1"/>
              </a:solidFill>
            </a:endParaRPr>
          </a:p>
        </p:txBody>
      </p:sp>
      <p:pic>
        <p:nvPicPr>
          <p:cNvPr id="1026" name="Picture 2" descr="COV-GN2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6675" y="6234704"/>
            <a:ext cx="903684" cy="504229"/>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G:\Systems Development\ISPACG\2015_ISPACG29_Santiago\FIT 22\Prep\equippage by traffic flow NZZO.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1165500"/>
            <a:ext cx="7896225" cy="421957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28600" y="5595731"/>
            <a:ext cx="8468139" cy="369332"/>
          </a:xfrm>
          <a:prstGeom prst="rect">
            <a:avLst/>
          </a:prstGeom>
          <a:noFill/>
        </p:spPr>
        <p:txBody>
          <a:bodyPr wrap="square" rtlCol="0">
            <a:spAutoFit/>
          </a:bodyPr>
          <a:lstStyle/>
          <a:p>
            <a:pPr algn="ctr"/>
            <a:r>
              <a:rPr lang="en-NZ" dirty="0">
                <a:latin typeface="Arial Black" panose="020B0A04020102020204" pitchFamily="34" charset="0"/>
              </a:rPr>
              <a:t>Percentage of FANS1/A Equipage overall in NZZO is around 40%</a:t>
            </a:r>
          </a:p>
        </p:txBody>
      </p:sp>
    </p:spTree>
    <p:extLst>
      <p:ext uri="{BB962C8B-B14F-4D97-AF65-F5344CB8AC3E}">
        <p14:creationId xmlns:p14="http://schemas.microsoft.com/office/powerpoint/2010/main" val="4055969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a:bodyPr>
          <a:lstStyle/>
          <a:p>
            <a:r>
              <a:rPr lang="en-US" sz="4400" dirty="0"/>
              <a:t>NZZO Feedback</a:t>
            </a:r>
            <a:endParaRPr lang="en-NZ" sz="4400" dirty="0"/>
          </a:p>
        </p:txBody>
      </p:sp>
      <p:sp>
        <p:nvSpPr>
          <p:cNvPr id="671" name="Footer Placeholder 4"/>
          <p:cNvSpPr txBox="1">
            <a:spLocks/>
          </p:cNvSpPr>
          <p:nvPr/>
        </p:nvSpPr>
        <p:spPr>
          <a:xfrm>
            <a:off x="611560" y="6304235"/>
            <a:ext cx="2808312" cy="365125"/>
          </a:xfrm>
          <a:prstGeom prst="rect">
            <a:avLst/>
          </a:prstGeom>
        </p:spPr>
        <p:txBody>
          <a:bodyPr vert="horz" lIns="91440" tIns="45720" rIns="91440" bIns="45720" rtlCol="0" anchor="ctr">
            <a:normAutofit/>
          </a:bodyPr>
          <a:lstStyle>
            <a:lvl1pPr marL="342900" indent="-342900" algn="l" defTabSz="914400" rtl="0" eaLnBrk="1" latinLnBrk="0" hangingPunct="1">
              <a:spcBef>
                <a:spcPct val="20000"/>
              </a:spcBef>
              <a:buFont typeface="Arial" pitchFamily="34" charset="0"/>
              <a:buChar char="•"/>
              <a:defRPr sz="1000" kern="1200">
                <a:solidFill>
                  <a:schemeClr val="bg1"/>
                </a:solidFill>
                <a:latin typeface="+mj-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accent2">
                    <a:lumMod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accent2">
                    <a:lumMod val="50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200" kern="1200">
                <a:solidFill>
                  <a:schemeClr val="accent2">
                    <a:lumMod val="50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NZ" dirty="0"/>
              <a:t>| ISPACG FIT 21 2014</a:t>
            </a:r>
          </a:p>
        </p:txBody>
      </p:sp>
      <p:sp>
        <p:nvSpPr>
          <p:cNvPr id="672" name="Slide Number Placeholder 2"/>
          <p:cNvSpPr txBox="1">
            <a:spLocks/>
          </p:cNvSpPr>
          <p:nvPr/>
        </p:nvSpPr>
        <p:spPr>
          <a:xfrm>
            <a:off x="395536" y="6378894"/>
            <a:ext cx="405408" cy="36003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E358689-BA0A-49A1-8A48-F71B8AB2D529}" type="slidenum">
              <a:rPr lang="en-NZ" sz="1000" smtClean="0">
                <a:solidFill>
                  <a:schemeClr val="bg1"/>
                </a:solidFill>
              </a:rPr>
              <a:pPr/>
              <a:t>5</a:t>
            </a:fld>
            <a:endParaRPr lang="en-NZ" sz="1000" dirty="0">
              <a:solidFill>
                <a:schemeClr val="bg1"/>
              </a:solidFill>
            </a:endParaRPr>
          </a:p>
        </p:txBody>
      </p:sp>
      <p:pic>
        <p:nvPicPr>
          <p:cNvPr id="1026" name="Picture 2" descr="COV-GN2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6675" y="6234704"/>
            <a:ext cx="903684" cy="50422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800944" y="1371600"/>
            <a:ext cx="7726830" cy="2585323"/>
          </a:xfrm>
          <a:prstGeom prst="rect">
            <a:avLst/>
          </a:prstGeom>
          <a:noFill/>
        </p:spPr>
        <p:txBody>
          <a:bodyPr wrap="square" rtlCol="0">
            <a:spAutoFit/>
          </a:bodyPr>
          <a:lstStyle/>
          <a:p>
            <a:pPr marL="285750" indent="-285750">
              <a:buFont typeface="Arial" panose="020B0604020202020204" pitchFamily="34" charset="0"/>
              <a:buChar char="•"/>
            </a:pPr>
            <a:r>
              <a:rPr lang="en-NZ" b="1" dirty="0"/>
              <a:t>CRA website Upgrade:</a:t>
            </a:r>
          </a:p>
          <a:p>
            <a:pPr marL="742950" lvl="1" indent="-285750">
              <a:buFont typeface="Courier New" panose="02070309020205020404" pitchFamily="49" charset="0"/>
              <a:buChar char="o"/>
            </a:pPr>
            <a:r>
              <a:rPr lang="en-NZ" b="1" dirty="0"/>
              <a:t>Staff resources have impacted significantly on planned delivery.</a:t>
            </a:r>
          </a:p>
          <a:p>
            <a:pPr marL="742950" lvl="1" indent="-285750">
              <a:buFont typeface="Courier New" panose="02070309020205020404" pitchFamily="49" charset="0"/>
              <a:buChar char="o"/>
            </a:pPr>
            <a:r>
              <a:rPr lang="en-NZ" b="1" dirty="0"/>
              <a:t>Progress has been slowed mainly because of staff turnover</a:t>
            </a:r>
          </a:p>
          <a:p>
            <a:pPr marL="742950" lvl="1" indent="-285750">
              <a:buFont typeface="Courier New" panose="02070309020205020404" pitchFamily="49" charset="0"/>
              <a:buChar char="o"/>
            </a:pPr>
            <a:r>
              <a:rPr lang="en-NZ" b="1" dirty="0"/>
              <a:t>Latest indication is that the new problem reporting database may be available for testing end of March 2015.</a:t>
            </a:r>
          </a:p>
          <a:p>
            <a:pPr marL="742950" lvl="1" indent="-285750">
              <a:buFont typeface="Courier New" panose="02070309020205020404" pitchFamily="49" charset="0"/>
              <a:buChar char="o"/>
            </a:pPr>
            <a:r>
              <a:rPr lang="en-NZ" b="1" dirty="0"/>
              <a:t> One issue to be addressed with the new database is that only one email address is permitted per username/logon.</a:t>
            </a:r>
          </a:p>
          <a:p>
            <a:pPr marL="285750" indent="-285750">
              <a:buFont typeface="Arial" panose="020B0604020202020204" pitchFamily="34" charset="0"/>
              <a:buChar char="•"/>
            </a:pPr>
            <a:r>
              <a:rPr lang="en-NZ" b="1" dirty="0" err="1"/>
              <a:t>Takeup</a:t>
            </a:r>
            <a:endParaRPr lang="en-NZ" b="1" dirty="0"/>
          </a:p>
          <a:p>
            <a:pPr marL="742950" lvl="1" indent="-285750">
              <a:buFont typeface="Courier New" panose="02070309020205020404" pitchFamily="49" charset="0"/>
              <a:buChar char="o"/>
            </a:pPr>
            <a:r>
              <a:rPr lang="en-NZ" b="1" dirty="0"/>
              <a:t>Noticeable uptake by Biz-Jet operators in 2014/15</a:t>
            </a:r>
          </a:p>
        </p:txBody>
      </p:sp>
    </p:spTree>
    <p:extLst>
      <p:ext uri="{BB962C8B-B14F-4D97-AF65-F5344CB8AC3E}">
        <p14:creationId xmlns:p14="http://schemas.microsoft.com/office/powerpoint/2010/main" val="2755680065"/>
      </p:ext>
    </p:extLst>
  </p:cSld>
  <p:clrMapOvr>
    <a:masterClrMapping/>
  </p:clrMapOvr>
</p:sld>
</file>

<file path=ppt/theme/theme1.xml><?xml version="1.0" encoding="utf-8"?>
<a:theme xmlns:a="http://schemas.openxmlformats.org/drawingml/2006/main" name="Airways_PPT_template">
  <a:themeElements>
    <a:clrScheme name="Airways">
      <a:dk1>
        <a:sysClr val="windowText" lastClr="000000"/>
      </a:dk1>
      <a:lt1>
        <a:srgbClr val="FFFFFF"/>
      </a:lt1>
      <a:dk2>
        <a:srgbClr val="1F497D"/>
      </a:dk2>
      <a:lt2>
        <a:srgbClr val="DDD9C3"/>
      </a:lt2>
      <a:accent1>
        <a:srgbClr val="00ABDF"/>
      </a:accent1>
      <a:accent2>
        <a:srgbClr val="8A8B84"/>
      </a:accent2>
      <a:accent3>
        <a:srgbClr val="A8A9A4"/>
      </a:accent3>
      <a:accent4>
        <a:srgbClr val="892A8A"/>
      </a:accent4>
      <a:accent5>
        <a:srgbClr val="12D4BD"/>
      </a:accent5>
      <a:accent6>
        <a:srgbClr val="0000FF"/>
      </a:accent6>
      <a:hlink>
        <a:srgbClr val="0000FF"/>
      </a:hlink>
      <a:folHlink>
        <a:srgbClr val="800080"/>
      </a:folHlink>
    </a:clrScheme>
    <a:fontScheme name="Airways">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ctivity xmlns="312ed41f-7438-4f38-9f1a-c808e7c6ccfd" xsi:nil="true"/>
    <Subactivity xmlns="312ed41f-7438-4f38-9f1a-c808e7c6ccfd" xsi:nil="true"/>
    <Case xmlns="312ed41f-7438-4f38-9f1a-c808e7c6ccfd" xsi:nil="true"/>
    <DLCPolicyLabelLock xmlns="2ed1ae93-2437-4088-af24-9bc4874dafda" xsi:nil="true"/>
    <IconOverlay xmlns="http://schemas.microsoft.com/sharepoint/v4" xsi:nil="true"/>
    <Project xmlns="312ed41f-7438-4f38-9f1a-c808e7c6ccfd" xsi:nil="true"/>
    <FunctionGroup xmlns="312ed41f-7438-4f38-9f1a-c808e7c6ccfd" xsi:nil="true"/>
    <DLCPolicyLabelClientValue xmlns="2ed1ae93-2437-4088-af24-9bc4874dafda">RecordID Placeholder</DLCPolicyLabelClientValue>
    <DocumentType xmlns="312ed41f-7438-4f38-9f1a-c808e7c6ccfd" xsi:nil="true"/>
    <RecordID xmlns="2ed1ae93-2437-4088-af24-9bc4874dafda">RecordID Placeholder</RecordID>
    <Function xmlns="312ed41f-7438-4f38-9f1a-c808e7c6ccfd" xsi:nil="true"/>
    <CategoryValue xmlns="312ed41f-7438-4f38-9f1a-c808e7c6ccfd" xsi:nil="true"/>
    <_dlc_DocId xmlns="c60aa1ed-42b8-4b95-92a3-8fd2d9035baa">TDRDSY3RUY6R-13-85</_dlc_DocId>
    <_dlc_DocIdUrl xmlns="c60aa1ed-42b8-4b95-92a3-8fd2d9035baa">
      <Url>http://insites.acnz.airways.co.nz/_layouts/DocIdRedir.aspx?ID=TDRDSY3RUY6R-13-85</Url>
      <Description>TDRDSY3RUY6R-13-85</Description>
    </_dlc_DocIdUrl>
    <DLCPolicyLabelValue xmlns="2ed1ae93-2437-4088-af24-9bc4874dafda">RecordID Placeholder</DLCPolicyLabelVal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80DED4753C9F640B45D9FC9FA7E955F002F53D2FE6C6E8D4EBFD0DADFE3A6AB1C" ma:contentTypeVersion="18" ma:contentTypeDescription="Create a new document." ma:contentTypeScope="" ma:versionID="a937cd6bfc5594fe546e3f13ebe26565">
  <xsd:schema xmlns:xsd="http://www.w3.org/2001/XMLSchema" xmlns:xs="http://www.w3.org/2001/XMLSchema" xmlns:p="http://schemas.microsoft.com/office/2006/metadata/properties" xmlns:ns1="http://schemas.microsoft.com/sharepoint/v3" xmlns:ns2="312ed41f-7438-4f38-9f1a-c808e7c6ccfd" xmlns:ns3="c60aa1ed-42b8-4b95-92a3-8fd2d9035baa" xmlns:ns4="http://schemas.microsoft.com/sharepoint/v4" xmlns:ns5="2ed1ae93-2437-4088-af24-9bc4874dafda" targetNamespace="http://schemas.microsoft.com/office/2006/metadata/properties" ma:root="true" ma:fieldsID="d7834dacd6a3bd560927005edf49dddd" ns1:_="" ns2:_="" ns3:_="" ns4:_="" ns5:_="">
    <xsd:import namespace="http://schemas.microsoft.com/sharepoint/v3"/>
    <xsd:import namespace="312ed41f-7438-4f38-9f1a-c808e7c6ccfd"/>
    <xsd:import namespace="c60aa1ed-42b8-4b95-92a3-8fd2d9035baa"/>
    <xsd:import namespace="http://schemas.microsoft.com/sharepoint/v4"/>
    <xsd:import namespace="2ed1ae93-2437-4088-af24-9bc4874dafda"/>
    <xsd:element name="properties">
      <xsd:complexType>
        <xsd:sequence>
          <xsd:element name="documentManagement">
            <xsd:complexType>
              <xsd:all>
                <xsd:element ref="ns2:FunctionGroup" minOccurs="0"/>
                <xsd:element ref="ns2:Function" minOccurs="0"/>
                <xsd:element ref="ns2:Activity" minOccurs="0"/>
                <xsd:element ref="ns2:Subactivity" minOccurs="0"/>
                <xsd:element ref="ns2:DocumentType" minOccurs="0"/>
                <xsd:element ref="ns2:CategoryValue" minOccurs="0"/>
                <xsd:element ref="ns2:Project" minOccurs="0"/>
                <xsd:element ref="ns2:Case" minOccurs="0"/>
                <xsd:element ref="ns3:_dlc_DocId" minOccurs="0"/>
                <xsd:element ref="ns3:_dlc_DocIdUrl" minOccurs="0"/>
                <xsd:element ref="ns3:_dlc_DocIdPersistId" minOccurs="0"/>
                <xsd:element ref="ns4:IconOverlay" minOccurs="0"/>
                <xsd:element ref="ns5:RecordID" minOccurs="0"/>
                <xsd:element ref="ns1:_dlc_Exempt" minOccurs="0"/>
                <xsd:element ref="ns5:DLCPolicyLabelValue" minOccurs="0"/>
                <xsd:element ref="ns5:DLCPolicyLabelClientValue" minOccurs="0"/>
                <xsd:element ref="ns5:DLCPolicyLabelLoc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21" nillable="true" ma:displayName="Exempt from Policy"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12ed41f-7438-4f38-9f1a-c808e7c6ccfd" elementFormDefault="qualified">
    <xsd:import namespace="http://schemas.microsoft.com/office/2006/documentManagement/types"/>
    <xsd:import namespace="http://schemas.microsoft.com/office/infopath/2007/PartnerControls"/>
    <xsd:element name="FunctionGroup" ma:index="8" nillable="true" ma:displayName="Function Group" ma:internalName="FunctionGroup">
      <xsd:simpleType>
        <xsd:restriction base="dms:Text">
          <xsd:maxLength value="255"/>
        </xsd:restriction>
      </xsd:simpleType>
    </xsd:element>
    <xsd:element name="Function" ma:index="9" nillable="true" ma:displayName="Function" ma:internalName="Function">
      <xsd:simpleType>
        <xsd:restriction base="dms:Text">
          <xsd:maxLength value="255"/>
        </xsd:restriction>
      </xsd:simpleType>
    </xsd:element>
    <xsd:element name="Activity" ma:index="10" nillable="true" ma:displayName="Activity" ma:internalName="Activity">
      <xsd:simpleType>
        <xsd:restriction base="dms:Text">
          <xsd:maxLength value="255"/>
        </xsd:restriction>
      </xsd:simpleType>
    </xsd:element>
    <xsd:element name="Subactivity" ma:index="11" nillable="true" ma:displayName="Subactivity" ma:internalName="Subactivity">
      <xsd:simpleType>
        <xsd:restriction base="dms:Text">
          <xsd:maxLength value="255"/>
        </xsd:restriction>
      </xsd:simpleType>
    </xsd:element>
    <xsd:element name="DocumentType" ma:index="12" nillable="true" ma:displayName="Document Type" ma:internalName="DocumentType">
      <xsd:simpleType>
        <xsd:restriction base="dms:Text">
          <xsd:maxLength value="255"/>
        </xsd:restriction>
      </xsd:simpleType>
    </xsd:element>
    <xsd:element name="CategoryValue" ma:index="13" nillable="true" ma:displayName="Category Value" ma:internalName="CategoryValue">
      <xsd:simpleType>
        <xsd:restriction base="dms:Text">
          <xsd:maxLength value="255"/>
        </xsd:restriction>
      </xsd:simpleType>
    </xsd:element>
    <xsd:element name="Project" ma:index="14" nillable="true" ma:displayName="Project" ma:internalName="Project">
      <xsd:simpleType>
        <xsd:restriction base="dms:Text">
          <xsd:maxLength value="255"/>
        </xsd:restriction>
      </xsd:simpleType>
    </xsd:element>
    <xsd:element name="Case" ma:index="15" nillable="true" ma:displayName="Case" ma:internalName="Ca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0aa1ed-42b8-4b95-92a3-8fd2d9035baa"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9"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d1ae93-2437-4088-af24-9bc4874dafda" elementFormDefault="qualified">
    <xsd:import namespace="http://schemas.microsoft.com/office/2006/documentManagement/types"/>
    <xsd:import namespace="http://schemas.microsoft.com/office/infopath/2007/PartnerControls"/>
    <xsd:element name="RecordID" ma:index="20" nillable="true" ma:displayName="RecordID" ma:default="RecordID Placeholder" ma:hidden="true" ma:internalName="RecordID">
      <xsd:simpleType>
        <xsd:restriction base="dms:Text">
          <xsd:maxLength value="255"/>
        </xsd:restriction>
      </xsd:simpleType>
    </xsd:element>
    <xsd:element name="DLCPolicyLabelValue" ma:index="22" nillable="true" ma:displayName="Label" ma:description="Stores the current value of the label." ma:internalName="DLCPolicyLabelValue" ma:readOnly="true">
      <xsd:simpleType>
        <xsd:restriction base="dms:Note">
          <xsd:maxLength value="255"/>
        </xsd:restriction>
      </xsd:simpleType>
    </xsd:element>
    <xsd:element name="DLCPolicyLabelClientValue" ma:index="23" nillable="true" ma:displayName="Client Label Value" ma:description="Stores the last label value computed on the client." ma:hidden="true" ma:internalName="DLCPolicyLabelClientValue" ma:readOnly="false">
      <xsd:simpleType>
        <xsd:restriction base="dms:Note"/>
      </xsd:simpleType>
    </xsd:element>
    <xsd:element name="DLCPolicyLabelLock" ma:index="24" nillable="true" ma:displayName="Label Locked" ma:description="Indicates whether the label should be updated when item properties are modified." ma:hidden="true" ma:internalName="DLCPolicyLabelLock"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Artic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5.xml><?xml version="1.0" encoding="utf-8"?>
<?mso-contentType ?>
<p:Policy xmlns:p="office.server.policy" id="" local="true">
  <p:Name>Document</p:Name>
  <p:Description/>
  <p:Statement/>
  <p:PolicyItems>
    <p:PolicyItem featureId="Microsoft.Office.RecordsManagement.PolicyFeatures.PolicyLabel" staticId="0x010100180DED4753C9F640B45D9FC9FA7E955F002F53D2FE6C6E8D4EBFD0DADFE3A6AB1C|1898547731" UniqueId="ee250f12-d802-4e33-933a-7500ec2982e4">
      <p:Name>Labels</p:Name>
      <p:Description>Generates labels that can be inserted in Microsoft Office documents to ensure that document properties or other important information are included when documents are printed. Labels can also be used to search for documents.</p:Description>
      <p:CustomData>
        <label>
          <properties>
            <justification>Left</justification>
          </properties>
          <segment type="metadata">RecordID</segment>
        </label>
      </p:CustomData>
    </p:PolicyItem>
  </p:PolicyItems>
</p:Policy>
</file>

<file path=customXml/itemProps1.xml><?xml version="1.0" encoding="utf-8"?>
<ds:datastoreItem xmlns:ds="http://schemas.openxmlformats.org/officeDocument/2006/customXml" ds:itemID="{9E21A0EA-70D9-4532-8CC0-8525FD32DC7E}">
  <ds:schemaRefs>
    <ds:schemaRef ds:uri="http://schemas.microsoft.com/sharepoint/v3/contenttype/forms"/>
  </ds:schemaRefs>
</ds:datastoreItem>
</file>

<file path=customXml/itemProps2.xml><?xml version="1.0" encoding="utf-8"?>
<ds:datastoreItem xmlns:ds="http://schemas.openxmlformats.org/officeDocument/2006/customXml" ds:itemID="{97A6F222-A6B0-4047-B83E-77802D785B22}">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schemas.microsoft.com/sharepoint/v3"/>
    <ds:schemaRef ds:uri="http://schemas.microsoft.com/sharepoint/v4"/>
    <ds:schemaRef ds:uri="http://purl.org/dc/terms/"/>
    <ds:schemaRef ds:uri="2ed1ae93-2437-4088-af24-9bc4874dafda"/>
    <ds:schemaRef ds:uri="312ed41f-7438-4f38-9f1a-c808e7c6ccfd"/>
    <ds:schemaRef ds:uri="c60aa1ed-42b8-4b95-92a3-8fd2d9035baa"/>
    <ds:schemaRef ds:uri="http://www.w3.org/XML/1998/namespace"/>
    <ds:schemaRef ds:uri="http://purl.org/dc/dcmitype/"/>
  </ds:schemaRefs>
</ds:datastoreItem>
</file>

<file path=customXml/itemProps3.xml><?xml version="1.0" encoding="utf-8"?>
<ds:datastoreItem xmlns:ds="http://schemas.openxmlformats.org/officeDocument/2006/customXml" ds:itemID="{A8AFAB12-488B-42E9-967E-B7A21D4C2B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12ed41f-7438-4f38-9f1a-c808e7c6ccfd"/>
    <ds:schemaRef ds:uri="c60aa1ed-42b8-4b95-92a3-8fd2d9035baa"/>
    <ds:schemaRef ds:uri="http://schemas.microsoft.com/sharepoint/v4"/>
    <ds:schemaRef ds:uri="2ed1ae93-2437-4088-af24-9bc4874daf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AA3F55F3-14F7-401B-A1CE-4CA1414831C1}">
  <ds:schemaRefs>
    <ds:schemaRef ds:uri="http://schemas.microsoft.com/sharepoint/events"/>
  </ds:schemaRefs>
</ds:datastoreItem>
</file>

<file path=customXml/itemProps5.xml><?xml version="1.0" encoding="utf-8"?>
<ds:datastoreItem xmlns:ds="http://schemas.openxmlformats.org/officeDocument/2006/customXml" ds:itemID="{24FEB5D2-D7ED-42D6-A792-B98F0BE4E6E0}">
  <ds:schemaRefs>
    <ds:schemaRef ds:uri="office.server.policy"/>
  </ds:schemaRefs>
</ds:datastoreItem>
</file>

<file path=docProps/app.xml><?xml version="1.0" encoding="utf-8"?>
<Properties xmlns="http://schemas.openxmlformats.org/officeDocument/2006/extended-properties" xmlns:vt="http://schemas.openxmlformats.org/officeDocument/2006/docPropsVTypes">
  <Template>Airways_PPT_template</Template>
  <TotalTime>534</TotalTime>
  <Words>319</Words>
  <Application>Microsoft Office PowerPoint</Application>
  <PresentationFormat>On-screen Show (4:3)</PresentationFormat>
  <Paragraphs>55</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Arial Black</vt:lpstr>
      <vt:lpstr>Calibri</vt:lpstr>
      <vt:lpstr>Calibri Light</vt:lpstr>
      <vt:lpstr>Courier New</vt:lpstr>
      <vt:lpstr>Airways_PPT_template</vt:lpstr>
      <vt:lpstr>FIT22 Agenda Item 2 NZZO Feedback</vt:lpstr>
      <vt:lpstr>NZZO Feedback</vt:lpstr>
      <vt:lpstr>NZZO Feedback</vt:lpstr>
      <vt:lpstr>NZZO Feedback</vt:lpstr>
      <vt:lpstr>NZZO Feedback</vt:lpstr>
    </vt:vector>
  </TitlesOfParts>
  <Company>Airways New Zealand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 no image</dc:title>
  <dc:creator>Radford, Paul</dc:creator>
  <cp:lastModifiedBy>Backscheider, Richard A (FAA)</cp:lastModifiedBy>
  <cp:revision>67</cp:revision>
  <dcterms:created xsi:type="dcterms:W3CDTF">2013-06-21T21:52:43Z</dcterms:created>
  <dcterms:modified xsi:type="dcterms:W3CDTF">2025-07-03T13:07:51Z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0x010100180DED4753C9F640B45D9FC9FA7E955F002F53D2FE6C6E8D4EBFD0DADFE3A6AB1C</vt:lpwstr>
  </property>
  <property fmtid="{D5CDD505-2E9C-101B-9397-08002B2CF9AE}" pid="3" name="_dlc_DocIdItemGuid">
    <vt:lpwstr>17d0431a-94f0-4f75-9e03-79d1e501600f</vt:lpwstr>
  </property>
</Properties>
</file>