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6"/>
  </p:sldMasterIdLst>
  <p:notesMasterIdLst>
    <p:notesMasterId r:id="rId30"/>
  </p:notesMasterIdLst>
  <p:handoutMasterIdLst>
    <p:handoutMasterId r:id="rId31"/>
  </p:handoutMasterIdLst>
  <p:sldIdLst>
    <p:sldId id="257" r:id="rId7"/>
    <p:sldId id="280" r:id="rId8"/>
    <p:sldId id="285" r:id="rId9"/>
    <p:sldId id="281" r:id="rId10"/>
    <p:sldId id="282" r:id="rId11"/>
    <p:sldId id="283" r:id="rId12"/>
    <p:sldId id="284" r:id="rId13"/>
    <p:sldId id="286" r:id="rId14"/>
    <p:sldId id="287" r:id="rId15"/>
    <p:sldId id="288" r:id="rId16"/>
    <p:sldId id="290" r:id="rId17"/>
    <p:sldId id="289" r:id="rId18"/>
    <p:sldId id="291" r:id="rId19"/>
    <p:sldId id="292" r:id="rId20"/>
    <p:sldId id="293" r:id="rId21"/>
    <p:sldId id="295" r:id="rId22"/>
    <p:sldId id="297" r:id="rId23"/>
    <p:sldId id="294" r:id="rId24"/>
    <p:sldId id="296" r:id="rId25"/>
    <p:sldId id="298" r:id="rId26"/>
    <p:sldId id="301" r:id="rId27"/>
    <p:sldId id="299" r:id="rId28"/>
    <p:sldId id="30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1474" y="53"/>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3" d="100"/>
          <a:sy n="83" d="100"/>
        </p:scale>
        <p:origin x="-19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20EF44B-6BED-4862-A437-E32FD1F55C94}" type="datetimeFigureOut">
              <a:rPr lang="en-NZ" smtClean="0"/>
              <a:t>3/07/2025</a:t>
            </a:fld>
            <a:endParaRPr lang="en-NZ"/>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3BB37D-7BDB-4FD1-8663-13EAF7B40B25}" type="slidenum">
              <a:rPr lang="en-NZ" smtClean="0"/>
              <a:t>‹#›</a:t>
            </a:fld>
            <a:endParaRPr lang="en-NZ"/>
          </a:p>
        </p:txBody>
      </p:sp>
    </p:spTree>
    <p:extLst>
      <p:ext uri="{BB962C8B-B14F-4D97-AF65-F5344CB8AC3E}">
        <p14:creationId xmlns:p14="http://schemas.microsoft.com/office/powerpoint/2010/main" val="1550546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069AAC-CE39-4781-BFB3-10038065ABF1}" type="datetimeFigureOut">
              <a:rPr lang="en-NZ" smtClean="0"/>
              <a:t>3/07/2025</a:t>
            </a:fld>
            <a:endParaRPr lang="en-N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1B3A7D-31EA-49E2-9D53-6CDD2058D10D}" type="slidenum">
              <a:rPr lang="en-NZ" smtClean="0"/>
              <a:t>‹#›</a:t>
            </a:fld>
            <a:endParaRPr lang="en-NZ"/>
          </a:p>
        </p:txBody>
      </p:sp>
    </p:spTree>
    <p:extLst>
      <p:ext uri="{BB962C8B-B14F-4D97-AF65-F5344CB8AC3E}">
        <p14:creationId xmlns:p14="http://schemas.microsoft.com/office/powerpoint/2010/main" val="3956207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_No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23528" y="2420888"/>
            <a:ext cx="8424936" cy="1127382"/>
          </a:xfrm>
        </p:spPr>
        <p:txBody>
          <a:bodyPr>
            <a:normAutofit/>
          </a:bodyPr>
          <a:lstStyle>
            <a:lvl1pPr algn="ctr">
              <a:lnSpc>
                <a:spcPts val="7000"/>
              </a:lnSpc>
              <a:defRPr sz="7200" b="1">
                <a:solidFill>
                  <a:srgbClr val="00B0F0"/>
                </a:solidFill>
                <a:latin typeface="+mj-lt"/>
              </a:defRPr>
            </a:lvl1pPr>
          </a:lstStyle>
          <a:p>
            <a:r>
              <a:rPr lang="en-US" dirty="0"/>
              <a:t>Title slide no image</a:t>
            </a:r>
            <a:endParaRPr lang="en-NZ" dirty="0"/>
          </a:p>
        </p:txBody>
      </p:sp>
      <p:sp>
        <p:nvSpPr>
          <p:cNvPr id="3" name="Subtitle 2"/>
          <p:cNvSpPr>
            <a:spLocks noGrp="1"/>
          </p:cNvSpPr>
          <p:nvPr>
            <p:ph type="subTitle" idx="1" hasCustomPrompt="1"/>
          </p:nvPr>
        </p:nvSpPr>
        <p:spPr>
          <a:xfrm>
            <a:off x="333467" y="3548270"/>
            <a:ext cx="8424936" cy="792088"/>
          </a:xfrm>
        </p:spPr>
        <p:txBody>
          <a:bodyPr>
            <a:normAutofit/>
          </a:bodyPr>
          <a:lstStyle>
            <a:lvl1pPr marL="0" indent="0" algn="ctr">
              <a:buNone/>
              <a:defRPr sz="3600" i="1" baseline="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endParaRPr lang="en-NZ" dirty="0"/>
          </a:p>
        </p:txBody>
      </p:sp>
      <p:sp>
        <p:nvSpPr>
          <p:cNvPr id="6" name="Slide Number Placeholder 5"/>
          <p:cNvSpPr>
            <a:spLocks noGrp="1"/>
          </p:cNvSpPr>
          <p:nvPr>
            <p:ph type="sldNum" sz="quarter" idx="12"/>
          </p:nvPr>
        </p:nvSpPr>
        <p:spPr/>
        <p:txBody>
          <a:bodyPr/>
          <a:lstStyle/>
          <a:p>
            <a:fld id="{8E358689-BA0A-49A1-8A48-F71B8AB2D529}" type="slidenum">
              <a:rPr lang="en-NZ" smtClean="0"/>
              <a:t>‹#›</a:t>
            </a:fld>
            <a:endParaRPr lang="en-NZ" dirty="0"/>
          </a:p>
        </p:txBody>
      </p:sp>
      <p:sp>
        <p:nvSpPr>
          <p:cNvPr id="7" name="Footer Placeholder 4"/>
          <p:cNvSpPr>
            <a:spLocks noGrp="1"/>
          </p:cNvSpPr>
          <p:nvPr>
            <p:ph type="ftr" sz="quarter" idx="3"/>
          </p:nvPr>
        </p:nvSpPr>
        <p:spPr>
          <a:xfrm>
            <a:off x="611560" y="6304235"/>
            <a:ext cx="2808312" cy="365125"/>
          </a:xfrm>
          <a:prstGeom prst="rect">
            <a:avLst/>
          </a:prstGeom>
        </p:spPr>
        <p:txBody>
          <a:bodyPr vert="horz" lIns="91440" tIns="45720" rIns="91440" bIns="45720" rtlCol="0" anchor="ctr"/>
          <a:lstStyle>
            <a:lvl1pPr algn="l">
              <a:defRPr sz="1000">
                <a:solidFill>
                  <a:schemeClr val="bg1"/>
                </a:solidFill>
              </a:defRPr>
            </a:lvl1pPr>
          </a:lstStyle>
          <a:p>
            <a:r>
              <a:rPr lang="en-NZ" dirty="0"/>
              <a:t>| Footer details here</a:t>
            </a:r>
          </a:p>
        </p:txBody>
      </p:sp>
    </p:spTree>
    <p:extLst>
      <p:ext uri="{BB962C8B-B14F-4D97-AF65-F5344CB8AC3E}">
        <p14:creationId xmlns:p14="http://schemas.microsoft.com/office/powerpoint/2010/main" val="642395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No Image sub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23528" y="2420888"/>
            <a:ext cx="8424936" cy="1368152"/>
          </a:xfrm>
        </p:spPr>
        <p:txBody>
          <a:bodyPr>
            <a:normAutofit/>
          </a:bodyPr>
          <a:lstStyle>
            <a:lvl1pPr algn="ctr">
              <a:lnSpc>
                <a:spcPts val="7000"/>
              </a:lnSpc>
              <a:defRPr sz="7200" b="1">
                <a:solidFill>
                  <a:srgbClr val="00B0F0"/>
                </a:solidFill>
                <a:latin typeface="+mj-lt"/>
              </a:defRPr>
            </a:lvl1pPr>
          </a:lstStyle>
          <a:p>
            <a:r>
              <a:rPr lang="en-US" dirty="0"/>
              <a:t>Title slide no subtitle</a:t>
            </a:r>
            <a:endParaRPr lang="en-NZ" dirty="0"/>
          </a:p>
        </p:txBody>
      </p:sp>
      <p:sp>
        <p:nvSpPr>
          <p:cNvPr id="6" name="Slide Number Placeholder 5"/>
          <p:cNvSpPr>
            <a:spLocks noGrp="1"/>
          </p:cNvSpPr>
          <p:nvPr>
            <p:ph type="sldNum" sz="quarter" idx="12"/>
          </p:nvPr>
        </p:nvSpPr>
        <p:spPr/>
        <p:txBody>
          <a:bodyPr/>
          <a:lstStyle/>
          <a:p>
            <a:fld id="{8E358689-BA0A-49A1-8A48-F71B8AB2D529}" type="slidenum">
              <a:rPr lang="en-NZ" smtClean="0"/>
              <a:t>‹#›</a:t>
            </a:fld>
            <a:endParaRPr lang="en-NZ"/>
          </a:p>
        </p:txBody>
      </p:sp>
      <p:sp>
        <p:nvSpPr>
          <p:cNvPr id="5" name="Footer Placeholder 4"/>
          <p:cNvSpPr>
            <a:spLocks noGrp="1"/>
          </p:cNvSpPr>
          <p:nvPr>
            <p:ph type="ftr" sz="quarter" idx="3"/>
          </p:nvPr>
        </p:nvSpPr>
        <p:spPr>
          <a:xfrm>
            <a:off x="611560" y="6304235"/>
            <a:ext cx="2808312" cy="365125"/>
          </a:xfrm>
          <a:prstGeom prst="rect">
            <a:avLst/>
          </a:prstGeom>
        </p:spPr>
        <p:txBody>
          <a:bodyPr vert="horz" lIns="91440" tIns="45720" rIns="91440" bIns="45720" rtlCol="0" anchor="ctr"/>
          <a:lstStyle>
            <a:lvl1pPr algn="l">
              <a:defRPr sz="1000">
                <a:solidFill>
                  <a:schemeClr val="bg1"/>
                </a:solidFill>
              </a:defRPr>
            </a:lvl1pPr>
          </a:lstStyle>
          <a:p>
            <a:r>
              <a:rPr lang="en-NZ" dirty="0"/>
              <a:t>| Footer details here</a:t>
            </a:r>
          </a:p>
        </p:txBody>
      </p:sp>
    </p:spTree>
    <p:extLst>
      <p:ext uri="{BB962C8B-B14F-4D97-AF65-F5344CB8AC3E}">
        <p14:creationId xmlns:p14="http://schemas.microsoft.com/office/powerpoint/2010/main" val="4188168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imag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323528" y="2043202"/>
            <a:ext cx="8424936" cy="1368152"/>
          </a:xfrm>
        </p:spPr>
        <p:txBody>
          <a:bodyPr>
            <a:normAutofit/>
          </a:bodyPr>
          <a:lstStyle>
            <a:lvl1pPr algn="ctr">
              <a:lnSpc>
                <a:spcPts val="7000"/>
              </a:lnSpc>
              <a:defRPr sz="7200" b="1">
                <a:solidFill>
                  <a:schemeClr val="tx1"/>
                </a:solidFill>
                <a:latin typeface="+mj-lt"/>
              </a:defRPr>
            </a:lvl1pPr>
          </a:lstStyle>
          <a:p>
            <a:r>
              <a:rPr lang="en-US" dirty="0"/>
              <a:t>Title slide w/ image</a:t>
            </a:r>
            <a:endParaRPr lang="en-NZ" dirty="0"/>
          </a:p>
        </p:txBody>
      </p:sp>
      <p:sp>
        <p:nvSpPr>
          <p:cNvPr id="14" name="Subtitle 2"/>
          <p:cNvSpPr>
            <a:spLocks noGrp="1"/>
          </p:cNvSpPr>
          <p:nvPr>
            <p:ph type="subTitle" idx="1" hasCustomPrompt="1"/>
          </p:nvPr>
        </p:nvSpPr>
        <p:spPr>
          <a:xfrm>
            <a:off x="323528" y="3419061"/>
            <a:ext cx="8424936" cy="792088"/>
          </a:xfrm>
        </p:spPr>
        <p:txBody>
          <a:bodyPr>
            <a:normAutofit/>
          </a:bodyPr>
          <a:lstStyle>
            <a:lvl1pPr marL="0" indent="0" algn="ctr">
              <a:buNone/>
              <a:defRPr sz="3600" i="1"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endParaRPr lang="en-NZ" dirty="0"/>
          </a:p>
        </p:txBody>
      </p:sp>
      <p:sp>
        <p:nvSpPr>
          <p:cNvPr id="6" name="Slide Number Placeholder 5"/>
          <p:cNvSpPr>
            <a:spLocks noGrp="1"/>
          </p:cNvSpPr>
          <p:nvPr>
            <p:ph type="sldNum" sz="quarter" idx="12"/>
          </p:nvPr>
        </p:nvSpPr>
        <p:spPr/>
        <p:txBody>
          <a:bodyPr/>
          <a:lstStyle/>
          <a:p>
            <a:fld id="{8E358689-BA0A-49A1-8A48-F71B8AB2D529}" type="slidenum">
              <a:rPr lang="en-NZ" smtClean="0"/>
              <a:t>‹#›</a:t>
            </a:fld>
            <a:endParaRPr lang="en-NZ" dirty="0"/>
          </a:p>
        </p:txBody>
      </p:sp>
      <p:sp>
        <p:nvSpPr>
          <p:cNvPr id="4" name="Picture Placeholder 3"/>
          <p:cNvSpPr>
            <a:spLocks noGrp="1"/>
          </p:cNvSpPr>
          <p:nvPr>
            <p:ph type="pic" sz="quarter" idx="14"/>
          </p:nvPr>
        </p:nvSpPr>
        <p:spPr>
          <a:xfrm>
            <a:off x="7415999" y="6060200"/>
            <a:ext cx="1580715" cy="797799"/>
          </a:xfrm>
        </p:spPr>
        <p:txBody>
          <a:bodyPr/>
          <a:lstStyle/>
          <a:p>
            <a:r>
              <a:rPr lang="en-US"/>
              <a:t>Click icon to add picture</a:t>
            </a:r>
            <a:endParaRPr lang="en-NZ" dirty="0"/>
          </a:p>
        </p:txBody>
      </p:sp>
      <p:sp>
        <p:nvSpPr>
          <p:cNvPr id="7" name="Picture Placeholder 6"/>
          <p:cNvSpPr>
            <a:spLocks noGrp="1"/>
          </p:cNvSpPr>
          <p:nvPr>
            <p:ph type="pic" sz="quarter" idx="13" hasCustomPrompt="1"/>
          </p:nvPr>
        </p:nvSpPr>
        <p:spPr>
          <a:xfrm>
            <a:off x="0" y="0"/>
            <a:ext cx="9144000" cy="6181200"/>
          </a:xfrm>
          <a:noFill/>
        </p:spPr>
        <p:txBody>
          <a:bodyPr>
            <a:normAutofit/>
          </a:bodyPr>
          <a:lstStyle>
            <a:lvl1pPr marL="0" indent="0" algn="ctr">
              <a:buNone/>
              <a:defRPr sz="1800" i="1" u="none">
                <a:solidFill>
                  <a:schemeClr val="accent3"/>
                </a:solidFill>
                <a:latin typeface="+mn-lt"/>
              </a:defRPr>
            </a:lvl1pPr>
          </a:lstStyle>
          <a:p>
            <a:r>
              <a:rPr lang="en-NZ" dirty="0"/>
              <a:t>Click image icon to place image, then send to back</a:t>
            </a:r>
          </a:p>
        </p:txBody>
      </p:sp>
      <p:sp>
        <p:nvSpPr>
          <p:cNvPr id="9" name="Footer Placeholder 4"/>
          <p:cNvSpPr>
            <a:spLocks noGrp="1"/>
          </p:cNvSpPr>
          <p:nvPr>
            <p:ph type="ftr" sz="quarter" idx="3"/>
          </p:nvPr>
        </p:nvSpPr>
        <p:spPr>
          <a:xfrm>
            <a:off x="611560" y="6304235"/>
            <a:ext cx="2808312" cy="365125"/>
          </a:xfrm>
          <a:prstGeom prst="rect">
            <a:avLst/>
          </a:prstGeom>
        </p:spPr>
        <p:txBody>
          <a:bodyPr vert="horz" lIns="91440" tIns="45720" rIns="91440" bIns="45720" rtlCol="0" anchor="ctr"/>
          <a:lstStyle>
            <a:lvl1pPr algn="l">
              <a:defRPr sz="1000">
                <a:solidFill>
                  <a:schemeClr val="bg1"/>
                </a:solidFill>
              </a:defRPr>
            </a:lvl1pPr>
          </a:lstStyle>
          <a:p>
            <a:r>
              <a:rPr lang="en-NZ" dirty="0"/>
              <a:t>| Footer details here</a:t>
            </a:r>
          </a:p>
        </p:txBody>
      </p:sp>
    </p:spTree>
    <p:extLst>
      <p:ext uri="{BB962C8B-B14F-4D97-AF65-F5344CB8AC3E}">
        <p14:creationId xmlns:p14="http://schemas.microsoft.com/office/powerpoint/2010/main" val="3228004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E358689-BA0A-49A1-8A48-F71B8AB2D529}" type="slidenum">
              <a:rPr lang="en-NZ" smtClean="0"/>
              <a:pPr/>
              <a:t>‹#›</a:t>
            </a:fld>
            <a:endParaRPr lang="en-NZ" dirty="0"/>
          </a:p>
        </p:txBody>
      </p:sp>
      <p:sp>
        <p:nvSpPr>
          <p:cNvPr id="7" name="Content Placeholder 6"/>
          <p:cNvSpPr>
            <a:spLocks noGrp="1"/>
          </p:cNvSpPr>
          <p:nvPr>
            <p:ph sz="quarter" idx="12" hasCustomPrompt="1"/>
          </p:nvPr>
        </p:nvSpPr>
        <p:spPr>
          <a:xfrm>
            <a:off x="395536" y="1196752"/>
            <a:ext cx="8352927" cy="4680173"/>
          </a:xfrm>
        </p:spPr>
        <p:txBody>
          <a:bodyPr/>
          <a:lstStyle>
            <a:lvl1pPr>
              <a:defRPr/>
            </a:lvl1pPr>
          </a:lstStyle>
          <a:p>
            <a:pPr lvl="0"/>
            <a:r>
              <a:rPr lang="en-US" dirty="0"/>
              <a:t>First level of text</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6" name="Text Placeholder 15"/>
          <p:cNvSpPr>
            <a:spLocks noGrp="1"/>
          </p:cNvSpPr>
          <p:nvPr>
            <p:ph type="body" sz="quarter" idx="16" hasCustomPrompt="1"/>
          </p:nvPr>
        </p:nvSpPr>
        <p:spPr>
          <a:xfrm>
            <a:off x="398186" y="228877"/>
            <a:ext cx="8367712" cy="854075"/>
          </a:xfrm>
        </p:spPr>
        <p:txBody>
          <a:bodyPr>
            <a:noAutofit/>
          </a:bodyPr>
          <a:lstStyle>
            <a:lvl1pPr marL="0" indent="0">
              <a:buNone/>
              <a:defRPr sz="5400" b="1" baseline="0">
                <a:solidFill>
                  <a:schemeClr val="accent1"/>
                </a:solidFill>
              </a:defRPr>
            </a:lvl1pPr>
          </a:lstStyle>
          <a:p>
            <a:pPr lvl="0"/>
            <a:r>
              <a:rPr lang="en-NZ" sz="5400" b="1" dirty="0"/>
              <a:t>Title with any content</a:t>
            </a:r>
            <a:endParaRPr lang="en-NZ" dirty="0"/>
          </a:p>
        </p:txBody>
      </p:sp>
      <p:sp>
        <p:nvSpPr>
          <p:cNvPr id="8" name="Footer Placeholder 4"/>
          <p:cNvSpPr>
            <a:spLocks noGrp="1"/>
          </p:cNvSpPr>
          <p:nvPr>
            <p:ph type="ftr" sz="quarter" idx="3"/>
          </p:nvPr>
        </p:nvSpPr>
        <p:spPr>
          <a:xfrm>
            <a:off x="611560" y="6304235"/>
            <a:ext cx="2808312" cy="365125"/>
          </a:xfrm>
          <a:prstGeom prst="rect">
            <a:avLst/>
          </a:prstGeom>
        </p:spPr>
        <p:txBody>
          <a:bodyPr vert="horz" lIns="91440" tIns="45720" rIns="91440" bIns="45720" rtlCol="0" anchor="ctr"/>
          <a:lstStyle>
            <a:lvl1pPr algn="l">
              <a:defRPr sz="1000">
                <a:solidFill>
                  <a:schemeClr val="bg1"/>
                </a:solidFill>
              </a:defRPr>
            </a:lvl1pPr>
          </a:lstStyle>
          <a:p>
            <a:r>
              <a:rPr lang="en-NZ" dirty="0"/>
              <a:t>| Footer details here</a:t>
            </a:r>
          </a:p>
        </p:txBody>
      </p:sp>
    </p:spTree>
    <p:extLst>
      <p:ext uri="{BB962C8B-B14F-4D97-AF65-F5344CB8AC3E}">
        <p14:creationId xmlns:p14="http://schemas.microsoft.com/office/powerpoint/2010/main" val="2817707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with 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E358689-BA0A-49A1-8A48-F71B8AB2D529}" type="slidenum">
              <a:rPr lang="en-NZ" smtClean="0"/>
              <a:t>‹#›</a:t>
            </a:fld>
            <a:endParaRPr lang="en-NZ"/>
          </a:p>
        </p:txBody>
      </p:sp>
      <p:sp>
        <p:nvSpPr>
          <p:cNvPr id="10" name="Chart Placeholder 9"/>
          <p:cNvSpPr>
            <a:spLocks noGrp="1"/>
          </p:cNvSpPr>
          <p:nvPr>
            <p:ph type="chart" sz="quarter" idx="13" hasCustomPrompt="1"/>
          </p:nvPr>
        </p:nvSpPr>
        <p:spPr>
          <a:xfrm>
            <a:off x="1259681" y="1340768"/>
            <a:ext cx="6624638" cy="3960440"/>
          </a:xfrm>
          <a:ln w="31750">
            <a:noFill/>
          </a:ln>
          <a:effectLst/>
        </p:spPr>
        <p:txBody>
          <a:bodyPr>
            <a:normAutofit/>
          </a:bodyPr>
          <a:lstStyle>
            <a:lvl1pPr marL="0" indent="0">
              <a:buNone/>
              <a:defRPr sz="1600" i="1" baseline="0">
                <a:solidFill>
                  <a:schemeClr val="accent3"/>
                </a:solidFill>
              </a:defRPr>
            </a:lvl1pPr>
          </a:lstStyle>
          <a:p>
            <a:r>
              <a:rPr lang="en-NZ" sz="1200" i="1" dirty="0"/>
              <a:t>Click icon to insert graph</a:t>
            </a:r>
            <a:endParaRPr lang="en-NZ" dirty="0"/>
          </a:p>
        </p:txBody>
      </p:sp>
      <p:sp>
        <p:nvSpPr>
          <p:cNvPr id="12" name="Text Placeholder 15"/>
          <p:cNvSpPr>
            <a:spLocks noGrp="1"/>
          </p:cNvSpPr>
          <p:nvPr>
            <p:ph type="body" sz="quarter" idx="14" hasCustomPrompt="1"/>
          </p:nvPr>
        </p:nvSpPr>
        <p:spPr>
          <a:xfrm>
            <a:off x="398186" y="228877"/>
            <a:ext cx="8367712" cy="854075"/>
          </a:xfrm>
        </p:spPr>
        <p:txBody>
          <a:bodyPr>
            <a:noAutofit/>
          </a:bodyPr>
          <a:lstStyle>
            <a:lvl1pPr marL="0" indent="0">
              <a:buNone/>
              <a:defRPr sz="5400" b="1" baseline="0">
                <a:solidFill>
                  <a:schemeClr val="accent1"/>
                </a:solidFill>
              </a:defRPr>
            </a:lvl1pPr>
          </a:lstStyle>
          <a:p>
            <a:pPr lvl="0"/>
            <a:r>
              <a:rPr lang="en-NZ" sz="5400" b="1" dirty="0"/>
              <a:t>Title with graph only</a:t>
            </a:r>
            <a:endParaRPr lang="en-NZ" dirty="0"/>
          </a:p>
        </p:txBody>
      </p:sp>
      <p:sp>
        <p:nvSpPr>
          <p:cNvPr id="8" name="Footer Placeholder 4"/>
          <p:cNvSpPr>
            <a:spLocks noGrp="1"/>
          </p:cNvSpPr>
          <p:nvPr>
            <p:ph type="ftr" sz="quarter" idx="3"/>
          </p:nvPr>
        </p:nvSpPr>
        <p:spPr>
          <a:xfrm>
            <a:off x="611560" y="6304235"/>
            <a:ext cx="2808312" cy="365125"/>
          </a:xfrm>
          <a:prstGeom prst="rect">
            <a:avLst/>
          </a:prstGeom>
        </p:spPr>
        <p:txBody>
          <a:bodyPr vert="horz" lIns="91440" tIns="45720" rIns="91440" bIns="45720" rtlCol="0" anchor="ctr"/>
          <a:lstStyle>
            <a:lvl1pPr algn="l">
              <a:defRPr sz="1000">
                <a:solidFill>
                  <a:schemeClr val="bg1"/>
                </a:solidFill>
              </a:defRPr>
            </a:lvl1pPr>
          </a:lstStyle>
          <a:p>
            <a:r>
              <a:rPr lang="en-NZ" dirty="0"/>
              <a:t>| Footer details here</a:t>
            </a:r>
          </a:p>
        </p:txBody>
      </p:sp>
    </p:spTree>
    <p:extLst>
      <p:ext uri="{BB962C8B-B14F-4D97-AF65-F5344CB8AC3E}">
        <p14:creationId xmlns:p14="http://schemas.microsoft.com/office/powerpoint/2010/main" val="2381873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with 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E358689-BA0A-49A1-8A48-F71B8AB2D529}" type="slidenum">
              <a:rPr lang="en-NZ" smtClean="0"/>
              <a:t>‹#›</a:t>
            </a:fld>
            <a:endParaRPr lang="en-NZ"/>
          </a:p>
        </p:txBody>
      </p:sp>
      <p:sp>
        <p:nvSpPr>
          <p:cNvPr id="4" name="Table Placeholder 3"/>
          <p:cNvSpPr>
            <a:spLocks noGrp="1"/>
          </p:cNvSpPr>
          <p:nvPr>
            <p:ph type="tbl" sz="quarter" idx="14" hasCustomPrompt="1"/>
          </p:nvPr>
        </p:nvSpPr>
        <p:spPr>
          <a:xfrm>
            <a:off x="1258887" y="1340768"/>
            <a:ext cx="6626225" cy="3959225"/>
          </a:xfrm>
          <a:noFill/>
          <a:ln w="31750">
            <a:solidFill>
              <a:schemeClr val="bg1"/>
            </a:solidFill>
          </a:ln>
          <a:effectLst>
            <a:outerShdw blurRad="50800" dist="38100" dir="2700000" algn="tl" rotWithShape="0">
              <a:prstClr val="black">
                <a:alpha val="40000"/>
              </a:prstClr>
            </a:outerShdw>
          </a:effectLst>
        </p:spPr>
        <p:txBody>
          <a:bodyPr>
            <a:normAutofit/>
          </a:bodyPr>
          <a:lstStyle>
            <a:lvl1pPr marL="0" indent="0" algn="ctr">
              <a:buNone/>
              <a:defRPr sz="1400" i="1" baseline="0">
                <a:solidFill>
                  <a:schemeClr val="tx1">
                    <a:lumMod val="95000"/>
                    <a:lumOff val="5000"/>
                  </a:schemeClr>
                </a:solidFill>
                <a:latin typeface="+mn-lt"/>
              </a:defRPr>
            </a:lvl1pPr>
          </a:lstStyle>
          <a:p>
            <a:r>
              <a:rPr lang="en-NZ" dirty="0"/>
              <a:t>Click icon to insert table</a:t>
            </a:r>
          </a:p>
        </p:txBody>
      </p:sp>
      <p:sp>
        <p:nvSpPr>
          <p:cNvPr id="9" name="Text Placeholder 15"/>
          <p:cNvSpPr>
            <a:spLocks noGrp="1"/>
          </p:cNvSpPr>
          <p:nvPr>
            <p:ph type="body" sz="quarter" idx="15" hasCustomPrompt="1"/>
          </p:nvPr>
        </p:nvSpPr>
        <p:spPr>
          <a:xfrm>
            <a:off x="398186" y="228877"/>
            <a:ext cx="8367712" cy="854075"/>
          </a:xfrm>
        </p:spPr>
        <p:txBody>
          <a:bodyPr>
            <a:noAutofit/>
          </a:bodyPr>
          <a:lstStyle>
            <a:lvl1pPr marL="0" indent="0">
              <a:buNone/>
              <a:defRPr sz="5400" b="1" baseline="0">
                <a:solidFill>
                  <a:schemeClr val="accent1"/>
                </a:solidFill>
              </a:defRPr>
            </a:lvl1pPr>
          </a:lstStyle>
          <a:p>
            <a:pPr lvl="0"/>
            <a:r>
              <a:rPr lang="en-NZ" sz="5400" b="1" dirty="0"/>
              <a:t>Title with table only</a:t>
            </a:r>
            <a:endParaRPr lang="en-NZ" dirty="0"/>
          </a:p>
        </p:txBody>
      </p:sp>
      <p:sp>
        <p:nvSpPr>
          <p:cNvPr id="7" name="Footer Placeholder 4"/>
          <p:cNvSpPr>
            <a:spLocks noGrp="1"/>
          </p:cNvSpPr>
          <p:nvPr>
            <p:ph type="ftr" sz="quarter" idx="3"/>
          </p:nvPr>
        </p:nvSpPr>
        <p:spPr>
          <a:xfrm>
            <a:off x="611560" y="6304235"/>
            <a:ext cx="2808312" cy="365125"/>
          </a:xfrm>
          <a:prstGeom prst="rect">
            <a:avLst/>
          </a:prstGeom>
        </p:spPr>
        <p:txBody>
          <a:bodyPr vert="horz" lIns="91440" tIns="45720" rIns="91440" bIns="45720" rtlCol="0" anchor="ctr"/>
          <a:lstStyle>
            <a:lvl1pPr algn="l">
              <a:defRPr sz="1000">
                <a:solidFill>
                  <a:schemeClr val="bg1"/>
                </a:solidFill>
              </a:defRPr>
            </a:lvl1pPr>
          </a:lstStyle>
          <a:p>
            <a:r>
              <a:rPr lang="en-NZ" dirty="0"/>
              <a:t>| Footer details here</a:t>
            </a:r>
          </a:p>
        </p:txBody>
      </p:sp>
    </p:spTree>
    <p:extLst>
      <p:ext uri="{BB962C8B-B14F-4D97-AF65-F5344CB8AC3E}">
        <p14:creationId xmlns:p14="http://schemas.microsoft.com/office/powerpoint/2010/main" val="2419408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Image and tex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E358689-BA0A-49A1-8A48-F71B8AB2D529}" type="slidenum">
              <a:rPr lang="en-NZ" smtClean="0"/>
              <a:pPr/>
              <a:t>‹#›</a:t>
            </a:fld>
            <a:endParaRPr lang="en-NZ" dirty="0"/>
          </a:p>
        </p:txBody>
      </p:sp>
      <p:sp>
        <p:nvSpPr>
          <p:cNvPr id="10" name="Text Placeholder 9"/>
          <p:cNvSpPr>
            <a:spLocks noGrp="1"/>
          </p:cNvSpPr>
          <p:nvPr>
            <p:ph type="body" sz="quarter" idx="14" hasCustomPrompt="1"/>
          </p:nvPr>
        </p:nvSpPr>
        <p:spPr>
          <a:xfrm>
            <a:off x="395536" y="1397768"/>
            <a:ext cx="3887787" cy="4392612"/>
          </a:xfrm>
        </p:spPr>
        <p:txBody>
          <a:bodyPr>
            <a:normAutofit/>
          </a:bodyPr>
          <a:lstStyle>
            <a:lvl1pPr marL="0" indent="0">
              <a:buFont typeface="Arial" pitchFamily="34" charset="0"/>
              <a:buNone/>
              <a:defRPr sz="2200" i="0" baseline="0"/>
            </a:lvl1pPr>
          </a:lstStyle>
          <a:p>
            <a:pPr lvl="0"/>
            <a:r>
              <a:rPr lang="en-US" dirty="0"/>
              <a:t>First level of text</a:t>
            </a:r>
          </a:p>
          <a:p>
            <a:pPr lvl="1"/>
            <a:r>
              <a:rPr lang="en-US" dirty="0"/>
              <a:t>Second level</a:t>
            </a:r>
          </a:p>
          <a:p>
            <a:pPr lvl="2"/>
            <a:r>
              <a:rPr lang="en-US" dirty="0"/>
              <a:t>Third level</a:t>
            </a:r>
          </a:p>
          <a:p>
            <a:pPr lvl="3"/>
            <a:r>
              <a:rPr lang="en-US" dirty="0"/>
              <a:t>Fourth level</a:t>
            </a:r>
          </a:p>
          <a:p>
            <a:pPr lvl="4"/>
            <a:r>
              <a:rPr lang="en-US" dirty="0"/>
              <a:t>Fifth level</a:t>
            </a:r>
            <a:endParaRPr lang="en-NZ" dirty="0"/>
          </a:p>
          <a:p>
            <a:pPr lvl="0"/>
            <a:endParaRPr lang="en-NZ" dirty="0"/>
          </a:p>
        </p:txBody>
      </p:sp>
      <p:sp>
        <p:nvSpPr>
          <p:cNvPr id="12" name="Picture Placeholder 11"/>
          <p:cNvSpPr>
            <a:spLocks noGrp="1"/>
          </p:cNvSpPr>
          <p:nvPr>
            <p:ph type="pic" sz="quarter" idx="15" hasCustomPrompt="1"/>
          </p:nvPr>
        </p:nvSpPr>
        <p:spPr>
          <a:xfrm>
            <a:off x="4500563" y="1398314"/>
            <a:ext cx="4248150" cy="4319587"/>
          </a:xfrm>
          <a:noFill/>
          <a:ln w="38100">
            <a:solidFill>
              <a:schemeClr val="bg1"/>
            </a:solidFill>
          </a:ln>
          <a:effectLst>
            <a:outerShdw blurRad="50800" dist="38100" dir="2700000" algn="tl" rotWithShape="0">
              <a:prstClr val="black">
                <a:alpha val="40000"/>
              </a:prstClr>
            </a:outerShdw>
          </a:effectLst>
        </p:spPr>
        <p:txBody>
          <a:bodyPr>
            <a:normAutofit/>
          </a:bodyPr>
          <a:lstStyle>
            <a:lvl1pPr marL="0" indent="0">
              <a:buNone/>
              <a:defRPr sz="1400" i="1" baseline="0"/>
            </a:lvl1pPr>
          </a:lstStyle>
          <a:p>
            <a:r>
              <a:rPr lang="en-NZ" dirty="0"/>
              <a:t>Click icon to add image</a:t>
            </a:r>
          </a:p>
        </p:txBody>
      </p:sp>
      <p:sp>
        <p:nvSpPr>
          <p:cNvPr id="13" name="Text Placeholder 15"/>
          <p:cNvSpPr>
            <a:spLocks noGrp="1"/>
          </p:cNvSpPr>
          <p:nvPr>
            <p:ph type="body" sz="quarter" idx="16" hasCustomPrompt="1"/>
          </p:nvPr>
        </p:nvSpPr>
        <p:spPr>
          <a:xfrm>
            <a:off x="398186" y="228877"/>
            <a:ext cx="8367712" cy="854075"/>
          </a:xfrm>
        </p:spPr>
        <p:txBody>
          <a:bodyPr>
            <a:noAutofit/>
          </a:bodyPr>
          <a:lstStyle>
            <a:lvl1pPr marL="0" indent="0">
              <a:buNone/>
              <a:defRPr sz="5400" b="1" baseline="0">
                <a:solidFill>
                  <a:schemeClr val="accent1"/>
                </a:solidFill>
              </a:defRPr>
            </a:lvl1pPr>
          </a:lstStyle>
          <a:p>
            <a:pPr lvl="0"/>
            <a:r>
              <a:rPr lang="en-NZ" sz="5400" b="1" dirty="0"/>
              <a:t>Title with text and graph</a:t>
            </a:r>
            <a:endParaRPr lang="en-NZ" dirty="0"/>
          </a:p>
        </p:txBody>
      </p:sp>
      <p:sp>
        <p:nvSpPr>
          <p:cNvPr id="7" name="Footer Placeholder 4"/>
          <p:cNvSpPr>
            <a:spLocks noGrp="1"/>
          </p:cNvSpPr>
          <p:nvPr>
            <p:ph type="ftr" sz="quarter" idx="3"/>
          </p:nvPr>
        </p:nvSpPr>
        <p:spPr>
          <a:xfrm>
            <a:off x="611560" y="6304235"/>
            <a:ext cx="2808312" cy="365125"/>
          </a:xfrm>
          <a:prstGeom prst="rect">
            <a:avLst/>
          </a:prstGeom>
        </p:spPr>
        <p:txBody>
          <a:bodyPr vert="horz" lIns="91440" tIns="45720" rIns="91440" bIns="45720" rtlCol="0" anchor="ctr"/>
          <a:lstStyle>
            <a:lvl1pPr algn="l">
              <a:defRPr sz="1000">
                <a:solidFill>
                  <a:schemeClr val="bg1"/>
                </a:solidFill>
              </a:defRPr>
            </a:lvl1pPr>
          </a:lstStyle>
          <a:p>
            <a:r>
              <a:rPr lang="en-NZ" dirty="0"/>
              <a:t>| Footer details here</a:t>
            </a:r>
          </a:p>
        </p:txBody>
      </p:sp>
    </p:spTree>
    <p:extLst>
      <p:ext uri="{BB962C8B-B14F-4D97-AF65-F5344CB8AC3E}">
        <p14:creationId xmlns:p14="http://schemas.microsoft.com/office/powerpoint/2010/main" val="3597290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no image">
    <p:spTree>
      <p:nvGrpSpPr>
        <p:cNvPr id="1" name=""/>
        <p:cNvGrpSpPr/>
        <p:nvPr/>
      </p:nvGrpSpPr>
      <p:grpSpPr>
        <a:xfrm>
          <a:off x="0" y="0"/>
          <a:ext cx="0" cy="0"/>
          <a:chOff x="0" y="0"/>
          <a:chExt cx="0" cy="0"/>
        </a:xfrm>
      </p:grpSpPr>
      <p:sp>
        <p:nvSpPr>
          <p:cNvPr id="16" name="Text Placeholder 15"/>
          <p:cNvSpPr>
            <a:spLocks noGrp="1"/>
          </p:cNvSpPr>
          <p:nvPr>
            <p:ph type="body" sz="quarter" idx="14" hasCustomPrompt="1"/>
          </p:nvPr>
        </p:nvSpPr>
        <p:spPr>
          <a:xfrm>
            <a:off x="398186" y="228877"/>
            <a:ext cx="8367712" cy="854075"/>
          </a:xfrm>
          <a:noFill/>
        </p:spPr>
        <p:txBody>
          <a:bodyPr>
            <a:noAutofit/>
          </a:bodyPr>
          <a:lstStyle>
            <a:lvl1pPr marL="0" indent="0">
              <a:buNone/>
              <a:defRPr sz="5400" b="1" baseline="0">
                <a:solidFill>
                  <a:schemeClr val="accent1"/>
                </a:solidFill>
              </a:defRPr>
            </a:lvl1pPr>
          </a:lstStyle>
          <a:p>
            <a:pPr lvl="0"/>
            <a:r>
              <a:rPr lang="en-NZ" sz="5400" b="1" dirty="0"/>
              <a:t>Section header side image</a:t>
            </a:r>
            <a:endParaRPr lang="en-NZ" dirty="0"/>
          </a:p>
        </p:txBody>
      </p:sp>
      <p:sp>
        <p:nvSpPr>
          <p:cNvPr id="6" name="Slide Number Placeholder 5"/>
          <p:cNvSpPr>
            <a:spLocks noGrp="1"/>
          </p:cNvSpPr>
          <p:nvPr>
            <p:ph type="sldNum" sz="quarter" idx="12"/>
          </p:nvPr>
        </p:nvSpPr>
        <p:spPr/>
        <p:txBody>
          <a:bodyPr/>
          <a:lstStyle>
            <a:lvl1pPr>
              <a:defRPr sz="1200"/>
            </a:lvl1pPr>
          </a:lstStyle>
          <a:p>
            <a:fld id="{8E358689-BA0A-49A1-8A48-F71B8AB2D529}" type="slidenum">
              <a:rPr lang="en-NZ" smtClean="0"/>
              <a:pPr/>
              <a:t>‹#›</a:t>
            </a:fld>
            <a:endParaRPr lang="en-NZ" dirty="0"/>
          </a:p>
        </p:txBody>
      </p:sp>
      <p:sp>
        <p:nvSpPr>
          <p:cNvPr id="7" name="Picture Placeholder 11"/>
          <p:cNvSpPr>
            <a:spLocks noGrp="1"/>
          </p:cNvSpPr>
          <p:nvPr>
            <p:ph type="pic" sz="quarter" idx="15" hasCustomPrompt="1"/>
          </p:nvPr>
        </p:nvSpPr>
        <p:spPr>
          <a:xfrm>
            <a:off x="2862470" y="1212575"/>
            <a:ext cx="5727219" cy="4651513"/>
          </a:xfrm>
          <a:noFill/>
          <a:ln w="38100">
            <a:solidFill>
              <a:schemeClr val="bg1"/>
            </a:solidFill>
          </a:ln>
          <a:effectLst>
            <a:outerShdw blurRad="50800" dist="38100" dir="2700000" algn="tl" rotWithShape="0">
              <a:prstClr val="black">
                <a:alpha val="40000"/>
              </a:prstClr>
            </a:outerShdw>
          </a:effectLst>
        </p:spPr>
        <p:txBody>
          <a:bodyPr>
            <a:normAutofit/>
          </a:bodyPr>
          <a:lstStyle>
            <a:lvl1pPr marL="0" indent="0">
              <a:buNone/>
              <a:defRPr sz="1400" i="1" baseline="0"/>
            </a:lvl1pPr>
          </a:lstStyle>
          <a:p>
            <a:r>
              <a:rPr lang="en-NZ" dirty="0"/>
              <a:t>Click icon to add image</a:t>
            </a:r>
          </a:p>
        </p:txBody>
      </p:sp>
      <p:sp>
        <p:nvSpPr>
          <p:cNvPr id="9" name="Footer Placeholder 4"/>
          <p:cNvSpPr>
            <a:spLocks noGrp="1"/>
          </p:cNvSpPr>
          <p:nvPr>
            <p:ph type="ftr" sz="quarter" idx="3"/>
          </p:nvPr>
        </p:nvSpPr>
        <p:spPr>
          <a:xfrm>
            <a:off x="611560" y="6304235"/>
            <a:ext cx="2808312" cy="365125"/>
          </a:xfrm>
          <a:prstGeom prst="rect">
            <a:avLst/>
          </a:prstGeom>
        </p:spPr>
        <p:txBody>
          <a:bodyPr vert="horz" lIns="91440" tIns="45720" rIns="91440" bIns="45720" rtlCol="0" anchor="ctr"/>
          <a:lstStyle>
            <a:lvl1pPr algn="l">
              <a:defRPr sz="1000">
                <a:solidFill>
                  <a:schemeClr val="bg1"/>
                </a:solidFill>
              </a:defRPr>
            </a:lvl1pPr>
          </a:lstStyle>
          <a:p>
            <a:r>
              <a:rPr lang="en-NZ" dirty="0"/>
              <a:t>| Footer details here</a:t>
            </a:r>
          </a:p>
        </p:txBody>
      </p:sp>
    </p:spTree>
    <p:extLst>
      <p:ext uri="{BB962C8B-B14F-4D97-AF65-F5344CB8AC3E}">
        <p14:creationId xmlns:p14="http://schemas.microsoft.com/office/powerpoint/2010/main" val="2722683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5888"/>
            <a:ext cx="8229600" cy="936625"/>
          </a:xfrm>
        </p:spPr>
        <p:txBody>
          <a:bodyPr/>
          <a:lstStyle/>
          <a:p>
            <a:r>
              <a:rPr lang="en-US"/>
              <a:t>Click to edit Master title style</a:t>
            </a:r>
          </a:p>
        </p:txBody>
      </p:sp>
      <p:sp>
        <p:nvSpPr>
          <p:cNvPr id="3" name="Content Placeholder 2"/>
          <p:cNvSpPr>
            <a:spLocks noGrp="1"/>
          </p:cNvSpPr>
          <p:nvPr>
            <p:ph sz="half" idx="1"/>
          </p:nvPr>
        </p:nvSpPr>
        <p:spPr>
          <a:xfrm>
            <a:off x="457200" y="141287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412875"/>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751263"/>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9548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404664"/>
            <a:ext cx="8229600" cy="1143000"/>
          </a:xfrm>
          <a:prstGeom prst="rect">
            <a:avLst/>
          </a:prstGeom>
        </p:spPr>
        <p:txBody>
          <a:bodyPr vert="horz" lIns="91440" tIns="45720" rIns="91440" bIns="45720" rtlCol="0" anchor="ctr">
            <a:normAutofit/>
          </a:bodyPr>
          <a:lstStyle/>
          <a:p>
            <a:r>
              <a:rPr lang="en-US" dirty="0"/>
              <a:t>This is the heading</a:t>
            </a:r>
            <a:endParaRPr lang="en-NZ"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First level of text</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5" name="Footer Placeholder 4"/>
          <p:cNvSpPr>
            <a:spLocks noGrp="1"/>
          </p:cNvSpPr>
          <p:nvPr>
            <p:ph type="ftr" sz="quarter" idx="3"/>
          </p:nvPr>
        </p:nvSpPr>
        <p:spPr>
          <a:xfrm>
            <a:off x="611560" y="6304235"/>
            <a:ext cx="2808312" cy="365125"/>
          </a:xfrm>
          <a:prstGeom prst="rect">
            <a:avLst/>
          </a:prstGeom>
        </p:spPr>
        <p:txBody>
          <a:bodyPr vert="horz" lIns="91440" tIns="45720" rIns="91440" bIns="45720" rtlCol="0" anchor="ctr"/>
          <a:lstStyle>
            <a:lvl1pPr algn="l">
              <a:defRPr sz="1000">
                <a:solidFill>
                  <a:schemeClr val="bg1"/>
                </a:solidFill>
              </a:defRPr>
            </a:lvl1pPr>
          </a:lstStyle>
          <a:p>
            <a:r>
              <a:rPr lang="en-NZ" dirty="0"/>
              <a:t>| Footer details here</a:t>
            </a:r>
          </a:p>
        </p:txBody>
      </p:sp>
      <p:sp>
        <p:nvSpPr>
          <p:cNvPr id="6" name="Slide Number Placeholder 5"/>
          <p:cNvSpPr>
            <a:spLocks noGrp="1"/>
          </p:cNvSpPr>
          <p:nvPr>
            <p:ph type="sldNum" sz="quarter" idx="4"/>
          </p:nvPr>
        </p:nvSpPr>
        <p:spPr>
          <a:xfrm>
            <a:off x="395536" y="6309321"/>
            <a:ext cx="405408" cy="360039"/>
          </a:xfrm>
          <a:prstGeom prst="rect">
            <a:avLst/>
          </a:prstGeom>
        </p:spPr>
        <p:txBody>
          <a:bodyPr vert="horz" lIns="91440" tIns="45720" rIns="91440" bIns="45720" rtlCol="0" anchor="ctr"/>
          <a:lstStyle>
            <a:lvl1pPr algn="l">
              <a:defRPr sz="1000">
                <a:solidFill>
                  <a:schemeClr val="bg1"/>
                </a:solidFill>
              </a:defRPr>
            </a:lvl1pPr>
          </a:lstStyle>
          <a:p>
            <a:fld id="{8E358689-BA0A-49A1-8A48-F71B8AB2D529}" type="slidenum">
              <a:rPr lang="en-NZ" smtClean="0"/>
              <a:pPr/>
              <a:t>‹#›</a:t>
            </a:fld>
            <a:endParaRPr lang="en-NZ" dirty="0"/>
          </a:p>
        </p:txBody>
      </p:sp>
    </p:spTree>
    <p:extLst>
      <p:ext uri="{BB962C8B-B14F-4D97-AF65-F5344CB8AC3E}">
        <p14:creationId xmlns:p14="http://schemas.microsoft.com/office/powerpoint/2010/main" val="2187426820"/>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660" r:id="rId3"/>
    <p:sldLayoutId id="2147483667" r:id="rId4"/>
    <p:sldLayoutId id="2147483650" r:id="rId5"/>
    <p:sldLayoutId id="2147483661" r:id="rId6"/>
    <p:sldLayoutId id="2147483666" r:id="rId7"/>
    <p:sldLayoutId id="2147483671" r:id="rId8"/>
    <p:sldLayoutId id="2147483674" r:id="rId9"/>
  </p:sldLayoutIdLst>
  <p:hf hdr="0" dt="0"/>
  <p:txStyles>
    <p:titleStyle>
      <a:lvl1pPr algn="l" defTabSz="914400" rtl="0" eaLnBrk="1" latinLnBrk="0" hangingPunct="1">
        <a:spcBef>
          <a:spcPct val="0"/>
        </a:spcBef>
        <a:buNone/>
        <a:defRPr sz="5400" b="1" kern="1200" baseline="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200" kern="1200">
          <a:solidFill>
            <a:schemeClr val="accent2">
              <a:lumMod val="50000"/>
            </a:schemeClr>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4.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693" r="693"/>
          <a:stretch>
            <a:fillRect/>
          </a:stretch>
        </p:blipFill>
        <p:spPr/>
      </p:pic>
      <p:sp>
        <p:nvSpPr>
          <p:cNvPr id="3" name="Slide Number Placeholder 2"/>
          <p:cNvSpPr>
            <a:spLocks noGrp="1"/>
          </p:cNvSpPr>
          <p:nvPr>
            <p:ph type="sldNum" sz="quarter" idx="12"/>
          </p:nvPr>
        </p:nvSpPr>
        <p:spPr/>
        <p:txBody>
          <a:bodyPr/>
          <a:lstStyle/>
          <a:p>
            <a:fld id="{8E358689-BA0A-49A1-8A48-F71B8AB2D529}" type="slidenum">
              <a:rPr lang="en-NZ" smtClean="0"/>
              <a:t>1</a:t>
            </a:fld>
            <a:endParaRPr lang="en-NZ" dirty="0"/>
          </a:p>
        </p:txBody>
      </p:sp>
      <p:sp>
        <p:nvSpPr>
          <p:cNvPr id="4" name="Title 3"/>
          <p:cNvSpPr>
            <a:spLocks noGrp="1"/>
          </p:cNvSpPr>
          <p:nvPr>
            <p:ph type="ctrTitle"/>
          </p:nvPr>
        </p:nvSpPr>
        <p:spPr>
          <a:xfrm>
            <a:off x="359532" y="-34788"/>
            <a:ext cx="8424936" cy="1878496"/>
          </a:xfrm>
        </p:spPr>
        <p:txBody>
          <a:bodyPr>
            <a:normAutofit/>
          </a:bodyPr>
          <a:lstStyle/>
          <a:p>
            <a:r>
              <a:rPr lang="en-NZ" dirty="0"/>
              <a:t>NZZO FANS1/A Performance 2014</a:t>
            </a:r>
          </a:p>
        </p:txBody>
      </p:sp>
      <p:pic>
        <p:nvPicPr>
          <p:cNvPr id="17" name="Picture Placeholder 16"/>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
        <p:nvSpPr>
          <p:cNvPr id="2" name="TextBox 1"/>
          <p:cNvSpPr txBox="1"/>
          <p:nvPr/>
        </p:nvSpPr>
        <p:spPr>
          <a:xfrm>
            <a:off x="775252" y="4651513"/>
            <a:ext cx="6380922" cy="923330"/>
          </a:xfrm>
          <a:prstGeom prst="rect">
            <a:avLst/>
          </a:prstGeom>
          <a:noFill/>
        </p:spPr>
        <p:txBody>
          <a:bodyPr wrap="square" rtlCol="0">
            <a:spAutoFit/>
          </a:bodyPr>
          <a:lstStyle/>
          <a:p>
            <a:r>
              <a:rPr lang="en-NZ" b="1" dirty="0">
                <a:solidFill>
                  <a:schemeClr val="bg1"/>
                </a:solidFill>
              </a:rPr>
              <a:t>ISPACG FIT 22</a:t>
            </a:r>
          </a:p>
          <a:p>
            <a:r>
              <a:rPr lang="en-NZ" b="1" dirty="0">
                <a:solidFill>
                  <a:schemeClr val="bg1"/>
                </a:solidFill>
              </a:rPr>
              <a:t>Santiago, Chile</a:t>
            </a:r>
          </a:p>
          <a:p>
            <a:r>
              <a:rPr lang="en-NZ" b="1" dirty="0">
                <a:solidFill>
                  <a:schemeClr val="bg1"/>
                </a:solidFill>
              </a:rPr>
              <a:t>2-3 March 2015 </a:t>
            </a:r>
            <a:endParaRPr lang="en-US" b="1" dirty="0">
              <a:solidFill>
                <a:schemeClr val="bg1"/>
              </a:solidFill>
            </a:endParaRPr>
          </a:p>
        </p:txBody>
      </p:sp>
      <p:sp>
        <p:nvSpPr>
          <p:cNvPr id="7" name="Footer Placeholder 4"/>
          <p:cNvSpPr>
            <a:spLocks noGrp="1"/>
          </p:cNvSpPr>
          <p:nvPr>
            <p:ph type="ftr" sz="quarter" idx="3"/>
          </p:nvPr>
        </p:nvSpPr>
        <p:spPr>
          <a:xfrm>
            <a:off x="611560" y="6304235"/>
            <a:ext cx="2808312" cy="365125"/>
          </a:xfrm>
          <a:prstGeom prst="rect">
            <a:avLst/>
          </a:prstGeom>
        </p:spPr>
        <p:txBody>
          <a:bodyPr vert="horz" lIns="91440" tIns="45720" rIns="91440" bIns="45720" rtlCol="0" anchor="ctr"/>
          <a:lstStyle>
            <a:lvl1pPr algn="l">
              <a:defRPr sz="1000">
                <a:solidFill>
                  <a:schemeClr val="bg1"/>
                </a:solidFill>
              </a:defRPr>
            </a:lvl1pPr>
          </a:lstStyle>
          <a:p>
            <a:r>
              <a:rPr lang="en-NZ" dirty="0"/>
              <a:t>| ISPACG  FIT 22 2015</a:t>
            </a:r>
          </a:p>
        </p:txBody>
      </p:sp>
      <p:pic>
        <p:nvPicPr>
          <p:cNvPr id="8" name="Picture 2" descr="COV-GN2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4833" y="6234703"/>
            <a:ext cx="903684" cy="504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460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a:t>| ISPACG FIT 22 2015</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10</a:t>
            </a:fld>
            <a:endParaRPr lang="en-NZ" sz="1000" dirty="0">
              <a:solidFill>
                <a:schemeClr val="bg1"/>
              </a:solidFill>
            </a:endParaRPr>
          </a:p>
        </p:txBody>
      </p:sp>
      <p:pic>
        <p:nvPicPr>
          <p:cNvPr id="1026" name="Picture 2" descr="COV-GN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G:\Systems Development\ISPACG\2015_ISPACG29_Santiago\FIT 22\Prep\PORT_201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665" y="0"/>
            <a:ext cx="7496175" cy="5972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2746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916223" y="2849149"/>
            <a:ext cx="5438734" cy="936625"/>
          </a:xfrm>
        </p:spPr>
        <p:txBody>
          <a:bodyPr>
            <a:normAutofit/>
          </a:bodyPr>
          <a:lstStyle/>
          <a:p>
            <a:r>
              <a:rPr lang="en-US" sz="4400" dirty="0"/>
              <a:t>Iridium Performance</a:t>
            </a:r>
            <a:endParaRPr lang="en-NZ" sz="4400" dirty="0"/>
          </a:p>
        </p:txBody>
      </p:sp>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a:t>| ISPACG FIT 22 2015</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11</a:t>
            </a:fld>
            <a:endParaRPr lang="en-NZ" sz="1000" dirty="0">
              <a:solidFill>
                <a:schemeClr val="bg1"/>
              </a:solidFill>
            </a:endParaRPr>
          </a:p>
        </p:txBody>
      </p:sp>
      <p:pic>
        <p:nvPicPr>
          <p:cNvPr id="1026" name="Picture 2" descr="COV-GN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57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a:t>| ISPACG FIT 22 2015</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12</a:t>
            </a:fld>
            <a:endParaRPr lang="en-NZ" sz="1000" dirty="0">
              <a:solidFill>
                <a:schemeClr val="bg1"/>
              </a:solidFill>
            </a:endParaRPr>
          </a:p>
        </p:txBody>
      </p:sp>
      <p:pic>
        <p:nvPicPr>
          <p:cNvPr id="1026" name="Picture 2" descr="COV-GN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G:\Systems Development\ISPACG\2015_ISPACG29_Santiago\FIT 22\Prep\Iridium_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291" y="0"/>
            <a:ext cx="6753225" cy="5972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7608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a:t>| ISPACG FIT 22 2015</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13</a:t>
            </a:fld>
            <a:endParaRPr lang="en-NZ" sz="1000" dirty="0">
              <a:solidFill>
                <a:schemeClr val="bg1"/>
              </a:solidFill>
            </a:endParaRPr>
          </a:p>
        </p:txBody>
      </p:sp>
      <p:pic>
        <p:nvPicPr>
          <p:cNvPr id="1026" name="Picture 2" descr="COV-GN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G:\Systems Development\ISPACG\2015_ISPACG29_Santiago\FIT 22\Prep\Iridium_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6744" y="0"/>
            <a:ext cx="6753225" cy="5972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575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a:t>| ISPACG FIT 22 2015</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14</a:t>
            </a:fld>
            <a:endParaRPr lang="en-NZ" sz="1000" dirty="0">
              <a:solidFill>
                <a:schemeClr val="bg1"/>
              </a:solidFill>
            </a:endParaRPr>
          </a:p>
        </p:txBody>
      </p:sp>
      <p:pic>
        <p:nvPicPr>
          <p:cNvPr id="1026" name="Picture 2" descr="COV-GN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G:\Systems Development\ISPACG\2015_ISPACG29_Santiago\FIT 22\Prep\FAA_Iridium_All_Dec1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3548" y="117326"/>
            <a:ext cx="6480313" cy="595548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22306" y="4015409"/>
            <a:ext cx="685800" cy="369332"/>
          </a:xfrm>
          <a:prstGeom prst="rect">
            <a:avLst/>
          </a:prstGeom>
          <a:noFill/>
        </p:spPr>
        <p:txBody>
          <a:bodyPr wrap="square" rtlCol="0">
            <a:spAutoFit/>
          </a:bodyPr>
          <a:lstStyle/>
          <a:p>
            <a:r>
              <a:rPr lang="en-NZ" b="1" dirty="0">
                <a:solidFill>
                  <a:srgbClr val="FF0000"/>
                </a:solidFill>
              </a:rPr>
              <a:t>HAL</a:t>
            </a:r>
          </a:p>
        </p:txBody>
      </p:sp>
      <p:cxnSp>
        <p:nvCxnSpPr>
          <p:cNvPr id="4" name="Straight Arrow Connector 3"/>
          <p:cNvCxnSpPr/>
          <p:nvPr/>
        </p:nvCxnSpPr>
        <p:spPr>
          <a:xfrm flipH="1" flipV="1">
            <a:off x="4770783" y="3339548"/>
            <a:ext cx="39756" cy="75537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6251713" y="2256183"/>
            <a:ext cx="149087" cy="154056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134250" y="3735351"/>
            <a:ext cx="533099" cy="369332"/>
          </a:xfrm>
          <a:prstGeom prst="rect">
            <a:avLst/>
          </a:prstGeom>
          <a:noFill/>
        </p:spPr>
        <p:txBody>
          <a:bodyPr wrap="square" rtlCol="0">
            <a:spAutoFit/>
          </a:bodyPr>
          <a:lstStyle/>
          <a:p>
            <a:r>
              <a:rPr lang="en-NZ" b="1" dirty="0">
                <a:solidFill>
                  <a:srgbClr val="FF0000"/>
                </a:solidFill>
              </a:rPr>
              <a:t>GTI</a:t>
            </a:r>
          </a:p>
        </p:txBody>
      </p:sp>
    </p:spTree>
    <p:extLst>
      <p:ext uri="{BB962C8B-B14F-4D97-AF65-F5344CB8AC3E}">
        <p14:creationId xmlns:p14="http://schemas.microsoft.com/office/powerpoint/2010/main" val="1215966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a:t>| ISPACG FIT 22 2015</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15</a:t>
            </a:fld>
            <a:endParaRPr lang="en-NZ" sz="1000" dirty="0">
              <a:solidFill>
                <a:schemeClr val="bg1"/>
              </a:solidFill>
            </a:endParaRPr>
          </a:p>
        </p:txBody>
      </p:sp>
      <p:pic>
        <p:nvPicPr>
          <p:cNvPr id="1026" name="Picture 2" descr="COV-GN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G:\Systems Development\ISPACG\2015_ISPACG29_Santiago\FIT 22\Prep\FAA_Iridium_HAL_Dec1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0377" y="18790"/>
            <a:ext cx="7214249" cy="598444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303643" y="4323522"/>
            <a:ext cx="3826565" cy="646331"/>
          </a:xfrm>
          <a:prstGeom prst="rect">
            <a:avLst/>
          </a:prstGeom>
          <a:noFill/>
        </p:spPr>
        <p:txBody>
          <a:bodyPr wrap="square" rtlCol="0">
            <a:spAutoFit/>
          </a:bodyPr>
          <a:lstStyle/>
          <a:p>
            <a:r>
              <a:rPr lang="en-NZ" b="1" dirty="0">
                <a:solidFill>
                  <a:srgbClr val="FF0000"/>
                </a:solidFill>
              </a:rPr>
              <a:t>N583HA believed to have had an avionics upgrade early December 2014</a:t>
            </a:r>
          </a:p>
        </p:txBody>
      </p:sp>
      <p:cxnSp>
        <p:nvCxnSpPr>
          <p:cNvPr id="4" name="Straight Arrow Connector 3"/>
          <p:cNvCxnSpPr/>
          <p:nvPr/>
        </p:nvCxnSpPr>
        <p:spPr>
          <a:xfrm flipH="1" flipV="1">
            <a:off x="4422914" y="2345636"/>
            <a:ext cx="1242390" cy="207727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2163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916223" y="2849149"/>
            <a:ext cx="5438734" cy="936625"/>
          </a:xfrm>
        </p:spPr>
        <p:txBody>
          <a:bodyPr>
            <a:normAutofit/>
          </a:bodyPr>
          <a:lstStyle/>
          <a:p>
            <a:r>
              <a:rPr lang="en-US" sz="4400" dirty="0"/>
              <a:t>  B787 Performance</a:t>
            </a:r>
            <a:endParaRPr lang="en-NZ" sz="4400" dirty="0"/>
          </a:p>
        </p:txBody>
      </p:sp>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a:t>| ISPACG FIT 22 2015</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16</a:t>
            </a:fld>
            <a:endParaRPr lang="en-NZ" sz="1000" dirty="0">
              <a:solidFill>
                <a:schemeClr val="bg1"/>
              </a:solidFill>
            </a:endParaRPr>
          </a:p>
        </p:txBody>
      </p:sp>
      <p:pic>
        <p:nvPicPr>
          <p:cNvPr id="1026" name="Picture 2" descr="COV-GN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814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a:t>| ISPACG FIT 22 2015</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17</a:t>
            </a:fld>
            <a:endParaRPr lang="en-NZ" sz="1000" dirty="0">
              <a:solidFill>
                <a:schemeClr val="bg1"/>
              </a:solidFill>
            </a:endParaRPr>
          </a:p>
        </p:txBody>
      </p:sp>
      <p:pic>
        <p:nvPicPr>
          <p:cNvPr id="1026" name="Picture 2" descr="COV-GN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G:\Systems Development\ISPACG\2015_ISPACG29_Santiago\FIT 22\Prep\B787_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022" y="0"/>
            <a:ext cx="6753225" cy="5972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332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a:t>| ISPACG FIT 22 2015</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18</a:t>
            </a:fld>
            <a:endParaRPr lang="en-NZ" sz="1000" dirty="0">
              <a:solidFill>
                <a:schemeClr val="bg1"/>
              </a:solidFill>
            </a:endParaRPr>
          </a:p>
        </p:txBody>
      </p:sp>
      <p:pic>
        <p:nvPicPr>
          <p:cNvPr id="1026" name="Picture 2" descr="COV-GN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G:\Systems Development\ISPACG\2015_ISPACG29_Santiago\FIT 22\Prep\B789_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717" y="0"/>
            <a:ext cx="6753225" cy="5972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249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a:t>| ISPACG FIT 22 2015</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19</a:t>
            </a:fld>
            <a:endParaRPr lang="en-NZ" sz="1000" dirty="0">
              <a:solidFill>
                <a:schemeClr val="bg1"/>
              </a:solidFill>
            </a:endParaRPr>
          </a:p>
        </p:txBody>
      </p:sp>
      <p:pic>
        <p:nvPicPr>
          <p:cNvPr id="1026" name="Picture 2" descr="COV-GN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G:\Systems Development\ISPACG\2015_ISPACG29_Santiago\FIT 22\Prep\ACTP B789.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944" y="0"/>
            <a:ext cx="7505700"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298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77078" y="2719940"/>
            <a:ext cx="8229600" cy="936625"/>
          </a:xfrm>
        </p:spPr>
        <p:txBody>
          <a:bodyPr>
            <a:normAutofit/>
          </a:bodyPr>
          <a:lstStyle/>
          <a:p>
            <a:r>
              <a:rPr lang="en-US" sz="4400" dirty="0"/>
              <a:t>   ADS-C Performance - RSP180</a:t>
            </a:r>
            <a:endParaRPr lang="en-NZ" sz="4400" dirty="0"/>
          </a:p>
        </p:txBody>
      </p:sp>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a:t>| ISPACG FIT 22 2015</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2</a:t>
            </a:fld>
            <a:endParaRPr lang="en-NZ" sz="1000" dirty="0">
              <a:solidFill>
                <a:schemeClr val="bg1"/>
              </a:solidFill>
            </a:endParaRPr>
          </a:p>
        </p:txBody>
      </p:sp>
      <p:pic>
        <p:nvPicPr>
          <p:cNvPr id="1026" name="Picture 2" descr="COV-GN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475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a:t>| ISPACG FIT 22 2015</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20</a:t>
            </a:fld>
            <a:endParaRPr lang="en-NZ" sz="1000" dirty="0">
              <a:solidFill>
                <a:schemeClr val="bg1"/>
              </a:solidFill>
            </a:endParaRPr>
          </a:p>
        </p:txBody>
      </p:sp>
      <p:pic>
        <p:nvPicPr>
          <p:cNvPr id="1026" name="Picture 2" descr="COV-GN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G:\Systems Development\ISPACG\2015_ISPACG29_Santiago\FIT 22\Prep\ACP B789.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944" y="0"/>
            <a:ext cx="7429500" cy="576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246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a:t>| ISPACG FIT 22 2015</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21</a:t>
            </a:fld>
            <a:endParaRPr lang="en-NZ" sz="1000" dirty="0">
              <a:solidFill>
                <a:schemeClr val="bg1"/>
              </a:solidFill>
            </a:endParaRPr>
          </a:p>
        </p:txBody>
      </p:sp>
      <p:pic>
        <p:nvPicPr>
          <p:cNvPr id="1026" name="Picture 2" descr="COV-GN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G:\Systems Development\ISPACG\2015_ISPACG29_Santiago\FIT 22\Prep\ACP B789_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421" y="0"/>
            <a:ext cx="7572375" cy="5972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9321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a:t>| ISPACG FIT 22 2015</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22</a:t>
            </a:fld>
            <a:endParaRPr lang="en-NZ" sz="1000" dirty="0">
              <a:solidFill>
                <a:schemeClr val="bg1"/>
              </a:solidFill>
            </a:endParaRPr>
          </a:p>
        </p:txBody>
      </p:sp>
      <p:pic>
        <p:nvPicPr>
          <p:cNvPr id="1026" name="Picture 2" descr="COV-GN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G:\Systems Development\ISPACG\2015_ISPACG29_Santiago\FIT 22\Prep\PORT B789.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109" y="0"/>
            <a:ext cx="7058025" cy="592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369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536712" y="2776193"/>
            <a:ext cx="8229600" cy="936625"/>
          </a:xfrm>
        </p:spPr>
        <p:txBody>
          <a:bodyPr>
            <a:normAutofit fontScale="90000"/>
          </a:bodyPr>
          <a:lstStyle/>
          <a:p>
            <a:pPr eaLnBrk="1" hangingPunct="1"/>
            <a:r>
              <a:rPr lang="en-NZ" altLang="en-US" sz="6000" dirty="0"/>
              <a:t>		  Thank you</a:t>
            </a:r>
          </a:p>
        </p:txBody>
      </p:sp>
    </p:spTree>
    <p:extLst>
      <p:ext uri="{BB962C8B-B14F-4D97-AF65-F5344CB8AC3E}">
        <p14:creationId xmlns:p14="http://schemas.microsoft.com/office/powerpoint/2010/main" val="1656007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a:t>| ISPACG FIT 22 2015</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3</a:t>
            </a:fld>
            <a:endParaRPr lang="en-NZ" sz="1000" dirty="0">
              <a:solidFill>
                <a:schemeClr val="bg1"/>
              </a:solidFill>
            </a:endParaRPr>
          </a:p>
        </p:txBody>
      </p:sp>
      <p:pic>
        <p:nvPicPr>
          <p:cNvPr id="1026" name="Picture 2" descr="COV-GN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G:\Systems Development\ISPACG\2015_ISPACG29_Santiago\FIT 22\Prep\RSP180_rgs_tabl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7" y="1133061"/>
            <a:ext cx="9154709" cy="4293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4802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a:t>| ISPACG FIT 22 2015</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4</a:t>
            </a:fld>
            <a:endParaRPr lang="en-NZ" sz="1000" dirty="0">
              <a:solidFill>
                <a:schemeClr val="bg1"/>
              </a:solidFill>
            </a:endParaRPr>
          </a:p>
        </p:txBody>
      </p:sp>
      <p:pic>
        <p:nvPicPr>
          <p:cNvPr id="1026" name="Picture 2" descr="COV-GN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G:\Systems Development\ISPACG\2015_ISPACG29_Santiago\FIT 22\Prep\RSP180_allrgs_2009-1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5829" y="0"/>
            <a:ext cx="6805943" cy="6044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840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a:t>| ISPACG FIT 22 2015</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5</a:t>
            </a:fld>
            <a:endParaRPr lang="en-NZ" sz="1000" dirty="0">
              <a:solidFill>
                <a:schemeClr val="bg1"/>
              </a:solidFill>
            </a:endParaRPr>
          </a:p>
        </p:txBody>
      </p:sp>
      <p:pic>
        <p:nvPicPr>
          <p:cNvPr id="1026" name="Picture 2" descr="COV-GN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G:\Systems Development\ISPACG\2015_ISPACG29_Santiago\FIT 22\Prep\RSP180_allrgs_type_201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804" y="0"/>
            <a:ext cx="6817135" cy="6054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473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a:t>| ISPACG FIT 22 2015</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6</a:t>
            </a:fld>
            <a:endParaRPr lang="en-NZ" sz="1000" dirty="0">
              <a:solidFill>
                <a:schemeClr val="bg1"/>
              </a:solidFill>
            </a:endParaRPr>
          </a:p>
        </p:txBody>
      </p:sp>
      <p:pic>
        <p:nvPicPr>
          <p:cNvPr id="1026" name="Picture 2" descr="COV-GN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G:\Systems Development\ISPACG\2015_ISPACG29_Santiago\FIT 22\Prep\RSP180_rgs_graph_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805" y="1"/>
            <a:ext cx="6799647" cy="603878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830416" y="2345639"/>
            <a:ext cx="447260" cy="830997"/>
          </a:xfrm>
          <a:prstGeom prst="rect">
            <a:avLst/>
          </a:prstGeom>
          <a:solidFill>
            <a:schemeClr val="bg1"/>
          </a:solidFill>
          <a:ln>
            <a:solidFill>
              <a:schemeClr val="bg1"/>
            </a:solidFill>
          </a:ln>
        </p:spPr>
        <p:txBody>
          <a:bodyPr wrap="square" rtlCol="0">
            <a:spAutoFit/>
          </a:bodyPr>
          <a:lstStyle/>
          <a:p>
            <a:r>
              <a:rPr lang="en-NZ" sz="4800" b="1" dirty="0">
                <a:solidFill>
                  <a:srgbClr val="FF0000"/>
                </a:solidFill>
              </a:rPr>
              <a:t>?</a:t>
            </a:r>
          </a:p>
        </p:txBody>
      </p:sp>
      <p:cxnSp>
        <p:nvCxnSpPr>
          <p:cNvPr id="13" name="Straight Arrow Connector 12"/>
          <p:cNvCxnSpPr/>
          <p:nvPr/>
        </p:nvCxnSpPr>
        <p:spPr>
          <a:xfrm flipV="1">
            <a:off x="5216387" y="858079"/>
            <a:ext cx="487017" cy="161013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216386" y="2880243"/>
            <a:ext cx="487017" cy="35780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5349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395536" y="2799453"/>
            <a:ext cx="8229600" cy="936625"/>
          </a:xfrm>
        </p:spPr>
        <p:txBody>
          <a:bodyPr>
            <a:normAutofit/>
          </a:bodyPr>
          <a:lstStyle/>
          <a:p>
            <a:r>
              <a:rPr lang="en-US" sz="4400" dirty="0"/>
              <a:t>    CPDLC Performance – RCP240</a:t>
            </a:r>
            <a:endParaRPr lang="en-NZ" sz="4400" dirty="0"/>
          </a:p>
        </p:txBody>
      </p:sp>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a:t>| ISPACG FIT 22 2015</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7</a:t>
            </a:fld>
            <a:endParaRPr lang="en-NZ" sz="1000" dirty="0">
              <a:solidFill>
                <a:schemeClr val="bg1"/>
              </a:solidFill>
            </a:endParaRPr>
          </a:p>
        </p:txBody>
      </p:sp>
      <p:pic>
        <p:nvPicPr>
          <p:cNvPr id="1026" name="Picture 2" descr="COV-GN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352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a:t>| ISPACG FIT 22 2015</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8</a:t>
            </a:fld>
            <a:endParaRPr lang="en-NZ" sz="1000" dirty="0">
              <a:solidFill>
                <a:schemeClr val="bg1"/>
              </a:solidFill>
            </a:endParaRPr>
          </a:p>
        </p:txBody>
      </p:sp>
      <p:pic>
        <p:nvPicPr>
          <p:cNvPr id="1026" name="Picture 2" descr="COV-GN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G:\Systems Development\ISPACG\2015_ISPACG29_Santiago\FIT 22\Prep\actp_201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939"/>
            <a:ext cx="7407205" cy="6008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373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a:t>| ISPACG FIT 22 2015</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9</a:t>
            </a:fld>
            <a:endParaRPr lang="en-NZ" sz="1000" dirty="0">
              <a:solidFill>
                <a:schemeClr val="bg1"/>
              </a:solidFill>
            </a:endParaRPr>
          </a:p>
        </p:txBody>
      </p:sp>
      <p:pic>
        <p:nvPicPr>
          <p:cNvPr id="1026" name="Picture 2" descr="COV-GN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G:\Systems Development\ISPACG\2015_ISPACG29_Santiago\FIT 22\Prep\acp_201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665" y="0"/>
            <a:ext cx="7485259" cy="5963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770999"/>
      </p:ext>
    </p:extLst>
  </p:cSld>
  <p:clrMapOvr>
    <a:masterClrMapping/>
  </p:clrMapOvr>
</p:sld>
</file>

<file path=ppt/theme/theme1.xml><?xml version="1.0" encoding="utf-8"?>
<a:theme xmlns:a="http://schemas.openxmlformats.org/drawingml/2006/main" name="Airways_PPT_template">
  <a:themeElements>
    <a:clrScheme name="Airways">
      <a:dk1>
        <a:sysClr val="windowText" lastClr="000000"/>
      </a:dk1>
      <a:lt1>
        <a:srgbClr val="FFFFFF"/>
      </a:lt1>
      <a:dk2>
        <a:srgbClr val="1F497D"/>
      </a:dk2>
      <a:lt2>
        <a:srgbClr val="DDD9C3"/>
      </a:lt2>
      <a:accent1>
        <a:srgbClr val="00ABDF"/>
      </a:accent1>
      <a:accent2>
        <a:srgbClr val="8A8B84"/>
      </a:accent2>
      <a:accent3>
        <a:srgbClr val="A8A9A4"/>
      </a:accent3>
      <a:accent4>
        <a:srgbClr val="892A8A"/>
      </a:accent4>
      <a:accent5>
        <a:srgbClr val="12D4BD"/>
      </a:accent5>
      <a:accent6>
        <a:srgbClr val="0000FF"/>
      </a:accent6>
      <a:hlink>
        <a:srgbClr val="0000FF"/>
      </a:hlink>
      <a:folHlink>
        <a:srgbClr val="800080"/>
      </a:folHlink>
    </a:clrScheme>
    <a:fontScheme name="Airways">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p:Policy xmlns:p="office.server.policy" id="" local="true">
  <p:Name>Document</p:Name>
  <p:Description/>
  <p:Statement/>
  <p:PolicyItems>
    <p:PolicyItem featureId="Microsoft.Office.RecordsManagement.PolicyFeatures.PolicyLabel" staticId="0x010100180DED4753C9F640B45D9FC9FA7E955F002F53D2FE6C6E8D4EBFD0DADFE3A6AB1C|1898547731" UniqueId="ee250f12-d802-4e33-933a-7500ec2982e4">
      <p:Name>Labels</p:Name>
      <p:Description>Generates labels that can be inserted in Microsoft Office documents to ensure that document properties or other important information are included when documents are printed. Labels can also be used to search for documents.</p:Description>
      <p:CustomData>
        <label>
          <properties>
            <justification>Left</justification>
          </properties>
          <segment type="metadata">RecordID</segment>
        </label>
      </p:CustomData>
    </p:PolicyItem>
  </p:PolicyItems>
</p:Policy>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Activity xmlns="312ed41f-7438-4f38-9f1a-c808e7c6ccfd" xsi:nil="true"/>
    <Subactivity xmlns="312ed41f-7438-4f38-9f1a-c808e7c6ccfd" xsi:nil="true"/>
    <Case xmlns="312ed41f-7438-4f38-9f1a-c808e7c6ccfd" xsi:nil="true"/>
    <DLCPolicyLabelLock xmlns="2ed1ae93-2437-4088-af24-9bc4874dafda" xsi:nil="true"/>
    <IconOverlay xmlns="http://schemas.microsoft.com/sharepoint/v4" xsi:nil="true"/>
    <Project xmlns="312ed41f-7438-4f38-9f1a-c808e7c6ccfd" xsi:nil="true"/>
    <FunctionGroup xmlns="312ed41f-7438-4f38-9f1a-c808e7c6ccfd" xsi:nil="true"/>
    <DLCPolicyLabelClientValue xmlns="2ed1ae93-2437-4088-af24-9bc4874dafda">RecordID Placeholder</DLCPolicyLabelClientValue>
    <DocumentType xmlns="312ed41f-7438-4f38-9f1a-c808e7c6ccfd" xsi:nil="true"/>
    <RecordID xmlns="2ed1ae93-2437-4088-af24-9bc4874dafda">RecordID Placeholder</RecordID>
    <Function xmlns="312ed41f-7438-4f38-9f1a-c808e7c6ccfd" xsi:nil="true"/>
    <CategoryValue xmlns="312ed41f-7438-4f38-9f1a-c808e7c6ccfd" xsi:nil="true"/>
    <_dlc_DocId xmlns="c60aa1ed-42b8-4b95-92a3-8fd2d9035baa">TDRDSY3RUY6R-13-85</_dlc_DocId>
    <_dlc_DocIdUrl xmlns="c60aa1ed-42b8-4b95-92a3-8fd2d9035baa">
      <Url>http://insites.acnz.airways.co.nz/_layouts/DocIdRedir.aspx?ID=TDRDSY3RUY6R-13-85</Url>
      <Description>TDRDSY3RUY6R-13-85</Description>
    </_dlc_DocIdUrl>
    <DLCPolicyLabelValue xmlns="2ed1ae93-2437-4088-af24-9bc4874dafda">RecordID Placeholder</DLCPolicyLabelValue>
  </documentManagement>
</p:properties>
</file>

<file path=customXml/item5.xml><?xml version="1.0" encoding="utf-8"?>
<ct:contentTypeSchema xmlns:ct="http://schemas.microsoft.com/office/2006/metadata/contentType" xmlns:ma="http://schemas.microsoft.com/office/2006/metadata/properties/metaAttributes" ct:_="" ma:_="" ma:contentTypeName="Document" ma:contentTypeID="0x010100180DED4753C9F640B45D9FC9FA7E955F002F53D2FE6C6E8D4EBFD0DADFE3A6AB1C" ma:contentTypeVersion="18" ma:contentTypeDescription="Create a new document." ma:contentTypeScope="" ma:versionID="a937cd6bfc5594fe546e3f13ebe26565">
  <xsd:schema xmlns:xsd="http://www.w3.org/2001/XMLSchema" xmlns:xs="http://www.w3.org/2001/XMLSchema" xmlns:p="http://schemas.microsoft.com/office/2006/metadata/properties" xmlns:ns1="http://schemas.microsoft.com/sharepoint/v3" xmlns:ns2="312ed41f-7438-4f38-9f1a-c808e7c6ccfd" xmlns:ns3="c60aa1ed-42b8-4b95-92a3-8fd2d9035baa" xmlns:ns4="http://schemas.microsoft.com/sharepoint/v4" xmlns:ns5="2ed1ae93-2437-4088-af24-9bc4874dafda" targetNamespace="http://schemas.microsoft.com/office/2006/metadata/properties" ma:root="true" ma:fieldsID="d7834dacd6a3bd560927005edf49dddd" ns1:_="" ns2:_="" ns3:_="" ns4:_="" ns5:_="">
    <xsd:import namespace="http://schemas.microsoft.com/sharepoint/v3"/>
    <xsd:import namespace="312ed41f-7438-4f38-9f1a-c808e7c6ccfd"/>
    <xsd:import namespace="c60aa1ed-42b8-4b95-92a3-8fd2d9035baa"/>
    <xsd:import namespace="http://schemas.microsoft.com/sharepoint/v4"/>
    <xsd:import namespace="2ed1ae93-2437-4088-af24-9bc4874dafda"/>
    <xsd:element name="properties">
      <xsd:complexType>
        <xsd:sequence>
          <xsd:element name="documentManagement">
            <xsd:complexType>
              <xsd:all>
                <xsd:element ref="ns2:FunctionGroup" minOccurs="0"/>
                <xsd:element ref="ns2:Function" minOccurs="0"/>
                <xsd:element ref="ns2:Activity" minOccurs="0"/>
                <xsd:element ref="ns2:Subactivity" minOccurs="0"/>
                <xsd:element ref="ns2:DocumentType" minOccurs="0"/>
                <xsd:element ref="ns2:CategoryValue" minOccurs="0"/>
                <xsd:element ref="ns2:Project" minOccurs="0"/>
                <xsd:element ref="ns2:Case" minOccurs="0"/>
                <xsd:element ref="ns3:_dlc_DocId" minOccurs="0"/>
                <xsd:element ref="ns3:_dlc_DocIdUrl" minOccurs="0"/>
                <xsd:element ref="ns3:_dlc_DocIdPersistId" minOccurs="0"/>
                <xsd:element ref="ns4:IconOverlay" minOccurs="0"/>
                <xsd:element ref="ns5:RecordID" minOccurs="0"/>
                <xsd:element ref="ns1:_dlc_Exempt" minOccurs="0"/>
                <xsd:element ref="ns5:DLCPolicyLabelValue" minOccurs="0"/>
                <xsd:element ref="ns5:DLCPolicyLabelClientValue" minOccurs="0"/>
                <xsd:element ref="ns5:DLCPolicyLabelLock"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21"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12ed41f-7438-4f38-9f1a-c808e7c6ccfd" elementFormDefault="qualified">
    <xsd:import namespace="http://schemas.microsoft.com/office/2006/documentManagement/types"/>
    <xsd:import namespace="http://schemas.microsoft.com/office/infopath/2007/PartnerControls"/>
    <xsd:element name="FunctionGroup" ma:index="8" nillable="true" ma:displayName="Function Group" ma:internalName="FunctionGroup">
      <xsd:simpleType>
        <xsd:restriction base="dms:Text">
          <xsd:maxLength value="255"/>
        </xsd:restriction>
      </xsd:simpleType>
    </xsd:element>
    <xsd:element name="Function" ma:index="9" nillable="true" ma:displayName="Function" ma:internalName="Function">
      <xsd:simpleType>
        <xsd:restriction base="dms:Text">
          <xsd:maxLength value="255"/>
        </xsd:restriction>
      </xsd:simpleType>
    </xsd:element>
    <xsd:element name="Activity" ma:index="10" nillable="true" ma:displayName="Activity" ma:internalName="Activity">
      <xsd:simpleType>
        <xsd:restriction base="dms:Text">
          <xsd:maxLength value="255"/>
        </xsd:restriction>
      </xsd:simpleType>
    </xsd:element>
    <xsd:element name="Subactivity" ma:index="11" nillable="true" ma:displayName="Subactivity" ma:internalName="Subactivity">
      <xsd:simpleType>
        <xsd:restriction base="dms:Text">
          <xsd:maxLength value="255"/>
        </xsd:restriction>
      </xsd:simpleType>
    </xsd:element>
    <xsd:element name="DocumentType" ma:index="12" nillable="true" ma:displayName="Document Type" ma:internalName="DocumentType">
      <xsd:simpleType>
        <xsd:restriction base="dms:Text">
          <xsd:maxLength value="255"/>
        </xsd:restriction>
      </xsd:simpleType>
    </xsd:element>
    <xsd:element name="CategoryValue" ma:index="13" nillable="true" ma:displayName="Category Value" ma:internalName="CategoryValue">
      <xsd:simpleType>
        <xsd:restriction base="dms:Text">
          <xsd:maxLength value="255"/>
        </xsd:restriction>
      </xsd:simpleType>
    </xsd:element>
    <xsd:element name="Project" ma:index="14" nillable="true" ma:displayName="Project" ma:internalName="Project">
      <xsd:simpleType>
        <xsd:restriction base="dms:Text">
          <xsd:maxLength value="255"/>
        </xsd:restriction>
      </xsd:simpleType>
    </xsd:element>
    <xsd:element name="Case" ma:index="15" nillable="true" ma:displayName="Case" ma:internalName="Ca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0aa1ed-42b8-4b95-92a3-8fd2d9035baa" elementFormDefault="qualified">
    <xsd:import namespace="http://schemas.microsoft.com/office/2006/documentManagement/types"/>
    <xsd:import namespace="http://schemas.microsoft.com/office/infopath/2007/PartnerControls"/>
    <xsd:element name="_dlc_DocId" ma:index="16" nillable="true" ma:displayName="Document ID Value" ma:description="The value of the document ID assigned to this item." ma:internalName="_dlc_DocId" ma:readOnly="true">
      <xsd:simpleType>
        <xsd:restriction base="dms:Text"/>
      </xsd:simple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8"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9"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ed1ae93-2437-4088-af24-9bc4874dafda" elementFormDefault="qualified">
    <xsd:import namespace="http://schemas.microsoft.com/office/2006/documentManagement/types"/>
    <xsd:import namespace="http://schemas.microsoft.com/office/infopath/2007/PartnerControls"/>
    <xsd:element name="RecordID" ma:index="20" nillable="true" ma:displayName="RecordID" ma:default="RecordID Placeholder" ma:hidden="true" ma:internalName="RecordID">
      <xsd:simpleType>
        <xsd:restriction base="dms:Text">
          <xsd:maxLength value="255"/>
        </xsd:restriction>
      </xsd:simpleType>
    </xsd:element>
    <xsd:element name="DLCPolicyLabelValue" ma:index="22" nillable="true" ma:displayName="Label" ma:description="Stores the current value of the label." ma:internalName="DLCPolicyLabelValue" ma:readOnly="true">
      <xsd:simpleType>
        <xsd:restriction base="dms:Note">
          <xsd:maxLength value="255"/>
        </xsd:restriction>
      </xsd:simpleType>
    </xsd:element>
    <xsd:element name="DLCPolicyLabelClientValue" ma:index="23" nillable="true" ma:displayName="Client Label Value" ma:description="Stores the last label value computed on the client." ma:hidden="true" ma:internalName="DLCPolicyLabelClientValue" ma:readOnly="false">
      <xsd:simpleType>
        <xsd:restriction base="dms:Note"/>
      </xsd:simpleType>
    </xsd:element>
    <xsd:element name="DLCPolicyLabelLock" ma:index="24" nillable="true" ma:displayName="Label Locked" ma:description="Indicates whether the label should be updated when item properties are modified." ma:hidden="true" ma:internalName="DLCPolicyLabelLock"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Artic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3F55F3-14F7-401B-A1CE-4CA1414831C1}">
  <ds:schemaRefs>
    <ds:schemaRef ds:uri="http://schemas.microsoft.com/sharepoint/events"/>
  </ds:schemaRefs>
</ds:datastoreItem>
</file>

<file path=customXml/itemProps2.xml><?xml version="1.0" encoding="utf-8"?>
<ds:datastoreItem xmlns:ds="http://schemas.openxmlformats.org/officeDocument/2006/customXml" ds:itemID="{24FEB5D2-D7ED-42D6-A792-B98F0BE4E6E0}">
  <ds:schemaRefs>
    <ds:schemaRef ds:uri="office.server.policy"/>
  </ds:schemaRefs>
</ds:datastoreItem>
</file>

<file path=customXml/itemProps3.xml><?xml version="1.0" encoding="utf-8"?>
<ds:datastoreItem xmlns:ds="http://schemas.openxmlformats.org/officeDocument/2006/customXml" ds:itemID="{9E21A0EA-70D9-4532-8CC0-8525FD32DC7E}">
  <ds:schemaRefs>
    <ds:schemaRef ds:uri="http://schemas.microsoft.com/sharepoint/v3/contenttype/forms"/>
  </ds:schemaRefs>
</ds:datastoreItem>
</file>

<file path=customXml/itemProps4.xml><?xml version="1.0" encoding="utf-8"?>
<ds:datastoreItem xmlns:ds="http://schemas.openxmlformats.org/officeDocument/2006/customXml" ds:itemID="{97A6F222-A6B0-4047-B83E-77802D785B22}">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schemas.microsoft.com/sharepoint/v3"/>
    <ds:schemaRef ds:uri="http://schemas.microsoft.com/sharepoint/v4"/>
    <ds:schemaRef ds:uri="http://purl.org/dc/terms/"/>
    <ds:schemaRef ds:uri="http://schemas.openxmlformats.org/package/2006/metadata/core-properties"/>
    <ds:schemaRef ds:uri="312ed41f-7438-4f38-9f1a-c808e7c6ccfd"/>
    <ds:schemaRef ds:uri="2ed1ae93-2437-4088-af24-9bc4874dafda"/>
    <ds:schemaRef ds:uri="c60aa1ed-42b8-4b95-92a3-8fd2d9035baa"/>
    <ds:schemaRef ds:uri="http://www.w3.org/XML/1998/namespace"/>
  </ds:schemaRefs>
</ds:datastoreItem>
</file>

<file path=customXml/itemProps5.xml><?xml version="1.0" encoding="utf-8"?>
<ds:datastoreItem xmlns:ds="http://schemas.openxmlformats.org/officeDocument/2006/customXml" ds:itemID="{A8AFAB12-488B-42E9-967E-B7A21D4C2B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12ed41f-7438-4f38-9f1a-c808e7c6ccfd"/>
    <ds:schemaRef ds:uri="c60aa1ed-42b8-4b95-92a3-8fd2d9035baa"/>
    <ds:schemaRef ds:uri="http://schemas.microsoft.com/sharepoint/v4"/>
    <ds:schemaRef ds:uri="2ed1ae93-2437-4088-af24-9bc4874daf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Airways_PPT_template</Template>
  <TotalTime>566</TotalTime>
  <Words>181</Words>
  <Application>Microsoft Office PowerPoint</Application>
  <PresentationFormat>On-screen Show (4:3)</PresentationFormat>
  <Paragraphs>57</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Airways_PPT_template</vt:lpstr>
      <vt:lpstr>NZZO FANS1/A Performance 2014</vt:lpstr>
      <vt:lpstr>   ADS-C Performance - RSP180</vt:lpstr>
      <vt:lpstr>PowerPoint Presentation</vt:lpstr>
      <vt:lpstr>PowerPoint Presentation</vt:lpstr>
      <vt:lpstr>PowerPoint Presentation</vt:lpstr>
      <vt:lpstr>PowerPoint Presentation</vt:lpstr>
      <vt:lpstr>    CPDLC Performance – RCP240</vt:lpstr>
      <vt:lpstr>PowerPoint Presentation</vt:lpstr>
      <vt:lpstr>PowerPoint Presentation</vt:lpstr>
      <vt:lpstr>PowerPoint Presentation</vt:lpstr>
      <vt:lpstr>Iridium Performance</vt:lpstr>
      <vt:lpstr>PowerPoint Presentation</vt:lpstr>
      <vt:lpstr>PowerPoint Presentation</vt:lpstr>
      <vt:lpstr>PowerPoint Presentation</vt:lpstr>
      <vt:lpstr>PowerPoint Presentation</vt:lpstr>
      <vt:lpstr>  B787 Performance</vt:lpstr>
      <vt:lpstr>PowerPoint Presentation</vt:lpstr>
      <vt:lpstr>PowerPoint Presentation</vt:lpstr>
      <vt:lpstr>PowerPoint Presentation</vt:lpstr>
      <vt:lpstr>PowerPoint Presentation</vt:lpstr>
      <vt:lpstr>PowerPoint Presentation</vt:lpstr>
      <vt:lpstr>PowerPoint Presentation</vt:lpstr>
      <vt:lpstr>    Thank you</vt:lpstr>
    </vt:vector>
  </TitlesOfParts>
  <Company>Airways New Zealand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no image</dc:title>
  <dc:creator>Radford, Paul</dc:creator>
  <cp:lastModifiedBy>Backscheider, Richard A (FAA)</cp:lastModifiedBy>
  <cp:revision>61</cp:revision>
  <dcterms:created xsi:type="dcterms:W3CDTF">2013-06-21T21:52:43Z</dcterms:created>
  <dcterms:modified xsi:type="dcterms:W3CDTF">2025-07-03T13:12:16Z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0x010100180DED4753C9F640B45D9FC9FA7E955F002F53D2FE6C6E8D4EBFD0DADFE3A6AB1C</vt:lpwstr>
  </property>
  <property fmtid="{D5CDD505-2E9C-101B-9397-08002B2CF9AE}" pid="3" name="_dlc_DocIdItemGuid">
    <vt:lpwstr>17d0431a-94f0-4f75-9e03-79d1e501600f</vt:lpwstr>
  </property>
</Properties>
</file>