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30"/>
  </p:notesMasterIdLst>
  <p:handoutMasterIdLst>
    <p:handoutMasterId r:id="rId31"/>
  </p:handoutMasterIdLst>
  <p:sldIdLst>
    <p:sldId id="257" r:id="rId7"/>
    <p:sldId id="280" r:id="rId8"/>
    <p:sldId id="285" r:id="rId9"/>
    <p:sldId id="281" r:id="rId10"/>
    <p:sldId id="282" r:id="rId11"/>
    <p:sldId id="283" r:id="rId12"/>
    <p:sldId id="284" r:id="rId13"/>
    <p:sldId id="286" r:id="rId14"/>
    <p:sldId id="287" r:id="rId15"/>
    <p:sldId id="288" r:id="rId16"/>
    <p:sldId id="290" r:id="rId17"/>
    <p:sldId id="289" r:id="rId18"/>
    <p:sldId id="291" r:id="rId19"/>
    <p:sldId id="292" r:id="rId20"/>
    <p:sldId id="293" r:id="rId21"/>
    <p:sldId id="295" r:id="rId22"/>
    <p:sldId id="297" r:id="rId23"/>
    <p:sldId id="294" r:id="rId24"/>
    <p:sldId id="296" r:id="rId25"/>
    <p:sldId id="298" r:id="rId26"/>
    <p:sldId id="301" r:id="rId27"/>
    <p:sldId id="299" r:id="rId28"/>
    <p:sldId id="30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474" y="5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3/07/2025</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3/07/2025</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a:t>Click to edit Master title style</a:t>
            </a:r>
          </a:p>
        </p:txBody>
      </p:sp>
      <p:sp>
        <p:nvSpPr>
          <p:cNvPr id="3" name="Content Placeholder 2"/>
          <p:cNvSpPr>
            <a:spLocks noGrp="1"/>
          </p:cNvSpPr>
          <p:nvPr>
            <p:ph sz="half" idx="1"/>
          </p:nvPr>
        </p:nvSpPr>
        <p:spPr>
          <a:xfrm>
            <a:off x="457200" y="1412875"/>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12875"/>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751263"/>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693" r="693"/>
          <a:stretch>
            <a:fillRect/>
          </a:stretch>
        </p:blipFill>
        <p:spPr/>
      </p:pic>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sp>
        <p:nvSpPr>
          <p:cNvPr id="4" name="Title 3"/>
          <p:cNvSpPr>
            <a:spLocks noGrp="1"/>
          </p:cNvSpPr>
          <p:nvPr>
            <p:ph type="ctrTitle"/>
          </p:nvPr>
        </p:nvSpPr>
        <p:spPr>
          <a:xfrm>
            <a:off x="359532" y="-34788"/>
            <a:ext cx="8424936" cy="1878496"/>
          </a:xfrm>
        </p:spPr>
        <p:txBody>
          <a:bodyPr>
            <a:normAutofit/>
          </a:bodyPr>
          <a:lstStyle/>
          <a:p>
            <a:r>
              <a:rPr lang="en-NZ" dirty="0"/>
              <a:t>NZZO FANS1/A Performance 2014</a:t>
            </a:r>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651513"/>
            <a:ext cx="6380922" cy="923330"/>
          </a:xfrm>
          <a:prstGeom prst="rect">
            <a:avLst/>
          </a:prstGeom>
          <a:noFill/>
        </p:spPr>
        <p:txBody>
          <a:bodyPr wrap="square" rtlCol="0">
            <a:spAutoFit/>
          </a:bodyPr>
          <a:lstStyle/>
          <a:p>
            <a:r>
              <a:rPr lang="en-NZ" b="1" dirty="0">
                <a:solidFill>
                  <a:schemeClr val="bg1"/>
                </a:solidFill>
              </a:rPr>
              <a:t>ISPACG FIT 22</a:t>
            </a:r>
          </a:p>
          <a:p>
            <a:r>
              <a:rPr lang="en-NZ" b="1" dirty="0">
                <a:solidFill>
                  <a:schemeClr val="bg1"/>
                </a:solidFill>
              </a:rPr>
              <a:t>Santiago, Chile</a:t>
            </a:r>
          </a:p>
          <a:p>
            <a:r>
              <a:rPr lang="en-NZ" b="1" dirty="0">
                <a:solidFill>
                  <a:schemeClr val="bg1"/>
                </a:solidFill>
              </a:rPr>
              <a:t>2-3 March 2015 </a:t>
            </a:r>
            <a:endParaRPr lang="en-US" b="1" dirty="0">
              <a:solidFill>
                <a:schemeClr val="bg1"/>
              </a:solidFill>
            </a:endParaRPr>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FIT 22 2015</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460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10</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G:\Systems Development\ISPACG\2015_ISPACG29_Santiago\FIT 22\Prep\PORT_20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65" y="0"/>
            <a:ext cx="7496175"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746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a:t>Iridium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11</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57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G:\Systems Development\ISPACG\2015_ISPACG29_Santiago\FIT 22\Prep\Iridium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291" y="0"/>
            <a:ext cx="6753225"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608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G:\Systems Development\ISPACG\2015_ISPACG29_Santiago\FIT 22\Prep\Iridium_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744" y="0"/>
            <a:ext cx="6753225"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575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G:\Systems Development\ISPACG\2015_ISPACG29_Santiago\FIT 22\Prep\FAA_Iridium_All_Dec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3548" y="117326"/>
            <a:ext cx="6480313" cy="59554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22306" y="4015409"/>
            <a:ext cx="685800" cy="369332"/>
          </a:xfrm>
          <a:prstGeom prst="rect">
            <a:avLst/>
          </a:prstGeom>
          <a:noFill/>
        </p:spPr>
        <p:txBody>
          <a:bodyPr wrap="square" rtlCol="0">
            <a:spAutoFit/>
          </a:bodyPr>
          <a:lstStyle/>
          <a:p>
            <a:r>
              <a:rPr lang="en-NZ" b="1" dirty="0">
                <a:solidFill>
                  <a:srgbClr val="FF0000"/>
                </a:solidFill>
              </a:rPr>
              <a:t>HAL</a:t>
            </a:r>
          </a:p>
        </p:txBody>
      </p:sp>
      <p:cxnSp>
        <p:nvCxnSpPr>
          <p:cNvPr id="4" name="Straight Arrow Connector 3"/>
          <p:cNvCxnSpPr/>
          <p:nvPr/>
        </p:nvCxnSpPr>
        <p:spPr>
          <a:xfrm flipH="1" flipV="1">
            <a:off x="4770783" y="3339548"/>
            <a:ext cx="39756" cy="7553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6251713" y="2256183"/>
            <a:ext cx="149087" cy="15405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134250" y="3735351"/>
            <a:ext cx="533099" cy="369332"/>
          </a:xfrm>
          <a:prstGeom prst="rect">
            <a:avLst/>
          </a:prstGeom>
          <a:noFill/>
        </p:spPr>
        <p:txBody>
          <a:bodyPr wrap="square" rtlCol="0">
            <a:spAutoFit/>
          </a:bodyPr>
          <a:lstStyle/>
          <a:p>
            <a:r>
              <a:rPr lang="en-NZ" b="1" dirty="0">
                <a:solidFill>
                  <a:srgbClr val="FF0000"/>
                </a:solidFill>
              </a:rPr>
              <a:t>GTI</a:t>
            </a:r>
          </a:p>
        </p:txBody>
      </p:sp>
    </p:spTree>
    <p:extLst>
      <p:ext uri="{BB962C8B-B14F-4D97-AF65-F5344CB8AC3E}">
        <p14:creationId xmlns:p14="http://schemas.microsoft.com/office/powerpoint/2010/main" val="1215966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G:\Systems Development\ISPACG\2015_ISPACG29_Santiago\FIT 22\Prep\FAA_Iridium_HAL_Dec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377" y="18790"/>
            <a:ext cx="7214249" cy="59844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303643" y="4323522"/>
            <a:ext cx="3826565" cy="646331"/>
          </a:xfrm>
          <a:prstGeom prst="rect">
            <a:avLst/>
          </a:prstGeom>
          <a:noFill/>
        </p:spPr>
        <p:txBody>
          <a:bodyPr wrap="square" rtlCol="0">
            <a:spAutoFit/>
          </a:bodyPr>
          <a:lstStyle/>
          <a:p>
            <a:r>
              <a:rPr lang="en-NZ" b="1" dirty="0">
                <a:solidFill>
                  <a:srgbClr val="FF0000"/>
                </a:solidFill>
              </a:rPr>
              <a:t>N583HA believed to have had an avionics upgrade early December 2014</a:t>
            </a:r>
          </a:p>
        </p:txBody>
      </p:sp>
      <p:cxnSp>
        <p:nvCxnSpPr>
          <p:cNvPr id="4" name="Straight Arrow Connector 3"/>
          <p:cNvCxnSpPr/>
          <p:nvPr/>
        </p:nvCxnSpPr>
        <p:spPr>
          <a:xfrm flipH="1" flipV="1">
            <a:off x="4422914" y="2345636"/>
            <a:ext cx="1242390" cy="207727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163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a:t>  B787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814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Systems Development\ISPACG\2015_ISPACG29_Santiago\FIT 22\Prep\B787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022" y="0"/>
            <a:ext cx="6753225"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332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Systems Development\ISPACG\2015_ISPACG29_Santiago\FIT 22\Prep\B789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717" y="0"/>
            <a:ext cx="6753225"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249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19</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G:\Systems Development\ISPACG\2015_ISPACG29_Santiago\FIT 22\Prep\ACTP B78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944" y="0"/>
            <a:ext cx="75057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298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77078" y="2719940"/>
            <a:ext cx="8229600" cy="936625"/>
          </a:xfrm>
        </p:spPr>
        <p:txBody>
          <a:bodyPr>
            <a:normAutofit/>
          </a:bodyPr>
          <a:lstStyle/>
          <a:p>
            <a:r>
              <a:rPr lang="en-US" sz="4400" dirty="0"/>
              <a:t>   ADS-C Performance - RSP180</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475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20</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G:\Systems Development\ISPACG\2015_ISPACG29_Santiago\FIT 22\Prep\ACP B78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944" y="0"/>
            <a:ext cx="7429500" cy="576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246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21</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G:\Systems Development\ISPACG\2015_ISPACG29_Santiago\FIT 22\Prep\ACP B789_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21" y="0"/>
            <a:ext cx="7572375"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932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G:\Systems Development\ISPACG\2015_ISPACG29_Santiago\FIT 22\Prep\PORT B78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109" y="0"/>
            <a:ext cx="7058025" cy="592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369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36712" y="2776193"/>
            <a:ext cx="8229600" cy="936625"/>
          </a:xfrm>
        </p:spPr>
        <p:txBody>
          <a:bodyPr>
            <a:normAutofit fontScale="90000"/>
          </a:bodyPr>
          <a:lstStyle/>
          <a:p>
            <a:pPr eaLnBrk="1" hangingPunct="1"/>
            <a:r>
              <a:rPr lang="en-NZ" altLang="en-US" sz="6000" dirty="0"/>
              <a:t>		  Thank you</a:t>
            </a:r>
          </a:p>
        </p:txBody>
      </p:sp>
    </p:spTree>
    <p:extLst>
      <p:ext uri="{BB962C8B-B14F-4D97-AF65-F5344CB8AC3E}">
        <p14:creationId xmlns:p14="http://schemas.microsoft.com/office/powerpoint/2010/main" val="1656007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G:\Systems Development\ISPACG\2015_ISPACG29_Santiago\FIT 22\Prep\RSP180_rgs_tabl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7" y="1133061"/>
            <a:ext cx="9154709" cy="429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802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G:\Systems Development\ISPACG\2015_ISPACG29_Santiago\FIT 22\Prep\RSP180_allrgs_2009-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5829" y="0"/>
            <a:ext cx="6805943" cy="6044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840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Systems Development\ISPACG\2015_ISPACG29_Santiago\FIT 22\Prep\RSP180_allrgs_type_20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804" y="0"/>
            <a:ext cx="6817135" cy="6054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473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G:\Systems Development\ISPACG\2015_ISPACG29_Santiago\FIT 22\Prep\RSP180_rgs_graph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805" y="1"/>
            <a:ext cx="6799647" cy="603878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830416" y="2345639"/>
            <a:ext cx="447260" cy="830997"/>
          </a:xfrm>
          <a:prstGeom prst="rect">
            <a:avLst/>
          </a:prstGeom>
          <a:solidFill>
            <a:schemeClr val="bg1"/>
          </a:solidFill>
          <a:ln>
            <a:solidFill>
              <a:schemeClr val="bg1"/>
            </a:solidFill>
          </a:ln>
        </p:spPr>
        <p:txBody>
          <a:bodyPr wrap="square" rtlCol="0">
            <a:spAutoFit/>
          </a:bodyPr>
          <a:lstStyle/>
          <a:p>
            <a:r>
              <a:rPr lang="en-NZ" sz="4800" b="1" dirty="0">
                <a:solidFill>
                  <a:srgbClr val="FF0000"/>
                </a:solidFill>
              </a:rPr>
              <a:t>?</a:t>
            </a:r>
          </a:p>
        </p:txBody>
      </p:sp>
      <p:cxnSp>
        <p:nvCxnSpPr>
          <p:cNvPr id="13" name="Straight Arrow Connector 12"/>
          <p:cNvCxnSpPr/>
          <p:nvPr/>
        </p:nvCxnSpPr>
        <p:spPr>
          <a:xfrm flipV="1">
            <a:off x="5216387" y="858079"/>
            <a:ext cx="487017" cy="161013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216386" y="2880243"/>
            <a:ext cx="487017" cy="35780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349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95536" y="2799453"/>
            <a:ext cx="8229600" cy="936625"/>
          </a:xfrm>
        </p:spPr>
        <p:txBody>
          <a:bodyPr>
            <a:normAutofit/>
          </a:bodyPr>
          <a:lstStyle/>
          <a:p>
            <a:r>
              <a:rPr lang="en-US" sz="4400" dirty="0"/>
              <a:t>    CPDLC Performance – RCP240</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352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G:\Systems Development\ISPACG\2015_ISPACG29_Santiago\FIT 22\Prep\actp_20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939"/>
            <a:ext cx="7407205" cy="6008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73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22 2015</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9</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G:\Systems Development\ISPACG\2015_ISPACG29_Santiago\FIT 22\Prep\acp_20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65" y="0"/>
            <a:ext cx="7485259" cy="5963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770999"/>
      </p:ext>
    </p:extLst>
  </p:cSld>
  <p:clrMapOvr>
    <a:masterClrMapping/>
  </p:clrMapOvr>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5.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3F55F3-14F7-401B-A1CE-4CA1414831C1}">
  <ds:schemaRefs>
    <ds:schemaRef ds:uri="http://schemas.microsoft.com/sharepoint/events"/>
  </ds:schemaRefs>
</ds:datastoreItem>
</file>

<file path=customXml/itemProps2.xml><?xml version="1.0" encoding="utf-8"?>
<ds:datastoreItem xmlns:ds="http://schemas.openxmlformats.org/officeDocument/2006/customXml" ds:itemID="{24FEB5D2-D7ED-42D6-A792-B98F0BE4E6E0}">
  <ds:schemaRefs>
    <ds:schemaRef ds:uri="office.server.policy"/>
  </ds:schemaRefs>
</ds:datastoreItem>
</file>

<file path=customXml/itemProps3.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4.xml><?xml version="1.0" encoding="utf-8"?>
<ds:datastoreItem xmlns:ds="http://schemas.openxmlformats.org/officeDocument/2006/customXml" ds:itemID="{97A6F222-A6B0-4047-B83E-77802D785B22}">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microsoft.com/sharepoint/v3"/>
    <ds:schemaRef ds:uri="http://schemas.microsoft.com/sharepoint/v4"/>
    <ds:schemaRef ds:uri="http://purl.org/dc/terms/"/>
    <ds:schemaRef ds:uri="http://schemas.openxmlformats.org/package/2006/metadata/core-properties"/>
    <ds:schemaRef ds:uri="312ed41f-7438-4f38-9f1a-c808e7c6ccfd"/>
    <ds:schemaRef ds:uri="2ed1ae93-2437-4088-af24-9bc4874dafda"/>
    <ds:schemaRef ds:uri="c60aa1ed-42b8-4b95-92a3-8fd2d9035baa"/>
    <ds:schemaRef ds:uri="http://www.w3.org/XML/1998/namespace"/>
  </ds:schemaRefs>
</ds:datastoreItem>
</file>

<file path=customXml/itemProps5.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566</TotalTime>
  <Words>181</Words>
  <Application>Microsoft Office PowerPoint</Application>
  <PresentationFormat>On-screen Show (4:3)</PresentationFormat>
  <Paragraphs>57</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Airways_PPT_template</vt:lpstr>
      <vt:lpstr>NZZO FANS1/A Performance 2014</vt:lpstr>
      <vt:lpstr>   ADS-C Performance - RSP180</vt:lpstr>
      <vt:lpstr>PowerPoint Presentation</vt:lpstr>
      <vt:lpstr>PowerPoint Presentation</vt:lpstr>
      <vt:lpstr>PowerPoint Presentation</vt:lpstr>
      <vt:lpstr>PowerPoint Presentation</vt:lpstr>
      <vt:lpstr>    CPDLC Performance – RCP240</vt:lpstr>
      <vt:lpstr>PowerPoint Presentation</vt:lpstr>
      <vt:lpstr>PowerPoint Presentation</vt:lpstr>
      <vt:lpstr>PowerPoint Presentation</vt:lpstr>
      <vt:lpstr>Iridium Performance</vt:lpstr>
      <vt:lpstr>PowerPoint Presentation</vt:lpstr>
      <vt:lpstr>PowerPoint Presentation</vt:lpstr>
      <vt:lpstr>PowerPoint Presentation</vt:lpstr>
      <vt:lpstr>PowerPoint Presentation</vt:lpstr>
      <vt:lpstr>  B787 Performance</vt:lpstr>
      <vt:lpstr>PowerPoint Presentation</vt:lpstr>
      <vt:lpstr>PowerPoint Presentation</vt:lpstr>
      <vt:lpstr>PowerPoint Presentation</vt:lpstr>
      <vt:lpstr>PowerPoint Presentation</vt:lpstr>
      <vt:lpstr>PowerPoint Presentation</vt:lpstr>
      <vt:lpstr>PowerPoint Presentation</vt:lpstr>
      <vt:lpstr>    Thank you</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Backscheider, Richard A (FAA)</cp:lastModifiedBy>
  <cp:revision>61</cp:revision>
  <dcterms:created xsi:type="dcterms:W3CDTF">2013-06-21T21:52:43Z</dcterms:created>
  <dcterms:modified xsi:type="dcterms:W3CDTF">2025-07-03T13:12:16Z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