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9" r:id="rId4"/>
    <p:sldId id="275" r:id="rId5"/>
    <p:sldId id="290" r:id="rId6"/>
    <p:sldId id="259" r:id="rId7"/>
    <p:sldId id="299" r:id="rId8"/>
    <p:sldId id="300" r:id="rId9"/>
    <p:sldId id="305" r:id="rId10"/>
    <p:sldId id="306" r:id="rId11"/>
    <p:sldId id="307" r:id="rId12"/>
    <p:sldId id="308" r:id="rId13"/>
    <p:sldId id="309" r:id="rId14"/>
    <p:sldId id="310" r:id="rId15"/>
    <p:sldId id="291" r:id="rId16"/>
    <p:sldId id="260" r:id="rId17"/>
    <p:sldId id="287" r:id="rId18"/>
    <p:sldId id="263" r:id="rId19"/>
    <p:sldId id="293" r:id="rId20"/>
    <p:sldId id="266" r:id="rId21"/>
    <p:sldId id="296" r:id="rId22"/>
    <p:sldId id="298" r:id="rId23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1200"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E0"/>
    <a:srgbClr val="009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147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over_slide">
            <a:extLst>
              <a:ext uri="{FF2B5EF4-FFF2-40B4-BE49-F238E27FC236}">
                <a16:creationId xmlns:a16="http://schemas.microsoft.com/office/drawing/2014/main" id="{4D6509B3-2D76-051A-1022-68C6FF893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9138" y="2159000"/>
            <a:ext cx="7197725" cy="1258888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AU" altLang="en-US" noProof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9138" y="3598863"/>
            <a:ext cx="7197725" cy="1619250"/>
          </a:xfrm>
        </p:spPr>
        <p:txBody>
          <a:bodyPr/>
          <a:lstStyle>
            <a:lvl1pPr marL="0" indent="0"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AU" altLang="en-US" noProof="0"/>
              <a:t>Click to edit Master subtitle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8C7CEDF-5D26-16DF-1575-AA3753B298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19138" y="5661025"/>
            <a:ext cx="21336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5474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E2DE91E-66AF-0947-0A9C-A0D7EDFFAA2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EE34D0-AA21-4303-AFDF-035B8672A086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73388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6538" y="1196975"/>
            <a:ext cx="2038350" cy="4895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196975"/>
            <a:ext cx="5965825" cy="4895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70A3EA4-7918-F083-390D-B465B070B10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925A16-CD89-4001-B71A-B598DBE0D010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4796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9A0BA7B-6D91-4D46-C53F-C8E049F233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9D3ED4-5635-413E-B842-C55473975E95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624397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2A5D68D-E936-FBD7-36A4-3B22DBDAECC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9D22C7-741B-42CB-BD91-7464CA705A9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743339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2060575"/>
            <a:ext cx="4002087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2800" y="2060575"/>
            <a:ext cx="4002088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E959BF4-759F-411F-991C-89051E0C2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A5AEC9-1017-4B69-AF8F-FAA44B894D04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21673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4768F2-7CA1-283B-7A0E-90D5624AAD5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40769F-5903-4593-A1F0-F9BD6CE9FD74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71736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C62FEB58-AAAB-F9EC-11C5-E104C9138AB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ADD3AA-DE9F-4668-945D-F4940F9C72F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93961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D5790D5-415D-4D9E-84C4-961C0A2A37F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57C3E9-3FD7-4288-8F75-555A00AC280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78891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9BB7CD-AD07-D9F1-B7A0-D3CA814BB81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91C23F-6C42-42C5-A49A-E0917C3E0E5D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70665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NZ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C7D2DAB-EE8F-724E-02DD-35F9C2D6E61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55345-98E8-471E-9B99-2746B8F3CFA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37237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internal_slide">
            <a:extLst>
              <a:ext uri="{FF2B5EF4-FFF2-40B4-BE49-F238E27FC236}">
                <a16:creationId xmlns:a16="http://schemas.microsoft.com/office/drawing/2014/main" id="{F727A374-4B86-574E-4789-B39319FEF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67D69014-5E65-359D-FFAE-DC0FB77784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96975"/>
            <a:ext cx="8156575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837A8816-6CC9-AD5C-AD23-0B1183414F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2060575"/>
            <a:ext cx="8156575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AFDC7CE-023A-1CA9-2FB7-300F87B8097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43663" y="6165850"/>
            <a:ext cx="2133600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b="1"/>
            </a:lvl1pPr>
          </a:lstStyle>
          <a:p>
            <a:fld id="{E7656A19-C3D0-45E8-99AD-44193AA53537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807FFEFD-F766-A4D5-691A-44F96040B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617538"/>
            <a:ext cx="4032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A3E0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C4F9CDFA-D92A-A48B-E68F-C3F8BE2E5D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YBBB data link performance monitoring</a:t>
            </a:r>
          </a:p>
        </p:txBody>
      </p:sp>
      <p:sp>
        <p:nvSpPr>
          <p:cNvPr id="3075" name="Rectangle 6">
            <a:extLst>
              <a:ext uri="{FF2B5EF4-FFF2-40B4-BE49-F238E27FC236}">
                <a16:creationId xmlns:a16="http://schemas.microsoft.com/office/drawing/2014/main" id="{FFDB7723-E63A-214E-2076-71BBDD99D2F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19138" y="3598863"/>
            <a:ext cx="7197725" cy="909637"/>
          </a:xfrm>
          <a:noFill/>
        </p:spPr>
        <p:txBody>
          <a:bodyPr/>
          <a:lstStyle/>
          <a:p>
            <a:pPr eaLnBrk="1" hangingPunct="1"/>
            <a:r>
              <a:rPr lang="en-AU" altLang="en-US"/>
              <a:t>FIT21 Auckland, March 4 - 5 2014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E2013_CPDLC_ACP_op_deident">
            <a:extLst>
              <a:ext uri="{FF2B5EF4-FFF2-40B4-BE49-F238E27FC236}">
                <a16:creationId xmlns:a16="http://schemas.microsoft.com/office/drawing/2014/main" id="{6D9BE1C3-1433-2D3D-7090-8134843D2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E59A98A-2995-3657-CB3F-FAA21F1723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ACTP by operator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0152B43B-0409-EBC5-6CE8-7F4E0B5A0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E2013_CPDLC_ACTP_op_deident">
            <a:extLst>
              <a:ext uri="{FF2B5EF4-FFF2-40B4-BE49-F238E27FC236}">
                <a16:creationId xmlns:a16="http://schemas.microsoft.com/office/drawing/2014/main" id="{5C2E5B8E-AAD0-9D7D-0499-78AEE243A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7667C2F-F87B-BE27-1113-61211CDB1E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PORT by operator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0E77224-D983-C239-CD6B-C40EB6EE69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E2013_CPDLC_PORT_op_deident">
            <a:extLst>
              <a:ext uri="{FF2B5EF4-FFF2-40B4-BE49-F238E27FC236}">
                <a16:creationId xmlns:a16="http://schemas.microsoft.com/office/drawing/2014/main" id="{531A25DE-DF60-F7B9-845F-211C566AA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DA0B5EE-6AE5-C989-3B1C-B604A852F4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ADS-C Downlink latency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17FC4B1-20B2-0EB3-3A6E-D147EDD6D5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BE2013_ADS_media_deident">
            <a:extLst>
              <a:ext uri="{FF2B5EF4-FFF2-40B4-BE49-F238E27FC236}">
                <a16:creationId xmlns:a16="http://schemas.microsoft.com/office/drawing/2014/main" id="{1BCD8BB1-7340-4561-82B9-35101DD50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7301B4AC-188D-DD5F-8944-7EABFB9E68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ADS-C latency by month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491D133-67ED-17EB-1D95-8CB721CEBA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BE2013_ADS_month_deident">
            <a:extLst>
              <a:ext uri="{FF2B5EF4-FFF2-40B4-BE49-F238E27FC236}">
                <a16:creationId xmlns:a16="http://schemas.microsoft.com/office/drawing/2014/main" id="{BF2F336F-FB44-9511-8BA5-A7D412E64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7F336DA-42DC-3ED3-C7EB-5C86508D0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ADS-C latency (aircraft type)</a:t>
            </a:r>
            <a:endParaRPr lang="en-AU" altLang="en-US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F6F2924-34E1-C883-B2B2-0D35CD6938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99F4FC4-E141-88D8-EB30-0B3A45A90C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Data link performance monitoring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D0BAAC2-4355-520B-BC96-5A737AF15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Data is from YBBB for the period Jan – Dec 2013</a:t>
            </a:r>
          </a:p>
          <a:p>
            <a:pPr eaLnBrk="1" hangingPunct="1"/>
            <a:endParaRPr lang="en-AU" altLang="en-US"/>
          </a:p>
          <a:p>
            <a:pPr lvl="1" eaLnBrk="1" hangingPunct="1"/>
            <a:r>
              <a:rPr lang="en-AU" altLang="en-US"/>
              <a:t>Outages excluded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/>
          </a:p>
          <a:p>
            <a:pPr lvl="1" eaLnBrk="1" hangingPunct="1"/>
            <a:r>
              <a:rPr lang="en-US" altLang="en-US"/>
              <a:t>Occurrences of negative ACTP observed</a:t>
            </a:r>
          </a:p>
          <a:p>
            <a:pPr lvl="1" eaLnBrk="1" hangingPunct="1"/>
            <a:endParaRPr lang="en-US" altLang="en-US"/>
          </a:p>
          <a:p>
            <a:pPr lvl="1" eaLnBrk="1" hangingPunct="1"/>
            <a:r>
              <a:rPr lang="en-US" altLang="en-US"/>
              <a:t>Occurrences where downlink being received prior to being sent observed</a:t>
            </a:r>
            <a:endParaRPr lang="en-AU" altLang="en-US"/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6F4496B6-9CD0-9430-4E51-9EF82A9E2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20713"/>
            <a:ext cx="482441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42900" indent="-342900"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AU" altLang="en-US" sz="1000">
                <a:solidFill>
                  <a:srgbClr val="00A3E0"/>
                </a:solidFill>
              </a:rPr>
              <a:t>Presentation title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BE2013_ADS_media_type_deident">
            <a:extLst>
              <a:ext uri="{FF2B5EF4-FFF2-40B4-BE49-F238E27FC236}">
                <a16:creationId xmlns:a16="http://schemas.microsoft.com/office/drawing/2014/main" id="{F5A21EC4-D29D-CF22-5FC2-B28CA3472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3A85C5F-8ACE-9651-8199-54D1B8D26A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ADS-C latency (operator)</a:t>
            </a:r>
            <a:endParaRPr lang="en-AU" altLang="en-US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635A7F36-D310-E79C-CF76-0C92A45774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BE2013_ADS_op_deident">
            <a:extLst>
              <a:ext uri="{FF2B5EF4-FFF2-40B4-BE49-F238E27FC236}">
                <a16:creationId xmlns:a16="http://schemas.microsoft.com/office/drawing/2014/main" id="{0E04AA3B-060A-3C32-EF37-B824D0466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8763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5E4EF51-0AA0-4A85-54A0-534634183C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ACP (Jan-Dec 2013)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2C4699E-3FCF-5901-5F58-F1D0DB0509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BE2013_CPDLC_ACP_media_deident">
            <a:extLst>
              <a:ext uri="{FF2B5EF4-FFF2-40B4-BE49-F238E27FC236}">
                <a16:creationId xmlns:a16="http://schemas.microsoft.com/office/drawing/2014/main" id="{A0BDB193-70B6-A06F-FE16-96A68AE56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6F69533-F5C1-E75E-1DFB-DB0C3C5113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171" name="Rectangle 4">
            <a:extLst>
              <a:ext uri="{FF2B5EF4-FFF2-40B4-BE49-F238E27FC236}">
                <a16:creationId xmlns:a16="http://schemas.microsoft.com/office/drawing/2014/main" id="{F8AD85F0-2E4E-475A-7BCE-066650C5AA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AU" altLang="en-US"/>
              <a:t>ACTP (Jan-Dec 2013)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BE2013_CPDLC_ACTP_media_deident">
            <a:extLst>
              <a:ext uri="{FF2B5EF4-FFF2-40B4-BE49-F238E27FC236}">
                <a16:creationId xmlns:a16="http://schemas.microsoft.com/office/drawing/2014/main" id="{C86A1F44-8C07-209B-8A30-F15EBA17D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C7A96D6-1130-F879-77E7-C8C4C4398F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65B7995E-79F2-42A1-073C-CDC99ABB7D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AU" altLang="en-US"/>
              <a:t>PORT (Jan-Dec 2013)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BE2013_CPDLC_PORT_media_deident">
            <a:extLst>
              <a:ext uri="{FF2B5EF4-FFF2-40B4-BE49-F238E27FC236}">
                <a16:creationId xmlns:a16="http://schemas.microsoft.com/office/drawing/2014/main" id="{F699E502-1173-2DD3-5FB8-F6529B685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9B5BEC4-8FD1-20B8-601D-B7B135033B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ACP by operator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BF80197-7B5F-4F4E-3116-C94520E917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irservices Powerpoint Template">
  <a:themeElements>
    <a:clrScheme name="Airservices Powerpoin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irservices Powerpoint Template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Airservices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ervices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ervices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ervices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ervices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rservices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ervices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ervices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ervices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ervices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ervices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rservices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Airservices Powerpoint Template</Template>
  <TotalTime>271</TotalTime>
  <Words>89</Words>
  <Application>Microsoft Office PowerPoint</Application>
  <PresentationFormat>On-screen Show (4:3)</PresentationFormat>
  <Paragraphs>21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Helvetica</vt:lpstr>
      <vt:lpstr>Arial</vt:lpstr>
      <vt:lpstr>Wingdings</vt:lpstr>
      <vt:lpstr>Calibri</vt:lpstr>
      <vt:lpstr>Airservices Powerpoint Template</vt:lpstr>
      <vt:lpstr>YBBB data link performance monitoring</vt:lpstr>
      <vt:lpstr>Data link performance monitoring</vt:lpstr>
      <vt:lpstr>ACP (Jan-Dec 2013)</vt:lpstr>
      <vt:lpstr>PowerPoint Presentation</vt:lpstr>
      <vt:lpstr>ACTP (Jan-Dec 2013)</vt:lpstr>
      <vt:lpstr>PowerPoint Presentation</vt:lpstr>
      <vt:lpstr>PORT (Jan-Dec 2013)</vt:lpstr>
      <vt:lpstr>PowerPoint Presentation</vt:lpstr>
      <vt:lpstr>ACP by operator</vt:lpstr>
      <vt:lpstr>PowerPoint Presentation</vt:lpstr>
      <vt:lpstr>ACTP by operator</vt:lpstr>
      <vt:lpstr>PowerPoint Presentation</vt:lpstr>
      <vt:lpstr>PORT by operator</vt:lpstr>
      <vt:lpstr>PowerPoint Presentation</vt:lpstr>
      <vt:lpstr>ADS-C Downlink latency</vt:lpstr>
      <vt:lpstr>PowerPoint Presentation</vt:lpstr>
      <vt:lpstr>ADS-C latency by month</vt:lpstr>
      <vt:lpstr>PowerPoint Presentation</vt:lpstr>
      <vt:lpstr>ADS-C latency (aircraft type)</vt:lpstr>
      <vt:lpstr>PowerPoint Presentation</vt:lpstr>
      <vt:lpstr>ADS-C latency (operator)</vt:lpstr>
      <vt:lpstr>PowerPoint Presentation</vt:lpstr>
    </vt:vector>
  </TitlesOfParts>
  <Company>Airservices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Adam Watkin</dc:creator>
  <cp:lastModifiedBy>Backscheider, Richard A (FAA)</cp:lastModifiedBy>
  <cp:revision>9</cp:revision>
  <dcterms:created xsi:type="dcterms:W3CDTF">2013-02-22T16:06:50Z</dcterms:created>
  <dcterms:modified xsi:type="dcterms:W3CDTF">2025-07-03T17:57:19Z</dcterms:modified>
</cp:coreProperties>
</file>