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75" r:id="rId5"/>
    <p:sldId id="290" r:id="rId6"/>
    <p:sldId id="259" r:id="rId7"/>
    <p:sldId id="299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291" r:id="rId16"/>
    <p:sldId id="260" r:id="rId17"/>
    <p:sldId id="287" r:id="rId18"/>
    <p:sldId id="263" r:id="rId19"/>
    <p:sldId id="293" r:id="rId20"/>
    <p:sldId id="266" r:id="rId21"/>
    <p:sldId id="296" r:id="rId22"/>
    <p:sldId id="298" r:id="rId2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0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ver_slide">
            <a:extLst>
              <a:ext uri="{FF2B5EF4-FFF2-40B4-BE49-F238E27FC236}">
                <a16:creationId xmlns:a16="http://schemas.microsoft.com/office/drawing/2014/main" id="{4D6509B3-2D76-051A-1022-68C6FF89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59000"/>
            <a:ext cx="7197725" cy="12588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197725" cy="1619250"/>
          </a:xfrm>
        </p:spPr>
        <p:txBody>
          <a:bodyPr/>
          <a:lstStyle>
            <a:lvl1pPr marL="0" indent="0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C7CEDF-5D26-16DF-1575-AA3753B29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9138" y="56610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5474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2DE91E-66AF-0947-0A9C-A0D7EDFFA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E34D0-AA21-4303-AFDF-035B8672A08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3388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96975"/>
            <a:ext cx="2038350" cy="489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5965825" cy="489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0A3EA4-7918-F083-390D-B465B070B1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25A16-CD89-4001-B71A-B598DBE0D0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796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A0BA7B-6D91-4D46-C53F-C8E049F233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D3ED4-5635-413E-B842-C55473975E9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439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A5D68D-E936-FBD7-36A4-3B22DBDAEC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D22C7-741B-42CB-BD91-7464CA705A9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33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020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2060575"/>
            <a:ext cx="40020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959BF4-759F-411F-991C-89051E0C2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5AEC9-1017-4B69-AF8F-FAA44B894D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6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768F2-7CA1-283B-7A0E-90D5624AAD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0769F-5903-4593-A1F0-F9BD6CE9FD7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73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2FEB58-AAAB-F9EC-11C5-E104C9138A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DD3AA-DE9F-4668-945D-F4940F9C72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396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5790D5-415D-4D9E-84C4-961C0A2A37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7C3E9-3FD7-4288-8F75-555A00AC28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89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9BB7CD-AD07-D9F1-B7A0-D3CA814BB8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1C23F-6C42-42C5-A49A-E0917C3E0E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66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7D2DAB-EE8F-724E-02DD-35F9C2D6E6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55345-98E8-471E-9B99-2746B8F3CFA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72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ternal_slide">
            <a:extLst>
              <a:ext uri="{FF2B5EF4-FFF2-40B4-BE49-F238E27FC236}">
                <a16:creationId xmlns:a16="http://schemas.microsoft.com/office/drawing/2014/main" id="{F727A374-4B86-574E-4789-B39319FE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7D69014-5E65-359D-FFAE-DC0FB7778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1565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37A8816-6CC9-AD5C-AD23-0B1183414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1565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FDC7CE-023A-1CA9-2FB7-300F87B80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165850"/>
            <a:ext cx="2133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1"/>
            </a:lvl1pPr>
          </a:lstStyle>
          <a:p>
            <a:fld id="{E7656A19-C3D0-45E8-99AD-44193AA53537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807FFEFD-F766-A4D5-691A-44F96040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17538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F9CDFA-D92A-A48B-E68F-C3F8BE2E5D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YBBB data link performance monitoring</a:t>
            </a: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FFDB7723-E63A-214E-2076-71BBDD99D2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197725" cy="909637"/>
          </a:xfrm>
          <a:noFill/>
        </p:spPr>
        <p:txBody>
          <a:bodyPr/>
          <a:lstStyle/>
          <a:p>
            <a:pPr eaLnBrk="1" hangingPunct="1"/>
            <a:r>
              <a:rPr lang="en-AU" altLang="en-US"/>
              <a:t>FIT21 Auckland, March 4 - 5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2013_CPDLC_ACP_op_deident">
            <a:extLst>
              <a:ext uri="{FF2B5EF4-FFF2-40B4-BE49-F238E27FC236}">
                <a16:creationId xmlns:a16="http://schemas.microsoft.com/office/drawing/2014/main" id="{6D9BE1C3-1433-2D3D-7090-8134843D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E59A98A-2995-3657-CB3F-FAA21F172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ACTP by operator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152B43B-0409-EBC5-6CE8-7F4E0B5A0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2013_CPDLC_ACTP_op_deident">
            <a:extLst>
              <a:ext uri="{FF2B5EF4-FFF2-40B4-BE49-F238E27FC236}">
                <a16:creationId xmlns:a16="http://schemas.microsoft.com/office/drawing/2014/main" id="{5C2E5B8E-AAD0-9D7D-0499-78AEE243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7667C2F-F87B-BE27-1113-61211CDB1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PORT by operator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E77224-D983-C239-CD6B-C40EB6EE6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E2013_CPDLC_PORT_op_deident">
            <a:extLst>
              <a:ext uri="{FF2B5EF4-FFF2-40B4-BE49-F238E27FC236}">
                <a16:creationId xmlns:a16="http://schemas.microsoft.com/office/drawing/2014/main" id="{531A25DE-DF60-F7B9-845F-211C566A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DA0B5EE-6AE5-C989-3B1C-B604A852F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ADS-C Downlink latency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7FC4B1-20B2-0EB3-3A6E-D147EDD6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E2013_ADS_media_deident">
            <a:extLst>
              <a:ext uri="{FF2B5EF4-FFF2-40B4-BE49-F238E27FC236}">
                <a16:creationId xmlns:a16="http://schemas.microsoft.com/office/drawing/2014/main" id="{1BCD8BB1-7340-4561-82B9-35101DD5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301B4AC-188D-DD5F-8944-7EABFB9E6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ADS-C latency by month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491D133-67ED-17EB-1D95-8CB721CEB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E2013_ADS_month_deident">
            <a:extLst>
              <a:ext uri="{FF2B5EF4-FFF2-40B4-BE49-F238E27FC236}">
                <a16:creationId xmlns:a16="http://schemas.microsoft.com/office/drawing/2014/main" id="{BF2F336F-FB44-9511-8BA5-A7D412E6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7F336DA-42DC-3ED3-C7EB-5C86508D0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ADS-C latency (aircraft type)</a:t>
            </a:r>
            <a:endParaRPr lang="en-AU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6F2924-34E1-C883-B2B2-0D35CD69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9F4FC4-E141-88D8-EB30-0B3A45A9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 link performance monitoring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D0BAAC2-4355-520B-BC96-5A737AF15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 is from YBBB for the period Jan – Dec 2013</a:t>
            </a:r>
          </a:p>
          <a:p>
            <a:pPr eaLnBrk="1" hangingPunct="1"/>
            <a:endParaRPr lang="en-AU" altLang="en-US"/>
          </a:p>
          <a:p>
            <a:pPr lvl="1" eaLnBrk="1" hangingPunct="1"/>
            <a:r>
              <a:rPr lang="en-AU" altLang="en-US"/>
              <a:t>Outages excluded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Occurrences of negative ACTP observed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Occurrences where downlink being received prior to being sent observed</a:t>
            </a:r>
            <a:endParaRPr lang="en-AU" alt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6F4496B6-9CD0-9430-4E51-9EF82A9E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4824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solidFill>
                  <a:srgbClr val="00A3E0"/>
                </a:solidFill>
              </a:rPr>
              <a:t>Presentation title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E2013_ADS_media_type_deident">
            <a:extLst>
              <a:ext uri="{FF2B5EF4-FFF2-40B4-BE49-F238E27FC236}">
                <a16:creationId xmlns:a16="http://schemas.microsoft.com/office/drawing/2014/main" id="{F5A21EC4-D29D-CF22-5FC2-B28CA347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3A85C5F-8ACE-9651-8199-54D1B8D26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ADS-C latency (operator)</a:t>
            </a:r>
            <a:endParaRPr lang="en-AU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35A7F36-D310-E79C-CF76-0C92A4577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E2013_ADS_op_deident">
            <a:extLst>
              <a:ext uri="{FF2B5EF4-FFF2-40B4-BE49-F238E27FC236}">
                <a16:creationId xmlns:a16="http://schemas.microsoft.com/office/drawing/2014/main" id="{0E04AA3B-060A-3C32-EF37-B824D046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87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E4EF51-0AA0-4A85-54A0-534634183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ACP (Jan-Dec 2013)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2C4699E-3FCF-5901-5F58-F1D0DB050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E2013_CPDLC_ACP_media_deident">
            <a:extLst>
              <a:ext uri="{FF2B5EF4-FFF2-40B4-BE49-F238E27FC236}">
                <a16:creationId xmlns:a16="http://schemas.microsoft.com/office/drawing/2014/main" id="{A0BDB193-70B6-A06F-FE16-96A68AE5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6F69533-F5C1-E75E-1DFB-DB0C3C511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8AD85F0-2E4E-475A-7BCE-066650C5A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altLang="en-US"/>
              <a:t>ACTP (Jan-Dec 2013)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E2013_CPDLC_ACTP_media_deident">
            <a:extLst>
              <a:ext uri="{FF2B5EF4-FFF2-40B4-BE49-F238E27FC236}">
                <a16:creationId xmlns:a16="http://schemas.microsoft.com/office/drawing/2014/main" id="{C86A1F44-8C07-209B-8A30-F15EBA17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C7A96D6-1130-F879-77E7-C8C4C4398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B7995E-79F2-42A1-073C-CDC99ABB7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altLang="en-US"/>
              <a:t>PORT (Jan-Dec 2013)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E2013_CPDLC_PORT_media_deident">
            <a:extLst>
              <a:ext uri="{FF2B5EF4-FFF2-40B4-BE49-F238E27FC236}">
                <a16:creationId xmlns:a16="http://schemas.microsoft.com/office/drawing/2014/main" id="{F699E502-1173-2DD3-5FB8-F6529B68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9B5BEC4-8FD1-20B8-601D-B7B135033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ACP by operator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BF80197-7B5F-4F4E-3116-C94520E91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rservices Powerpoint Template">
  <a:themeElements>
    <a:clrScheme name="Airservices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rservices Powerpoint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Airservice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ervices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ervices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ervices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ervices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services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services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Airservices Powerpoint Template</Template>
  <TotalTime>271</TotalTime>
  <Words>89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Helvetica</vt:lpstr>
      <vt:lpstr>Arial</vt:lpstr>
      <vt:lpstr>Wingdings</vt:lpstr>
      <vt:lpstr>Calibri</vt:lpstr>
      <vt:lpstr>Airservices Powerpoint Template</vt:lpstr>
      <vt:lpstr>YBBB data link performance monitoring</vt:lpstr>
      <vt:lpstr>Data link performance monitoring</vt:lpstr>
      <vt:lpstr>ACP (Jan-Dec 2013)</vt:lpstr>
      <vt:lpstr>PowerPoint Presentation</vt:lpstr>
      <vt:lpstr>ACTP (Jan-Dec 2013)</vt:lpstr>
      <vt:lpstr>PowerPoint Presentation</vt:lpstr>
      <vt:lpstr>PORT (Jan-Dec 2013)</vt:lpstr>
      <vt:lpstr>PowerPoint Presentation</vt:lpstr>
      <vt:lpstr>ACP by operator</vt:lpstr>
      <vt:lpstr>PowerPoint Presentation</vt:lpstr>
      <vt:lpstr>ACTP by operator</vt:lpstr>
      <vt:lpstr>PowerPoint Presentation</vt:lpstr>
      <vt:lpstr>PORT by operator</vt:lpstr>
      <vt:lpstr>PowerPoint Presentation</vt:lpstr>
      <vt:lpstr>ADS-C Downlink latency</vt:lpstr>
      <vt:lpstr>PowerPoint Presentation</vt:lpstr>
      <vt:lpstr>ADS-C latency by month</vt:lpstr>
      <vt:lpstr>PowerPoint Presentation</vt:lpstr>
      <vt:lpstr>ADS-C latency (aircraft type)</vt:lpstr>
      <vt:lpstr>PowerPoint Presentation</vt:lpstr>
      <vt:lpstr>ADS-C latency (operator)</vt:lpstr>
      <vt:lpstr>PowerPoint Presentation</vt:lpstr>
    </vt:vector>
  </TitlesOfParts>
  <Company>Airservices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Watkin</dc:creator>
  <cp:lastModifiedBy>Backscheider, Richard A (FAA)</cp:lastModifiedBy>
  <cp:revision>9</cp:revision>
  <dcterms:created xsi:type="dcterms:W3CDTF">2013-02-22T16:06:50Z</dcterms:created>
  <dcterms:modified xsi:type="dcterms:W3CDTF">2025-07-03T17:57:19Z</dcterms:modified>
</cp:coreProperties>
</file>