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6"/>
    <p:sldMasterId id="2147483739" r:id="rId7"/>
    <p:sldMasterId id="2147483752" r:id="rId8"/>
  </p:sldMasterIdLst>
  <p:notesMasterIdLst>
    <p:notesMasterId r:id="rId39"/>
  </p:notesMasterIdLst>
  <p:handoutMasterIdLst>
    <p:handoutMasterId r:id="rId40"/>
  </p:handoutMasterIdLst>
  <p:sldIdLst>
    <p:sldId id="334" r:id="rId9"/>
    <p:sldId id="359" r:id="rId10"/>
    <p:sldId id="496" r:id="rId11"/>
    <p:sldId id="336" r:id="rId12"/>
    <p:sldId id="340" r:id="rId13"/>
    <p:sldId id="341" r:id="rId14"/>
    <p:sldId id="342" r:id="rId15"/>
    <p:sldId id="343" r:id="rId16"/>
    <p:sldId id="504" r:id="rId17"/>
    <p:sldId id="517" r:id="rId18"/>
    <p:sldId id="363" r:id="rId19"/>
    <p:sldId id="353" r:id="rId20"/>
    <p:sldId id="315" r:id="rId21"/>
    <p:sldId id="497" r:id="rId22"/>
    <p:sldId id="362" r:id="rId23"/>
    <p:sldId id="390" r:id="rId24"/>
    <p:sldId id="368" r:id="rId25"/>
    <p:sldId id="505" r:id="rId26"/>
    <p:sldId id="509" r:id="rId27"/>
    <p:sldId id="510" r:id="rId28"/>
    <p:sldId id="513" r:id="rId29"/>
    <p:sldId id="514" r:id="rId30"/>
    <p:sldId id="512" r:id="rId31"/>
    <p:sldId id="511" r:id="rId32"/>
    <p:sldId id="367" r:id="rId33"/>
    <p:sldId id="515" r:id="rId34"/>
    <p:sldId id="506" r:id="rId35"/>
    <p:sldId id="507" r:id="rId36"/>
    <p:sldId id="508" r:id="rId37"/>
    <p:sldId id="503" r:id="rId38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0D5E"/>
    <a:srgbClr val="850F89"/>
    <a:srgbClr val="4B156A"/>
    <a:srgbClr val="000000"/>
    <a:srgbClr val="0070C0"/>
    <a:srgbClr val="F2F2F2"/>
    <a:srgbClr val="FFFFFF"/>
    <a:srgbClr val="696158"/>
    <a:srgbClr val="A5A7AA"/>
    <a:srgbClr val="A6A7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34" autoAdjust="0"/>
    <p:restoredTop sz="94858" autoAdjust="0"/>
  </p:normalViewPr>
  <p:slideViewPr>
    <p:cSldViewPr snapToGrid="0" showGuides="1">
      <p:cViewPr varScale="1">
        <p:scale>
          <a:sx n="65" d="100"/>
          <a:sy n="65" d="100"/>
        </p:scale>
        <p:origin x="571" y="58"/>
      </p:cViewPr>
      <p:guideLst>
        <p:guide orient="horz" pos="2160"/>
        <p:guide pos="39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9" d="100"/>
        <a:sy n="39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4272" y="184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2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handoutMaster" Target="handoutMasters/handoutMaster1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esingr\Documents\AI%20ML%20Accelerator\BD%20Support\FAA%20Talk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EfficientNet Top 5 Accuracy on ImageNet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Parameters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Sheet1!$F$1:$F$24</c:f>
              <c:numCache>
                <c:formatCode>General</c:formatCode>
                <c:ptCount val="24"/>
                <c:pt idx="16" formatCode="#,##0">
                  <c:v>5330571</c:v>
                </c:pt>
                <c:pt idx="17" formatCode="#,##0">
                  <c:v>7856239</c:v>
                </c:pt>
                <c:pt idx="18" formatCode="#,##0">
                  <c:v>9177569</c:v>
                </c:pt>
                <c:pt idx="19" formatCode="#,##0">
                  <c:v>12320535</c:v>
                </c:pt>
                <c:pt idx="20" formatCode="#,##0">
                  <c:v>19466823</c:v>
                </c:pt>
                <c:pt idx="21" formatCode="#,##0">
                  <c:v>30562527</c:v>
                </c:pt>
                <c:pt idx="22" formatCode="#,##0">
                  <c:v>43265143</c:v>
                </c:pt>
                <c:pt idx="23" formatCode="#,##0">
                  <c:v>66658687</c:v>
                </c:pt>
              </c:numCache>
            </c:numRef>
          </c:xVal>
          <c:yVal>
            <c:numRef>
              <c:f>Sheet1!$E$1:$E$24</c:f>
              <c:numCache>
                <c:formatCode>General</c:formatCode>
                <c:ptCount val="24"/>
                <c:pt idx="16">
                  <c:v>0.93300000000000005</c:v>
                </c:pt>
                <c:pt idx="17">
                  <c:v>0.94399999999999995</c:v>
                </c:pt>
                <c:pt idx="18">
                  <c:v>0.94899999999999995</c:v>
                </c:pt>
                <c:pt idx="19">
                  <c:v>0.95699999999999996</c:v>
                </c:pt>
                <c:pt idx="20">
                  <c:v>0.96399999999999997</c:v>
                </c:pt>
                <c:pt idx="21">
                  <c:v>0.96699999999999997</c:v>
                </c:pt>
                <c:pt idx="22">
                  <c:v>0.96799999999999997</c:v>
                </c:pt>
                <c:pt idx="23">
                  <c:v>0.97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B4E-4C42-B2FF-64E172EF79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47269824"/>
        <c:axId val="1647279808"/>
      </c:scatterChart>
      <c:valAx>
        <c:axId val="16472698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Parameters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7279808"/>
        <c:crosses val="autoZero"/>
        <c:crossBetween val="midCat"/>
      </c:valAx>
      <c:valAx>
        <c:axId val="1647279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Accuracy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72698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8575">
      <a:solidFill>
        <a:srgbClr val="7030A0"/>
      </a:solidFill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9091D188-F599-41E7-A812-E9D76CB12FC6}" type="datetimeFigureOut">
              <a:rPr lang="en-US" smtClean="0">
                <a:latin typeface="Arial" panose="020B0604020202020204" pitchFamily="34" charset="0"/>
              </a:rPr>
              <a:pPr/>
              <a:t>9/24/2021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7023100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6933F4A3-4E5C-4F89-9004-3E5200DCBD92}" type="slidenum">
              <a:rPr lang="en-US" smtClean="0">
                <a:latin typeface="Arial" panose="020B0604020202020204" pitchFamily="34" charset="0"/>
              </a:rPr>
              <a:pPr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677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2E7EE05-AEDD-4C9C-A72B-5CEB6038D93F}" type="datetimeFigureOut">
              <a:rPr lang="en-US" smtClean="0"/>
              <a:pPr/>
              <a:t>9/24/2021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7023100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ctr">
              <a:defRPr lang="en-US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01C5F8C-A169-4FC4-84E3-93CCF584541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519916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5F8C-A169-4FC4-84E3-93CCF584541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310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5ACB-6199-4FDF-8EFA-4AB15B44D1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94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5ACB-6199-4FDF-8EFA-4AB15B44D1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47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5F8C-A169-4FC4-84E3-93CCF584541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082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5ACB-6199-4FDF-8EFA-4AB15B44D1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045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5ACB-6199-4FDF-8EFA-4AB15B44D1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811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5ACB-6199-4FDF-8EFA-4AB15B44D1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35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5ACB-6199-4FDF-8EFA-4AB15B44D1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752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5ACB-6199-4FDF-8EFA-4AB15B44D1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620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5ACB-6199-4FDF-8EFA-4AB15B44D1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412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5ACB-6199-4FDF-8EFA-4AB15B44D1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68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5ACB-6199-4FDF-8EFA-4AB15B44D1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204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5ACB-6199-4FDF-8EFA-4AB15B44D1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2173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5ACB-6199-4FDF-8EFA-4AB15B44D1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324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5ACB-6199-4FDF-8EFA-4AB15B44D1B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195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5ACB-6199-4FDF-8EFA-4AB15B44D1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643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5ACB-6199-4FDF-8EFA-4AB15B44D1B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920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5ACB-6199-4FDF-8EFA-4AB15B44D1B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294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5ACB-6199-4FDF-8EFA-4AB15B44D1B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091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5ACB-6199-4FDF-8EFA-4AB15B44D1B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010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5ACB-6199-4FDF-8EFA-4AB15B44D1B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645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5ACB-6199-4FDF-8EFA-4AB15B44D1B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8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5ACB-6199-4FDF-8EFA-4AB15B44D1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919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5ACB-6199-4FDF-8EFA-4AB15B44D1B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07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5ACB-6199-4FDF-8EFA-4AB15B44D1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210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5ACB-6199-4FDF-8EFA-4AB15B44D1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33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5ACB-6199-4FDF-8EFA-4AB15B44D1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642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5ACB-6199-4FDF-8EFA-4AB15B44D1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325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5ACB-6199-4FDF-8EFA-4AB15B44D1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34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5ACB-6199-4FDF-8EFA-4AB15B44D1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80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26A990-42F1-8D43-9292-9D166ED563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0"/>
            <a:ext cx="4876800" cy="6400800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C6AD235-6D20-BF4A-936E-A2239214CF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2297" y="3530233"/>
            <a:ext cx="6593633" cy="836126"/>
          </a:xfrm>
          <a:prstGeom prst="rect">
            <a:avLst/>
          </a:prstGeom>
        </p:spPr>
        <p:txBody>
          <a:bodyPr wrap="square" lIns="0" rIns="0" anchor="b" anchorCtr="0">
            <a:spAutoFit/>
          </a:bodyPr>
          <a:lstStyle>
            <a:lvl1pPr marL="0" indent="0">
              <a:lnSpc>
                <a:spcPts val="5800"/>
              </a:lnSpc>
              <a:spcBef>
                <a:spcPts val="0"/>
              </a:spcBef>
              <a:buNone/>
              <a:defRPr sz="60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DF0EFD39-B8F6-8148-AD1C-BA8015F887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2297" y="4381292"/>
            <a:ext cx="6593633" cy="52322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800" b="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2F7395D3-8D2C-9542-B9A9-7FA060492F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2296" y="5443140"/>
            <a:ext cx="6593633" cy="338554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60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Speaker name, Date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095964-D3E2-DC4B-AAC4-4825E0E4AD7A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A14319-302A-7F49-A4A2-AEE3C3FCF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5718" y="350556"/>
            <a:ext cx="2377440" cy="57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9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1B9C255-858A-6244-8876-A597EC2D503B}"/>
              </a:ext>
            </a:extLst>
          </p:cNvPr>
          <p:cNvCxnSpPr/>
          <p:nvPr userDrawn="1"/>
        </p:nvCxnSpPr>
        <p:spPr>
          <a:xfrm flipV="1">
            <a:off x="0" y="1138688"/>
            <a:ext cx="12192000" cy="0"/>
          </a:xfrm>
          <a:prstGeom prst="line">
            <a:avLst/>
          </a:prstGeom>
          <a:ln>
            <a:solidFill>
              <a:srgbClr val="A5A7A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A5C9732-453E-5744-9356-79BA3EE6FD35}"/>
              </a:ext>
            </a:extLst>
          </p:cNvPr>
          <p:cNvSpPr/>
          <p:nvPr userDrawn="1"/>
        </p:nvSpPr>
        <p:spPr>
          <a:xfrm>
            <a:off x="0" y="3063878"/>
            <a:ext cx="12192000" cy="33369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42400" y="6492876"/>
            <a:ext cx="2844800" cy="365125"/>
          </a:xfrm>
          <a:prstGeom prst="rect">
            <a:avLst/>
          </a:prstGeom>
        </p:spPr>
        <p:txBody>
          <a:bodyPr lIns="0" rIns="0" anchor="ctr" anchorCtr="0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fld id="{D0363597-27A7-49D0-B483-1EA2BA7E16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BD79C106-93FA-4A45-A1CA-41535123A1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80032" y="2680269"/>
            <a:ext cx="3060192" cy="3218687"/>
          </a:xfrm>
          <a:prstGeom prst="rect">
            <a:avLst/>
          </a:prstGeom>
          <a:solidFill>
            <a:schemeClr val="bg2"/>
          </a:solidFill>
        </p:spPr>
        <p:txBody>
          <a:bodyPr wrap="square" lIns="91440" rIns="9144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venir LT Std 35 Light" pitchFamily="34" charset="0"/>
              <a:buNone/>
              <a:tabLst/>
              <a:defRPr sz="20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venir LT Std 35 Light" pitchFamily="34" charset="0"/>
              <a:buNone/>
              <a:tabLst/>
              <a:defRPr/>
            </a:pPr>
            <a:r>
              <a:rPr lang="en-US" dirty="0"/>
              <a:t>Text goes here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61DFED84-BFBD-7E4B-98EB-8766E28987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66360" y="2680269"/>
            <a:ext cx="3060192" cy="3218687"/>
          </a:xfrm>
          <a:prstGeom prst="rect">
            <a:avLst/>
          </a:prstGeom>
          <a:solidFill>
            <a:schemeClr val="bg2"/>
          </a:solidFill>
        </p:spPr>
        <p:txBody>
          <a:bodyPr wrap="square" lIns="91440" rIns="9144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venir LT Std 35 Light" pitchFamily="34" charset="0"/>
              <a:buNone/>
              <a:tabLst/>
              <a:defRPr sz="20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venir LT Std 35 Light" pitchFamily="34" charset="0"/>
              <a:buNone/>
              <a:tabLst/>
              <a:defRPr/>
            </a:pPr>
            <a:r>
              <a:rPr lang="en-US" dirty="0"/>
              <a:t>Text goes here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75EE1F20-499E-AD4D-882A-54FC61F995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52688" y="2680269"/>
            <a:ext cx="3060192" cy="3218687"/>
          </a:xfrm>
          <a:prstGeom prst="rect">
            <a:avLst/>
          </a:prstGeom>
          <a:solidFill>
            <a:schemeClr val="bg2"/>
          </a:solidFill>
        </p:spPr>
        <p:txBody>
          <a:bodyPr wrap="square" lIns="91440" rIns="9144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venir LT Std 35 Light" pitchFamily="34" charset="0"/>
              <a:buNone/>
              <a:tabLst/>
              <a:defRPr sz="20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venir LT Std 35 Light" pitchFamily="34" charset="0"/>
              <a:buNone/>
              <a:tabLst/>
              <a:defRPr/>
            </a:pPr>
            <a:r>
              <a:rPr lang="en-US" dirty="0"/>
              <a:t>Text goes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BC307DA-B01B-F74C-8420-9F615AD9E1C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212847" y="1324687"/>
            <a:ext cx="2194560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6E6406CF-9EA0-804E-A81D-9B793089F4B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599175" y="1324687"/>
            <a:ext cx="2194560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53352F55-6C91-FB4E-8AC4-6AA982E1F8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003595" y="1324687"/>
            <a:ext cx="2194560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0A06C65-1190-604F-99D1-DA602671D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" cy="6858000"/>
          </a:xfrm>
          <a:prstGeom prst="rect">
            <a:avLst/>
          </a:prstGeom>
        </p:spPr>
      </p:pic>
      <p:sp>
        <p:nvSpPr>
          <p:cNvPr id="21" name="Title 16">
            <a:extLst>
              <a:ext uri="{FF2B5EF4-FFF2-40B4-BE49-F238E27FC236}">
                <a16:creationId xmlns:a16="http://schemas.microsoft.com/office/drawing/2014/main" id="{F77D056D-FE16-7945-8EA2-BC267E3C8B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3040" y="0"/>
            <a:ext cx="8645056" cy="1143000"/>
          </a:xfrm>
          <a:prstGeom prst="rect">
            <a:avLst/>
          </a:prstGeom>
        </p:spPr>
        <p:txBody>
          <a:bodyPr lIns="0" tIns="91440" rIns="0" anchor="ctr" anchorCtr="0"/>
          <a:lstStyle>
            <a:lvl1pPr>
              <a:lnSpc>
                <a:spcPts val="3000"/>
              </a:lnSpc>
              <a:defRPr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5D9EEDC-E338-964C-9FA6-9CACFD8116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0223" y="380922"/>
            <a:ext cx="1554480" cy="37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47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A794198-E768-C242-9955-DCEE0A084435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B56D3F-8392-8644-A5FD-C18E8E85F358}"/>
              </a:ext>
            </a:extLst>
          </p:cNvPr>
          <p:cNvSpPr/>
          <p:nvPr userDrawn="1"/>
        </p:nvSpPr>
        <p:spPr>
          <a:xfrm>
            <a:off x="1219200" y="1138688"/>
            <a:ext cx="5486400" cy="52621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9D2C60-8120-6E46-AE2B-6943D28A2697}"/>
              </a:ext>
            </a:extLst>
          </p:cNvPr>
          <p:cNvSpPr/>
          <p:nvPr userDrawn="1"/>
        </p:nvSpPr>
        <p:spPr>
          <a:xfrm>
            <a:off x="0" y="1"/>
            <a:ext cx="12192000" cy="11386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42400" y="6492876"/>
            <a:ext cx="2844800" cy="365125"/>
          </a:xfrm>
          <a:prstGeom prst="rect">
            <a:avLst/>
          </a:prstGeom>
        </p:spPr>
        <p:txBody>
          <a:bodyPr lIns="0" rIns="0" anchor="ctr" anchorCtr="0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fld id="{D0363597-27A7-49D0-B483-1EA2BA7E16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97E2203-2228-CA41-8C7C-DAEF6FB1B2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63040" y="1532806"/>
            <a:ext cx="4876800" cy="361637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 algn="ctr">
              <a:lnSpc>
                <a:spcPts val="2100"/>
              </a:lnSpc>
              <a:buNone/>
              <a:defRPr sz="20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7B65254F-C29D-BE4F-89F2-20F84BD749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10400" y="1532806"/>
            <a:ext cx="4876800" cy="361637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 algn="ctr">
              <a:lnSpc>
                <a:spcPts val="2100"/>
              </a:lnSpc>
              <a:buNone/>
              <a:defRPr sz="20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A18BD99-3CA7-2D47-8295-A14E5A521D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63040" y="2432050"/>
            <a:ext cx="4876800" cy="3854450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venir LT Std 35 Light" pitchFamily="34" charset="0"/>
              <a:buNone/>
              <a:tabLst/>
              <a:defRPr sz="1800" b="0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D9DF8E56-618E-2D44-BB33-8DFC38E33C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10400" y="2432050"/>
            <a:ext cx="4876800" cy="3854450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venir LT Std 35 Light" pitchFamily="34" charset="0"/>
              <a:buNone/>
              <a:tabLst/>
              <a:defRPr sz="1800" b="0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92F788-00AF-9545-8A77-5B8AE7629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" cy="6858000"/>
          </a:xfrm>
          <a:prstGeom prst="rect">
            <a:avLst/>
          </a:prstGeom>
        </p:spPr>
      </p:pic>
      <p:sp>
        <p:nvSpPr>
          <p:cNvPr id="14" name="Title 16">
            <a:extLst>
              <a:ext uri="{FF2B5EF4-FFF2-40B4-BE49-F238E27FC236}">
                <a16:creationId xmlns:a16="http://schemas.microsoft.com/office/drawing/2014/main" id="{23883072-621A-B04E-BB37-0F417A0409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3040" y="0"/>
            <a:ext cx="8645056" cy="1143000"/>
          </a:xfrm>
          <a:prstGeom prst="rect">
            <a:avLst/>
          </a:prstGeom>
        </p:spPr>
        <p:txBody>
          <a:bodyPr lIns="0" tIns="91440" rIns="0" anchor="ctr" anchorCtr="0"/>
          <a:lstStyle>
            <a:lvl1pPr>
              <a:lnSpc>
                <a:spcPts val="3000"/>
              </a:lnSpc>
              <a:defRPr b="1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07917F5-EDF0-1F4E-AF45-85F516EF73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0223" y="380922"/>
            <a:ext cx="1554480" cy="37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790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FC1A9C-2B5A-0349-B9DC-0C904C725F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A43D5C2-F335-224E-98AF-388CC673F7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964814"/>
            <a:ext cx="9144000" cy="2690621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 algn="ctr">
              <a:lnSpc>
                <a:spcPts val="5380"/>
              </a:lnSpc>
              <a:spcBef>
                <a:spcPts val="0"/>
              </a:spcBef>
              <a:buNone/>
              <a:defRPr sz="54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“Add text or other quote here.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2CB01F69-057B-CF44-B2FA-339B71B9E4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78716" y="4547875"/>
            <a:ext cx="7834568" cy="40011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 algn="ctr">
              <a:lnSpc>
                <a:spcPts val="2380"/>
              </a:lnSpc>
              <a:buNone/>
              <a:defRPr sz="24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Quote Attribution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93C2C3-BA15-D948-984A-EE4C51C688B8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798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987380"/>
            <a:ext cx="10972800" cy="5271752"/>
          </a:xfrm>
          <a:prstGeom prst="rect">
            <a:avLst/>
          </a:prstGeom>
        </p:spPr>
        <p:txBody>
          <a:bodyPr lIns="0">
            <a:normAutofit/>
          </a:bodyPr>
          <a:lstStyle>
            <a:lvl1pPr marL="342900" indent="-342900">
              <a:buSzPct val="75000"/>
              <a:buFont typeface="Wingdings 3" pitchFamily="18" charset="2"/>
              <a:buChar char=""/>
              <a:defRPr b="0">
                <a:solidFill>
                  <a:schemeClr val="tx1"/>
                </a:solidFill>
                <a:latin typeface="+mj-lt"/>
              </a:defRPr>
            </a:lvl1pPr>
            <a:lvl2pPr marL="742950" indent="-285750">
              <a:buFont typeface="Arial" pitchFamily="34" charset="0"/>
              <a:buChar char="−"/>
              <a:defRPr b="0" baseline="0">
                <a:solidFill>
                  <a:schemeClr val="tx1"/>
                </a:solidFill>
                <a:latin typeface="+mj-lt"/>
              </a:defRPr>
            </a:lvl2pPr>
            <a:lvl3pPr marL="1143000" indent="-228600">
              <a:buFont typeface="Arial" pitchFamily="34" charset="0"/>
              <a:buChar char="•"/>
              <a:defRPr b="0">
                <a:solidFill>
                  <a:schemeClr val="tx1"/>
                </a:solidFill>
                <a:latin typeface="+mj-lt"/>
              </a:defRPr>
            </a:lvl3pPr>
            <a:lvl4pPr>
              <a:defRPr b="0">
                <a:solidFill>
                  <a:schemeClr val="tx1"/>
                </a:solidFill>
                <a:latin typeface="+mj-lt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»"/>
              <a:tabLst/>
              <a:defRPr b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03674" y="6475414"/>
            <a:ext cx="2584451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939598"/>
                </a:solidFill>
              </a:defRPr>
            </a:lvl1pPr>
          </a:lstStyle>
          <a:p>
            <a:fld id="{588A6F62-D720-4467-8E65-832C2BC2D02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0"/>
            <a:ext cx="10972800" cy="822960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800" b="1">
                <a:solidFill>
                  <a:schemeClr val="tx2"/>
                </a:solidFill>
              </a:defRPr>
            </a:lvl2pPr>
            <a:lvl3pPr marL="914400" indent="0">
              <a:buNone/>
              <a:defRPr sz="2800" b="1">
                <a:solidFill>
                  <a:schemeClr val="tx2"/>
                </a:solidFill>
              </a:defRPr>
            </a:lvl3pPr>
            <a:lvl4pPr marL="1371600" indent="0">
              <a:buNone/>
              <a:defRPr sz="2800" b="1">
                <a:solidFill>
                  <a:schemeClr val="tx2"/>
                </a:solidFill>
              </a:defRPr>
            </a:lvl4pPr>
            <a:lvl5pPr marL="1828800" indent="0">
              <a:buNone/>
              <a:defRPr sz="28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09600" y="822960"/>
            <a:ext cx="1097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C:\Users\townsendjay\Desktop\Leidos_logo_collection\Leidos_logo_rgb.wm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366168"/>
            <a:ext cx="1371600" cy="39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377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26A990-42F1-8D43-9292-9D166ED563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0"/>
            <a:ext cx="4876800" cy="6400800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C6AD235-6D20-BF4A-936E-A2239214CF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2297" y="3530233"/>
            <a:ext cx="6593633" cy="836126"/>
          </a:xfrm>
          <a:prstGeom prst="rect">
            <a:avLst/>
          </a:prstGeom>
        </p:spPr>
        <p:txBody>
          <a:bodyPr wrap="square" lIns="0" rIns="0" anchor="b" anchorCtr="0">
            <a:spAutoFit/>
          </a:bodyPr>
          <a:lstStyle>
            <a:lvl1pPr marL="0" indent="0">
              <a:lnSpc>
                <a:spcPts val="5800"/>
              </a:lnSpc>
              <a:spcBef>
                <a:spcPts val="0"/>
              </a:spcBef>
              <a:buNone/>
              <a:defRPr sz="60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DF0EFD39-B8F6-8148-AD1C-BA8015F887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2297" y="4381292"/>
            <a:ext cx="6593633" cy="52322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800" b="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2F7395D3-8D2C-9542-B9A9-7FA060492F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2296" y="5443140"/>
            <a:ext cx="6593633" cy="338554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60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Speaker name, Date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095964-D3E2-DC4B-AAC4-4825E0E4AD7A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A14319-302A-7F49-A4A2-AEE3C3FCF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5718" y="350556"/>
            <a:ext cx="2377440" cy="57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03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B522A9-AE17-6546-A5BD-67E07298BC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806145"/>
          </a:xfrm>
          <a:prstGeom prst="rect">
            <a:avLst/>
          </a:prstGeom>
        </p:spPr>
      </p:pic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2295" y="5187832"/>
            <a:ext cx="10990333" cy="436017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ts val="3440"/>
              </a:lnSpc>
              <a:spcBef>
                <a:spcPts val="0"/>
              </a:spcBef>
              <a:buNone/>
              <a:defRPr sz="32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02294" y="5632717"/>
            <a:ext cx="8573593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800" b="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B7BEF22-8AF3-6542-96DC-698FED1AAE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2294" y="6112513"/>
            <a:ext cx="8573593" cy="27699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20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Speaker name, 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C5E4B2-CA03-204F-BE33-CA279FA9C7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1023" y="6268819"/>
            <a:ext cx="1737360" cy="42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10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28E0D5A-F22F-E843-B693-F91B1C303E33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FF273C-E3B2-924D-951E-02AD4386C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03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C71C3F-276A-5142-98C1-B529ACB06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245"/>
          <a:stretch/>
        </p:blipFill>
        <p:spPr>
          <a:xfrm>
            <a:off x="9173816" y="0"/>
            <a:ext cx="3018183" cy="6858000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DF0EFD39-B8F6-8148-AD1C-BA8015F887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2296" y="3807211"/>
            <a:ext cx="7834568" cy="478518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400" b="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5407EC-3A9D-7843-B2F4-4E2419DAAC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2296" y="1161289"/>
            <a:ext cx="7834568" cy="2507741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ts val="4880"/>
              </a:lnSpc>
              <a:spcBef>
                <a:spcPts val="0"/>
              </a:spcBef>
              <a:buNone/>
              <a:defRPr sz="60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2C19F8-E095-C640-AA63-44EFCF86B758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94C9AA-65E6-1F46-ADC9-76DFA2503C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1508" y="5772033"/>
            <a:ext cx="2011680" cy="48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47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CF048E-4B6F-E84C-96CC-7FE584FD0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100"/>
          <a:stretch/>
        </p:blipFill>
        <p:spPr>
          <a:xfrm>
            <a:off x="1" y="0"/>
            <a:ext cx="11082528" cy="6858000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C6AD235-6D20-BF4A-936E-A2239214CF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2296" y="1161289"/>
            <a:ext cx="7834568" cy="2507741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ts val="4880"/>
              </a:lnSpc>
              <a:spcBef>
                <a:spcPts val="0"/>
              </a:spcBef>
              <a:buNone/>
              <a:defRPr sz="60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DF0EFD39-B8F6-8148-AD1C-BA8015F887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2296" y="3807211"/>
            <a:ext cx="7834568" cy="478518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4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D42D24-B8C9-9047-8388-707B8BBB0BBB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689F67-AF46-9E40-9083-831F13E644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1508" y="5772033"/>
            <a:ext cx="2011680" cy="48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897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F2D976-6AD5-7748-9585-543401BC7C8E}"/>
              </a:ext>
            </a:extLst>
          </p:cNvPr>
          <p:cNvCxnSpPr/>
          <p:nvPr userDrawn="1"/>
        </p:nvCxnSpPr>
        <p:spPr>
          <a:xfrm flipV="1">
            <a:off x="0" y="1138688"/>
            <a:ext cx="12192000" cy="0"/>
          </a:xfrm>
          <a:prstGeom prst="line">
            <a:avLst/>
          </a:prstGeom>
          <a:ln>
            <a:solidFill>
              <a:srgbClr val="A5A7A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42400" y="6492876"/>
            <a:ext cx="2844800" cy="365125"/>
          </a:xfrm>
          <a:prstGeom prst="rect">
            <a:avLst/>
          </a:prstGeom>
        </p:spPr>
        <p:txBody>
          <a:bodyPr lIns="0" rIns="0" anchor="ctr" anchorCtr="0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fld id="{D0363597-27A7-49D0-B483-1EA2BA7E16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463040" y="1282149"/>
            <a:ext cx="10119360" cy="5114340"/>
          </a:xfrm>
          <a:prstGeom prst="rect">
            <a:avLst/>
          </a:prstGeom>
        </p:spPr>
        <p:txBody>
          <a:bodyPr lIns="0"/>
          <a:lstStyle>
            <a:lvl1pPr marL="342900" indent="-342900">
              <a:buSzPct val="75000"/>
              <a:buFont typeface="Wingdings 3" pitchFamily="18" charset="2"/>
              <a:buChar char=""/>
              <a:defRPr b="0">
                <a:solidFill>
                  <a:schemeClr val="tx2"/>
                </a:solidFill>
                <a:latin typeface="+mj-lt"/>
              </a:defRPr>
            </a:lvl1pPr>
            <a:lvl2pPr marL="742950" indent="-285750">
              <a:buFont typeface="Arial" pitchFamily="34" charset="0"/>
              <a:buChar char="−"/>
              <a:defRPr b="0" baseline="0">
                <a:solidFill>
                  <a:schemeClr val="tx2"/>
                </a:solidFill>
                <a:latin typeface="+mj-lt"/>
              </a:defRPr>
            </a:lvl2pPr>
            <a:lvl3pPr marL="1143000" indent="-228600">
              <a:buFont typeface="Arial" pitchFamily="34" charset="0"/>
              <a:buChar char="•"/>
              <a:defRPr b="0">
                <a:solidFill>
                  <a:schemeClr val="tx2"/>
                </a:solidFill>
                <a:latin typeface="+mj-lt"/>
              </a:defRPr>
            </a:lvl3pPr>
            <a:lvl4pPr>
              <a:defRPr b="0">
                <a:solidFill>
                  <a:schemeClr val="tx2"/>
                </a:solidFill>
                <a:latin typeface="+mj-lt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»"/>
              <a:tabLst/>
              <a:defRPr b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Arial, 20pt with ultraviolet bullet</a:t>
            </a:r>
          </a:p>
          <a:p>
            <a:pPr lvl="1"/>
            <a:r>
              <a:rPr lang="en-US" dirty="0"/>
              <a:t>Second level, 18pt</a:t>
            </a:r>
          </a:p>
          <a:p>
            <a:pPr lvl="2"/>
            <a:r>
              <a:rPr lang="en-US" dirty="0"/>
              <a:t>Third level, 16pt</a:t>
            </a:r>
          </a:p>
          <a:p>
            <a:pPr lvl="3"/>
            <a:r>
              <a:rPr lang="en-US" dirty="0"/>
              <a:t>Fourth level, 14pt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»"/>
              <a:tabLst/>
              <a:defRPr/>
            </a:pPr>
            <a:r>
              <a:rPr lang="en-US" dirty="0"/>
              <a:t>Fourth level, 12pt</a:t>
            </a:r>
          </a:p>
          <a:p>
            <a:pPr lvl="4"/>
            <a:endParaRPr lang="en-US" dirty="0"/>
          </a:p>
        </p:txBody>
      </p:sp>
      <p:sp>
        <p:nvSpPr>
          <p:cNvPr id="12" name="Title 16">
            <a:extLst>
              <a:ext uri="{FF2B5EF4-FFF2-40B4-BE49-F238E27FC236}">
                <a16:creationId xmlns:a16="http://schemas.microsoft.com/office/drawing/2014/main" id="{3DDC8E51-5449-0F4D-8818-71A238C14B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3040" y="0"/>
            <a:ext cx="8645056" cy="1143000"/>
          </a:xfrm>
          <a:prstGeom prst="rect">
            <a:avLst/>
          </a:prstGeom>
        </p:spPr>
        <p:txBody>
          <a:bodyPr lIns="0" tIns="91440" rIns="0" anchor="ctr" anchorCtr="0"/>
          <a:lstStyle>
            <a:lvl1pPr>
              <a:lnSpc>
                <a:spcPts val="3000"/>
              </a:lnSpc>
              <a:defRPr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BC8D59-E222-4546-9FCC-66A25EB567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D2EFDF-F7EB-F148-AAB0-798F29AB24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0223" y="380922"/>
            <a:ext cx="1554480" cy="37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43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B522A9-AE17-6546-A5BD-67E07298BC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806145"/>
          </a:xfrm>
          <a:prstGeom prst="rect">
            <a:avLst/>
          </a:prstGeom>
        </p:spPr>
      </p:pic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2295" y="5187832"/>
            <a:ext cx="10990333" cy="436017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ts val="3440"/>
              </a:lnSpc>
              <a:spcBef>
                <a:spcPts val="0"/>
              </a:spcBef>
              <a:buNone/>
              <a:defRPr sz="32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02294" y="5632717"/>
            <a:ext cx="8573593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800" b="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B7BEF22-8AF3-6542-96DC-698FED1AAE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2294" y="6112513"/>
            <a:ext cx="8573593" cy="27699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20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Speaker name, 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C5E4B2-CA03-204F-BE33-CA279FA9C7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1023" y="6268819"/>
            <a:ext cx="1737360" cy="42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783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13ED9-B5A3-3341-8D9D-88A06FC21CB9}"/>
              </a:ext>
            </a:extLst>
          </p:cNvPr>
          <p:cNvCxnSpPr/>
          <p:nvPr userDrawn="1"/>
        </p:nvCxnSpPr>
        <p:spPr>
          <a:xfrm flipV="1">
            <a:off x="0" y="1138688"/>
            <a:ext cx="12192000" cy="0"/>
          </a:xfrm>
          <a:prstGeom prst="line">
            <a:avLst/>
          </a:prstGeom>
          <a:ln>
            <a:solidFill>
              <a:srgbClr val="A5A7A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463040" y="1282148"/>
            <a:ext cx="4876800" cy="5122960"/>
          </a:xfrm>
          <a:prstGeom prst="rect">
            <a:avLst/>
          </a:prstGeom>
        </p:spPr>
        <p:txBody>
          <a:bodyPr lIns="0"/>
          <a:lstStyle>
            <a:lvl1pPr marL="342900" indent="-342900">
              <a:buSzPct val="75000"/>
              <a:buFont typeface="Wingdings 3" pitchFamily="18" charset="2"/>
              <a:buChar char=""/>
              <a:defRPr b="0">
                <a:solidFill>
                  <a:schemeClr val="tx2"/>
                </a:solidFill>
                <a:latin typeface="+mj-lt"/>
              </a:defRPr>
            </a:lvl1pPr>
            <a:lvl2pPr marL="742950" indent="-285750">
              <a:buFont typeface="Arial" pitchFamily="34" charset="0"/>
              <a:buChar char="−"/>
              <a:defRPr b="0" baseline="0">
                <a:solidFill>
                  <a:schemeClr val="tx2"/>
                </a:solidFill>
                <a:latin typeface="+mj-lt"/>
              </a:defRPr>
            </a:lvl2pPr>
            <a:lvl3pPr marL="1143000" indent="-228600">
              <a:buFont typeface="Arial" pitchFamily="34" charset="0"/>
              <a:buChar char="•"/>
              <a:defRPr b="0">
                <a:solidFill>
                  <a:schemeClr val="tx2"/>
                </a:solidFill>
                <a:latin typeface="+mj-lt"/>
              </a:defRPr>
            </a:lvl3pPr>
            <a:lvl4pPr>
              <a:defRPr b="0">
                <a:solidFill>
                  <a:schemeClr val="tx2"/>
                </a:solidFill>
                <a:latin typeface="+mj-lt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»"/>
              <a:tabLst/>
              <a:defRPr b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Arial, 20pt with ultraviolet bullet</a:t>
            </a:r>
          </a:p>
          <a:p>
            <a:pPr lvl="1"/>
            <a:r>
              <a:rPr lang="en-US" dirty="0"/>
              <a:t>Second level, 18pt</a:t>
            </a:r>
          </a:p>
          <a:p>
            <a:pPr lvl="2"/>
            <a:r>
              <a:rPr lang="en-US" dirty="0"/>
              <a:t>Third level, 16pt</a:t>
            </a:r>
          </a:p>
          <a:p>
            <a:pPr lvl="3"/>
            <a:r>
              <a:rPr lang="en-US" dirty="0"/>
              <a:t>Fourth level, 14pt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»"/>
              <a:tabLst/>
              <a:defRPr/>
            </a:pPr>
            <a:r>
              <a:rPr lang="en-US" dirty="0"/>
              <a:t>Fourth level, 12pt</a:t>
            </a:r>
          </a:p>
          <a:p>
            <a:pPr lvl="4"/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EF8D877-1357-ED40-A71D-5275AB4CBB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5600" y="1282148"/>
            <a:ext cx="4876800" cy="5122960"/>
          </a:xfrm>
          <a:prstGeom prst="rect">
            <a:avLst/>
          </a:prstGeom>
        </p:spPr>
        <p:txBody>
          <a:bodyPr lIns="0"/>
          <a:lstStyle>
            <a:lvl1pPr marL="342900" indent="-342900">
              <a:buSzPct val="75000"/>
              <a:buFont typeface="Wingdings 3" pitchFamily="18" charset="2"/>
              <a:buChar char=""/>
              <a:defRPr b="0">
                <a:solidFill>
                  <a:schemeClr val="tx2"/>
                </a:solidFill>
                <a:latin typeface="+mj-lt"/>
              </a:defRPr>
            </a:lvl1pPr>
            <a:lvl2pPr marL="742950" indent="-285750">
              <a:buFont typeface="Arial" pitchFamily="34" charset="0"/>
              <a:buChar char="−"/>
              <a:defRPr b="0" baseline="0">
                <a:solidFill>
                  <a:schemeClr val="tx2"/>
                </a:solidFill>
                <a:latin typeface="+mj-lt"/>
              </a:defRPr>
            </a:lvl2pPr>
            <a:lvl3pPr marL="1143000" indent="-228600">
              <a:buFont typeface="Arial" pitchFamily="34" charset="0"/>
              <a:buChar char="•"/>
              <a:defRPr b="0">
                <a:solidFill>
                  <a:schemeClr val="tx2"/>
                </a:solidFill>
                <a:latin typeface="+mj-lt"/>
              </a:defRPr>
            </a:lvl3pPr>
            <a:lvl4pPr>
              <a:defRPr b="0">
                <a:solidFill>
                  <a:schemeClr val="tx2"/>
                </a:solidFill>
                <a:latin typeface="+mj-lt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»"/>
              <a:tabLst/>
              <a:defRPr b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Arial, 20pt with ultraviolet bullet</a:t>
            </a:r>
          </a:p>
          <a:p>
            <a:pPr lvl="1"/>
            <a:r>
              <a:rPr lang="en-US" dirty="0"/>
              <a:t>Second level, 18pt</a:t>
            </a:r>
          </a:p>
          <a:p>
            <a:pPr lvl="2"/>
            <a:r>
              <a:rPr lang="en-US" dirty="0"/>
              <a:t>Third level, 16pt</a:t>
            </a:r>
          </a:p>
          <a:p>
            <a:pPr lvl="3"/>
            <a:r>
              <a:rPr lang="en-US" dirty="0"/>
              <a:t>Fourth level, 14pt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»"/>
              <a:tabLst/>
              <a:defRPr/>
            </a:pPr>
            <a:r>
              <a:rPr lang="en-US" dirty="0"/>
              <a:t>Fourth level, 12pt</a:t>
            </a:r>
          </a:p>
          <a:p>
            <a:pPr lvl="4"/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308AA27-B342-594F-8FE0-D3B8C03A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400" y="6492876"/>
            <a:ext cx="2844800" cy="365125"/>
          </a:xfrm>
          <a:prstGeom prst="rect">
            <a:avLst/>
          </a:prstGeom>
        </p:spPr>
        <p:txBody>
          <a:bodyPr lIns="0" rIns="0" anchor="ctr" anchorCtr="0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fld id="{D0363597-27A7-49D0-B483-1EA2BA7E16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6">
            <a:extLst>
              <a:ext uri="{FF2B5EF4-FFF2-40B4-BE49-F238E27FC236}">
                <a16:creationId xmlns:a16="http://schemas.microsoft.com/office/drawing/2014/main" id="{BA669A01-F271-074B-AAD7-77EFA6A833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3040" y="0"/>
            <a:ext cx="8645056" cy="1143000"/>
          </a:xfrm>
          <a:prstGeom prst="rect">
            <a:avLst/>
          </a:prstGeom>
        </p:spPr>
        <p:txBody>
          <a:bodyPr lIns="0" tIns="91440" rIns="0" anchor="ctr" anchorCtr="0"/>
          <a:lstStyle>
            <a:lvl1pPr>
              <a:lnSpc>
                <a:spcPts val="3000"/>
              </a:lnSpc>
              <a:defRPr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5775DD-3BEE-2A49-8779-027A316AB4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F17ADA-CD53-354C-AC5B-5769BD5E8F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0223" y="380922"/>
            <a:ext cx="1554480" cy="37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7914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F2D976-6AD5-7748-9585-543401BC7C8E}"/>
              </a:ext>
            </a:extLst>
          </p:cNvPr>
          <p:cNvCxnSpPr/>
          <p:nvPr userDrawn="1"/>
        </p:nvCxnSpPr>
        <p:spPr>
          <a:xfrm flipV="1">
            <a:off x="0" y="1138688"/>
            <a:ext cx="12192000" cy="0"/>
          </a:xfrm>
          <a:prstGeom prst="line">
            <a:avLst/>
          </a:prstGeom>
          <a:ln>
            <a:solidFill>
              <a:srgbClr val="A5A7A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42400" y="6492876"/>
            <a:ext cx="2844800" cy="365125"/>
          </a:xfrm>
          <a:prstGeom prst="rect">
            <a:avLst/>
          </a:prstGeom>
        </p:spPr>
        <p:txBody>
          <a:bodyPr lIns="0" rIns="0" anchor="ctr" anchorCtr="0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fld id="{D0363597-27A7-49D0-B483-1EA2BA7E16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463040" y="1282149"/>
            <a:ext cx="10119360" cy="5114340"/>
          </a:xfrm>
          <a:prstGeom prst="rect">
            <a:avLst/>
          </a:prstGeom>
        </p:spPr>
        <p:txBody>
          <a:bodyPr lIns="0"/>
          <a:lstStyle>
            <a:lvl1pPr marL="342900" indent="-342900">
              <a:buSzPct val="75000"/>
              <a:buFont typeface="Wingdings 3" pitchFamily="18" charset="2"/>
              <a:buChar char=""/>
              <a:defRPr b="0">
                <a:solidFill>
                  <a:schemeClr val="tx2"/>
                </a:solidFill>
                <a:latin typeface="+mj-lt"/>
              </a:defRPr>
            </a:lvl1pPr>
            <a:lvl2pPr marL="742950" indent="-285750">
              <a:buFont typeface="Arial" pitchFamily="34" charset="0"/>
              <a:buChar char="−"/>
              <a:defRPr b="0" baseline="0">
                <a:solidFill>
                  <a:schemeClr val="tx2"/>
                </a:solidFill>
                <a:latin typeface="+mj-lt"/>
              </a:defRPr>
            </a:lvl2pPr>
            <a:lvl3pPr marL="1143000" indent="-228600">
              <a:buFont typeface="Arial" pitchFamily="34" charset="0"/>
              <a:buChar char="•"/>
              <a:defRPr b="0">
                <a:solidFill>
                  <a:schemeClr val="tx2"/>
                </a:solidFill>
                <a:latin typeface="+mj-lt"/>
              </a:defRPr>
            </a:lvl3pPr>
            <a:lvl4pPr>
              <a:defRPr b="0">
                <a:solidFill>
                  <a:schemeClr val="tx2"/>
                </a:solidFill>
                <a:latin typeface="+mj-lt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»"/>
              <a:tabLst/>
              <a:defRPr b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Arial, 20pt with ultraviolet bullet</a:t>
            </a:r>
          </a:p>
          <a:p>
            <a:pPr lvl="1"/>
            <a:r>
              <a:rPr lang="en-US" dirty="0"/>
              <a:t>Second level, 18pt</a:t>
            </a:r>
          </a:p>
          <a:p>
            <a:pPr lvl="2"/>
            <a:r>
              <a:rPr lang="en-US" dirty="0"/>
              <a:t>Third level, 16pt</a:t>
            </a:r>
          </a:p>
          <a:p>
            <a:pPr lvl="3"/>
            <a:r>
              <a:rPr lang="en-US" dirty="0"/>
              <a:t>Fourth level, 14pt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»"/>
              <a:tabLst/>
              <a:defRPr/>
            </a:pPr>
            <a:r>
              <a:rPr lang="en-US" dirty="0"/>
              <a:t>Fourth level, 12pt</a:t>
            </a:r>
          </a:p>
          <a:p>
            <a:pPr lvl="4"/>
            <a:endParaRPr lang="en-US" dirty="0"/>
          </a:p>
        </p:txBody>
      </p:sp>
      <p:sp>
        <p:nvSpPr>
          <p:cNvPr id="12" name="Title 16">
            <a:extLst>
              <a:ext uri="{FF2B5EF4-FFF2-40B4-BE49-F238E27FC236}">
                <a16:creationId xmlns:a16="http://schemas.microsoft.com/office/drawing/2014/main" id="{3DDC8E51-5449-0F4D-8818-71A238C14B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3040" y="0"/>
            <a:ext cx="8645056" cy="1143000"/>
          </a:xfrm>
          <a:prstGeom prst="rect">
            <a:avLst/>
          </a:prstGeom>
        </p:spPr>
        <p:txBody>
          <a:bodyPr lIns="0" tIns="91440" rIns="0" anchor="ctr" anchorCtr="0"/>
          <a:lstStyle>
            <a:lvl1pPr>
              <a:lnSpc>
                <a:spcPts val="3000"/>
              </a:lnSpc>
              <a:defRPr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CCCA6E-23B9-874A-8ACF-B154C9494B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18E8A6-7BF3-B648-992E-9DFE81258D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0223" y="380922"/>
            <a:ext cx="1554480" cy="37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672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13ED9-B5A3-3341-8D9D-88A06FC21CB9}"/>
              </a:ext>
            </a:extLst>
          </p:cNvPr>
          <p:cNvCxnSpPr/>
          <p:nvPr userDrawn="1"/>
        </p:nvCxnSpPr>
        <p:spPr>
          <a:xfrm flipV="1">
            <a:off x="0" y="1138688"/>
            <a:ext cx="12192000" cy="0"/>
          </a:xfrm>
          <a:prstGeom prst="line">
            <a:avLst/>
          </a:prstGeom>
          <a:ln>
            <a:solidFill>
              <a:srgbClr val="A5A7A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463040" y="1282148"/>
            <a:ext cx="4876800" cy="5122960"/>
          </a:xfrm>
          <a:prstGeom prst="rect">
            <a:avLst/>
          </a:prstGeom>
        </p:spPr>
        <p:txBody>
          <a:bodyPr lIns="0"/>
          <a:lstStyle>
            <a:lvl1pPr marL="342900" indent="-342900">
              <a:buSzPct val="75000"/>
              <a:buFont typeface="Wingdings 3" pitchFamily="18" charset="2"/>
              <a:buChar char=""/>
              <a:defRPr b="0">
                <a:solidFill>
                  <a:schemeClr val="tx2"/>
                </a:solidFill>
                <a:latin typeface="+mj-lt"/>
              </a:defRPr>
            </a:lvl1pPr>
            <a:lvl2pPr marL="742950" indent="-285750">
              <a:buFont typeface="Arial" pitchFamily="34" charset="0"/>
              <a:buChar char="−"/>
              <a:defRPr b="0" baseline="0">
                <a:solidFill>
                  <a:schemeClr val="tx2"/>
                </a:solidFill>
                <a:latin typeface="+mj-lt"/>
              </a:defRPr>
            </a:lvl2pPr>
            <a:lvl3pPr marL="1143000" indent="-228600">
              <a:buFont typeface="Arial" pitchFamily="34" charset="0"/>
              <a:buChar char="•"/>
              <a:defRPr b="0">
                <a:solidFill>
                  <a:schemeClr val="tx2"/>
                </a:solidFill>
                <a:latin typeface="+mj-lt"/>
              </a:defRPr>
            </a:lvl3pPr>
            <a:lvl4pPr>
              <a:defRPr b="0">
                <a:solidFill>
                  <a:schemeClr val="tx2"/>
                </a:solidFill>
                <a:latin typeface="+mj-lt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»"/>
              <a:tabLst/>
              <a:defRPr b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Arial, 20pt with ultraviolet bullet</a:t>
            </a:r>
          </a:p>
          <a:p>
            <a:pPr lvl="1"/>
            <a:r>
              <a:rPr lang="en-US" dirty="0"/>
              <a:t>Second level, 18pt</a:t>
            </a:r>
          </a:p>
          <a:p>
            <a:pPr lvl="2"/>
            <a:r>
              <a:rPr lang="en-US" dirty="0"/>
              <a:t>Third level, 16pt</a:t>
            </a:r>
          </a:p>
          <a:p>
            <a:pPr lvl="3"/>
            <a:r>
              <a:rPr lang="en-US" dirty="0"/>
              <a:t>Fourth level, 14pt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»"/>
              <a:tabLst/>
              <a:defRPr/>
            </a:pPr>
            <a:r>
              <a:rPr lang="en-US" dirty="0"/>
              <a:t>Fourth level, 12pt</a:t>
            </a:r>
          </a:p>
          <a:p>
            <a:pPr lvl="4"/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EF8D877-1357-ED40-A71D-5275AB4CBB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5600" y="1282148"/>
            <a:ext cx="4876800" cy="5122960"/>
          </a:xfrm>
          <a:prstGeom prst="rect">
            <a:avLst/>
          </a:prstGeom>
        </p:spPr>
        <p:txBody>
          <a:bodyPr lIns="0"/>
          <a:lstStyle>
            <a:lvl1pPr marL="342900" indent="-342900">
              <a:buSzPct val="75000"/>
              <a:buFont typeface="Wingdings 3" pitchFamily="18" charset="2"/>
              <a:buChar char=""/>
              <a:defRPr b="0">
                <a:solidFill>
                  <a:schemeClr val="tx2"/>
                </a:solidFill>
                <a:latin typeface="+mj-lt"/>
              </a:defRPr>
            </a:lvl1pPr>
            <a:lvl2pPr marL="742950" indent="-285750">
              <a:buFont typeface="Arial" pitchFamily="34" charset="0"/>
              <a:buChar char="−"/>
              <a:defRPr b="0" baseline="0">
                <a:solidFill>
                  <a:schemeClr val="tx2"/>
                </a:solidFill>
                <a:latin typeface="+mj-lt"/>
              </a:defRPr>
            </a:lvl2pPr>
            <a:lvl3pPr marL="1143000" indent="-228600">
              <a:buFont typeface="Arial" pitchFamily="34" charset="0"/>
              <a:buChar char="•"/>
              <a:defRPr b="0">
                <a:solidFill>
                  <a:schemeClr val="tx2"/>
                </a:solidFill>
                <a:latin typeface="+mj-lt"/>
              </a:defRPr>
            </a:lvl3pPr>
            <a:lvl4pPr>
              <a:defRPr b="0">
                <a:solidFill>
                  <a:schemeClr val="tx2"/>
                </a:solidFill>
                <a:latin typeface="+mj-lt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»"/>
              <a:tabLst/>
              <a:defRPr b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Arial, 20pt with ultraviolet bullet</a:t>
            </a:r>
          </a:p>
          <a:p>
            <a:pPr lvl="1"/>
            <a:r>
              <a:rPr lang="en-US" dirty="0"/>
              <a:t>Second level, 18pt</a:t>
            </a:r>
          </a:p>
          <a:p>
            <a:pPr lvl="2"/>
            <a:r>
              <a:rPr lang="en-US" dirty="0"/>
              <a:t>Third level, 16pt</a:t>
            </a:r>
          </a:p>
          <a:p>
            <a:pPr lvl="3"/>
            <a:r>
              <a:rPr lang="en-US" dirty="0"/>
              <a:t>Fourth level, 14pt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»"/>
              <a:tabLst/>
              <a:defRPr/>
            </a:pPr>
            <a:r>
              <a:rPr lang="en-US" dirty="0"/>
              <a:t>Fourth level, 12pt</a:t>
            </a:r>
          </a:p>
          <a:p>
            <a:pPr lvl="4"/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308AA27-B342-594F-8FE0-D3B8C03A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400" y="6492876"/>
            <a:ext cx="2844800" cy="365125"/>
          </a:xfrm>
          <a:prstGeom prst="rect">
            <a:avLst/>
          </a:prstGeom>
        </p:spPr>
        <p:txBody>
          <a:bodyPr lIns="0" rIns="0" anchor="ctr" anchorCtr="0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fld id="{D0363597-27A7-49D0-B483-1EA2BA7E16A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848864-E2F2-C340-AA28-DA9295EB0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" cy="6858000"/>
          </a:xfrm>
          <a:prstGeom prst="rect">
            <a:avLst/>
          </a:prstGeom>
        </p:spPr>
      </p:pic>
      <p:sp>
        <p:nvSpPr>
          <p:cNvPr id="14" name="Title 16">
            <a:extLst>
              <a:ext uri="{FF2B5EF4-FFF2-40B4-BE49-F238E27FC236}">
                <a16:creationId xmlns:a16="http://schemas.microsoft.com/office/drawing/2014/main" id="{BA669A01-F271-074B-AAD7-77EFA6A833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3040" y="0"/>
            <a:ext cx="8645056" cy="1143000"/>
          </a:xfrm>
          <a:prstGeom prst="rect">
            <a:avLst/>
          </a:prstGeom>
        </p:spPr>
        <p:txBody>
          <a:bodyPr lIns="0" tIns="91440" rIns="0" anchor="ctr" anchorCtr="0"/>
          <a:lstStyle>
            <a:lvl1pPr>
              <a:lnSpc>
                <a:spcPts val="3000"/>
              </a:lnSpc>
              <a:defRPr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7C70A2-F72F-7740-A489-0F96690C53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0223" y="380922"/>
            <a:ext cx="1554480" cy="37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20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1B9C255-858A-6244-8876-A597EC2D503B}"/>
              </a:ext>
            </a:extLst>
          </p:cNvPr>
          <p:cNvCxnSpPr/>
          <p:nvPr userDrawn="1"/>
        </p:nvCxnSpPr>
        <p:spPr>
          <a:xfrm flipV="1">
            <a:off x="0" y="1138688"/>
            <a:ext cx="12192000" cy="0"/>
          </a:xfrm>
          <a:prstGeom prst="line">
            <a:avLst/>
          </a:prstGeom>
          <a:ln>
            <a:solidFill>
              <a:srgbClr val="A5A7A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A5C9732-453E-5744-9356-79BA3EE6FD35}"/>
              </a:ext>
            </a:extLst>
          </p:cNvPr>
          <p:cNvSpPr/>
          <p:nvPr userDrawn="1"/>
        </p:nvSpPr>
        <p:spPr>
          <a:xfrm>
            <a:off x="0" y="3063878"/>
            <a:ext cx="12192000" cy="33369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42400" y="6492876"/>
            <a:ext cx="2844800" cy="365125"/>
          </a:xfrm>
          <a:prstGeom prst="rect">
            <a:avLst/>
          </a:prstGeom>
        </p:spPr>
        <p:txBody>
          <a:bodyPr lIns="0" rIns="0" anchor="ctr" anchorCtr="0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fld id="{D0363597-27A7-49D0-B483-1EA2BA7E16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BD79C106-93FA-4A45-A1CA-41535123A1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80032" y="2680269"/>
            <a:ext cx="3060192" cy="3218687"/>
          </a:xfrm>
          <a:prstGeom prst="rect">
            <a:avLst/>
          </a:prstGeom>
          <a:solidFill>
            <a:schemeClr val="bg2"/>
          </a:solidFill>
        </p:spPr>
        <p:txBody>
          <a:bodyPr wrap="square" lIns="91440" rIns="9144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venir LT Std 35 Light" pitchFamily="34" charset="0"/>
              <a:buNone/>
              <a:tabLst/>
              <a:defRPr sz="20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venir LT Std 35 Light" pitchFamily="34" charset="0"/>
              <a:buNone/>
              <a:tabLst/>
              <a:defRPr/>
            </a:pPr>
            <a:r>
              <a:rPr lang="en-US" dirty="0"/>
              <a:t>Text goes here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61DFED84-BFBD-7E4B-98EB-8766E28987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66360" y="2680269"/>
            <a:ext cx="3060192" cy="3218687"/>
          </a:xfrm>
          <a:prstGeom prst="rect">
            <a:avLst/>
          </a:prstGeom>
          <a:solidFill>
            <a:schemeClr val="bg2"/>
          </a:solidFill>
        </p:spPr>
        <p:txBody>
          <a:bodyPr wrap="square" lIns="91440" rIns="9144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venir LT Std 35 Light" pitchFamily="34" charset="0"/>
              <a:buNone/>
              <a:tabLst/>
              <a:defRPr sz="20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venir LT Std 35 Light" pitchFamily="34" charset="0"/>
              <a:buNone/>
              <a:tabLst/>
              <a:defRPr/>
            </a:pPr>
            <a:r>
              <a:rPr lang="en-US" dirty="0"/>
              <a:t>Text goes here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75EE1F20-499E-AD4D-882A-54FC61F995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52688" y="2680269"/>
            <a:ext cx="3060192" cy="3218687"/>
          </a:xfrm>
          <a:prstGeom prst="rect">
            <a:avLst/>
          </a:prstGeom>
          <a:solidFill>
            <a:schemeClr val="bg2"/>
          </a:solidFill>
        </p:spPr>
        <p:txBody>
          <a:bodyPr wrap="square" lIns="91440" rIns="9144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venir LT Std 35 Light" pitchFamily="34" charset="0"/>
              <a:buNone/>
              <a:tabLst/>
              <a:defRPr sz="20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venir LT Std 35 Light" pitchFamily="34" charset="0"/>
              <a:buNone/>
              <a:tabLst/>
              <a:defRPr/>
            </a:pPr>
            <a:r>
              <a:rPr lang="en-US" dirty="0"/>
              <a:t>Text goes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BC307DA-B01B-F74C-8420-9F615AD9E1C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212847" y="1324687"/>
            <a:ext cx="2194560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6E6406CF-9EA0-804E-A81D-9B793089F4B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599175" y="1324687"/>
            <a:ext cx="2194560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53352F55-6C91-FB4E-8AC4-6AA982E1F8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003595" y="1324687"/>
            <a:ext cx="2194560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0A06C65-1190-604F-99D1-DA602671D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" cy="6858000"/>
          </a:xfrm>
          <a:prstGeom prst="rect">
            <a:avLst/>
          </a:prstGeom>
        </p:spPr>
      </p:pic>
      <p:sp>
        <p:nvSpPr>
          <p:cNvPr id="21" name="Title 16">
            <a:extLst>
              <a:ext uri="{FF2B5EF4-FFF2-40B4-BE49-F238E27FC236}">
                <a16:creationId xmlns:a16="http://schemas.microsoft.com/office/drawing/2014/main" id="{F77D056D-FE16-7945-8EA2-BC267E3C8B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3040" y="0"/>
            <a:ext cx="8645056" cy="1143000"/>
          </a:xfrm>
          <a:prstGeom prst="rect">
            <a:avLst/>
          </a:prstGeom>
        </p:spPr>
        <p:txBody>
          <a:bodyPr lIns="0" tIns="91440" rIns="0" anchor="ctr" anchorCtr="0"/>
          <a:lstStyle>
            <a:lvl1pPr>
              <a:lnSpc>
                <a:spcPts val="3000"/>
              </a:lnSpc>
              <a:defRPr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5D9EEDC-E338-964C-9FA6-9CACFD8116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0223" y="380922"/>
            <a:ext cx="1554480" cy="37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806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A794198-E768-C242-9955-DCEE0A084435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B56D3F-8392-8644-A5FD-C18E8E85F358}"/>
              </a:ext>
            </a:extLst>
          </p:cNvPr>
          <p:cNvSpPr/>
          <p:nvPr userDrawn="1"/>
        </p:nvSpPr>
        <p:spPr>
          <a:xfrm>
            <a:off x="1219200" y="1138688"/>
            <a:ext cx="5486400" cy="52621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9D2C60-8120-6E46-AE2B-6943D28A2697}"/>
              </a:ext>
            </a:extLst>
          </p:cNvPr>
          <p:cNvSpPr/>
          <p:nvPr userDrawn="1"/>
        </p:nvSpPr>
        <p:spPr>
          <a:xfrm>
            <a:off x="0" y="1"/>
            <a:ext cx="12192000" cy="11386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42400" y="6492876"/>
            <a:ext cx="2844800" cy="365125"/>
          </a:xfrm>
          <a:prstGeom prst="rect">
            <a:avLst/>
          </a:prstGeom>
        </p:spPr>
        <p:txBody>
          <a:bodyPr lIns="0" rIns="0" anchor="ctr" anchorCtr="0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fld id="{D0363597-27A7-49D0-B483-1EA2BA7E16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97E2203-2228-CA41-8C7C-DAEF6FB1B2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63040" y="1532806"/>
            <a:ext cx="4876800" cy="361637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 algn="ctr">
              <a:lnSpc>
                <a:spcPts val="2100"/>
              </a:lnSpc>
              <a:buNone/>
              <a:defRPr sz="20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7B65254F-C29D-BE4F-89F2-20F84BD749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10400" y="1532806"/>
            <a:ext cx="4876800" cy="361637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 algn="ctr">
              <a:lnSpc>
                <a:spcPts val="2100"/>
              </a:lnSpc>
              <a:buNone/>
              <a:defRPr sz="20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A18BD99-3CA7-2D47-8295-A14E5A521D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63040" y="2432050"/>
            <a:ext cx="4876800" cy="3854450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venir LT Std 35 Light" pitchFamily="34" charset="0"/>
              <a:buNone/>
              <a:tabLst/>
              <a:defRPr sz="1800" b="0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D9DF8E56-618E-2D44-BB33-8DFC38E33C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10400" y="2432050"/>
            <a:ext cx="4876800" cy="3854450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venir LT Std 35 Light" pitchFamily="34" charset="0"/>
              <a:buNone/>
              <a:tabLst/>
              <a:defRPr sz="1800" b="0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92F788-00AF-9545-8A77-5B8AE7629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" cy="6858000"/>
          </a:xfrm>
          <a:prstGeom prst="rect">
            <a:avLst/>
          </a:prstGeom>
        </p:spPr>
      </p:pic>
      <p:sp>
        <p:nvSpPr>
          <p:cNvPr id="14" name="Title 16">
            <a:extLst>
              <a:ext uri="{FF2B5EF4-FFF2-40B4-BE49-F238E27FC236}">
                <a16:creationId xmlns:a16="http://schemas.microsoft.com/office/drawing/2014/main" id="{23883072-621A-B04E-BB37-0F417A0409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3040" y="0"/>
            <a:ext cx="8645056" cy="1143000"/>
          </a:xfrm>
          <a:prstGeom prst="rect">
            <a:avLst/>
          </a:prstGeom>
        </p:spPr>
        <p:txBody>
          <a:bodyPr lIns="0" tIns="91440" rIns="0" anchor="ctr" anchorCtr="0"/>
          <a:lstStyle>
            <a:lvl1pPr>
              <a:lnSpc>
                <a:spcPts val="3000"/>
              </a:lnSpc>
              <a:defRPr b="1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07917F5-EDF0-1F4E-AF45-85F516EF73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0223" y="380922"/>
            <a:ext cx="1554480" cy="37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6894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FC1A9C-2B5A-0349-B9DC-0C904C725F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A43D5C2-F335-224E-98AF-388CC673F7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964814"/>
            <a:ext cx="9144000" cy="2690621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 algn="ctr">
              <a:lnSpc>
                <a:spcPts val="5380"/>
              </a:lnSpc>
              <a:spcBef>
                <a:spcPts val="0"/>
              </a:spcBef>
              <a:buNone/>
              <a:defRPr sz="54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“Add text or other quote here.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2CB01F69-057B-CF44-B2FA-339B71B9E4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78716" y="4547875"/>
            <a:ext cx="7834568" cy="40011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 algn="ctr">
              <a:lnSpc>
                <a:spcPts val="2380"/>
              </a:lnSpc>
              <a:buNone/>
              <a:defRPr sz="24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Quote Attribution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93C2C3-BA15-D948-984A-EE4C51C688B8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582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526" y="280377"/>
            <a:ext cx="10608625" cy="572608"/>
          </a:xfrm>
        </p:spPr>
        <p:txBody>
          <a:bodyPr/>
          <a:lstStyle>
            <a:lvl1pPr>
              <a:defRPr b="1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19117"/>
            <a:ext cx="10972800" cy="5131559"/>
          </a:xfrm>
        </p:spPr>
        <p:txBody>
          <a:bodyPr>
            <a:noAutofit/>
          </a:bodyPr>
          <a:lstStyle>
            <a:lvl1pPr marL="231775" indent="-231775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4">
                  <a:lumMod val="75000"/>
                </a:schemeClr>
              </a:buClr>
              <a:buSzPct val="109000"/>
              <a:buFont typeface="Arial" pitchFamily="34" charset="0"/>
              <a:buChar char="•"/>
              <a:defRPr sz="2000" b="1">
                <a:latin typeface="Calibri" pitchFamily="34" charset="0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 sz="1800">
                <a:latin typeface="Calibri" pitchFamily="34" charset="0"/>
              </a:defRPr>
            </a:lvl2pPr>
            <a:lvl3pPr marL="914400" indent="-17145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bg1">
                  <a:lumMod val="65000"/>
                </a:schemeClr>
              </a:buClr>
              <a:buFont typeface="Wingdings" pitchFamily="2" charset="2"/>
              <a:buChar char="§"/>
              <a:defRPr sz="1600">
                <a:latin typeface="Calibri" pitchFamily="34" charset="0"/>
              </a:defRPr>
            </a:lvl3pPr>
            <a:lvl4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bg1">
                  <a:lumMod val="75000"/>
                </a:schemeClr>
              </a:buClr>
              <a:defRPr sz="1400">
                <a:latin typeface="Calibri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96076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28E0D5A-F22F-E843-B693-F91B1C303E33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FF273C-E3B2-924D-951E-02AD4386C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44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C71C3F-276A-5142-98C1-B529ACB06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245"/>
          <a:stretch/>
        </p:blipFill>
        <p:spPr>
          <a:xfrm>
            <a:off x="9173816" y="0"/>
            <a:ext cx="3018183" cy="6858000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DF0EFD39-B8F6-8148-AD1C-BA8015F887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2296" y="3807211"/>
            <a:ext cx="7834568" cy="478518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400" b="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5407EC-3A9D-7843-B2F4-4E2419DAAC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2296" y="1161289"/>
            <a:ext cx="7834568" cy="2507741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ts val="4880"/>
              </a:lnSpc>
              <a:spcBef>
                <a:spcPts val="0"/>
              </a:spcBef>
              <a:buNone/>
              <a:defRPr sz="60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2C19F8-E095-C640-AA63-44EFCF86B758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94C9AA-65E6-1F46-ADC9-76DFA2503C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1508" y="5772033"/>
            <a:ext cx="2011680" cy="48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12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CF048E-4B6F-E84C-96CC-7FE584FD0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100"/>
          <a:stretch/>
        </p:blipFill>
        <p:spPr>
          <a:xfrm>
            <a:off x="1" y="0"/>
            <a:ext cx="11082528" cy="6858000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C6AD235-6D20-BF4A-936E-A2239214CF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2296" y="1161289"/>
            <a:ext cx="7834568" cy="2507741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ts val="4880"/>
              </a:lnSpc>
              <a:spcBef>
                <a:spcPts val="0"/>
              </a:spcBef>
              <a:buNone/>
              <a:defRPr sz="60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DF0EFD39-B8F6-8148-AD1C-BA8015F887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2296" y="3807211"/>
            <a:ext cx="7834568" cy="478518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400" b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D42D24-B8C9-9047-8388-707B8BBB0BBB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689F67-AF46-9E40-9083-831F13E644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1508" y="5772033"/>
            <a:ext cx="2011680" cy="48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57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F2D976-6AD5-7748-9585-543401BC7C8E}"/>
              </a:ext>
            </a:extLst>
          </p:cNvPr>
          <p:cNvCxnSpPr/>
          <p:nvPr userDrawn="1"/>
        </p:nvCxnSpPr>
        <p:spPr>
          <a:xfrm flipV="1">
            <a:off x="0" y="1138688"/>
            <a:ext cx="12192000" cy="0"/>
          </a:xfrm>
          <a:prstGeom prst="line">
            <a:avLst/>
          </a:prstGeom>
          <a:ln>
            <a:solidFill>
              <a:srgbClr val="A5A7A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42400" y="6492876"/>
            <a:ext cx="2844800" cy="365125"/>
          </a:xfrm>
          <a:prstGeom prst="rect">
            <a:avLst/>
          </a:prstGeom>
        </p:spPr>
        <p:txBody>
          <a:bodyPr lIns="0" rIns="0" anchor="ctr" anchorCtr="0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fld id="{D0363597-27A7-49D0-B483-1EA2BA7E16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463040" y="1282149"/>
            <a:ext cx="10119360" cy="5114340"/>
          </a:xfrm>
          <a:prstGeom prst="rect">
            <a:avLst/>
          </a:prstGeom>
        </p:spPr>
        <p:txBody>
          <a:bodyPr lIns="0"/>
          <a:lstStyle>
            <a:lvl1pPr marL="342900" indent="-342900">
              <a:buSzPct val="75000"/>
              <a:buFont typeface="Wingdings 3" pitchFamily="18" charset="2"/>
              <a:buChar char=""/>
              <a:defRPr b="0">
                <a:solidFill>
                  <a:schemeClr val="tx2"/>
                </a:solidFill>
                <a:latin typeface="+mj-lt"/>
              </a:defRPr>
            </a:lvl1pPr>
            <a:lvl2pPr marL="742950" indent="-285750">
              <a:buFont typeface="Arial" pitchFamily="34" charset="0"/>
              <a:buChar char="−"/>
              <a:defRPr b="0" baseline="0">
                <a:solidFill>
                  <a:schemeClr val="tx2"/>
                </a:solidFill>
                <a:latin typeface="+mj-lt"/>
              </a:defRPr>
            </a:lvl2pPr>
            <a:lvl3pPr marL="1143000" indent="-228600">
              <a:buFont typeface="Arial" pitchFamily="34" charset="0"/>
              <a:buChar char="•"/>
              <a:defRPr b="0">
                <a:solidFill>
                  <a:schemeClr val="tx2"/>
                </a:solidFill>
                <a:latin typeface="+mj-lt"/>
              </a:defRPr>
            </a:lvl3pPr>
            <a:lvl4pPr>
              <a:defRPr b="0">
                <a:solidFill>
                  <a:schemeClr val="tx2"/>
                </a:solidFill>
                <a:latin typeface="+mj-lt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»"/>
              <a:tabLst/>
              <a:defRPr b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Arial, 20pt with ultraviolet bullet</a:t>
            </a:r>
          </a:p>
          <a:p>
            <a:pPr lvl="1"/>
            <a:r>
              <a:rPr lang="en-US" dirty="0"/>
              <a:t>Second level, 18pt</a:t>
            </a:r>
          </a:p>
          <a:p>
            <a:pPr lvl="2"/>
            <a:r>
              <a:rPr lang="en-US" dirty="0"/>
              <a:t>Third level, 16pt</a:t>
            </a:r>
          </a:p>
          <a:p>
            <a:pPr lvl="3"/>
            <a:r>
              <a:rPr lang="en-US" dirty="0"/>
              <a:t>Fourth level, 14pt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»"/>
              <a:tabLst/>
              <a:defRPr/>
            </a:pPr>
            <a:r>
              <a:rPr lang="en-US" dirty="0"/>
              <a:t>Fourth level, 12pt</a:t>
            </a:r>
          </a:p>
          <a:p>
            <a:pPr lvl="4"/>
            <a:endParaRPr lang="en-US" dirty="0"/>
          </a:p>
        </p:txBody>
      </p:sp>
      <p:sp>
        <p:nvSpPr>
          <p:cNvPr id="12" name="Title 16">
            <a:extLst>
              <a:ext uri="{FF2B5EF4-FFF2-40B4-BE49-F238E27FC236}">
                <a16:creationId xmlns:a16="http://schemas.microsoft.com/office/drawing/2014/main" id="{3DDC8E51-5449-0F4D-8818-71A238C14B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3040" y="0"/>
            <a:ext cx="8645056" cy="1143000"/>
          </a:xfrm>
          <a:prstGeom prst="rect">
            <a:avLst/>
          </a:prstGeom>
        </p:spPr>
        <p:txBody>
          <a:bodyPr lIns="0" tIns="91440" rIns="0" anchor="ctr" anchorCtr="0"/>
          <a:lstStyle>
            <a:lvl1pPr>
              <a:lnSpc>
                <a:spcPts val="3000"/>
              </a:lnSpc>
              <a:defRPr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BC8D59-E222-4546-9FCC-66A25EB567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D2EFDF-F7EB-F148-AAB0-798F29AB24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0223" y="380922"/>
            <a:ext cx="1554480" cy="37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40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13ED9-B5A3-3341-8D9D-88A06FC21CB9}"/>
              </a:ext>
            </a:extLst>
          </p:cNvPr>
          <p:cNvCxnSpPr/>
          <p:nvPr userDrawn="1"/>
        </p:nvCxnSpPr>
        <p:spPr>
          <a:xfrm flipV="1">
            <a:off x="0" y="1138688"/>
            <a:ext cx="12192000" cy="0"/>
          </a:xfrm>
          <a:prstGeom prst="line">
            <a:avLst/>
          </a:prstGeom>
          <a:ln>
            <a:solidFill>
              <a:srgbClr val="A5A7A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463040" y="1282148"/>
            <a:ext cx="4876800" cy="5122960"/>
          </a:xfrm>
          <a:prstGeom prst="rect">
            <a:avLst/>
          </a:prstGeom>
        </p:spPr>
        <p:txBody>
          <a:bodyPr lIns="0"/>
          <a:lstStyle>
            <a:lvl1pPr marL="342900" indent="-342900">
              <a:buSzPct val="75000"/>
              <a:buFont typeface="Wingdings 3" pitchFamily="18" charset="2"/>
              <a:buChar char=""/>
              <a:defRPr b="0">
                <a:solidFill>
                  <a:schemeClr val="tx2"/>
                </a:solidFill>
                <a:latin typeface="+mj-lt"/>
              </a:defRPr>
            </a:lvl1pPr>
            <a:lvl2pPr marL="742950" indent="-285750">
              <a:buFont typeface="Arial" pitchFamily="34" charset="0"/>
              <a:buChar char="−"/>
              <a:defRPr b="0" baseline="0">
                <a:solidFill>
                  <a:schemeClr val="tx2"/>
                </a:solidFill>
                <a:latin typeface="+mj-lt"/>
              </a:defRPr>
            </a:lvl2pPr>
            <a:lvl3pPr marL="1143000" indent="-228600">
              <a:buFont typeface="Arial" pitchFamily="34" charset="0"/>
              <a:buChar char="•"/>
              <a:defRPr b="0">
                <a:solidFill>
                  <a:schemeClr val="tx2"/>
                </a:solidFill>
                <a:latin typeface="+mj-lt"/>
              </a:defRPr>
            </a:lvl3pPr>
            <a:lvl4pPr>
              <a:defRPr b="0">
                <a:solidFill>
                  <a:schemeClr val="tx2"/>
                </a:solidFill>
                <a:latin typeface="+mj-lt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»"/>
              <a:tabLst/>
              <a:defRPr b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Arial, 20pt with ultraviolet bullet</a:t>
            </a:r>
          </a:p>
          <a:p>
            <a:pPr lvl="1"/>
            <a:r>
              <a:rPr lang="en-US" dirty="0"/>
              <a:t>Second level, 18pt</a:t>
            </a:r>
          </a:p>
          <a:p>
            <a:pPr lvl="2"/>
            <a:r>
              <a:rPr lang="en-US" dirty="0"/>
              <a:t>Third level, 16pt</a:t>
            </a:r>
          </a:p>
          <a:p>
            <a:pPr lvl="3"/>
            <a:r>
              <a:rPr lang="en-US" dirty="0"/>
              <a:t>Fourth level, 14pt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»"/>
              <a:tabLst/>
              <a:defRPr/>
            </a:pPr>
            <a:r>
              <a:rPr lang="en-US" dirty="0"/>
              <a:t>Fourth level, 12pt</a:t>
            </a:r>
          </a:p>
          <a:p>
            <a:pPr lvl="4"/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EF8D877-1357-ED40-A71D-5275AB4CBB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5600" y="1282148"/>
            <a:ext cx="4876800" cy="5122960"/>
          </a:xfrm>
          <a:prstGeom prst="rect">
            <a:avLst/>
          </a:prstGeom>
        </p:spPr>
        <p:txBody>
          <a:bodyPr lIns="0"/>
          <a:lstStyle>
            <a:lvl1pPr marL="342900" indent="-342900">
              <a:buSzPct val="75000"/>
              <a:buFont typeface="Wingdings 3" pitchFamily="18" charset="2"/>
              <a:buChar char=""/>
              <a:defRPr b="0">
                <a:solidFill>
                  <a:schemeClr val="tx2"/>
                </a:solidFill>
                <a:latin typeface="+mj-lt"/>
              </a:defRPr>
            </a:lvl1pPr>
            <a:lvl2pPr marL="742950" indent="-285750">
              <a:buFont typeface="Arial" pitchFamily="34" charset="0"/>
              <a:buChar char="−"/>
              <a:defRPr b="0" baseline="0">
                <a:solidFill>
                  <a:schemeClr val="tx2"/>
                </a:solidFill>
                <a:latin typeface="+mj-lt"/>
              </a:defRPr>
            </a:lvl2pPr>
            <a:lvl3pPr marL="1143000" indent="-228600">
              <a:buFont typeface="Arial" pitchFamily="34" charset="0"/>
              <a:buChar char="•"/>
              <a:defRPr b="0">
                <a:solidFill>
                  <a:schemeClr val="tx2"/>
                </a:solidFill>
                <a:latin typeface="+mj-lt"/>
              </a:defRPr>
            </a:lvl3pPr>
            <a:lvl4pPr>
              <a:defRPr b="0">
                <a:solidFill>
                  <a:schemeClr val="tx2"/>
                </a:solidFill>
                <a:latin typeface="+mj-lt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»"/>
              <a:tabLst/>
              <a:defRPr b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Arial, 20pt with ultraviolet bullet</a:t>
            </a:r>
          </a:p>
          <a:p>
            <a:pPr lvl="1"/>
            <a:r>
              <a:rPr lang="en-US" dirty="0"/>
              <a:t>Second level, 18pt</a:t>
            </a:r>
          </a:p>
          <a:p>
            <a:pPr lvl="2"/>
            <a:r>
              <a:rPr lang="en-US" dirty="0"/>
              <a:t>Third level, 16pt</a:t>
            </a:r>
          </a:p>
          <a:p>
            <a:pPr lvl="3"/>
            <a:r>
              <a:rPr lang="en-US" dirty="0"/>
              <a:t>Fourth level, 14pt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»"/>
              <a:tabLst/>
              <a:defRPr/>
            </a:pPr>
            <a:r>
              <a:rPr lang="en-US" dirty="0"/>
              <a:t>Fourth level, 12pt</a:t>
            </a:r>
          </a:p>
          <a:p>
            <a:pPr lvl="4"/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308AA27-B342-594F-8FE0-D3B8C03A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400" y="6492876"/>
            <a:ext cx="2844800" cy="365125"/>
          </a:xfrm>
          <a:prstGeom prst="rect">
            <a:avLst/>
          </a:prstGeom>
        </p:spPr>
        <p:txBody>
          <a:bodyPr lIns="0" rIns="0" anchor="ctr" anchorCtr="0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fld id="{D0363597-27A7-49D0-B483-1EA2BA7E16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6">
            <a:extLst>
              <a:ext uri="{FF2B5EF4-FFF2-40B4-BE49-F238E27FC236}">
                <a16:creationId xmlns:a16="http://schemas.microsoft.com/office/drawing/2014/main" id="{BA669A01-F271-074B-AAD7-77EFA6A833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3040" y="0"/>
            <a:ext cx="8645056" cy="1143000"/>
          </a:xfrm>
          <a:prstGeom prst="rect">
            <a:avLst/>
          </a:prstGeom>
        </p:spPr>
        <p:txBody>
          <a:bodyPr lIns="0" tIns="91440" rIns="0" anchor="ctr" anchorCtr="0"/>
          <a:lstStyle>
            <a:lvl1pPr>
              <a:lnSpc>
                <a:spcPts val="3000"/>
              </a:lnSpc>
              <a:defRPr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5775DD-3BEE-2A49-8779-027A316AB4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F17ADA-CD53-354C-AC5B-5769BD5E8F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0223" y="380922"/>
            <a:ext cx="1554480" cy="37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5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F2D976-6AD5-7748-9585-543401BC7C8E}"/>
              </a:ext>
            </a:extLst>
          </p:cNvPr>
          <p:cNvCxnSpPr/>
          <p:nvPr userDrawn="1"/>
        </p:nvCxnSpPr>
        <p:spPr>
          <a:xfrm flipV="1">
            <a:off x="0" y="1138688"/>
            <a:ext cx="12192000" cy="0"/>
          </a:xfrm>
          <a:prstGeom prst="line">
            <a:avLst/>
          </a:prstGeom>
          <a:ln>
            <a:solidFill>
              <a:srgbClr val="A5A7A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42400" y="6492876"/>
            <a:ext cx="2844800" cy="365125"/>
          </a:xfrm>
          <a:prstGeom prst="rect">
            <a:avLst/>
          </a:prstGeom>
        </p:spPr>
        <p:txBody>
          <a:bodyPr lIns="0" rIns="0" anchor="ctr" anchorCtr="0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fld id="{D0363597-27A7-49D0-B483-1EA2BA7E16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463040" y="1282149"/>
            <a:ext cx="10119360" cy="5114340"/>
          </a:xfrm>
          <a:prstGeom prst="rect">
            <a:avLst/>
          </a:prstGeom>
        </p:spPr>
        <p:txBody>
          <a:bodyPr lIns="0"/>
          <a:lstStyle>
            <a:lvl1pPr marL="342900" indent="-342900">
              <a:buSzPct val="75000"/>
              <a:buFont typeface="Wingdings 3" pitchFamily="18" charset="2"/>
              <a:buChar char=""/>
              <a:defRPr b="0">
                <a:solidFill>
                  <a:schemeClr val="tx2"/>
                </a:solidFill>
                <a:latin typeface="+mj-lt"/>
              </a:defRPr>
            </a:lvl1pPr>
            <a:lvl2pPr marL="742950" indent="-285750">
              <a:buFont typeface="Arial" pitchFamily="34" charset="0"/>
              <a:buChar char="−"/>
              <a:defRPr b="0" baseline="0">
                <a:solidFill>
                  <a:schemeClr val="tx2"/>
                </a:solidFill>
                <a:latin typeface="+mj-lt"/>
              </a:defRPr>
            </a:lvl2pPr>
            <a:lvl3pPr marL="1143000" indent="-228600">
              <a:buFont typeface="Arial" pitchFamily="34" charset="0"/>
              <a:buChar char="•"/>
              <a:defRPr b="0">
                <a:solidFill>
                  <a:schemeClr val="tx2"/>
                </a:solidFill>
                <a:latin typeface="+mj-lt"/>
              </a:defRPr>
            </a:lvl3pPr>
            <a:lvl4pPr>
              <a:defRPr b="0">
                <a:solidFill>
                  <a:schemeClr val="tx2"/>
                </a:solidFill>
                <a:latin typeface="+mj-lt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»"/>
              <a:tabLst/>
              <a:defRPr b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Arial, 20pt with ultraviolet bullet</a:t>
            </a:r>
          </a:p>
          <a:p>
            <a:pPr lvl="1"/>
            <a:r>
              <a:rPr lang="en-US" dirty="0"/>
              <a:t>Second level, 18pt</a:t>
            </a:r>
          </a:p>
          <a:p>
            <a:pPr lvl="2"/>
            <a:r>
              <a:rPr lang="en-US" dirty="0"/>
              <a:t>Third level, 16pt</a:t>
            </a:r>
          </a:p>
          <a:p>
            <a:pPr lvl="3"/>
            <a:r>
              <a:rPr lang="en-US" dirty="0"/>
              <a:t>Fourth level, 14pt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»"/>
              <a:tabLst/>
              <a:defRPr/>
            </a:pPr>
            <a:r>
              <a:rPr lang="en-US" dirty="0"/>
              <a:t>Fourth level, 12pt</a:t>
            </a:r>
          </a:p>
          <a:p>
            <a:pPr lvl="4"/>
            <a:endParaRPr lang="en-US" dirty="0"/>
          </a:p>
        </p:txBody>
      </p:sp>
      <p:sp>
        <p:nvSpPr>
          <p:cNvPr id="12" name="Title 16">
            <a:extLst>
              <a:ext uri="{FF2B5EF4-FFF2-40B4-BE49-F238E27FC236}">
                <a16:creationId xmlns:a16="http://schemas.microsoft.com/office/drawing/2014/main" id="{3DDC8E51-5449-0F4D-8818-71A238C14B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3040" y="0"/>
            <a:ext cx="8645056" cy="1143000"/>
          </a:xfrm>
          <a:prstGeom prst="rect">
            <a:avLst/>
          </a:prstGeom>
        </p:spPr>
        <p:txBody>
          <a:bodyPr lIns="0" tIns="91440" rIns="0" anchor="ctr" anchorCtr="0"/>
          <a:lstStyle>
            <a:lvl1pPr>
              <a:lnSpc>
                <a:spcPts val="3000"/>
              </a:lnSpc>
              <a:defRPr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CCCA6E-23B9-874A-8ACF-B154C9494B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18E8A6-7BF3-B648-992E-9DFE81258D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0223" y="380922"/>
            <a:ext cx="1554480" cy="37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38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13ED9-B5A3-3341-8D9D-88A06FC21CB9}"/>
              </a:ext>
            </a:extLst>
          </p:cNvPr>
          <p:cNvCxnSpPr/>
          <p:nvPr userDrawn="1"/>
        </p:nvCxnSpPr>
        <p:spPr>
          <a:xfrm flipV="1">
            <a:off x="0" y="1138688"/>
            <a:ext cx="12192000" cy="0"/>
          </a:xfrm>
          <a:prstGeom prst="line">
            <a:avLst/>
          </a:prstGeom>
          <a:ln>
            <a:solidFill>
              <a:srgbClr val="A5A7A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463040" y="1282148"/>
            <a:ext cx="4876800" cy="5122960"/>
          </a:xfrm>
          <a:prstGeom prst="rect">
            <a:avLst/>
          </a:prstGeom>
        </p:spPr>
        <p:txBody>
          <a:bodyPr lIns="0"/>
          <a:lstStyle>
            <a:lvl1pPr marL="342900" indent="-342900">
              <a:buSzPct val="75000"/>
              <a:buFont typeface="Wingdings 3" pitchFamily="18" charset="2"/>
              <a:buChar char=""/>
              <a:defRPr b="0">
                <a:solidFill>
                  <a:schemeClr val="tx2"/>
                </a:solidFill>
                <a:latin typeface="+mj-lt"/>
              </a:defRPr>
            </a:lvl1pPr>
            <a:lvl2pPr marL="742950" indent="-285750">
              <a:buFont typeface="Arial" pitchFamily="34" charset="0"/>
              <a:buChar char="−"/>
              <a:defRPr b="0" baseline="0">
                <a:solidFill>
                  <a:schemeClr val="tx2"/>
                </a:solidFill>
                <a:latin typeface="+mj-lt"/>
              </a:defRPr>
            </a:lvl2pPr>
            <a:lvl3pPr marL="1143000" indent="-228600">
              <a:buFont typeface="Arial" pitchFamily="34" charset="0"/>
              <a:buChar char="•"/>
              <a:defRPr b="0">
                <a:solidFill>
                  <a:schemeClr val="tx2"/>
                </a:solidFill>
                <a:latin typeface="+mj-lt"/>
              </a:defRPr>
            </a:lvl3pPr>
            <a:lvl4pPr>
              <a:defRPr b="0">
                <a:solidFill>
                  <a:schemeClr val="tx2"/>
                </a:solidFill>
                <a:latin typeface="+mj-lt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»"/>
              <a:tabLst/>
              <a:defRPr b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Arial, 20pt with ultraviolet bullet</a:t>
            </a:r>
          </a:p>
          <a:p>
            <a:pPr lvl="1"/>
            <a:r>
              <a:rPr lang="en-US" dirty="0"/>
              <a:t>Second level, 18pt</a:t>
            </a:r>
          </a:p>
          <a:p>
            <a:pPr lvl="2"/>
            <a:r>
              <a:rPr lang="en-US" dirty="0"/>
              <a:t>Third level, 16pt</a:t>
            </a:r>
          </a:p>
          <a:p>
            <a:pPr lvl="3"/>
            <a:r>
              <a:rPr lang="en-US" dirty="0"/>
              <a:t>Fourth level, 14pt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»"/>
              <a:tabLst/>
              <a:defRPr/>
            </a:pPr>
            <a:r>
              <a:rPr lang="en-US" dirty="0"/>
              <a:t>Fourth level, 12pt</a:t>
            </a:r>
          </a:p>
          <a:p>
            <a:pPr lvl="4"/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EF8D877-1357-ED40-A71D-5275AB4CBB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5600" y="1282148"/>
            <a:ext cx="4876800" cy="5122960"/>
          </a:xfrm>
          <a:prstGeom prst="rect">
            <a:avLst/>
          </a:prstGeom>
        </p:spPr>
        <p:txBody>
          <a:bodyPr lIns="0"/>
          <a:lstStyle>
            <a:lvl1pPr marL="342900" indent="-342900">
              <a:buSzPct val="75000"/>
              <a:buFont typeface="Wingdings 3" pitchFamily="18" charset="2"/>
              <a:buChar char=""/>
              <a:defRPr b="0">
                <a:solidFill>
                  <a:schemeClr val="tx2"/>
                </a:solidFill>
                <a:latin typeface="+mj-lt"/>
              </a:defRPr>
            </a:lvl1pPr>
            <a:lvl2pPr marL="742950" indent="-285750">
              <a:buFont typeface="Arial" pitchFamily="34" charset="0"/>
              <a:buChar char="−"/>
              <a:defRPr b="0" baseline="0">
                <a:solidFill>
                  <a:schemeClr val="tx2"/>
                </a:solidFill>
                <a:latin typeface="+mj-lt"/>
              </a:defRPr>
            </a:lvl2pPr>
            <a:lvl3pPr marL="1143000" indent="-228600">
              <a:buFont typeface="Arial" pitchFamily="34" charset="0"/>
              <a:buChar char="•"/>
              <a:defRPr b="0">
                <a:solidFill>
                  <a:schemeClr val="tx2"/>
                </a:solidFill>
                <a:latin typeface="+mj-lt"/>
              </a:defRPr>
            </a:lvl3pPr>
            <a:lvl4pPr>
              <a:defRPr b="0">
                <a:solidFill>
                  <a:schemeClr val="tx2"/>
                </a:solidFill>
                <a:latin typeface="+mj-lt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»"/>
              <a:tabLst/>
              <a:defRPr b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Arial, 20pt with ultraviolet bullet</a:t>
            </a:r>
          </a:p>
          <a:p>
            <a:pPr lvl="1"/>
            <a:r>
              <a:rPr lang="en-US" dirty="0"/>
              <a:t>Second level, 18pt</a:t>
            </a:r>
          </a:p>
          <a:p>
            <a:pPr lvl="2"/>
            <a:r>
              <a:rPr lang="en-US" dirty="0"/>
              <a:t>Third level, 16pt</a:t>
            </a:r>
          </a:p>
          <a:p>
            <a:pPr lvl="3"/>
            <a:r>
              <a:rPr lang="en-US" dirty="0"/>
              <a:t>Fourth level, 14pt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»"/>
              <a:tabLst/>
              <a:defRPr/>
            </a:pPr>
            <a:r>
              <a:rPr lang="en-US" dirty="0"/>
              <a:t>Fourth level, 12pt</a:t>
            </a:r>
          </a:p>
          <a:p>
            <a:pPr lvl="4"/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308AA27-B342-594F-8FE0-D3B8C03A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400" y="6492876"/>
            <a:ext cx="2844800" cy="365125"/>
          </a:xfrm>
          <a:prstGeom prst="rect">
            <a:avLst/>
          </a:prstGeom>
        </p:spPr>
        <p:txBody>
          <a:bodyPr lIns="0" rIns="0" anchor="ctr" anchorCtr="0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fld id="{D0363597-27A7-49D0-B483-1EA2BA7E16A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848864-E2F2-C340-AA28-DA9295EB0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" cy="6858000"/>
          </a:xfrm>
          <a:prstGeom prst="rect">
            <a:avLst/>
          </a:prstGeom>
        </p:spPr>
      </p:pic>
      <p:sp>
        <p:nvSpPr>
          <p:cNvPr id="14" name="Title 16">
            <a:extLst>
              <a:ext uri="{FF2B5EF4-FFF2-40B4-BE49-F238E27FC236}">
                <a16:creationId xmlns:a16="http://schemas.microsoft.com/office/drawing/2014/main" id="{BA669A01-F271-074B-AAD7-77EFA6A833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3040" y="0"/>
            <a:ext cx="8645056" cy="1143000"/>
          </a:xfrm>
          <a:prstGeom prst="rect">
            <a:avLst/>
          </a:prstGeom>
        </p:spPr>
        <p:txBody>
          <a:bodyPr lIns="0" tIns="91440" rIns="0" anchor="ctr" anchorCtr="0"/>
          <a:lstStyle>
            <a:lvl1pPr>
              <a:lnSpc>
                <a:spcPts val="3000"/>
              </a:lnSpc>
              <a:defRPr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7C70A2-F72F-7740-A489-0F96690C53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0223" y="380922"/>
            <a:ext cx="1554480" cy="37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20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82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9" r:id="rId2"/>
    <p:sldLayoutId id="2147483735" r:id="rId3"/>
    <p:sldLayoutId id="2147483731" r:id="rId4"/>
    <p:sldLayoutId id="2147483736" r:id="rId5"/>
    <p:sldLayoutId id="2147483737" r:id="rId6"/>
    <p:sldLayoutId id="2147483738" r:id="rId7"/>
    <p:sldLayoutId id="2147483666" r:id="rId8"/>
    <p:sldLayoutId id="2147483730" r:id="rId9"/>
    <p:sldLayoutId id="2147483734" r:id="rId10"/>
    <p:sldLayoutId id="2147483733" r:id="rId11"/>
    <p:sldLayoutId id="2147483732" r:id="rId12"/>
    <p:sldLayoutId id="2147483754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baseline="0">
          <a:solidFill>
            <a:schemeClr val="accent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Avenir LT Std 35 Light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venir LT Std 35 Light" pitchFamily="34" charset="0"/>
        <a:buChar char="&gt;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›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»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503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baseline="0">
          <a:solidFill>
            <a:schemeClr val="accent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Avenir LT Std 35 Light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venir LT Std 35 Light" pitchFamily="34" charset="0"/>
        <a:buChar char="&gt;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›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»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304421" cy="97856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24197" y="280378"/>
            <a:ext cx="10371117" cy="73638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Help Using This Template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4179"/>
            <a:ext cx="10972800" cy="49746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eaLnBrk="1" hangingPunct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1199" y="6504058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320BB65-001B-487B-A7E3-2A8CDE62F5E6}" type="slidenum">
              <a:rPr lang="en-US" sz="120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libri" pitchFamily="34" charset="0"/>
              </a:rPr>
              <a:t>‹#›</a:t>
            </a:fld>
            <a:endParaRPr lang="en-US" sz="1200" dirty="0">
              <a:solidFill>
                <a:schemeClr val="accent1">
                  <a:lumMod val="40000"/>
                  <a:lumOff val="60000"/>
                </a:schemeClr>
              </a:solidFill>
              <a:latin typeface="Calibri" pitchFamily="34" charset="0"/>
            </a:endParaRPr>
          </a:p>
        </p:txBody>
      </p:sp>
      <p:pic>
        <p:nvPicPr>
          <p:cNvPr id="7" name="Picture 2" descr="C:\Users\townsendjay\Desktop\Leidos_logo_collection\Leidos_logo_rgb.wmf">
            <a:extLst>
              <a:ext uri="{FF2B5EF4-FFF2-40B4-BE49-F238E27FC236}">
                <a16:creationId xmlns:a16="http://schemas.microsoft.com/office/drawing/2014/main" id="{E343FF97-1A53-4538-912C-66CEFC3BAE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0181" y="6256797"/>
            <a:ext cx="1198559" cy="35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345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i="0" kern="1200">
          <a:solidFill>
            <a:schemeClr val="tx1">
              <a:lumMod val="90000"/>
              <a:lumOff val="10000"/>
            </a:schemeClr>
          </a:solidFill>
          <a:latin typeface="Calibri" pitchFamily="34" charset="0"/>
          <a:ea typeface="+mj-ea"/>
          <a:cs typeface="Arial"/>
        </a:defRPr>
      </a:lvl1pPr>
    </p:titleStyle>
    <p:bodyStyle>
      <a:lvl1pPr marL="231775" indent="-231775" algn="l" defTabSz="9144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lang="en-US" sz="2000" kern="1200" dirty="0" smtClean="0">
          <a:solidFill>
            <a:schemeClr val="tx1"/>
          </a:solidFill>
          <a:latin typeface="Calibri" pitchFamily="34" charset="0"/>
          <a:ea typeface="+mn-ea"/>
          <a:cs typeface="Arial" pitchFamily="34" charset="0"/>
        </a:defRPr>
      </a:lvl1pPr>
      <a:lvl2pPr marL="571500" indent="-228600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14400" indent="-171450" algn="l" defTabSz="914400" rtl="0" eaLnBrk="1" latinLnBrk="0" hangingPunct="1">
        <a:spcBef>
          <a:spcPct val="20000"/>
        </a:spcBef>
        <a:buClr>
          <a:schemeClr val="tx2">
            <a:lumMod val="40000"/>
            <a:lumOff val="60000"/>
          </a:schemeClr>
        </a:buClr>
        <a:buSzPct val="80000"/>
        <a:buFont typeface="Arial"/>
        <a:buChar char="•"/>
        <a:tabLst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200150" indent="-171450" algn="l" defTabSz="914400" rtl="0" eaLnBrk="1" latinLnBrk="0" hangingPunct="1">
        <a:spcBef>
          <a:spcPct val="20000"/>
        </a:spcBef>
        <a:buClr>
          <a:schemeClr val="bg2"/>
        </a:buClr>
        <a:buFont typeface="Arial" pitchFamily="34" charset="0"/>
        <a:buChar char="–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" Type="http://schemas.openxmlformats.org/officeDocument/2006/relationships/image" Target="../media/image32.jpeg"/><Relationship Id="rId21" Type="http://schemas.openxmlformats.org/officeDocument/2006/relationships/image" Target="../media/image49.jpeg"/><Relationship Id="rId34" Type="http://schemas.openxmlformats.org/officeDocument/2006/relationships/image" Target="../media/image62.png"/><Relationship Id="rId7" Type="http://schemas.openxmlformats.org/officeDocument/2006/relationships/image" Target="../media/image35.emf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3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32" Type="http://schemas.openxmlformats.org/officeDocument/2006/relationships/image" Target="../media/image60.jpeg"/><Relationship Id="rId5" Type="http://schemas.openxmlformats.org/officeDocument/2006/relationships/image" Target="../media/image15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6.png"/><Relationship Id="rId36" Type="http://schemas.openxmlformats.org/officeDocument/2006/relationships/image" Target="../media/image64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31" Type="http://schemas.openxmlformats.org/officeDocument/2006/relationships/image" Target="../media/image59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image" Target="../media/image55.png"/><Relationship Id="rId30" Type="http://schemas.openxmlformats.org/officeDocument/2006/relationships/image" Target="../media/image58.jpeg"/><Relationship Id="rId35" Type="http://schemas.openxmlformats.org/officeDocument/2006/relationships/image" Target="../media/image63.png"/><Relationship Id="rId8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1.png"/><Relationship Id="rId4" Type="http://schemas.openxmlformats.org/officeDocument/2006/relationships/image" Target="../media/image8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7" Type="http://schemas.openxmlformats.org/officeDocument/2006/relationships/image" Target="../media/image86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gif"/><Relationship Id="rId5" Type="http://schemas.openxmlformats.org/officeDocument/2006/relationships/image" Target="../media/image84.gif"/><Relationship Id="rId4" Type="http://schemas.openxmlformats.org/officeDocument/2006/relationships/image" Target="../media/image83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microsoft.com/office/2007/relationships/media" Target="../media/media2.mp4"/><Relationship Id="rId7" Type="http://schemas.openxmlformats.org/officeDocument/2006/relationships/image" Target="../media/image8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9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02297" y="2474468"/>
            <a:ext cx="7315331" cy="1579920"/>
          </a:xfrm>
        </p:spPr>
        <p:txBody>
          <a:bodyPr/>
          <a:lstStyle/>
          <a:p>
            <a:r>
              <a:rPr lang="en-US" sz="4400" dirty="0"/>
              <a:t>AI/ML and the </a:t>
            </a:r>
            <a:br>
              <a:rPr lang="en-US" sz="4400" dirty="0"/>
            </a:br>
            <a:r>
              <a:rPr lang="en-US" sz="4400" dirty="0"/>
              <a:t>Art and Science of V&amp;V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02296" y="5237866"/>
            <a:ext cx="6593633" cy="929485"/>
          </a:xfrm>
        </p:spPr>
        <p:txBody>
          <a:bodyPr/>
          <a:lstStyle/>
          <a:p>
            <a:r>
              <a:rPr lang="en-US" dirty="0"/>
              <a:t>Ron Keesing, VP for AI</a:t>
            </a:r>
          </a:p>
          <a:p>
            <a:r>
              <a:rPr lang="en-US" dirty="0" err="1"/>
              <a:t>Leidos</a:t>
            </a:r>
            <a:r>
              <a:rPr lang="en-US" dirty="0"/>
              <a:t> Technical Fellow</a:t>
            </a:r>
          </a:p>
          <a:p>
            <a:r>
              <a:rPr lang="en-US" dirty="0"/>
              <a:t>keesingr@leidos.com</a:t>
            </a:r>
          </a:p>
        </p:txBody>
      </p:sp>
    </p:spTree>
    <p:extLst>
      <p:ext uri="{BB962C8B-B14F-4D97-AF65-F5344CB8AC3E}">
        <p14:creationId xmlns:p14="http://schemas.microsoft.com/office/powerpoint/2010/main" val="1886789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The Art of Applying AI to V&amp;V: Selecting the problem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1" y="1857507"/>
            <a:ext cx="5587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One common reason AI projects fail is lack of good business case definition</a:t>
            </a:r>
          </a:p>
          <a:p>
            <a:r>
              <a:rPr lang="en-US" sz="2400" dirty="0"/>
              <a:t>Key requirements include: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8053" y="3665850"/>
            <a:ext cx="576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Opportunity to reduce cost or </a:t>
            </a:r>
            <a:br>
              <a:rPr lang="en-US" sz="2400" dirty="0"/>
            </a:br>
            <a:r>
              <a:rPr lang="en-US" sz="2400" dirty="0"/>
              <a:t>deliver new value-generating capability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8054" y="3136022"/>
            <a:ext cx="3356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Data (ideally labeled)</a:t>
            </a:r>
          </a:p>
        </p:txBody>
      </p:sp>
      <p:sp>
        <p:nvSpPr>
          <p:cNvPr id="13" name="Oval 12"/>
          <p:cNvSpPr/>
          <p:nvPr/>
        </p:nvSpPr>
        <p:spPr>
          <a:xfrm>
            <a:off x="6482080" y="1574361"/>
            <a:ext cx="2836922" cy="2848538"/>
          </a:xfrm>
          <a:prstGeom prst="ellipse">
            <a:avLst/>
          </a:prstGeom>
          <a:solidFill>
            <a:srgbClr val="0070C0">
              <a:alpha val="4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Data</a:t>
            </a:r>
          </a:p>
        </p:txBody>
      </p:sp>
      <p:sp>
        <p:nvSpPr>
          <p:cNvPr id="14" name="Oval 13"/>
          <p:cNvSpPr/>
          <p:nvPr/>
        </p:nvSpPr>
        <p:spPr>
          <a:xfrm>
            <a:off x="8556366" y="1574361"/>
            <a:ext cx="2836922" cy="2848538"/>
          </a:xfrm>
          <a:prstGeom prst="ellipse">
            <a:avLst/>
          </a:prstGeom>
          <a:solidFill>
            <a:schemeClr val="accent5">
              <a:lumMod val="75000"/>
              <a:alpha val="4902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Value </a:t>
            </a:r>
            <a:br>
              <a:rPr lang="en-US" sz="2000" b="1" dirty="0"/>
            </a:br>
            <a:r>
              <a:rPr lang="en-US" sz="2000" b="1" dirty="0"/>
              <a:t>Generation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59BC40-CCB1-4E58-8A89-10A0E4A17B88}"/>
              </a:ext>
            </a:extLst>
          </p:cNvPr>
          <p:cNvSpPr txBox="1"/>
          <p:nvPr/>
        </p:nvSpPr>
        <p:spPr>
          <a:xfrm>
            <a:off x="675036" y="850281"/>
            <a:ext cx="10500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dirty="0">
                <a:solidFill>
                  <a:srgbClr val="444444"/>
                </a:solidFill>
                <a:effectLst/>
                <a:latin typeface="roboto"/>
              </a:rPr>
              <a:t>According to </a:t>
            </a:r>
            <a:r>
              <a:rPr lang="en-US" sz="2400" b="0" i="0" u="none" strike="noStrike" dirty="0">
                <a:effectLst/>
                <a:latin typeface="roboto"/>
              </a:rPr>
              <a:t>several surveys</a:t>
            </a:r>
            <a:r>
              <a:rPr lang="en-US" sz="2400" b="0" i="0" dirty="0">
                <a:solidFill>
                  <a:srgbClr val="444444"/>
                </a:solidFill>
                <a:effectLst/>
                <a:latin typeface="roboto"/>
              </a:rPr>
              <a:t>, </a:t>
            </a:r>
            <a:r>
              <a:rPr lang="en-US" sz="2400" b="1" i="0" dirty="0">
                <a:solidFill>
                  <a:srgbClr val="444444"/>
                </a:solidFill>
                <a:effectLst/>
                <a:latin typeface="roboto"/>
              </a:rPr>
              <a:t>85%</a:t>
            </a:r>
            <a:r>
              <a:rPr lang="en-US" sz="2400" b="0" i="0" dirty="0">
                <a:solidFill>
                  <a:srgbClr val="444444"/>
                </a:solidFill>
                <a:effectLst/>
                <a:latin typeface="roboto"/>
              </a:rPr>
              <a:t> of AI projects eventually fail to bring their intended results to the business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1597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The Art of Applying AI to V&amp;V: Selecting the problem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5230" y="3311070"/>
            <a:ext cx="576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System owners won’t allow it to be deployed</a:t>
            </a:r>
          </a:p>
        </p:txBody>
      </p:sp>
      <p:sp>
        <p:nvSpPr>
          <p:cNvPr id="13" name="Oval 12"/>
          <p:cNvSpPr/>
          <p:nvPr/>
        </p:nvSpPr>
        <p:spPr>
          <a:xfrm>
            <a:off x="6482080" y="1574361"/>
            <a:ext cx="2836922" cy="2848538"/>
          </a:xfrm>
          <a:prstGeom prst="ellipse">
            <a:avLst/>
          </a:prstGeom>
          <a:solidFill>
            <a:srgbClr val="0070C0">
              <a:alpha val="4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Data</a:t>
            </a:r>
          </a:p>
        </p:txBody>
      </p:sp>
      <p:sp>
        <p:nvSpPr>
          <p:cNvPr id="14" name="Oval 13"/>
          <p:cNvSpPr/>
          <p:nvPr/>
        </p:nvSpPr>
        <p:spPr>
          <a:xfrm>
            <a:off x="8556366" y="1574361"/>
            <a:ext cx="2836922" cy="2848538"/>
          </a:xfrm>
          <a:prstGeom prst="ellipse">
            <a:avLst/>
          </a:prstGeom>
          <a:solidFill>
            <a:schemeClr val="accent5">
              <a:lumMod val="75000"/>
              <a:alpha val="4902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Value </a:t>
            </a:r>
            <a:br>
              <a:rPr lang="en-US" sz="2000" b="1" dirty="0"/>
            </a:br>
            <a:r>
              <a:rPr lang="en-US" sz="2000" b="1" dirty="0"/>
              <a:t>Generation</a:t>
            </a:r>
          </a:p>
        </p:txBody>
      </p:sp>
      <p:sp>
        <p:nvSpPr>
          <p:cNvPr id="15" name="Oval 14"/>
          <p:cNvSpPr/>
          <p:nvPr/>
        </p:nvSpPr>
        <p:spPr>
          <a:xfrm>
            <a:off x="7519223" y="3308127"/>
            <a:ext cx="2836922" cy="2848538"/>
          </a:xfrm>
          <a:prstGeom prst="ellipse">
            <a:avLst/>
          </a:prstGeom>
          <a:solidFill>
            <a:srgbClr val="7030A0">
              <a:alpha val="4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Trust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59BC40-CCB1-4E58-8A89-10A0E4A17B88}"/>
              </a:ext>
            </a:extLst>
          </p:cNvPr>
          <p:cNvSpPr txBox="1"/>
          <p:nvPr/>
        </p:nvSpPr>
        <p:spPr>
          <a:xfrm>
            <a:off x="675036" y="850281"/>
            <a:ext cx="10500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dirty="0">
                <a:solidFill>
                  <a:srgbClr val="444444"/>
                </a:solidFill>
                <a:effectLst/>
                <a:latin typeface="roboto"/>
              </a:rPr>
              <a:t>According to </a:t>
            </a:r>
            <a:r>
              <a:rPr lang="en-US" sz="2400" b="0" i="0" u="none" strike="noStrike" dirty="0">
                <a:effectLst/>
                <a:latin typeface="roboto"/>
              </a:rPr>
              <a:t>several surveys</a:t>
            </a:r>
            <a:r>
              <a:rPr lang="en-US" sz="2400" b="0" i="0" dirty="0">
                <a:solidFill>
                  <a:srgbClr val="444444"/>
                </a:solidFill>
                <a:effectLst/>
                <a:latin typeface="roboto"/>
              </a:rPr>
              <a:t>, </a:t>
            </a:r>
            <a:r>
              <a:rPr lang="en-US" sz="2400" b="1" i="0" dirty="0">
                <a:solidFill>
                  <a:srgbClr val="444444"/>
                </a:solidFill>
                <a:effectLst/>
                <a:latin typeface="roboto"/>
              </a:rPr>
              <a:t>85%</a:t>
            </a:r>
            <a:r>
              <a:rPr lang="en-US" sz="2400" b="0" i="0" dirty="0">
                <a:solidFill>
                  <a:srgbClr val="444444"/>
                </a:solidFill>
                <a:effectLst/>
                <a:latin typeface="roboto"/>
              </a:rPr>
              <a:t> of AI projects eventually fail to bring their intended results to the business</a:t>
            </a:r>
            <a:endParaRPr lang="en-US" sz="2400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F9369DB-DB64-4BF6-A74F-2362AD10948A}"/>
              </a:ext>
            </a:extLst>
          </p:cNvPr>
          <p:cNvGrpSpPr/>
          <p:nvPr/>
        </p:nvGrpSpPr>
        <p:grpSpPr>
          <a:xfrm>
            <a:off x="1197651" y="5352001"/>
            <a:ext cx="1503916" cy="518642"/>
            <a:chOff x="7814015" y="132315"/>
            <a:chExt cx="1287473" cy="532694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DC50604-AF48-4AC4-ADA1-71818747DF61}"/>
                </a:ext>
              </a:extLst>
            </p:cNvPr>
            <p:cNvSpPr txBox="1"/>
            <p:nvPr/>
          </p:nvSpPr>
          <p:spPr>
            <a:xfrm>
              <a:off x="8089490" y="288409"/>
              <a:ext cx="1011998" cy="364662"/>
            </a:xfrm>
            <a:prstGeom prst="round1Rect">
              <a:avLst>
                <a:gd name="adj" fmla="val 40247"/>
              </a:avLst>
            </a:prstGeom>
            <a:grpFill/>
          </p:spPr>
          <p:txBody>
            <a:bodyPr wrap="square" lIns="320040" tIns="0" rIns="0" bIns="0" rtlCol="0" anchor="ctr">
              <a:noAutofit/>
            </a:bodyPr>
            <a:lstStyle/>
            <a:p>
              <a:pPr>
                <a:lnSpc>
                  <a:spcPts val="1300"/>
                </a:lnSpc>
              </a:pPr>
              <a:r>
                <a:rPr lang="en-US" sz="1200" b="1" dirty="0">
                  <a:solidFill>
                    <a:schemeClr val="bg1"/>
                  </a:solidFill>
                </a:rPr>
                <a:t>Regulators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6EE09C6-66C7-429A-80F2-5C6FDAACC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4015" y="132315"/>
              <a:ext cx="557327" cy="532694"/>
            </a:xfrm>
            <a:prstGeom prst="rect">
              <a:avLst/>
            </a:prstGeom>
            <a:grpFill/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287C79E-B5B3-4FBE-A79B-D198C6BAE871}"/>
              </a:ext>
            </a:extLst>
          </p:cNvPr>
          <p:cNvGrpSpPr/>
          <p:nvPr/>
        </p:nvGrpSpPr>
        <p:grpSpPr>
          <a:xfrm>
            <a:off x="3063703" y="5352001"/>
            <a:ext cx="1525979" cy="518642"/>
            <a:chOff x="9145967" y="132315"/>
            <a:chExt cx="1283975" cy="532694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2C73AAC-6BF3-4CFC-AE16-C7E606D3C670}"/>
                </a:ext>
              </a:extLst>
            </p:cNvPr>
            <p:cNvSpPr txBox="1"/>
            <p:nvPr/>
          </p:nvSpPr>
          <p:spPr>
            <a:xfrm>
              <a:off x="9417944" y="288409"/>
              <a:ext cx="1011998" cy="364662"/>
            </a:xfrm>
            <a:prstGeom prst="round1Rect">
              <a:avLst>
                <a:gd name="adj" fmla="val 40247"/>
              </a:avLst>
            </a:prstGeom>
            <a:grpFill/>
          </p:spPr>
          <p:txBody>
            <a:bodyPr wrap="square" lIns="365760" tIns="0" rIns="0" bIns="0" rtlCol="0" anchor="ctr">
              <a:no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Systems Engineers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DBBD72E-BFE3-46BF-8D11-86639253E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5967" y="132315"/>
              <a:ext cx="557327" cy="532694"/>
            </a:xfrm>
            <a:prstGeom prst="rect">
              <a:avLst/>
            </a:prstGeom>
            <a:grpFill/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714FEE2-D478-4601-8D8D-732AC2217C04}"/>
              </a:ext>
            </a:extLst>
          </p:cNvPr>
          <p:cNvGrpSpPr/>
          <p:nvPr/>
        </p:nvGrpSpPr>
        <p:grpSpPr>
          <a:xfrm>
            <a:off x="4965769" y="5352101"/>
            <a:ext cx="1525974" cy="518642"/>
            <a:chOff x="9185426" y="132315"/>
            <a:chExt cx="1283970" cy="532694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6C78EFD-6E5D-4B61-A410-82A8B7F11F20}"/>
                </a:ext>
              </a:extLst>
            </p:cNvPr>
            <p:cNvSpPr txBox="1"/>
            <p:nvPr/>
          </p:nvSpPr>
          <p:spPr>
            <a:xfrm>
              <a:off x="9457398" y="288409"/>
              <a:ext cx="1011998" cy="364662"/>
            </a:xfrm>
            <a:prstGeom prst="round1Rect">
              <a:avLst>
                <a:gd name="adj" fmla="val 40247"/>
              </a:avLst>
            </a:prstGeom>
            <a:grpFill/>
          </p:spPr>
          <p:txBody>
            <a:bodyPr wrap="square" lIns="365760" tIns="0" rIns="0" bIns="0" rtlCol="0" anchor="ctr">
              <a:no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Test Engineers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4BD8E8F-7C91-4199-BD65-1AC635EFD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5426" y="132315"/>
              <a:ext cx="557327" cy="532694"/>
            </a:xfrm>
            <a:prstGeom prst="rect">
              <a:avLst/>
            </a:prstGeom>
            <a:grpFill/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441CF846-882F-4A7D-827A-266D9A221556}"/>
              </a:ext>
            </a:extLst>
          </p:cNvPr>
          <p:cNvSpPr txBox="1"/>
          <p:nvPr/>
        </p:nvSpPr>
        <p:spPr>
          <a:xfrm>
            <a:off x="685174" y="1751708"/>
            <a:ext cx="5515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Another key factor in many AI failures is lack of trust. Without trust…</a:t>
            </a:r>
          </a:p>
          <a:p>
            <a:endParaRPr lang="en-US" sz="24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1BC8520-2BD0-4AC3-A395-0DFEEE85CDFA}"/>
              </a:ext>
            </a:extLst>
          </p:cNvPr>
          <p:cNvSpPr txBox="1"/>
          <p:nvPr/>
        </p:nvSpPr>
        <p:spPr>
          <a:xfrm>
            <a:off x="726846" y="2544992"/>
            <a:ext cx="576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Mission owners won’t resource AI projects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4222458-542A-4F1F-9557-0C261830C0C3}"/>
              </a:ext>
            </a:extLst>
          </p:cNvPr>
          <p:cNvSpPr txBox="1"/>
          <p:nvPr/>
        </p:nvSpPr>
        <p:spPr>
          <a:xfrm>
            <a:off x="720114" y="4049025"/>
            <a:ext cx="6229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Users will block adoption or just turn it off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FBCEF6A-EB75-42CE-8133-1FFD69C14389}"/>
              </a:ext>
            </a:extLst>
          </p:cNvPr>
          <p:cNvSpPr txBox="1"/>
          <p:nvPr/>
        </p:nvSpPr>
        <p:spPr>
          <a:xfrm>
            <a:off x="685174" y="4583561"/>
            <a:ext cx="6229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Key stakeholders in AI trust for V&amp;V include: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0254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  <p:bldP spid="43" grpId="0"/>
      <p:bldP spid="44" grpId="0"/>
      <p:bldP spid="45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88A6F62-D720-4467-8E65-832C2BC2D025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Trusted AI Experience at Leidos</a:t>
            </a:r>
          </a:p>
        </p:txBody>
      </p:sp>
      <p:sp>
        <p:nvSpPr>
          <p:cNvPr id="9" name="Oval 8"/>
          <p:cNvSpPr/>
          <p:nvPr/>
        </p:nvSpPr>
        <p:spPr>
          <a:xfrm>
            <a:off x="4518556" y="3026505"/>
            <a:ext cx="3455011" cy="8288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Trusted AI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32063" y="2542593"/>
            <a:ext cx="1981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Intelligence Analysis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00956" y="264423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Autonomy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04195" y="2581309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C2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23992" y="333379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AI Ops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46872" y="317036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Cognitive EW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19529" y="3549661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Health Care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12105" y="3860490"/>
            <a:ext cx="2097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Physical</a:t>
            </a:r>
            <a:br>
              <a:rPr lang="en-US" b="1" dirty="0">
                <a:solidFill>
                  <a:srgbClr val="7030A0"/>
                </a:solidFill>
              </a:rPr>
            </a:br>
            <a:r>
              <a:rPr lang="en-US" b="1" dirty="0">
                <a:solidFill>
                  <a:srgbClr val="7030A0"/>
                </a:solidFill>
              </a:rPr>
              <a:t>Security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71471" y="3960278"/>
            <a:ext cx="2097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Cybersecurity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96105" y="4026852"/>
            <a:ext cx="642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ATR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61388" y="3850124"/>
            <a:ext cx="2097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Edge to </a:t>
            </a:r>
            <a:br>
              <a:rPr lang="en-US" b="1" dirty="0">
                <a:solidFill>
                  <a:srgbClr val="7030A0"/>
                </a:solidFill>
              </a:rPr>
            </a:br>
            <a:r>
              <a:rPr lang="en-US" b="1" dirty="0">
                <a:solidFill>
                  <a:srgbClr val="7030A0"/>
                </a:solidFill>
              </a:rPr>
              <a:t>Cloud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01041" y="2437279"/>
            <a:ext cx="1664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Predictive Analytics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5673959" y="881477"/>
            <a:ext cx="235616" cy="205191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577141" y="1042195"/>
            <a:ext cx="2222973" cy="208632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999964" y="937179"/>
            <a:ext cx="964076" cy="203938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8024410" y="1292777"/>
            <a:ext cx="3158455" cy="192954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7981625" y="3539813"/>
            <a:ext cx="3861023" cy="5184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7872792" y="3762263"/>
            <a:ext cx="3524557" cy="148091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6816082" y="3902615"/>
            <a:ext cx="1701784" cy="245182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5756743" y="3945482"/>
            <a:ext cx="175352" cy="240896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460275" y="3699164"/>
            <a:ext cx="3998809" cy="101971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34176" y="2685550"/>
            <a:ext cx="4284380" cy="63033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 descr="20MA53-D-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62" y="1042195"/>
            <a:ext cx="1967104" cy="130160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529" y="4972400"/>
            <a:ext cx="1483109" cy="1752764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484" y="890962"/>
            <a:ext cx="1795424" cy="10276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633E205C-D315-2247-8F5A-3CBA555C58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0806" y="4982611"/>
            <a:ext cx="2151583" cy="1216735"/>
          </a:xfrm>
          <a:prstGeom prst="rect">
            <a:avLst/>
          </a:prstGeom>
          <a:ln>
            <a:solidFill>
              <a:srgbClr val="69615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3117" y="3781149"/>
            <a:ext cx="1577099" cy="849438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5" name="Picture 18" descr="https://www.logolynx.com/images/logolynx/s_19/1945980bb5482a081aeaa4bf39d134a8.png">
            <a:extLst>
              <a:ext uri="{FF2B5EF4-FFF2-40B4-BE49-F238E27FC236}">
                <a16:creationId xmlns:a16="http://schemas.microsoft.com/office/drawing/2014/main" id="{B9ED5F89-F612-B540-9F06-957B4B741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3839" y="1978633"/>
            <a:ext cx="321868" cy="39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ARPA Logo 201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53" y="2474196"/>
            <a:ext cx="586037" cy="31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" name="Picture 10" descr="DARPA Logo 201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16" y="2263665"/>
            <a:ext cx="586037" cy="31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8" name="Picture 10" descr="DARPA Logo 201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424" y="1990186"/>
            <a:ext cx="586037" cy="31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9" name="Picture 10" descr="DARPA Logo 201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658" y="4512003"/>
            <a:ext cx="586037" cy="31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0" name="Picture 10" descr="DARPA Logo 201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703" y="4454949"/>
            <a:ext cx="586037" cy="31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ntelligence Advanced Research Projects Activity logo.sv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432" y="2474196"/>
            <a:ext cx="377788" cy="37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3" name="Picture 12" descr="Intelligence Advanced Research Projects Activity logo.sv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659" y="4377080"/>
            <a:ext cx="377788" cy="37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" name="Picture 10" descr="DARPA Logo 201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2879" y="6729602"/>
            <a:ext cx="118030" cy="6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ransportation Security Administration seal.sv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124" y="4526912"/>
            <a:ext cx="422042" cy="42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Mark of the United States Air Force.sv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942" y="2114582"/>
            <a:ext cx="398188" cy="39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" name="Picture 18" descr="Mark of the United States Air Force.sv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043" y="1915488"/>
            <a:ext cx="398188" cy="39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" name="Picture 10" descr="DARPA Logo 201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107" y="2847663"/>
            <a:ext cx="586037" cy="31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eal of the U.S. Department of Veterans Affairs.sv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174" y="3926071"/>
            <a:ext cx="432471" cy="43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Seal of Naval Air Systems Command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532" y="2650997"/>
            <a:ext cx="407403" cy="40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Army Futures Command SSI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213" y="4357590"/>
            <a:ext cx="344303" cy="44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The seal of U.S. Customs and Border Protection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062" y="4525324"/>
            <a:ext cx="438784" cy="43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Seal of the U.S. National Security Agency.sv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797" y="4451992"/>
            <a:ext cx="447617" cy="44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A blue sphere with stars, white letters N-A-S-A in Helvetica font; a red chevron representing wings, and an orbiting spacecraft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721" y="4856190"/>
            <a:ext cx="491881" cy="41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US Defense Health Agency seal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532" y="3926071"/>
            <a:ext cx="461931" cy="46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Air Force Research Laboratory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351" y="1956871"/>
            <a:ext cx="498043" cy="48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34" descr="Air Force Research Laboratory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5" y="4434580"/>
            <a:ext cx="547779" cy="5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NAVSEA logo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529" y="2107337"/>
            <a:ext cx="779114" cy="35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Office of Naval Research Official Logo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700" y="1980553"/>
            <a:ext cx="769890" cy="35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Seal of the U.S. Defense Intelligence Agency.sv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268" y="2072330"/>
            <a:ext cx="432837" cy="43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Seal of the Office of the Director of National Intelligence.sv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988" y="1425540"/>
            <a:ext cx="442951" cy="4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US-NationalGeospatialIntelligenceAgency-2008Seal.sv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331" y="2489396"/>
            <a:ext cx="400511" cy="40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" name="Picture 34" descr="Air Force Research Laboratory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263" y="2264385"/>
            <a:ext cx="498043" cy="48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" name="Picture 296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619545" y="3168542"/>
            <a:ext cx="484900" cy="484900"/>
          </a:xfrm>
          <a:prstGeom prst="rect">
            <a:avLst/>
          </a:prstGeom>
        </p:spPr>
      </p:pic>
      <p:pic>
        <p:nvPicPr>
          <p:cNvPr id="322" name="Picture 42" descr="Seal of the Office of the Director of National Intelligence.sv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03" y="3656848"/>
            <a:ext cx="442951" cy="4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" name="Picture 300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036996" y="3168542"/>
            <a:ext cx="552364" cy="424333"/>
          </a:xfrm>
          <a:prstGeom prst="rect">
            <a:avLst/>
          </a:prstGeom>
        </p:spPr>
      </p:pic>
      <p:pic>
        <p:nvPicPr>
          <p:cNvPr id="306" name="Picture 305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08364" y="3032040"/>
            <a:ext cx="1775366" cy="1298431"/>
          </a:xfrm>
          <a:prstGeom prst="rect">
            <a:avLst/>
          </a:prstGeom>
        </p:spPr>
      </p:pic>
      <p:cxnSp>
        <p:nvCxnSpPr>
          <p:cNvPr id="41" name="Straight Connector 40"/>
          <p:cNvCxnSpPr/>
          <p:nvPr/>
        </p:nvCxnSpPr>
        <p:spPr>
          <a:xfrm flipV="1">
            <a:off x="3025080" y="3800314"/>
            <a:ext cx="1870896" cy="26751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044773" y="1051562"/>
            <a:ext cx="1405620" cy="721953"/>
          </a:xfrm>
          <a:prstGeom prst="rect">
            <a:avLst/>
          </a:prstGeom>
        </p:spPr>
      </p:pic>
      <p:pic>
        <p:nvPicPr>
          <p:cNvPr id="8" name="Picture 5" descr="image001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42" y="4831660"/>
            <a:ext cx="2547704" cy="156394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727" y="5020622"/>
            <a:ext cx="1271277" cy="1490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 descr="upload.wikimedia.org/wikipedia/commons/thumb/9/...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707" y="4236108"/>
            <a:ext cx="382285" cy="38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343325" y="4948954"/>
            <a:ext cx="337809" cy="337809"/>
          </a:xfrm>
          <a:prstGeom prst="rect">
            <a:avLst/>
          </a:prstGeom>
        </p:spPr>
      </p:pic>
      <p:pic>
        <p:nvPicPr>
          <p:cNvPr id="1031" name="Picture 3" descr="image001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329" y="2114756"/>
            <a:ext cx="2072382" cy="120116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8F680168-4338-1249-B1B1-E43F89302B7F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146" y="945342"/>
            <a:ext cx="875635" cy="93138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Picture 16" descr="Transportation Security Administration seal.sv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826" y="1988332"/>
            <a:ext cx="422042" cy="42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74E8B399-4596-C344-A0BF-CA2E59018F01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126994" y="1008903"/>
            <a:ext cx="1016151" cy="727494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7458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4A Methodology for AI Trust</a:t>
            </a:r>
          </a:p>
        </p:txBody>
      </p:sp>
      <p:sp>
        <p:nvSpPr>
          <p:cNvPr id="2" name="TextBox 1"/>
          <p:cNvSpPr txBox="1"/>
          <p:nvPr/>
        </p:nvSpPr>
        <p:spPr>
          <a:xfrm rot="2660516">
            <a:off x="6234650" y="2776350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Analysis</a:t>
            </a:r>
          </a:p>
        </p:txBody>
      </p:sp>
      <p:sp>
        <p:nvSpPr>
          <p:cNvPr id="8" name="TextBox 7"/>
          <p:cNvSpPr txBox="1"/>
          <p:nvPr/>
        </p:nvSpPr>
        <p:spPr>
          <a:xfrm rot="19050204">
            <a:off x="6197837" y="4585238"/>
            <a:ext cx="181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Assistance</a:t>
            </a:r>
          </a:p>
        </p:txBody>
      </p:sp>
      <p:sp>
        <p:nvSpPr>
          <p:cNvPr id="9" name="TextBox 8"/>
          <p:cNvSpPr txBox="1"/>
          <p:nvPr/>
        </p:nvSpPr>
        <p:spPr>
          <a:xfrm rot="2601395">
            <a:off x="4091720" y="4585238"/>
            <a:ext cx="2252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Augmentation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304348" y="3875007"/>
            <a:ext cx="7782046" cy="0"/>
          </a:xfrm>
          <a:prstGeom prst="line">
            <a:avLst/>
          </a:prstGeom>
          <a:ln w="38100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127169" y="1333878"/>
            <a:ext cx="0" cy="5171094"/>
          </a:xfrm>
          <a:prstGeom prst="line">
            <a:avLst/>
          </a:prstGeom>
          <a:ln w="38100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064178" y="1041591"/>
            <a:ext cx="3732497" cy="147732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Characterize initial data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Design data strategy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Identify / rank opportunities for AI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Estimate ROI, risk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Deliver Data Science capabilities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64178" y="5127085"/>
            <a:ext cx="3919624" cy="147732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AI improves efficiency of workflows</a:t>
            </a:r>
          </a:p>
          <a:p>
            <a:pPr marL="404813" lvl="1" indent="-173038">
              <a:buFont typeface="Arial" panose="020B0604020202020204" pitchFamily="34" charset="0"/>
              <a:buChar char="•"/>
            </a:pPr>
            <a:r>
              <a:rPr lang="en-US" dirty="0"/>
              <a:t>Aggregate, alert, enrich, recommend, visualize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User feedback improves accuracy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Human in-the-loop (ITL) control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9060" y="5127085"/>
            <a:ext cx="4005814" cy="147732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AI helps humans work in new ways</a:t>
            </a:r>
          </a:p>
          <a:p>
            <a:pPr marL="347663" lvl="1" indent="-173038">
              <a:buFont typeface="Arial" panose="020B0604020202020204" pitchFamily="34" charset="0"/>
              <a:buChar char="•"/>
            </a:pPr>
            <a:r>
              <a:rPr lang="en-US" dirty="0"/>
              <a:t>Track, transform, organize, predict, warn, hold state 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Feedback/data drives AI capabilities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Human ITL control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9310" y="1041591"/>
            <a:ext cx="4068289" cy="147732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Replace humans for complex tasks</a:t>
            </a:r>
          </a:p>
          <a:p>
            <a:pPr marL="404813" lvl="1" indent="-173038">
              <a:buFont typeface="Arial" panose="020B0604020202020204" pitchFamily="34" charset="0"/>
              <a:buChar char="•"/>
            </a:pPr>
            <a:r>
              <a:rPr lang="en-US" dirty="0"/>
              <a:t>Control, decide, act, navigate, collaborate, achieve goals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Feedback/data drives AI capabilities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Human on-the-loop (OTL) control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929543" y="3964526"/>
            <a:ext cx="1352174" cy="10061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0350592" y="4693662"/>
            <a:ext cx="51007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QTC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7869" y="4037089"/>
            <a:ext cx="1179435" cy="635253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716" y="3960618"/>
            <a:ext cx="1337994" cy="10139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010" y="2623134"/>
            <a:ext cx="1353429" cy="1182727"/>
          </a:xfrm>
          <a:prstGeom prst="rect">
            <a:avLst/>
          </a:prstGeom>
        </p:spPr>
      </p:pic>
      <p:sp>
        <p:nvSpPr>
          <p:cNvPr id="40" name="Oval 39"/>
          <p:cNvSpPr/>
          <p:nvPr/>
        </p:nvSpPr>
        <p:spPr>
          <a:xfrm rot="10800000">
            <a:off x="3959857" y="1657275"/>
            <a:ext cx="4263932" cy="4263935"/>
          </a:xfrm>
          <a:prstGeom prst="ellipse">
            <a:avLst/>
          </a:prstGeom>
          <a:gradFill>
            <a:gsLst>
              <a:gs pos="37000">
                <a:schemeClr val="bg1">
                  <a:alpha val="0"/>
                </a:schemeClr>
              </a:gs>
              <a:gs pos="100000">
                <a:schemeClr val="bg1">
                  <a:lumMod val="65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129" y="1672128"/>
            <a:ext cx="3991578" cy="4121739"/>
          </a:xfrm>
          <a:prstGeom prst="rect">
            <a:avLst/>
          </a:prstGeom>
          <a:effectLst/>
        </p:spPr>
      </p:pic>
      <p:sp>
        <p:nvSpPr>
          <p:cNvPr id="42" name="TextBox 41"/>
          <p:cNvSpPr txBox="1"/>
          <p:nvPr/>
        </p:nvSpPr>
        <p:spPr>
          <a:xfrm rot="19062444">
            <a:off x="5961855" y="3880607"/>
            <a:ext cx="1432529" cy="8650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Assistance</a:t>
            </a:r>
          </a:p>
        </p:txBody>
      </p:sp>
      <p:sp>
        <p:nvSpPr>
          <p:cNvPr id="43" name="TextBox 42"/>
          <p:cNvSpPr txBox="1"/>
          <p:nvPr/>
        </p:nvSpPr>
        <p:spPr>
          <a:xfrm rot="2817691">
            <a:off x="5913435" y="2947078"/>
            <a:ext cx="1432529" cy="8650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Analysis</a:t>
            </a:r>
          </a:p>
        </p:txBody>
      </p:sp>
      <p:sp>
        <p:nvSpPr>
          <p:cNvPr id="44" name="TextBox 43"/>
          <p:cNvSpPr txBox="1"/>
          <p:nvPr/>
        </p:nvSpPr>
        <p:spPr>
          <a:xfrm rot="18945813">
            <a:off x="5138068" y="3063472"/>
            <a:ext cx="1432529" cy="8650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Automation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Autonomy</a:t>
            </a:r>
          </a:p>
        </p:txBody>
      </p:sp>
      <p:sp>
        <p:nvSpPr>
          <p:cNvPr id="45" name="TextBox 44"/>
          <p:cNvSpPr txBox="1"/>
          <p:nvPr/>
        </p:nvSpPr>
        <p:spPr>
          <a:xfrm rot="2588821">
            <a:off x="4862530" y="3881212"/>
            <a:ext cx="1652887" cy="8650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ArchDown">
              <a:avLst>
                <a:gd name="adj" fmla="val 21501584"/>
              </a:avLst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Augmentation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570" y="3194691"/>
            <a:ext cx="1203764" cy="124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3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6" grpId="0" animBg="1"/>
      <p:bldP spid="27" grpId="0" animBg="1"/>
      <p:bldP spid="24" grpId="0" animBg="1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Trusted AI Opportunities in the V&amp;V space</a:t>
            </a:r>
          </a:p>
        </p:txBody>
      </p:sp>
      <p:sp>
        <p:nvSpPr>
          <p:cNvPr id="2" name="TextBox 1"/>
          <p:cNvSpPr txBox="1"/>
          <p:nvPr/>
        </p:nvSpPr>
        <p:spPr>
          <a:xfrm rot="2660516">
            <a:off x="6234650" y="2776350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Analysis</a:t>
            </a:r>
          </a:p>
        </p:txBody>
      </p:sp>
      <p:sp>
        <p:nvSpPr>
          <p:cNvPr id="8" name="TextBox 7"/>
          <p:cNvSpPr txBox="1"/>
          <p:nvPr/>
        </p:nvSpPr>
        <p:spPr>
          <a:xfrm rot="19050204">
            <a:off x="6197837" y="4585238"/>
            <a:ext cx="181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Assistance</a:t>
            </a:r>
          </a:p>
        </p:txBody>
      </p:sp>
      <p:sp>
        <p:nvSpPr>
          <p:cNvPr id="9" name="TextBox 8"/>
          <p:cNvSpPr txBox="1"/>
          <p:nvPr/>
        </p:nvSpPr>
        <p:spPr>
          <a:xfrm rot="2601395">
            <a:off x="4091720" y="4585238"/>
            <a:ext cx="2252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Augmentation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304348" y="3875007"/>
            <a:ext cx="7782046" cy="0"/>
          </a:xfrm>
          <a:prstGeom prst="line">
            <a:avLst/>
          </a:prstGeom>
          <a:ln w="38100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127169" y="1333878"/>
            <a:ext cx="0" cy="5171094"/>
          </a:xfrm>
          <a:prstGeom prst="line">
            <a:avLst/>
          </a:prstGeom>
          <a:ln w="38100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064178" y="1041591"/>
            <a:ext cx="3386183" cy="120032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Data cleansing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Data QA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Accelerating data analysis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Automated hypothesis testing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69942" y="4313138"/>
            <a:ext cx="3618710" cy="20313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Data discovery by similarity</a:t>
            </a:r>
          </a:p>
          <a:p>
            <a:pPr marL="630238" lvl="1" indent="-173038">
              <a:buFont typeface="Arial" panose="020B0604020202020204" pitchFamily="34" charset="0"/>
              <a:buChar char="•"/>
            </a:pPr>
            <a:r>
              <a:rPr lang="en-US" dirty="0"/>
              <a:t>Requirements</a:t>
            </a:r>
          </a:p>
          <a:p>
            <a:pPr marL="630238" lvl="1" indent="-173038">
              <a:buFont typeface="Arial" panose="020B0604020202020204" pitchFamily="34" charset="0"/>
              <a:buChar char="•"/>
            </a:pPr>
            <a:r>
              <a:rPr lang="en-US" dirty="0"/>
              <a:t>Test cases</a:t>
            </a:r>
          </a:p>
          <a:p>
            <a:pPr marL="630238" lvl="1" indent="-173038">
              <a:buFont typeface="Arial" panose="020B0604020202020204" pitchFamily="34" charset="0"/>
              <a:buChar char="•"/>
            </a:pPr>
            <a:r>
              <a:rPr lang="en-US" dirty="0"/>
              <a:t>Data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Test case recommendation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Verification </a:t>
            </a:r>
            <a:r>
              <a:rPr lang="en-US" dirty="0" err="1"/>
              <a:t>AoA</a:t>
            </a:r>
            <a:endParaRPr lang="en-US" dirty="0"/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Test case analysis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13936" y="4305579"/>
            <a:ext cx="3221350" cy="17543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Test case generation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Coverage analysis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Data discovery through enrichment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Requirement recommendation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0391" y="1059039"/>
            <a:ext cx="2993529" cy="120032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Automated root cause analysis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Automated testing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Adaptive testing</a:t>
            </a:r>
          </a:p>
        </p:txBody>
      </p:sp>
      <p:sp>
        <p:nvSpPr>
          <p:cNvPr id="40" name="Oval 39"/>
          <p:cNvSpPr/>
          <p:nvPr/>
        </p:nvSpPr>
        <p:spPr>
          <a:xfrm rot="10800000">
            <a:off x="3959857" y="1657275"/>
            <a:ext cx="4263932" cy="4263935"/>
          </a:xfrm>
          <a:prstGeom prst="ellipse">
            <a:avLst/>
          </a:prstGeom>
          <a:gradFill>
            <a:gsLst>
              <a:gs pos="37000">
                <a:schemeClr val="bg1">
                  <a:alpha val="0"/>
                </a:schemeClr>
              </a:gs>
              <a:gs pos="100000">
                <a:schemeClr val="bg1">
                  <a:lumMod val="65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129" y="1672128"/>
            <a:ext cx="3991578" cy="4121739"/>
          </a:xfrm>
          <a:prstGeom prst="rect">
            <a:avLst/>
          </a:prstGeom>
          <a:effectLst/>
        </p:spPr>
      </p:pic>
      <p:sp>
        <p:nvSpPr>
          <p:cNvPr id="42" name="TextBox 41"/>
          <p:cNvSpPr txBox="1"/>
          <p:nvPr/>
        </p:nvSpPr>
        <p:spPr>
          <a:xfrm rot="19062444">
            <a:off x="5961855" y="3880607"/>
            <a:ext cx="1432529" cy="8650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Assistance</a:t>
            </a:r>
          </a:p>
        </p:txBody>
      </p:sp>
      <p:sp>
        <p:nvSpPr>
          <p:cNvPr id="43" name="TextBox 42"/>
          <p:cNvSpPr txBox="1"/>
          <p:nvPr/>
        </p:nvSpPr>
        <p:spPr>
          <a:xfrm rot="2817691">
            <a:off x="5913435" y="2947078"/>
            <a:ext cx="1432529" cy="8650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Analysis</a:t>
            </a:r>
          </a:p>
        </p:txBody>
      </p:sp>
      <p:sp>
        <p:nvSpPr>
          <p:cNvPr id="44" name="TextBox 43"/>
          <p:cNvSpPr txBox="1"/>
          <p:nvPr/>
        </p:nvSpPr>
        <p:spPr>
          <a:xfrm rot="18945813">
            <a:off x="5138068" y="3063472"/>
            <a:ext cx="1432529" cy="8650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Automation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Autonomy</a:t>
            </a:r>
          </a:p>
        </p:txBody>
      </p:sp>
      <p:sp>
        <p:nvSpPr>
          <p:cNvPr id="45" name="TextBox 44"/>
          <p:cNvSpPr txBox="1"/>
          <p:nvPr/>
        </p:nvSpPr>
        <p:spPr>
          <a:xfrm rot="2588821">
            <a:off x="4862530" y="3881212"/>
            <a:ext cx="1652887" cy="8650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ArchDown">
              <a:avLst>
                <a:gd name="adj" fmla="val 21501584"/>
              </a:avLst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Augmentation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570" y="3194691"/>
            <a:ext cx="1203764" cy="124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4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Example UC for Trusted AI in V&amp;V</a:t>
            </a:r>
          </a:p>
        </p:txBody>
      </p:sp>
      <p:sp>
        <p:nvSpPr>
          <p:cNvPr id="25" name="Text Placeholder 5"/>
          <p:cNvSpPr txBox="1">
            <a:spLocks/>
          </p:cNvSpPr>
          <p:nvPr/>
        </p:nvSpPr>
        <p:spPr>
          <a:xfrm>
            <a:off x="527125" y="1043973"/>
            <a:ext cx="10409816" cy="5017685"/>
          </a:xfrm>
          <a:prstGeom prst="rect">
            <a:avLst/>
          </a:prstGeom>
        </p:spPr>
        <p:txBody>
          <a:bodyPr lIns="0"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 3" pitchFamily="18" charset="2"/>
              <a:buChar char=""/>
              <a:defRPr sz="2000" b="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−"/>
              <a:defRPr sz="1800" b="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›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»"/>
              <a:tabLst/>
              <a:defRPr sz="1200" b="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Major DoD Program of Record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994453" y="3101231"/>
            <a:ext cx="4699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Can AI be used to improve the </a:t>
            </a:r>
            <a:br>
              <a:rPr lang="en-US" sz="2400" dirty="0"/>
            </a:br>
            <a:r>
              <a:rPr lang="en-US" sz="2400" dirty="0"/>
              <a:t>V&amp;V process?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94453" y="1568672"/>
            <a:ext cx="4918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Mature processes are in place for V&amp;V, which is a critical requirement for such a system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816" y="1448400"/>
            <a:ext cx="5940420" cy="37433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7C2E06-1CB8-4435-9093-64DC79917669}"/>
              </a:ext>
            </a:extLst>
          </p:cNvPr>
          <p:cNvSpPr txBox="1"/>
          <p:nvPr/>
        </p:nvSpPr>
        <p:spPr>
          <a:xfrm>
            <a:off x="885920" y="4581444"/>
            <a:ext cx="5161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Where could we insert Trusted AI?</a:t>
            </a:r>
          </a:p>
        </p:txBody>
      </p:sp>
    </p:spTree>
    <p:extLst>
      <p:ext uri="{BB962C8B-B14F-4D97-AF65-F5344CB8AC3E}">
        <p14:creationId xmlns:p14="http://schemas.microsoft.com/office/powerpoint/2010/main" val="4181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The Art of Applying AI to V&amp;V: Selecting the problem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1044707"/>
            <a:ext cx="105178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When we analyzed the current V&amp;V process, we were able to design a compelling business case: </a:t>
            </a:r>
            <a:r>
              <a:rPr lang="en-US" sz="2400" dirty="0">
                <a:solidFill>
                  <a:srgbClr val="7030A0"/>
                </a:solidFill>
              </a:rPr>
              <a:t>reducing SME labor to analyze differences between simulation and live testing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8053" y="3667171"/>
            <a:ext cx="107765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Opportunity to increase efficiency or deliver new value-generating capability: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This is one of the most expensive and time-consuming V&amp;V processes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Automation also helps reduce risk of key SME retirement/departure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8053" y="2466783"/>
            <a:ext cx="101280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Data (ideally labeled):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Many events, each with thousands of sub-events, all well-labeled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8053" y="5047141"/>
            <a:ext cx="10552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Trust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Focused on assistance – reducing effort on work humans already do</a:t>
            </a:r>
          </a:p>
        </p:txBody>
      </p:sp>
    </p:spTree>
    <p:extLst>
      <p:ext uri="{BB962C8B-B14F-4D97-AF65-F5344CB8AC3E}">
        <p14:creationId xmlns:p14="http://schemas.microsoft.com/office/powerpoint/2010/main" val="246163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The Art of Applying AI to V&amp;V: Sample Data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4CEBD628-00E2-4A79-ADDB-2CBCFBAE6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560" y="1893929"/>
            <a:ext cx="4507209" cy="3197608"/>
          </a:xfrm>
          <a:prstGeom prst="rect">
            <a:avLst/>
          </a:prstGeom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87E1B77-152B-451B-B8CA-9B7007A3E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492" y="1893929"/>
            <a:ext cx="4738281" cy="3165751"/>
          </a:xfrm>
          <a:prstGeom prst="rect">
            <a:avLst/>
          </a:prstGeom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7" name="&quot;Not Allowed&quot; Symbol 56">
            <a:extLst>
              <a:ext uri="{FF2B5EF4-FFF2-40B4-BE49-F238E27FC236}">
                <a16:creationId xmlns:a16="http://schemas.microsoft.com/office/drawing/2014/main" id="{53584D79-8083-4FD2-820C-A32882F51166}"/>
              </a:ext>
            </a:extLst>
          </p:cNvPr>
          <p:cNvSpPr/>
          <p:nvPr/>
        </p:nvSpPr>
        <p:spPr>
          <a:xfrm>
            <a:off x="8559345" y="2858223"/>
            <a:ext cx="921637" cy="95516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8" name="Graphic 57" descr="Checkmark with solid fill">
            <a:extLst>
              <a:ext uri="{FF2B5EF4-FFF2-40B4-BE49-F238E27FC236}">
                <a16:creationId xmlns:a16="http://schemas.microsoft.com/office/drawing/2014/main" id="{C3C769E4-6A1B-48D9-BB4E-789B47C5F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15642" y="2534092"/>
            <a:ext cx="1387837" cy="1387837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3F4FA6AE-7335-47F2-9CA7-F324CEFEB5B5}"/>
              </a:ext>
            </a:extLst>
          </p:cNvPr>
          <p:cNvSpPr/>
          <p:nvPr/>
        </p:nvSpPr>
        <p:spPr>
          <a:xfrm>
            <a:off x="9011920" y="4511040"/>
            <a:ext cx="2142588" cy="2767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8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6298602" y="1559859"/>
            <a:ext cx="0" cy="407714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301681" y="3517754"/>
            <a:ext cx="1031658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AI/ML and the Art and Science of V&amp;V at Leidos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3020" y="2114339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Art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2944" y="4878184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Science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870563" y="3033658"/>
            <a:ext cx="2485015" cy="96818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V&amp;V of AI/ML Systems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978" y="987025"/>
            <a:ext cx="3465800" cy="184704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990" y="4259184"/>
            <a:ext cx="3400817" cy="19465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1955021" y="3033658"/>
            <a:ext cx="2850778" cy="96818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Using AI/ML to </a:t>
            </a:r>
            <a:br>
              <a:rPr lang="en-US" sz="2000" b="1" dirty="0"/>
            </a:br>
            <a:r>
              <a:rPr lang="en-US" sz="2000" b="1" dirty="0"/>
              <a:t>improve V&amp;V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385A0B-B775-4426-949E-EA9198028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021" y="4291048"/>
            <a:ext cx="3172829" cy="179926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22A99D-D8D0-45C6-A503-AF83448AD2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2383" y="1036244"/>
            <a:ext cx="1814327" cy="181432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6A2FD4F-AFB0-4F2E-9FDC-5237837F4A61}"/>
              </a:ext>
            </a:extLst>
          </p:cNvPr>
          <p:cNvSpPr/>
          <p:nvPr/>
        </p:nvSpPr>
        <p:spPr>
          <a:xfrm>
            <a:off x="1955020" y="822960"/>
            <a:ext cx="3604445" cy="217335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ABC50C-C40D-4FB4-96DB-E2A3E7CAE623}"/>
              </a:ext>
            </a:extLst>
          </p:cNvPr>
          <p:cNvSpPr/>
          <p:nvPr/>
        </p:nvSpPr>
        <p:spPr>
          <a:xfrm>
            <a:off x="7870563" y="3033658"/>
            <a:ext cx="2512492" cy="99027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007915F-61BE-4684-8BD5-0863AD336953}"/>
              </a:ext>
            </a:extLst>
          </p:cNvPr>
          <p:cNvCxnSpPr>
            <a:cxnSpLocks/>
          </p:cNvCxnSpPr>
          <p:nvPr/>
        </p:nvCxnSpPr>
        <p:spPr>
          <a:xfrm flipH="1">
            <a:off x="5137988" y="5148530"/>
            <a:ext cx="94793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953C7A9-8838-4695-A21D-29E71D53B0ED}"/>
              </a:ext>
            </a:extLst>
          </p:cNvPr>
          <p:cNvSpPr/>
          <p:nvPr/>
        </p:nvSpPr>
        <p:spPr>
          <a:xfrm>
            <a:off x="7443842" y="961217"/>
            <a:ext cx="3711837" cy="194164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B6415CA-6A71-4FEE-BD8A-4D14C81F5230}"/>
              </a:ext>
            </a:extLst>
          </p:cNvPr>
          <p:cNvSpPr/>
          <p:nvPr/>
        </p:nvSpPr>
        <p:spPr>
          <a:xfrm>
            <a:off x="7443842" y="4177706"/>
            <a:ext cx="3808261" cy="202807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9BCBCAD-2BD9-4968-B0FD-F853C49E3283}"/>
              </a:ext>
            </a:extLst>
          </p:cNvPr>
          <p:cNvSpPr/>
          <p:nvPr/>
        </p:nvSpPr>
        <p:spPr>
          <a:xfrm>
            <a:off x="5819666" y="4644217"/>
            <a:ext cx="3400817" cy="992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RL-based Subversion and Automated Discovery of Test Cases</a:t>
            </a:r>
          </a:p>
        </p:txBody>
      </p:sp>
    </p:spTree>
    <p:extLst>
      <p:ext uri="{BB962C8B-B14F-4D97-AF65-F5344CB8AC3E}">
        <p14:creationId xmlns:p14="http://schemas.microsoft.com/office/powerpoint/2010/main" val="1773059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1A7E495-0DEA-4B96-BFE0-17A405C1A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554" y="2134075"/>
            <a:ext cx="3859053" cy="3728720"/>
          </a:xfrm>
          <a:prstGeom prst="rect">
            <a:avLst/>
          </a:prstGeom>
          <a:noFill/>
          <a:ln w="38100">
            <a:solidFill>
              <a:srgbClr val="320D5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B06B78E2-5565-40D8-AAEE-72259EB42671}"/>
              </a:ext>
            </a:extLst>
          </p:cNvPr>
          <p:cNvSpPr txBox="1">
            <a:spLocks/>
          </p:cNvSpPr>
          <p:nvPr/>
        </p:nvSpPr>
        <p:spPr>
          <a:xfrm>
            <a:off x="527125" y="1043973"/>
            <a:ext cx="10455835" cy="5017685"/>
          </a:xfrm>
          <a:prstGeom prst="rect">
            <a:avLst/>
          </a:prstGeom>
        </p:spPr>
        <p:txBody>
          <a:bodyPr lIns="0"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 3" pitchFamily="18" charset="2"/>
              <a:buChar char=""/>
              <a:defRPr sz="2000" b="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−"/>
              <a:defRPr sz="1800" b="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›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»"/>
              <a:tabLst/>
              <a:defRPr sz="1200" b="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Unlike many ML algorithms (CNNs, transformers, etc.) that learn from data, Reinforcement Learning (RL) models learn from </a:t>
            </a:r>
            <a:r>
              <a:rPr lang="en-US" sz="2400" i="1" dirty="0"/>
              <a:t>experience</a:t>
            </a:r>
            <a:endParaRPr lang="en-US" sz="1600" i="1" dirty="0"/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5A54623-DD66-4B93-A032-EA1037209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270" y="2056300"/>
            <a:ext cx="3724697" cy="3887775"/>
          </a:xfrm>
          <a:prstGeom prst="rect">
            <a:avLst/>
          </a:prstGeom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8DDB911-823A-41C8-B5E0-C0A3F87BB612}"/>
              </a:ext>
            </a:extLst>
          </p:cNvPr>
          <p:cNvSpPr txBox="1"/>
          <p:nvPr/>
        </p:nvSpPr>
        <p:spPr>
          <a:xfrm rot="16200000">
            <a:off x="9078172" y="3783288"/>
            <a:ext cx="2463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New Yorker, December 2018</a:t>
            </a:r>
          </a:p>
        </p:txBody>
      </p:sp>
    </p:spTree>
    <p:extLst>
      <p:ext uri="{BB962C8B-B14F-4D97-AF65-F5344CB8AC3E}">
        <p14:creationId xmlns:p14="http://schemas.microsoft.com/office/powerpoint/2010/main" val="412100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6298602" y="1559859"/>
            <a:ext cx="0" cy="407714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301681" y="3517754"/>
            <a:ext cx="1031658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AI/ML and the Art and Science of V&amp;V at Leidos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3020" y="2114339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Art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2944" y="4878184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Science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870563" y="3033658"/>
            <a:ext cx="2485015" cy="96818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V&amp;V of AI/ML Systems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978" y="987025"/>
            <a:ext cx="3465800" cy="184704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990" y="4259184"/>
            <a:ext cx="3400817" cy="19465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1955021" y="3033658"/>
            <a:ext cx="2850778" cy="96818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Using AI/ML to </a:t>
            </a:r>
            <a:br>
              <a:rPr lang="en-US" sz="2000" b="1" dirty="0"/>
            </a:br>
            <a:r>
              <a:rPr lang="en-US" sz="2000" b="1" dirty="0"/>
              <a:t>improve V&amp;V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385A0B-B775-4426-949E-EA9198028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021" y="4291048"/>
            <a:ext cx="3172829" cy="179926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22A99D-D8D0-45C6-A503-AF83448AD2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2383" y="1036244"/>
            <a:ext cx="1814327" cy="181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Reinforcement Learning Example: Drone Flying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B06B78E2-5565-40D8-AAEE-72259EB42671}"/>
              </a:ext>
            </a:extLst>
          </p:cNvPr>
          <p:cNvSpPr txBox="1">
            <a:spLocks/>
          </p:cNvSpPr>
          <p:nvPr/>
        </p:nvSpPr>
        <p:spPr>
          <a:xfrm>
            <a:off x="527125" y="1043973"/>
            <a:ext cx="9866555" cy="5017685"/>
          </a:xfrm>
          <a:prstGeom prst="rect">
            <a:avLst/>
          </a:prstGeom>
        </p:spPr>
        <p:txBody>
          <a:bodyPr lIns="0"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 3" pitchFamily="18" charset="2"/>
              <a:buChar char=""/>
              <a:defRPr sz="2000" b="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−"/>
              <a:defRPr sz="1800" b="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›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»"/>
              <a:tabLst/>
              <a:defRPr sz="1200" b="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RL models can be used in many applications, like adaptive control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Example: RL drone control</a:t>
            </a:r>
          </a:p>
          <a:p>
            <a:pPr lvl="2"/>
            <a:r>
              <a:rPr lang="en-US" sz="1800" dirty="0"/>
              <a:t>RL can learn to fly the blue agent in formation with red agent</a:t>
            </a:r>
          </a:p>
          <a:p>
            <a:pPr lvl="2"/>
            <a:r>
              <a:rPr lang="en-US" sz="1800" dirty="0"/>
              <a:t>Red agent is flying a random set of waypoints at random speed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i="1" dirty="0"/>
          </a:p>
          <a:p>
            <a:endParaRPr lang="en-US" sz="1600" dirty="0"/>
          </a:p>
          <a:p>
            <a:endParaRPr lang="en-US" sz="16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D9BCD4B-F154-4F3E-AD68-B854B6F099EB}"/>
              </a:ext>
            </a:extLst>
          </p:cNvPr>
          <p:cNvGrpSpPr/>
          <p:nvPr/>
        </p:nvGrpSpPr>
        <p:grpSpPr>
          <a:xfrm>
            <a:off x="834057" y="3084553"/>
            <a:ext cx="3042373" cy="2715259"/>
            <a:chOff x="457200" y="1379642"/>
            <a:chExt cx="4322382" cy="3857642"/>
          </a:xfrm>
        </p:grpSpPr>
        <p:pic>
          <p:nvPicPr>
            <p:cNvPr id="15" name="Picture 2" descr="Image result for drone icon">
              <a:extLst>
                <a:ext uri="{FF2B5EF4-FFF2-40B4-BE49-F238E27FC236}">
                  <a16:creationId xmlns:a16="http://schemas.microsoft.com/office/drawing/2014/main" id="{36136B16-A18D-40B2-B42F-BD345ED8F4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6495" y="4339241"/>
              <a:ext cx="282633" cy="282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562B36B-54E2-4A61-A5D5-1AC0C9FF1D19}"/>
                </a:ext>
              </a:extLst>
            </p:cNvPr>
            <p:cNvGrpSpPr/>
            <p:nvPr/>
          </p:nvGrpSpPr>
          <p:grpSpPr>
            <a:xfrm>
              <a:off x="457200" y="1379642"/>
              <a:ext cx="4322382" cy="3857642"/>
              <a:chOff x="2128057" y="1610556"/>
              <a:chExt cx="4322382" cy="3857642"/>
            </a:xfrm>
          </p:grpSpPr>
          <p:pic>
            <p:nvPicPr>
              <p:cNvPr id="18" name="Picture 2" descr="Image result for drone icon">
                <a:extLst>
                  <a:ext uri="{FF2B5EF4-FFF2-40B4-BE49-F238E27FC236}">
                    <a16:creationId xmlns:a16="http://schemas.microsoft.com/office/drawing/2014/main" id="{3E912B8D-90C1-46D1-936A-D409F25E94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0600" y="2743200"/>
                <a:ext cx="282630" cy="2826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Diamond 18">
                <a:extLst>
                  <a:ext uri="{FF2B5EF4-FFF2-40B4-BE49-F238E27FC236}">
                    <a16:creationId xmlns:a16="http://schemas.microsoft.com/office/drawing/2014/main" id="{85699602-C3B9-4C19-861D-A200A722DFB9}"/>
                  </a:ext>
                </a:extLst>
              </p:cNvPr>
              <p:cNvSpPr/>
              <p:nvPr/>
            </p:nvSpPr>
            <p:spPr>
              <a:xfrm>
                <a:off x="6084915" y="1684952"/>
                <a:ext cx="180067" cy="182880"/>
              </a:xfrm>
              <a:prstGeom prst="diamond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Diamond 19">
                <a:extLst>
                  <a:ext uri="{FF2B5EF4-FFF2-40B4-BE49-F238E27FC236}">
                    <a16:creationId xmlns:a16="http://schemas.microsoft.com/office/drawing/2014/main" id="{17B77818-E488-4D94-8336-874E03684F27}"/>
                  </a:ext>
                </a:extLst>
              </p:cNvPr>
              <p:cNvSpPr/>
              <p:nvPr/>
            </p:nvSpPr>
            <p:spPr>
              <a:xfrm>
                <a:off x="2128057" y="4916831"/>
                <a:ext cx="180067" cy="182880"/>
              </a:xfrm>
              <a:prstGeom prst="diamond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Diamond 20">
                <a:extLst>
                  <a:ext uri="{FF2B5EF4-FFF2-40B4-BE49-F238E27FC236}">
                    <a16:creationId xmlns:a16="http://schemas.microsoft.com/office/drawing/2014/main" id="{4F74092F-DD69-4254-9250-E98EBE4E6B6B}"/>
                  </a:ext>
                </a:extLst>
              </p:cNvPr>
              <p:cNvSpPr/>
              <p:nvPr/>
            </p:nvSpPr>
            <p:spPr>
              <a:xfrm>
                <a:off x="2784762" y="1867832"/>
                <a:ext cx="180067" cy="182880"/>
              </a:xfrm>
              <a:prstGeom prst="diamond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Diamond 21">
                <a:extLst>
                  <a:ext uri="{FF2B5EF4-FFF2-40B4-BE49-F238E27FC236}">
                    <a16:creationId xmlns:a16="http://schemas.microsoft.com/office/drawing/2014/main" id="{FF51F8CB-03FE-43DD-8E50-041E92A556E3}"/>
                  </a:ext>
                </a:extLst>
              </p:cNvPr>
              <p:cNvSpPr/>
              <p:nvPr/>
            </p:nvSpPr>
            <p:spPr>
              <a:xfrm>
                <a:off x="5994881" y="5226173"/>
                <a:ext cx="180067" cy="182880"/>
              </a:xfrm>
              <a:prstGeom prst="diamond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 12">
                <a:extLst>
                  <a:ext uri="{FF2B5EF4-FFF2-40B4-BE49-F238E27FC236}">
                    <a16:creationId xmlns:a16="http://schemas.microsoft.com/office/drawing/2014/main" id="{11403E28-21D5-48C1-A552-307CF5741193}"/>
                  </a:ext>
                </a:extLst>
              </p:cNvPr>
              <p:cNvSpPr/>
              <p:nvPr/>
            </p:nvSpPr>
            <p:spPr>
              <a:xfrm>
                <a:off x="2136822" y="1610556"/>
                <a:ext cx="4313617" cy="3857642"/>
              </a:xfrm>
              <a:custGeom>
                <a:avLst/>
                <a:gdLst>
                  <a:gd name="connsiteX0" fmla="*/ 2917316 w 4313617"/>
                  <a:gd name="connsiteY0" fmla="*/ 1165895 h 3857642"/>
                  <a:gd name="connsiteX1" fmla="*/ 3873280 w 4313617"/>
                  <a:gd name="connsiteY1" fmla="*/ 176680 h 3857642"/>
                  <a:gd name="connsiteX2" fmla="*/ 938887 w 4313617"/>
                  <a:gd name="connsiteY2" fmla="*/ 326309 h 3857642"/>
                  <a:gd name="connsiteX3" fmla="*/ 174116 w 4313617"/>
                  <a:gd name="connsiteY3" fmla="*/ 3343829 h 3857642"/>
                  <a:gd name="connsiteX4" fmla="*/ 3881593 w 4313617"/>
                  <a:gd name="connsiteY4" fmla="*/ 3559960 h 3857642"/>
                  <a:gd name="connsiteX5" fmla="*/ 4089411 w 4313617"/>
                  <a:gd name="connsiteY5" fmla="*/ 309684 h 3857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13617" h="3857642">
                    <a:moveTo>
                      <a:pt x="2917316" y="1165895"/>
                    </a:moveTo>
                    <a:cubicBezTo>
                      <a:pt x="3560167" y="741253"/>
                      <a:pt x="4203018" y="316611"/>
                      <a:pt x="3873280" y="176680"/>
                    </a:cubicBezTo>
                    <a:cubicBezTo>
                      <a:pt x="3543542" y="36749"/>
                      <a:pt x="1555414" y="-201549"/>
                      <a:pt x="938887" y="326309"/>
                    </a:cubicBezTo>
                    <a:cubicBezTo>
                      <a:pt x="322360" y="854167"/>
                      <a:pt x="-316335" y="2804887"/>
                      <a:pt x="174116" y="3343829"/>
                    </a:cubicBezTo>
                    <a:cubicBezTo>
                      <a:pt x="664567" y="3882771"/>
                      <a:pt x="3229044" y="4065651"/>
                      <a:pt x="3881593" y="3559960"/>
                    </a:cubicBezTo>
                    <a:cubicBezTo>
                      <a:pt x="4534142" y="3054269"/>
                      <a:pt x="4311776" y="1681976"/>
                      <a:pt x="4089411" y="309684"/>
                    </a:cubicBezTo>
                  </a:path>
                </a:pathLst>
              </a:custGeom>
              <a:ln>
                <a:prstDash val="dash"/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52DF8D8F-2E33-4605-BF4A-7A4E378388B0}"/>
                </a:ext>
              </a:extLst>
            </p:cNvPr>
            <p:cNvSpPr/>
            <p:nvPr/>
          </p:nvSpPr>
          <p:spPr>
            <a:xfrm>
              <a:off x="2535382" y="1953491"/>
              <a:ext cx="1720734" cy="2427316"/>
            </a:xfrm>
            <a:custGeom>
              <a:avLst/>
              <a:gdLst>
                <a:gd name="connsiteX0" fmla="*/ 0 w 1720734"/>
                <a:gd name="connsiteY0" fmla="*/ 2427316 h 2427316"/>
                <a:gd name="connsiteX1" fmla="*/ 1221971 w 1720734"/>
                <a:gd name="connsiteY1" fmla="*/ 997527 h 2427316"/>
                <a:gd name="connsiteX2" fmla="*/ 1720734 w 1720734"/>
                <a:gd name="connsiteY2" fmla="*/ 0 h 2427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0734" h="2427316">
                  <a:moveTo>
                    <a:pt x="0" y="2427316"/>
                  </a:moveTo>
                  <a:cubicBezTo>
                    <a:pt x="467591" y="1914698"/>
                    <a:pt x="935182" y="1402080"/>
                    <a:pt x="1221971" y="997527"/>
                  </a:cubicBezTo>
                  <a:cubicBezTo>
                    <a:pt x="1508760" y="592974"/>
                    <a:pt x="1616825" y="91440"/>
                    <a:pt x="1720734" y="0"/>
                  </a:cubicBezTo>
                </a:path>
              </a:pathLst>
            </a:cu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2BE6B730-2541-41E2-B557-21EC47467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8532" y="3144119"/>
            <a:ext cx="2860225" cy="22982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5ECA93D-7F46-4D48-8CDA-108B99DCA4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998" y="3158945"/>
            <a:ext cx="3437494" cy="232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44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Reinforcement Learning Example: Drone Flying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E32E64D-CC1D-4C64-B7FE-027D79673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57" y="1535798"/>
            <a:ext cx="4501366" cy="41648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426837E-17B1-4131-A46E-C7634415AE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19" y="1553117"/>
            <a:ext cx="4482648" cy="414749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1C9CF61-DC4B-47A5-B4F0-29F61ECB0A12}"/>
              </a:ext>
            </a:extLst>
          </p:cNvPr>
          <p:cNvSpPr txBox="1"/>
          <p:nvPr/>
        </p:nvSpPr>
        <p:spPr>
          <a:xfrm>
            <a:off x="7810107" y="1690169"/>
            <a:ext cx="1969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Target-Centric View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12D918-7041-4AA9-A48F-3DE17BED26AF}"/>
              </a:ext>
            </a:extLst>
          </p:cNvPr>
          <p:cNvSpPr txBox="1"/>
          <p:nvPr/>
        </p:nvSpPr>
        <p:spPr>
          <a:xfrm>
            <a:off x="3055024" y="1690169"/>
            <a:ext cx="1602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Top-Down View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2C89F46-987B-422C-8A1D-298461859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2043" y="4830031"/>
            <a:ext cx="956973" cy="449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6336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Reinforcement Learning Example: Drone Flying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B24A78-F202-4CA5-BCF5-01E934E3799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7" y="2052209"/>
            <a:ext cx="3838613" cy="32873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1232A5-BDD8-42A6-AE92-286E28429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756" y="1002600"/>
            <a:ext cx="2743200" cy="25374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D43AE1-3FC5-4945-AE12-C83A8DBD2E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76" y="1002600"/>
            <a:ext cx="2743200" cy="25374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8F1E91-10F4-4310-8B26-59EEF2DCF0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76" y="3802345"/>
            <a:ext cx="2743200" cy="25374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4805D0A-453B-4C5F-9A43-5B6C8EB4F1A4}"/>
              </a:ext>
            </a:extLst>
          </p:cNvPr>
          <p:cNvSpPr txBox="1"/>
          <p:nvPr/>
        </p:nvSpPr>
        <p:spPr>
          <a:xfrm>
            <a:off x="1076313" y="1058260"/>
            <a:ext cx="1782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Randomized Target </a:t>
            </a:r>
            <a:br>
              <a:rPr lang="en-US" sz="1400" dirty="0"/>
            </a:br>
            <a:r>
              <a:rPr lang="en-US" sz="1400" dirty="0"/>
              <a:t>Behavior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7FB4E7-EE89-4E4E-88B0-FB428EC8B9DA}"/>
              </a:ext>
            </a:extLst>
          </p:cNvPr>
          <p:cNvSpPr txBox="1"/>
          <p:nvPr/>
        </p:nvSpPr>
        <p:spPr>
          <a:xfrm>
            <a:off x="4916793" y="1074162"/>
            <a:ext cx="21162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Cyclical Formation Point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902C03-58A7-415E-8680-B2B531098A26}"/>
              </a:ext>
            </a:extLst>
          </p:cNvPr>
          <p:cNvSpPr txBox="1"/>
          <p:nvPr/>
        </p:nvSpPr>
        <p:spPr>
          <a:xfrm>
            <a:off x="1139923" y="3858005"/>
            <a:ext cx="2034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Inertial Formation Point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71D269-8609-4754-A72B-DFBC26E4D006}"/>
              </a:ext>
            </a:extLst>
          </p:cNvPr>
          <p:cNvSpPr txBox="1"/>
          <p:nvPr/>
        </p:nvSpPr>
        <p:spPr>
          <a:xfrm>
            <a:off x="9194108" y="1744432"/>
            <a:ext cx="1805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Multi-ship Formation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239BDFB-940C-4A66-8B93-72095F27B1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756" y="3802345"/>
            <a:ext cx="2743200" cy="25374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5C0F015-E9F4-49EE-A169-F45E18D95C04}"/>
              </a:ext>
            </a:extLst>
          </p:cNvPr>
          <p:cNvSpPr txBox="1"/>
          <p:nvPr/>
        </p:nvSpPr>
        <p:spPr>
          <a:xfrm>
            <a:off x="4943156" y="3923294"/>
            <a:ext cx="1455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Variable Range </a:t>
            </a:r>
            <a:br>
              <a:rPr lang="en-US" sz="1400" dirty="0"/>
            </a:br>
            <a:r>
              <a:rPr lang="en-US" sz="1400" dirty="0"/>
              <a:t>Formation Point</a:t>
            </a:r>
          </a:p>
        </p:txBody>
      </p:sp>
    </p:spTree>
    <p:extLst>
      <p:ext uri="{BB962C8B-B14F-4D97-AF65-F5344CB8AC3E}">
        <p14:creationId xmlns:p14="http://schemas.microsoft.com/office/powerpoint/2010/main" val="4168029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How can RL be used to generate test cases?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B06B78E2-5565-40D8-AAEE-72259EB42671}"/>
              </a:ext>
            </a:extLst>
          </p:cNvPr>
          <p:cNvSpPr txBox="1">
            <a:spLocks/>
          </p:cNvSpPr>
          <p:nvPr/>
        </p:nvSpPr>
        <p:spPr>
          <a:xfrm>
            <a:off x="527125" y="1043973"/>
            <a:ext cx="11055275" cy="5017685"/>
          </a:xfrm>
          <a:prstGeom prst="rect">
            <a:avLst/>
          </a:prstGeom>
        </p:spPr>
        <p:txBody>
          <a:bodyPr lIns="0"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 3" pitchFamily="18" charset="2"/>
              <a:buChar char=""/>
              <a:defRPr sz="2000" b="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−"/>
              <a:defRPr sz="1800" b="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›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»"/>
              <a:tabLst/>
              <a:defRPr sz="1200" b="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If the reward for an RL system is based on learning how to drive states on a system through actions, it will learn ways to do so</a:t>
            </a:r>
            <a:endParaRPr lang="en-US" sz="1600" i="1" dirty="0"/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2" name="untrainedAcceptance">
            <a:hlinkClick r:id="" action="ppaction://media"/>
            <a:extLst>
              <a:ext uri="{FF2B5EF4-FFF2-40B4-BE49-F238E27FC236}">
                <a16:creationId xmlns:a16="http://schemas.microsoft.com/office/drawing/2014/main" id="{3A7058EB-6000-4398-938D-FB3A582624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569" y="2556135"/>
            <a:ext cx="4704248" cy="2646140"/>
          </a:xfrm>
          <a:prstGeom prst="rect">
            <a:avLst/>
          </a:prstGeom>
        </p:spPr>
      </p:pic>
      <p:pic>
        <p:nvPicPr>
          <p:cNvPr id="4" name="trainedAcceptance">
            <a:hlinkClick r:id="" action="ppaction://media"/>
            <a:extLst>
              <a:ext uri="{FF2B5EF4-FFF2-40B4-BE49-F238E27FC236}">
                <a16:creationId xmlns:a16="http://schemas.microsoft.com/office/drawing/2014/main" id="{8CFBC6D9-5E19-4D61-8A07-83B909BC024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99510" y="2556135"/>
            <a:ext cx="4683196" cy="26342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F971FB-76D0-4DC8-B459-E5A1374D5B35}"/>
              </a:ext>
            </a:extLst>
          </p:cNvPr>
          <p:cNvSpPr txBox="1"/>
          <p:nvPr/>
        </p:nvSpPr>
        <p:spPr>
          <a:xfrm>
            <a:off x="2220686" y="2156025"/>
            <a:ext cx="1595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No Training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2F4B68-A1CC-4FD2-974F-ADE55843FD4B}"/>
              </a:ext>
            </a:extLst>
          </p:cNvPr>
          <p:cNvSpPr txBox="1"/>
          <p:nvPr/>
        </p:nvSpPr>
        <p:spPr>
          <a:xfrm>
            <a:off x="7577968" y="2163092"/>
            <a:ext cx="2092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Trained with RL</a:t>
            </a:r>
          </a:p>
        </p:txBody>
      </p:sp>
    </p:spTree>
    <p:extLst>
      <p:ext uri="{BB962C8B-B14F-4D97-AF65-F5344CB8AC3E}">
        <p14:creationId xmlns:p14="http://schemas.microsoft.com/office/powerpoint/2010/main" val="404557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How can RL be used to generate test cases?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B06B78E2-5565-40D8-AAEE-72259EB42671}"/>
              </a:ext>
            </a:extLst>
          </p:cNvPr>
          <p:cNvSpPr txBox="1">
            <a:spLocks/>
          </p:cNvSpPr>
          <p:nvPr/>
        </p:nvSpPr>
        <p:spPr>
          <a:xfrm>
            <a:off x="527125" y="1043973"/>
            <a:ext cx="11055275" cy="5017685"/>
          </a:xfrm>
          <a:prstGeom prst="rect">
            <a:avLst/>
          </a:prstGeom>
        </p:spPr>
        <p:txBody>
          <a:bodyPr lIns="0"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 3" pitchFamily="18" charset="2"/>
              <a:buChar char=""/>
              <a:defRPr sz="2000" b="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−"/>
              <a:defRPr sz="1800" b="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›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»"/>
              <a:tabLst/>
              <a:defRPr sz="1200" b="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That sequence of actions can also be based on subverting a system against design requirements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Gaps show up in several ways – for example as actions the agent learns that fall outside requirements</a:t>
            </a:r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6" name="bugAcceptance">
            <a:hlinkClick r:id="" action="ppaction://media"/>
            <a:extLst>
              <a:ext uri="{FF2B5EF4-FFF2-40B4-BE49-F238E27FC236}">
                <a16:creationId xmlns:a16="http://schemas.microsoft.com/office/drawing/2014/main" id="{090E3C2F-75F2-47D6-95D0-57C03B53CE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57889" y="3429000"/>
            <a:ext cx="4993745" cy="28089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AFFB61-96C0-43FD-A7EB-DD1142CD53DB}"/>
              </a:ext>
            </a:extLst>
          </p:cNvPr>
          <p:cNvSpPr txBox="1"/>
          <p:nvPr/>
        </p:nvSpPr>
        <p:spPr>
          <a:xfrm>
            <a:off x="3480475" y="3028890"/>
            <a:ext cx="5231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Bug in Acceptance Criteria found with RL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36D027-DAC0-410A-B1CB-ED860E90CE12}"/>
              </a:ext>
            </a:extLst>
          </p:cNvPr>
          <p:cNvCxnSpPr>
            <a:cxnSpLocks/>
          </p:cNvCxnSpPr>
          <p:nvPr/>
        </p:nvCxnSpPr>
        <p:spPr>
          <a:xfrm flipH="1">
            <a:off x="5791200" y="3829110"/>
            <a:ext cx="152401" cy="3196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93DB408-D20D-43C7-B68A-FDAB49816192}"/>
              </a:ext>
            </a:extLst>
          </p:cNvPr>
          <p:cNvSpPr txBox="1"/>
          <p:nvPr/>
        </p:nvSpPr>
        <p:spPr>
          <a:xfrm>
            <a:off x="5119284" y="3388787"/>
            <a:ext cx="3432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Bug: </a:t>
            </a:r>
            <a:r>
              <a:rPr lang="en-US" sz="2000" b="1" dirty="0" err="1">
                <a:solidFill>
                  <a:srgbClr val="FF0000"/>
                </a:solidFill>
              </a:rPr>
              <a:t>Uprotected</a:t>
            </a:r>
            <a:r>
              <a:rPr lang="en-US" sz="2000" b="1" dirty="0">
                <a:solidFill>
                  <a:srgbClr val="FF0000"/>
                </a:solidFill>
              </a:rPr>
              <a:t> transition</a:t>
            </a:r>
          </a:p>
        </p:txBody>
      </p:sp>
    </p:spTree>
    <p:extLst>
      <p:ext uri="{BB962C8B-B14F-4D97-AF65-F5344CB8AC3E}">
        <p14:creationId xmlns:p14="http://schemas.microsoft.com/office/powerpoint/2010/main" val="296527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5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dirty="0"/>
              <a:t>Using RLs for Subversion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1044707"/>
            <a:ext cx="10517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technique works to find gaps in widely used commercial products</a:t>
            </a:r>
            <a:endParaRPr lang="en-US" sz="2400" dirty="0">
              <a:solidFill>
                <a:srgbClr val="7030A0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7AA0714-D611-4028-BB70-9DB56C2EA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191" y="1665944"/>
            <a:ext cx="7672666" cy="448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5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dirty="0"/>
              <a:t>Using RLs for Test Case Generation through Subversion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1630861"/>
            <a:ext cx="105178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technique could also be applied to V&amp;V of human safety critical systems, identifying test cases sequences of safe (or unsafe) commands or transitions 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853905-DE59-4D5C-9D16-4AE0AEDAC8A1}"/>
              </a:ext>
            </a:extLst>
          </p:cNvPr>
          <p:cNvSpPr txBox="1"/>
          <p:nvPr/>
        </p:nvSpPr>
        <p:spPr>
          <a:xfrm>
            <a:off x="609599" y="3920575"/>
            <a:ext cx="10517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 can also be used to find gaps in cyber-physical systems</a:t>
            </a:r>
            <a:endParaRPr 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627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6298602" y="1559859"/>
            <a:ext cx="0" cy="407714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301681" y="3517754"/>
            <a:ext cx="1031658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AI/ML and the Art and Science of V&amp;V at Leidos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3020" y="2114339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Art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2944" y="4878184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Science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870563" y="3033658"/>
            <a:ext cx="2485015" cy="96818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V&amp;V of AI/ML Systems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978" y="987025"/>
            <a:ext cx="3465800" cy="184704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990" y="4259184"/>
            <a:ext cx="3400817" cy="19465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1955021" y="3033658"/>
            <a:ext cx="2850778" cy="96818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Using AI/ML to </a:t>
            </a:r>
            <a:br>
              <a:rPr lang="en-US" sz="2000" b="1" dirty="0"/>
            </a:br>
            <a:r>
              <a:rPr lang="en-US" sz="2000" b="1" dirty="0"/>
              <a:t>improve V&amp;V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385A0B-B775-4426-949E-EA9198028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021" y="4291048"/>
            <a:ext cx="3172829" cy="179926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22A99D-D8D0-45C6-A503-AF83448AD2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2383" y="1036244"/>
            <a:ext cx="1814327" cy="181432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6A2FD4F-AFB0-4F2E-9FDC-5237837F4A61}"/>
              </a:ext>
            </a:extLst>
          </p:cNvPr>
          <p:cNvSpPr/>
          <p:nvPr/>
        </p:nvSpPr>
        <p:spPr>
          <a:xfrm>
            <a:off x="1955020" y="822960"/>
            <a:ext cx="3604445" cy="217335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B45AA6-DCA6-4F52-9C49-7FB33EEA1123}"/>
              </a:ext>
            </a:extLst>
          </p:cNvPr>
          <p:cNvSpPr/>
          <p:nvPr/>
        </p:nvSpPr>
        <p:spPr>
          <a:xfrm>
            <a:off x="1836421" y="3019785"/>
            <a:ext cx="3045193" cy="99221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5ADC27-AC11-4A58-BB22-4EE3302EB31E}"/>
              </a:ext>
            </a:extLst>
          </p:cNvPr>
          <p:cNvSpPr/>
          <p:nvPr/>
        </p:nvSpPr>
        <p:spPr>
          <a:xfrm>
            <a:off x="1739212" y="4191615"/>
            <a:ext cx="3604445" cy="217335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609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6298602" y="1559859"/>
            <a:ext cx="0" cy="407714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301681" y="3517754"/>
            <a:ext cx="1031658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AI/ML and the Art and Science of V&amp;V at Leidos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3020" y="2114339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Art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2944" y="4878184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Science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870563" y="3033658"/>
            <a:ext cx="2485015" cy="96818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V&amp;V of AI/ML Systems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978" y="987025"/>
            <a:ext cx="3465800" cy="184704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990" y="4259184"/>
            <a:ext cx="3400817" cy="19465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1955021" y="3033658"/>
            <a:ext cx="2850778" cy="96818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Using AI/ML to </a:t>
            </a:r>
            <a:br>
              <a:rPr lang="en-US" sz="2000" b="1" dirty="0"/>
            </a:br>
            <a:r>
              <a:rPr lang="en-US" sz="2000" b="1" dirty="0"/>
              <a:t>improve V&amp;V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385A0B-B775-4426-949E-EA9198028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021" y="4291048"/>
            <a:ext cx="3172829" cy="179926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22A99D-D8D0-45C6-A503-AF83448AD2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2383" y="1036244"/>
            <a:ext cx="1814327" cy="181432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6A2FD4F-AFB0-4F2E-9FDC-5237837F4A61}"/>
              </a:ext>
            </a:extLst>
          </p:cNvPr>
          <p:cNvSpPr/>
          <p:nvPr/>
        </p:nvSpPr>
        <p:spPr>
          <a:xfrm>
            <a:off x="1955020" y="822960"/>
            <a:ext cx="3604445" cy="217335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B45AA6-DCA6-4F52-9C49-7FB33EEA1123}"/>
              </a:ext>
            </a:extLst>
          </p:cNvPr>
          <p:cNvSpPr/>
          <p:nvPr/>
        </p:nvSpPr>
        <p:spPr>
          <a:xfrm>
            <a:off x="1836421" y="3019785"/>
            <a:ext cx="3045193" cy="99221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5ADC27-AC11-4A58-BB22-4EE3302EB31E}"/>
              </a:ext>
            </a:extLst>
          </p:cNvPr>
          <p:cNvSpPr/>
          <p:nvPr/>
        </p:nvSpPr>
        <p:spPr>
          <a:xfrm>
            <a:off x="1739212" y="4191615"/>
            <a:ext cx="3604445" cy="217335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8D621B-AE47-4593-916C-E07E6F247812}"/>
              </a:ext>
            </a:extLst>
          </p:cNvPr>
          <p:cNvSpPr/>
          <p:nvPr/>
        </p:nvSpPr>
        <p:spPr>
          <a:xfrm>
            <a:off x="7454655" y="4103999"/>
            <a:ext cx="3604445" cy="217335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D55D76-74F9-4535-8790-F88CA727F224}"/>
              </a:ext>
            </a:extLst>
          </p:cNvPr>
          <p:cNvSpPr/>
          <p:nvPr/>
        </p:nvSpPr>
        <p:spPr>
          <a:xfrm>
            <a:off x="4486554" y="1689251"/>
            <a:ext cx="2581835" cy="827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Designing for Verifiability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DD2539D-CE5E-4B2A-9495-BA40F9D9DDA5}"/>
              </a:ext>
            </a:extLst>
          </p:cNvPr>
          <p:cNvCxnSpPr>
            <a:cxnSpLocks/>
          </p:cNvCxnSpPr>
          <p:nvPr/>
        </p:nvCxnSpPr>
        <p:spPr>
          <a:xfrm>
            <a:off x="4628281" y="2128095"/>
            <a:ext cx="289270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222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6298602" y="1559859"/>
            <a:ext cx="0" cy="407714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301681" y="3517754"/>
            <a:ext cx="1031658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AI/ML and the Art and Science of V&amp;V at Leidos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3020" y="2114339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Art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2944" y="4878184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Science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870563" y="3033658"/>
            <a:ext cx="2485015" cy="96818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V&amp;V of AI/ML Systems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978" y="987025"/>
            <a:ext cx="3465800" cy="184704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990" y="4259184"/>
            <a:ext cx="3400817" cy="19465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1955021" y="3033658"/>
            <a:ext cx="2850778" cy="96818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Using AI/ML to </a:t>
            </a:r>
            <a:br>
              <a:rPr lang="en-US" sz="2000" b="1" dirty="0"/>
            </a:br>
            <a:r>
              <a:rPr lang="en-US" sz="2000" b="1" dirty="0"/>
              <a:t>improve V&amp;V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385A0B-B775-4426-949E-EA9198028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021" y="4291048"/>
            <a:ext cx="3172829" cy="179926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22A99D-D8D0-45C6-A503-AF83448AD2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2383" y="1036244"/>
            <a:ext cx="1814327" cy="1814327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92EB43F-F2C9-4344-B752-5621FEED2B39}"/>
              </a:ext>
            </a:extLst>
          </p:cNvPr>
          <p:cNvCxnSpPr/>
          <p:nvPr/>
        </p:nvCxnSpPr>
        <p:spPr>
          <a:xfrm>
            <a:off x="7095002" y="5296762"/>
            <a:ext cx="46835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3869D01-A16F-4976-9153-9490F86BE5A6}"/>
              </a:ext>
            </a:extLst>
          </p:cNvPr>
          <p:cNvSpPr/>
          <p:nvPr/>
        </p:nvSpPr>
        <p:spPr>
          <a:xfrm>
            <a:off x="1955020" y="822960"/>
            <a:ext cx="3604445" cy="217335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39A1D8-8B6E-4653-97A9-3A8D6B9FA084}"/>
              </a:ext>
            </a:extLst>
          </p:cNvPr>
          <p:cNvSpPr/>
          <p:nvPr/>
        </p:nvSpPr>
        <p:spPr>
          <a:xfrm>
            <a:off x="1836421" y="3040105"/>
            <a:ext cx="3045193" cy="99221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EB364C-B9CD-4B3A-B90E-6CCDD7847175}"/>
              </a:ext>
            </a:extLst>
          </p:cNvPr>
          <p:cNvSpPr/>
          <p:nvPr/>
        </p:nvSpPr>
        <p:spPr>
          <a:xfrm>
            <a:off x="7535811" y="837575"/>
            <a:ext cx="3604445" cy="217335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72FA648-5B23-4EEE-BCD3-FEA263242687}"/>
              </a:ext>
            </a:extLst>
          </p:cNvPr>
          <p:cNvSpPr/>
          <p:nvPr/>
        </p:nvSpPr>
        <p:spPr>
          <a:xfrm>
            <a:off x="1607427" y="4126783"/>
            <a:ext cx="3604445" cy="217335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C7B4E1-18C9-48BF-8A19-50932526F361}"/>
              </a:ext>
            </a:extLst>
          </p:cNvPr>
          <p:cNvSpPr/>
          <p:nvPr/>
        </p:nvSpPr>
        <p:spPr>
          <a:xfrm>
            <a:off x="4513167" y="4909283"/>
            <a:ext cx="2581835" cy="774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Distribution-Aware V&amp;V</a:t>
            </a:r>
          </a:p>
        </p:txBody>
      </p:sp>
    </p:spTree>
    <p:extLst>
      <p:ext uri="{BB962C8B-B14F-4D97-AF65-F5344CB8AC3E}">
        <p14:creationId xmlns:p14="http://schemas.microsoft.com/office/powerpoint/2010/main" val="1118428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AI and ML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50E196-F1C6-4674-9F86-B39F5E65EBBE}"/>
              </a:ext>
            </a:extLst>
          </p:cNvPr>
          <p:cNvSpPr txBox="1"/>
          <p:nvPr/>
        </p:nvSpPr>
        <p:spPr>
          <a:xfrm>
            <a:off x="1905393" y="3288628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Assisted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D13663-4254-4FD4-97B9-E24FE0E6150B}"/>
              </a:ext>
            </a:extLst>
          </p:cNvPr>
          <p:cNvSpPr txBox="1"/>
          <p:nvPr/>
        </p:nvSpPr>
        <p:spPr>
          <a:xfrm>
            <a:off x="4903045" y="3288628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Augmented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CAEC72-2E8D-4B86-AE98-C7539D6512CA}"/>
              </a:ext>
            </a:extLst>
          </p:cNvPr>
          <p:cNvSpPr txBox="1"/>
          <p:nvPr/>
        </p:nvSpPr>
        <p:spPr>
          <a:xfrm>
            <a:off x="8093058" y="3337474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Autonomous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E752ED-1B23-4F41-923E-20E249B46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393" y="2608202"/>
            <a:ext cx="1050168" cy="51470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F8D8F26-FF74-47E1-8B70-D871FF466940}"/>
              </a:ext>
            </a:extLst>
          </p:cNvPr>
          <p:cNvCxnSpPr/>
          <p:nvPr/>
        </p:nvCxnSpPr>
        <p:spPr>
          <a:xfrm flipV="1">
            <a:off x="1722174" y="3300501"/>
            <a:ext cx="7877907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1B59FE3-7819-49BC-8E35-DDAFCE27B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4407" y="2536859"/>
            <a:ext cx="752207" cy="6573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AAF2DA-1C34-4EF3-A427-5D5EDE95D1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7945" y="2597555"/>
            <a:ext cx="661767" cy="5147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060D1D-8394-4E72-9110-D95BDFFE17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5829" y="2482608"/>
            <a:ext cx="779640" cy="744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3D0946-D0CB-4627-B593-8656921A62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5459" y="2583696"/>
            <a:ext cx="761147" cy="598655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0F32280-97D9-4087-93C8-0991BE565C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2799" y="908347"/>
            <a:ext cx="10109201" cy="124568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Artificial Intelligence (AI): Development of systems that use human-like intelligence to solve problems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AI systems exist along a spectrum of the type of intelligence they exhibit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7DA23B1-DCFF-46E9-A055-484C98D2DE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4663" y="2579842"/>
            <a:ext cx="783007" cy="647367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89BC8A81-9B2D-44B4-A5D9-99058992114B}"/>
              </a:ext>
            </a:extLst>
          </p:cNvPr>
          <p:cNvSpPr txBox="1">
            <a:spLocks/>
          </p:cNvSpPr>
          <p:nvPr/>
        </p:nvSpPr>
        <p:spPr>
          <a:xfrm>
            <a:off x="812799" y="3957401"/>
            <a:ext cx="10404458" cy="1245683"/>
          </a:xfrm>
          <a:prstGeom prst="rect">
            <a:avLst/>
          </a:prstGeom>
        </p:spPr>
        <p:txBody>
          <a:bodyPr lIns="0"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 3" pitchFamily="18" charset="2"/>
              <a:buChar char=""/>
              <a:defRPr sz="2000" b="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−"/>
              <a:defRPr sz="1800" b="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›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»"/>
              <a:tabLst/>
              <a:defRPr sz="1200" b="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Machine Learning (ML): A subfield of AI in which systems learn to solve problems through experience rather than being explicitly programmed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Modern ML makes development of AI systems faster, cheaper, and more effective</a:t>
            </a:r>
          </a:p>
        </p:txBody>
      </p:sp>
    </p:spTree>
    <p:extLst>
      <p:ext uri="{BB962C8B-B14F-4D97-AF65-F5344CB8AC3E}">
        <p14:creationId xmlns:p14="http://schemas.microsoft.com/office/powerpoint/2010/main" val="17461155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6298602" y="1559859"/>
            <a:ext cx="0" cy="407714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301681" y="3517754"/>
            <a:ext cx="1031658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AI/ML and the Art and Science of V&amp;V at Leidos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3020" y="2114339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Art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2944" y="4878184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Science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870563" y="3033658"/>
            <a:ext cx="2485015" cy="96818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V&amp;V of AI/ML Systems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978" y="987025"/>
            <a:ext cx="3465800" cy="184704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990" y="4259184"/>
            <a:ext cx="3400817" cy="19465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1955021" y="3033658"/>
            <a:ext cx="2850778" cy="96818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Using AI/ML to </a:t>
            </a:r>
            <a:br>
              <a:rPr lang="en-US" sz="2000" b="1" dirty="0"/>
            </a:br>
            <a:r>
              <a:rPr lang="en-US" sz="2000" b="1" dirty="0"/>
              <a:t>improve V&amp;V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385A0B-B775-4426-949E-EA9198028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021" y="4291048"/>
            <a:ext cx="3172829" cy="179926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5BB10A5-04E4-4E53-8391-59EF892D52B7}"/>
              </a:ext>
            </a:extLst>
          </p:cNvPr>
          <p:cNvSpPr/>
          <p:nvPr/>
        </p:nvSpPr>
        <p:spPr>
          <a:xfrm>
            <a:off x="5219564" y="3025601"/>
            <a:ext cx="2158075" cy="96818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Continuous, Contextual V&amp;V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2A263E0-AC00-4288-955E-8388E2B4E6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2383" y="1036244"/>
            <a:ext cx="1814327" cy="181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3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Why ML?</a:t>
            </a:r>
          </a:p>
        </p:txBody>
      </p:sp>
      <p:sp>
        <p:nvSpPr>
          <p:cNvPr id="50" name="Text Placeholder 5"/>
          <p:cNvSpPr txBox="1">
            <a:spLocks/>
          </p:cNvSpPr>
          <p:nvPr/>
        </p:nvSpPr>
        <p:spPr>
          <a:xfrm>
            <a:off x="527125" y="1043973"/>
            <a:ext cx="10409816" cy="5017685"/>
          </a:xfrm>
          <a:prstGeom prst="rect">
            <a:avLst/>
          </a:prstGeom>
        </p:spPr>
        <p:txBody>
          <a:bodyPr lIns="0"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 3" pitchFamily="18" charset="2"/>
              <a:buChar char=""/>
              <a:defRPr sz="2000" b="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−"/>
              <a:defRPr sz="1800" b="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›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»"/>
              <a:tabLst/>
              <a:defRPr sz="1200" b="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What factors have driven success of ML over last decade?</a:t>
            </a:r>
          </a:p>
          <a:p>
            <a:pPr lvl="1"/>
            <a:r>
              <a:rPr lang="en-US" sz="2000" dirty="0"/>
              <a:t>Growth in data</a:t>
            </a:r>
          </a:p>
          <a:p>
            <a:pPr lvl="2"/>
            <a:r>
              <a:rPr lang="en-US" sz="1800" dirty="0"/>
              <a:t>Shared, massive datasets (ImageNet, </a:t>
            </a:r>
            <a:r>
              <a:rPr lang="en-US" sz="1800" dirty="0" err="1"/>
              <a:t>ActivityNet</a:t>
            </a:r>
            <a:r>
              <a:rPr lang="en-US" sz="1800" dirty="0"/>
              <a:t>, etc.)</a:t>
            </a:r>
          </a:p>
          <a:p>
            <a:pPr lvl="2"/>
            <a:r>
              <a:rPr lang="en-US" sz="1800" dirty="0"/>
              <a:t>Smartphones / Video / </a:t>
            </a:r>
            <a:r>
              <a:rPr lang="en-US" sz="1800" dirty="0" err="1"/>
              <a:t>IoT</a:t>
            </a:r>
            <a:r>
              <a:rPr lang="en-US" sz="1800" dirty="0"/>
              <a:t> / Self-driving cars</a:t>
            </a:r>
          </a:p>
          <a:p>
            <a:pPr lvl="1"/>
            <a:r>
              <a:rPr lang="en-US" sz="2000" dirty="0"/>
              <a:t>Novel algorithms/techniques </a:t>
            </a:r>
          </a:p>
          <a:p>
            <a:pPr lvl="2"/>
            <a:r>
              <a:rPr lang="en-US" sz="1800" dirty="0"/>
              <a:t>Deep Learning / Convolutional Neural Networks</a:t>
            </a:r>
          </a:p>
          <a:p>
            <a:pPr lvl="2"/>
            <a:r>
              <a:rPr lang="en-US" sz="1800" dirty="0"/>
              <a:t>Attentional Models</a:t>
            </a:r>
          </a:p>
          <a:p>
            <a:pPr lvl="2"/>
            <a:r>
              <a:rPr lang="en-US" sz="1800" dirty="0"/>
              <a:t>Generative Adversarial Networks</a:t>
            </a:r>
          </a:p>
          <a:p>
            <a:pPr lvl="2"/>
            <a:r>
              <a:rPr lang="en-US" sz="1800" dirty="0"/>
              <a:t>Reinforcement Learning</a:t>
            </a:r>
            <a:endParaRPr lang="en-US" sz="2000" dirty="0"/>
          </a:p>
          <a:p>
            <a:pPr lvl="1"/>
            <a:r>
              <a:rPr lang="en-US" sz="2000" dirty="0"/>
              <a:t>Parallelized/virtualized/specialized HW</a:t>
            </a:r>
          </a:p>
          <a:p>
            <a:pPr lvl="2"/>
            <a:r>
              <a:rPr lang="en-US" sz="1800" dirty="0"/>
              <a:t>GPUs, FPGAs, Neural Chips</a:t>
            </a:r>
          </a:p>
          <a:p>
            <a:pPr lvl="1"/>
            <a:r>
              <a:rPr lang="en-US" sz="2000" dirty="0"/>
              <a:t>New libraries / tools</a:t>
            </a:r>
          </a:p>
          <a:p>
            <a:pPr lvl="2"/>
            <a:r>
              <a:rPr lang="en-US" sz="1800" dirty="0"/>
              <a:t>Python, </a:t>
            </a:r>
            <a:r>
              <a:rPr lang="en-US" sz="1800" dirty="0" err="1"/>
              <a:t>PyTorch</a:t>
            </a:r>
            <a:r>
              <a:rPr lang="en-US" sz="1800" dirty="0"/>
              <a:t>, </a:t>
            </a:r>
            <a:r>
              <a:rPr lang="en-US" sz="1800" dirty="0" err="1"/>
              <a:t>TensorFlow</a:t>
            </a:r>
            <a:r>
              <a:rPr lang="en-US" sz="1800" dirty="0"/>
              <a:t>, </a:t>
            </a:r>
            <a:r>
              <a:rPr lang="en-US" sz="1800" dirty="0" err="1"/>
              <a:t>Keras</a:t>
            </a:r>
            <a:r>
              <a:rPr lang="en-US" sz="1800" dirty="0"/>
              <a:t>, </a:t>
            </a:r>
            <a:r>
              <a:rPr lang="en-US" sz="1800" dirty="0" err="1"/>
              <a:t>AutoML</a:t>
            </a:r>
            <a:r>
              <a:rPr lang="en-US" sz="1800" dirty="0"/>
              <a:t>… 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01755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Why ML? - SOTA from AI Index 2021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3238" y="4754880"/>
            <a:ext cx="3714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…Synthetic Data Generation…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846" y="4530452"/>
            <a:ext cx="4999153" cy="2019475"/>
          </a:xfrm>
          <a:prstGeom prst="rect">
            <a:avLst/>
          </a:prstGeom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569" y="1641939"/>
            <a:ext cx="5419709" cy="2663293"/>
          </a:xfrm>
          <a:prstGeom prst="rect">
            <a:avLst/>
          </a:prstGeom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03238" y="1057093"/>
            <a:ext cx="10095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ML continues to advance in a broad range of applications, including…</a:t>
            </a:r>
          </a:p>
          <a:p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738588" y="2604254"/>
            <a:ext cx="2347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…Computer Vision…</a:t>
            </a:r>
          </a:p>
        </p:txBody>
      </p:sp>
    </p:spTree>
    <p:extLst>
      <p:ext uri="{BB962C8B-B14F-4D97-AF65-F5344CB8AC3E}">
        <p14:creationId xmlns:p14="http://schemas.microsoft.com/office/powerpoint/2010/main" val="232527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Why ML? - SOTA from AI Index 2021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3238" y="4754880"/>
            <a:ext cx="3714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…and even </a:t>
            </a:r>
            <a:br>
              <a:rPr lang="en-US" sz="2000" dirty="0"/>
            </a:br>
            <a:r>
              <a:rPr lang="en-US" sz="2000" dirty="0"/>
              <a:t>Scientific Discovery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3238" y="1800731"/>
            <a:ext cx="3714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…Natural Language Understanding…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212" y="898650"/>
            <a:ext cx="5595083" cy="3011754"/>
          </a:xfrm>
          <a:prstGeom prst="rect">
            <a:avLst/>
          </a:prstGeom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284" y="3986094"/>
            <a:ext cx="5603011" cy="2702629"/>
          </a:xfrm>
          <a:prstGeom prst="rect">
            <a:avLst/>
          </a:prstGeom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788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The Challenge of Complexity for AI V&amp;V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" y="1044707"/>
            <a:ext cx="10517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Models keep getting larger and more complex and performing better and better as they get bigger…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83536" y="5516824"/>
            <a:ext cx="3149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https://arxiv.org/pdf/1905.11946.pdf</a:t>
            </a:r>
          </a:p>
        </p:txBody>
      </p:sp>
      <p:graphicFrame>
        <p:nvGraphicFramePr>
          <p:cNvPr id="21" name="Chart 20"/>
          <p:cNvGraphicFramePr>
            <a:graphicFrameLocks/>
          </p:cNvGraphicFramePr>
          <p:nvPr/>
        </p:nvGraphicFramePr>
        <p:xfrm>
          <a:off x="609600" y="2341563"/>
          <a:ext cx="5466715" cy="3125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0009" y="2344392"/>
            <a:ext cx="5052391" cy="3172431"/>
          </a:xfrm>
          <a:prstGeom prst="rect">
            <a:avLst/>
          </a:prstGeom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7481285" y="5561780"/>
            <a:ext cx="3149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https://arxiv.org/pdf/2005.14165.pdf</a:t>
            </a:r>
          </a:p>
        </p:txBody>
      </p:sp>
    </p:spTree>
    <p:extLst>
      <p:ext uri="{BB962C8B-B14F-4D97-AF65-F5344CB8AC3E}">
        <p14:creationId xmlns:p14="http://schemas.microsoft.com/office/powerpoint/2010/main" val="301236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Graphic spid="21" grpId="0">
        <p:bldAsOne/>
      </p:bldGraphic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The Challenge of Complexity for AI V&amp;V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" y="1044707"/>
            <a:ext cx="10517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…while becoming cheaper and cheaper to build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466" y="1728119"/>
            <a:ext cx="8660132" cy="431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34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6298602" y="1559859"/>
            <a:ext cx="0" cy="407714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301681" y="3517754"/>
            <a:ext cx="1031658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AI/ML and the Art and Science of V&amp;V at Leidos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3020" y="2114339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Art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2944" y="4878184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Science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870563" y="3033658"/>
            <a:ext cx="2485015" cy="96818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V&amp;V of AI/ML Systems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978" y="987025"/>
            <a:ext cx="3465800" cy="184704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990" y="4259184"/>
            <a:ext cx="3400817" cy="19465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1955021" y="3033658"/>
            <a:ext cx="2850778" cy="96818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Using AI/ML to </a:t>
            </a:r>
            <a:br>
              <a:rPr lang="en-US" sz="2000" b="1" dirty="0"/>
            </a:br>
            <a:r>
              <a:rPr lang="en-US" sz="2000" b="1" dirty="0"/>
              <a:t>improve V&amp;V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385A0B-B775-4426-949E-EA9198028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021" y="4291048"/>
            <a:ext cx="3172829" cy="179926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22A99D-D8D0-45C6-A503-AF83448AD2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2383" y="1036244"/>
            <a:ext cx="1814327" cy="181432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0A540AC-E740-40AA-B33F-B630454437C7}"/>
              </a:ext>
            </a:extLst>
          </p:cNvPr>
          <p:cNvSpPr/>
          <p:nvPr/>
        </p:nvSpPr>
        <p:spPr>
          <a:xfrm>
            <a:off x="5188100" y="1630292"/>
            <a:ext cx="1704311" cy="5960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Developing AI Trust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96C3A93-11E3-4D5E-ACF5-179291167A17}"/>
              </a:ext>
            </a:extLst>
          </p:cNvPr>
          <p:cNvCxnSpPr>
            <a:cxnSpLocks/>
          </p:cNvCxnSpPr>
          <p:nvPr/>
        </p:nvCxnSpPr>
        <p:spPr>
          <a:xfrm flipH="1">
            <a:off x="4446171" y="1949423"/>
            <a:ext cx="94793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7552519-F0D8-488B-A0E2-D4609EC9FD44}"/>
              </a:ext>
            </a:extLst>
          </p:cNvPr>
          <p:cNvSpPr/>
          <p:nvPr/>
        </p:nvSpPr>
        <p:spPr>
          <a:xfrm>
            <a:off x="7520990" y="4201437"/>
            <a:ext cx="3604445" cy="217335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643C3C-137D-4B3C-9731-0C0F23C6AABC}"/>
              </a:ext>
            </a:extLst>
          </p:cNvPr>
          <p:cNvSpPr/>
          <p:nvPr/>
        </p:nvSpPr>
        <p:spPr>
          <a:xfrm>
            <a:off x="7486219" y="822960"/>
            <a:ext cx="3604445" cy="217335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8F281F-9366-445C-83D8-EF5B95ED85F5}"/>
              </a:ext>
            </a:extLst>
          </p:cNvPr>
          <p:cNvSpPr/>
          <p:nvPr/>
        </p:nvSpPr>
        <p:spPr>
          <a:xfrm>
            <a:off x="7870563" y="3040413"/>
            <a:ext cx="2495175" cy="96818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69D7909-6C6D-40E1-B452-EF8E986E6A0E}"/>
              </a:ext>
            </a:extLst>
          </p:cNvPr>
          <p:cNvSpPr/>
          <p:nvPr/>
        </p:nvSpPr>
        <p:spPr>
          <a:xfrm>
            <a:off x="1739212" y="4191615"/>
            <a:ext cx="3604445" cy="217335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10149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_4x3">
  <a:themeElements>
    <a:clrScheme name="Inv Colors">
      <a:dk1>
        <a:sysClr val="windowText" lastClr="000000"/>
      </a:dk1>
      <a:lt1>
        <a:sysClr val="window" lastClr="FFFFFF"/>
      </a:lt1>
      <a:dk2>
        <a:srgbClr val="201747"/>
      </a:dk2>
      <a:lt2>
        <a:srgbClr val="850F89"/>
      </a:lt2>
      <a:accent1>
        <a:srgbClr val="850F89"/>
      </a:accent1>
      <a:accent2>
        <a:srgbClr val="003B49"/>
      </a:accent2>
      <a:accent3>
        <a:srgbClr val="00778B"/>
      </a:accent3>
      <a:accent4>
        <a:srgbClr val="284734"/>
      </a:accent4>
      <a:accent5>
        <a:srgbClr val="046A38"/>
      </a:accent5>
      <a:accent6>
        <a:srgbClr val="8C7732"/>
      </a:accent6>
      <a:hlink>
        <a:srgbClr val="696158"/>
      </a:hlink>
      <a:folHlink>
        <a:srgbClr val="850F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3E2B030-DD84-154D-B206-41B452BDCBFB}" vid="{51F8EC25-9922-9649-8A43-3472FC2CE3EB}"/>
    </a:ext>
  </a:extLst>
</a:theme>
</file>

<file path=ppt/theme/theme2.xml><?xml version="1.0" encoding="utf-8"?>
<a:theme xmlns:a="http://schemas.openxmlformats.org/drawingml/2006/main" name="1_Template_4x3">
  <a:themeElements>
    <a:clrScheme name="Inv Colors">
      <a:dk1>
        <a:sysClr val="windowText" lastClr="000000"/>
      </a:dk1>
      <a:lt1>
        <a:sysClr val="window" lastClr="FFFFFF"/>
      </a:lt1>
      <a:dk2>
        <a:srgbClr val="201747"/>
      </a:dk2>
      <a:lt2>
        <a:srgbClr val="850F89"/>
      </a:lt2>
      <a:accent1>
        <a:srgbClr val="850F89"/>
      </a:accent1>
      <a:accent2>
        <a:srgbClr val="003B49"/>
      </a:accent2>
      <a:accent3>
        <a:srgbClr val="00778B"/>
      </a:accent3>
      <a:accent4>
        <a:srgbClr val="284734"/>
      </a:accent4>
      <a:accent5>
        <a:srgbClr val="046A38"/>
      </a:accent5>
      <a:accent6>
        <a:srgbClr val="8C7732"/>
      </a:accent6>
      <a:hlink>
        <a:srgbClr val="696158"/>
      </a:hlink>
      <a:folHlink>
        <a:srgbClr val="850F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3E2B030-DD84-154D-B206-41B452BDCBFB}" vid="{51F8EC25-9922-9649-8A43-3472FC2CE3EB}"/>
    </a:ext>
  </a:extLst>
</a:theme>
</file>

<file path=ppt/theme/theme3.xml><?xml version="1.0" encoding="utf-8"?>
<a:theme xmlns:a="http://schemas.openxmlformats.org/drawingml/2006/main" name="2_CPG new Leidos template">
  <a:themeElements>
    <a:clrScheme name="Leidos palette">
      <a:dk1>
        <a:srgbClr val="201747"/>
      </a:dk1>
      <a:lt1>
        <a:sysClr val="window" lastClr="FFFFFF"/>
      </a:lt1>
      <a:dk2>
        <a:srgbClr val="850F89"/>
      </a:dk2>
      <a:lt2>
        <a:srgbClr val="BEBFBD"/>
      </a:lt2>
      <a:accent1>
        <a:srgbClr val="696158"/>
      </a:accent1>
      <a:accent2>
        <a:srgbClr val="8C7732"/>
      </a:accent2>
      <a:accent3>
        <a:srgbClr val="9B2743"/>
      </a:accent3>
      <a:accent4>
        <a:srgbClr val="643335"/>
      </a:accent4>
      <a:accent5>
        <a:srgbClr val="00778B"/>
      </a:accent5>
      <a:accent6>
        <a:srgbClr val="003B49"/>
      </a:accent6>
      <a:hlink>
        <a:srgbClr val="046A38"/>
      </a:hlink>
      <a:folHlink>
        <a:srgbClr val="284734"/>
      </a:folHlink>
    </a:clrScheme>
    <a:fontScheme name="SAIC Brand Theme Fonts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WrappedLabelHistory xmlns:xsd="http://www.w3.org/2001/XMLSchema" xmlns:xsi="http://www.w3.org/2001/XMLSchema-instance" xmlns="http://www.boldonjames.com/2016/02/Classifier/internal/wrappedLabelHistory">
  <Value>PD94bWwgdmVyc2lvbj0iMS4wIiBlbmNvZGluZz0idXMtYXNjaWkiPz48bGFiZWxIaXN0b3J5IHhtbG5zOnhzZD0iaHR0cDovL3d3dy53My5vcmcvMjAwMS9YTUxTY2hlbWEiIHhtbG5zOnhzaT0iaHR0cDovL3d3dy53My5vcmcvMjAwMS9YTUxTY2hlbWEtaW5zdGFuY2UiIHhtbG5zPSJodHRwOi8vd3d3LmJvbGRvbmphbWVzLmNvbS8yMDE2LzAyL0NsYXNzaWZpZXIvaW50ZXJuYWwvbGFiZWxIaXN0b3J5Ij48aXRlbT48c2lzbCBzaXNsVmVyc2lvbj0iMCIgcG9saWN5PSJjOGQ1NzYwZS02MzhhLTQ3ZTgtOWUyZS0xMjI2YzJjYjI2OGQiIG9yaWdpbj0idXNlclNlbGVjdGVkIj48ZWxlbWVudCB1aWQ9IjdhODkzZTBmLTc5Y2UtNDUwOS04OGVhLTlkZmUwNThjNjY5MCIgdmFsdWU9IiIgeG1sbnM9Imh0dHA6Ly93d3cuYm9sZG9uamFtZXMuY29tLzIwMDgvMDEvc2llL2ludGVybmFsL2xhYmVsIiAvPjwvc2lzbD48VXNlck5hbWU+TEVJRE9TLUNPUlBcbWlsbGVyY2cxPC9Vc2VyTmFtZT48RGF0ZVRpbWU+My8xOC8yMDIxIDE6MDM6NDEgUE08L0RhdGVUaW1lPjxMYWJlbFN0cmluZz5MZWlkb3MgUHJvcHJpZXRhcnk8L0xhYmVsU3RyaW5nPjwvaXRlbT48aXRlbT48c2lzbCBzaXNsVmVyc2lvbj0iMCIgcG9saWN5PSJjOGQ1NzYwZS02MzhhLTQ3ZTgtOWUyZS0xMjI2YzJjYjI2OGQiIG9yaWdpbj0idXNlclNlbGVjdGVkIj48ZWxlbWVudCB1aWQ9IjQyODM0YmZiLTFlYzEtNGJlYi1iZDY0LWViODNmYjNjYjNmMyIgdmFsdWU9IiIgeG1sbnM9Imh0dHA6Ly93d3cuYm9sZG9uamFtZXMuY29tLzIwMDgvMDEvc2llL2ludGVybmFsL2xhYmVsIiAvPjwvc2lzbD48VXNlck5hbWU+TEVJRE9TLUNPUlBca2Vlc2luZ3I8L1VzZXJOYW1lPjxEYXRlVGltZT45LzI0LzIwMjEgMTo1NDoyMCBQTTwvRGF0ZVRpbWU+PExhYmVsU3RyaW5nPlVucmVzdHJpY3RlZDwvTGFiZWxTdHJpbmc+PC9pdGVtPjwvbGFiZWxIaXN0b3J5Pg==</Value>
</WrappedLabelHistory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EEB0217DE45343B81160F369E9A540" ma:contentTypeVersion="2" ma:contentTypeDescription="Create a new document." ma:contentTypeScope="" ma:versionID="a48abdb34c800c66a4a2ed824315516b">
  <xsd:schema xmlns:xsd="http://www.w3.org/2001/XMLSchema" xmlns:xs="http://www.w3.org/2001/XMLSchema" xmlns:p="http://schemas.microsoft.com/office/2006/metadata/properties" xmlns:ns2="7d5a5723-3bbf-4244-bd38-f62814fde327" targetNamespace="http://schemas.microsoft.com/office/2006/metadata/properties" ma:root="true" ma:fieldsID="3ca6e6b03c7238be444015c20f9b261f" ns2:_="">
    <xsd:import namespace="7d5a5723-3bbf-4244-bd38-f62814fde32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5a5723-3bbf-4244-bd38-f62814fde32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sisl xmlns:xsd="http://www.w3.org/2001/XMLSchema" xmlns:xsi="http://www.w3.org/2001/XMLSchema-instance" xmlns="http://www.boldonjames.com/2008/01/sie/internal/label" sislVersion="0" policy="c8d5760e-638a-47e8-9e2e-1226c2cb268d" origin="userSelected">
  <element uid="42834bfb-1ec1-4beb-bd64-eb83fb3cb3f3" value=""/>
</sisl>
</file>

<file path=customXml/itemProps1.xml><?xml version="1.0" encoding="utf-8"?>
<ds:datastoreItem xmlns:ds="http://schemas.openxmlformats.org/officeDocument/2006/customXml" ds:itemID="{6C38C031-61F0-4B5C-A210-1BD057F25554}">
  <ds:schemaRefs>
    <ds:schemaRef ds:uri="7d5a5723-3bbf-4244-bd38-f62814fde327"/>
    <ds:schemaRef ds:uri="http://www.w3.org/XML/1998/namespace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DF23369C-7A7C-4F3E-BD24-03FA709D89AC}">
  <ds:schemaRefs>
    <ds:schemaRef ds:uri="http://www.w3.org/2001/XMLSchema"/>
    <ds:schemaRef ds:uri="http://www.boldonjames.com/2016/02/Classifier/internal/wrappedLabelHistory"/>
  </ds:schemaRefs>
</ds:datastoreItem>
</file>

<file path=customXml/itemProps3.xml><?xml version="1.0" encoding="utf-8"?>
<ds:datastoreItem xmlns:ds="http://schemas.openxmlformats.org/officeDocument/2006/customXml" ds:itemID="{DFE284F7-A87C-429B-94BA-3403793D4A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5a5723-3bbf-4244-bd38-f62814fde3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A1D215C5-09B7-4D77-9409-9B53EC7E3D14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74F086AC-384A-488D-9E1B-D1A8C23EDF0C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Corporate PPT (16x9 wide).pptx</Template>
  <TotalTime>19751</TotalTime>
  <Words>1410</Words>
  <Application>Microsoft Office PowerPoint</Application>
  <PresentationFormat>Widescreen</PresentationFormat>
  <Paragraphs>247</Paragraphs>
  <Slides>30</Slides>
  <Notes>30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Avenir LT Std 35 Light</vt:lpstr>
      <vt:lpstr>Calibri</vt:lpstr>
      <vt:lpstr>roboto</vt:lpstr>
      <vt:lpstr>Wingdings</vt:lpstr>
      <vt:lpstr>Wingdings 3</vt:lpstr>
      <vt:lpstr>Template_4x3</vt:lpstr>
      <vt:lpstr>1_Template_4x3</vt:lpstr>
      <vt:lpstr>2_CPG new Leidos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Leidos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Burgess, Caitlin M. [US-US]</dc:creator>
  <cp:lastModifiedBy>Keesing, Ron [US-US]</cp:lastModifiedBy>
  <cp:revision>433</cp:revision>
  <cp:lastPrinted>2021-09-16T14:01:47Z</cp:lastPrinted>
  <dcterms:created xsi:type="dcterms:W3CDTF">2020-06-03T13:54:43Z</dcterms:created>
  <dcterms:modified xsi:type="dcterms:W3CDTF">2021-09-24T15:08:47Z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bjSaver">
    <vt:lpwstr>RolNBWvIyZBKmwP8VMgnyLeosXHqwKPl</vt:lpwstr>
  </property>
  <property fmtid="{D5CDD505-2E9C-101B-9397-08002B2CF9AE}" pid="3" name="ContentTypeId">
    <vt:lpwstr>0x01010088EEB0217DE45343B81160F369E9A540</vt:lpwstr>
  </property>
  <property fmtid="{D5CDD505-2E9C-101B-9397-08002B2CF9AE}" pid="4" name="docIndexRef">
    <vt:lpwstr>d0051a67-9f7d-4c5d-8058-d46917c45e8c</vt:lpwstr>
  </property>
  <property fmtid="{D5CDD505-2E9C-101B-9397-08002B2CF9AE}" pid="5" name="bjDocumentLabelXML">
    <vt:lpwstr>&lt;?xml version="1.0" encoding="us-ascii"?&gt;&lt;sisl xmlns:xsd="http://www.w3.org/2001/XMLSchema" xmlns:xsi="http://www.w3.org/2001/XMLSchema-instance" sislVersion="0" policy="c8d5760e-638a-47e8-9e2e-1226c2cb268d" origin="userSelected" xmlns="http://www.boldonj</vt:lpwstr>
  </property>
  <property fmtid="{D5CDD505-2E9C-101B-9397-08002B2CF9AE}" pid="6" name="bjDocumentLabelXML-0">
    <vt:lpwstr>ames.com/2008/01/sie/internal/label"&gt;&lt;element uid="42834bfb-1ec1-4beb-bd64-eb83fb3cb3f3" value="" /&gt;&lt;/sisl&gt;</vt:lpwstr>
  </property>
  <property fmtid="{D5CDD505-2E9C-101B-9397-08002B2CF9AE}" pid="7" name="bjDocumentSecurityLabel">
    <vt:lpwstr>Unrestricted</vt:lpwstr>
  </property>
  <property fmtid="{D5CDD505-2E9C-101B-9397-08002B2CF9AE}" pid="8" name="bjLabelHistoryID">
    <vt:lpwstr>{DF23369C-7A7C-4F3E-BD24-03FA709D89AC}</vt:lpwstr>
  </property>
</Properties>
</file>