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287" r:id="rId6"/>
    <p:sldId id="258" r:id="rId7"/>
    <p:sldId id="270" r:id="rId8"/>
    <p:sldId id="260" r:id="rId9"/>
    <p:sldId id="262" r:id="rId10"/>
    <p:sldId id="272" r:id="rId11"/>
    <p:sldId id="273" r:id="rId12"/>
    <p:sldId id="275" r:id="rId13"/>
    <p:sldId id="261" r:id="rId14"/>
    <p:sldId id="265" r:id="rId15"/>
    <p:sldId id="288" r:id="rId16"/>
    <p:sldId id="281" r:id="rId17"/>
    <p:sldId id="289" r:id="rId18"/>
    <p:sldId id="282" r:id="rId19"/>
    <p:sldId id="284" r:id="rId20"/>
    <p:sldId id="285" r:id="rId21"/>
    <p:sldId id="286" r:id="rId22"/>
    <p:sldId id="290" r:id="rId23"/>
    <p:sldId id="278" r:id="rId24"/>
    <p:sldId id="279" r:id="rId25"/>
    <p:sldId id="280" r:id="rId26"/>
    <p:sldId id="291" r:id="rId27"/>
    <p:sldId id="292" r:id="rId28"/>
    <p:sldId id="29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7B5EC2-B3C2-4284-AAFA-EE04D763518B}" v="29" dt="2019-09-14T14:35:33.380"/>
    <p1510:client id="{5FDAC46A-E88F-4BAF-AEAE-C3BCF5DAC91C}" v="8" dt="2019-09-16T12:53:00.900"/>
    <p1510:client id="{B532FD79-DB7C-4367-9C70-E96E21FC1FB8}" v="66" dt="2019-09-26T10:20:45.7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85" autoAdjust="0"/>
    <p:restoredTop sz="81604" autoAdjust="0"/>
  </p:normalViewPr>
  <p:slideViewPr>
    <p:cSldViewPr snapToGrid="0" showGuides="1">
      <p:cViewPr varScale="1">
        <p:scale>
          <a:sx n="112" d="100"/>
          <a:sy n="112" d="100"/>
        </p:scale>
        <p:origin x="132" y="774"/>
      </p:cViewPr>
      <p:guideLst>
        <p:guide orient="horz" pos="2160"/>
        <p:guide pos="3840"/>
      </p:guideLst>
    </p:cSldViewPr>
  </p:slideViewPr>
  <p:notesTextViewPr>
    <p:cViewPr>
      <p:scale>
        <a:sx n="3" d="2"/>
        <a:sy n="3" d="2"/>
      </p:scale>
      <p:origin x="0" y="0"/>
    </p:cViewPr>
  </p:notesTextViewPr>
  <p:sorterViewPr>
    <p:cViewPr>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ikoth, Natesh (FAA)" userId="S::natesh.manikoth@faa.gov::6f75ada0-8d79-40fd-9426-59211ccfb83d" providerId="AD" clId="Web-{B532FD79-DB7C-4367-9C70-E96E21FC1FB8}"/>
    <pc:docChg chg="addSld modSld">
      <pc:chgData name="Manikoth, Natesh (FAA)" userId="S::natesh.manikoth@faa.gov::6f75ada0-8d79-40fd-9426-59211ccfb83d" providerId="AD" clId="Web-{B532FD79-DB7C-4367-9C70-E96E21FC1FB8}" dt="2019-09-26T10:20:45.788" v="65"/>
      <pc:docMkLst>
        <pc:docMk/>
      </pc:docMkLst>
      <pc:sldChg chg="addSp modSp">
        <pc:chgData name="Manikoth, Natesh (FAA)" userId="S::natesh.manikoth@faa.gov::6f75ada0-8d79-40fd-9426-59211ccfb83d" providerId="AD" clId="Web-{B532FD79-DB7C-4367-9C70-E96E21FC1FB8}" dt="2019-09-26T10:14:39.782" v="10" actId="20577"/>
        <pc:sldMkLst>
          <pc:docMk/>
          <pc:sldMk cId="2885908118" sldId="279"/>
        </pc:sldMkLst>
        <pc:spChg chg="add mod">
          <ac:chgData name="Manikoth, Natesh (FAA)" userId="S::natesh.manikoth@faa.gov::6f75ada0-8d79-40fd-9426-59211ccfb83d" providerId="AD" clId="Web-{B532FD79-DB7C-4367-9C70-E96E21FC1FB8}" dt="2019-09-26T10:14:39.782" v="10" actId="20577"/>
          <ac:spMkLst>
            <pc:docMk/>
            <pc:sldMk cId="2885908118" sldId="279"/>
            <ac:spMk id="2" creationId="{2BCB6BF9-D5A8-4051-80A3-F743FA67506F}"/>
          </ac:spMkLst>
        </pc:spChg>
      </pc:sldChg>
      <pc:sldChg chg="addSp modSp">
        <pc:chgData name="Manikoth, Natesh (FAA)" userId="S::natesh.manikoth@faa.gov::6f75ada0-8d79-40fd-9426-59211ccfb83d" providerId="AD" clId="Web-{B532FD79-DB7C-4367-9C70-E96E21FC1FB8}" dt="2019-09-26T10:15:08.595" v="22" actId="20577"/>
        <pc:sldMkLst>
          <pc:docMk/>
          <pc:sldMk cId="2686126180" sldId="280"/>
        </pc:sldMkLst>
        <pc:spChg chg="add mod">
          <ac:chgData name="Manikoth, Natesh (FAA)" userId="S::natesh.manikoth@faa.gov::6f75ada0-8d79-40fd-9426-59211ccfb83d" providerId="AD" clId="Web-{B532FD79-DB7C-4367-9C70-E96E21FC1FB8}" dt="2019-09-26T10:15:08.595" v="22" actId="20577"/>
          <ac:spMkLst>
            <pc:docMk/>
            <pc:sldMk cId="2686126180" sldId="280"/>
            <ac:spMk id="2" creationId="{6D21167E-4D9C-4C7B-98B8-6C218D11E804}"/>
          </ac:spMkLst>
        </pc:spChg>
      </pc:sldChg>
      <pc:sldChg chg="addSp modSp">
        <pc:chgData name="Manikoth, Natesh (FAA)" userId="S::natesh.manikoth@faa.gov::6f75ada0-8d79-40fd-9426-59211ccfb83d" providerId="AD" clId="Web-{B532FD79-DB7C-4367-9C70-E96E21FC1FB8}" dt="2019-09-26T10:16:47.100" v="55" actId="20577"/>
        <pc:sldMkLst>
          <pc:docMk/>
          <pc:sldMk cId="2032104681" sldId="282"/>
        </pc:sldMkLst>
        <pc:spChg chg="add mod">
          <ac:chgData name="Manikoth, Natesh (FAA)" userId="S::natesh.manikoth@faa.gov::6f75ada0-8d79-40fd-9426-59211ccfb83d" providerId="AD" clId="Web-{B532FD79-DB7C-4367-9C70-E96E21FC1FB8}" dt="2019-09-26T10:16:47.100" v="55" actId="20577"/>
          <ac:spMkLst>
            <pc:docMk/>
            <pc:sldMk cId="2032104681" sldId="282"/>
            <ac:spMk id="4" creationId="{36AB5CE0-D491-45FF-B8A0-70B2D7B76FB3}"/>
          </ac:spMkLst>
        </pc:spChg>
      </pc:sldChg>
      <pc:sldChg chg="addSp modSp">
        <pc:chgData name="Manikoth, Natesh (FAA)" userId="S::natesh.manikoth@faa.gov::6f75ada0-8d79-40fd-9426-59211ccfb83d" providerId="AD" clId="Web-{B532FD79-DB7C-4367-9C70-E96E21FC1FB8}" dt="2019-09-26T10:17:09.303" v="58" actId="1076"/>
        <pc:sldMkLst>
          <pc:docMk/>
          <pc:sldMk cId="879230694" sldId="284"/>
        </pc:sldMkLst>
        <pc:spChg chg="add mod">
          <ac:chgData name="Manikoth, Natesh (FAA)" userId="S::natesh.manikoth@faa.gov::6f75ada0-8d79-40fd-9426-59211ccfb83d" providerId="AD" clId="Web-{B532FD79-DB7C-4367-9C70-E96E21FC1FB8}" dt="2019-09-26T10:17:09.303" v="58" actId="1076"/>
          <ac:spMkLst>
            <pc:docMk/>
            <pc:sldMk cId="879230694" sldId="284"/>
            <ac:spMk id="4" creationId="{04909F8B-37F0-4C29-833C-D74B7301BAA4}"/>
          </ac:spMkLst>
        </pc:spChg>
      </pc:sldChg>
      <pc:sldChg chg="add replId">
        <pc:chgData name="Manikoth, Natesh (FAA)" userId="S::natesh.manikoth@faa.gov::6f75ada0-8d79-40fd-9426-59211ccfb83d" providerId="AD" clId="Web-{B532FD79-DB7C-4367-9C70-E96E21FC1FB8}" dt="2019-09-26T10:10:41.578" v="0"/>
        <pc:sldMkLst>
          <pc:docMk/>
          <pc:sldMk cId="316035409" sldId="292"/>
        </pc:sldMkLst>
      </pc:sldChg>
      <pc:sldChg chg="addSp modSp new mod modTransition setBg">
        <pc:chgData name="Manikoth, Natesh (FAA)" userId="S::natesh.manikoth@faa.gov::6f75ada0-8d79-40fd-9426-59211ccfb83d" providerId="AD" clId="Web-{B532FD79-DB7C-4367-9C70-E96E21FC1FB8}" dt="2019-09-26T10:20:45.788" v="65"/>
        <pc:sldMkLst>
          <pc:docMk/>
          <pc:sldMk cId="3155875" sldId="293"/>
        </pc:sldMkLst>
        <pc:picChg chg="add mod">
          <ac:chgData name="Manikoth, Natesh (FAA)" userId="S::natesh.manikoth@faa.gov::6f75ada0-8d79-40fd-9426-59211ccfb83d" providerId="AD" clId="Web-{B532FD79-DB7C-4367-9C70-E96E21FC1FB8}" dt="2019-09-26T10:20:34.101" v="64"/>
          <ac:picMkLst>
            <pc:docMk/>
            <pc:sldMk cId="3155875" sldId="293"/>
            <ac:picMk id="2" creationId="{ADD5F54B-B9BA-4F43-BB76-F81E741B7083}"/>
          </ac:picMkLst>
        </pc:picChg>
      </pc:sldChg>
    </pc:docChg>
  </pc:docChgLst>
  <pc:docChgLst>
    <pc:chgData name="Manikoth, Natesh (FAA)" userId="S::natesh.manikoth@faa.gov::6f75ada0-8d79-40fd-9426-59211ccfb83d" providerId="AD" clId="Web-{FDBD748A-958E-4057-8DB2-C8FCC85B244B}"/>
    <pc:docChg chg="addSld delSld modSld">
      <pc:chgData name="Manikoth, Natesh (FAA)" userId="S::natesh.manikoth@faa.gov::6f75ada0-8d79-40fd-9426-59211ccfb83d" providerId="AD" clId="Web-{FDBD748A-958E-4057-8DB2-C8FCC85B244B}" dt="2019-08-26T17:19:55.800" v="55" actId="14100"/>
      <pc:docMkLst>
        <pc:docMk/>
      </pc:docMkLst>
      <pc:sldChg chg="modTransition">
        <pc:chgData name="Manikoth, Natesh (FAA)" userId="S::natesh.manikoth@faa.gov::6f75ada0-8d79-40fd-9426-59211ccfb83d" providerId="AD" clId="Web-{FDBD748A-958E-4057-8DB2-C8FCC85B244B}" dt="2019-08-26T17:04:42.714" v="0"/>
        <pc:sldMkLst>
          <pc:docMk/>
          <pc:sldMk cId="89057677" sldId="259"/>
        </pc:sldMkLst>
      </pc:sldChg>
      <pc:sldChg chg="modSp add replId">
        <pc:chgData name="Manikoth, Natesh (FAA)" userId="S::natesh.manikoth@faa.gov::6f75ada0-8d79-40fd-9426-59211ccfb83d" providerId="AD" clId="Web-{FDBD748A-958E-4057-8DB2-C8FCC85B244B}" dt="2019-08-26T17:06:33.528" v="4" actId="20577"/>
        <pc:sldMkLst>
          <pc:docMk/>
          <pc:sldMk cId="3253100781" sldId="260"/>
        </pc:sldMkLst>
        <pc:spChg chg="mod">
          <ac:chgData name="Manikoth, Natesh (FAA)" userId="S::natesh.manikoth@faa.gov::6f75ada0-8d79-40fd-9426-59211ccfb83d" providerId="AD" clId="Web-{FDBD748A-958E-4057-8DB2-C8FCC85B244B}" dt="2019-08-26T17:06:33.528" v="4" actId="20577"/>
          <ac:spMkLst>
            <pc:docMk/>
            <pc:sldMk cId="3253100781" sldId="260"/>
            <ac:spMk id="4" creationId="{00000000-0000-0000-0000-000000000000}"/>
          </ac:spMkLst>
        </pc:spChg>
      </pc:sldChg>
      <pc:sldChg chg="modSp add replId">
        <pc:chgData name="Manikoth, Natesh (FAA)" userId="S::natesh.manikoth@faa.gov::6f75ada0-8d79-40fd-9426-59211ccfb83d" providerId="AD" clId="Web-{FDBD748A-958E-4057-8DB2-C8FCC85B244B}" dt="2019-08-26T17:08:02.638" v="17" actId="20577"/>
        <pc:sldMkLst>
          <pc:docMk/>
          <pc:sldMk cId="513123370" sldId="261"/>
        </pc:sldMkLst>
        <pc:spChg chg="mod">
          <ac:chgData name="Manikoth, Natesh (FAA)" userId="S::natesh.manikoth@faa.gov::6f75ada0-8d79-40fd-9426-59211ccfb83d" providerId="AD" clId="Web-{FDBD748A-958E-4057-8DB2-C8FCC85B244B}" dt="2019-08-26T17:08:02.638" v="17" actId="20577"/>
          <ac:spMkLst>
            <pc:docMk/>
            <pc:sldMk cId="513123370" sldId="261"/>
            <ac:spMk id="4" creationId="{00000000-0000-0000-0000-000000000000}"/>
          </ac:spMkLst>
        </pc:spChg>
      </pc:sldChg>
      <pc:sldChg chg="addSp delSp modSp add replId modTransition">
        <pc:chgData name="Manikoth, Natesh (FAA)" userId="S::natesh.manikoth@faa.gov::6f75ada0-8d79-40fd-9426-59211ccfb83d" providerId="AD" clId="Web-{FDBD748A-958E-4057-8DB2-C8FCC85B244B}" dt="2019-08-26T17:19:55.800" v="55" actId="14100"/>
        <pc:sldMkLst>
          <pc:docMk/>
          <pc:sldMk cId="2553568098" sldId="262"/>
        </pc:sldMkLst>
        <pc:spChg chg="add mod">
          <ac:chgData name="Manikoth, Natesh (FAA)" userId="S::natesh.manikoth@faa.gov::6f75ada0-8d79-40fd-9426-59211ccfb83d" providerId="AD" clId="Web-{FDBD748A-958E-4057-8DB2-C8FCC85B244B}" dt="2019-08-26T17:19:55.800" v="55" actId="14100"/>
          <ac:spMkLst>
            <pc:docMk/>
            <pc:sldMk cId="2553568098" sldId="262"/>
            <ac:spMk id="2" creationId="{E7D56C4D-B2E6-41E0-BB90-3DB9961280DA}"/>
          </ac:spMkLst>
        </pc:spChg>
        <pc:spChg chg="del">
          <ac:chgData name="Manikoth, Natesh (FAA)" userId="S::natesh.manikoth@faa.gov::6f75ada0-8d79-40fd-9426-59211ccfb83d" providerId="AD" clId="Web-{FDBD748A-958E-4057-8DB2-C8FCC85B244B}" dt="2019-08-26T17:10:06.201" v="21"/>
          <ac:spMkLst>
            <pc:docMk/>
            <pc:sldMk cId="2553568098" sldId="262"/>
            <ac:spMk id="4" creationId="{00000000-0000-0000-0000-000000000000}"/>
          </ac:spMkLst>
        </pc:spChg>
      </pc:sldChg>
      <pc:sldChg chg="add del replId">
        <pc:chgData name="Manikoth, Natesh (FAA)" userId="S::natesh.manikoth@faa.gov::6f75ada0-8d79-40fd-9426-59211ccfb83d" providerId="AD" clId="Web-{FDBD748A-958E-4057-8DB2-C8FCC85B244B}" dt="2019-08-26T17:10:43.795" v="28"/>
        <pc:sldMkLst>
          <pc:docMk/>
          <pc:sldMk cId="2290888681" sldId="263"/>
        </pc:sldMkLst>
      </pc:sldChg>
    </pc:docChg>
  </pc:docChgLst>
  <pc:docChgLst>
    <pc:chgData name="Manikoth, Natesh (FAA)" userId="S::natesh.manikoth@faa.gov::6f75ada0-8d79-40fd-9426-59211ccfb83d" providerId="AD" clId="Web-{5FDAC46A-E88F-4BAF-AEAE-C3BCF5DAC91C}"/>
    <pc:docChg chg="modSld">
      <pc:chgData name="Manikoth, Natesh (FAA)" userId="S::natesh.manikoth@faa.gov::6f75ada0-8d79-40fd-9426-59211ccfb83d" providerId="AD" clId="Web-{5FDAC46A-E88F-4BAF-AEAE-C3BCF5DAC91C}" dt="2019-09-16T12:53:00.900" v="7"/>
      <pc:docMkLst>
        <pc:docMk/>
      </pc:docMkLst>
      <pc:sldChg chg="modTransition">
        <pc:chgData name="Manikoth, Natesh (FAA)" userId="S::natesh.manikoth@faa.gov::6f75ada0-8d79-40fd-9426-59211ccfb83d" providerId="AD" clId="Web-{5FDAC46A-E88F-4BAF-AEAE-C3BCF5DAC91C}" dt="2019-09-16T12:52:44.509" v="4"/>
        <pc:sldMkLst>
          <pc:docMk/>
          <pc:sldMk cId="2032104681" sldId="282"/>
        </pc:sldMkLst>
      </pc:sldChg>
      <pc:sldChg chg="modTransition">
        <pc:chgData name="Manikoth, Natesh (FAA)" userId="S::natesh.manikoth@faa.gov::6f75ada0-8d79-40fd-9426-59211ccfb83d" providerId="AD" clId="Web-{5FDAC46A-E88F-4BAF-AEAE-C3BCF5DAC91C}" dt="2019-09-16T12:52:53.150" v="5"/>
        <pc:sldMkLst>
          <pc:docMk/>
          <pc:sldMk cId="879230694" sldId="284"/>
        </pc:sldMkLst>
      </pc:sldChg>
      <pc:sldChg chg="modTransition">
        <pc:chgData name="Manikoth, Natesh (FAA)" userId="S::natesh.manikoth@faa.gov::6f75ada0-8d79-40fd-9426-59211ccfb83d" providerId="AD" clId="Web-{5FDAC46A-E88F-4BAF-AEAE-C3BCF5DAC91C}" dt="2019-09-16T12:53:00.900" v="7"/>
        <pc:sldMkLst>
          <pc:docMk/>
          <pc:sldMk cId="44936418" sldId="285"/>
        </pc:sldMkLst>
      </pc:sldChg>
      <pc:sldChg chg="modTransition">
        <pc:chgData name="Manikoth, Natesh (FAA)" userId="S::natesh.manikoth@faa.gov::6f75ada0-8d79-40fd-9426-59211ccfb83d" providerId="AD" clId="Web-{5FDAC46A-E88F-4BAF-AEAE-C3BCF5DAC91C}" dt="2019-09-16T12:52:36.040" v="3"/>
        <pc:sldMkLst>
          <pc:docMk/>
          <pc:sldMk cId="1336179484" sldId="289"/>
        </pc:sldMkLst>
      </pc:sldChg>
    </pc:docChg>
  </pc:docChgLst>
  <pc:docChgLst>
    <pc:chgData name="Manikoth, Natesh (FAA)" userId="S::natesh.manikoth@faa.gov::6f75ada0-8d79-40fd-9426-59211ccfb83d" providerId="AD" clId="Web-{2D7B5EC2-B3C2-4284-AAFA-EE04D763518B}"/>
    <pc:docChg chg="addSld delSld modSld sldOrd">
      <pc:chgData name="Manikoth, Natesh (FAA)" userId="S::natesh.manikoth@faa.gov::6f75ada0-8d79-40fd-9426-59211ccfb83d" providerId="AD" clId="Web-{2D7B5EC2-B3C2-4284-AAFA-EE04D763518B}" dt="2019-09-14T14:35:33.380" v="40"/>
      <pc:docMkLst>
        <pc:docMk/>
      </pc:docMkLst>
      <pc:sldChg chg="ord modTransition">
        <pc:chgData name="Manikoth, Natesh (FAA)" userId="S::natesh.manikoth@faa.gov::6f75ada0-8d79-40fd-9426-59211ccfb83d" providerId="AD" clId="Web-{2D7B5EC2-B3C2-4284-AAFA-EE04D763518B}" dt="2019-09-14T14:34:02.332" v="35"/>
        <pc:sldMkLst>
          <pc:docMk/>
          <pc:sldMk cId="513123370" sldId="261"/>
        </pc:sldMkLst>
      </pc:sldChg>
      <pc:sldChg chg="modSp add del modTransition">
        <pc:chgData name="Manikoth, Natesh (FAA)" userId="S::natesh.manikoth@faa.gov::6f75ada0-8d79-40fd-9426-59211ccfb83d" providerId="AD" clId="Web-{2D7B5EC2-B3C2-4284-AAFA-EE04D763518B}" dt="2019-09-14T14:34:52.974" v="39"/>
        <pc:sldMkLst>
          <pc:docMk/>
          <pc:sldMk cId="3241229575" sldId="265"/>
        </pc:sldMkLst>
        <pc:spChg chg="mod">
          <ac:chgData name="Manikoth, Natesh (FAA)" userId="S::natesh.manikoth@faa.gov::6f75ada0-8d79-40fd-9426-59211ccfb83d" providerId="AD" clId="Web-{2D7B5EC2-B3C2-4284-AAFA-EE04D763518B}" dt="2019-09-14T14:33:16.347" v="29" actId="14100"/>
          <ac:spMkLst>
            <pc:docMk/>
            <pc:sldMk cId="3241229575" sldId="265"/>
            <ac:spMk id="2" creationId="{C4BF81A1-CB3E-469D-8738-F9C6CECD9812}"/>
          </ac:spMkLst>
        </pc:spChg>
      </pc:sldChg>
      <pc:sldChg chg="ord">
        <pc:chgData name="Manikoth, Natesh (FAA)" userId="S::natesh.manikoth@faa.gov::6f75ada0-8d79-40fd-9426-59211ccfb83d" providerId="AD" clId="Web-{2D7B5EC2-B3C2-4284-AAFA-EE04D763518B}" dt="2019-09-14T14:25:08.995" v="5"/>
        <pc:sldMkLst>
          <pc:docMk/>
          <pc:sldMk cId="4232370854" sldId="266"/>
        </pc:sldMkLst>
      </pc:sldChg>
      <pc:sldChg chg="del modTransition">
        <pc:chgData name="Manikoth, Natesh (FAA)" userId="S::natesh.manikoth@faa.gov::6f75ada0-8d79-40fd-9426-59211ccfb83d" providerId="AD" clId="Web-{2D7B5EC2-B3C2-4284-AAFA-EE04D763518B}" dt="2019-09-14T14:35:33.380" v="40"/>
        <pc:sldMkLst>
          <pc:docMk/>
          <pc:sldMk cId="1991143082" sldId="268"/>
        </pc:sldMkLst>
      </pc:sldChg>
      <pc:sldChg chg="add del">
        <pc:chgData name="Manikoth, Natesh (FAA)" userId="S::natesh.manikoth@faa.gov::6f75ada0-8d79-40fd-9426-59211ccfb83d" providerId="AD" clId="Web-{2D7B5EC2-B3C2-4284-AAFA-EE04D763518B}" dt="2019-09-14T14:25:06.698" v="4"/>
        <pc:sldMkLst>
          <pc:docMk/>
          <pc:sldMk cId="3934851152" sldId="273"/>
        </pc:sldMkLst>
      </pc:sldChg>
    </pc:docChg>
  </pc:docChgLst>
  <pc:docChgLst>
    <pc:chgData name="Manikoth, Natesh (FAA)" userId="S::natesh.manikoth@faa.gov::6f75ada0-8d79-40fd-9426-59211ccfb83d" providerId="AD" clId="Web-{07C3B3B6-D66B-4145-A68C-3D3185E0D7BA}"/>
    <pc:docChg chg="addSld modSld">
      <pc:chgData name="Manikoth, Natesh (FAA)" userId="S::natesh.manikoth@faa.gov::6f75ada0-8d79-40fd-9426-59211ccfb83d" providerId="AD" clId="Web-{07C3B3B6-D66B-4145-A68C-3D3185E0D7BA}" dt="2019-08-26T18:38:31.431" v="8"/>
      <pc:docMkLst>
        <pc:docMk/>
      </pc:docMkLst>
      <pc:sldChg chg="delSp modSp mod modClrScheme chgLayout">
        <pc:chgData name="Manikoth, Natesh (FAA)" userId="S::natesh.manikoth@faa.gov::6f75ada0-8d79-40fd-9426-59211ccfb83d" providerId="AD" clId="Web-{07C3B3B6-D66B-4145-A68C-3D3185E0D7BA}" dt="2019-08-26T18:38:31.431" v="8"/>
        <pc:sldMkLst>
          <pc:docMk/>
          <pc:sldMk cId="2507297246" sldId="257"/>
        </pc:sldMkLst>
        <pc:spChg chg="del">
          <ac:chgData name="Manikoth, Natesh (FAA)" userId="S::natesh.manikoth@faa.gov::6f75ada0-8d79-40fd-9426-59211ccfb83d" providerId="AD" clId="Web-{07C3B3B6-D66B-4145-A68C-3D3185E0D7BA}" dt="2019-08-26T18:38:18.072" v="3"/>
          <ac:spMkLst>
            <pc:docMk/>
            <pc:sldMk cId="2507297246" sldId="257"/>
            <ac:spMk id="2" creationId="{00000000-0000-0000-0000-000000000000}"/>
          </ac:spMkLst>
        </pc:spChg>
        <pc:spChg chg="del">
          <ac:chgData name="Manikoth, Natesh (FAA)" userId="S::natesh.manikoth@faa.gov::6f75ada0-8d79-40fd-9426-59211ccfb83d" providerId="AD" clId="Web-{07C3B3B6-D66B-4145-A68C-3D3185E0D7BA}" dt="2019-08-26T18:38:31.431" v="8"/>
          <ac:spMkLst>
            <pc:docMk/>
            <pc:sldMk cId="2507297246" sldId="257"/>
            <ac:spMk id="4" creationId="{00000000-0000-0000-0000-000000000000}"/>
          </ac:spMkLst>
        </pc:spChg>
        <pc:spChg chg="del mod">
          <ac:chgData name="Manikoth, Natesh (FAA)" userId="S::natesh.manikoth@faa.gov::6f75ada0-8d79-40fd-9426-59211ccfb83d" providerId="AD" clId="Web-{07C3B3B6-D66B-4145-A68C-3D3185E0D7BA}" dt="2019-08-26T18:38:27.790" v="7"/>
          <ac:spMkLst>
            <pc:docMk/>
            <pc:sldMk cId="2507297246" sldId="257"/>
            <ac:spMk id="6" creationId="{00000000-0000-0000-0000-000000000000}"/>
          </ac:spMkLst>
        </pc:spChg>
        <pc:picChg chg="del mod ord">
          <ac:chgData name="Manikoth, Natesh (FAA)" userId="S::natesh.manikoth@faa.gov::6f75ada0-8d79-40fd-9426-59211ccfb83d" providerId="AD" clId="Web-{07C3B3B6-D66B-4145-A68C-3D3185E0D7BA}" dt="2019-08-26T18:38:21.166" v="4"/>
          <ac:picMkLst>
            <pc:docMk/>
            <pc:sldMk cId="2507297246" sldId="257"/>
            <ac:picMk id="1026" creationId="{00000000-0000-0000-0000-000000000000}"/>
          </ac:picMkLst>
        </pc:picChg>
      </pc:sldChg>
      <pc:sldChg chg="add replId">
        <pc:chgData name="Manikoth, Natesh (FAA)" userId="S::natesh.manikoth@faa.gov::6f75ada0-8d79-40fd-9426-59211ccfb83d" providerId="AD" clId="Web-{07C3B3B6-D66B-4145-A68C-3D3185E0D7BA}" dt="2019-08-26T18:38:01.243" v="2"/>
        <pc:sldMkLst>
          <pc:docMk/>
          <pc:sldMk cId="899012964" sldId="269"/>
        </pc:sldMkLst>
      </pc:sldChg>
    </pc:docChg>
  </pc:docChgLst>
  <pc:docChgLst>
    <pc:chgData name="Manikoth, Natesh (FAA)" userId="S::natesh.manikoth@faa.gov::6f75ada0-8d79-40fd-9426-59211ccfb83d" providerId="AD" clId="Web-{3E6BC37E-5EB2-4D68-A610-CD351A0063DC}"/>
    <pc:docChg chg="addSld modSld sldOrd">
      <pc:chgData name="Manikoth, Natesh (FAA)" userId="S::natesh.manikoth@faa.gov::6f75ada0-8d79-40fd-9426-59211ccfb83d" providerId="AD" clId="Web-{3E6BC37E-5EB2-4D68-A610-CD351A0063DC}" dt="2019-08-26T18:31:42.522" v="76" actId="20577"/>
      <pc:docMkLst>
        <pc:docMk/>
      </pc:docMkLst>
      <pc:sldChg chg="addSp modSp new">
        <pc:chgData name="Manikoth, Natesh (FAA)" userId="S::natesh.manikoth@faa.gov::6f75ada0-8d79-40fd-9426-59211ccfb83d" providerId="AD" clId="Web-{3E6BC37E-5EB2-4D68-A610-CD351A0063DC}" dt="2019-08-26T18:29:21.349" v="68" actId="20577"/>
        <pc:sldMkLst>
          <pc:docMk/>
          <pc:sldMk cId="2527160745" sldId="267"/>
        </pc:sldMkLst>
        <pc:spChg chg="add mod">
          <ac:chgData name="Manikoth, Natesh (FAA)" userId="S::natesh.manikoth@faa.gov::6f75ada0-8d79-40fd-9426-59211ccfb83d" providerId="AD" clId="Web-{3E6BC37E-5EB2-4D68-A610-CD351A0063DC}" dt="2019-08-26T18:29:21.349" v="68" actId="20577"/>
          <ac:spMkLst>
            <pc:docMk/>
            <pc:sldMk cId="2527160745" sldId="267"/>
            <ac:spMk id="2" creationId="{50641FE8-520E-4959-BD7E-21C84563F617}"/>
          </ac:spMkLst>
        </pc:spChg>
      </pc:sldChg>
      <pc:sldChg chg="modSp add ord replId">
        <pc:chgData name="Manikoth, Natesh (FAA)" userId="S::natesh.manikoth@faa.gov::6f75ada0-8d79-40fd-9426-59211ccfb83d" providerId="AD" clId="Web-{3E6BC37E-5EB2-4D68-A610-CD351A0063DC}" dt="2019-08-26T18:31:41.912" v="74" actId="20577"/>
        <pc:sldMkLst>
          <pc:docMk/>
          <pc:sldMk cId="1991143082" sldId="268"/>
        </pc:sldMkLst>
        <pc:spChg chg="mod">
          <ac:chgData name="Manikoth, Natesh (FAA)" userId="S::natesh.manikoth@faa.gov::6f75ada0-8d79-40fd-9426-59211ccfb83d" providerId="AD" clId="Web-{3E6BC37E-5EB2-4D68-A610-CD351A0063DC}" dt="2019-08-26T18:31:41.912" v="74" actId="20577"/>
          <ac:spMkLst>
            <pc:docMk/>
            <pc:sldMk cId="1991143082" sldId="268"/>
            <ac:spMk id="2" creationId="{C4BF81A1-CB3E-469D-8738-F9C6CECD9812}"/>
          </ac:spMkLst>
        </pc:spChg>
      </pc:sldChg>
    </pc:docChg>
  </pc:docChgLst>
  <pc:docChgLst>
    <pc:chgData name="Manikoth, Natesh (FAA)" userId="S::natesh.manikoth@faa.gov::6f75ada0-8d79-40fd-9426-59211ccfb83d" providerId="AD" clId="Web-{556E1E6B-1FEE-4ED5-98D0-8F8999C277EF}"/>
    <pc:docChg chg="addSld delSld modSld sldOrd">
      <pc:chgData name="Manikoth, Natesh (FAA)" userId="S::natesh.manikoth@faa.gov::6f75ada0-8d79-40fd-9426-59211ccfb83d" providerId="AD" clId="Web-{556E1E6B-1FEE-4ED5-98D0-8F8999C277EF}" dt="2019-08-26T17:57:05.505" v="109"/>
      <pc:docMkLst>
        <pc:docMk/>
      </pc:docMkLst>
      <pc:sldChg chg="ord">
        <pc:chgData name="Manikoth, Natesh (FAA)" userId="S::natesh.manikoth@faa.gov::6f75ada0-8d79-40fd-9426-59211ccfb83d" providerId="AD" clId="Web-{556E1E6B-1FEE-4ED5-98D0-8F8999C277EF}" dt="2019-08-26T17:52:06.878" v="67"/>
        <pc:sldMkLst>
          <pc:docMk/>
          <pc:sldMk cId="2507297246" sldId="257"/>
        </pc:sldMkLst>
      </pc:sldChg>
      <pc:sldChg chg="modTransition">
        <pc:chgData name="Manikoth, Natesh (FAA)" userId="S::natesh.manikoth@faa.gov::6f75ada0-8d79-40fd-9426-59211ccfb83d" providerId="AD" clId="Web-{556E1E6B-1FEE-4ED5-98D0-8F8999C277EF}" dt="2019-08-26T17:54:39.864" v="87"/>
        <pc:sldMkLst>
          <pc:docMk/>
          <pc:sldMk cId="89057677" sldId="259"/>
        </pc:sldMkLst>
      </pc:sldChg>
      <pc:sldChg chg="modSp modTransition">
        <pc:chgData name="Manikoth, Natesh (FAA)" userId="S::natesh.manikoth@faa.gov::6f75ada0-8d79-40fd-9426-59211ccfb83d" providerId="AD" clId="Web-{556E1E6B-1FEE-4ED5-98D0-8F8999C277EF}" dt="2019-08-26T17:55:02.692" v="91"/>
        <pc:sldMkLst>
          <pc:docMk/>
          <pc:sldMk cId="3253100781" sldId="260"/>
        </pc:sldMkLst>
        <pc:spChg chg="mod">
          <ac:chgData name="Manikoth, Natesh (FAA)" userId="S::natesh.manikoth@faa.gov::6f75ada0-8d79-40fd-9426-59211ccfb83d" providerId="AD" clId="Web-{556E1E6B-1FEE-4ED5-98D0-8F8999C277EF}" dt="2019-08-26T17:54:07.754" v="74" actId="20577"/>
          <ac:spMkLst>
            <pc:docMk/>
            <pc:sldMk cId="3253100781" sldId="260"/>
            <ac:spMk id="4" creationId="{00000000-0000-0000-0000-000000000000}"/>
          </ac:spMkLst>
        </pc:spChg>
      </pc:sldChg>
      <pc:sldChg chg="modSp modTransition">
        <pc:chgData name="Manikoth, Natesh (FAA)" userId="S::natesh.manikoth@faa.gov::6f75ada0-8d79-40fd-9426-59211ccfb83d" providerId="AD" clId="Web-{556E1E6B-1FEE-4ED5-98D0-8F8999C277EF}" dt="2019-08-26T17:55:11.348" v="93"/>
        <pc:sldMkLst>
          <pc:docMk/>
          <pc:sldMk cId="513123370" sldId="261"/>
        </pc:sldMkLst>
        <pc:spChg chg="mod">
          <ac:chgData name="Manikoth, Natesh (FAA)" userId="S::natesh.manikoth@faa.gov::6f75ada0-8d79-40fd-9426-59211ccfb83d" providerId="AD" clId="Web-{556E1E6B-1FEE-4ED5-98D0-8F8999C277EF}" dt="2019-08-26T17:54:29.067" v="83" actId="20577"/>
          <ac:spMkLst>
            <pc:docMk/>
            <pc:sldMk cId="513123370" sldId="261"/>
            <ac:spMk id="4" creationId="{00000000-0000-0000-0000-000000000000}"/>
          </ac:spMkLst>
        </pc:spChg>
      </pc:sldChg>
      <pc:sldChg chg="modTransition">
        <pc:chgData name="Manikoth, Natesh (FAA)" userId="S::natesh.manikoth@faa.gov::6f75ada0-8d79-40fd-9426-59211ccfb83d" providerId="AD" clId="Web-{556E1E6B-1FEE-4ED5-98D0-8F8999C277EF}" dt="2019-08-26T17:57:05.505" v="109"/>
        <pc:sldMkLst>
          <pc:docMk/>
          <pc:sldMk cId="2553568098" sldId="262"/>
        </pc:sldMkLst>
      </pc:sldChg>
      <pc:sldChg chg="addSp delSp modSp del modTransition">
        <pc:chgData name="Manikoth, Natesh (FAA)" userId="S::natesh.manikoth@faa.gov::6f75ada0-8d79-40fd-9426-59211ccfb83d" providerId="AD" clId="Web-{556E1E6B-1FEE-4ED5-98D0-8F8999C277EF}" dt="2019-08-26T17:43:34.671" v="37"/>
        <pc:sldMkLst>
          <pc:docMk/>
          <pc:sldMk cId="1245525220" sldId="263"/>
        </pc:sldMkLst>
        <pc:spChg chg="del">
          <ac:chgData name="Manikoth, Natesh (FAA)" userId="S::natesh.manikoth@faa.gov::6f75ada0-8d79-40fd-9426-59211ccfb83d" providerId="AD" clId="Web-{556E1E6B-1FEE-4ED5-98D0-8F8999C277EF}" dt="2019-08-26T17:41:32.826" v="13"/>
          <ac:spMkLst>
            <pc:docMk/>
            <pc:sldMk cId="1245525220" sldId="263"/>
            <ac:spMk id="2" creationId="{E7D56C4D-B2E6-41E0-BB90-3DB9961280DA}"/>
          </ac:spMkLst>
        </pc:spChg>
        <pc:spChg chg="add mod">
          <ac:chgData name="Manikoth, Natesh (FAA)" userId="S::natesh.manikoth@faa.gov::6f75ada0-8d79-40fd-9426-59211ccfb83d" providerId="AD" clId="Web-{556E1E6B-1FEE-4ED5-98D0-8F8999C277EF}" dt="2019-08-26T17:43:28.015" v="35" actId="20577"/>
          <ac:spMkLst>
            <pc:docMk/>
            <pc:sldMk cId="1245525220" sldId="263"/>
            <ac:spMk id="4" creationId="{65843DBC-A3E7-4686-8ABE-5C27880972DE}"/>
          </ac:spMkLst>
        </pc:spChg>
      </pc:sldChg>
      <pc:sldChg chg="add del mod ord replId modShow">
        <pc:chgData name="Manikoth, Natesh (FAA)" userId="S::natesh.manikoth@faa.gov::6f75ada0-8d79-40fd-9426-59211ccfb83d" providerId="AD" clId="Web-{556E1E6B-1FEE-4ED5-98D0-8F8999C277EF}" dt="2019-08-26T17:45:58.953" v="59"/>
        <pc:sldMkLst>
          <pc:docMk/>
          <pc:sldMk cId="2767973819" sldId="264"/>
        </pc:sldMkLst>
      </pc:sldChg>
      <pc:sldChg chg="addSp modSp new modTransition">
        <pc:chgData name="Manikoth, Natesh (FAA)" userId="S::natesh.manikoth@faa.gov::6f75ada0-8d79-40fd-9426-59211ccfb83d" providerId="AD" clId="Web-{556E1E6B-1FEE-4ED5-98D0-8F8999C277EF}" dt="2019-08-26T17:55:52.739" v="102"/>
        <pc:sldMkLst>
          <pc:docMk/>
          <pc:sldMk cId="3241229575" sldId="265"/>
        </pc:sldMkLst>
        <pc:spChg chg="add mod">
          <ac:chgData name="Manikoth, Natesh (FAA)" userId="S::natesh.manikoth@faa.gov::6f75ada0-8d79-40fd-9426-59211ccfb83d" providerId="AD" clId="Web-{556E1E6B-1FEE-4ED5-98D0-8F8999C277EF}" dt="2019-08-26T17:44:36.468" v="56" actId="1076"/>
          <ac:spMkLst>
            <pc:docMk/>
            <pc:sldMk cId="3241229575" sldId="265"/>
            <ac:spMk id="2" creationId="{C4BF81A1-CB3E-469D-8738-F9C6CECD9812}"/>
          </ac:spMkLst>
        </pc:spChg>
      </pc:sldChg>
      <pc:sldChg chg="modSp add replId modTransition">
        <pc:chgData name="Manikoth, Natesh (FAA)" userId="S::natesh.manikoth@faa.gov::6f75ada0-8d79-40fd-9426-59211ccfb83d" providerId="AD" clId="Web-{556E1E6B-1FEE-4ED5-98D0-8F8999C277EF}" dt="2019-08-26T17:56:51.568" v="105"/>
        <pc:sldMkLst>
          <pc:docMk/>
          <pc:sldMk cId="4232370854" sldId="266"/>
        </pc:sldMkLst>
        <pc:spChg chg="mod">
          <ac:chgData name="Manikoth, Natesh (FAA)" userId="S::natesh.manikoth@faa.gov::6f75ada0-8d79-40fd-9426-59211ccfb83d" providerId="AD" clId="Web-{556E1E6B-1FEE-4ED5-98D0-8F8999C277EF}" dt="2019-08-26T17:47:08.501" v="64" actId="20577"/>
          <ac:spMkLst>
            <pc:docMk/>
            <pc:sldMk cId="4232370854" sldId="266"/>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97EAB4-D6FC-4805-8614-601780F8EDD5}" type="datetimeFigureOut">
              <a:rPr lang="en-US" smtClean="0"/>
              <a:t>9/26/2019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411A6B-8954-405D-8B7A-7DAD83B82379}" type="slidenum">
              <a:rPr lang="en-US" smtClean="0"/>
              <a:t>‹#›</a:t>
            </a:fld>
            <a:endParaRPr lang="en-US"/>
          </a:p>
        </p:txBody>
      </p:sp>
    </p:spTree>
    <p:extLst>
      <p:ext uri="{BB962C8B-B14F-4D97-AF65-F5344CB8AC3E}">
        <p14:creationId xmlns:p14="http://schemas.microsoft.com/office/powerpoint/2010/main" val="2246562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411A6B-8954-405D-8B7A-7DAD83B82379}" type="slidenum">
              <a:rPr lang="en-US" smtClean="0"/>
              <a:t>3</a:t>
            </a:fld>
            <a:endParaRPr lang="en-US"/>
          </a:p>
        </p:txBody>
      </p:sp>
    </p:spTree>
    <p:extLst>
      <p:ext uri="{BB962C8B-B14F-4D97-AF65-F5344CB8AC3E}">
        <p14:creationId xmlns:p14="http://schemas.microsoft.com/office/powerpoint/2010/main" val="2962597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C9A895D-F1B2-4238-92B1-93B3C1FCF0B4}" type="slidenum">
              <a:rPr lang="en-US"/>
              <a:pPr/>
              <a:t>8</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68520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C9A895D-F1B2-4238-92B1-93B3C1FCF0B4}" type="slidenum">
              <a:rPr lang="en-US"/>
              <a:pPr/>
              <a:t>9</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dirty="0"/>
              <a:t>No availability or reliability requirement for a facility</a:t>
            </a:r>
          </a:p>
        </p:txBody>
      </p:sp>
    </p:spTree>
    <p:extLst>
      <p:ext uri="{BB962C8B-B14F-4D97-AF65-F5344CB8AC3E}">
        <p14:creationId xmlns:p14="http://schemas.microsoft.com/office/powerpoint/2010/main" val="3324919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411A6B-8954-405D-8B7A-7DAD83B82379}" type="slidenum">
              <a:rPr lang="en-US" smtClean="0"/>
              <a:t>12</a:t>
            </a:fld>
            <a:endParaRPr lang="en-US"/>
          </a:p>
        </p:txBody>
      </p:sp>
    </p:spTree>
    <p:extLst>
      <p:ext uri="{BB962C8B-B14F-4D97-AF65-F5344CB8AC3E}">
        <p14:creationId xmlns:p14="http://schemas.microsoft.com/office/powerpoint/2010/main" val="2074146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 a more recent 2018 article, revisiting the premise of his 1994 book, he proposes 6 layers to understand the changes to civilizations from this model of different layers exhibiting different rates of change. Each layer has distinct characteristics – and operates somewhat independently while still influencing the layers above and below it. </a:t>
            </a:r>
            <a:endParaRPr lang="en-US" dirty="0"/>
          </a:p>
          <a:p>
            <a:endParaRPr lang="en-US" dirty="0"/>
          </a:p>
        </p:txBody>
      </p:sp>
      <p:sp>
        <p:nvSpPr>
          <p:cNvPr id="4" name="Slide Number Placeholder 3"/>
          <p:cNvSpPr>
            <a:spLocks noGrp="1"/>
          </p:cNvSpPr>
          <p:nvPr>
            <p:ph type="sldNum" sz="quarter" idx="10"/>
          </p:nvPr>
        </p:nvSpPr>
        <p:spPr/>
        <p:txBody>
          <a:bodyPr/>
          <a:lstStyle/>
          <a:p>
            <a:fld id="{C1411A6B-8954-405D-8B7A-7DAD83B82379}" type="slidenum">
              <a:rPr lang="en-US" smtClean="0"/>
              <a:t>20</a:t>
            </a:fld>
            <a:endParaRPr lang="en-US"/>
          </a:p>
        </p:txBody>
      </p:sp>
    </p:spTree>
    <p:extLst>
      <p:ext uri="{BB962C8B-B14F-4D97-AF65-F5344CB8AC3E}">
        <p14:creationId xmlns:p14="http://schemas.microsoft.com/office/powerpoint/2010/main" val="2022122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 complex adaptive system such as a civilization,</a:t>
            </a:r>
            <a:r>
              <a:rPr lang="en-US" baseline="0" dirty="0"/>
              <a:t> Brand says, the slow layers stabilize, the fast layers innovate. Instead of breaking under stress, the system flexes, yields. Some parts respond quickly to external shocks allowing the slower parts to ignore the shocks and maintain their stabilizing role.  </a:t>
            </a:r>
            <a:endParaRPr lang="en-US" dirty="0"/>
          </a:p>
          <a:p>
            <a:endParaRPr lang="en-US" dirty="0"/>
          </a:p>
        </p:txBody>
      </p:sp>
      <p:sp>
        <p:nvSpPr>
          <p:cNvPr id="4" name="Slide Number Placeholder 3"/>
          <p:cNvSpPr>
            <a:spLocks noGrp="1"/>
          </p:cNvSpPr>
          <p:nvPr>
            <p:ph type="sldNum" sz="quarter" idx="10"/>
          </p:nvPr>
        </p:nvSpPr>
        <p:spPr/>
        <p:txBody>
          <a:bodyPr/>
          <a:lstStyle/>
          <a:p>
            <a:fld id="{C1411A6B-8954-405D-8B7A-7DAD83B82379}" type="slidenum">
              <a:rPr lang="en-US" smtClean="0"/>
              <a:t>21</a:t>
            </a:fld>
            <a:endParaRPr lang="en-US"/>
          </a:p>
        </p:txBody>
      </p:sp>
    </p:spTree>
    <p:extLst>
      <p:ext uri="{BB962C8B-B14F-4D97-AF65-F5344CB8AC3E}">
        <p14:creationId xmlns:p14="http://schemas.microsoft.com/office/powerpoint/2010/main" val="1999779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There is nothing magical or pre-ordained about the number of layers. Here it is merely an expository tool. But I have chosen to retain the 6 layered picture for convenience. </a:t>
            </a:r>
            <a:endParaRPr lang="en-US" dirty="0"/>
          </a:p>
          <a:p>
            <a:endParaRPr lang="en-US" dirty="0"/>
          </a:p>
        </p:txBody>
      </p:sp>
      <p:sp>
        <p:nvSpPr>
          <p:cNvPr id="4" name="Slide Number Placeholder 3"/>
          <p:cNvSpPr>
            <a:spLocks noGrp="1"/>
          </p:cNvSpPr>
          <p:nvPr>
            <p:ph type="sldNum" sz="quarter" idx="10"/>
          </p:nvPr>
        </p:nvSpPr>
        <p:spPr/>
        <p:txBody>
          <a:bodyPr/>
          <a:lstStyle/>
          <a:p>
            <a:fld id="{C1411A6B-8954-405D-8B7A-7DAD83B82379}" type="slidenum">
              <a:rPr lang="en-US" smtClean="0"/>
              <a:t>22</a:t>
            </a:fld>
            <a:endParaRPr lang="en-US"/>
          </a:p>
        </p:txBody>
      </p:sp>
    </p:spTree>
    <p:extLst>
      <p:ext uri="{BB962C8B-B14F-4D97-AF65-F5344CB8AC3E}">
        <p14:creationId xmlns:p14="http://schemas.microsoft.com/office/powerpoint/2010/main" val="1492957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8D60AB9-0DF9-47B1-B586-431A3CC002D5}"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5CC68-E2A6-4210-9FE3-1219FBA0CAA2}" type="slidenum">
              <a:rPr lang="en-US" smtClean="0"/>
              <a:t>‹#›</a:t>
            </a:fld>
            <a:endParaRPr lang="en-US"/>
          </a:p>
        </p:txBody>
      </p:sp>
    </p:spTree>
    <p:extLst>
      <p:ext uri="{BB962C8B-B14F-4D97-AF65-F5344CB8AC3E}">
        <p14:creationId xmlns:p14="http://schemas.microsoft.com/office/powerpoint/2010/main" val="367801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D60AB9-0DF9-47B1-B586-431A3CC002D5}"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5CC68-E2A6-4210-9FE3-1219FBA0CAA2}" type="slidenum">
              <a:rPr lang="en-US" smtClean="0"/>
              <a:t>‹#›</a:t>
            </a:fld>
            <a:endParaRPr lang="en-US"/>
          </a:p>
        </p:txBody>
      </p:sp>
    </p:spTree>
    <p:extLst>
      <p:ext uri="{BB962C8B-B14F-4D97-AF65-F5344CB8AC3E}">
        <p14:creationId xmlns:p14="http://schemas.microsoft.com/office/powerpoint/2010/main" val="3529592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D60AB9-0DF9-47B1-B586-431A3CC002D5}"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5CC68-E2A6-4210-9FE3-1219FBA0CAA2}" type="slidenum">
              <a:rPr lang="en-US" smtClean="0"/>
              <a:t>‹#›</a:t>
            </a:fld>
            <a:endParaRPr lang="en-US"/>
          </a:p>
        </p:txBody>
      </p:sp>
    </p:spTree>
    <p:extLst>
      <p:ext uri="{BB962C8B-B14F-4D97-AF65-F5344CB8AC3E}">
        <p14:creationId xmlns:p14="http://schemas.microsoft.com/office/powerpoint/2010/main" val="1807580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D60AB9-0DF9-47B1-B586-431A3CC002D5}"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5CC68-E2A6-4210-9FE3-1219FBA0CAA2}" type="slidenum">
              <a:rPr lang="en-US" smtClean="0"/>
              <a:t>‹#›</a:t>
            </a:fld>
            <a:endParaRPr lang="en-US"/>
          </a:p>
        </p:txBody>
      </p:sp>
    </p:spTree>
    <p:extLst>
      <p:ext uri="{BB962C8B-B14F-4D97-AF65-F5344CB8AC3E}">
        <p14:creationId xmlns:p14="http://schemas.microsoft.com/office/powerpoint/2010/main" val="3219788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D60AB9-0DF9-47B1-B586-431A3CC002D5}"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5CC68-E2A6-4210-9FE3-1219FBA0CAA2}" type="slidenum">
              <a:rPr lang="en-US" smtClean="0"/>
              <a:t>‹#›</a:t>
            </a:fld>
            <a:endParaRPr lang="en-US"/>
          </a:p>
        </p:txBody>
      </p:sp>
    </p:spTree>
    <p:extLst>
      <p:ext uri="{BB962C8B-B14F-4D97-AF65-F5344CB8AC3E}">
        <p14:creationId xmlns:p14="http://schemas.microsoft.com/office/powerpoint/2010/main" val="1823265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D60AB9-0DF9-47B1-B586-431A3CC002D5}"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35CC68-E2A6-4210-9FE3-1219FBA0CAA2}" type="slidenum">
              <a:rPr lang="en-US" smtClean="0"/>
              <a:t>‹#›</a:t>
            </a:fld>
            <a:endParaRPr lang="en-US"/>
          </a:p>
        </p:txBody>
      </p:sp>
    </p:spTree>
    <p:extLst>
      <p:ext uri="{BB962C8B-B14F-4D97-AF65-F5344CB8AC3E}">
        <p14:creationId xmlns:p14="http://schemas.microsoft.com/office/powerpoint/2010/main" val="1084964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D60AB9-0DF9-47B1-B586-431A3CC002D5}"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35CC68-E2A6-4210-9FE3-1219FBA0CAA2}" type="slidenum">
              <a:rPr lang="en-US" smtClean="0"/>
              <a:t>‹#›</a:t>
            </a:fld>
            <a:endParaRPr lang="en-US"/>
          </a:p>
        </p:txBody>
      </p:sp>
    </p:spTree>
    <p:extLst>
      <p:ext uri="{BB962C8B-B14F-4D97-AF65-F5344CB8AC3E}">
        <p14:creationId xmlns:p14="http://schemas.microsoft.com/office/powerpoint/2010/main" val="1925042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D60AB9-0DF9-47B1-B586-431A3CC002D5}"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35CC68-E2A6-4210-9FE3-1219FBA0CAA2}" type="slidenum">
              <a:rPr lang="en-US" smtClean="0"/>
              <a:t>‹#›</a:t>
            </a:fld>
            <a:endParaRPr lang="en-US"/>
          </a:p>
        </p:txBody>
      </p:sp>
    </p:spTree>
    <p:extLst>
      <p:ext uri="{BB962C8B-B14F-4D97-AF65-F5344CB8AC3E}">
        <p14:creationId xmlns:p14="http://schemas.microsoft.com/office/powerpoint/2010/main" val="897004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D60AB9-0DF9-47B1-B586-431A3CC002D5}"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35CC68-E2A6-4210-9FE3-1219FBA0CAA2}" type="slidenum">
              <a:rPr lang="en-US" smtClean="0"/>
              <a:t>‹#›</a:t>
            </a:fld>
            <a:endParaRPr lang="en-US"/>
          </a:p>
        </p:txBody>
      </p:sp>
    </p:spTree>
    <p:extLst>
      <p:ext uri="{BB962C8B-B14F-4D97-AF65-F5344CB8AC3E}">
        <p14:creationId xmlns:p14="http://schemas.microsoft.com/office/powerpoint/2010/main" val="393430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D60AB9-0DF9-47B1-B586-431A3CC002D5}"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35CC68-E2A6-4210-9FE3-1219FBA0CAA2}" type="slidenum">
              <a:rPr lang="en-US" smtClean="0"/>
              <a:t>‹#›</a:t>
            </a:fld>
            <a:endParaRPr lang="en-US"/>
          </a:p>
        </p:txBody>
      </p:sp>
    </p:spTree>
    <p:extLst>
      <p:ext uri="{BB962C8B-B14F-4D97-AF65-F5344CB8AC3E}">
        <p14:creationId xmlns:p14="http://schemas.microsoft.com/office/powerpoint/2010/main" val="2501585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D60AB9-0DF9-47B1-B586-431A3CC002D5}"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35CC68-E2A6-4210-9FE3-1219FBA0CAA2}" type="slidenum">
              <a:rPr lang="en-US" smtClean="0"/>
              <a:t>‹#›</a:t>
            </a:fld>
            <a:endParaRPr lang="en-US"/>
          </a:p>
        </p:txBody>
      </p:sp>
    </p:spTree>
    <p:extLst>
      <p:ext uri="{BB962C8B-B14F-4D97-AF65-F5344CB8AC3E}">
        <p14:creationId xmlns:p14="http://schemas.microsoft.com/office/powerpoint/2010/main" val="827147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D60AB9-0DF9-47B1-B586-431A3CC002D5}" type="datetimeFigureOut">
              <a:rPr lang="en-US" smtClean="0"/>
              <a:t>9/26/2019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35CC68-E2A6-4210-9FE3-1219FBA0CAA2}" type="slidenum">
              <a:rPr lang="en-US" smtClean="0"/>
              <a:t>‹#›</a:t>
            </a:fld>
            <a:endParaRPr lang="en-US"/>
          </a:p>
        </p:txBody>
      </p:sp>
    </p:spTree>
    <p:extLst>
      <p:ext uri="{BB962C8B-B14F-4D97-AF65-F5344CB8AC3E}">
        <p14:creationId xmlns:p14="http://schemas.microsoft.com/office/powerpoint/2010/main" val="3819708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tmp"/><Relationship Id="rId1" Type="http://schemas.openxmlformats.org/officeDocument/2006/relationships/slideLayout" Target="../slideLayouts/slideLayout7.xml"/><Relationship Id="rId5" Type="http://schemas.openxmlformats.org/officeDocument/2006/relationships/image" Target="../media/image10.tmp"/><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tmp"/><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Resilience </a:t>
            </a:r>
          </a:p>
        </p:txBody>
      </p:sp>
      <p:sp>
        <p:nvSpPr>
          <p:cNvPr id="3" name="Subtitle 2"/>
          <p:cNvSpPr>
            <a:spLocks noGrp="1"/>
          </p:cNvSpPr>
          <p:nvPr>
            <p:ph type="subTitle" idx="1"/>
          </p:nvPr>
        </p:nvSpPr>
        <p:spPr/>
        <p:txBody>
          <a:bodyPr/>
          <a:lstStyle/>
          <a:p>
            <a:r>
              <a:rPr lang="en-US" dirty="0"/>
              <a:t>An architectural viewpoint</a:t>
            </a:r>
          </a:p>
        </p:txBody>
      </p:sp>
    </p:spTree>
    <p:extLst>
      <p:ext uri="{BB962C8B-B14F-4D97-AF65-F5344CB8AC3E}">
        <p14:creationId xmlns:p14="http://schemas.microsoft.com/office/powerpoint/2010/main" val="3260510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1845" y="1586204"/>
            <a:ext cx="10384971" cy="1815882"/>
          </a:xfrm>
          <a:prstGeom prst="rect">
            <a:avLst/>
          </a:prstGeom>
        </p:spPr>
        <p:txBody>
          <a:bodyPr wrap="square" anchor="t">
            <a:spAutoFit/>
          </a:bodyPr>
          <a:lstStyle/>
          <a:p>
            <a:r>
              <a:rPr lang="en-US" sz="2800" dirty="0">
                <a:solidFill>
                  <a:schemeClr val="bg1">
                    <a:lumMod val="75000"/>
                  </a:schemeClr>
                </a:solidFill>
              </a:rPr>
              <a:t>Definition of resilience</a:t>
            </a:r>
          </a:p>
          <a:p>
            <a:r>
              <a:rPr lang="en-US" sz="2800" dirty="0">
                <a:solidFill>
                  <a:schemeClr val="bg1">
                    <a:lumMod val="75000"/>
                  </a:schemeClr>
                </a:solidFill>
              </a:rPr>
              <a:t>1 : the capability of a strained body to recover its size and shape after deformation caused especially by compressive stress</a:t>
            </a:r>
          </a:p>
          <a:p>
            <a:r>
              <a:rPr lang="en-US" sz="2800" dirty="0"/>
              <a:t>2 : an ability to recover from or </a:t>
            </a:r>
            <a:r>
              <a:rPr lang="en-US" sz="2800" b="1" u="sng" dirty="0">
                <a:solidFill>
                  <a:schemeClr val="accent6">
                    <a:lumMod val="75000"/>
                  </a:schemeClr>
                </a:solidFill>
              </a:rPr>
              <a:t>adjust easily to </a:t>
            </a:r>
            <a:r>
              <a:rPr lang="en-US" sz="2800" dirty="0"/>
              <a:t>misfortune or </a:t>
            </a:r>
            <a:r>
              <a:rPr lang="en-US" sz="2800" b="1" u="sng" dirty="0">
                <a:solidFill>
                  <a:schemeClr val="accent6">
                    <a:lumMod val="75000"/>
                  </a:schemeClr>
                </a:solidFill>
              </a:rPr>
              <a:t>change</a:t>
            </a:r>
            <a:endParaRPr lang="en-US" sz="2800" b="1" u="sng">
              <a:solidFill>
                <a:schemeClr val="accent6">
                  <a:lumMod val="75000"/>
                </a:schemeClr>
              </a:solidFill>
              <a:cs typeface="Calibri"/>
            </a:endParaRPr>
          </a:p>
        </p:txBody>
      </p:sp>
    </p:spTree>
    <p:extLst>
      <p:ext uri="{BB962C8B-B14F-4D97-AF65-F5344CB8AC3E}">
        <p14:creationId xmlns:p14="http://schemas.microsoft.com/office/powerpoint/2010/main" val="513123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BF81A1-CB3E-469D-8738-F9C6CECD9812}"/>
              </a:ext>
            </a:extLst>
          </p:cNvPr>
          <p:cNvSpPr txBox="1"/>
          <p:nvPr/>
        </p:nvSpPr>
        <p:spPr>
          <a:xfrm>
            <a:off x="3427319" y="3167390"/>
            <a:ext cx="638705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t>An ability to </a:t>
            </a:r>
            <a:r>
              <a:rPr lang="en-US" sz="2800" b="1" u="sng" dirty="0">
                <a:solidFill>
                  <a:srgbClr val="548235"/>
                </a:solidFill>
              </a:rPr>
              <a:t>adjust easily to change</a:t>
            </a:r>
            <a:r>
              <a:rPr lang="en-US" sz="2800" b="1" u="sng" dirty="0">
                <a:cs typeface="Calibri"/>
              </a:rPr>
              <a:t>​</a:t>
            </a:r>
            <a:endParaRPr lang="en-US" sz="2800" b="1" u="sng">
              <a:cs typeface="Calibri"/>
            </a:endParaRPr>
          </a:p>
        </p:txBody>
      </p:sp>
    </p:spTree>
    <p:extLst>
      <p:ext uri="{BB962C8B-B14F-4D97-AF65-F5344CB8AC3E}">
        <p14:creationId xmlns:p14="http://schemas.microsoft.com/office/powerpoint/2010/main" val="32412295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backgroundRemoval t="2102" b="90784" l="8733" r="93633"/>
                    </a14:imgEffect>
                  </a14:imgLayer>
                </a14:imgProps>
              </a:ext>
              <a:ext uri="{28A0092B-C50C-407E-A947-70E740481C1C}">
                <a14:useLocalDpi xmlns:a14="http://schemas.microsoft.com/office/drawing/2010/main" val="0"/>
              </a:ext>
            </a:extLst>
          </a:blip>
          <a:stretch>
            <a:fillRect/>
          </a:stretch>
        </p:blipFill>
        <p:spPr>
          <a:xfrm>
            <a:off x="1524000" y="213360"/>
            <a:ext cx="9144000" cy="6858000"/>
          </a:xfrm>
          <a:prstGeom prst="rect">
            <a:avLst/>
          </a:prstGeom>
          <a:effectLst>
            <a:outerShdw blurRad="50800" dist="114300" dir="2400000" algn="t" rotWithShape="0">
              <a:prstClr val="black">
                <a:alpha val="40000"/>
              </a:prstClr>
            </a:outerShdw>
          </a:effectLst>
        </p:spPr>
      </p:pic>
    </p:spTree>
    <p:extLst>
      <p:ext uri="{BB962C8B-B14F-4D97-AF65-F5344CB8AC3E}">
        <p14:creationId xmlns:p14="http://schemas.microsoft.com/office/powerpoint/2010/main" val="3934851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s is the diagram on which How Buildings Learn (1994) is bas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240" y="1333725"/>
            <a:ext cx="5261293" cy="3662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06240" y="4996650"/>
            <a:ext cx="4551680" cy="369332"/>
          </a:xfrm>
          <a:prstGeom prst="rect">
            <a:avLst/>
          </a:prstGeom>
          <a:noFill/>
        </p:spPr>
        <p:txBody>
          <a:bodyPr wrap="square" rtlCol="0">
            <a:spAutoFit/>
          </a:bodyPr>
          <a:lstStyle/>
          <a:p>
            <a:r>
              <a:rPr lang="en-US" dirty="0"/>
              <a:t>Shearing Layers of Change (Brand, 1994, p. 13) </a:t>
            </a:r>
          </a:p>
        </p:txBody>
      </p:sp>
    </p:spTree>
    <p:extLst>
      <p:ext uri="{BB962C8B-B14F-4D97-AF65-F5344CB8AC3E}">
        <p14:creationId xmlns:p14="http://schemas.microsoft.com/office/powerpoint/2010/main" val="2557505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salisbury cathed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5681" y="267246"/>
            <a:ext cx="7660639" cy="6323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179484"/>
      </p:ext>
    </p:extLst>
  </p:cSld>
  <p:clrMapOvr>
    <a:masterClrMapping/>
  </p:clrMapOvr>
  <mc:AlternateContent xmlns:mc="http://schemas.openxmlformats.org/markup-compatibility/2006" xmlns:p14="http://schemas.microsoft.com/office/powerpoint/2010/main">
    <mc:Choice Requires="p14">
      <p:transition spd="slow">
        <p14:reveal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8753" y="389316"/>
            <a:ext cx="4394493" cy="5920043"/>
          </a:xfrm>
          <a:prstGeom prst="rect">
            <a:avLst/>
          </a:prstGeom>
        </p:spPr>
      </p:pic>
      <p:sp>
        <p:nvSpPr>
          <p:cNvPr id="4" name="Rectangle 3">
            <a:extLst>
              <a:ext uri="{FF2B5EF4-FFF2-40B4-BE49-F238E27FC236}">
                <a16:creationId xmlns:a16="http://schemas.microsoft.com/office/drawing/2014/main" id="{36AB5CE0-D491-45FF-B8A0-70B2D7B76FB3}"/>
              </a:ext>
            </a:extLst>
          </p:cNvPr>
          <p:cNvSpPr/>
          <p:nvPr/>
        </p:nvSpPr>
        <p:spPr>
          <a:xfrm>
            <a:off x="3821147" y="6435493"/>
            <a:ext cx="2430474" cy="253916"/>
          </a:xfrm>
          <a:prstGeom prst="rect">
            <a:avLst/>
          </a:prstGeom>
        </p:spPr>
        <p:txBody>
          <a:bodyPr wrap="none" anchor="t">
            <a:spAutoFit/>
          </a:bodyPr>
          <a:lstStyle/>
          <a:p>
            <a:r>
              <a:rPr lang="en-US" sz="1050" dirty="0"/>
              <a:t>From, "How Buildings Learn; Brand, 1994</a:t>
            </a:r>
            <a:endParaRPr lang="en-US" dirty="0"/>
          </a:p>
        </p:txBody>
      </p:sp>
    </p:spTree>
    <p:extLst>
      <p:ext uri="{BB962C8B-B14F-4D97-AF65-F5344CB8AC3E}">
        <p14:creationId xmlns:p14="http://schemas.microsoft.com/office/powerpoint/2010/main" val="203210468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795" y="273613"/>
            <a:ext cx="4937760" cy="6310773"/>
          </a:xfrm>
          <a:prstGeom prst="rect">
            <a:avLst/>
          </a:prstGeom>
        </p:spPr>
      </p:pic>
      <p:sp>
        <p:nvSpPr>
          <p:cNvPr id="4" name="Rectangle 3">
            <a:extLst>
              <a:ext uri="{FF2B5EF4-FFF2-40B4-BE49-F238E27FC236}">
                <a16:creationId xmlns:a16="http://schemas.microsoft.com/office/drawing/2014/main" id="{04909F8B-37F0-4C29-833C-D74B7301BAA4}"/>
              </a:ext>
            </a:extLst>
          </p:cNvPr>
          <p:cNvSpPr/>
          <p:nvPr/>
        </p:nvSpPr>
        <p:spPr>
          <a:xfrm>
            <a:off x="3821146" y="6591003"/>
            <a:ext cx="2430474" cy="253916"/>
          </a:xfrm>
          <a:prstGeom prst="rect">
            <a:avLst/>
          </a:prstGeom>
        </p:spPr>
        <p:txBody>
          <a:bodyPr wrap="none" anchor="t">
            <a:spAutoFit/>
          </a:bodyPr>
          <a:lstStyle/>
          <a:p>
            <a:r>
              <a:rPr lang="en-US" sz="1050" dirty="0"/>
              <a:t>From, "How Buildings Learn; Brand, 1994</a:t>
            </a:r>
            <a:endParaRPr lang="en-US" dirty="0"/>
          </a:p>
        </p:txBody>
      </p:sp>
    </p:spTree>
    <p:extLst>
      <p:ext uri="{BB962C8B-B14F-4D97-AF65-F5344CB8AC3E}">
        <p14:creationId xmlns:p14="http://schemas.microsoft.com/office/powerpoint/2010/main" val="87923069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salisbury cathedral na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0887" y="708447"/>
            <a:ext cx="4330225" cy="5773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3641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ow_to_use_pace_layering_to__208964.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l="4126" t="9333" r="5391"/>
          <a:stretch/>
        </p:blipFill>
        <p:spPr>
          <a:xfrm rot="19500000">
            <a:off x="3054959" y="991083"/>
            <a:ext cx="5811520" cy="6217920"/>
          </a:xfrm>
          <a:prstGeom prst="rect">
            <a:avLst/>
          </a:prstGeom>
        </p:spPr>
      </p:pic>
      <p:pic>
        <p:nvPicPr>
          <p:cNvPr id="4" name="Picture 3" descr="system_of_record_you_cant_in_327700.pdf - Adobe Acrobat Reader DC"/>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6400"/>
                    </a14:imgEffect>
                  </a14:imgLayer>
                </a14:imgProps>
              </a:ext>
              <a:ext uri="{28A0092B-C50C-407E-A947-70E740481C1C}">
                <a14:useLocalDpi xmlns:a14="http://schemas.microsoft.com/office/drawing/2010/main" val="0"/>
              </a:ext>
            </a:extLst>
          </a:blip>
          <a:srcRect l="3493" t="9779" r="5075" b="18821"/>
          <a:stretch/>
        </p:blipFill>
        <p:spPr>
          <a:xfrm rot="19500000">
            <a:off x="3483625" y="2337385"/>
            <a:ext cx="5824266" cy="4856480"/>
          </a:xfrm>
          <a:prstGeom prst="rect">
            <a:avLst/>
          </a:prstGeom>
        </p:spPr>
      </p:pic>
      <p:pic>
        <p:nvPicPr>
          <p:cNvPr id="6" name="Picture 5" descr="use_a_pace_layer_lens_to_eva_326614.pdf - Adobe Acrobat Reader DC"/>
          <p:cNvPicPr>
            <a:picLocks noChangeAspect="1"/>
          </p:cNvPicPr>
          <p:nvPr/>
        </p:nvPicPr>
        <p:blipFill rotWithShape="1">
          <a:blip r:embed="rId5">
            <a:extLst>
              <a:ext uri="{28A0092B-C50C-407E-A947-70E740481C1C}">
                <a14:useLocalDpi xmlns:a14="http://schemas.microsoft.com/office/drawing/2010/main" val="0"/>
              </a:ext>
            </a:extLst>
          </a:blip>
          <a:srcRect l="3177" t="9481" r="5550" b="38916"/>
          <a:stretch/>
        </p:blipFill>
        <p:spPr>
          <a:xfrm rot="19500000">
            <a:off x="3938128" y="3705615"/>
            <a:ext cx="5862320" cy="3538910"/>
          </a:xfrm>
          <a:prstGeom prst="rect">
            <a:avLst/>
          </a:prstGeom>
        </p:spPr>
      </p:pic>
    </p:spTree>
    <p:extLst>
      <p:ext uri="{BB962C8B-B14F-4D97-AF65-F5344CB8AC3E}">
        <p14:creationId xmlns:p14="http://schemas.microsoft.com/office/powerpoint/2010/main" val="70693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w_to_use_pace_layering_to__208964.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l="15048" t="40000" r="6499" b="13099"/>
          <a:stretch/>
        </p:blipFill>
        <p:spPr>
          <a:xfrm>
            <a:off x="641685" y="524334"/>
            <a:ext cx="4267200" cy="2742223"/>
          </a:xfrm>
          <a:prstGeom prst="rect">
            <a:avLst/>
          </a:prstGeom>
        </p:spPr>
      </p:pic>
      <p:pic>
        <p:nvPicPr>
          <p:cNvPr id="6150" name="Picture 6" descr="https://www.gartner.com/resources/338000/338018/338018_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081" y="1664906"/>
            <a:ext cx="5058109" cy="352818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Establish Realistic Process and Data Integrity Requireme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654" y="3429000"/>
            <a:ext cx="4042231" cy="2490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891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salisbury cathed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5681" y="267246"/>
            <a:ext cx="7660639" cy="6323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505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2"/>
          <p:cNvSpPr/>
          <p:nvPr/>
        </p:nvSpPr>
        <p:spPr>
          <a:xfrm>
            <a:off x="3423416" y="517361"/>
            <a:ext cx="5345163" cy="1581402"/>
          </a:xfrm>
          <a:custGeom>
            <a:avLst/>
            <a:gdLst>
              <a:gd name="connsiteX0" fmla="*/ 2672447 w 5345163"/>
              <a:gd name="connsiteY0" fmla="*/ 0 h 1581402"/>
              <a:gd name="connsiteX1" fmla="*/ 5326269 w 5345163"/>
              <a:gd name="connsiteY1" fmla="*/ 1209451 h 1581402"/>
              <a:gd name="connsiteX2" fmla="*/ 5345163 w 5345163"/>
              <a:gd name="connsiteY2" fmla="*/ 1236108 h 1581402"/>
              <a:gd name="connsiteX3" fmla="*/ 4747096 w 5345163"/>
              <a:gd name="connsiteY3" fmla="*/ 1581402 h 1581402"/>
              <a:gd name="connsiteX4" fmla="*/ 4612835 w 5345163"/>
              <a:gd name="connsiteY4" fmla="*/ 1434503 h 1581402"/>
              <a:gd name="connsiteX5" fmla="*/ 2672447 w 5345163"/>
              <a:gd name="connsiteY5" fmla="*/ 685800 h 1581402"/>
              <a:gd name="connsiteX6" fmla="*/ 732060 w 5345163"/>
              <a:gd name="connsiteY6" fmla="*/ 1434503 h 1581402"/>
              <a:gd name="connsiteX7" fmla="*/ 598118 w 5345163"/>
              <a:gd name="connsiteY7" fmla="*/ 1581053 h 1581402"/>
              <a:gd name="connsiteX8" fmla="*/ 0 w 5345163"/>
              <a:gd name="connsiteY8" fmla="*/ 1235729 h 1581402"/>
              <a:gd name="connsiteX9" fmla="*/ 18625 w 5345163"/>
              <a:gd name="connsiteY9" fmla="*/ 1209451 h 1581402"/>
              <a:gd name="connsiteX10" fmla="*/ 2672447 w 5345163"/>
              <a:gd name="connsiteY10" fmla="*/ 0 h 158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5163" h="1581402">
                <a:moveTo>
                  <a:pt x="2672447" y="0"/>
                </a:moveTo>
                <a:cubicBezTo>
                  <a:pt x="3777155" y="0"/>
                  <a:pt x="4751134" y="479755"/>
                  <a:pt x="5326269" y="1209451"/>
                </a:cubicBezTo>
                <a:lnTo>
                  <a:pt x="5345163" y="1236108"/>
                </a:lnTo>
                <a:lnTo>
                  <a:pt x="4747096" y="1581402"/>
                </a:lnTo>
                <a:lnTo>
                  <a:pt x="4612835" y="1434503"/>
                </a:lnTo>
                <a:cubicBezTo>
                  <a:pt x="4151620" y="977251"/>
                  <a:pt x="3453633" y="685800"/>
                  <a:pt x="2672447" y="685800"/>
                </a:cubicBezTo>
                <a:cubicBezTo>
                  <a:pt x="1891261" y="685800"/>
                  <a:pt x="1193275" y="977251"/>
                  <a:pt x="732060" y="1434503"/>
                </a:cubicBezTo>
                <a:lnTo>
                  <a:pt x="598118" y="1581053"/>
                </a:lnTo>
                <a:lnTo>
                  <a:pt x="0" y="1235729"/>
                </a:lnTo>
                <a:lnTo>
                  <a:pt x="18625" y="1209451"/>
                </a:lnTo>
                <a:cubicBezTo>
                  <a:pt x="593760" y="479755"/>
                  <a:pt x="1567740" y="0"/>
                  <a:pt x="2672447" y="0"/>
                </a:cubicBezTo>
                <a:close/>
              </a:path>
            </a:pathLst>
          </a:custGeom>
          <a:gradFill flip="none" rotWithShape="1">
            <a:gsLst>
              <a:gs pos="0">
                <a:schemeClr val="accent5">
                  <a:lumMod val="0"/>
                  <a:lumOff val="100000"/>
                </a:schemeClr>
              </a:gs>
              <a:gs pos="0">
                <a:schemeClr val="accent5">
                  <a:lumMod val="0"/>
                  <a:lumOff val="100000"/>
                </a:schemeClr>
              </a:gs>
              <a:gs pos="62000">
                <a:schemeClr val="accent5">
                  <a:lumMod val="100000"/>
                </a:schemeClr>
              </a:gs>
            </a:gsLst>
            <a:path path="shape">
              <a:fillToRect l="50000" t="50000" r="50000" b="50000"/>
            </a:path>
            <a:tileRect/>
          </a:gradFill>
          <a:effectLst>
            <a:outerShdw blurRad="508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algn="ctr"/>
            <a:r>
              <a:rPr lang="en-US" sz="2800" dirty="0">
                <a:solidFill>
                  <a:schemeClr val="tx1"/>
                </a:solidFill>
              </a:rPr>
              <a:t>Fashion</a:t>
            </a:r>
          </a:p>
        </p:txBody>
      </p:sp>
      <p:sp>
        <p:nvSpPr>
          <p:cNvPr id="22" name="Freeform 21"/>
          <p:cNvSpPr/>
          <p:nvPr/>
        </p:nvSpPr>
        <p:spPr>
          <a:xfrm>
            <a:off x="3423416" y="1122950"/>
            <a:ext cx="5345163" cy="1581402"/>
          </a:xfrm>
          <a:custGeom>
            <a:avLst/>
            <a:gdLst>
              <a:gd name="connsiteX0" fmla="*/ 2672447 w 5345163"/>
              <a:gd name="connsiteY0" fmla="*/ 0 h 1581402"/>
              <a:gd name="connsiteX1" fmla="*/ 5326269 w 5345163"/>
              <a:gd name="connsiteY1" fmla="*/ 1209451 h 1581402"/>
              <a:gd name="connsiteX2" fmla="*/ 5345163 w 5345163"/>
              <a:gd name="connsiteY2" fmla="*/ 1236108 h 1581402"/>
              <a:gd name="connsiteX3" fmla="*/ 4747096 w 5345163"/>
              <a:gd name="connsiteY3" fmla="*/ 1581402 h 1581402"/>
              <a:gd name="connsiteX4" fmla="*/ 4612835 w 5345163"/>
              <a:gd name="connsiteY4" fmla="*/ 1434503 h 1581402"/>
              <a:gd name="connsiteX5" fmla="*/ 2672447 w 5345163"/>
              <a:gd name="connsiteY5" fmla="*/ 685800 h 1581402"/>
              <a:gd name="connsiteX6" fmla="*/ 732060 w 5345163"/>
              <a:gd name="connsiteY6" fmla="*/ 1434503 h 1581402"/>
              <a:gd name="connsiteX7" fmla="*/ 598118 w 5345163"/>
              <a:gd name="connsiteY7" fmla="*/ 1581053 h 1581402"/>
              <a:gd name="connsiteX8" fmla="*/ 0 w 5345163"/>
              <a:gd name="connsiteY8" fmla="*/ 1235729 h 1581402"/>
              <a:gd name="connsiteX9" fmla="*/ 18625 w 5345163"/>
              <a:gd name="connsiteY9" fmla="*/ 1209451 h 1581402"/>
              <a:gd name="connsiteX10" fmla="*/ 2672447 w 5345163"/>
              <a:gd name="connsiteY10" fmla="*/ 0 h 158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5163" h="1581402">
                <a:moveTo>
                  <a:pt x="2672447" y="0"/>
                </a:moveTo>
                <a:cubicBezTo>
                  <a:pt x="3777155" y="0"/>
                  <a:pt x="4751134" y="479755"/>
                  <a:pt x="5326269" y="1209451"/>
                </a:cubicBezTo>
                <a:lnTo>
                  <a:pt x="5345163" y="1236108"/>
                </a:lnTo>
                <a:lnTo>
                  <a:pt x="4747096" y="1581402"/>
                </a:lnTo>
                <a:lnTo>
                  <a:pt x="4612835" y="1434503"/>
                </a:lnTo>
                <a:cubicBezTo>
                  <a:pt x="4151620" y="977251"/>
                  <a:pt x="3453633" y="685800"/>
                  <a:pt x="2672447" y="685800"/>
                </a:cubicBezTo>
                <a:cubicBezTo>
                  <a:pt x="1891261" y="685800"/>
                  <a:pt x="1193275" y="977251"/>
                  <a:pt x="732060" y="1434503"/>
                </a:cubicBezTo>
                <a:lnTo>
                  <a:pt x="598118" y="1581053"/>
                </a:lnTo>
                <a:lnTo>
                  <a:pt x="0" y="1235729"/>
                </a:lnTo>
                <a:lnTo>
                  <a:pt x="18625" y="1209451"/>
                </a:lnTo>
                <a:cubicBezTo>
                  <a:pt x="593760" y="479755"/>
                  <a:pt x="1567740" y="0"/>
                  <a:pt x="2672447" y="0"/>
                </a:cubicBezTo>
                <a:close/>
              </a:path>
            </a:pathLst>
          </a:custGeom>
          <a:gradFill flip="none" rotWithShape="1">
            <a:gsLst>
              <a:gs pos="0">
                <a:schemeClr val="accent6">
                  <a:lumMod val="0"/>
                  <a:lumOff val="100000"/>
                </a:schemeClr>
              </a:gs>
              <a:gs pos="0">
                <a:schemeClr val="accent6">
                  <a:lumMod val="0"/>
                  <a:lumOff val="100000"/>
                </a:schemeClr>
              </a:gs>
              <a:gs pos="74000">
                <a:schemeClr val="accent6">
                  <a:lumMod val="100000"/>
                </a:schemeClr>
              </a:gs>
            </a:gsLst>
            <a:path path="shape">
              <a:fillToRect l="50000" t="50000" r="50000" b="50000"/>
            </a:path>
            <a:tileRect/>
          </a:gradFill>
          <a:effectLst>
            <a:outerShdw blurRad="508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algn="ctr"/>
            <a:r>
              <a:rPr lang="en-US" sz="2800" dirty="0">
                <a:solidFill>
                  <a:schemeClr val="tx1"/>
                </a:solidFill>
              </a:rPr>
              <a:t>Commerce</a:t>
            </a:r>
          </a:p>
        </p:txBody>
      </p:sp>
      <p:sp>
        <p:nvSpPr>
          <p:cNvPr id="21" name="Freeform 20"/>
          <p:cNvSpPr/>
          <p:nvPr/>
        </p:nvSpPr>
        <p:spPr>
          <a:xfrm>
            <a:off x="3423416" y="1728539"/>
            <a:ext cx="5345163" cy="1581402"/>
          </a:xfrm>
          <a:custGeom>
            <a:avLst/>
            <a:gdLst>
              <a:gd name="connsiteX0" fmla="*/ 2672447 w 5345163"/>
              <a:gd name="connsiteY0" fmla="*/ 0 h 1581402"/>
              <a:gd name="connsiteX1" fmla="*/ 5326269 w 5345163"/>
              <a:gd name="connsiteY1" fmla="*/ 1209451 h 1581402"/>
              <a:gd name="connsiteX2" fmla="*/ 5345163 w 5345163"/>
              <a:gd name="connsiteY2" fmla="*/ 1236108 h 1581402"/>
              <a:gd name="connsiteX3" fmla="*/ 4747096 w 5345163"/>
              <a:gd name="connsiteY3" fmla="*/ 1581402 h 1581402"/>
              <a:gd name="connsiteX4" fmla="*/ 4612835 w 5345163"/>
              <a:gd name="connsiteY4" fmla="*/ 1434503 h 1581402"/>
              <a:gd name="connsiteX5" fmla="*/ 2672447 w 5345163"/>
              <a:gd name="connsiteY5" fmla="*/ 685800 h 1581402"/>
              <a:gd name="connsiteX6" fmla="*/ 732060 w 5345163"/>
              <a:gd name="connsiteY6" fmla="*/ 1434503 h 1581402"/>
              <a:gd name="connsiteX7" fmla="*/ 598118 w 5345163"/>
              <a:gd name="connsiteY7" fmla="*/ 1581053 h 1581402"/>
              <a:gd name="connsiteX8" fmla="*/ 0 w 5345163"/>
              <a:gd name="connsiteY8" fmla="*/ 1235729 h 1581402"/>
              <a:gd name="connsiteX9" fmla="*/ 18625 w 5345163"/>
              <a:gd name="connsiteY9" fmla="*/ 1209451 h 1581402"/>
              <a:gd name="connsiteX10" fmla="*/ 2672447 w 5345163"/>
              <a:gd name="connsiteY10" fmla="*/ 0 h 158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5163" h="1581402">
                <a:moveTo>
                  <a:pt x="2672447" y="0"/>
                </a:moveTo>
                <a:cubicBezTo>
                  <a:pt x="3777155" y="0"/>
                  <a:pt x="4751134" y="479755"/>
                  <a:pt x="5326269" y="1209451"/>
                </a:cubicBezTo>
                <a:lnTo>
                  <a:pt x="5345163" y="1236108"/>
                </a:lnTo>
                <a:lnTo>
                  <a:pt x="4747096" y="1581402"/>
                </a:lnTo>
                <a:lnTo>
                  <a:pt x="4612835" y="1434503"/>
                </a:lnTo>
                <a:cubicBezTo>
                  <a:pt x="4151620" y="977251"/>
                  <a:pt x="3453633" y="685800"/>
                  <a:pt x="2672447" y="685800"/>
                </a:cubicBezTo>
                <a:cubicBezTo>
                  <a:pt x="1891261" y="685800"/>
                  <a:pt x="1193275" y="977251"/>
                  <a:pt x="732060" y="1434503"/>
                </a:cubicBezTo>
                <a:lnTo>
                  <a:pt x="598118" y="1581053"/>
                </a:lnTo>
                <a:lnTo>
                  <a:pt x="0" y="1235729"/>
                </a:lnTo>
                <a:lnTo>
                  <a:pt x="18625" y="1209451"/>
                </a:lnTo>
                <a:cubicBezTo>
                  <a:pt x="593760" y="479755"/>
                  <a:pt x="1567740" y="0"/>
                  <a:pt x="2672447" y="0"/>
                </a:cubicBezTo>
                <a:close/>
              </a:path>
            </a:pathLst>
          </a:custGeom>
          <a:gradFill flip="none" rotWithShape="1">
            <a:gsLst>
              <a:gs pos="0">
                <a:schemeClr val="accent2">
                  <a:lumMod val="0"/>
                  <a:lumOff val="100000"/>
                </a:schemeClr>
              </a:gs>
              <a:gs pos="0">
                <a:schemeClr val="accent2">
                  <a:lumMod val="0"/>
                  <a:lumOff val="100000"/>
                </a:schemeClr>
              </a:gs>
              <a:gs pos="73000">
                <a:schemeClr val="accent2">
                  <a:lumMod val="100000"/>
                </a:schemeClr>
              </a:gs>
            </a:gsLst>
            <a:path path="shape">
              <a:fillToRect l="50000" t="50000" r="50000" b="50000"/>
            </a:path>
            <a:tileRect/>
          </a:gradFill>
          <a:effectLst>
            <a:outerShdw blurRad="508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algn="ctr"/>
            <a:r>
              <a:rPr lang="en-US" sz="2800" dirty="0">
                <a:solidFill>
                  <a:schemeClr val="tx1"/>
                </a:solidFill>
              </a:rPr>
              <a:t>Infrastructure</a:t>
            </a:r>
          </a:p>
        </p:txBody>
      </p:sp>
      <p:sp>
        <p:nvSpPr>
          <p:cNvPr id="20" name="Freeform 19"/>
          <p:cNvSpPr/>
          <p:nvPr/>
        </p:nvSpPr>
        <p:spPr>
          <a:xfrm>
            <a:off x="3423416" y="2334128"/>
            <a:ext cx="5345163" cy="1581402"/>
          </a:xfrm>
          <a:custGeom>
            <a:avLst/>
            <a:gdLst>
              <a:gd name="connsiteX0" fmla="*/ 2672447 w 5345163"/>
              <a:gd name="connsiteY0" fmla="*/ 0 h 1581402"/>
              <a:gd name="connsiteX1" fmla="*/ 5326269 w 5345163"/>
              <a:gd name="connsiteY1" fmla="*/ 1209451 h 1581402"/>
              <a:gd name="connsiteX2" fmla="*/ 5345163 w 5345163"/>
              <a:gd name="connsiteY2" fmla="*/ 1236108 h 1581402"/>
              <a:gd name="connsiteX3" fmla="*/ 4747096 w 5345163"/>
              <a:gd name="connsiteY3" fmla="*/ 1581402 h 1581402"/>
              <a:gd name="connsiteX4" fmla="*/ 4612835 w 5345163"/>
              <a:gd name="connsiteY4" fmla="*/ 1434503 h 1581402"/>
              <a:gd name="connsiteX5" fmla="*/ 2672447 w 5345163"/>
              <a:gd name="connsiteY5" fmla="*/ 685800 h 1581402"/>
              <a:gd name="connsiteX6" fmla="*/ 732060 w 5345163"/>
              <a:gd name="connsiteY6" fmla="*/ 1434503 h 1581402"/>
              <a:gd name="connsiteX7" fmla="*/ 598118 w 5345163"/>
              <a:gd name="connsiteY7" fmla="*/ 1581053 h 1581402"/>
              <a:gd name="connsiteX8" fmla="*/ 0 w 5345163"/>
              <a:gd name="connsiteY8" fmla="*/ 1235729 h 1581402"/>
              <a:gd name="connsiteX9" fmla="*/ 18625 w 5345163"/>
              <a:gd name="connsiteY9" fmla="*/ 1209451 h 1581402"/>
              <a:gd name="connsiteX10" fmla="*/ 2672447 w 5345163"/>
              <a:gd name="connsiteY10" fmla="*/ 0 h 158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5163" h="1581402">
                <a:moveTo>
                  <a:pt x="2672447" y="0"/>
                </a:moveTo>
                <a:cubicBezTo>
                  <a:pt x="3777155" y="0"/>
                  <a:pt x="4751134" y="479755"/>
                  <a:pt x="5326269" y="1209451"/>
                </a:cubicBezTo>
                <a:lnTo>
                  <a:pt x="5345163" y="1236108"/>
                </a:lnTo>
                <a:lnTo>
                  <a:pt x="4747096" y="1581402"/>
                </a:lnTo>
                <a:lnTo>
                  <a:pt x="4612835" y="1434503"/>
                </a:lnTo>
                <a:cubicBezTo>
                  <a:pt x="4151620" y="977251"/>
                  <a:pt x="3453633" y="685800"/>
                  <a:pt x="2672447" y="685800"/>
                </a:cubicBezTo>
                <a:cubicBezTo>
                  <a:pt x="1891261" y="685800"/>
                  <a:pt x="1193275" y="977251"/>
                  <a:pt x="732060" y="1434503"/>
                </a:cubicBezTo>
                <a:lnTo>
                  <a:pt x="598118" y="1581053"/>
                </a:lnTo>
                <a:lnTo>
                  <a:pt x="0" y="1235729"/>
                </a:lnTo>
                <a:lnTo>
                  <a:pt x="18625" y="1209451"/>
                </a:lnTo>
                <a:cubicBezTo>
                  <a:pt x="593760" y="479755"/>
                  <a:pt x="1567740" y="0"/>
                  <a:pt x="2672447" y="0"/>
                </a:cubicBezTo>
                <a:close/>
              </a:path>
            </a:pathLst>
          </a:custGeom>
          <a:gradFill flip="none" rotWithShape="1">
            <a:gsLst>
              <a:gs pos="0">
                <a:schemeClr val="accent4">
                  <a:lumMod val="0"/>
                  <a:lumOff val="100000"/>
                </a:schemeClr>
              </a:gs>
              <a:gs pos="22000">
                <a:schemeClr val="accent4">
                  <a:lumMod val="0"/>
                  <a:lumOff val="100000"/>
                </a:schemeClr>
              </a:gs>
              <a:gs pos="77000">
                <a:schemeClr val="accent4">
                  <a:lumMod val="100000"/>
                </a:schemeClr>
              </a:gs>
            </a:gsLst>
            <a:path path="shape">
              <a:fillToRect l="50000" t="50000" r="50000" b="50000"/>
            </a:path>
            <a:tileRect/>
          </a:gradFill>
          <a:effectLst>
            <a:outerShdw blurRad="508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algn="ctr"/>
            <a:r>
              <a:rPr lang="en-US" sz="2800" dirty="0">
                <a:solidFill>
                  <a:schemeClr val="tx1"/>
                </a:solidFill>
              </a:rPr>
              <a:t>Governance</a:t>
            </a:r>
          </a:p>
        </p:txBody>
      </p:sp>
      <p:sp>
        <p:nvSpPr>
          <p:cNvPr id="19" name="Freeform 18"/>
          <p:cNvSpPr/>
          <p:nvPr/>
        </p:nvSpPr>
        <p:spPr>
          <a:xfrm>
            <a:off x="3423416" y="2939717"/>
            <a:ext cx="5345163" cy="1581402"/>
          </a:xfrm>
          <a:custGeom>
            <a:avLst/>
            <a:gdLst>
              <a:gd name="connsiteX0" fmla="*/ 2672447 w 5345163"/>
              <a:gd name="connsiteY0" fmla="*/ 0 h 1581402"/>
              <a:gd name="connsiteX1" fmla="*/ 5326269 w 5345163"/>
              <a:gd name="connsiteY1" fmla="*/ 1209451 h 1581402"/>
              <a:gd name="connsiteX2" fmla="*/ 5345163 w 5345163"/>
              <a:gd name="connsiteY2" fmla="*/ 1236108 h 1581402"/>
              <a:gd name="connsiteX3" fmla="*/ 4747096 w 5345163"/>
              <a:gd name="connsiteY3" fmla="*/ 1581402 h 1581402"/>
              <a:gd name="connsiteX4" fmla="*/ 4612835 w 5345163"/>
              <a:gd name="connsiteY4" fmla="*/ 1434503 h 1581402"/>
              <a:gd name="connsiteX5" fmla="*/ 2672447 w 5345163"/>
              <a:gd name="connsiteY5" fmla="*/ 685800 h 1581402"/>
              <a:gd name="connsiteX6" fmla="*/ 732060 w 5345163"/>
              <a:gd name="connsiteY6" fmla="*/ 1434503 h 1581402"/>
              <a:gd name="connsiteX7" fmla="*/ 598118 w 5345163"/>
              <a:gd name="connsiteY7" fmla="*/ 1581053 h 1581402"/>
              <a:gd name="connsiteX8" fmla="*/ 0 w 5345163"/>
              <a:gd name="connsiteY8" fmla="*/ 1235729 h 1581402"/>
              <a:gd name="connsiteX9" fmla="*/ 18625 w 5345163"/>
              <a:gd name="connsiteY9" fmla="*/ 1209451 h 1581402"/>
              <a:gd name="connsiteX10" fmla="*/ 2672447 w 5345163"/>
              <a:gd name="connsiteY10" fmla="*/ 0 h 158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5163" h="1581402">
                <a:moveTo>
                  <a:pt x="2672447" y="0"/>
                </a:moveTo>
                <a:cubicBezTo>
                  <a:pt x="3777155" y="0"/>
                  <a:pt x="4751134" y="479755"/>
                  <a:pt x="5326269" y="1209451"/>
                </a:cubicBezTo>
                <a:lnTo>
                  <a:pt x="5345163" y="1236108"/>
                </a:lnTo>
                <a:lnTo>
                  <a:pt x="4747096" y="1581402"/>
                </a:lnTo>
                <a:lnTo>
                  <a:pt x="4612835" y="1434503"/>
                </a:lnTo>
                <a:cubicBezTo>
                  <a:pt x="4151620" y="977251"/>
                  <a:pt x="3453633" y="685800"/>
                  <a:pt x="2672447" y="685800"/>
                </a:cubicBezTo>
                <a:cubicBezTo>
                  <a:pt x="1891261" y="685800"/>
                  <a:pt x="1193275" y="977251"/>
                  <a:pt x="732060" y="1434503"/>
                </a:cubicBezTo>
                <a:lnTo>
                  <a:pt x="598118" y="1581053"/>
                </a:lnTo>
                <a:lnTo>
                  <a:pt x="0" y="1235729"/>
                </a:lnTo>
                <a:lnTo>
                  <a:pt x="18625" y="1209451"/>
                </a:lnTo>
                <a:cubicBezTo>
                  <a:pt x="593760" y="479755"/>
                  <a:pt x="1567740" y="0"/>
                  <a:pt x="2672447" y="0"/>
                </a:cubicBezTo>
                <a:close/>
              </a:path>
            </a:pathLst>
          </a:custGeom>
          <a:gradFill flip="none" rotWithShape="1">
            <a:gsLst>
              <a:gs pos="0">
                <a:schemeClr val="accent5">
                  <a:lumMod val="5000"/>
                  <a:lumOff val="95000"/>
                </a:schemeClr>
              </a:gs>
              <a:gs pos="38000">
                <a:schemeClr val="accent5">
                  <a:lumMod val="45000"/>
                  <a:lumOff val="55000"/>
                </a:schemeClr>
              </a:gs>
              <a:gs pos="100000">
                <a:schemeClr val="accent5">
                  <a:lumMod val="45000"/>
                  <a:lumOff val="55000"/>
                </a:schemeClr>
              </a:gs>
              <a:gs pos="100000">
                <a:schemeClr val="accent5">
                  <a:lumMod val="30000"/>
                  <a:lumOff val="70000"/>
                </a:schemeClr>
              </a:gs>
            </a:gsLst>
            <a:path path="shape">
              <a:fillToRect l="50000" t="50000" r="50000" b="50000"/>
            </a:path>
            <a:tileRect/>
          </a:gradFill>
          <a:effectLst>
            <a:outerShdw blurRad="508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algn="ctr"/>
            <a:r>
              <a:rPr lang="en-US" sz="2800" dirty="0">
                <a:solidFill>
                  <a:schemeClr val="tx1"/>
                </a:solidFill>
              </a:rPr>
              <a:t>Culture</a:t>
            </a:r>
          </a:p>
        </p:txBody>
      </p:sp>
      <p:sp>
        <p:nvSpPr>
          <p:cNvPr id="18" name="Freeform 17"/>
          <p:cNvSpPr/>
          <p:nvPr/>
        </p:nvSpPr>
        <p:spPr>
          <a:xfrm>
            <a:off x="3423416" y="3545306"/>
            <a:ext cx="5345163" cy="1581402"/>
          </a:xfrm>
          <a:custGeom>
            <a:avLst/>
            <a:gdLst>
              <a:gd name="connsiteX0" fmla="*/ 2672447 w 5345163"/>
              <a:gd name="connsiteY0" fmla="*/ 0 h 1581402"/>
              <a:gd name="connsiteX1" fmla="*/ 5326269 w 5345163"/>
              <a:gd name="connsiteY1" fmla="*/ 1209451 h 1581402"/>
              <a:gd name="connsiteX2" fmla="*/ 5345163 w 5345163"/>
              <a:gd name="connsiteY2" fmla="*/ 1236108 h 1581402"/>
              <a:gd name="connsiteX3" fmla="*/ 4747096 w 5345163"/>
              <a:gd name="connsiteY3" fmla="*/ 1581402 h 1581402"/>
              <a:gd name="connsiteX4" fmla="*/ 4612835 w 5345163"/>
              <a:gd name="connsiteY4" fmla="*/ 1434503 h 1581402"/>
              <a:gd name="connsiteX5" fmla="*/ 2672447 w 5345163"/>
              <a:gd name="connsiteY5" fmla="*/ 685800 h 1581402"/>
              <a:gd name="connsiteX6" fmla="*/ 732060 w 5345163"/>
              <a:gd name="connsiteY6" fmla="*/ 1434503 h 1581402"/>
              <a:gd name="connsiteX7" fmla="*/ 598118 w 5345163"/>
              <a:gd name="connsiteY7" fmla="*/ 1581053 h 1581402"/>
              <a:gd name="connsiteX8" fmla="*/ 0 w 5345163"/>
              <a:gd name="connsiteY8" fmla="*/ 1235729 h 1581402"/>
              <a:gd name="connsiteX9" fmla="*/ 18625 w 5345163"/>
              <a:gd name="connsiteY9" fmla="*/ 1209451 h 1581402"/>
              <a:gd name="connsiteX10" fmla="*/ 2672447 w 5345163"/>
              <a:gd name="connsiteY10" fmla="*/ 0 h 158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5163" h="1581402">
                <a:moveTo>
                  <a:pt x="2672447" y="0"/>
                </a:moveTo>
                <a:cubicBezTo>
                  <a:pt x="3777155" y="0"/>
                  <a:pt x="4751134" y="479755"/>
                  <a:pt x="5326269" y="1209451"/>
                </a:cubicBezTo>
                <a:lnTo>
                  <a:pt x="5345163" y="1236108"/>
                </a:lnTo>
                <a:lnTo>
                  <a:pt x="4747096" y="1581402"/>
                </a:lnTo>
                <a:lnTo>
                  <a:pt x="4612835" y="1434503"/>
                </a:lnTo>
                <a:cubicBezTo>
                  <a:pt x="4151620" y="977251"/>
                  <a:pt x="3453633" y="685800"/>
                  <a:pt x="2672447" y="685800"/>
                </a:cubicBezTo>
                <a:cubicBezTo>
                  <a:pt x="1891261" y="685800"/>
                  <a:pt x="1193275" y="977251"/>
                  <a:pt x="732060" y="1434503"/>
                </a:cubicBezTo>
                <a:lnTo>
                  <a:pt x="598118" y="1581053"/>
                </a:lnTo>
                <a:lnTo>
                  <a:pt x="0" y="1235729"/>
                </a:lnTo>
                <a:lnTo>
                  <a:pt x="18625" y="1209451"/>
                </a:lnTo>
                <a:cubicBezTo>
                  <a:pt x="593760" y="479755"/>
                  <a:pt x="1567740" y="0"/>
                  <a:pt x="2672447" y="0"/>
                </a:cubicBezTo>
                <a:close/>
              </a:path>
            </a:pathLst>
          </a:custGeom>
          <a:gradFill flip="none" rotWithShape="1">
            <a:gsLst>
              <a:gs pos="0">
                <a:schemeClr val="accent6">
                  <a:lumMod val="40000"/>
                  <a:lumOff val="60000"/>
                </a:schemeClr>
              </a:gs>
              <a:gs pos="45000">
                <a:schemeClr val="accent6">
                  <a:lumMod val="95000"/>
                  <a:lumOff val="5000"/>
                </a:schemeClr>
              </a:gs>
              <a:gs pos="81000">
                <a:schemeClr val="accent6">
                  <a:lumMod val="60000"/>
                </a:schemeClr>
              </a:gs>
            </a:gsLst>
            <a:path path="shape">
              <a:fillToRect l="50000" t="50000" r="50000" b="50000"/>
            </a:path>
            <a:tileRect/>
          </a:gradFill>
          <a:effectLst>
            <a:outerShdw blurRad="508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algn="ctr"/>
            <a:r>
              <a:rPr lang="en-US" sz="2800" dirty="0">
                <a:solidFill>
                  <a:schemeClr val="tx1"/>
                </a:solidFill>
              </a:rPr>
              <a:t>Nature</a:t>
            </a:r>
          </a:p>
        </p:txBody>
      </p:sp>
      <p:sp>
        <p:nvSpPr>
          <p:cNvPr id="24" name="TextBox 23"/>
          <p:cNvSpPr txBox="1"/>
          <p:nvPr/>
        </p:nvSpPr>
        <p:spPr>
          <a:xfrm>
            <a:off x="2931786" y="5601485"/>
            <a:ext cx="6357257" cy="584775"/>
          </a:xfrm>
          <a:prstGeom prst="rect">
            <a:avLst/>
          </a:prstGeom>
          <a:solidFill>
            <a:schemeClr val="bg1"/>
          </a:solidFill>
        </p:spPr>
        <p:txBody>
          <a:bodyPr wrap="square" rtlCol="0">
            <a:spAutoFit/>
          </a:bodyPr>
          <a:lstStyle/>
          <a:p>
            <a:r>
              <a:rPr lang="en-US" sz="1600" dirty="0"/>
              <a:t>The order of a healthy civilization. The fast layers innovate; the slow layers stabilize. The whole combines learning with continuity</a:t>
            </a:r>
          </a:p>
        </p:txBody>
      </p:sp>
      <p:sp>
        <p:nvSpPr>
          <p:cNvPr id="25" name="Rectangle 24"/>
          <p:cNvSpPr/>
          <p:nvPr/>
        </p:nvSpPr>
        <p:spPr>
          <a:xfrm>
            <a:off x="2965841" y="6210004"/>
            <a:ext cx="2818400" cy="253916"/>
          </a:xfrm>
          <a:prstGeom prst="rect">
            <a:avLst/>
          </a:prstGeom>
        </p:spPr>
        <p:txBody>
          <a:bodyPr wrap="none">
            <a:spAutoFit/>
          </a:bodyPr>
          <a:lstStyle/>
          <a:p>
            <a:r>
              <a:rPr lang="en-US" sz="1050" dirty="0"/>
              <a:t>https://jods.mitpress.mit.edu/pub/issue3-brand</a:t>
            </a:r>
          </a:p>
        </p:txBody>
      </p:sp>
    </p:spTree>
    <p:extLst>
      <p:ext uri="{BB962C8B-B14F-4D97-AF65-F5344CB8AC3E}">
        <p14:creationId xmlns:p14="http://schemas.microsoft.com/office/powerpoint/2010/main" val="4224984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2"/>
          <p:cNvSpPr/>
          <p:nvPr/>
        </p:nvSpPr>
        <p:spPr>
          <a:xfrm>
            <a:off x="1353985" y="625646"/>
            <a:ext cx="5345163" cy="1581402"/>
          </a:xfrm>
          <a:custGeom>
            <a:avLst/>
            <a:gdLst>
              <a:gd name="connsiteX0" fmla="*/ 2672447 w 5345163"/>
              <a:gd name="connsiteY0" fmla="*/ 0 h 1581402"/>
              <a:gd name="connsiteX1" fmla="*/ 5326269 w 5345163"/>
              <a:gd name="connsiteY1" fmla="*/ 1209451 h 1581402"/>
              <a:gd name="connsiteX2" fmla="*/ 5345163 w 5345163"/>
              <a:gd name="connsiteY2" fmla="*/ 1236108 h 1581402"/>
              <a:gd name="connsiteX3" fmla="*/ 4747096 w 5345163"/>
              <a:gd name="connsiteY3" fmla="*/ 1581402 h 1581402"/>
              <a:gd name="connsiteX4" fmla="*/ 4612835 w 5345163"/>
              <a:gd name="connsiteY4" fmla="*/ 1434503 h 1581402"/>
              <a:gd name="connsiteX5" fmla="*/ 2672447 w 5345163"/>
              <a:gd name="connsiteY5" fmla="*/ 685800 h 1581402"/>
              <a:gd name="connsiteX6" fmla="*/ 732060 w 5345163"/>
              <a:gd name="connsiteY6" fmla="*/ 1434503 h 1581402"/>
              <a:gd name="connsiteX7" fmla="*/ 598118 w 5345163"/>
              <a:gd name="connsiteY7" fmla="*/ 1581053 h 1581402"/>
              <a:gd name="connsiteX8" fmla="*/ 0 w 5345163"/>
              <a:gd name="connsiteY8" fmla="*/ 1235729 h 1581402"/>
              <a:gd name="connsiteX9" fmla="*/ 18625 w 5345163"/>
              <a:gd name="connsiteY9" fmla="*/ 1209451 h 1581402"/>
              <a:gd name="connsiteX10" fmla="*/ 2672447 w 5345163"/>
              <a:gd name="connsiteY10" fmla="*/ 0 h 158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5163" h="1581402">
                <a:moveTo>
                  <a:pt x="2672447" y="0"/>
                </a:moveTo>
                <a:cubicBezTo>
                  <a:pt x="3777155" y="0"/>
                  <a:pt x="4751134" y="479755"/>
                  <a:pt x="5326269" y="1209451"/>
                </a:cubicBezTo>
                <a:lnTo>
                  <a:pt x="5345163" y="1236108"/>
                </a:lnTo>
                <a:lnTo>
                  <a:pt x="4747096" y="1581402"/>
                </a:lnTo>
                <a:lnTo>
                  <a:pt x="4612835" y="1434503"/>
                </a:lnTo>
                <a:cubicBezTo>
                  <a:pt x="4151620" y="977251"/>
                  <a:pt x="3453633" y="685800"/>
                  <a:pt x="2672447" y="685800"/>
                </a:cubicBezTo>
                <a:cubicBezTo>
                  <a:pt x="1891261" y="685800"/>
                  <a:pt x="1193275" y="977251"/>
                  <a:pt x="732060" y="1434503"/>
                </a:cubicBezTo>
                <a:lnTo>
                  <a:pt x="598118" y="1581053"/>
                </a:lnTo>
                <a:lnTo>
                  <a:pt x="0" y="1235729"/>
                </a:lnTo>
                <a:lnTo>
                  <a:pt x="18625" y="1209451"/>
                </a:lnTo>
                <a:cubicBezTo>
                  <a:pt x="593760" y="479755"/>
                  <a:pt x="1567740" y="0"/>
                  <a:pt x="2672447" y="0"/>
                </a:cubicBezTo>
                <a:close/>
              </a:path>
            </a:pathLst>
          </a:custGeom>
          <a:gradFill flip="none" rotWithShape="1">
            <a:gsLst>
              <a:gs pos="0">
                <a:schemeClr val="accent5">
                  <a:lumMod val="0"/>
                  <a:lumOff val="100000"/>
                </a:schemeClr>
              </a:gs>
              <a:gs pos="0">
                <a:schemeClr val="accent5">
                  <a:lumMod val="0"/>
                  <a:lumOff val="100000"/>
                </a:schemeClr>
              </a:gs>
              <a:gs pos="62000">
                <a:schemeClr val="accent5">
                  <a:lumMod val="100000"/>
                </a:schemeClr>
              </a:gs>
            </a:gsLst>
            <a:path path="shape">
              <a:fillToRect l="50000" t="50000" r="50000" b="50000"/>
            </a:path>
            <a:tileRect/>
          </a:gradFill>
          <a:effectLst>
            <a:outerShdw blurRad="508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algn="ctr"/>
            <a:r>
              <a:rPr lang="en-US" sz="2800" dirty="0">
                <a:solidFill>
                  <a:schemeClr val="tx1"/>
                </a:solidFill>
              </a:rPr>
              <a:t>Fashion</a:t>
            </a:r>
          </a:p>
        </p:txBody>
      </p:sp>
      <p:sp>
        <p:nvSpPr>
          <p:cNvPr id="22" name="Freeform 21"/>
          <p:cNvSpPr/>
          <p:nvPr/>
        </p:nvSpPr>
        <p:spPr>
          <a:xfrm>
            <a:off x="1353985" y="1231235"/>
            <a:ext cx="5345163" cy="1581402"/>
          </a:xfrm>
          <a:custGeom>
            <a:avLst/>
            <a:gdLst>
              <a:gd name="connsiteX0" fmla="*/ 2672447 w 5345163"/>
              <a:gd name="connsiteY0" fmla="*/ 0 h 1581402"/>
              <a:gd name="connsiteX1" fmla="*/ 5326269 w 5345163"/>
              <a:gd name="connsiteY1" fmla="*/ 1209451 h 1581402"/>
              <a:gd name="connsiteX2" fmla="*/ 5345163 w 5345163"/>
              <a:gd name="connsiteY2" fmla="*/ 1236108 h 1581402"/>
              <a:gd name="connsiteX3" fmla="*/ 4747096 w 5345163"/>
              <a:gd name="connsiteY3" fmla="*/ 1581402 h 1581402"/>
              <a:gd name="connsiteX4" fmla="*/ 4612835 w 5345163"/>
              <a:gd name="connsiteY4" fmla="*/ 1434503 h 1581402"/>
              <a:gd name="connsiteX5" fmla="*/ 2672447 w 5345163"/>
              <a:gd name="connsiteY5" fmla="*/ 685800 h 1581402"/>
              <a:gd name="connsiteX6" fmla="*/ 732060 w 5345163"/>
              <a:gd name="connsiteY6" fmla="*/ 1434503 h 1581402"/>
              <a:gd name="connsiteX7" fmla="*/ 598118 w 5345163"/>
              <a:gd name="connsiteY7" fmla="*/ 1581053 h 1581402"/>
              <a:gd name="connsiteX8" fmla="*/ 0 w 5345163"/>
              <a:gd name="connsiteY8" fmla="*/ 1235729 h 1581402"/>
              <a:gd name="connsiteX9" fmla="*/ 18625 w 5345163"/>
              <a:gd name="connsiteY9" fmla="*/ 1209451 h 1581402"/>
              <a:gd name="connsiteX10" fmla="*/ 2672447 w 5345163"/>
              <a:gd name="connsiteY10" fmla="*/ 0 h 158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5163" h="1581402">
                <a:moveTo>
                  <a:pt x="2672447" y="0"/>
                </a:moveTo>
                <a:cubicBezTo>
                  <a:pt x="3777155" y="0"/>
                  <a:pt x="4751134" y="479755"/>
                  <a:pt x="5326269" y="1209451"/>
                </a:cubicBezTo>
                <a:lnTo>
                  <a:pt x="5345163" y="1236108"/>
                </a:lnTo>
                <a:lnTo>
                  <a:pt x="4747096" y="1581402"/>
                </a:lnTo>
                <a:lnTo>
                  <a:pt x="4612835" y="1434503"/>
                </a:lnTo>
                <a:cubicBezTo>
                  <a:pt x="4151620" y="977251"/>
                  <a:pt x="3453633" y="685800"/>
                  <a:pt x="2672447" y="685800"/>
                </a:cubicBezTo>
                <a:cubicBezTo>
                  <a:pt x="1891261" y="685800"/>
                  <a:pt x="1193275" y="977251"/>
                  <a:pt x="732060" y="1434503"/>
                </a:cubicBezTo>
                <a:lnTo>
                  <a:pt x="598118" y="1581053"/>
                </a:lnTo>
                <a:lnTo>
                  <a:pt x="0" y="1235729"/>
                </a:lnTo>
                <a:lnTo>
                  <a:pt x="18625" y="1209451"/>
                </a:lnTo>
                <a:cubicBezTo>
                  <a:pt x="593760" y="479755"/>
                  <a:pt x="1567740" y="0"/>
                  <a:pt x="2672447" y="0"/>
                </a:cubicBezTo>
                <a:close/>
              </a:path>
            </a:pathLst>
          </a:custGeom>
          <a:gradFill flip="none" rotWithShape="1">
            <a:gsLst>
              <a:gs pos="0">
                <a:schemeClr val="accent6">
                  <a:lumMod val="0"/>
                  <a:lumOff val="100000"/>
                </a:schemeClr>
              </a:gs>
              <a:gs pos="0">
                <a:schemeClr val="accent6">
                  <a:lumMod val="0"/>
                  <a:lumOff val="100000"/>
                </a:schemeClr>
              </a:gs>
              <a:gs pos="74000">
                <a:schemeClr val="accent6">
                  <a:lumMod val="100000"/>
                </a:schemeClr>
              </a:gs>
            </a:gsLst>
            <a:path path="shape">
              <a:fillToRect l="50000" t="50000" r="50000" b="50000"/>
            </a:path>
            <a:tileRect/>
          </a:gradFill>
          <a:effectLst>
            <a:outerShdw blurRad="508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algn="ctr"/>
            <a:r>
              <a:rPr lang="en-US" sz="2800" dirty="0">
                <a:solidFill>
                  <a:schemeClr val="tx1"/>
                </a:solidFill>
              </a:rPr>
              <a:t>Commerce</a:t>
            </a:r>
          </a:p>
        </p:txBody>
      </p:sp>
      <p:sp>
        <p:nvSpPr>
          <p:cNvPr id="21" name="Freeform 20"/>
          <p:cNvSpPr/>
          <p:nvPr/>
        </p:nvSpPr>
        <p:spPr>
          <a:xfrm>
            <a:off x="1353985" y="1836824"/>
            <a:ext cx="5345163" cy="1581402"/>
          </a:xfrm>
          <a:custGeom>
            <a:avLst/>
            <a:gdLst>
              <a:gd name="connsiteX0" fmla="*/ 2672447 w 5345163"/>
              <a:gd name="connsiteY0" fmla="*/ 0 h 1581402"/>
              <a:gd name="connsiteX1" fmla="*/ 5326269 w 5345163"/>
              <a:gd name="connsiteY1" fmla="*/ 1209451 h 1581402"/>
              <a:gd name="connsiteX2" fmla="*/ 5345163 w 5345163"/>
              <a:gd name="connsiteY2" fmla="*/ 1236108 h 1581402"/>
              <a:gd name="connsiteX3" fmla="*/ 4747096 w 5345163"/>
              <a:gd name="connsiteY3" fmla="*/ 1581402 h 1581402"/>
              <a:gd name="connsiteX4" fmla="*/ 4612835 w 5345163"/>
              <a:gd name="connsiteY4" fmla="*/ 1434503 h 1581402"/>
              <a:gd name="connsiteX5" fmla="*/ 2672447 w 5345163"/>
              <a:gd name="connsiteY5" fmla="*/ 685800 h 1581402"/>
              <a:gd name="connsiteX6" fmla="*/ 732060 w 5345163"/>
              <a:gd name="connsiteY6" fmla="*/ 1434503 h 1581402"/>
              <a:gd name="connsiteX7" fmla="*/ 598118 w 5345163"/>
              <a:gd name="connsiteY7" fmla="*/ 1581053 h 1581402"/>
              <a:gd name="connsiteX8" fmla="*/ 0 w 5345163"/>
              <a:gd name="connsiteY8" fmla="*/ 1235729 h 1581402"/>
              <a:gd name="connsiteX9" fmla="*/ 18625 w 5345163"/>
              <a:gd name="connsiteY9" fmla="*/ 1209451 h 1581402"/>
              <a:gd name="connsiteX10" fmla="*/ 2672447 w 5345163"/>
              <a:gd name="connsiteY10" fmla="*/ 0 h 158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5163" h="1581402">
                <a:moveTo>
                  <a:pt x="2672447" y="0"/>
                </a:moveTo>
                <a:cubicBezTo>
                  <a:pt x="3777155" y="0"/>
                  <a:pt x="4751134" y="479755"/>
                  <a:pt x="5326269" y="1209451"/>
                </a:cubicBezTo>
                <a:lnTo>
                  <a:pt x="5345163" y="1236108"/>
                </a:lnTo>
                <a:lnTo>
                  <a:pt x="4747096" y="1581402"/>
                </a:lnTo>
                <a:lnTo>
                  <a:pt x="4612835" y="1434503"/>
                </a:lnTo>
                <a:cubicBezTo>
                  <a:pt x="4151620" y="977251"/>
                  <a:pt x="3453633" y="685800"/>
                  <a:pt x="2672447" y="685800"/>
                </a:cubicBezTo>
                <a:cubicBezTo>
                  <a:pt x="1891261" y="685800"/>
                  <a:pt x="1193275" y="977251"/>
                  <a:pt x="732060" y="1434503"/>
                </a:cubicBezTo>
                <a:lnTo>
                  <a:pt x="598118" y="1581053"/>
                </a:lnTo>
                <a:lnTo>
                  <a:pt x="0" y="1235729"/>
                </a:lnTo>
                <a:lnTo>
                  <a:pt x="18625" y="1209451"/>
                </a:lnTo>
                <a:cubicBezTo>
                  <a:pt x="593760" y="479755"/>
                  <a:pt x="1567740" y="0"/>
                  <a:pt x="2672447" y="0"/>
                </a:cubicBezTo>
                <a:close/>
              </a:path>
            </a:pathLst>
          </a:custGeom>
          <a:gradFill flip="none" rotWithShape="1">
            <a:gsLst>
              <a:gs pos="0">
                <a:schemeClr val="accent2">
                  <a:lumMod val="0"/>
                  <a:lumOff val="100000"/>
                </a:schemeClr>
              </a:gs>
              <a:gs pos="0">
                <a:schemeClr val="accent2">
                  <a:lumMod val="0"/>
                  <a:lumOff val="100000"/>
                </a:schemeClr>
              </a:gs>
              <a:gs pos="73000">
                <a:schemeClr val="accent2">
                  <a:lumMod val="100000"/>
                </a:schemeClr>
              </a:gs>
            </a:gsLst>
            <a:path path="shape">
              <a:fillToRect l="50000" t="50000" r="50000" b="50000"/>
            </a:path>
            <a:tileRect/>
          </a:gradFill>
          <a:effectLst>
            <a:outerShdw blurRad="508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algn="ctr"/>
            <a:r>
              <a:rPr lang="en-US" sz="2800" dirty="0">
                <a:solidFill>
                  <a:schemeClr val="tx1"/>
                </a:solidFill>
              </a:rPr>
              <a:t>Infrastructure</a:t>
            </a:r>
          </a:p>
        </p:txBody>
      </p:sp>
      <p:sp>
        <p:nvSpPr>
          <p:cNvPr id="20" name="Freeform 19"/>
          <p:cNvSpPr/>
          <p:nvPr/>
        </p:nvSpPr>
        <p:spPr>
          <a:xfrm>
            <a:off x="1353985" y="2442413"/>
            <a:ext cx="5345163" cy="1581402"/>
          </a:xfrm>
          <a:custGeom>
            <a:avLst/>
            <a:gdLst>
              <a:gd name="connsiteX0" fmla="*/ 2672447 w 5345163"/>
              <a:gd name="connsiteY0" fmla="*/ 0 h 1581402"/>
              <a:gd name="connsiteX1" fmla="*/ 5326269 w 5345163"/>
              <a:gd name="connsiteY1" fmla="*/ 1209451 h 1581402"/>
              <a:gd name="connsiteX2" fmla="*/ 5345163 w 5345163"/>
              <a:gd name="connsiteY2" fmla="*/ 1236108 h 1581402"/>
              <a:gd name="connsiteX3" fmla="*/ 4747096 w 5345163"/>
              <a:gd name="connsiteY3" fmla="*/ 1581402 h 1581402"/>
              <a:gd name="connsiteX4" fmla="*/ 4612835 w 5345163"/>
              <a:gd name="connsiteY4" fmla="*/ 1434503 h 1581402"/>
              <a:gd name="connsiteX5" fmla="*/ 2672447 w 5345163"/>
              <a:gd name="connsiteY5" fmla="*/ 685800 h 1581402"/>
              <a:gd name="connsiteX6" fmla="*/ 732060 w 5345163"/>
              <a:gd name="connsiteY6" fmla="*/ 1434503 h 1581402"/>
              <a:gd name="connsiteX7" fmla="*/ 598118 w 5345163"/>
              <a:gd name="connsiteY7" fmla="*/ 1581053 h 1581402"/>
              <a:gd name="connsiteX8" fmla="*/ 0 w 5345163"/>
              <a:gd name="connsiteY8" fmla="*/ 1235729 h 1581402"/>
              <a:gd name="connsiteX9" fmla="*/ 18625 w 5345163"/>
              <a:gd name="connsiteY9" fmla="*/ 1209451 h 1581402"/>
              <a:gd name="connsiteX10" fmla="*/ 2672447 w 5345163"/>
              <a:gd name="connsiteY10" fmla="*/ 0 h 158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5163" h="1581402">
                <a:moveTo>
                  <a:pt x="2672447" y="0"/>
                </a:moveTo>
                <a:cubicBezTo>
                  <a:pt x="3777155" y="0"/>
                  <a:pt x="4751134" y="479755"/>
                  <a:pt x="5326269" y="1209451"/>
                </a:cubicBezTo>
                <a:lnTo>
                  <a:pt x="5345163" y="1236108"/>
                </a:lnTo>
                <a:lnTo>
                  <a:pt x="4747096" y="1581402"/>
                </a:lnTo>
                <a:lnTo>
                  <a:pt x="4612835" y="1434503"/>
                </a:lnTo>
                <a:cubicBezTo>
                  <a:pt x="4151620" y="977251"/>
                  <a:pt x="3453633" y="685800"/>
                  <a:pt x="2672447" y="685800"/>
                </a:cubicBezTo>
                <a:cubicBezTo>
                  <a:pt x="1891261" y="685800"/>
                  <a:pt x="1193275" y="977251"/>
                  <a:pt x="732060" y="1434503"/>
                </a:cubicBezTo>
                <a:lnTo>
                  <a:pt x="598118" y="1581053"/>
                </a:lnTo>
                <a:lnTo>
                  <a:pt x="0" y="1235729"/>
                </a:lnTo>
                <a:lnTo>
                  <a:pt x="18625" y="1209451"/>
                </a:lnTo>
                <a:cubicBezTo>
                  <a:pt x="593760" y="479755"/>
                  <a:pt x="1567740" y="0"/>
                  <a:pt x="2672447" y="0"/>
                </a:cubicBezTo>
                <a:close/>
              </a:path>
            </a:pathLst>
          </a:custGeom>
          <a:gradFill flip="none" rotWithShape="1">
            <a:gsLst>
              <a:gs pos="0">
                <a:schemeClr val="accent4">
                  <a:lumMod val="0"/>
                  <a:lumOff val="100000"/>
                </a:schemeClr>
              </a:gs>
              <a:gs pos="22000">
                <a:schemeClr val="accent4">
                  <a:lumMod val="0"/>
                  <a:lumOff val="100000"/>
                </a:schemeClr>
              </a:gs>
              <a:gs pos="77000">
                <a:schemeClr val="accent4">
                  <a:lumMod val="100000"/>
                </a:schemeClr>
              </a:gs>
            </a:gsLst>
            <a:path path="shape">
              <a:fillToRect l="50000" t="50000" r="50000" b="50000"/>
            </a:path>
            <a:tileRect/>
          </a:gradFill>
          <a:effectLst>
            <a:outerShdw blurRad="508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algn="ctr"/>
            <a:r>
              <a:rPr lang="en-US" sz="2800" dirty="0">
                <a:solidFill>
                  <a:schemeClr val="tx1"/>
                </a:solidFill>
              </a:rPr>
              <a:t>Governance</a:t>
            </a:r>
          </a:p>
        </p:txBody>
      </p:sp>
      <p:sp>
        <p:nvSpPr>
          <p:cNvPr id="19" name="Freeform 18"/>
          <p:cNvSpPr/>
          <p:nvPr/>
        </p:nvSpPr>
        <p:spPr>
          <a:xfrm>
            <a:off x="1353985" y="3048002"/>
            <a:ext cx="5345163" cy="1581402"/>
          </a:xfrm>
          <a:custGeom>
            <a:avLst/>
            <a:gdLst>
              <a:gd name="connsiteX0" fmla="*/ 2672447 w 5345163"/>
              <a:gd name="connsiteY0" fmla="*/ 0 h 1581402"/>
              <a:gd name="connsiteX1" fmla="*/ 5326269 w 5345163"/>
              <a:gd name="connsiteY1" fmla="*/ 1209451 h 1581402"/>
              <a:gd name="connsiteX2" fmla="*/ 5345163 w 5345163"/>
              <a:gd name="connsiteY2" fmla="*/ 1236108 h 1581402"/>
              <a:gd name="connsiteX3" fmla="*/ 4747096 w 5345163"/>
              <a:gd name="connsiteY3" fmla="*/ 1581402 h 1581402"/>
              <a:gd name="connsiteX4" fmla="*/ 4612835 w 5345163"/>
              <a:gd name="connsiteY4" fmla="*/ 1434503 h 1581402"/>
              <a:gd name="connsiteX5" fmla="*/ 2672447 w 5345163"/>
              <a:gd name="connsiteY5" fmla="*/ 685800 h 1581402"/>
              <a:gd name="connsiteX6" fmla="*/ 732060 w 5345163"/>
              <a:gd name="connsiteY6" fmla="*/ 1434503 h 1581402"/>
              <a:gd name="connsiteX7" fmla="*/ 598118 w 5345163"/>
              <a:gd name="connsiteY7" fmla="*/ 1581053 h 1581402"/>
              <a:gd name="connsiteX8" fmla="*/ 0 w 5345163"/>
              <a:gd name="connsiteY8" fmla="*/ 1235729 h 1581402"/>
              <a:gd name="connsiteX9" fmla="*/ 18625 w 5345163"/>
              <a:gd name="connsiteY9" fmla="*/ 1209451 h 1581402"/>
              <a:gd name="connsiteX10" fmla="*/ 2672447 w 5345163"/>
              <a:gd name="connsiteY10" fmla="*/ 0 h 158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5163" h="1581402">
                <a:moveTo>
                  <a:pt x="2672447" y="0"/>
                </a:moveTo>
                <a:cubicBezTo>
                  <a:pt x="3777155" y="0"/>
                  <a:pt x="4751134" y="479755"/>
                  <a:pt x="5326269" y="1209451"/>
                </a:cubicBezTo>
                <a:lnTo>
                  <a:pt x="5345163" y="1236108"/>
                </a:lnTo>
                <a:lnTo>
                  <a:pt x="4747096" y="1581402"/>
                </a:lnTo>
                <a:lnTo>
                  <a:pt x="4612835" y="1434503"/>
                </a:lnTo>
                <a:cubicBezTo>
                  <a:pt x="4151620" y="977251"/>
                  <a:pt x="3453633" y="685800"/>
                  <a:pt x="2672447" y="685800"/>
                </a:cubicBezTo>
                <a:cubicBezTo>
                  <a:pt x="1891261" y="685800"/>
                  <a:pt x="1193275" y="977251"/>
                  <a:pt x="732060" y="1434503"/>
                </a:cubicBezTo>
                <a:lnTo>
                  <a:pt x="598118" y="1581053"/>
                </a:lnTo>
                <a:lnTo>
                  <a:pt x="0" y="1235729"/>
                </a:lnTo>
                <a:lnTo>
                  <a:pt x="18625" y="1209451"/>
                </a:lnTo>
                <a:cubicBezTo>
                  <a:pt x="593760" y="479755"/>
                  <a:pt x="1567740" y="0"/>
                  <a:pt x="2672447" y="0"/>
                </a:cubicBezTo>
                <a:close/>
              </a:path>
            </a:pathLst>
          </a:custGeom>
          <a:gradFill flip="none" rotWithShape="1">
            <a:gsLst>
              <a:gs pos="0">
                <a:schemeClr val="accent5">
                  <a:lumMod val="5000"/>
                  <a:lumOff val="95000"/>
                </a:schemeClr>
              </a:gs>
              <a:gs pos="38000">
                <a:schemeClr val="accent5">
                  <a:lumMod val="45000"/>
                  <a:lumOff val="55000"/>
                </a:schemeClr>
              </a:gs>
              <a:gs pos="100000">
                <a:schemeClr val="accent5">
                  <a:lumMod val="45000"/>
                  <a:lumOff val="55000"/>
                </a:schemeClr>
              </a:gs>
              <a:gs pos="100000">
                <a:schemeClr val="accent5">
                  <a:lumMod val="30000"/>
                  <a:lumOff val="70000"/>
                </a:schemeClr>
              </a:gs>
            </a:gsLst>
            <a:path path="shape">
              <a:fillToRect l="50000" t="50000" r="50000" b="50000"/>
            </a:path>
            <a:tileRect/>
          </a:gradFill>
          <a:effectLst>
            <a:outerShdw blurRad="508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algn="ctr"/>
            <a:r>
              <a:rPr lang="en-US" sz="2800" dirty="0">
                <a:solidFill>
                  <a:schemeClr val="tx1"/>
                </a:solidFill>
              </a:rPr>
              <a:t>Culture</a:t>
            </a:r>
          </a:p>
        </p:txBody>
      </p:sp>
      <p:sp>
        <p:nvSpPr>
          <p:cNvPr id="18" name="Freeform 17"/>
          <p:cNvSpPr/>
          <p:nvPr/>
        </p:nvSpPr>
        <p:spPr>
          <a:xfrm>
            <a:off x="1353985" y="3653591"/>
            <a:ext cx="5345163" cy="1581402"/>
          </a:xfrm>
          <a:custGeom>
            <a:avLst/>
            <a:gdLst>
              <a:gd name="connsiteX0" fmla="*/ 2672447 w 5345163"/>
              <a:gd name="connsiteY0" fmla="*/ 0 h 1581402"/>
              <a:gd name="connsiteX1" fmla="*/ 5326269 w 5345163"/>
              <a:gd name="connsiteY1" fmla="*/ 1209451 h 1581402"/>
              <a:gd name="connsiteX2" fmla="*/ 5345163 w 5345163"/>
              <a:gd name="connsiteY2" fmla="*/ 1236108 h 1581402"/>
              <a:gd name="connsiteX3" fmla="*/ 4747096 w 5345163"/>
              <a:gd name="connsiteY3" fmla="*/ 1581402 h 1581402"/>
              <a:gd name="connsiteX4" fmla="*/ 4612835 w 5345163"/>
              <a:gd name="connsiteY4" fmla="*/ 1434503 h 1581402"/>
              <a:gd name="connsiteX5" fmla="*/ 2672447 w 5345163"/>
              <a:gd name="connsiteY5" fmla="*/ 685800 h 1581402"/>
              <a:gd name="connsiteX6" fmla="*/ 732060 w 5345163"/>
              <a:gd name="connsiteY6" fmla="*/ 1434503 h 1581402"/>
              <a:gd name="connsiteX7" fmla="*/ 598118 w 5345163"/>
              <a:gd name="connsiteY7" fmla="*/ 1581053 h 1581402"/>
              <a:gd name="connsiteX8" fmla="*/ 0 w 5345163"/>
              <a:gd name="connsiteY8" fmla="*/ 1235729 h 1581402"/>
              <a:gd name="connsiteX9" fmla="*/ 18625 w 5345163"/>
              <a:gd name="connsiteY9" fmla="*/ 1209451 h 1581402"/>
              <a:gd name="connsiteX10" fmla="*/ 2672447 w 5345163"/>
              <a:gd name="connsiteY10" fmla="*/ 0 h 158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5163" h="1581402">
                <a:moveTo>
                  <a:pt x="2672447" y="0"/>
                </a:moveTo>
                <a:cubicBezTo>
                  <a:pt x="3777155" y="0"/>
                  <a:pt x="4751134" y="479755"/>
                  <a:pt x="5326269" y="1209451"/>
                </a:cubicBezTo>
                <a:lnTo>
                  <a:pt x="5345163" y="1236108"/>
                </a:lnTo>
                <a:lnTo>
                  <a:pt x="4747096" y="1581402"/>
                </a:lnTo>
                <a:lnTo>
                  <a:pt x="4612835" y="1434503"/>
                </a:lnTo>
                <a:cubicBezTo>
                  <a:pt x="4151620" y="977251"/>
                  <a:pt x="3453633" y="685800"/>
                  <a:pt x="2672447" y="685800"/>
                </a:cubicBezTo>
                <a:cubicBezTo>
                  <a:pt x="1891261" y="685800"/>
                  <a:pt x="1193275" y="977251"/>
                  <a:pt x="732060" y="1434503"/>
                </a:cubicBezTo>
                <a:lnTo>
                  <a:pt x="598118" y="1581053"/>
                </a:lnTo>
                <a:lnTo>
                  <a:pt x="0" y="1235729"/>
                </a:lnTo>
                <a:lnTo>
                  <a:pt x="18625" y="1209451"/>
                </a:lnTo>
                <a:cubicBezTo>
                  <a:pt x="593760" y="479755"/>
                  <a:pt x="1567740" y="0"/>
                  <a:pt x="2672447" y="0"/>
                </a:cubicBezTo>
                <a:close/>
              </a:path>
            </a:pathLst>
          </a:custGeom>
          <a:gradFill flip="none" rotWithShape="1">
            <a:gsLst>
              <a:gs pos="0">
                <a:schemeClr val="accent6">
                  <a:lumMod val="40000"/>
                  <a:lumOff val="60000"/>
                </a:schemeClr>
              </a:gs>
              <a:gs pos="45000">
                <a:schemeClr val="accent6">
                  <a:lumMod val="95000"/>
                  <a:lumOff val="5000"/>
                </a:schemeClr>
              </a:gs>
              <a:gs pos="81000">
                <a:schemeClr val="accent6">
                  <a:lumMod val="60000"/>
                </a:schemeClr>
              </a:gs>
            </a:gsLst>
            <a:path path="shape">
              <a:fillToRect l="50000" t="50000" r="50000" b="50000"/>
            </a:path>
            <a:tileRect/>
          </a:gradFill>
          <a:effectLst>
            <a:outerShdw blurRad="508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algn="ctr"/>
            <a:r>
              <a:rPr lang="en-US" sz="2800" dirty="0">
                <a:solidFill>
                  <a:schemeClr val="tx1"/>
                </a:solidFill>
              </a:rPr>
              <a:t>Nature</a:t>
            </a:r>
          </a:p>
        </p:txBody>
      </p:sp>
      <p:sp>
        <p:nvSpPr>
          <p:cNvPr id="3" name="Freeform 2"/>
          <p:cNvSpPr/>
          <p:nvPr/>
        </p:nvSpPr>
        <p:spPr>
          <a:xfrm>
            <a:off x="7652084" y="942182"/>
            <a:ext cx="2634916" cy="413385"/>
          </a:xfrm>
          <a:custGeom>
            <a:avLst/>
            <a:gdLst>
              <a:gd name="connsiteX0" fmla="*/ 0 w 2189748"/>
              <a:gd name="connsiteY0" fmla="*/ 61907 h 413385"/>
              <a:gd name="connsiteX1" fmla="*/ 12032 w 2189748"/>
              <a:gd name="connsiteY1" fmla="*/ 146128 h 413385"/>
              <a:gd name="connsiteX2" fmla="*/ 36095 w 2189748"/>
              <a:gd name="connsiteY2" fmla="*/ 302538 h 413385"/>
              <a:gd name="connsiteX3" fmla="*/ 60158 w 2189748"/>
              <a:gd name="connsiteY3" fmla="*/ 374728 h 413385"/>
              <a:gd name="connsiteX4" fmla="*/ 132348 w 2189748"/>
              <a:gd name="connsiteY4" fmla="*/ 410823 h 413385"/>
              <a:gd name="connsiteX5" fmla="*/ 156411 w 2189748"/>
              <a:gd name="connsiteY5" fmla="*/ 386759 h 413385"/>
              <a:gd name="connsiteX6" fmla="*/ 192505 w 2189748"/>
              <a:gd name="connsiteY6" fmla="*/ 374728 h 413385"/>
              <a:gd name="connsiteX7" fmla="*/ 216569 w 2189748"/>
              <a:gd name="connsiteY7" fmla="*/ 338633 h 413385"/>
              <a:gd name="connsiteX8" fmla="*/ 252663 w 2189748"/>
              <a:gd name="connsiteY8" fmla="*/ 314570 h 413385"/>
              <a:gd name="connsiteX9" fmla="*/ 348916 w 2189748"/>
              <a:gd name="connsiteY9" fmla="*/ 242380 h 413385"/>
              <a:gd name="connsiteX10" fmla="*/ 529390 w 2189748"/>
              <a:gd name="connsiteY10" fmla="*/ 278475 h 413385"/>
              <a:gd name="connsiteX11" fmla="*/ 541421 w 2189748"/>
              <a:gd name="connsiteY11" fmla="*/ 314570 h 413385"/>
              <a:gd name="connsiteX12" fmla="*/ 553453 w 2189748"/>
              <a:gd name="connsiteY12" fmla="*/ 362696 h 413385"/>
              <a:gd name="connsiteX13" fmla="*/ 589548 w 2189748"/>
              <a:gd name="connsiteY13" fmla="*/ 326601 h 413385"/>
              <a:gd name="connsiteX14" fmla="*/ 637674 w 2189748"/>
              <a:gd name="connsiteY14" fmla="*/ 254412 h 413385"/>
              <a:gd name="connsiteX15" fmla="*/ 673769 w 2189748"/>
              <a:gd name="connsiteY15" fmla="*/ 230349 h 413385"/>
              <a:gd name="connsiteX16" fmla="*/ 770021 w 2189748"/>
              <a:gd name="connsiteY16" fmla="*/ 242380 h 413385"/>
              <a:gd name="connsiteX17" fmla="*/ 842211 w 2189748"/>
              <a:gd name="connsiteY17" fmla="*/ 266444 h 413385"/>
              <a:gd name="connsiteX18" fmla="*/ 890337 w 2189748"/>
              <a:gd name="connsiteY18" fmla="*/ 278475 h 413385"/>
              <a:gd name="connsiteX19" fmla="*/ 1022684 w 2189748"/>
              <a:gd name="connsiteY19" fmla="*/ 314570 h 413385"/>
              <a:gd name="connsiteX20" fmla="*/ 1046748 w 2189748"/>
              <a:gd name="connsiteY20" fmla="*/ 206286 h 413385"/>
              <a:gd name="connsiteX21" fmla="*/ 1082842 w 2189748"/>
              <a:gd name="connsiteY21" fmla="*/ 182223 h 413385"/>
              <a:gd name="connsiteX22" fmla="*/ 1118937 w 2189748"/>
              <a:gd name="connsiteY22" fmla="*/ 194254 h 413385"/>
              <a:gd name="connsiteX23" fmla="*/ 1155032 w 2189748"/>
              <a:gd name="connsiteY23" fmla="*/ 230349 h 413385"/>
              <a:gd name="connsiteX24" fmla="*/ 1191127 w 2189748"/>
              <a:gd name="connsiteY24" fmla="*/ 254412 h 413385"/>
              <a:gd name="connsiteX25" fmla="*/ 1215190 w 2189748"/>
              <a:gd name="connsiteY25" fmla="*/ 326601 h 413385"/>
              <a:gd name="connsiteX26" fmla="*/ 1227221 w 2189748"/>
              <a:gd name="connsiteY26" fmla="*/ 362696 h 413385"/>
              <a:gd name="connsiteX27" fmla="*/ 1167063 w 2189748"/>
              <a:gd name="connsiteY27" fmla="*/ 410823 h 413385"/>
              <a:gd name="connsiteX28" fmla="*/ 1155032 w 2189748"/>
              <a:gd name="connsiteY28" fmla="*/ 374728 h 413385"/>
              <a:gd name="connsiteX29" fmla="*/ 1191127 w 2189748"/>
              <a:gd name="connsiteY29" fmla="*/ 302538 h 413385"/>
              <a:gd name="connsiteX30" fmla="*/ 1251284 w 2189748"/>
              <a:gd name="connsiteY30" fmla="*/ 194254 h 413385"/>
              <a:gd name="connsiteX31" fmla="*/ 1287379 w 2189748"/>
              <a:gd name="connsiteY31" fmla="*/ 182223 h 413385"/>
              <a:gd name="connsiteX32" fmla="*/ 1359569 w 2189748"/>
              <a:gd name="connsiteY32" fmla="*/ 206286 h 413385"/>
              <a:gd name="connsiteX33" fmla="*/ 1395663 w 2189748"/>
              <a:gd name="connsiteY33" fmla="*/ 218317 h 413385"/>
              <a:gd name="connsiteX34" fmla="*/ 1419727 w 2189748"/>
              <a:gd name="connsiteY34" fmla="*/ 242380 h 413385"/>
              <a:gd name="connsiteX35" fmla="*/ 1552074 w 2189748"/>
              <a:gd name="connsiteY35" fmla="*/ 242380 h 413385"/>
              <a:gd name="connsiteX36" fmla="*/ 1588169 w 2189748"/>
              <a:gd name="connsiteY36" fmla="*/ 218317 h 413385"/>
              <a:gd name="connsiteX37" fmla="*/ 1732548 w 2189748"/>
              <a:gd name="connsiteY37" fmla="*/ 194254 h 413385"/>
              <a:gd name="connsiteX38" fmla="*/ 1804737 w 2189748"/>
              <a:gd name="connsiteY38" fmla="*/ 158159 h 413385"/>
              <a:gd name="connsiteX39" fmla="*/ 1900990 w 2189748"/>
              <a:gd name="connsiteY39" fmla="*/ 134096 h 413385"/>
              <a:gd name="connsiteX40" fmla="*/ 1961148 w 2189748"/>
              <a:gd name="connsiteY40" fmla="*/ 85970 h 413385"/>
              <a:gd name="connsiteX41" fmla="*/ 1973179 w 2189748"/>
              <a:gd name="connsiteY41" fmla="*/ 49875 h 413385"/>
              <a:gd name="connsiteX42" fmla="*/ 2009274 w 2189748"/>
              <a:gd name="connsiteY42" fmla="*/ 25812 h 413385"/>
              <a:gd name="connsiteX43" fmla="*/ 2189748 w 2189748"/>
              <a:gd name="connsiteY43" fmla="*/ 1749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189748" h="413385">
                <a:moveTo>
                  <a:pt x="0" y="61907"/>
                </a:moveTo>
                <a:cubicBezTo>
                  <a:pt x="4011" y="89981"/>
                  <a:pt x="8284" y="118018"/>
                  <a:pt x="12032" y="146128"/>
                </a:cubicBezTo>
                <a:cubicBezTo>
                  <a:pt x="18397" y="193869"/>
                  <a:pt x="22909" y="254190"/>
                  <a:pt x="36095" y="302538"/>
                </a:cubicBezTo>
                <a:cubicBezTo>
                  <a:pt x="42769" y="327009"/>
                  <a:pt x="39053" y="360658"/>
                  <a:pt x="60158" y="374728"/>
                </a:cubicBezTo>
                <a:cubicBezTo>
                  <a:pt x="106806" y="405826"/>
                  <a:pt x="82535" y="394218"/>
                  <a:pt x="132348" y="410823"/>
                </a:cubicBezTo>
                <a:cubicBezTo>
                  <a:pt x="140369" y="402802"/>
                  <a:pt x="146684" y="392595"/>
                  <a:pt x="156411" y="386759"/>
                </a:cubicBezTo>
                <a:cubicBezTo>
                  <a:pt x="167286" y="380234"/>
                  <a:pt x="182602" y="382650"/>
                  <a:pt x="192505" y="374728"/>
                </a:cubicBezTo>
                <a:cubicBezTo>
                  <a:pt x="203797" y="365695"/>
                  <a:pt x="206344" y="348858"/>
                  <a:pt x="216569" y="338633"/>
                </a:cubicBezTo>
                <a:cubicBezTo>
                  <a:pt x="226794" y="328408"/>
                  <a:pt x="241781" y="324092"/>
                  <a:pt x="252663" y="314570"/>
                </a:cubicBezTo>
                <a:cubicBezTo>
                  <a:pt x="337740" y="240127"/>
                  <a:pt x="278784" y="265758"/>
                  <a:pt x="348916" y="242380"/>
                </a:cubicBezTo>
                <a:cubicBezTo>
                  <a:pt x="380329" y="244998"/>
                  <a:pt x="491252" y="230802"/>
                  <a:pt x="529390" y="278475"/>
                </a:cubicBezTo>
                <a:cubicBezTo>
                  <a:pt x="537313" y="288378"/>
                  <a:pt x="537937" y="302376"/>
                  <a:pt x="541421" y="314570"/>
                </a:cubicBezTo>
                <a:cubicBezTo>
                  <a:pt x="545964" y="330470"/>
                  <a:pt x="549442" y="346654"/>
                  <a:pt x="553453" y="362696"/>
                </a:cubicBezTo>
                <a:cubicBezTo>
                  <a:pt x="565485" y="350664"/>
                  <a:pt x="579102" y="340032"/>
                  <a:pt x="589548" y="326601"/>
                </a:cubicBezTo>
                <a:cubicBezTo>
                  <a:pt x="607303" y="303773"/>
                  <a:pt x="613611" y="270454"/>
                  <a:pt x="637674" y="254412"/>
                </a:cubicBezTo>
                <a:lnTo>
                  <a:pt x="673769" y="230349"/>
                </a:lnTo>
                <a:cubicBezTo>
                  <a:pt x="705853" y="234359"/>
                  <a:pt x="738405" y="235605"/>
                  <a:pt x="770021" y="242380"/>
                </a:cubicBezTo>
                <a:cubicBezTo>
                  <a:pt x="794823" y="247695"/>
                  <a:pt x="817603" y="260292"/>
                  <a:pt x="842211" y="266444"/>
                </a:cubicBezTo>
                <a:lnTo>
                  <a:pt x="890337" y="278475"/>
                </a:lnTo>
                <a:cubicBezTo>
                  <a:pt x="979542" y="337944"/>
                  <a:pt x="934168" y="332273"/>
                  <a:pt x="1022684" y="314570"/>
                </a:cubicBezTo>
                <a:cubicBezTo>
                  <a:pt x="1022807" y="313829"/>
                  <a:pt x="1034276" y="221876"/>
                  <a:pt x="1046748" y="206286"/>
                </a:cubicBezTo>
                <a:cubicBezTo>
                  <a:pt x="1055781" y="194995"/>
                  <a:pt x="1070811" y="190244"/>
                  <a:pt x="1082842" y="182223"/>
                </a:cubicBezTo>
                <a:cubicBezTo>
                  <a:pt x="1094874" y="186233"/>
                  <a:pt x="1108385" y="187219"/>
                  <a:pt x="1118937" y="194254"/>
                </a:cubicBezTo>
                <a:cubicBezTo>
                  <a:pt x="1133095" y="203692"/>
                  <a:pt x="1141960" y="219456"/>
                  <a:pt x="1155032" y="230349"/>
                </a:cubicBezTo>
                <a:cubicBezTo>
                  <a:pt x="1166141" y="239606"/>
                  <a:pt x="1179095" y="246391"/>
                  <a:pt x="1191127" y="254412"/>
                </a:cubicBezTo>
                <a:lnTo>
                  <a:pt x="1215190" y="326601"/>
                </a:lnTo>
                <a:lnTo>
                  <a:pt x="1227221" y="362696"/>
                </a:lnTo>
                <a:cubicBezTo>
                  <a:pt x="1219788" y="373846"/>
                  <a:pt x="1196121" y="425352"/>
                  <a:pt x="1167063" y="410823"/>
                </a:cubicBezTo>
                <a:cubicBezTo>
                  <a:pt x="1155719" y="405151"/>
                  <a:pt x="1159042" y="386760"/>
                  <a:pt x="1155032" y="374728"/>
                </a:cubicBezTo>
                <a:cubicBezTo>
                  <a:pt x="1185271" y="284006"/>
                  <a:pt x="1144481" y="395829"/>
                  <a:pt x="1191127" y="302538"/>
                </a:cubicBezTo>
                <a:cubicBezTo>
                  <a:pt x="1208077" y="268637"/>
                  <a:pt x="1205760" y="209428"/>
                  <a:pt x="1251284" y="194254"/>
                </a:cubicBezTo>
                <a:lnTo>
                  <a:pt x="1287379" y="182223"/>
                </a:lnTo>
                <a:lnTo>
                  <a:pt x="1359569" y="206286"/>
                </a:lnTo>
                <a:lnTo>
                  <a:pt x="1395663" y="218317"/>
                </a:lnTo>
                <a:cubicBezTo>
                  <a:pt x="1403684" y="226338"/>
                  <a:pt x="1410000" y="236544"/>
                  <a:pt x="1419727" y="242380"/>
                </a:cubicBezTo>
                <a:cubicBezTo>
                  <a:pt x="1461939" y="267707"/>
                  <a:pt x="1505846" y="248159"/>
                  <a:pt x="1552074" y="242380"/>
                </a:cubicBezTo>
                <a:cubicBezTo>
                  <a:pt x="1564106" y="234359"/>
                  <a:pt x="1575235" y="224784"/>
                  <a:pt x="1588169" y="218317"/>
                </a:cubicBezTo>
                <a:cubicBezTo>
                  <a:pt x="1628481" y="198161"/>
                  <a:pt x="1698243" y="198066"/>
                  <a:pt x="1732548" y="194254"/>
                </a:cubicBezTo>
                <a:cubicBezTo>
                  <a:pt x="1823273" y="164013"/>
                  <a:pt x="1711440" y="204807"/>
                  <a:pt x="1804737" y="158159"/>
                </a:cubicBezTo>
                <a:cubicBezTo>
                  <a:pt x="1829398" y="145829"/>
                  <a:pt x="1878116" y="138671"/>
                  <a:pt x="1900990" y="134096"/>
                </a:cubicBezTo>
                <a:cubicBezTo>
                  <a:pt x="1917381" y="123168"/>
                  <a:pt x="1949720" y="105017"/>
                  <a:pt x="1961148" y="85970"/>
                </a:cubicBezTo>
                <a:cubicBezTo>
                  <a:pt x="1967673" y="75095"/>
                  <a:pt x="1965256" y="59778"/>
                  <a:pt x="1973179" y="49875"/>
                </a:cubicBezTo>
                <a:cubicBezTo>
                  <a:pt x="1982212" y="38583"/>
                  <a:pt x="1996060" y="31685"/>
                  <a:pt x="2009274" y="25812"/>
                </a:cubicBezTo>
                <a:cubicBezTo>
                  <a:pt x="2089098" y="-9665"/>
                  <a:pt x="2093962" y="1749"/>
                  <a:pt x="2189748" y="1749"/>
                </a:cubicBezTo>
              </a:path>
            </a:pathLst>
          </a:custGeom>
          <a:noFill/>
          <a:ln w="22225">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a:off x="7652084" y="4432261"/>
            <a:ext cx="541421" cy="12031"/>
          </a:xfrm>
          <a:prstGeom prst="straightConnector1">
            <a:avLst/>
          </a:prstGeom>
          <a:ln w="88900">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640052" y="3807299"/>
            <a:ext cx="866274" cy="31404"/>
          </a:xfrm>
          <a:prstGeom prst="straightConnector1">
            <a:avLst/>
          </a:prstGeom>
          <a:ln w="88900">
            <a:solidFill>
              <a:schemeClr val="accent1">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640052" y="3194366"/>
            <a:ext cx="1106906" cy="38748"/>
          </a:xfrm>
          <a:prstGeom prst="straightConnector1">
            <a:avLst/>
          </a:prstGeom>
          <a:ln w="88900">
            <a:solidFill>
              <a:schemeClr val="accent4">
                <a:lumMod val="60000"/>
                <a:lumOff val="40000"/>
              </a:schemeClr>
            </a:solidFill>
            <a:tailEnd type="triangle" w="lg" len="sm"/>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652084" y="2581433"/>
            <a:ext cx="1479884" cy="0"/>
          </a:xfrm>
          <a:prstGeom prst="straightConnector1">
            <a:avLst/>
          </a:prstGeom>
          <a:ln w="88900">
            <a:solidFill>
              <a:schemeClr val="accent2">
                <a:lumMod val="60000"/>
                <a:lumOff val="4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7640052" y="1929752"/>
            <a:ext cx="1913022" cy="38749"/>
          </a:xfrm>
          <a:prstGeom prst="straightConnector1">
            <a:avLst/>
          </a:prstGeom>
          <a:ln w="88900">
            <a:solidFill>
              <a:schemeClr val="accent6">
                <a:lumMod val="60000"/>
                <a:lumOff val="4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BCB6BF9-D5A8-4051-80A3-F743FA67506F}"/>
              </a:ext>
            </a:extLst>
          </p:cNvPr>
          <p:cNvSpPr/>
          <p:nvPr/>
        </p:nvSpPr>
        <p:spPr>
          <a:xfrm>
            <a:off x="2965841" y="6210003"/>
            <a:ext cx="3611886" cy="253916"/>
          </a:xfrm>
          <a:prstGeom prst="rect">
            <a:avLst/>
          </a:prstGeom>
        </p:spPr>
        <p:txBody>
          <a:bodyPr wrap="none" anchor="t">
            <a:spAutoFit/>
          </a:bodyPr>
          <a:lstStyle/>
          <a:p>
            <a:r>
              <a:rPr lang="en-US" sz="1050" dirty="0"/>
              <a:t>Adapted from https://jods.mitpress.mit.edu/pub/issue3-brand</a:t>
            </a:r>
          </a:p>
        </p:txBody>
      </p:sp>
    </p:spTree>
    <p:extLst>
      <p:ext uri="{BB962C8B-B14F-4D97-AF65-F5344CB8AC3E}">
        <p14:creationId xmlns:p14="http://schemas.microsoft.com/office/powerpoint/2010/main" val="288590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30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22" presetClass="entr" presetSubtype="8"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3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22" presetClass="entr" presetSubtype="8"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3000"/>
                                        <p:tgtEl>
                                          <p:spTgt spid="2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22" presetClass="entr" presetSubtype="8"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3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22" presetClass="entr" presetSubtype="8"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3000"/>
                                        <p:tgtEl>
                                          <p:spTgt spid="1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22" presetClass="entr" presetSubtype="8"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21" grpId="0" animBg="1"/>
      <p:bldP spid="20" grpId="0" animBg="1"/>
      <p:bldP spid="19" grpId="0" animBg="1"/>
      <p:bldP spid="18"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p:cNvSpPr/>
          <p:nvPr/>
        </p:nvSpPr>
        <p:spPr>
          <a:xfrm>
            <a:off x="3423416" y="3545306"/>
            <a:ext cx="5345163" cy="1581402"/>
          </a:xfrm>
          <a:custGeom>
            <a:avLst/>
            <a:gdLst>
              <a:gd name="connsiteX0" fmla="*/ 2672447 w 5345163"/>
              <a:gd name="connsiteY0" fmla="*/ 0 h 1581402"/>
              <a:gd name="connsiteX1" fmla="*/ 5326269 w 5345163"/>
              <a:gd name="connsiteY1" fmla="*/ 1209451 h 1581402"/>
              <a:gd name="connsiteX2" fmla="*/ 5345163 w 5345163"/>
              <a:gd name="connsiteY2" fmla="*/ 1236108 h 1581402"/>
              <a:gd name="connsiteX3" fmla="*/ 4747096 w 5345163"/>
              <a:gd name="connsiteY3" fmla="*/ 1581402 h 1581402"/>
              <a:gd name="connsiteX4" fmla="*/ 4612835 w 5345163"/>
              <a:gd name="connsiteY4" fmla="*/ 1434503 h 1581402"/>
              <a:gd name="connsiteX5" fmla="*/ 2672447 w 5345163"/>
              <a:gd name="connsiteY5" fmla="*/ 685800 h 1581402"/>
              <a:gd name="connsiteX6" fmla="*/ 732060 w 5345163"/>
              <a:gd name="connsiteY6" fmla="*/ 1434503 h 1581402"/>
              <a:gd name="connsiteX7" fmla="*/ 598118 w 5345163"/>
              <a:gd name="connsiteY7" fmla="*/ 1581053 h 1581402"/>
              <a:gd name="connsiteX8" fmla="*/ 0 w 5345163"/>
              <a:gd name="connsiteY8" fmla="*/ 1235729 h 1581402"/>
              <a:gd name="connsiteX9" fmla="*/ 18625 w 5345163"/>
              <a:gd name="connsiteY9" fmla="*/ 1209451 h 1581402"/>
              <a:gd name="connsiteX10" fmla="*/ 2672447 w 5345163"/>
              <a:gd name="connsiteY10" fmla="*/ 0 h 158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5163" h="1581402">
                <a:moveTo>
                  <a:pt x="2672447" y="0"/>
                </a:moveTo>
                <a:cubicBezTo>
                  <a:pt x="3777155" y="0"/>
                  <a:pt x="4751134" y="479755"/>
                  <a:pt x="5326269" y="1209451"/>
                </a:cubicBezTo>
                <a:lnTo>
                  <a:pt x="5345163" y="1236108"/>
                </a:lnTo>
                <a:lnTo>
                  <a:pt x="4747096" y="1581402"/>
                </a:lnTo>
                <a:lnTo>
                  <a:pt x="4612835" y="1434503"/>
                </a:lnTo>
                <a:cubicBezTo>
                  <a:pt x="4151620" y="977251"/>
                  <a:pt x="3453633" y="685800"/>
                  <a:pt x="2672447" y="685800"/>
                </a:cubicBezTo>
                <a:cubicBezTo>
                  <a:pt x="1891261" y="685800"/>
                  <a:pt x="1193275" y="977251"/>
                  <a:pt x="732060" y="1434503"/>
                </a:cubicBezTo>
                <a:lnTo>
                  <a:pt x="598118" y="1581053"/>
                </a:lnTo>
                <a:lnTo>
                  <a:pt x="0" y="1235729"/>
                </a:lnTo>
                <a:lnTo>
                  <a:pt x="18625" y="1209451"/>
                </a:lnTo>
                <a:cubicBezTo>
                  <a:pt x="593760" y="479755"/>
                  <a:pt x="1567740" y="0"/>
                  <a:pt x="2672447" y="0"/>
                </a:cubicBezTo>
                <a:close/>
              </a:path>
            </a:pathLst>
          </a:custGeom>
          <a:gradFill flip="none" rotWithShape="1">
            <a:gsLst>
              <a:gs pos="0">
                <a:schemeClr val="accent6">
                  <a:lumMod val="40000"/>
                  <a:lumOff val="60000"/>
                </a:schemeClr>
              </a:gs>
              <a:gs pos="45000">
                <a:schemeClr val="accent6">
                  <a:lumMod val="95000"/>
                  <a:lumOff val="5000"/>
                </a:schemeClr>
              </a:gs>
              <a:gs pos="81000">
                <a:schemeClr val="accent6">
                  <a:lumMod val="60000"/>
                </a:schemeClr>
              </a:gs>
            </a:gsLst>
            <a:path path="shape">
              <a:fillToRect l="50000" t="50000" r="50000" b="50000"/>
            </a:path>
            <a:tileRect/>
          </a:gra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algn="ctr"/>
            <a:r>
              <a:rPr lang="en-US" sz="2800" dirty="0" err="1">
                <a:solidFill>
                  <a:schemeClr val="tx1"/>
                </a:solidFill>
              </a:rPr>
              <a:t>Phys</a:t>
            </a:r>
            <a:r>
              <a:rPr lang="en-US" sz="2800" dirty="0">
                <a:solidFill>
                  <a:schemeClr val="tx1"/>
                </a:solidFill>
              </a:rPr>
              <a:t> Infra</a:t>
            </a:r>
          </a:p>
        </p:txBody>
      </p:sp>
      <p:sp>
        <p:nvSpPr>
          <p:cNvPr id="24" name="TextBox 23"/>
          <p:cNvSpPr txBox="1"/>
          <p:nvPr/>
        </p:nvSpPr>
        <p:spPr>
          <a:xfrm>
            <a:off x="3201434" y="5601485"/>
            <a:ext cx="5789133" cy="584775"/>
          </a:xfrm>
          <a:prstGeom prst="rect">
            <a:avLst/>
          </a:prstGeom>
          <a:solidFill>
            <a:schemeClr val="bg1"/>
          </a:solidFill>
        </p:spPr>
        <p:txBody>
          <a:bodyPr wrap="square" rtlCol="0">
            <a:spAutoFit/>
          </a:bodyPr>
          <a:lstStyle/>
          <a:p>
            <a:r>
              <a:rPr lang="en-US" sz="1600" dirty="0"/>
              <a:t>The order of a healthy NAS. The fast layers innovate; the slow layers stabilize. The whole combines learning with continuity</a:t>
            </a:r>
          </a:p>
        </p:txBody>
      </p:sp>
      <p:sp>
        <p:nvSpPr>
          <p:cNvPr id="19" name="Freeform 18"/>
          <p:cNvSpPr/>
          <p:nvPr/>
        </p:nvSpPr>
        <p:spPr>
          <a:xfrm>
            <a:off x="3423416" y="2939717"/>
            <a:ext cx="5345163" cy="1581402"/>
          </a:xfrm>
          <a:custGeom>
            <a:avLst/>
            <a:gdLst>
              <a:gd name="connsiteX0" fmla="*/ 2672447 w 5345163"/>
              <a:gd name="connsiteY0" fmla="*/ 0 h 1581402"/>
              <a:gd name="connsiteX1" fmla="*/ 5326269 w 5345163"/>
              <a:gd name="connsiteY1" fmla="*/ 1209451 h 1581402"/>
              <a:gd name="connsiteX2" fmla="*/ 5345163 w 5345163"/>
              <a:gd name="connsiteY2" fmla="*/ 1236108 h 1581402"/>
              <a:gd name="connsiteX3" fmla="*/ 4747096 w 5345163"/>
              <a:gd name="connsiteY3" fmla="*/ 1581402 h 1581402"/>
              <a:gd name="connsiteX4" fmla="*/ 4612835 w 5345163"/>
              <a:gd name="connsiteY4" fmla="*/ 1434503 h 1581402"/>
              <a:gd name="connsiteX5" fmla="*/ 2672447 w 5345163"/>
              <a:gd name="connsiteY5" fmla="*/ 685800 h 1581402"/>
              <a:gd name="connsiteX6" fmla="*/ 732060 w 5345163"/>
              <a:gd name="connsiteY6" fmla="*/ 1434503 h 1581402"/>
              <a:gd name="connsiteX7" fmla="*/ 598118 w 5345163"/>
              <a:gd name="connsiteY7" fmla="*/ 1581053 h 1581402"/>
              <a:gd name="connsiteX8" fmla="*/ 0 w 5345163"/>
              <a:gd name="connsiteY8" fmla="*/ 1235729 h 1581402"/>
              <a:gd name="connsiteX9" fmla="*/ 18625 w 5345163"/>
              <a:gd name="connsiteY9" fmla="*/ 1209451 h 1581402"/>
              <a:gd name="connsiteX10" fmla="*/ 2672447 w 5345163"/>
              <a:gd name="connsiteY10" fmla="*/ 0 h 158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5163" h="1581402">
                <a:moveTo>
                  <a:pt x="2672447" y="0"/>
                </a:moveTo>
                <a:cubicBezTo>
                  <a:pt x="3777155" y="0"/>
                  <a:pt x="4751134" y="479755"/>
                  <a:pt x="5326269" y="1209451"/>
                </a:cubicBezTo>
                <a:lnTo>
                  <a:pt x="5345163" y="1236108"/>
                </a:lnTo>
                <a:lnTo>
                  <a:pt x="4747096" y="1581402"/>
                </a:lnTo>
                <a:lnTo>
                  <a:pt x="4612835" y="1434503"/>
                </a:lnTo>
                <a:cubicBezTo>
                  <a:pt x="4151620" y="977251"/>
                  <a:pt x="3453633" y="685800"/>
                  <a:pt x="2672447" y="685800"/>
                </a:cubicBezTo>
                <a:cubicBezTo>
                  <a:pt x="1891261" y="685800"/>
                  <a:pt x="1193275" y="977251"/>
                  <a:pt x="732060" y="1434503"/>
                </a:cubicBezTo>
                <a:lnTo>
                  <a:pt x="598118" y="1581053"/>
                </a:lnTo>
                <a:lnTo>
                  <a:pt x="0" y="1235729"/>
                </a:lnTo>
                <a:lnTo>
                  <a:pt x="18625" y="1209451"/>
                </a:lnTo>
                <a:cubicBezTo>
                  <a:pt x="593760" y="479755"/>
                  <a:pt x="1567740" y="0"/>
                  <a:pt x="2672447" y="0"/>
                </a:cubicBezTo>
                <a:close/>
              </a:path>
            </a:pathLst>
          </a:custGeom>
          <a:gradFill flip="none" rotWithShape="1">
            <a:gsLst>
              <a:gs pos="0">
                <a:schemeClr val="accent5">
                  <a:lumMod val="5000"/>
                  <a:lumOff val="95000"/>
                </a:schemeClr>
              </a:gs>
              <a:gs pos="38000">
                <a:schemeClr val="accent5">
                  <a:lumMod val="45000"/>
                  <a:lumOff val="55000"/>
                </a:schemeClr>
              </a:gs>
              <a:gs pos="100000">
                <a:schemeClr val="accent5">
                  <a:lumMod val="45000"/>
                  <a:lumOff val="55000"/>
                </a:schemeClr>
              </a:gs>
              <a:gs pos="100000">
                <a:schemeClr val="accent5">
                  <a:lumMod val="30000"/>
                  <a:lumOff val="70000"/>
                </a:schemeClr>
              </a:gs>
            </a:gsLst>
            <a:path path="shape">
              <a:fillToRect l="50000" t="50000" r="50000" b="50000"/>
            </a:path>
            <a:tileRect/>
          </a:gra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algn="ctr"/>
            <a:r>
              <a:rPr lang="en-US" sz="2800" dirty="0" err="1">
                <a:solidFill>
                  <a:schemeClr val="tx1"/>
                </a:solidFill>
              </a:rPr>
              <a:t>Culture&amp;Values</a:t>
            </a:r>
            <a:endParaRPr lang="en-US" sz="2800" dirty="0">
              <a:solidFill>
                <a:schemeClr val="tx1"/>
              </a:solidFill>
            </a:endParaRPr>
          </a:p>
        </p:txBody>
      </p:sp>
      <p:sp>
        <p:nvSpPr>
          <p:cNvPr id="20" name="Freeform 19"/>
          <p:cNvSpPr/>
          <p:nvPr/>
        </p:nvSpPr>
        <p:spPr>
          <a:xfrm>
            <a:off x="3423416" y="2334128"/>
            <a:ext cx="5345163" cy="1581402"/>
          </a:xfrm>
          <a:custGeom>
            <a:avLst/>
            <a:gdLst>
              <a:gd name="connsiteX0" fmla="*/ 2672447 w 5345163"/>
              <a:gd name="connsiteY0" fmla="*/ 0 h 1581402"/>
              <a:gd name="connsiteX1" fmla="*/ 5326269 w 5345163"/>
              <a:gd name="connsiteY1" fmla="*/ 1209451 h 1581402"/>
              <a:gd name="connsiteX2" fmla="*/ 5345163 w 5345163"/>
              <a:gd name="connsiteY2" fmla="*/ 1236108 h 1581402"/>
              <a:gd name="connsiteX3" fmla="*/ 4747096 w 5345163"/>
              <a:gd name="connsiteY3" fmla="*/ 1581402 h 1581402"/>
              <a:gd name="connsiteX4" fmla="*/ 4612835 w 5345163"/>
              <a:gd name="connsiteY4" fmla="*/ 1434503 h 1581402"/>
              <a:gd name="connsiteX5" fmla="*/ 2672447 w 5345163"/>
              <a:gd name="connsiteY5" fmla="*/ 685800 h 1581402"/>
              <a:gd name="connsiteX6" fmla="*/ 732060 w 5345163"/>
              <a:gd name="connsiteY6" fmla="*/ 1434503 h 1581402"/>
              <a:gd name="connsiteX7" fmla="*/ 598118 w 5345163"/>
              <a:gd name="connsiteY7" fmla="*/ 1581053 h 1581402"/>
              <a:gd name="connsiteX8" fmla="*/ 0 w 5345163"/>
              <a:gd name="connsiteY8" fmla="*/ 1235729 h 1581402"/>
              <a:gd name="connsiteX9" fmla="*/ 18625 w 5345163"/>
              <a:gd name="connsiteY9" fmla="*/ 1209451 h 1581402"/>
              <a:gd name="connsiteX10" fmla="*/ 2672447 w 5345163"/>
              <a:gd name="connsiteY10" fmla="*/ 0 h 158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5163" h="1581402">
                <a:moveTo>
                  <a:pt x="2672447" y="0"/>
                </a:moveTo>
                <a:cubicBezTo>
                  <a:pt x="3777155" y="0"/>
                  <a:pt x="4751134" y="479755"/>
                  <a:pt x="5326269" y="1209451"/>
                </a:cubicBezTo>
                <a:lnTo>
                  <a:pt x="5345163" y="1236108"/>
                </a:lnTo>
                <a:lnTo>
                  <a:pt x="4747096" y="1581402"/>
                </a:lnTo>
                <a:lnTo>
                  <a:pt x="4612835" y="1434503"/>
                </a:lnTo>
                <a:cubicBezTo>
                  <a:pt x="4151620" y="977251"/>
                  <a:pt x="3453633" y="685800"/>
                  <a:pt x="2672447" y="685800"/>
                </a:cubicBezTo>
                <a:cubicBezTo>
                  <a:pt x="1891261" y="685800"/>
                  <a:pt x="1193275" y="977251"/>
                  <a:pt x="732060" y="1434503"/>
                </a:cubicBezTo>
                <a:lnTo>
                  <a:pt x="598118" y="1581053"/>
                </a:lnTo>
                <a:lnTo>
                  <a:pt x="0" y="1235729"/>
                </a:lnTo>
                <a:lnTo>
                  <a:pt x="18625" y="1209451"/>
                </a:lnTo>
                <a:cubicBezTo>
                  <a:pt x="593760" y="479755"/>
                  <a:pt x="1567740" y="0"/>
                  <a:pt x="2672447" y="0"/>
                </a:cubicBezTo>
                <a:close/>
              </a:path>
            </a:pathLst>
          </a:custGeom>
          <a:gradFill flip="none" rotWithShape="1">
            <a:gsLst>
              <a:gs pos="0">
                <a:schemeClr val="accent4">
                  <a:lumMod val="0"/>
                  <a:lumOff val="100000"/>
                </a:schemeClr>
              </a:gs>
              <a:gs pos="22000">
                <a:schemeClr val="accent4">
                  <a:lumMod val="0"/>
                  <a:lumOff val="100000"/>
                </a:schemeClr>
              </a:gs>
              <a:gs pos="77000">
                <a:schemeClr val="accent4">
                  <a:lumMod val="100000"/>
                </a:schemeClr>
              </a:gs>
            </a:gsLst>
            <a:path path="shape">
              <a:fillToRect l="50000" t="50000" r="50000" b="50000"/>
            </a:path>
            <a:tileRect/>
          </a:gra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algn="ctr"/>
            <a:r>
              <a:rPr lang="en-US" sz="2800" dirty="0">
                <a:solidFill>
                  <a:schemeClr val="tx1"/>
                </a:solidFill>
              </a:rPr>
              <a:t>Regulations</a:t>
            </a:r>
          </a:p>
        </p:txBody>
      </p:sp>
      <p:sp>
        <p:nvSpPr>
          <p:cNvPr id="21" name="Freeform 20"/>
          <p:cNvSpPr/>
          <p:nvPr/>
        </p:nvSpPr>
        <p:spPr>
          <a:xfrm>
            <a:off x="3423416" y="1728539"/>
            <a:ext cx="5345163" cy="1581402"/>
          </a:xfrm>
          <a:custGeom>
            <a:avLst/>
            <a:gdLst>
              <a:gd name="connsiteX0" fmla="*/ 2672447 w 5345163"/>
              <a:gd name="connsiteY0" fmla="*/ 0 h 1581402"/>
              <a:gd name="connsiteX1" fmla="*/ 5326269 w 5345163"/>
              <a:gd name="connsiteY1" fmla="*/ 1209451 h 1581402"/>
              <a:gd name="connsiteX2" fmla="*/ 5345163 w 5345163"/>
              <a:gd name="connsiteY2" fmla="*/ 1236108 h 1581402"/>
              <a:gd name="connsiteX3" fmla="*/ 4747096 w 5345163"/>
              <a:gd name="connsiteY3" fmla="*/ 1581402 h 1581402"/>
              <a:gd name="connsiteX4" fmla="*/ 4612835 w 5345163"/>
              <a:gd name="connsiteY4" fmla="*/ 1434503 h 1581402"/>
              <a:gd name="connsiteX5" fmla="*/ 2672447 w 5345163"/>
              <a:gd name="connsiteY5" fmla="*/ 685800 h 1581402"/>
              <a:gd name="connsiteX6" fmla="*/ 732060 w 5345163"/>
              <a:gd name="connsiteY6" fmla="*/ 1434503 h 1581402"/>
              <a:gd name="connsiteX7" fmla="*/ 598118 w 5345163"/>
              <a:gd name="connsiteY7" fmla="*/ 1581053 h 1581402"/>
              <a:gd name="connsiteX8" fmla="*/ 0 w 5345163"/>
              <a:gd name="connsiteY8" fmla="*/ 1235729 h 1581402"/>
              <a:gd name="connsiteX9" fmla="*/ 18625 w 5345163"/>
              <a:gd name="connsiteY9" fmla="*/ 1209451 h 1581402"/>
              <a:gd name="connsiteX10" fmla="*/ 2672447 w 5345163"/>
              <a:gd name="connsiteY10" fmla="*/ 0 h 158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5163" h="1581402">
                <a:moveTo>
                  <a:pt x="2672447" y="0"/>
                </a:moveTo>
                <a:cubicBezTo>
                  <a:pt x="3777155" y="0"/>
                  <a:pt x="4751134" y="479755"/>
                  <a:pt x="5326269" y="1209451"/>
                </a:cubicBezTo>
                <a:lnTo>
                  <a:pt x="5345163" y="1236108"/>
                </a:lnTo>
                <a:lnTo>
                  <a:pt x="4747096" y="1581402"/>
                </a:lnTo>
                <a:lnTo>
                  <a:pt x="4612835" y="1434503"/>
                </a:lnTo>
                <a:cubicBezTo>
                  <a:pt x="4151620" y="977251"/>
                  <a:pt x="3453633" y="685800"/>
                  <a:pt x="2672447" y="685800"/>
                </a:cubicBezTo>
                <a:cubicBezTo>
                  <a:pt x="1891261" y="685800"/>
                  <a:pt x="1193275" y="977251"/>
                  <a:pt x="732060" y="1434503"/>
                </a:cubicBezTo>
                <a:lnTo>
                  <a:pt x="598118" y="1581053"/>
                </a:lnTo>
                <a:lnTo>
                  <a:pt x="0" y="1235729"/>
                </a:lnTo>
                <a:lnTo>
                  <a:pt x="18625" y="1209451"/>
                </a:lnTo>
                <a:cubicBezTo>
                  <a:pt x="593760" y="479755"/>
                  <a:pt x="1567740" y="0"/>
                  <a:pt x="2672447" y="0"/>
                </a:cubicBezTo>
                <a:close/>
              </a:path>
            </a:pathLst>
          </a:custGeom>
          <a:gradFill flip="none" rotWithShape="1">
            <a:gsLst>
              <a:gs pos="0">
                <a:schemeClr val="accent2">
                  <a:lumMod val="0"/>
                  <a:lumOff val="100000"/>
                </a:schemeClr>
              </a:gs>
              <a:gs pos="0">
                <a:schemeClr val="accent2">
                  <a:lumMod val="0"/>
                  <a:lumOff val="100000"/>
                </a:schemeClr>
              </a:gs>
              <a:gs pos="73000">
                <a:schemeClr val="accent2">
                  <a:lumMod val="100000"/>
                </a:schemeClr>
              </a:gs>
            </a:gsLst>
            <a:path path="shape">
              <a:fillToRect l="50000" t="50000" r="50000" b="50000"/>
            </a:path>
            <a:tileRect/>
          </a:gra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algn="ctr"/>
            <a:r>
              <a:rPr lang="en-US" sz="2800" dirty="0">
                <a:solidFill>
                  <a:schemeClr val="tx1"/>
                </a:solidFill>
              </a:rPr>
              <a:t>NAS CI</a:t>
            </a:r>
          </a:p>
        </p:txBody>
      </p:sp>
      <p:sp>
        <p:nvSpPr>
          <p:cNvPr id="22" name="Freeform 21"/>
          <p:cNvSpPr/>
          <p:nvPr/>
        </p:nvSpPr>
        <p:spPr>
          <a:xfrm>
            <a:off x="3423416" y="1122950"/>
            <a:ext cx="5345163" cy="1581402"/>
          </a:xfrm>
          <a:custGeom>
            <a:avLst/>
            <a:gdLst>
              <a:gd name="connsiteX0" fmla="*/ 2672447 w 5345163"/>
              <a:gd name="connsiteY0" fmla="*/ 0 h 1581402"/>
              <a:gd name="connsiteX1" fmla="*/ 5326269 w 5345163"/>
              <a:gd name="connsiteY1" fmla="*/ 1209451 h 1581402"/>
              <a:gd name="connsiteX2" fmla="*/ 5345163 w 5345163"/>
              <a:gd name="connsiteY2" fmla="*/ 1236108 h 1581402"/>
              <a:gd name="connsiteX3" fmla="*/ 4747096 w 5345163"/>
              <a:gd name="connsiteY3" fmla="*/ 1581402 h 1581402"/>
              <a:gd name="connsiteX4" fmla="*/ 4612835 w 5345163"/>
              <a:gd name="connsiteY4" fmla="*/ 1434503 h 1581402"/>
              <a:gd name="connsiteX5" fmla="*/ 2672447 w 5345163"/>
              <a:gd name="connsiteY5" fmla="*/ 685800 h 1581402"/>
              <a:gd name="connsiteX6" fmla="*/ 732060 w 5345163"/>
              <a:gd name="connsiteY6" fmla="*/ 1434503 h 1581402"/>
              <a:gd name="connsiteX7" fmla="*/ 598118 w 5345163"/>
              <a:gd name="connsiteY7" fmla="*/ 1581053 h 1581402"/>
              <a:gd name="connsiteX8" fmla="*/ 0 w 5345163"/>
              <a:gd name="connsiteY8" fmla="*/ 1235729 h 1581402"/>
              <a:gd name="connsiteX9" fmla="*/ 18625 w 5345163"/>
              <a:gd name="connsiteY9" fmla="*/ 1209451 h 1581402"/>
              <a:gd name="connsiteX10" fmla="*/ 2672447 w 5345163"/>
              <a:gd name="connsiteY10" fmla="*/ 0 h 158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5163" h="1581402">
                <a:moveTo>
                  <a:pt x="2672447" y="0"/>
                </a:moveTo>
                <a:cubicBezTo>
                  <a:pt x="3777155" y="0"/>
                  <a:pt x="4751134" y="479755"/>
                  <a:pt x="5326269" y="1209451"/>
                </a:cubicBezTo>
                <a:lnTo>
                  <a:pt x="5345163" y="1236108"/>
                </a:lnTo>
                <a:lnTo>
                  <a:pt x="4747096" y="1581402"/>
                </a:lnTo>
                <a:lnTo>
                  <a:pt x="4612835" y="1434503"/>
                </a:lnTo>
                <a:cubicBezTo>
                  <a:pt x="4151620" y="977251"/>
                  <a:pt x="3453633" y="685800"/>
                  <a:pt x="2672447" y="685800"/>
                </a:cubicBezTo>
                <a:cubicBezTo>
                  <a:pt x="1891261" y="685800"/>
                  <a:pt x="1193275" y="977251"/>
                  <a:pt x="732060" y="1434503"/>
                </a:cubicBezTo>
                <a:lnTo>
                  <a:pt x="598118" y="1581053"/>
                </a:lnTo>
                <a:lnTo>
                  <a:pt x="0" y="1235729"/>
                </a:lnTo>
                <a:lnTo>
                  <a:pt x="18625" y="1209451"/>
                </a:lnTo>
                <a:cubicBezTo>
                  <a:pt x="593760" y="479755"/>
                  <a:pt x="1567740" y="0"/>
                  <a:pt x="2672447" y="0"/>
                </a:cubicBezTo>
                <a:close/>
              </a:path>
            </a:pathLst>
          </a:custGeom>
          <a:gradFill flip="none" rotWithShape="1">
            <a:gsLst>
              <a:gs pos="0">
                <a:schemeClr val="accent6">
                  <a:lumMod val="0"/>
                  <a:lumOff val="100000"/>
                </a:schemeClr>
              </a:gs>
              <a:gs pos="0">
                <a:schemeClr val="accent6">
                  <a:lumMod val="0"/>
                  <a:lumOff val="100000"/>
                </a:schemeClr>
              </a:gs>
              <a:gs pos="74000">
                <a:schemeClr val="accent6">
                  <a:lumMod val="100000"/>
                </a:schemeClr>
              </a:gs>
            </a:gsLst>
            <a:path path="shape">
              <a:fillToRect l="50000" t="50000" r="50000" b="50000"/>
            </a:path>
            <a:tileRect/>
          </a:gra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algn="ctr"/>
            <a:r>
              <a:rPr lang="en-US" sz="2800" dirty="0">
                <a:solidFill>
                  <a:schemeClr val="tx1"/>
                </a:solidFill>
              </a:rPr>
              <a:t>NAS ME</a:t>
            </a:r>
          </a:p>
        </p:txBody>
      </p:sp>
      <p:sp>
        <p:nvSpPr>
          <p:cNvPr id="23" name="Freeform 22"/>
          <p:cNvSpPr/>
          <p:nvPr/>
        </p:nvSpPr>
        <p:spPr>
          <a:xfrm>
            <a:off x="3423416" y="517361"/>
            <a:ext cx="5345163" cy="1581402"/>
          </a:xfrm>
          <a:custGeom>
            <a:avLst/>
            <a:gdLst>
              <a:gd name="connsiteX0" fmla="*/ 2672447 w 5345163"/>
              <a:gd name="connsiteY0" fmla="*/ 0 h 1581402"/>
              <a:gd name="connsiteX1" fmla="*/ 5326269 w 5345163"/>
              <a:gd name="connsiteY1" fmla="*/ 1209451 h 1581402"/>
              <a:gd name="connsiteX2" fmla="*/ 5345163 w 5345163"/>
              <a:gd name="connsiteY2" fmla="*/ 1236108 h 1581402"/>
              <a:gd name="connsiteX3" fmla="*/ 4747096 w 5345163"/>
              <a:gd name="connsiteY3" fmla="*/ 1581402 h 1581402"/>
              <a:gd name="connsiteX4" fmla="*/ 4612835 w 5345163"/>
              <a:gd name="connsiteY4" fmla="*/ 1434503 h 1581402"/>
              <a:gd name="connsiteX5" fmla="*/ 2672447 w 5345163"/>
              <a:gd name="connsiteY5" fmla="*/ 685800 h 1581402"/>
              <a:gd name="connsiteX6" fmla="*/ 732060 w 5345163"/>
              <a:gd name="connsiteY6" fmla="*/ 1434503 h 1581402"/>
              <a:gd name="connsiteX7" fmla="*/ 598118 w 5345163"/>
              <a:gd name="connsiteY7" fmla="*/ 1581053 h 1581402"/>
              <a:gd name="connsiteX8" fmla="*/ 0 w 5345163"/>
              <a:gd name="connsiteY8" fmla="*/ 1235729 h 1581402"/>
              <a:gd name="connsiteX9" fmla="*/ 18625 w 5345163"/>
              <a:gd name="connsiteY9" fmla="*/ 1209451 h 1581402"/>
              <a:gd name="connsiteX10" fmla="*/ 2672447 w 5345163"/>
              <a:gd name="connsiteY10" fmla="*/ 0 h 158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5163" h="1581402">
                <a:moveTo>
                  <a:pt x="2672447" y="0"/>
                </a:moveTo>
                <a:cubicBezTo>
                  <a:pt x="3777155" y="0"/>
                  <a:pt x="4751134" y="479755"/>
                  <a:pt x="5326269" y="1209451"/>
                </a:cubicBezTo>
                <a:lnTo>
                  <a:pt x="5345163" y="1236108"/>
                </a:lnTo>
                <a:lnTo>
                  <a:pt x="4747096" y="1581402"/>
                </a:lnTo>
                <a:lnTo>
                  <a:pt x="4612835" y="1434503"/>
                </a:lnTo>
                <a:cubicBezTo>
                  <a:pt x="4151620" y="977251"/>
                  <a:pt x="3453633" y="685800"/>
                  <a:pt x="2672447" y="685800"/>
                </a:cubicBezTo>
                <a:cubicBezTo>
                  <a:pt x="1891261" y="685800"/>
                  <a:pt x="1193275" y="977251"/>
                  <a:pt x="732060" y="1434503"/>
                </a:cubicBezTo>
                <a:lnTo>
                  <a:pt x="598118" y="1581053"/>
                </a:lnTo>
                <a:lnTo>
                  <a:pt x="0" y="1235729"/>
                </a:lnTo>
                <a:lnTo>
                  <a:pt x="18625" y="1209451"/>
                </a:lnTo>
                <a:cubicBezTo>
                  <a:pt x="593760" y="479755"/>
                  <a:pt x="1567740" y="0"/>
                  <a:pt x="2672447" y="0"/>
                </a:cubicBezTo>
                <a:close/>
              </a:path>
            </a:pathLst>
          </a:custGeom>
          <a:gradFill flip="none" rotWithShape="1">
            <a:gsLst>
              <a:gs pos="0">
                <a:schemeClr val="accent5">
                  <a:lumMod val="0"/>
                  <a:lumOff val="100000"/>
                </a:schemeClr>
              </a:gs>
              <a:gs pos="0">
                <a:schemeClr val="accent5">
                  <a:lumMod val="0"/>
                  <a:lumOff val="100000"/>
                </a:schemeClr>
              </a:gs>
              <a:gs pos="62000">
                <a:schemeClr val="accent5">
                  <a:lumMod val="100000"/>
                </a:schemeClr>
              </a:gs>
            </a:gsLst>
            <a:path path="shape">
              <a:fillToRect l="50000" t="50000" r="50000" b="50000"/>
            </a:path>
            <a:tileRect/>
          </a:gra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algn="ctr"/>
            <a:r>
              <a:rPr lang="en-US" sz="2800" dirty="0">
                <a:solidFill>
                  <a:schemeClr val="tx1"/>
                </a:solidFill>
              </a:rPr>
              <a:t>NAS MS</a:t>
            </a:r>
          </a:p>
        </p:txBody>
      </p:sp>
      <p:sp>
        <p:nvSpPr>
          <p:cNvPr id="2" name="Rectangle 1">
            <a:extLst>
              <a:ext uri="{FF2B5EF4-FFF2-40B4-BE49-F238E27FC236}">
                <a16:creationId xmlns:a16="http://schemas.microsoft.com/office/drawing/2014/main" id="{6D21167E-4D9C-4C7B-98B8-6C218D11E804}"/>
              </a:ext>
            </a:extLst>
          </p:cNvPr>
          <p:cNvSpPr/>
          <p:nvPr/>
        </p:nvSpPr>
        <p:spPr>
          <a:xfrm>
            <a:off x="4404310" y="6194452"/>
            <a:ext cx="3611886" cy="253916"/>
          </a:xfrm>
          <a:prstGeom prst="rect">
            <a:avLst/>
          </a:prstGeom>
        </p:spPr>
        <p:txBody>
          <a:bodyPr wrap="none" anchor="t">
            <a:spAutoFit/>
          </a:bodyPr>
          <a:lstStyle/>
          <a:p>
            <a:r>
              <a:rPr lang="en-US" sz="1050" dirty="0"/>
              <a:t>Adapted from https://jods.mitpress.mit.edu/pub/issue3-brand</a:t>
            </a:r>
          </a:p>
        </p:txBody>
      </p:sp>
    </p:spTree>
    <p:extLst>
      <p:ext uri="{BB962C8B-B14F-4D97-AF65-F5344CB8AC3E}">
        <p14:creationId xmlns:p14="http://schemas.microsoft.com/office/powerpoint/2010/main" val="268612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0718" y="215038"/>
            <a:ext cx="8570563" cy="6427923"/>
          </a:xfrm>
          <a:prstGeom prst="rect">
            <a:avLst/>
          </a:prstGeom>
        </p:spPr>
      </p:pic>
      <p:sp>
        <p:nvSpPr>
          <p:cNvPr id="3" name="TextBox 2"/>
          <p:cNvSpPr txBox="1"/>
          <p:nvPr/>
        </p:nvSpPr>
        <p:spPr>
          <a:xfrm>
            <a:off x="8592337" y="4859167"/>
            <a:ext cx="3423332" cy="369332"/>
          </a:xfrm>
          <a:prstGeom prst="rect">
            <a:avLst/>
          </a:prstGeom>
          <a:solidFill>
            <a:schemeClr val="accent2">
              <a:lumMod val="60000"/>
              <a:lumOff val="40000"/>
            </a:schemeClr>
          </a:solidFill>
        </p:spPr>
        <p:txBody>
          <a:bodyPr wrap="square" rtlCol="0">
            <a:spAutoFit/>
          </a:bodyPr>
          <a:lstStyle/>
          <a:p>
            <a:r>
              <a:rPr lang="en-US" dirty="0" smtClean="0"/>
              <a:t>Architectural approaches</a:t>
            </a:r>
            <a:endParaRPr lang="en-US" dirty="0"/>
          </a:p>
        </p:txBody>
      </p:sp>
      <p:sp>
        <p:nvSpPr>
          <p:cNvPr id="4" name="TextBox 3"/>
          <p:cNvSpPr txBox="1"/>
          <p:nvPr/>
        </p:nvSpPr>
        <p:spPr>
          <a:xfrm>
            <a:off x="8592337" y="4372998"/>
            <a:ext cx="3423332" cy="369332"/>
          </a:xfrm>
          <a:prstGeom prst="rect">
            <a:avLst/>
          </a:prstGeom>
          <a:solidFill>
            <a:schemeClr val="accent2">
              <a:lumMod val="60000"/>
              <a:lumOff val="40000"/>
            </a:schemeClr>
          </a:solidFill>
        </p:spPr>
        <p:txBody>
          <a:bodyPr wrap="square" rtlCol="0">
            <a:spAutoFit/>
          </a:bodyPr>
          <a:lstStyle/>
          <a:p>
            <a:r>
              <a:rPr lang="en-US" dirty="0" smtClean="0"/>
              <a:t>SDLC</a:t>
            </a:r>
            <a:endParaRPr lang="en-US" dirty="0"/>
          </a:p>
        </p:txBody>
      </p:sp>
      <p:sp>
        <p:nvSpPr>
          <p:cNvPr id="5" name="TextBox 4"/>
          <p:cNvSpPr txBox="1"/>
          <p:nvPr/>
        </p:nvSpPr>
        <p:spPr>
          <a:xfrm>
            <a:off x="8592337" y="3886830"/>
            <a:ext cx="3423332" cy="369332"/>
          </a:xfrm>
          <a:prstGeom prst="rect">
            <a:avLst/>
          </a:prstGeom>
          <a:solidFill>
            <a:schemeClr val="accent2">
              <a:lumMod val="60000"/>
              <a:lumOff val="40000"/>
            </a:schemeClr>
          </a:solidFill>
        </p:spPr>
        <p:txBody>
          <a:bodyPr wrap="square" rtlCol="0">
            <a:spAutoFit/>
          </a:bodyPr>
          <a:lstStyle/>
          <a:p>
            <a:r>
              <a:rPr lang="en-US" dirty="0" smtClean="0"/>
              <a:t>Acquisition strategy</a:t>
            </a:r>
            <a:endParaRPr lang="en-US" dirty="0"/>
          </a:p>
        </p:txBody>
      </p:sp>
    </p:spTree>
    <p:extLst>
      <p:ext uri="{BB962C8B-B14F-4D97-AF65-F5344CB8AC3E}">
        <p14:creationId xmlns:p14="http://schemas.microsoft.com/office/powerpoint/2010/main" val="213481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salisbury cathed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5681" y="267246"/>
            <a:ext cx="7660639" cy="6323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35409"/>
      </p:ext>
    </p:extLst>
  </p:cSld>
  <p:clrMapOvr>
    <a:masterClrMapping/>
  </p:clrMapOvr>
  <mc:AlternateContent xmlns:mc="http://schemas.openxmlformats.org/markup-compatibility/2006" xmlns:p14="http://schemas.microsoft.com/office/powerpoint/2010/main">
    <mc:Choice Requires="p14">
      <p:transition spd="slow">
        <p14:reveal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DD5F54B-B9BA-4F43-BB76-F81E741B7083}"/>
              </a:ext>
            </a:extLst>
          </p:cNvPr>
          <p:cNvPicPr>
            <a:picLocks noChangeAspect="1"/>
          </p:cNvPicPr>
          <p:nvPr/>
        </p:nvPicPr>
        <p:blipFill>
          <a:blip r:embed="rId2"/>
          <a:stretch>
            <a:fillRect/>
          </a:stretch>
        </p:blipFill>
        <p:spPr>
          <a:xfrm>
            <a:off x="840277" y="643466"/>
            <a:ext cx="10511446" cy="5571067"/>
          </a:xfrm>
          <a:prstGeom prst="rect">
            <a:avLst/>
          </a:prstGeom>
        </p:spPr>
      </p:pic>
    </p:spTree>
    <p:extLst>
      <p:ext uri="{BB962C8B-B14F-4D97-AF65-F5344CB8AC3E}">
        <p14:creationId xmlns:p14="http://schemas.microsoft.com/office/powerpoint/2010/main" val="31558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1845" y="1586204"/>
            <a:ext cx="10435506" cy="1815882"/>
          </a:xfrm>
          <a:prstGeom prst="rect">
            <a:avLst/>
          </a:prstGeom>
        </p:spPr>
        <p:txBody>
          <a:bodyPr wrap="square">
            <a:spAutoFit/>
          </a:bodyPr>
          <a:lstStyle/>
          <a:p>
            <a:r>
              <a:rPr lang="en-US" sz="2800" u="sng" dirty="0"/>
              <a:t>Dictionary</a:t>
            </a:r>
            <a:r>
              <a:rPr lang="en-US" sz="2800" u="sng" baseline="30000" dirty="0"/>
              <a:t>*</a:t>
            </a:r>
            <a:r>
              <a:rPr lang="en-US" sz="2800" u="sng" dirty="0"/>
              <a:t> definition of resilience</a:t>
            </a:r>
            <a:endParaRPr lang="en-US" sz="2000" u="sng" baseline="30000" dirty="0"/>
          </a:p>
          <a:p>
            <a:r>
              <a:rPr lang="en-US" sz="2800" i="1" dirty="0"/>
              <a:t>1 : the capability of a strained body to recover its size and shape after deformation caused especially by compressive stress</a:t>
            </a:r>
          </a:p>
          <a:p>
            <a:r>
              <a:rPr lang="en-US" sz="2800" i="1" dirty="0"/>
              <a:t>2 : an ability to recover from or adjust easily to misfortune or change</a:t>
            </a:r>
          </a:p>
        </p:txBody>
      </p:sp>
      <p:sp>
        <p:nvSpPr>
          <p:cNvPr id="2" name="Rectangle 1"/>
          <p:cNvSpPr/>
          <p:nvPr/>
        </p:nvSpPr>
        <p:spPr>
          <a:xfrm>
            <a:off x="531844" y="3884552"/>
            <a:ext cx="10374454" cy="1815882"/>
          </a:xfrm>
          <a:prstGeom prst="rect">
            <a:avLst/>
          </a:prstGeom>
        </p:spPr>
        <p:txBody>
          <a:bodyPr wrap="square">
            <a:spAutoFit/>
          </a:bodyPr>
          <a:lstStyle/>
          <a:p>
            <a:r>
              <a:rPr lang="en-US" sz="2800" u="sng" dirty="0">
                <a:cs typeface="Calibri" panose="020F0502020204030204" pitchFamily="34" charset="0"/>
              </a:rPr>
              <a:t>PPD 21 definition of resilience</a:t>
            </a:r>
          </a:p>
          <a:p>
            <a:r>
              <a:rPr lang="en-US" sz="2800" i="1" dirty="0">
                <a:cs typeface="Calibri" panose="020F0502020204030204" pitchFamily="34" charset="0"/>
              </a:rPr>
              <a:t>The term "resilience" means the ability to prepare for and adapt to changing conditions and withstand and recover rapidly from disruptions. </a:t>
            </a:r>
          </a:p>
        </p:txBody>
      </p:sp>
      <p:sp>
        <p:nvSpPr>
          <p:cNvPr id="3" name="TextBox 2"/>
          <p:cNvSpPr txBox="1"/>
          <p:nvPr/>
        </p:nvSpPr>
        <p:spPr>
          <a:xfrm>
            <a:off x="721895" y="5943600"/>
            <a:ext cx="6725652" cy="261610"/>
          </a:xfrm>
          <a:prstGeom prst="rect">
            <a:avLst/>
          </a:prstGeom>
          <a:noFill/>
        </p:spPr>
        <p:txBody>
          <a:bodyPr wrap="square" rtlCol="0">
            <a:spAutoFit/>
          </a:bodyPr>
          <a:lstStyle/>
          <a:p>
            <a:r>
              <a:rPr lang="en-US" sz="1100" dirty="0"/>
              <a:t>*Merriam Webster</a:t>
            </a:r>
          </a:p>
        </p:txBody>
      </p:sp>
    </p:spTree>
    <p:extLst>
      <p:ext uri="{BB962C8B-B14F-4D97-AF65-F5344CB8AC3E}">
        <p14:creationId xmlns:p14="http://schemas.microsoft.com/office/powerpoint/2010/main" val="238927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1845" y="1586204"/>
            <a:ext cx="10435506" cy="1815882"/>
          </a:xfrm>
          <a:prstGeom prst="rect">
            <a:avLst/>
          </a:prstGeom>
        </p:spPr>
        <p:txBody>
          <a:bodyPr wrap="square">
            <a:spAutoFit/>
          </a:bodyPr>
          <a:lstStyle/>
          <a:p>
            <a:r>
              <a:rPr lang="en-US" sz="2800" dirty="0">
                <a:solidFill>
                  <a:schemeClr val="bg1">
                    <a:lumMod val="85000"/>
                  </a:schemeClr>
                </a:solidFill>
              </a:rPr>
              <a:t>Dictionary definition of resilience</a:t>
            </a:r>
          </a:p>
          <a:p>
            <a:r>
              <a:rPr lang="en-US" sz="2800" dirty="0">
                <a:solidFill>
                  <a:schemeClr val="bg1">
                    <a:lumMod val="85000"/>
                  </a:schemeClr>
                </a:solidFill>
              </a:rPr>
              <a:t>1 : the capability of a strained body to recover its size and shape after deformation caused especially by compressive stress</a:t>
            </a:r>
          </a:p>
          <a:p>
            <a:r>
              <a:rPr lang="en-US" sz="2800" dirty="0"/>
              <a:t>2 : an ability to recover from or adjust easily to misfortune or change</a:t>
            </a:r>
          </a:p>
        </p:txBody>
      </p:sp>
      <p:sp>
        <p:nvSpPr>
          <p:cNvPr id="2" name="Rectangle 1"/>
          <p:cNvSpPr/>
          <p:nvPr/>
        </p:nvSpPr>
        <p:spPr>
          <a:xfrm>
            <a:off x="531844" y="3884552"/>
            <a:ext cx="10374454" cy="1815882"/>
          </a:xfrm>
          <a:prstGeom prst="rect">
            <a:avLst/>
          </a:prstGeom>
        </p:spPr>
        <p:txBody>
          <a:bodyPr wrap="square">
            <a:spAutoFit/>
          </a:bodyPr>
          <a:lstStyle/>
          <a:p>
            <a:r>
              <a:rPr lang="en-US" sz="2800" dirty="0">
                <a:solidFill>
                  <a:schemeClr val="bg1">
                    <a:lumMod val="85000"/>
                  </a:schemeClr>
                </a:solidFill>
              </a:rPr>
              <a:t>PPD 21 definition of resilience</a:t>
            </a:r>
          </a:p>
          <a:p>
            <a:r>
              <a:rPr lang="en-US" sz="2800" dirty="0">
                <a:solidFill>
                  <a:schemeClr val="bg1">
                    <a:lumMod val="85000"/>
                  </a:schemeClr>
                </a:solidFill>
              </a:rPr>
              <a:t>The term "resilience" means the ability to prepare for and adapt to changing conditions and withstand and recover rapidly from disruptions. </a:t>
            </a:r>
          </a:p>
        </p:txBody>
      </p:sp>
    </p:spTree>
    <p:extLst>
      <p:ext uri="{BB962C8B-B14F-4D97-AF65-F5344CB8AC3E}">
        <p14:creationId xmlns:p14="http://schemas.microsoft.com/office/powerpoint/2010/main" val="667487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1845" y="1586204"/>
            <a:ext cx="10384971" cy="1815882"/>
          </a:xfrm>
          <a:prstGeom prst="rect">
            <a:avLst/>
          </a:prstGeom>
        </p:spPr>
        <p:txBody>
          <a:bodyPr wrap="square" anchor="t">
            <a:spAutoFit/>
          </a:bodyPr>
          <a:lstStyle/>
          <a:p>
            <a:r>
              <a:rPr lang="en-US" sz="2800" dirty="0">
                <a:solidFill>
                  <a:schemeClr val="bg1">
                    <a:lumMod val="75000"/>
                  </a:schemeClr>
                </a:solidFill>
              </a:rPr>
              <a:t>Definition of resilience</a:t>
            </a:r>
          </a:p>
          <a:p>
            <a:r>
              <a:rPr lang="en-US" sz="2800" dirty="0">
                <a:solidFill>
                  <a:schemeClr val="bg1">
                    <a:lumMod val="75000"/>
                  </a:schemeClr>
                </a:solidFill>
              </a:rPr>
              <a:t>1 : the capability of a strained body to recover its size and shape after deformation caused especially by compressive stress</a:t>
            </a:r>
          </a:p>
          <a:p>
            <a:r>
              <a:rPr lang="en-US" sz="2800" dirty="0"/>
              <a:t>2 : an ability to </a:t>
            </a:r>
            <a:r>
              <a:rPr lang="en-US" sz="2800" b="1" u="sng" dirty="0">
                <a:solidFill>
                  <a:srgbClr val="FF0000"/>
                </a:solidFill>
              </a:rPr>
              <a:t>recover from</a:t>
            </a:r>
            <a:r>
              <a:rPr lang="en-US" sz="2800" dirty="0"/>
              <a:t> or adjust easily to </a:t>
            </a:r>
            <a:r>
              <a:rPr lang="en-US" sz="2800" b="1" u="sng" dirty="0">
                <a:solidFill>
                  <a:srgbClr val="FF0000"/>
                </a:solidFill>
              </a:rPr>
              <a:t>misfortune</a:t>
            </a:r>
            <a:r>
              <a:rPr lang="en-US" sz="2800" dirty="0"/>
              <a:t> or change</a:t>
            </a:r>
            <a:endParaRPr lang="en-US" sz="2800" dirty="0">
              <a:cs typeface="Calibri"/>
            </a:endParaRPr>
          </a:p>
        </p:txBody>
      </p:sp>
    </p:spTree>
    <p:extLst>
      <p:ext uri="{BB962C8B-B14F-4D97-AF65-F5344CB8AC3E}">
        <p14:creationId xmlns:p14="http://schemas.microsoft.com/office/powerpoint/2010/main" val="32531007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D56C4D-B2E6-41E0-BB90-3DB9961280DA}"/>
              </a:ext>
            </a:extLst>
          </p:cNvPr>
          <p:cNvSpPr txBox="1"/>
          <p:nvPr/>
        </p:nvSpPr>
        <p:spPr>
          <a:xfrm>
            <a:off x="3690200" y="3130814"/>
            <a:ext cx="48115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An ability to recover from misfortune </a:t>
            </a:r>
            <a:endParaRPr lang="en-US" sz="2400" dirty="0">
              <a:cs typeface="Calibri"/>
            </a:endParaRPr>
          </a:p>
        </p:txBody>
      </p:sp>
    </p:spTree>
    <p:extLst>
      <p:ext uri="{BB962C8B-B14F-4D97-AF65-F5344CB8AC3E}">
        <p14:creationId xmlns:p14="http://schemas.microsoft.com/office/powerpoint/2010/main" val="25535680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3349129" y="672029"/>
            <a:ext cx="11016" cy="462708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360145" y="5310129"/>
            <a:ext cx="6411816" cy="2203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360145" y="1597446"/>
            <a:ext cx="1817783"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177928" y="1597446"/>
            <a:ext cx="18618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a:off x="5177927" y="1586431"/>
            <a:ext cx="1905917" cy="2476172"/>
          </a:xfrm>
          <a:custGeom>
            <a:avLst/>
            <a:gdLst>
              <a:gd name="connsiteX0" fmla="*/ 0 w 2423710"/>
              <a:gd name="connsiteY0" fmla="*/ 0 h 2776265"/>
              <a:gd name="connsiteX1" fmla="*/ 925416 w 2423710"/>
              <a:gd name="connsiteY1" fmla="*/ 2776250 h 2776265"/>
              <a:gd name="connsiteX2" fmla="*/ 2423710 w 2423710"/>
              <a:gd name="connsiteY2" fmla="*/ 44067 h 2776265"/>
            </a:gdLst>
            <a:ahLst/>
            <a:cxnLst>
              <a:cxn ang="0">
                <a:pos x="connsiteX0" y="connsiteY0"/>
              </a:cxn>
              <a:cxn ang="0">
                <a:pos x="connsiteX1" y="connsiteY1"/>
              </a:cxn>
              <a:cxn ang="0">
                <a:pos x="connsiteX2" y="connsiteY2"/>
              </a:cxn>
            </a:cxnLst>
            <a:rect l="l" t="t" r="r" b="b"/>
            <a:pathLst>
              <a:path w="2423710" h="2776265">
                <a:moveTo>
                  <a:pt x="0" y="0"/>
                </a:moveTo>
                <a:cubicBezTo>
                  <a:pt x="260732" y="1384453"/>
                  <a:pt x="521464" y="2768906"/>
                  <a:pt x="925416" y="2776250"/>
                </a:cubicBezTo>
                <a:cubicBezTo>
                  <a:pt x="1329368" y="2783595"/>
                  <a:pt x="2021594" y="244207"/>
                  <a:pt x="2423710" y="44067"/>
                </a:cubicBezTo>
              </a:path>
            </a:pathLst>
          </a:custGeom>
          <a:noFill/>
          <a:ln w="254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5188945" y="1608463"/>
            <a:ext cx="3272009" cy="2754217"/>
          </a:xfrm>
          <a:custGeom>
            <a:avLst/>
            <a:gdLst>
              <a:gd name="connsiteX0" fmla="*/ 0 w 2765233"/>
              <a:gd name="connsiteY0" fmla="*/ 0 h 2754217"/>
              <a:gd name="connsiteX1" fmla="*/ 627961 w 2765233"/>
              <a:gd name="connsiteY1" fmla="*/ 2754217 h 2754217"/>
              <a:gd name="connsiteX2" fmla="*/ 2765233 w 2765233"/>
              <a:gd name="connsiteY2" fmla="*/ 0 h 2754217"/>
            </a:gdLst>
            <a:ahLst/>
            <a:cxnLst>
              <a:cxn ang="0">
                <a:pos x="connsiteX0" y="connsiteY0"/>
              </a:cxn>
              <a:cxn ang="0">
                <a:pos x="connsiteX1" y="connsiteY1"/>
              </a:cxn>
              <a:cxn ang="0">
                <a:pos x="connsiteX2" y="connsiteY2"/>
              </a:cxn>
            </a:cxnLst>
            <a:rect l="l" t="t" r="r" b="b"/>
            <a:pathLst>
              <a:path w="2765233" h="2754217">
                <a:moveTo>
                  <a:pt x="0" y="0"/>
                </a:moveTo>
                <a:cubicBezTo>
                  <a:pt x="83544" y="1377108"/>
                  <a:pt x="167089" y="2754217"/>
                  <a:pt x="627961" y="2754217"/>
                </a:cubicBezTo>
                <a:cubicBezTo>
                  <a:pt x="1088833" y="2754217"/>
                  <a:pt x="2416366" y="462709"/>
                  <a:pt x="2765233" y="0"/>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7039778" y="1597446"/>
            <a:ext cx="2732183"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6" name="Explosion 1 25"/>
          <p:cNvSpPr/>
          <p:nvPr/>
        </p:nvSpPr>
        <p:spPr>
          <a:xfrm>
            <a:off x="4814371" y="1057620"/>
            <a:ext cx="815248" cy="672029"/>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Crisis</a:t>
            </a:r>
          </a:p>
        </p:txBody>
      </p:sp>
      <p:sp>
        <p:nvSpPr>
          <p:cNvPr id="29" name="Rectangle 28"/>
          <p:cNvSpPr/>
          <p:nvPr/>
        </p:nvSpPr>
        <p:spPr>
          <a:xfrm>
            <a:off x="1615807" y="5740831"/>
            <a:ext cx="9290892" cy="430887"/>
          </a:xfrm>
          <a:prstGeom prst="rect">
            <a:avLst/>
          </a:prstGeom>
        </p:spPr>
        <p:txBody>
          <a:bodyPr wrap="square">
            <a:spAutoFit/>
          </a:bodyPr>
          <a:lstStyle/>
          <a:p>
            <a:r>
              <a:rPr lang="en-US" sz="1100" dirty="0">
                <a:solidFill>
                  <a:srgbClr val="333333"/>
                </a:solidFill>
                <a:latin typeface="Source Sans Pro"/>
              </a:rPr>
              <a:t>Adapted from - </a:t>
            </a:r>
            <a:r>
              <a:rPr lang="en-US" sz="1100" dirty="0" err="1">
                <a:solidFill>
                  <a:srgbClr val="333333"/>
                </a:solidFill>
                <a:latin typeface="Source Sans Pro"/>
              </a:rPr>
              <a:t>Furuta</a:t>
            </a:r>
            <a:r>
              <a:rPr lang="en-US" sz="1100" dirty="0">
                <a:solidFill>
                  <a:srgbClr val="333333"/>
                </a:solidFill>
                <a:latin typeface="Source Sans Pro"/>
              </a:rPr>
              <a:t> K. (2015) Resilience Engineering. In: </a:t>
            </a:r>
            <a:r>
              <a:rPr lang="en-US" sz="1100" dirty="0" err="1">
                <a:solidFill>
                  <a:srgbClr val="333333"/>
                </a:solidFill>
                <a:latin typeface="Source Sans Pro"/>
              </a:rPr>
              <a:t>Ahn</a:t>
            </a:r>
            <a:r>
              <a:rPr lang="en-US" sz="1100" dirty="0">
                <a:solidFill>
                  <a:srgbClr val="333333"/>
                </a:solidFill>
                <a:latin typeface="Source Sans Pro"/>
              </a:rPr>
              <a:t> J., Carson C., Jensen M., </a:t>
            </a:r>
            <a:r>
              <a:rPr lang="en-US" sz="1100" dirty="0" err="1">
                <a:solidFill>
                  <a:srgbClr val="333333"/>
                </a:solidFill>
                <a:latin typeface="Source Sans Pro"/>
              </a:rPr>
              <a:t>Juraku</a:t>
            </a:r>
            <a:r>
              <a:rPr lang="en-US" sz="1100" dirty="0">
                <a:solidFill>
                  <a:srgbClr val="333333"/>
                </a:solidFill>
                <a:latin typeface="Source Sans Pro"/>
              </a:rPr>
              <a:t> K., Nagasaki S., Tanaka S. (</a:t>
            </a:r>
            <a:r>
              <a:rPr lang="en-US" sz="1100" dirty="0" err="1">
                <a:solidFill>
                  <a:srgbClr val="333333"/>
                </a:solidFill>
                <a:latin typeface="Source Sans Pro"/>
              </a:rPr>
              <a:t>eds</a:t>
            </a:r>
            <a:r>
              <a:rPr lang="en-US" sz="1100" dirty="0">
                <a:solidFill>
                  <a:srgbClr val="333333"/>
                </a:solidFill>
                <a:latin typeface="Source Sans Pro"/>
              </a:rPr>
              <a:t>) Reflections on the Fukushima Daiichi Nuclear Accident. Springer, Cham</a:t>
            </a:r>
            <a:endParaRPr lang="en-US" sz="1100" dirty="0"/>
          </a:p>
        </p:txBody>
      </p:sp>
      <p:sp>
        <p:nvSpPr>
          <p:cNvPr id="30" name="TextBox 29"/>
          <p:cNvSpPr txBox="1"/>
          <p:nvPr/>
        </p:nvSpPr>
        <p:spPr>
          <a:xfrm>
            <a:off x="2853368" y="1961002"/>
            <a:ext cx="461665" cy="1961003"/>
          </a:xfrm>
          <a:prstGeom prst="rect">
            <a:avLst/>
          </a:prstGeom>
          <a:noFill/>
        </p:spPr>
        <p:txBody>
          <a:bodyPr vert="vert270" wrap="square" rtlCol="0">
            <a:spAutoFit/>
          </a:bodyPr>
          <a:lstStyle/>
          <a:p>
            <a:r>
              <a:rPr lang="en-US" dirty="0"/>
              <a:t>Functionality</a:t>
            </a:r>
          </a:p>
        </p:txBody>
      </p:sp>
      <p:sp>
        <p:nvSpPr>
          <p:cNvPr id="31" name="TextBox 30"/>
          <p:cNvSpPr txBox="1"/>
          <p:nvPr/>
        </p:nvSpPr>
        <p:spPr>
          <a:xfrm>
            <a:off x="4814371" y="5332163"/>
            <a:ext cx="3205909" cy="369332"/>
          </a:xfrm>
          <a:prstGeom prst="rect">
            <a:avLst/>
          </a:prstGeom>
          <a:noFill/>
        </p:spPr>
        <p:txBody>
          <a:bodyPr wrap="square" rtlCol="0">
            <a:spAutoFit/>
          </a:bodyPr>
          <a:lstStyle/>
          <a:p>
            <a:r>
              <a:rPr lang="en-US" dirty="0"/>
              <a:t>Time</a:t>
            </a:r>
          </a:p>
        </p:txBody>
      </p:sp>
      <p:grpSp>
        <p:nvGrpSpPr>
          <p:cNvPr id="2" name="Group 1"/>
          <p:cNvGrpSpPr/>
          <p:nvPr/>
        </p:nvGrpSpPr>
        <p:grpSpPr>
          <a:xfrm>
            <a:off x="7485960" y="2963401"/>
            <a:ext cx="3233452" cy="444476"/>
            <a:chOff x="7485960" y="2963401"/>
            <a:chExt cx="3233452" cy="444476"/>
          </a:xfrm>
        </p:grpSpPr>
        <p:sp>
          <p:nvSpPr>
            <p:cNvPr id="1027" name="TextBox 1026"/>
            <p:cNvSpPr txBox="1"/>
            <p:nvPr/>
          </p:nvSpPr>
          <p:spPr>
            <a:xfrm>
              <a:off x="8405869" y="3038545"/>
              <a:ext cx="2313543" cy="369332"/>
            </a:xfrm>
            <a:prstGeom prst="rect">
              <a:avLst/>
            </a:prstGeom>
            <a:noFill/>
          </p:spPr>
          <p:txBody>
            <a:bodyPr wrap="square" rtlCol="0">
              <a:spAutoFit/>
            </a:bodyPr>
            <a:lstStyle/>
            <a:p>
              <a:r>
                <a:rPr lang="en-US" dirty="0"/>
                <a:t>Low resilience</a:t>
              </a:r>
            </a:p>
          </p:txBody>
        </p:sp>
        <p:cxnSp>
          <p:nvCxnSpPr>
            <p:cNvPr id="36" name="Straight Arrow Connector 35"/>
            <p:cNvCxnSpPr/>
            <p:nvPr/>
          </p:nvCxnSpPr>
          <p:spPr>
            <a:xfrm>
              <a:off x="7485960" y="2963401"/>
              <a:ext cx="986012" cy="242643"/>
            </a:xfrm>
            <a:prstGeom prst="straightConnector1">
              <a:avLst/>
            </a:prstGeom>
            <a:ln>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7039778" y="747311"/>
            <a:ext cx="2796449" cy="839119"/>
            <a:chOff x="7039778" y="747311"/>
            <a:chExt cx="2796449" cy="839119"/>
          </a:xfrm>
        </p:grpSpPr>
        <p:cxnSp>
          <p:nvCxnSpPr>
            <p:cNvPr id="1025" name="Straight Arrow Connector 1024"/>
            <p:cNvCxnSpPr/>
            <p:nvPr/>
          </p:nvCxnSpPr>
          <p:spPr>
            <a:xfrm flipV="1">
              <a:off x="7039778" y="859316"/>
              <a:ext cx="528810" cy="727114"/>
            </a:xfrm>
            <a:prstGeom prst="straightConnector1">
              <a:avLst/>
            </a:prstGeom>
            <a:ln>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522684" y="747311"/>
              <a:ext cx="2313543" cy="369332"/>
            </a:xfrm>
            <a:prstGeom prst="rect">
              <a:avLst/>
            </a:prstGeom>
            <a:noFill/>
          </p:spPr>
          <p:txBody>
            <a:bodyPr wrap="square" rtlCol="0">
              <a:spAutoFit/>
            </a:bodyPr>
            <a:lstStyle/>
            <a:p>
              <a:r>
                <a:rPr lang="en-US" dirty="0"/>
                <a:t>Higher resilience</a:t>
              </a:r>
            </a:p>
          </p:txBody>
        </p:sp>
      </p:grpSp>
    </p:spTree>
    <p:extLst>
      <p:ext uri="{BB962C8B-B14F-4D97-AF65-F5344CB8AC3E}">
        <p14:creationId xmlns:p14="http://schemas.microsoft.com/office/powerpoint/2010/main" val="143361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1"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2500"/>
                                        <p:tgtEl>
                                          <p:spTgt spid="21"/>
                                        </p:tgtEl>
                                      </p:cBhvr>
                                    </p:animEffect>
                                  </p:childTnLst>
                                </p:cTn>
                              </p:par>
                              <p:par>
                                <p:cTn id="16" presetID="22" presetClass="entr" presetSubtype="8" fill="hold" grpId="1"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1500"/>
                                        <p:tgtEl>
                                          <p:spTgt spid="20"/>
                                        </p:tgtEl>
                                      </p:cBhvr>
                                    </p:animEffec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par>
                          <p:cTn id="21" fill="hold">
                            <p:stCondLst>
                              <p:cond delay="2500"/>
                            </p:stCondLst>
                            <p:childTnLst>
                              <p:par>
                                <p:cTn id="22" presetID="1" presetClass="entr" presetSubtype="0" fill="hold" nodeType="afterEffect">
                                  <p:stCondLst>
                                    <p:cond delay="2000"/>
                                  </p:stCondLst>
                                  <p:childTnLst>
                                    <p:set>
                                      <p:cBhvr>
                                        <p:cTn id="23" dur="1" fill="hold">
                                          <p:stCondLst>
                                            <p:cond delay="0"/>
                                          </p:stCondLst>
                                        </p:cTn>
                                        <p:tgtEl>
                                          <p:spTgt spid="24"/>
                                        </p:tgtEl>
                                        <p:attrNameLst>
                                          <p:attrName>style.visibility</p:attrName>
                                        </p:attrNameLst>
                                      </p:cBhvr>
                                      <p:to>
                                        <p:strVal val="visible"/>
                                      </p:to>
                                    </p:set>
                                  </p:childTnLst>
                                </p:cTn>
                              </p:par>
                            </p:childTnLst>
                          </p:cTn>
                        </p:par>
                        <p:par>
                          <p:cTn id="24" fill="hold">
                            <p:stCondLst>
                              <p:cond delay="4500"/>
                            </p:stCondLst>
                            <p:childTnLst>
                              <p:par>
                                <p:cTn id="25" presetID="1"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par>
                          <p:cTn id="27" fill="hold">
                            <p:stCondLst>
                              <p:cond delay="4500"/>
                            </p:stCondLst>
                            <p:childTnLst>
                              <p:par>
                                <p:cTn id="28" presetID="1" presetClass="entr" presetSubtype="0"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1" animBg="1"/>
      <p:bldP spid="21" grpId="1"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293394" y="1862311"/>
            <a:ext cx="5664200" cy="2568575"/>
          </a:xfrm>
          <a:prstGeom prst="roundRect">
            <a:avLst>
              <a:gd name="adj" fmla="val 5014"/>
            </a:avLst>
          </a:prstGeom>
          <a:gradFill>
            <a:gsLst>
              <a:gs pos="0">
                <a:schemeClr val="bg1">
                  <a:lumMod val="75000"/>
                </a:schemeClr>
              </a:gs>
              <a:gs pos="100000">
                <a:schemeClr val="bg1">
                  <a:lumMod val="85000"/>
                  <a:alpha val="50000"/>
                </a:schemeClr>
              </a:gs>
            </a:gsLst>
            <a:lin ang="5400000" scaled="1"/>
          </a:gradFill>
          <a:ln w="12700">
            <a:no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nchor="ctr"/>
          <a:lstStyle/>
          <a:p>
            <a:pPr algn="ctr">
              <a:defRPr/>
            </a:pPr>
            <a:endParaRPr lang="en-US" dirty="0"/>
          </a:p>
        </p:txBody>
      </p:sp>
      <p:sp>
        <p:nvSpPr>
          <p:cNvPr id="7" name="Rounded Rectangle 6"/>
          <p:cNvSpPr/>
          <p:nvPr/>
        </p:nvSpPr>
        <p:spPr>
          <a:xfrm>
            <a:off x="2234407" y="1862311"/>
            <a:ext cx="2043113" cy="2568575"/>
          </a:xfrm>
          <a:prstGeom prst="roundRect">
            <a:avLst>
              <a:gd name="adj" fmla="val 7708"/>
            </a:avLst>
          </a:prstGeom>
          <a:gradFill>
            <a:gsLst>
              <a:gs pos="0">
                <a:srgbClr val="92D050">
                  <a:alpha val="50000"/>
                </a:srgbClr>
              </a:gs>
              <a:gs pos="100000">
                <a:schemeClr val="bg1">
                  <a:lumMod val="85000"/>
                  <a:alpha val="50000"/>
                </a:schemeClr>
              </a:gs>
            </a:gsLst>
            <a:lin ang="5400000" scaled="1"/>
          </a:gradFill>
          <a:ln w="12700">
            <a:no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nchor="ctr"/>
          <a:lstStyle/>
          <a:p>
            <a:pPr algn="ctr">
              <a:defRPr/>
            </a:pPr>
            <a:endParaRPr lang="en-US" dirty="0"/>
          </a:p>
        </p:txBody>
      </p:sp>
      <p:sp>
        <p:nvSpPr>
          <p:cNvPr id="8" name="Left Brace 7"/>
          <p:cNvSpPr/>
          <p:nvPr/>
        </p:nvSpPr>
        <p:spPr>
          <a:xfrm rot="16200000" flipH="1">
            <a:off x="5262591" y="1196838"/>
            <a:ext cx="1629186" cy="3598396"/>
          </a:xfrm>
          <a:prstGeom prst="leftBrace">
            <a:avLst>
              <a:gd name="adj1" fmla="val 39970"/>
              <a:gd name="adj2" fmla="val 51517"/>
            </a:avLst>
          </a:prstGeom>
          <a:gradFill flip="none" rotWithShape="1">
            <a:gsLst>
              <a:gs pos="96000">
                <a:srgbClr val="FF0000"/>
              </a:gs>
              <a:gs pos="63000">
                <a:srgbClr val="FFFF00"/>
              </a:gs>
              <a:gs pos="0">
                <a:srgbClr val="008000"/>
              </a:gs>
            </a:gsLst>
            <a:path path="circle">
              <a:fillToRect l="100000" t="100000"/>
            </a:path>
            <a:tileRect r="-100000" b="-100000"/>
          </a:gradFill>
          <a:ln>
            <a:noFill/>
          </a:ln>
        </p:spPr>
        <p:style>
          <a:lnRef idx="2">
            <a:schemeClr val="accent1"/>
          </a:lnRef>
          <a:fillRef idx="0">
            <a:schemeClr val="accent1"/>
          </a:fillRef>
          <a:effectRef idx="1">
            <a:schemeClr val="accent1"/>
          </a:effectRef>
          <a:fontRef idx="minor">
            <a:schemeClr val="tx1"/>
          </a:fontRef>
        </p:style>
        <p:txBody>
          <a:bodyPr vert="vert" anchor="ctr"/>
          <a:lstStyle/>
          <a:p>
            <a:pPr algn="ctr">
              <a:defRPr/>
            </a:pPr>
            <a:r>
              <a:rPr lang="en-US" sz="1600" b="1" dirty="0"/>
              <a:t>Contingency Operations</a:t>
            </a:r>
          </a:p>
        </p:txBody>
      </p:sp>
      <p:sp>
        <p:nvSpPr>
          <p:cNvPr id="9" name="TextBox 8"/>
          <p:cNvSpPr txBox="1"/>
          <p:nvPr/>
        </p:nvSpPr>
        <p:spPr>
          <a:xfrm>
            <a:off x="2547144" y="1857549"/>
            <a:ext cx="1479550" cy="549275"/>
          </a:xfrm>
          <a:prstGeom prst="rect">
            <a:avLst/>
          </a:prstGeom>
          <a:noFill/>
        </p:spPr>
        <p:txBody>
          <a:bodyPr anchorCtr="1">
            <a:normAutofit/>
          </a:bodyPr>
          <a:lstStyle/>
          <a:p>
            <a:pPr algn="ctr">
              <a:defRPr/>
            </a:pPr>
            <a:r>
              <a:rPr lang="en-US" sz="1600" b="1" dirty="0"/>
              <a:t>Pre-Incident </a:t>
            </a:r>
            <a:endParaRPr lang="en-US" sz="1200" b="1" i="1" dirty="0"/>
          </a:p>
        </p:txBody>
      </p:sp>
      <p:sp>
        <p:nvSpPr>
          <p:cNvPr id="10" name="TextBox 9"/>
          <p:cNvSpPr txBox="1">
            <a:spLocks noChangeArrowheads="1"/>
          </p:cNvSpPr>
          <p:nvPr/>
        </p:nvSpPr>
        <p:spPr bwMode="auto">
          <a:xfrm>
            <a:off x="5866606" y="1928985"/>
            <a:ext cx="26543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buNone/>
            </a:pPr>
            <a:r>
              <a:rPr lang="en-US" altLang="en-US" sz="1600" b="1" dirty="0"/>
              <a:t>Post-Incident Operations</a:t>
            </a:r>
          </a:p>
        </p:txBody>
      </p:sp>
      <p:sp>
        <p:nvSpPr>
          <p:cNvPr id="12" name="Freeform 11"/>
          <p:cNvSpPr/>
          <p:nvPr/>
        </p:nvSpPr>
        <p:spPr bwMode="auto">
          <a:xfrm>
            <a:off x="2270921" y="4093288"/>
            <a:ext cx="2239789" cy="465835"/>
          </a:xfrm>
          <a:custGeom>
            <a:avLst/>
            <a:gdLst>
              <a:gd name="connsiteX0" fmla="*/ 0 w 2128486"/>
              <a:gd name="connsiteY0" fmla="*/ 64369 h 386208"/>
              <a:gd name="connsiteX1" fmla="*/ 64369 w 2128486"/>
              <a:gd name="connsiteY1" fmla="*/ 0 h 386208"/>
              <a:gd name="connsiteX2" fmla="*/ 2064117 w 2128486"/>
              <a:gd name="connsiteY2" fmla="*/ 0 h 386208"/>
              <a:gd name="connsiteX3" fmla="*/ 2128486 w 2128486"/>
              <a:gd name="connsiteY3" fmla="*/ 64369 h 386208"/>
              <a:gd name="connsiteX4" fmla="*/ 2128486 w 2128486"/>
              <a:gd name="connsiteY4" fmla="*/ 321839 h 386208"/>
              <a:gd name="connsiteX5" fmla="*/ 2064117 w 2128486"/>
              <a:gd name="connsiteY5" fmla="*/ 386208 h 386208"/>
              <a:gd name="connsiteX6" fmla="*/ 64369 w 2128486"/>
              <a:gd name="connsiteY6" fmla="*/ 386208 h 386208"/>
              <a:gd name="connsiteX7" fmla="*/ 0 w 2128486"/>
              <a:gd name="connsiteY7" fmla="*/ 321839 h 386208"/>
              <a:gd name="connsiteX8" fmla="*/ 0 w 2128486"/>
              <a:gd name="connsiteY8" fmla="*/ 64369 h 38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8486" h="386208">
                <a:moveTo>
                  <a:pt x="0" y="64369"/>
                </a:moveTo>
                <a:cubicBezTo>
                  <a:pt x="0" y="28819"/>
                  <a:pt x="28819" y="0"/>
                  <a:pt x="64369" y="0"/>
                </a:cubicBezTo>
                <a:lnTo>
                  <a:pt x="2064117" y="0"/>
                </a:lnTo>
                <a:cubicBezTo>
                  <a:pt x="2099667" y="0"/>
                  <a:pt x="2128486" y="28819"/>
                  <a:pt x="2128486" y="64369"/>
                </a:cubicBezTo>
                <a:lnTo>
                  <a:pt x="2128486" y="321839"/>
                </a:lnTo>
                <a:cubicBezTo>
                  <a:pt x="2128486" y="357389"/>
                  <a:pt x="2099667" y="386208"/>
                  <a:pt x="2064117" y="386208"/>
                </a:cubicBezTo>
                <a:lnTo>
                  <a:pt x="64369" y="386208"/>
                </a:lnTo>
                <a:cubicBezTo>
                  <a:pt x="28819" y="386208"/>
                  <a:pt x="0" y="357389"/>
                  <a:pt x="0" y="321839"/>
                </a:cubicBezTo>
                <a:lnTo>
                  <a:pt x="0" y="64369"/>
                </a:lnTo>
                <a:close/>
              </a:path>
            </a:pathLst>
          </a:custGeom>
          <a:solidFill>
            <a:srgbClr val="1F285A"/>
          </a:solidFill>
        </p:spPr>
        <p:style>
          <a:lnRef idx="0">
            <a:schemeClr val="accent2"/>
          </a:lnRef>
          <a:fillRef idx="3">
            <a:schemeClr val="accent2"/>
          </a:fillRef>
          <a:effectRef idx="3">
            <a:schemeClr val="accent2"/>
          </a:effectRef>
          <a:fontRef idx="minor">
            <a:schemeClr val="lt1"/>
          </a:fontRef>
        </p:style>
        <p:txBody>
          <a:bodyPr lIns="79813" tIns="79813" rIns="79813" bIns="79813" spcCol="1270" anchor="ctr"/>
          <a:lstStyle/>
          <a:p>
            <a:pPr algn="ctr" defTabSz="711200">
              <a:lnSpc>
                <a:spcPct val="90000"/>
              </a:lnSpc>
              <a:spcAft>
                <a:spcPct val="35000"/>
              </a:spcAft>
              <a:defRPr/>
            </a:pPr>
            <a:r>
              <a:rPr lang="en-US" sz="1600" dirty="0"/>
              <a:t>Avoidance and Mitigation</a:t>
            </a:r>
          </a:p>
        </p:txBody>
      </p:sp>
      <p:sp>
        <p:nvSpPr>
          <p:cNvPr id="14" name="Freeform 13"/>
          <p:cNvSpPr/>
          <p:nvPr/>
        </p:nvSpPr>
        <p:spPr bwMode="auto">
          <a:xfrm>
            <a:off x="2266157" y="5125994"/>
            <a:ext cx="7465393" cy="461891"/>
          </a:xfrm>
          <a:custGeom>
            <a:avLst/>
            <a:gdLst>
              <a:gd name="connsiteX0" fmla="*/ 0 w 2128486"/>
              <a:gd name="connsiteY0" fmla="*/ 64369 h 386208"/>
              <a:gd name="connsiteX1" fmla="*/ 64369 w 2128486"/>
              <a:gd name="connsiteY1" fmla="*/ 0 h 386208"/>
              <a:gd name="connsiteX2" fmla="*/ 2064117 w 2128486"/>
              <a:gd name="connsiteY2" fmla="*/ 0 h 386208"/>
              <a:gd name="connsiteX3" fmla="*/ 2128486 w 2128486"/>
              <a:gd name="connsiteY3" fmla="*/ 64369 h 386208"/>
              <a:gd name="connsiteX4" fmla="*/ 2128486 w 2128486"/>
              <a:gd name="connsiteY4" fmla="*/ 321839 h 386208"/>
              <a:gd name="connsiteX5" fmla="*/ 2064117 w 2128486"/>
              <a:gd name="connsiteY5" fmla="*/ 386208 h 386208"/>
              <a:gd name="connsiteX6" fmla="*/ 64369 w 2128486"/>
              <a:gd name="connsiteY6" fmla="*/ 386208 h 386208"/>
              <a:gd name="connsiteX7" fmla="*/ 0 w 2128486"/>
              <a:gd name="connsiteY7" fmla="*/ 321839 h 386208"/>
              <a:gd name="connsiteX8" fmla="*/ 0 w 2128486"/>
              <a:gd name="connsiteY8" fmla="*/ 64369 h 38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8486" h="386208">
                <a:moveTo>
                  <a:pt x="0" y="64369"/>
                </a:moveTo>
                <a:cubicBezTo>
                  <a:pt x="0" y="28819"/>
                  <a:pt x="28819" y="0"/>
                  <a:pt x="64369" y="0"/>
                </a:cubicBezTo>
                <a:lnTo>
                  <a:pt x="2064117" y="0"/>
                </a:lnTo>
                <a:cubicBezTo>
                  <a:pt x="2099667" y="0"/>
                  <a:pt x="2128486" y="28819"/>
                  <a:pt x="2128486" y="64369"/>
                </a:cubicBezTo>
                <a:lnTo>
                  <a:pt x="2128486" y="321839"/>
                </a:lnTo>
                <a:cubicBezTo>
                  <a:pt x="2128486" y="357389"/>
                  <a:pt x="2099667" y="386208"/>
                  <a:pt x="2064117" y="386208"/>
                </a:cubicBezTo>
                <a:lnTo>
                  <a:pt x="64369" y="386208"/>
                </a:lnTo>
                <a:cubicBezTo>
                  <a:pt x="28819" y="386208"/>
                  <a:pt x="0" y="357389"/>
                  <a:pt x="0" y="321839"/>
                </a:cubicBezTo>
                <a:lnTo>
                  <a:pt x="0" y="64369"/>
                </a:lnTo>
                <a:close/>
              </a:path>
            </a:pathLst>
          </a:custGeom>
          <a:solidFill>
            <a:srgbClr val="1F285A"/>
          </a:solidFill>
        </p:spPr>
        <p:style>
          <a:lnRef idx="0">
            <a:schemeClr val="accent2"/>
          </a:lnRef>
          <a:fillRef idx="3">
            <a:schemeClr val="accent2"/>
          </a:fillRef>
          <a:effectRef idx="3">
            <a:schemeClr val="accent2"/>
          </a:effectRef>
          <a:fontRef idx="minor">
            <a:schemeClr val="lt1"/>
          </a:fontRef>
        </p:style>
        <p:txBody>
          <a:bodyPr lIns="79813" tIns="79813" rIns="79813" bIns="79813" spcCol="1270" anchor="ctr"/>
          <a:lstStyle/>
          <a:p>
            <a:pPr algn="ctr" defTabSz="711200">
              <a:lnSpc>
                <a:spcPct val="90000"/>
              </a:lnSpc>
              <a:spcAft>
                <a:spcPct val="35000"/>
              </a:spcAft>
              <a:defRPr/>
            </a:pPr>
            <a:r>
              <a:rPr lang="en-US" sz="1600" dirty="0"/>
              <a:t>Airspace Recovery</a:t>
            </a:r>
          </a:p>
        </p:txBody>
      </p:sp>
      <p:grpSp>
        <p:nvGrpSpPr>
          <p:cNvPr id="15" name="Group 14"/>
          <p:cNvGrpSpPr>
            <a:grpSpLocks/>
          </p:cNvGrpSpPr>
          <p:nvPr/>
        </p:nvGrpSpPr>
        <p:grpSpPr bwMode="auto">
          <a:xfrm>
            <a:off x="2234406" y="965373"/>
            <a:ext cx="7723188" cy="868362"/>
            <a:chOff x="790711" y="1047890"/>
            <a:chExt cx="7549138" cy="868782"/>
          </a:xfrm>
        </p:grpSpPr>
        <p:sp>
          <p:nvSpPr>
            <p:cNvPr id="16" name="Left-Right Arrow 15"/>
            <p:cNvSpPr/>
            <p:nvPr/>
          </p:nvSpPr>
          <p:spPr>
            <a:xfrm>
              <a:off x="790711" y="1047890"/>
              <a:ext cx="7549138" cy="868782"/>
            </a:xfrm>
            <a:prstGeom prst="leftRightArrow">
              <a:avLst/>
            </a:prstGeom>
            <a:gradFill flip="none" rotWithShape="1">
              <a:gsLst>
                <a:gs pos="0">
                  <a:srgbClr val="336699">
                    <a:shade val="30000"/>
                    <a:satMod val="115000"/>
                  </a:srgbClr>
                </a:gs>
                <a:gs pos="50000">
                  <a:srgbClr val="336699">
                    <a:shade val="67500"/>
                    <a:satMod val="115000"/>
                  </a:srgbClr>
                </a:gs>
                <a:gs pos="100000">
                  <a:srgbClr val="336699">
                    <a:shade val="100000"/>
                    <a:satMod val="115000"/>
                  </a:srgbClr>
                </a:gs>
              </a:gsLst>
              <a:path path="circle">
                <a:fillToRect l="50000" t="50000" r="50000" b="50000"/>
              </a:path>
              <a:tileRect/>
            </a:gradFill>
            <a:ln w="28575">
              <a:no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nchor="ctr"/>
            <a:lstStyle/>
            <a:p>
              <a:pPr algn="ctr">
                <a:defRPr/>
              </a:pPr>
              <a:endParaRPr lang="en-US" dirty="0"/>
            </a:p>
          </p:txBody>
        </p:sp>
        <p:sp>
          <p:nvSpPr>
            <p:cNvPr id="17" name="TextBox 40"/>
            <p:cNvSpPr txBox="1">
              <a:spLocks noChangeArrowheads="1"/>
            </p:cNvSpPr>
            <p:nvPr/>
          </p:nvSpPr>
          <p:spPr bwMode="auto">
            <a:xfrm>
              <a:off x="1230765" y="1276486"/>
              <a:ext cx="6682470" cy="45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buNone/>
              </a:pPr>
              <a:r>
                <a:rPr lang="en-US" altLang="en-US" sz="2000" b="1" dirty="0">
                  <a:solidFill>
                    <a:schemeClr val="bg1"/>
                  </a:solidFill>
                </a:rPr>
                <a:t>NAS Resiliency</a:t>
              </a:r>
            </a:p>
          </p:txBody>
        </p:sp>
      </p:grpSp>
      <p:sp>
        <p:nvSpPr>
          <p:cNvPr id="18" name="Left Brace 17"/>
          <p:cNvSpPr/>
          <p:nvPr/>
        </p:nvSpPr>
        <p:spPr>
          <a:xfrm rot="16200000" flipH="1">
            <a:off x="2599744" y="1982749"/>
            <a:ext cx="1493838" cy="2161011"/>
          </a:xfrm>
          <a:prstGeom prst="leftBrace">
            <a:avLst>
              <a:gd name="adj1" fmla="val 25548"/>
              <a:gd name="adj2" fmla="val 52546"/>
            </a:avLst>
          </a:prstGeom>
          <a:solidFill>
            <a:srgbClr val="008000">
              <a:alpha val="34902"/>
            </a:srgbClr>
          </a:solidFill>
          <a:ln w="19050">
            <a:solidFill>
              <a:srgbClr val="008000"/>
            </a:solidFill>
          </a:ln>
          <a:effectLst>
            <a:outerShdw blurRad="50800" dist="50800" dir="18900000" algn="b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vert="vert" anchor="ctr"/>
          <a:lstStyle/>
          <a:p>
            <a:pPr algn="ctr">
              <a:defRPr/>
            </a:pPr>
            <a:r>
              <a:rPr lang="en-US" sz="1600" b="1" dirty="0"/>
              <a:t>Preparedness</a:t>
            </a:r>
          </a:p>
        </p:txBody>
      </p:sp>
      <p:grpSp>
        <p:nvGrpSpPr>
          <p:cNvPr id="20" name="Group 19"/>
          <p:cNvGrpSpPr>
            <a:grpSpLocks/>
          </p:cNvGrpSpPr>
          <p:nvPr/>
        </p:nvGrpSpPr>
        <p:grpSpPr bwMode="auto">
          <a:xfrm>
            <a:off x="3823494" y="1857549"/>
            <a:ext cx="881050" cy="1457325"/>
            <a:chOff x="-1265560" y="1955078"/>
            <a:chExt cx="880831" cy="1341501"/>
          </a:xfrm>
        </p:grpSpPr>
        <p:pic>
          <p:nvPicPr>
            <p:cNvPr id="21" name="Picture 20"/>
            <p:cNvPicPr>
              <a:picLocks noChangeAspect="1"/>
            </p:cNvPicPr>
            <p:nvPr/>
          </p:nvPicPr>
          <p:blipFill>
            <a:blip r:embed="rId3"/>
            <a:stretch>
              <a:fillRect/>
            </a:stretch>
          </p:blipFill>
          <p:spPr>
            <a:xfrm>
              <a:off x="-1265560" y="1955078"/>
              <a:ext cx="876082" cy="1341501"/>
            </a:xfrm>
            <a:prstGeom prst="rect">
              <a:avLst/>
            </a:prstGeom>
            <a:effectLst>
              <a:outerShdw blurRad="76200" dir="18900000" sy="23000" kx="-1200000" algn="bl" rotWithShape="0">
                <a:prstClr val="black">
                  <a:alpha val="20000"/>
                </a:prstClr>
              </a:outerShdw>
            </a:effectLst>
          </p:spPr>
        </p:pic>
        <p:sp>
          <p:nvSpPr>
            <p:cNvPr id="22" name="TextBox 38"/>
            <p:cNvSpPr txBox="1">
              <a:spLocks noChangeArrowheads="1"/>
            </p:cNvSpPr>
            <p:nvPr/>
          </p:nvSpPr>
          <p:spPr bwMode="auto">
            <a:xfrm>
              <a:off x="-1176672" y="2268814"/>
              <a:ext cx="791943" cy="283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buNone/>
              </a:pPr>
              <a:r>
                <a:rPr lang="en-US" altLang="en-US" sz="1400" b="1" dirty="0"/>
                <a:t>Incident</a:t>
              </a:r>
            </a:p>
          </p:txBody>
        </p:sp>
      </p:grpSp>
      <p:sp>
        <p:nvSpPr>
          <p:cNvPr id="23" name="Left Brace 22"/>
          <p:cNvSpPr/>
          <p:nvPr/>
        </p:nvSpPr>
        <p:spPr>
          <a:xfrm rot="16200000" flipH="1">
            <a:off x="8216106" y="2155998"/>
            <a:ext cx="1085850" cy="2222500"/>
          </a:xfrm>
          <a:prstGeom prst="leftBrace">
            <a:avLst>
              <a:gd name="adj1" fmla="val 33686"/>
              <a:gd name="adj2" fmla="val 50000"/>
            </a:avLst>
          </a:prstGeom>
          <a:solidFill>
            <a:srgbClr val="1F285A"/>
          </a:solidFill>
          <a:ln w="19050">
            <a:solidFill>
              <a:srgbClr val="0070C0"/>
            </a:solidFill>
          </a:ln>
          <a:effectLst>
            <a:outerShdw blurRad="50800" dist="50800" dir="18900000" algn="b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vert="vert" anchor="ctr"/>
          <a:lstStyle/>
          <a:p>
            <a:pPr algn="ctr">
              <a:defRPr/>
            </a:pPr>
            <a:r>
              <a:rPr lang="en-US" sz="1600" b="1" dirty="0">
                <a:solidFill>
                  <a:schemeClr val="bg1"/>
                </a:solidFill>
              </a:rPr>
              <a:t>    Recovery</a:t>
            </a:r>
          </a:p>
        </p:txBody>
      </p:sp>
      <p:sp>
        <p:nvSpPr>
          <p:cNvPr id="2" name="TextBox 1"/>
          <p:cNvSpPr txBox="1"/>
          <p:nvPr/>
        </p:nvSpPr>
        <p:spPr bwMode="auto">
          <a:xfrm>
            <a:off x="5261427" y="3961710"/>
            <a:ext cx="4635274" cy="646331"/>
          </a:xfrm>
          <a:prstGeom prst="rect">
            <a:avLst/>
          </a:prstGeom>
          <a:solidFill>
            <a:schemeClr val="accent3">
              <a:lumMod val="95000"/>
            </a:schemeClr>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200" b="1" dirty="0"/>
              <a:t>The ability of preventative activities and infrastructure design and implementation in place to reduce or limit the impact to a facility’s mission from a disruption</a:t>
            </a:r>
          </a:p>
        </p:txBody>
      </p:sp>
      <p:sp>
        <p:nvSpPr>
          <p:cNvPr id="25" name="TextBox 24"/>
          <p:cNvSpPr txBox="1"/>
          <p:nvPr/>
        </p:nvSpPr>
        <p:spPr bwMode="auto">
          <a:xfrm>
            <a:off x="5261427" y="3829324"/>
            <a:ext cx="4635274" cy="461665"/>
          </a:xfrm>
          <a:prstGeom prst="rect">
            <a:avLst/>
          </a:prstGeom>
          <a:solidFill>
            <a:schemeClr val="accent3">
              <a:lumMod val="95000"/>
            </a:schemeClr>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200" b="1" dirty="0"/>
              <a:t>A facility's and/or adjacent facility’s ability to respond during, and immediately after, a disruption to avoid or reduce mission impact</a:t>
            </a:r>
          </a:p>
        </p:txBody>
      </p:sp>
      <p:sp>
        <p:nvSpPr>
          <p:cNvPr id="26" name="TextBox 25"/>
          <p:cNvSpPr txBox="1"/>
          <p:nvPr/>
        </p:nvSpPr>
        <p:spPr bwMode="auto">
          <a:xfrm>
            <a:off x="5276835" y="3844607"/>
            <a:ext cx="4635274" cy="461665"/>
          </a:xfrm>
          <a:prstGeom prst="rect">
            <a:avLst/>
          </a:prstGeom>
          <a:solidFill>
            <a:schemeClr val="accent3">
              <a:lumMod val="95000"/>
            </a:schemeClr>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200" b="1" dirty="0"/>
              <a:t>The ability to return the airspace to its advertised capacity in its final state.</a:t>
            </a:r>
          </a:p>
        </p:txBody>
      </p:sp>
      <p:sp>
        <p:nvSpPr>
          <p:cNvPr id="13" name="Freeform 12"/>
          <p:cNvSpPr/>
          <p:nvPr/>
        </p:nvSpPr>
        <p:spPr bwMode="auto">
          <a:xfrm>
            <a:off x="2266157" y="4617073"/>
            <a:ext cx="5457825" cy="461891"/>
          </a:xfrm>
          <a:custGeom>
            <a:avLst/>
            <a:gdLst>
              <a:gd name="connsiteX0" fmla="*/ 0 w 2128486"/>
              <a:gd name="connsiteY0" fmla="*/ 64369 h 386208"/>
              <a:gd name="connsiteX1" fmla="*/ 64369 w 2128486"/>
              <a:gd name="connsiteY1" fmla="*/ 0 h 386208"/>
              <a:gd name="connsiteX2" fmla="*/ 2064117 w 2128486"/>
              <a:gd name="connsiteY2" fmla="*/ 0 h 386208"/>
              <a:gd name="connsiteX3" fmla="*/ 2128486 w 2128486"/>
              <a:gd name="connsiteY3" fmla="*/ 64369 h 386208"/>
              <a:gd name="connsiteX4" fmla="*/ 2128486 w 2128486"/>
              <a:gd name="connsiteY4" fmla="*/ 321839 h 386208"/>
              <a:gd name="connsiteX5" fmla="*/ 2064117 w 2128486"/>
              <a:gd name="connsiteY5" fmla="*/ 386208 h 386208"/>
              <a:gd name="connsiteX6" fmla="*/ 64369 w 2128486"/>
              <a:gd name="connsiteY6" fmla="*/ 386208 h 386208"/>
              <a:gd name="connsiteX7" fmla="*/ 0 w 2128486"/>
              <a:gd name="connsiteY7" fmla="*/ 321839 h 386208"/>
              <a:gd name="connsiteX8" fmla="*/ 0 w 2128486"/>
              <a:gd name="connsiteY8" fmla="*/ 64369 h 38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8486" h="386208">
                <a:moveTo>
                  <a:pt x="0" y="64369"/>
                </a:moveTo>
                <a:cubicBezTo>
                  <a:pt x="0" y="28819"/>
                  <a:pt x="28819" y="0"/>
                  <a:pt x="64369" y="0"/>
                </a:cubicBezTo>
                <a:lnTo>
                  <a:pt x="2064117" y="0"/>
                </a:lnTo>
                <a:cubicBezTo>
                  <a:pt x="2099667" y="0"/>
                  <a:pt x="2128486" y="28819"/>
                  <a:pt x="2128486" y="64369"/>
                </a:cubicBezTo>
                <a:lnTo>
                  <a:pt x="2128486" y="321839"/>
                </a:lnTo>
                <a:cubicBezTo>
                  <a:pt x="2128486" y="357389"/>
                  <a:pt x="2099667" y="386208"/>
                  <a:pt x="2064117" y="386208"/>
                </a:cubicBezTo>
                <a:lnTo>
                  <a:pt x="64369" y="386208"/>
                </a:lnTo>
                <a:cubicBezTo>
                  <a:pt x="28819" y="386208"/>
                  <a:pt x="0" y="357389"/>
                  <a:pt x="0" y="321839"/>
                </a:cubicBezTo>
                <a:lnTo>
                  <a:pt x="0" y="64369"/>
                </a:lnTo>
                <a:close/>
              </a:path>
            </a:pathLst>
          </a:custGeom>
          <a:solidFill>
            <a:srgbClr val="1F285A"/>
          </a:solidFill>
        </p:spPr>
        <p:style>
          <a:lnRef idx="0">
            <a:schemeClr val="accent2"/>
          </a:lnRef>
          <a:fillRef idx="3">
            <a:schemeClr val="accent2"/>
          </a:fillRef>
          <a:effectRef idx="3">
            <a:schemeClr val="accent2"/>
          </a:effectRef>
          <a:fontRef idx="minor">
            <a:schemeClr val="lt1"/>
          </a:fontRef>
        </p:style>
        <p:txBody>
          <a:bodyPr lIns="79813" tIns="79813" rIns="79813" bIns="79813" spcCol="1270" anchor="ctr"/>
          <a:lstStyle/>
          <a:p>
            <a:pPr algn="ctr" defTabSz="711200">
              <a:lnSpc>
                <a:spcPct val="90000"/>
              </a:lnSpc>
              <a:spcAft>
                <a:spcPct val="35000"/>
              </a:spcAft>
              <a:defRPr/>
            </a:pPr>
            <a:r>
              <a:rPr lang="en-US" sz="1600" dirty="0"/>
              <a:t>Operational Response</a:t>
            </a:r>
          </a:p>
        </p:txBody>
      </p:sp>
    </p:spTree>
    <p:extLst>
      <p:ext uri="{BB962C8B-B14F-4D97-AF65-F5344CB8AC3E}">
        <p14:creationId xmlns:p14="http://schemas.microsoft.com/office/powerpoint/2010/main" val="393485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par>
                          <p:cTn id="56" fill="hold">
                            <p:stCondLst>
                              <p:cond delay="1000"/>
                            </p:stCondLst>
                            <p:childTnLst>
                              <p:par>
                                <p:cTn id="57" presetID="10" presetClass="entr" presetSubtype="0"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0" grpId="0"/>
      <p:bldP spid="18" grpId="0" animBg="1"/>
      <p:bldP spid="23" grpId="0" animBg="1"/>
      <p:bldP spid="2" grpId="0" animBg="1"/>
      <p:bldP spid="25"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lgn="ctr"/>
            <a:r>
              <a:rPr lang="en-US" dirty="0">
                <a:effectLst>
                  <a:outerShdw blurRad="38100" dist="38100" dir="2700000" algn="tl">
                    <a:srgbClr val="000000">
                      <a:alpha val="43137"/>
                    </a:srgbClr>
                  </a:outerShdw>
                </a:effectLst>
              </a:rPr>
              <a:t>Measuring NAS Resiliency</a:t>
            </a:r>
          </a:p>
        </p:txBody>
      </p:sp>
      <p:sp>
        <p:nvSpPr>
          <p:cNvPr id="80899" name="Rectangle 3"/>
          <p:cNvSpPr>
            <a:spLocks noGrp="1" noChangeArrowheads="1"/>
          </p:cNvSpPr>
          <p:nvPr>
            <p:ph idx="1"/>
          </p:nvPr>
        </p:nvSpPr>
        <p:spPr/>
        <p:txBody>
          <a:bodyPr/>
          <a:lstStyle/>
          <a:p>
            <a:pPr>
              <a:spcBef>
                <a:spcPts val="250"/>
              </a:spcBef>
            </a:pPr>
            <a:r>
              <a:rPr lang="en-US" sz="1800" dirty="0">
                <a:solidFill>
                  <a:srgbClr val="000000"/>
                </a:solidFill>
              </a:rPr>
              <a:t>Resiliency Index (RI):  The measure of the Agency’s ability to prepare for and adapt to changing conditions and withstand and recover rapidly from disruptions</a:t>
            </a:r>
          </a:p>
          <a:p>
            <a:pPr lvl="2">
              <a:spcBef>
                <a:spcPts val="250"/>
              </a:spcBef>
            </a:pPr>
            <a:r>
              <a:rPr lang="en-US" sz="1800" dirty="0">
                <a:solidFill>
                  <a:srgbClr val="000000"/>
                </a:solidFill>
              </a:rPr>
              <a:t>Made up of a </a:t>
            </a:r>
            <a:r>
              <a:rPr lang="en-US" sz="1800" b="1" dirty="0">
                <a:solidFill>
                  <a:srgbClr val="000000"/>
                </a:solidFill>
              </a:rPr>
              <a:t>weighted </a:t>
            </a:r>
            <a:r>
              <a:rPr lang="en-US" sz="1800" dirty="0">
                <a:solidFill>
                  <a:srgbClr val="000000"/>
                </a:solidFill>
              </a:rPr>
              <a:t>score from each of the following indices: </a:t>
            </a:r>
          </a:p>
          <a:p>
            <a:pPr marL="914400" lvl="2" indent="0">
              <a:spcBef>
                <a:spcPts val="250"/>
              </a:spcBef>
              <a:buNone/>
            </a:pPr>
            <a:endParaRPr lang="en-US" sz="1800" dirty="0">
              <a:solidFill>
                <a:srgbClr val="000000"/>
              </a:solidFill>
            </a:endParaRPr>
          </a:p>
          <a:p>
            <a:pPr lvl="1">
              <a:spcBef>
                <a:spcPts val="250"/>
              </a:spcBef>
            </a:pPr>
            <a:r>
              <a:rPr lang="en-US" sz="1800" b="1" dirty="0">
                <a:solidFill>
                  <a:srgbClr val="000000"/>
                </a:solidFill>
              </a:rPr>
              <a:t>Avoidance &amp; Mitigation Index (AMI) </a:t>
            </a:r>
            <a:r>
              <a:rPr lang="en-US" sz="1800" dirty="0">
                <a:solidFill>
                  <a:srgbClr val="000000"/>
                </a:solidFill>
              </a:rPr>
              <a:t>– </a:t>
            </a:r>
            <a:r>
              <a:rPr lang="en-US" sz="1800" dirty="0"/>
              <a:t>The measure of the </a:t>
            </a:r>
            <a:r>
              <a:rPr lang="en-US" sz="1800" dirty="0">
                <a:solidFill>
                  <a:srgbClr val="000000"/>
                </a:solidFill>
              </a:rPr>
              <a:t>ability to reduce the likelihood and impact of a disruption - measured against required </a:t>
            </a:r>
            <a:r>
              <a:rPr lang="en-US" sz="1800" b="1" u="sng" dirty="0">
                <a:solidFill>
                  <a:srgbClr val="000000"/>
                </a:solidFill>
              </a:rPr>
              <a:t>service</a:t>
            </a:r>
            <a:r>
              <a:rPr lang="en-US" sz="1800" dirty="0">
                <a:solidFill>
                  <a:srgbClr val="000000"/>
                </a:solidFill>
              </a:rPr>
              <a:t> performance</a:t>
            </a:r>
            <a:endParaRPr lang="en-US" sz="1800" b="1" dirty="0">
              <a:solidFill>
                <a:srgbClr val="000000"/>
              </a:solidFill>
            </a:endParaRPr>
          </a:p>
          <a:p>
            <a:pPr lvl="1">
              <a:spcBef>
                <a:spcPts val="250"/>
              </a:spcBef>
            </a:pPr>
            <a:r>
              <a:rPr lang="en-US" sz="1800" b="1" dirty="0">
                <a:solidFill>
                  <a:srgbClr val="000000"/>
                </a:solidFill>
              </a:rPr>
              <a:t>Operational Response Index (ORI) </a:t>
            </a:r>
            <a:r>
              <a:rPr lang="en-US" sz="1800" dirty="0">
                <a:solidFill>
                  <a:srgbClr val="000000"/>
                </a:solidFill>
              </a:rPr>
              <a:t>– </a:t>
            </a:r>
            <a:r>
              <a:rPr lang="en-US" sz="1800" dirty="0"/>
              <a:t>The measure of the ability to respond during, and immediately after, a service disruption to </a:t>
            </a:r>
            <a:r>
              <a:rPr lang="en-US" sz="1800" b="1" u="sng" dirty="0"/>
              <a:t>temporarily restore</a:t>
            </a:r>
            <a:r>
              <a:rPr lang="en-US" sz="1800" dirty="0"/>
              <a:t> the effected </a:t>
            </a:r>
            <a:r>
              <a:rPr lang="en-US" sz="1800" b="1" u="sng" dirty="0"/>
              <a:t>airspace</a:t>
            </a:r>
            <a:r>
              <a:rPr lang="en-US" sz="1800" dirty="0"/>
              <a:t> - measured against efficiency targets in 1900.47</a:t>
            </a:r>
            <a:endParaRPr lang="en-US" sz="1800" b="1" dirty="0"/>
          </a:p>
          <a:p>
            <a:pPr lvl="1">
              <a:spcBef>
                <a:spcPts val="250"/>
              </a:spcBef>
            </a:pPr>
            <a:r>
              <a:rPr lang="en-US" sz="1800" b="1" dirty="0"/>
              <a:t>Airspace Recovery Index (ARI) </a:t>
            </a:r>
            <a:r>
              <a:rPr lang="en-US" sz="1800" dirty="0"/>
              <a:t>- The measure of the a</a:t>
            </a:r>
            <a:r>
              <a:rPr lang="en-US" sz="1800" dirty="0">
                <a:solidFill>
                  <a:srgbClr val="000000"/>
                </a:solidFill>
              </a:rPr>
              <a:t>bility to return the </a:t>
            </a:r>
            <a:r>
              <a:rPr lang="en-US" sz="1800" b="1" u="sng" dirty="0">
                <a:solidFill>
                  <a:srgbClr val="000000"/>
                </a:solidFill>
              </a:rPr>
              <a:t>airspace</a:t>
            </a:r>
            <a:r>
              <a:rPr lang="en-US" sz="1800" dirty="0">
                <a:solidFill>
                  <a:srgbClr val="000000"/>
                </a:solidFill>
              </a:rPr>
              <a:t> to its advertised capacity, in its </a:t>
            </a:r>
            <a:r>
              <a:rPr lang="en-US" sz="1800" b="1" u="sng" dirty="0">
                <a:solidFill>
                  <a:srgbClr val="000000"/>
                </a:solidFill>
              </a:rPr>
              <a:t>final state</a:t>
            </a:r>
            <a:r>
              <a:rPr lang="en-US" sz="1800" dirty="0">
                <a:solidFill>
                  <a:srgbClr val="000000"/>
                </a:solidFill>
              </a:rPr>
              <a:t> – measured against the ability to return the airspace in 6 months</a:t>
            </a:r>
          </a:p>
        </p:txBody>
      </p:sp>
      <p:sp>
        <p:nvSpPr>
          <p:cNvPr id="4" name="Slide Number Placeholder 5"/>
          <p:cNvSpPr>
            <a:spLocks noGrp="1"/>
          </p:cNvSpPr>
          <p:nvPr>
            <p:ph type="sldNum" sz="quarter" idx="12"/>
          </p:nvPr>
        </p:nvSpPr>
        <p:spPr/>
        <p:txBody>
          <a:bodyPr/>
          <a:lstStyle/>
          <a:p>
            <a:fld id="{B3B1794D-CE01-4982-8A1C-98D478D9AB49}" type="slidenum">
              <a:rPr lang="en-US"/>
              <a:pPr/>
              <a:t>9</a:t>
            </a:fld>
            <a:endParaRPr lang="en-US"/>
          </a:p>
        </p:txBody>
      </p:sp>
    </p:spTree>
    <p:extLst>
      <p:ext uri="{BB962C8B-B14F-4D97-AF65-F5344CB8AC3E}">
        <p14:creationId xmlns:p14="http://schemas.microsoft.com/office/powerpoint/2010/main" val="14213892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34F762D05AEB34A8CBA6FC25D3855FD" ma:contentTypeVersion="11" ma:contentTypeDescription="Create a new document." ma:contentTypeScope="" ma:versionID="211380ed7ec617cc023a99d98257be61">
  <xsd:schema xmlns:xsd="http://www.w3.org/2001/XMLSchema" xmlns:xs="http://www.w3.org/2001/XMLSchema" xmlns:p="http://schemas.microsoft.com/office/2006/metadata/properties" xmlns:ns3="f91510e2-81a4-4d91-93fe-2abf706fb447" xmlns:ns4="bdf25577-0db5-423c-9bfc-77c91d490fcc" targetNamespace="http://schemas.microsoft.com/office/2006/metadata/properties" ma:root="true" ma:fieldsID="95b8b5d837350333fca51cd2a0c5ec04" ns3:_="" ns4:_="">
    <xsd:import namespace="f91510e2-81a4-4d91-93fe-2abf706fb447"/>
    <xsd:import namespace="bdf25577-0db5-423c-9bfc-77c91d490fc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1510e2-81a4-4d91-93fe-2abf706fb4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f25577-0db5-423c-9bfc-77c91d490fc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3F02DF-DB70-4C63-AC1B-95DF8DEB737B}">
  <ds:schemaRefs>
    <ds:schemaRef ds:uri="http://schemas.microsoft.com/sharepoint/v3/contenttype/forms"/>
  </ds:schemaRefs>
</ds:datastoreItem>
</file>

<file path=customXml/itemProps2.xml><?xml version="1.0" encoding="utf-8"?>
<ds:datastoreItem xmlns:ds="http://schemas.openxmlformats.org/officeDocument/2006/customXml" ds:itemID="{45BF42D3-B910-4C78-B19F-B1315424A88A}">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bdf25577-0db5-423c-9bfc-77c91d490fcc"/>
    <ds:schemaRef ds:uri="http://purl.org/dc/terms/"/>
    <ds:schemaRef ds:uri="http://schemas.openxmlformats.org/package/2006/metadata/core-properties"/>
    <ds:schemaRef ds:uri="f91510e2-81a4-4d91-93fe-2abf706fb447"/>
    <ds:schemaRef ds:uri="http://www.w3.org/XML/1998/namespace"/>
    <ds:schemaRef ds:uri="http://purl.org/dc/dcmitype/"/>
  </ds:schemaRefs>
</ds:datastoreItem>
</file>

<file path=customXml/itemProps3.xml><?xml version="1.0" encoding="utf-8"?>
<ds:datastoreItem xmlns:ds="http://schemas.openxmlformats.org/officeDocument/2006/customXml" ds:itemID="{B2E14BCE-DE43-4196-916E-0192049C33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1510e2-81a4-4d91-93fe-2abf706fb447"/>
    <ds:schemaRef ds:uri="bdf25577-0db5-423c-9bfc-77c91d490f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31829</TotalTime>
  <Words>786</Words>
  <Application>Microsoft Office PowerPoint</Application>
  <PresentationFormat>Widescreen</PresentationFormat>
  <Paragraphs>88</Paragraphs>
  <Slides>25</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Source Sans Pro</vt:lpstr>
      <vt:lpstr>Office Theme</vt:lpstr>
      <vt:lpstr>Resilience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Measuring NAS Resiliency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V&amp;V Talk</dc:title>
  <dc:creator>Manikoth, Natesh (FAA)</dc:creator>
  <cp:lastModifiedBy>Manikoth, Natesh (FAA)</cp:lastModifiedBy>
  <cp:revision>97</cp:revision>
  <dcterms:created xsi:type="dcterms:W3CDTF">2019-08-20T11:59:38Z</dcterms:created>
  <dcterms:modified xsi:type="dcterms:W3CDTF">2019-09-26T10:47:58Z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0x010100134F762D05AEB34A8CBA6FC25D3855FD</vt:lpwstr>
  </property>
</Properties>
</file>