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1008" r:id="rId2"/>
    <p:sldId id="264" r:id="rId3"/>
    <p:sldId id="1429" r:id="rId4"/>
    <p:sldId id="281" r:id="rId5"/>
    <p:sldId id="1405" r:id="rId6"/>
    <p:sldId id="266" r:id="rId7"/>
    <p:sldId id="1404" r:id="rId8"/>
    <p:sldId id="1406" r:id="rId9"/>
    <p:sldId id="1407" r:id="rId10"/>
    <p:sldId id="269" r:id="rId11"/>
    <p:sldId id="1409" r:id="rId12"/>
    <p:sldId id="1434" r:id="rId13"/>
    <p:sldId id="1415" r:id="rId14"/>
    <p:sldId id="1412" r:id="rId15"/>
    <p:sldId id="1402" r:id="rId16"/>
    <p:sldId id="1422" r:id="rId17"/>
    <p:sldId id="1410" r:id="rId18"/>
    <p:sldId id="272" r:id="rId19"/>
    <p:sldId id="289" r:id="rId20"/>
    <p:sldId id="1388" r:id="rId21"/>
    <p:sldId id="1403" r:id="rId22"/>
    <p:sldId id="1424" r:id="rId23"/>
    <p:sldId id="1431" r:id="rId24"/>
    <p:sldId id="1426" r:id="rId25"/>
    <p:sldId id="1391" r:id="rId26"/>
    <p:sldId id="1428" r:id="rId27"/>
    <p:sldId id="143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631"/>
    <a:srgbClr val="00359E"/>
    <a:srgbClr val="3A5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3" autoAdjust="0"/>
    <p:restoredTop sz="94815" autoAdjust="0"/>
  </p:normalViewPr>
  <p:slideViewPr>
    <p:cSldViewPr snapToGrid="0">
      <p:cViewPr varScale="1">
        <p:scale>
          <a:sx n="86" d="100"/>
          <a:sy n="86" d="100"/>
        </p:scale>
        <p:origin x="248" y="320"/>
      </p:cViewPr>
      <p:guideLst/>
    </p:cSldViewPr>
  </p:slideViewPr>
  <p:outlineViewPr>
    <p:cViewPr>
      <p:scale>
        <a:sx n="33" d="100"/>
        <a:sy n="33" d="100"/>
      </p:scale>
      <p:origin x="0" y="-11712"/>
    </p:cViewPr>
  </p:outlineViewPr>
  <p:notesTextViewPr>
    <p:cViewPr>
      <p:scale>
        <a:sx n="1" d="1"/>
        <a:sy n="1" d="1"/>
      </p:scale>
      <p:origin x="0" y="0"/>
    </p:cViewPr>
  </p:notesTextViewPr>
  <p:sorterViewPr>
    <p:cViewPr varScale="1">
      <p:scale>
        <a:sx n="100" d="100"/>
        <a:sy n="100" d="100"/>
      </p:scale>
      <p:origin x="0" y="-3534"/>
    </p:cViewPr>
  </p:sorterViewPr>
  <p:notesViewPr>
    <p:cSldViewPr snapToGrid="0">
      <p:cViewPr varScale="1">
        <p:scale>
          <a:sx n="60" d="100"/>
          <a:sy n="60" d="100"/>
        </p:scale>
        <p:origin x="241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172D8-A2DD-4B6F-B7CC-7856D3975122}" type="doc">
      <dgm:prSet loTypeId="urn:microsoft.com/office/officeart/2005/8/layout/cycle8" loCatId="cycle" qsTypeId="urn:microsoft.com/office/officeart/2005/8/quickstyle/simple2" qsCatId="simple" csTypeId="urn:microsoft.com/office/officeart/2005/8/colors/accent2_2" csCatId="accent2" phldr="1"/>
      <dgm:spPr/>
    </dgm:pt>
    <dgm:pt modelId="{271D282C-7AA6-47FB-91C1-9D0C1ED97D4D}">
      <dgm:prSet phldrT="[Text]" custT="1"/>
      <dgm:spPr>
        <a:solidFill>
          <a:srgbClr val="F36200"/>
        </a:solidFill>
      </dgm:spPr>
      <dgm:t>
        <a:bodyPr/>
        <a:lstStyle/>
        <a:p>
          <a:endParaRPr lang="en-US" sz="1150" b="1" dirty="0">
            <a:solidFill>
              <a:schemeClr val="tx1"/>
            </a:solidFill>
          </a:endParaRPr>
        </a:p>
        <a:p>
          <a:r>
            <a:rPr lang="en-US" sz="1150" b="1" dirty="0">
              <a:solidFill>
                <a:schemeClr val="tx1"/>
              </a:solidFill>
            </a:rPr>
            <a:t>Refined Requirements</a:t>
          </a:r>
        </a:p>
      </dgm:t>
    </dgm:pt>
    <dgm:pt modelId="{C4DFC67B-F954-41D8-8B7A-7D11E7BC692A}" type="parTrans" cxnId="{1363B752-0F1F-4A5E-AB01-8D0AFECCC50E}">
      <dgm:prSet/>
      <dgm:spPr/>
      <dgm:t>
        <a:bodyPr/>
        <a:lstStyle/>
        <a:p>
          <a:endParaRPr lang="en-US"/>
        </a:p>
      </dgm:t>
    </dgm:pt>
    <dgm:pt modelId="{8BA9C3D6-0F72-40DA-8A42-53B832709A98}" type="sibTrans" cxnId="{1363B752-0F1F-4A5E-AB01-8D0AFECCC50E}">
      <dgm:prSet/>
      <dgm:spPr/>
      <dgm:t>
        <a:bodyPr/>
        <a:lstStyle/>
        <a:p>
          <a:endParaRPr lang="en-US"/>
        </a:p>
      </dgm:t>
    </dgm:pt>
    <dgm:pt modelId="{43AAA29A-5E4F-4D3D-AA90-CE5AC27F1B92}">
      <dgm:prSet phldrT="[Text]" custT="1"/>
      <dgm:spPr>
        <a:solidFill>
          <a:srgbClr val="F36200"/>
        </a:solidFill>
      </dgm:spPr>
      <dgm:t>
        <a:bodyPr/>
        <a:lstStyle/>
        <a:p>
          <a:pPr>
            <a:buNone/>
          </a:pPr>
          <a:endParaRPr lang="en-US" sz="1150" b="1" dirty="0">
            <a:solidFill>
              <a:schemeClr val="tx1"/>
            </a:solidFill>
          </a:endParaRPr>
        </a:p>
        <a:p>
          <a:pPr>
            <a:buNone/>
          </a:pPr>
          <a:r>
            <a:rPr lang="en-US" sz="1150" b="1" dirty="0">
              <a:solidFill>
                <a:schemeClr val="tx1"/>
              </a:solidFill>
            </a:rPr>
            <a:t>Prototype</a:t>
          </a:r>
        </a:p>
        <a:p>
          <a:pPr>
            <a:buNone/>
          </a:pPr>
          <a:r>
            <a:rPr lang="en-US" sz="1150" b="1" dirty="0">
              <a:solidFill>
                <a:schemeClr val="tx1"/>
              </a:solidFill>
            </a:rPr>
            <a:t>Refinement</a:t>
          </a:r>
        </a:p>
      </dgm:t>
    </dgm:pt>
    <dgm:pt modelId="{CD336BD3-F3B9-42B1-AC17-5D0F239D1C59}" type="parTrans" cxnId="{69EF822F-09B3-4AA2-A1D4-0C6C69BDF856}">
      <dgm:prSet/>
      <dgm:spPr/>
      <dgm:t>
        <a:bodyPr/>
        <a:lstStyle/>
        <a:p>
          <a:endParaRPr lang="en-US"/>
        </a:p>
      </dgm:t>
    </dgm:pt>
    <dgm:pt modelId="{182FB669-BD87-4A76-97D1-2B9D943D13FB}" type="sibTrans" cxnId="{69EF822F-09B3-4AA2-A1D4-0C6C69BDF856}">
      <dgm:prSet/>
      <dgm:spPr/>
      <dgm:t>
        <a:bodyPr/>
        <a:lstStyle/>
        <a:p>
          <a:endParaRPr lang="en-US"/>
        </a:p>
      </dgm:t>
    </dgm:pt>
    <dgm:pt modelId="{1C4AB0D9-8BB9-44DB-B7C4-D5E1790F1D9E}">
      <dgm:prSet phldrT="[Text]" custT="1"/>
      <dgm:spPr>
        <a:solidFill>
          <a:srgbClr val="F36200"/>
        </a:solidFill>
      </dgm:spPr>
      <dgm:t>
        <a:bodyPr/>
        <a:lstStyle/>
        <a:p>
          <a:r>
            <a:rPr lang="en-US" sz="1150" b="1" dirty="0">
              <a:solidFill>
                <a:schemeClr val="tx1"/>
              </a:solidFill>
            </a:rPr>
            <a:t>Test, Analyze, &amp; Demo</a:t>
          </a:r>
        </a:p>
        <a:p>
          <a:endParaRPr lang="en-US" sz="1150" dirty="0">
            <a:solidFill>
              <a:schemeClr val="tx1"/>
            </a:solidFill>
          </a:endParaRPr>
        </a:p>
      </dgm:t>
    </dgm:pt>
    <dgm:pt modelId="{D9B1393F-9590-4B2F-9302-B0B0D9C80535}" type="parTrans" cxnId="{A558ABD8-07F6-49C0-B6A3-162FF0AC9177}">
      <dgm:prSet/>
      <dgm:spPr/>
      <dgm:t>
        <a:bodyPr/>
        <a:lstStyle/>
        <a:p>
          <a:endParaRPr lang="en-US"/>
        </a:p>
      </dgm:t>
    </dgm:pt>
    <dgm:pt modelId="{7F338763-7D24-484A-9A66-114C9C43CE05}" type="sibTrans" cxnId="{A558ABD8-07F6-49C0-B6A3-162FF0AC9177}">
      <dgm:prSet/>
      <dgm:spPr/>
      <dgm:t>
        <a:bodyPr/>
        <a:lstStyle/>
        <a:p>
          <a:endParaRPr lang="en-US"/>
        </a:p>
      </dgm:t>
    </dgm:pt>
    <dgm:pt modelId="{C7145B5A-A8DD-4527-BA59-9756F318EA0C}">
      <dgm:prSet phldrT="[Text]" custT="1"/>
      <dgm:spPr>
        <a:solidFill>
          <a:srgbClr val="F36200"/>
        </a:solidFill>
      </dgm:spPr>
      <dgm:t>
        <a:bodyPr/>
        <a:lstStyle/>
        <a:p>
          <a:pPr>
            <a:buNone/>
          </a:pPr>
          <a:r>
            <a:rPr lang="en-US" sz="1150" b="1" dirty="0">
              <a:solidFill>
                <a:schemeClr val="tx1"/>
              </a:solidFill>
            </a:rPr>
            <a:t>Concept Refinement</a:t>
          </a:r>
        </a:p>
        <a:p>
          <a:pPr>
            <a:buNone/>
          </a:pPr>
          <a:endParaRPr lang="en-US" sz="1150" b="1" dirty="0">
            <a:solidFill>
              <a:schemeClr val="tx1"/>
            </a:solidFill>
          </a:endParaRPr>
        </a:p>
      </dgm:t>
    </dgm:pt>
    <dgm:pt modelId="{B53E0531-4113-476A-A39D-386FAFAB366C}" type="parTrans" cxnId="{5E5255D0-F032-4871-814C-8DE072E8BBF3}">
      <dgm:prSet/>
      <dgm:spPr/>
      <dgm:t>
        <a:bodyPr/>
        <a:lstStyle/>
        <a:p>
          <a:endParaRPr lang="en-US"/>
        </a:p>
      </dgm:t>
    </dgm:pt>
    <dgm:pt modelId="{A7D85B90-F62B-42E4-853C-1B3EA5B28E2B}" type="sibTrans" cxnId="{5E5255D0-F032-4871-814C-8DE072E8BBF3}">
      <dgm:prSet/>
      <dgm:spPr/>
      <dgm:t>
        <a:bodyPr/>
        <a:lstStyle/>
        <a:p>
          <a:endParaRPr lang="en-US"/>
        </a:p>
      </dgm:t>
    </dgm:pt>
    <dgm:pt modelId="{910902CF-4F07-44D2-901E-E8F396DF7A71}" type="pres">
      <dgm:prSet presAssocID="{039172D8-A2DD-4B6F-B7CC-7856D3975122}" presName="compositeShape" presStyleCnt="0">
        <dgm:presLayoutVars>
          <dgm:chMax val="7"/>
          <dgm:dir/>
          <dgm:resizeHandles val="exact"/>
        </dgm:presLayoutVars>
      </dgm:prSet>
      <dgm:spPr/>
    </dgm:pt>
    <dgm:pt modelId="{F6596DE3-59CD-4A85-8B7B-0E80A74428FF}" type="pres">
      <dgm:prSet presAssocID="{039172D8-A2DD-4B6F-B7CC-7856D3975122}" presName="wedge1" presStyleLbl="node1" presStyleIdx="0" presStyleCnt="4"/>
      <dgm:spPr/>
    </dgm:pt>
    <dgm:pt modelId="{29A560C9-55F7-4FE5-8653-1D9486289D81}" type="pres">
      <dgm:prSet presAssocID="{039172D8-A2DD-4B6F-B7CC-7856D3975122}" presName="dummy1a" presStyleCnt="0"/>
      <dgm:spPr/>
    </dgm:pt>
    <dgm:pt modelId="{FBBC2B43-90E8-4D11-BB58-DAF26B0E47D5}" type="pres">
      <dgm:prSet presAssocID="{039172D8-A2DD-4B6F-B7CC-7856D3975122}" presName="dummy1b" presStyleCnt="0"/>
      <dgm:spPr/>
    </dgm:pt>
    <dgm:pt modelId="{56488C59-A382-4CE0-A15F-AF4C90F91C93}" type="pres">
      <dgm:prSet presAssocID="{039172D8-A2DD-4B6F-B7CC-7856D3975122}" presName="wedge1Tx" presStyleLbl="node1" presStyleIdx="0" presStyleCnt="4">
        <dgm:presLayoutVars>
          <dgm:chMax val="0"/>
          <dgm:chPref val="0"/>
          <dgm:bulletEnabled val="1"/>
        </dgm:presLayoutVars>
      </dgm:prSet>
      <dgm:spPr/>
    </dgm:pt>
    <dgm:pt modelId="{411E8809-F3DA-4C14-9608-6B355B5CE0D2}" type="pres">
      <dgm:prSet presAssocID="{039172D8-A2DD-4B6F-B7CC-7856D3975122}" presName="wedge2" presStyleLbl="node1" presStyleIdx="1" presStyleCnt="4"/>
      <dgm:spPr/>
    </dgm:pt>
    <dgm:pt modelId="{23D5DD8B-A908-4FA5-815D-895C4262EFE3}" type="pres">
      <dgm:prSet presAssocID="{039172D8-A2DD-4B6F-B7CC-7856D3975122}" presName="dummy2a" presStyleCnt="0"/>
      <dgm:spPr/>
    </dgm:pt>
    <dgm:pt modelId="{2D2FB94D-1845-4D7D-B4A6-E742EC9334A6}" type="pres">
      <dgm:prSet presAssocID="{039172D8-A2DD-4B6F-B7CC-7856D3975122}" presName="dummy2b" presStyleCnt="0"/>
      <dgm:spPr/>
    </dgm:pt>
    <dgm:pt modelId="{77D76E72-6FF9-4210-8639-8D9580FA7BBE}" type="pres">
      <dgm:prSet presAssocID="{039172D8-A2DD-4B6F-B7CC-7856D3975122}" presName="wedge2Tx" presStyleLbl="node1" presStyleIdx="1" presStyleCnt="4">
        <dgm:presLayoutVars>
          <dgm:chMax val="0"/>
          <dgm:chPref val="0"/>
          <dgm:bulletEnabled val="1"/>
        </dgm:presLayoutVars>
      </dgm:prSet>
      <dgm:spPr/>
    </dgm:pt>
    <dgm:pt modelId="{A88A4695-9651-4246-9282-637F4969CE93}" type="pres">
      <dgm:prSet presAssocID="{039172D8-A2DD-4B6F-B7CC-7856D3975122}" presName="wedge3" presStyleLbl="node1" presStyleIdx="2" presStyleCnt="4"/>
      <dgm:spPr/>
    </dgm:pt>
    <dgm:pt modelId="{FACBD45D-A45B-47B3-96D6-E9584666505E}" type="pres">
      <dgm:prSet presAssocID="{039172D8-A2DD-4B6F-B7CC-7856D3975122}" presName="dummy3a" presStyleCnt="0"/>
      <dgm:spPr/>
    </dgm:pt>
    <dgm:pt modelId="{EED73A59-4A64-4056-B20E-42B397948E24}" type="pres">
      <dgm:prSet presAssocID="{039172D8-A2DD-4B6F-B7CC-7856D3975122}" presName="dummy3b" presStyleCnt="0"/>
      <dgm:spPr/>
    </dgm:pt>
    <dgm:pt modelId="{B3CC9A62-1E40-49C2-A58C-0BA29E890770}" type="pres">
      <dgm:prSet presAssocID="{039172D8-A2DD-4B6F-B7CC-7856D3975122}" presName="wedge3Tx" presStyleLbl="node1" presStyleIdx="2" presStyleCnt="4">
        <dgm:presLayoutVars>
          <dgm:chMax val="0"/>
          <dgm:chPref val="0"/>
          <dgm:bulletEnabled val="1"/>
        </dgm:presLayoutVars>
      </dgm:prSet>
      <dgm:spPr/>
    </dgm:pt>
    <dgm:pt modelId="{286FC703-7F1A-42E9-BE95-8F68CEA873D7}" type="pres">
      <dgm:prSet presAssocID="{039172D8-A2DD-4B6F-B7CC-7856D3975122}" presName="wedge4" presStyleLbl="node1" presStyleIdx="3" presStyleCnt="4"/>
      <dgm:spPr/>
    </dgm:pt>
    <dgm:pt modelId="{4D641416-DD6E-459D-A97D-B3E8F2D3F794}" type="pres">
      <dgm:prSet presAssocID="{039172D8-A2DD-4B6F-B7CC-7856D3975122}" presName="dummy4a" presStyleCnt="0"/>
      <dgm:spPr/>
    </dgm:pt>
    <dgm:pt modelId="{EFE3322C-5955-4236-B916-DDD26A65DA01}" type="pres">
      <dgm:prSet presAssocID="{039172D8-A2DD-4B6F-B7CC-7856D3975122}" presName="dummy4b" presStyleCnt="0"/>
      <dgm:spPr/>
    </dgm:pt>
    <dgm:pt modelId="{FB531A1C-B508-473D-81B0-AC15F780497F}" type="pres">
      <dgm:prSet presAssocID="{039172D8-A2DD-4B6F-B7CC-7856D3975122}" presName="wedge4Tx" presStyleLbl="node1" presStyleIdx="3" presStyleCnt="4">
        <dgm:presLayoutVars>
          <dgm:chMax val="0"/>
          <dgm:chPref val="0"/>
          <dgm:bulletEnabled val="1"/>
        </dgm:presLayoutVars>
      </dgm:prSet>
      <dgm:spPr/>
    </dgm:pt>
    <dgm:pt modelId="{91CC2A0C-4E62-4027-9C90-DC69B59A7DAE}" type="pres">
      <dgm:prSet presAssocID="{7F338763-7D24-484A-9A66-114C9C43CE05}" presName="arrowWedge1" presStyleLbl="fgSibTrans2D1" presStyleIdx="0" presStyleCnt="4"/>
      <dgm:spPr>
        <a:solidFill>
          <a:srgbClr val="FF832F"/>
        </a:solidFill>
      </dgm:spPr>
    </dgm:pt>
    <dgm:pt modelId="{1217F30D-30FA-42BA-8054-57C873D5FD30}" type="pres">
      <dgm:prSet presAssocID="{8BA9C3D6-0F72-40DA-8A42-53B832709A98}" presName="arrowWedge2" presStyleLbl="fgSibTrans2D1" presStyleIdx="1" presStyleCnt="4"/>
      <dgm:spPr>
        <a:solidFill>
          <a:srgbClr val="FF832F"/>
        </a:solidFill>
      </dgm:spPr>
    </dgm:pt>
    <dgm:pt modelId="{256AD3C6-2FFA-4A84-A11E-3C4505634191}" type="pres">
      <dgm:prSet presAssocID="{182FB669-BD87-4A76-97D1-2B9D943D13FB}" presName="arrowWedge3" presStyleLbl="fgSibTrans2D1" presStyleIdx="2" presStyleCnt="4"/>
      <dgm:spPr>
        <a:solidFill>
          <a:srgbClr val="FF832F"/>
        </a:solidFill>
      </dgm:spPr>
    </dgm:pt>
    <dgm:pt modelId="{C95C87A6-FFEE-4DBE-BC52-C7B405AC9DAF}" type="pres">
      <dgm:prSet presAssocID="{A7D85B90-F62B-42E4-853C-1B3EA5B28E2B}" presName="arrowWedge4" presStyleLbl="fgSibTrans2D1" presStyleIdx="3" presStyleCnt="4"/>
      <dgm:spPr>
        <a:solidFill>
          <a:srgbClr val="FF832F"/>
        </a:solidFill>
      </dgm:spPr>
    </dgm:pt>
  </dgm:ptLst>
  <dgm:cxnLst>
    <dgm:cxn modelId="{6C710703-2E67-48DF-8D45-427CF6E87B6F}" type="presOf" srcId="{039172D8-A2DD-4B6F-B7CC-7856D3975122}" destId="{910902CF-4F07-44D2-901E-E8F396DF7A71}" srcOrd="0" destOrd="0" presId="urn:microsoft.com/office/officeart/2005/8/layout/cycle8"/>
    <dgm:cxn modelId="{69EF822F-09B3-4AA2-A1D4-0C6C69BDF856}" srcId="{039172D8-A2DD-4B6F-B7CC-7856D3975122}" destId="{43AAA29A-5E4F-4D3D-AA90-CE5AC27F1B92}" srcOrd="2" destOrd="0" parTransId="{CD336BD3-F3B9-42B1-AC17-5D0F239D1C59}" sibTransId="{182FB669-BD87-4A76-97D1-2B9D943D13FB}"/>
    <dgm:cxn modelId="{87CE1B36-8C91-487A-BFB0-81940EAF4E31}" type="presOf" srcId="{C7145B5A-A8DD-4527-BA59-9756F318EA0C}" destId="{FB531A1C-B508-473D-81B0-AC15F780497F}" srcOrd="1" destOrd="0" presId="urn:microsoft.com/office/officeart/2005/8/layout/cycle8"/>
    <dgm:cxn modelId="{1363B752-0F1F-4A5E-AB01-8D0AFECCC50E}" srcId="{039172D8-A2DD-4B6F-B7CC-7856D3975122}" destId="{271D282C-7AA6-47FB-91C1-9D0C1ED97D4D}" srcOrd="1" destOrd="0" parTransId="{C4DFC67B-F954-41D8-8B7A-7D11E7BC692A}" sibTransId="{8BA9C3D6-0F72-40DA-8A42-53B832709A98}"/>
    <dgm:cxn modelId="{05B7136C-CD44-4E28-8CFF-486BA8EBCF86}" type="presOf" srcId="{1C4AB0D9-8BB9-44DB-B7C4-D5E1790F1D9E}" destId="{56488C59-A382-4CE0-A15F-AF4C90F91C93}" srcOrd="1" destOrd="0" presId="urn:microsoft.com/office/officeart/2005/8/layout/cycle8"/>
    <dgm:cxn modelId="{4289FF7D-2BCA-453C-91DF-9FD4358C31AA}" type="presOf" srcId="{C7145B5A-A8DD-4527-BA59-9756F318EA0C}" destId="{286FC703-7F1A-42E9-BE95-8F68CEA873D7}" srcOrd="0" destOrd="0" presId="urn:microsoft.com/office/officeart/2005/8/layout/cycle8"/>
    <dgm:cxn modelId="{1AC5ED7E-667D-417C-845A-7EC9CFC065A4}" type="presOf" srcId="{43AAA29A-5E4F-4D3D-AA90-CE5AC27F1B92}" destId="{A88A4695-9651-4246-9282-637F4969CE93}" srcOrd="0" destOrd="0" presId="urn:microsoft.com/office/officeart/2005/8/layout/cycle8"/>
    <dgm:cxn modelId="{2355B5A8-D6F6-4DA6-9816-7A78E4D67FD2}" type="presOf" srcId="{43AAA29A-5E4F-4D3D-AA90-CE5AC27F1B92}" destId="{B3CC9A62-1E40-49C2-A58C-0BA29E890770}" srcOrd="1" destOrd="0" presId="urn:microsoft.com/office/officeart/2005/8/layout/cycle8"/>
    <dgm:cxn modelId="{5E5255D0-F032-4871-814C-8DE072E8BBF3}" srcId="{039172D8-A2DD-4B6F-B7CC-7856D3975122}" destId="{C7145B5A-A8DD-4527-BA59-9756F318EA0C}" srcOrd="3" destOrd="0" parTransId="{B53E0531-4113-476A-A39D-386FAFAB366C}" sibTransId="{A7D85B90-F62B-42E4-853C-1B3EA5B28E2B}"/>
    <dgm:cxn modelId="{839BEAD5-9092-413D-ACFE-6872B4368998}" type="presOf" srcId="{1C4AB0D9-8BB9-44DB-B7C4-D5E1790F1D9E}" destId="{F6596DE3-59CD-4A85-8B7B-0E80A74428FF}" srcOrd="0" destOrd="0" presId="urn:microsoft.com/office/officeart/2005/8/layout/cycle8"/>
    <dgm:cxn modelId="{A558ABD8-07F6-49C0-B6A3-162FF0AC9177}" srcId="{039172D8-A2DD-4B6F-B7CC-7856D3975122}" destId="{1C4AB0D9-8BB9-44DB-B7C4-D5E1790F1D9E}" srcOrd="0" destOrd="0" parTransId="{D9B1393F-9590-4B2F-9302-B0B0D9C80535}" sibTransId="{7F338763-7D24-484A-9A66-114C9C43CE05}"/>
    <dgm:cxn modelId="{621B91F4-CA20-4303-BB49-8931419583F7}" type="presOf" srcId="{271D282C-7AA6-47FB-91C1-9D0C1ED97D4D}" destId="{77D76E72-6FF9-4210-8639-8D9580FA7BBE}" srcOrd="1" destOrd="0" presId="urn:microsoft.com/office/officeart/2005/8/layout/cycle8"/>
    <dgm:cxn modelId="{B7A8AAFF-F4DE-4C94-A886-2E7FBCE1B423}" type="presOf" srcId="{271D282C-7AA6-47FB-91C1-9D0C1ED97D4D}" destId="{411E8809-F3DA-4C14-9608-6B355B5CE0D2}" srcOrd="0" destOrd="0" presId="urn:microsoft.com/office/officeart/2005/8/layout/cycle8"/>
    <dgm:cxn modelId="{005794D0-9237-46E0-9DEC-AAC1AC6884AA}" type="presParOf" srcId="{910902CF-4F07-44D2-901E-E8F396DF7A71}" destId="{F6596DE3-59CD-4A85-8B7B-0E80A74428FF}" srcOrd="0" destOrd="0" presId="urn:microsoft.com/office/officeart/2005/8/layout/cycle8"/>
    <dgm:cxn modelId="{5206CE3C-AC6B-4183-B0FF-E8A031DDCA57}" type="presParOf" srcId="{910902CF-4F07-44D2-901E-E8F396DF7A71}" destId="{29A560C9-55F7-4FE5-8653-1D9486289D81}" srcOrd="1" destOrd="0" presId="urn:microsoft.com/office/officeart/2005/8/layout/cycle8"/>
    <dgm:cxn modelId="{84387053-60CF-4FDE-B17C-9C197C478DCE}" type="presParOf" srcId="{910902CF-4F07-44D2-901E-E8F396DF7A71}" destId="{FBBC2B43-90E8-4D11-BB58-DAF26B0E47D5}" srcOrd="2" destOrd="0" presId="urn:microsoft.com/office/officeart/2005/8/layout/cycle8"/>
    <dgm:cxn modelId="{4C9CEC11-612D-45E3-92C8-5436F312C173}" type="presParOf" srcId="{910902CF-4F07-44D2-901E-E8F396DF7A71}" destId="{56488C59-A382-4CE0-A15F-AF4C90F91C93}" srcOrd="3" destOrd="0" presId="urn:microsoft.com/office/officeart/2005/8/layout/cycle8"/>
    <dgm:cxn modelId="{289099CA-4AD0-4341-A8C4-5BB698CEAAE4}" type="presParOf" srcId="{910902CF-4F07-44D2-901E-E8F396DF7A71}" destId="{411E8809-F3DA-4C14-9608-6B355B5CE0D2}" srcOrd="4" destOrd="0" presId="urn:microsoft.com/office/officeart/2005/8/layout/cycle8"/>
    <dgm:cxn modelId="{D69204AC-A295-46B9-8738-9E700B3A8AC2}" type="presParOf" srcId="{910902CF-4F07-44D2-901E-E8F396DF7A71}" destId="{23D5DD8B-A908-4FA5-815D-895C4262EFE3}" srcOrd="5" destOrd="0" presId="urn:microsoft.com/office/officeart/2005/8/layout/cycle8"/>
    <dgm:cxn modelId="{77D78E36-4FF5-4A5A-919A-6661A580FC73}" type="presParOf" srcId="{910902CF-4F07-44D2-901E-E8F396DF7A71}" destId="{2D2FB94D-1845-4D7D-B4A6-E742EC9334A6}" srcOrd="6" destOrd="0" presId="urn:microsoft.com/office/officeart/2005/8/layout/cycle8"/>
    <dgm:cxn modelId="{65ED84A2-ABB4-4B56-8FB6-7F909D56DD5B}" type="presParOf" srcId="{910902CF-4F07-44D2-901E-E8F396DF7A71}" destId="{77D76E72-6FF9-4210-8639-8D9580FA7BBE}" srcOrd="7" destOrd="0" presId="urn:microsoft.com/office/officeart/2005/8/layout/cycle8"/>
    <dgm:cxn modelId="{F1646887-2177-472C-AC3C-6E2C5B007282}" type="presParOf" srcId="{910902CF-4F07-44D2-901E-E8F396DF7A71}" destId="{A88A4695-9651-4246-9282-637F4969CE93}" srcOrd="8" destOrd="0" presId="urn:microsoft.com/office/officeart/2005/8/layout/cycle8"/>
    <dgm:cxn modelId="{8FDA6DE7-1A4E-4E35-B73D-2B4BC1A53928}" type="presParOf" srcId="{910902CF-4F07-44D2-901E-E8F396DF7A71}" destId="{FACBD45D-A45B-47B3-96D6-E9584666505E}" srcOrd="9" destOrd="0" presId="urn:microsoft.com/office/officeart/2005/8/layout/cycle8"/>
    <dgm:cxn modelId="{6377057F-9EB7-47C0-A7C8-84A6164968D1}" type="presParOf" srcId="{910902CF-4F07-44D2-901E-E8F396DF7A71}" destId="{EED73A59-4A64-4056-B20E-42B397948E24}" srcOrd="10" destOrd="0" presId="urn:microsoft.com/office/officeart/2005/8/layout/cycle8"/>
    <dgm:cxn modelId="{7E8D4E19-A546-43BE-8906-3BFE0F417A1A}" type="presParOf" srcId="{910902CF-4F07-44D2-901E-E8F396DF7A71}" destId="{B3CC9A62-1E40-49C2-A58C-0BA29E890770}" srcOrd="11" destOrd="0" presId="urn:microsoft.com/office/officeart/2005/8/layout/cycle8"/>
    <dgm:cxn modelId="{142918E7-7E89-4B2B-9ACF-6288A4B9D8F4}" type="presParOf" srcId="{910902CF-4F07-44D2-901E-E8F396DF7A71}" destId="{286FC703-7F1A-42E9-BE95-8F68CEA873D7}" srcOrd="12" destOrd="0" presId="urn:microsoft.com/office/officeart/2005/8/layout/cycle8"/>
    <dgm:cxn modelId="{3287C1D6-819E-482E-AF63-915C920BBCA8}" type="presParOf" srcId="{910902CF-4F07-44D2-901E-E8F396DF7A71}" destId="{4D641416-DD6E-459D-A97D-B3E8F2D3F794}" srcOrd="13" destOrd="0" presId="urn:microsoft.com/office/officeart/2005/8/layout/cycle8"/>
    <dgm:cxn modelId="{4B42FD90-00F4-45BD-A43B-D05D6DF7F153}" type="presParOf" srcId="{910902CF-4F07-44D2-901E-E8F396DF7A71}" destId="{EFE3322C-5955-4236-B916-DDD26A65DA01}" srcOrd="14" destOrd="0" presId="urn:microsoft.com/office/officeart/2005/8/layout/cycle8"/>
    <dgm:cxn modelId="{6CE36577-74BE-4783-966B-450E81F2A43F}" type="presParOf" srcId="{910902CF-4F07-44D2-901E-E8F396DF7A71}" destId="{FB531A1C-B508-473D-81B0-AC15F780497F}" srcOrd="15" destOrd="0" presId="urn:microsoft.com/office/officeart/2005/8/layout/cycle8"/>
    <dgm:cxn modelId="{2A6F078D-E767-415C-9DF2-C54E33BC8029}" type="presParOf" srcId="{910902CF-4F07-44D2-901E-E8F396DF7A71}" destId="{91CC2A0C-4E62-4027-9C90-DC69B59A7DAE}" srcOrd="16" destOrd="0" presId="urn:microsoft.com/office/officeart/2005/8/layout/cycle8"/>
    <dgm:cxn modelId="{15737642-3277-4C15-90F6-8993929114F1}" type="presParOf" srcId="{910902CF-4F07-44D2-901E-E8F396DF7A71}" destId="{1217F30D-30FA-42BA-8054-57C873D5FD30}" srcOrd="17" destOrd="0" presId="urn:microsoft.com/office/officeart/2005/8/layout/cycle8"/>
    <dgm:cxn modelId="{5B350BE4-1564-4531-8436-B0BCC9FFF416}" type="presParOf" srcId="{910902CF-4F07-44D2-901E-E8F396DF7A71}" destId="{256AD3C6-2FFA-4A84-A11E-3C4505634191}" srcOrd="18" destOrd="0" presId="urn:microsoft.com/office/officeart/2005/8/layout/cycle8"/>
    <dgm:cxn modelId="{28B8803A-8DB0-4D15-B080-7C35CC15EE8E}" type="presParOf" srcId="{910902CF-4F07-44D2-901E-E8F396DF7A71}" destId="{C95C87A6-FFEE-4DBE-BC52-C7B405AC9DAF}" srcOrd="19"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9172D8-A2DD-4B6F-B7CC-7856D3975122}" type="doc">
      <dgm:prSet loTypeId="urn:microsoft.com/office/officeart/2005/8/layout/cycle8" loCatId="cycle" qsTypeId="urn:microsoft.com/office/officeart/2005/8/quickstyle/simple1" qsCatId="simple" csTypeId="urn:microsoft.com/office/officeart/2005/8/colors/accent4_2" csCatId="accent4" phldr="1"/>
      <dgm:spPr/>
    </dgm:pt>
    <dgm:pt modelId="{271D282C-7AA6-47FB-91C1-9D0C1ED97D4D}">
      <dgm:prSet phldrT="[Text]" custT="1"/>
      <dgm:spPr>
        <a:solidFill>
          <a:srgbClr val="EBB500"/>
        </a:solidFill>
      </dgm:spPr>
      <dgm:t>
        <a:bodyPr/>
        <a:lstStyle/>
        <a:p>
          <a:r>
            <a:rPr lang="en-US" sz="1150" b="1" dirty="0">
              <a:solidFill>
                <a:schemeClr val="tx1"/>
              </a:solidFill>
            </a:rPr>
            <a:t>Demo</a:t>
          </a:r>
        </a:p>
      </dgm:t>
    </dgm:pt>
    <dgm:pt modelId="{C4DFC67B-F954-41D8-8B7A-7D11E7BC692A}" type="parTrans" cxnId="{1363B752-0F1F-4A5E-AB01-8D0AFECCC50E}">
      <dgm:prSet/>
      <dgm:spPr/>
      <dgm:t>
        <a:bodyPr/>
        <a:lstStyle/>
        <a:p>
          <a:endParaRPr lang="en-US"/>
        </a:p>
      </dgm:t>
    </dgm:pt>
    <dgm:pt modelId="{8BA9C3D6-0F72-40DA-8A42-53B832709A98}" type="sibTrans" cxnId="{1363B752-0F1F-4A5E-AB01-8D0AFECCC50E}">
      <dgm:prSet/>
      <dgm:spPr/>
      <dgm:t>
        <a:bodyPr/>
        <a:lstStyle/>
        <a:p>
          <a:endParaRPr lang="en-US"/>
        </a:p>
      </dgm:t>
    </dgm:pt>
    <dgm:pt modelId="{43AAA29A-5E4F-4D3D-AA90-CE5AC27F1B92}">
      <dgm:prSet phldrT="[Text]" custT="1"/>
      <dgm:spPr>
        <a:solidFill>
          <a:srgbClr val="EBB500"/>
        </a:solidFill>
      </dgm:spPr>
      <dgm:t>
        <a:bodyPr/>
        <a:lstStyle/>
        <a:p>
          <a:pPr>
            <a:buNone/>
          </a:pPr>
          <a:r>
            <a:rPr lang="en-US" sz="1150" b="1" dirty="0">
              <a:solidFill>
                <a:schemeClr val="tx1"/>
              </a:solidFill>
            </a:rPr>
            <a:t>Initial Concept</a:t>
          </a:r>
        </a:p>
      </dgm:t>
    </dgm:pt>
    <dgm:pt modelId="{CD336BD3-F3B9-42B1-AC17-5D0F239D1C59}" type="parTrans" cxnId="{69EF822F-09B3-4AA2-A1D4-0C6C69BDF856}">
      <dgm:prSet/>
      <dgm:spPr/>
      <dgm:t>
        <a:bodyPr/>
        <a:lstStyle/>
        <a:p>
          <a:endParaRPr lang="en-US"/>
        </a:p>
      </dgm:t>
    </dgm:pt>
    <dgm:pt modelId="{182FB669-BD87-4A76-97D1-2B9D943D13FB}" type="sibTrans" cxnId="{69EF822F-09B3-4AA2-A1D4-0C6C69BDF856}">
      <dgm:prSet/>
      <dgm:spPr/>
      <dgm:t>
        <a:bodyPr/>
        <a:lstStyle/>
        <a:p>
          <a:endParaRPr lang="en-US"/>
        </a:p>
      </dgm:t>
    </dgm:pt>
    <dgm:pt modelId="{1C4AB0D9-8BB9-44DB-B7C4-D5E1790F1D9E}">
      <dgm:prSet phldrT="[Text]" custT="1"/>
      <dgm:spPr>
        <a:solidFill>
          <a:srgbClr val="EBB500"/>
        </a:solidFill>
      </dgm:spPr>
      <dgm:t>
        <a:bodyPr/>
        <a:lstStyle/>
        <a:p>
          <a:pPr algn="ctr"/>
          <a:r>
            <a:rPr lang="en-US" sz="1150" b="1" dirty="0">
              <a:solidFill>
                <a:schemeClr val="tx1"/>
              </a:solidFill>
            </a:rPr>
            <a:t>Identified Service</a:t>
          </a:r>
          <a:endParaRPr lang="en-US" sz="1150" dirty="0">
            <a:solidFill>
              <a:schemeClr val="tx1"/>
            </a:solidFill>
          </a:endParaRPr>
        </a:p>
      </dgm:t>
    </dgm:pt>
    <dgm:pt modelId="{D9B1393F-9590-4B2F-9302-B0B0D9C80535}" type="parTrans" cxnId="{A558ABD8-07F6-49C0-B6A3-162FF0AC9177}">
      <dgm:prSet/>
      <dgm:spPr/>
      <dgm:t>
        <a:bodyPr/>
        <a:lstStyle/>
        <a:p>
          <a:endParaRPr lang="en-US"/>
        </a:p>
      </dgm:t>
    </dgm:pt>
    <dgm:pt modelId="{7F338763-7D24-484A-9A66-114C9C43CE05}" type="sibTrans" cxnId="{A558ABD8-07F6-49C0-B6A3-162FF0AC9177}">
      <dgm:prSet/>
      <dgm:spPr/>
      <dgm:t>
        <a:bodyPr/>
        <a:lstStyle/>
        <a:p>
          <a:endParaRPr lang="en-US"/>
        </a:p>
      </dgm:t>
    </dgm:pt>
    <dgm:pt modelId="{FC667E51-11CE-4EAD-BB28-ED0BBB266EF0}">
      <dgm:prSet custT="1"/>
      <dgm:spPr>
        <a:solidFill>
          <a:srgbClr val="EBB500"/>
        </a:solidFill>
      </dgm:spPr>
      <dgm:t>
        <a:bodyPr/>
        <a:lstStyle/>
        <a:p>
          <a:endParaRPr lang="en-US" sz="1150" b="1" dirty="0">
            <a:solidFill>
              <a:schemeClr val="tx1"/>
            </a:solidFill>
          </a:endParaRPr>
        </a:p>
        <a:p>
          <a:r>
            <a:rPr lang="en-US" sz="1150" b="1" dirty="0">
              <a:solidFill>
                <a:schemeClr val="tx1"/>
              </a:solidFill>
            </a:rPr>
            <a:t>Initial Prototype</a:t>
          </a:r>
        </a:p>
      </dgm:t>
    </dgm:pt>
    <dgm:pt modelId="{04E5A78F-0800-455E-BB63-5EE554530195}" type="parTrans" cxnId="{5571ED17-FB7D-42B6-92D3-3A1FA340D6F8}">
      <dgm:prSet/>
      <dgm:spPr/>
      <dgm:t>
        <a:bodyPr/>
        <a:lstStyle/>
        <a:p>
          <a:endParaRPr lang="en-US"/>
        </a:p>
      </dgm:t>
    </dgm:pt>
    <dgm:pt modelId="{3B82F794-688F-4D24-B80A-826FE22F2C0C}" type="sibTrans" cxnId="{5571ED17-FB7D-42B6-92D3-3A1FA340D6F8}">
      <dgm:prSet/>
      <dgm:spPr/>
      <dgm:t>
        <a:bodyPr/>
        <a:lstStyle/>
        <a:p>
          <a:endParaRPr lang="en-US"/>
        </a:p>
      </dgm:t>
    </dgm:pt>
    <dgm:pt modelId="{910902CF-4F07-44D2-901E-E8F396DF7A71}" type="pres">
      <dgm:prSet presAssocID="{039172D8-A2DD-4B6F-B7CC-7856D3975122}" presName="compositeShape" presStyleCnt="0">
        <dgm:presLayoutVars>
          <dgm:chMax val="7"/>
          <dgm:dir/>
          <dgm:resizeHandles val="exact"/>
        </dgm:presLayoutVars>
      </dgm:prSet>
      <dgm:spPr/>
    </dgm:pt>
    <dgm:pt modelId="{F6596DE3-59CD-4A85-8B7B-0E80A74428FF}" type="pres">
      <dgm:prSet presAssocID="{039172D8-A2DD-4B6F-B7CC-7856D3975122}" presName="wedge1" presStyleLbl="node1" presStyleIdx="0" presStyleCnt="4"/>
      <dgm:spPr/>
    </dgm:pt>
    <dgm:pt modelId="{29A560C9-55F7-4FE5-8653-1D9486289D81}" type="pres">
      <dgm:prSet presAssocID="{039172D8-A2DD-4B6F-B7CC-7856D3975122}" presName="dummy1a" presStyleCnt="0"/>
      <dgm:spPr/>
    </dgm:pt>
    <dgm:pt modelId="{FBBC2B43-90E8-4D11-BB58-DAF26B0E47D5}" type="pres">
      <dgm:prSet presAssocID="{039172D8-A2DD-4B6F-B7CC-7856D3975122}" presName="dummy1b" presStyleCnt="0"/>
      <dgm:spPr/>
    </dgm:pt>
    <dgm:pt modelId="{56488C59-A382-4CE0-A15F-AF4C90F91C93}" type="pres">
      <dgm:prSet presAssocID="{039172D8-A2DD-4B6F-B7CC-7856D3975122}" presName="wedge1Tx" presStyleLbl="node1" presStyleIdx="0" presStyleCnt="4">
        <dgm:presLayoutVars>
          <dgm:chMax val="0"/>
          <dgm:chPref val="0"/>
          <dgm:bulletEnabled val="1"/>
        </dgm:presLayoutVars>
      </dgm:prSet>
      <dgm:spPr/>
    </dgm:pt>
    <dgm:pt modelId="{411E8809-F3DA-4C14-9608-6B355B5CE0D2}" type="pres">
      <dgm:prSet presAssocID="{039172D8-A2DD-4B6F-B7CC-7856D3975122}" presName="wedge2" presStyleLbl="node1" presStyleIdx="1" presStyleCnt="4"/>
      <dgm:spPr/>
    </dgm:pt>
    <dgm:pt modelId="{23D5DD8B-A908-4FA5-815D-895C4262EFE3}" type="pres">
      <dgm:prSet presAssocID="{039172D8-A2DD-4B6F-B7CC-7856D3975122}" presName="dummy2a" presStyleCnt="0"/>
      <dgm:spPr/>
    </dgm:pt>
    <dgm:pt modelId="{2D2FB94D-1845-4D7D-B4A6-E742EC9334A6}" type="pres">
      <dgm:prSet presAssocID="{039172D8-A2DD-4B6F-B7CC-7856D3975122}" presName="dummy2b" presStyleCnt="0"/>
      <dgm:spPr/>
    </dgm:pt>
    <dgm:pt modelId="{77D76E72-6FF9-4210-8639-8D9580FA7BBE}" type="pres">
      <dgm:prSet presAssocID="{039172D8-A2DD-4B6F-B7CC-7856D3975122}" presName="wedge2Tx" presStyleLbl="node1" presStyleIdx="1" presStyleCnt="4">
        <dgm:presLayoutVars>
          <dgm:chMax val="0"/>
          <dgm:chPref val="0"/>
          <dgm:bulletEnabled val="1"/>
        </dgm:presLayoutVars>
      </dgm:prSet>
      <dgm:spPr/>
    </dgm:pt>
    <dgm:pt modelId="{A88A4695-9651-4246-9282-637F4969CE93}" type="pres">
      <dgm:prSet presAssocID="{039172D8-A2DD-4B6F-B7CC-7856D3975122}" presName="wedge3" presStyleLbl="node1" presStyleIdx="2" presStyleCnt="4"/>
      <dgm:spPr/>
    </dgm:pt>
    <dgm:pt modelId="{FACBD45D-A45B-47B3-96D6-E9584666505E}" type="pres">
      <dgm:prSet presAssocID="{039172D8-A2DD-4B6F-B7CC-7856D3975122}" presName="dummy3a" presStyleCnt="0"/>
      <dgm:spPr/>
    </dgm:pt>
    <dgm:pt modelId="{EED73A59-4A64-4056-B20E-42B397948E24}" type="pres">
      <dgm:prSet presAssocID="{039172D8-A2DD-4B6F-B7CC-7856D3975122}" presName="dummy3b" presStyleCnt="0"/>
      <dgm:spPr/>
    </dgm:pt>
    <dgm:pt modelId="{B3CC9A62-1E40-49C2-A58C-0BA29E890770}" type="pres">
      <dgm:prSet presAssocID="{039172D8-A2DD-4B6F-B7CC-7856D3975122}" presName="wedge3Tx" presStyleLbl="node1" presStyleIdx="2" presStyleCnt="4">
        <dgm:presLayoutVars>
          <dgm:chMax val="0"/>
          <dgm:chPref val="0"/>
          <dgm:bulletEnabled val="1"/>
        </dgm:presLayoutVars>
      </dgm:prSet>
      <dgm:spPr/>
    </dgm:pt>
    <dgm:pt modelId="{E122D355-7AB5-4F1D-98EE-A9D9E066AC9A}" type="pres">
      <dgm:prSet presAssocID="{039172D8-A2DD-4B6F-B7CC-7856D3975122}" presName="wedge4" presStyleLbl="node1" presStyleIdx="3" presStyleCnt="4"/>
      <dgm:spPr/>
    </dgm:pt>
    <dgm:pt modelId="{760FA061-6E31-44D3-897B-FF244E59245D}" type="pres">
      <dgm:prSet presAssocID="{039172D8-A2DD-4B6F-B7CC-7856D3975122}" presName="dummy4a" presStyleCnt="0"/>
      <dgm:spPr/>
    </dgm:pt>
    <dgm:pt modelId="{8AA4E4B6-B8A6-48F7-B28E-4D4F57D5784F}" type="pres">
      <dgm:prSet presAssocID="{039172D8-A2DD-4B6F-B7CC-7856D3975122}" presName="dummy4b" presStyleCnt="0"/>
      <dgm:spPr/>
    </dgm:pt>
    <dgm:pt modelId="{77EE337A-4B3B-42FE-81E4-D3F5973F27A3}" type="pres">
      <dgm:prSet presAssocID="{039172D8-A2DD-4B6F-B7CC-7856D3975122}" presName="wedge4Tx" presStyleLbl="node1" presStyleIdx="3" presStyleCnt="4">
        <dgm:presLayoutVars>
          <dgm:chMax val="0"/>
          <dgm:chPref val="0"/>
          <dgm:bulletEnabled val="1"/>
        </dgm:presLayoutVars>
      </dgm:prSet>
      <dgm:spPr/>
    </dgm:pt>
    <dgm:pt modelId="{7CD1DD20-0A0A-48D5-8584-C76740E6C8BC}" type="pres">
      <dgm:prSet presAssocID="{7F338763-7D24-484A-9A66-114C9C43CE05}" presName="arrowWedge1" presStyleLbl="fgSibTrans2D1" presStyleIdx="0" presStyleCnt="4"/>
      <dgm:spPr/>
    </dgm:pt>
    <dgm:pt modelId="{FD2F64C1-96E6-4E8A-B050-D7EB91BF9627}" type="pres">
      <dgm:prSet presAssocID="{3B82F794-688F-4D24-B80A-826FE22F2C0C}" presName="arrowWedge2" presStyleLbl="fgSibTrans2D1" presStyleIdx="1" presStyleCnt="4"/>
      <dgm:spPr/>
    </dgm:pt>
    <dgm:pt modelId="{91A4B5E0-C0D9-4B7D-88E7-8E8F8FF6D280}" type="pres">
      <dgm:prSet presAssocID="{8BA9C3D6-0F72-40DA-8A42-53B832709A98}" presName="arrowWedge3" presStyleLbl="fgSibTrans2D1" presStyleIdx="2" presStyleCnt="4"/>
      <dgm:spPr/>
    </dgm:pt>
    <dgm:pt modelId="{437B23D8-4E40-4DF7-AD62-F7794FA319F7}" type="pres">
      <dgm:prSet presAssocID="{182FB669-BD87-4A76-97D1-2B9D943D13FB}" presName="arrowWedge4" presStyleLbl="fgSibTrans2D1" presStyleIdx="3" presStyleCnt="4"/>
      <dgm:spPr/>
    </dgm:pt>
  </dgm:ptLst>
  <dgm:cxnLst>
    <dgm:cxn modelId="{6C710703-2E67-48DF-8D45-427CF6E87B6F}" type="presOf" srcId="{039172D8-A2DD-4B6F-B7CC-7856D3975122}" destId="{910902CF-4F07-44D2-901E-E8F396DF7A71}" srcOrd="0" destOrd="0" presId="urn:microsoft.com/office/officeart/2005/8/layout/cycle8"/>
    <dgm:cxn modelId="{5571ED17-FB7D-42B6-92D3-3A1FA340D6F8}" srcId="{039172D8-A2DD-4B6F-B7CC-7856D3975122}" destId="{FC667E51-11CE-4EAD-BB28-ED0BBB266EF0}" srcOrd="1" destOrd="0" parTransId="{04E5A78F-0800-455E-BB63-5EE554530195}" sibTransId="{3B82F794-688F-4D24-B80A-826FE22F2C0C}"/>
    <dgm:cxn modelId="{9786B22E-1F43-484C-8D2F-FCF7EE52D1A1}" type="presOf" srcId="{43AAA29A-5E4F-4D3D-AA90-CE5AC27F1B92}" destId="{E122D355-7AB5-4F1D-98EE-A9D9E066AC9A}" srcOrd="0" destOrd="0" presId="urn:microsoft.com/office/officeart/2005/8/layout/cycle8"/>
    <dgm:cxn modelId="{69EF822F-09B3-4AA2-A1D4-0C6C69BDF856}" srcId="{039172D8-A2DD-4B6F-B7CC-7856D3975122}" destId="{43AAA29A-5E4F-4D3D-AA90-CE5AC27F1B92}" srcOrd="3" destOrd="0" parTransId="{CD336BD3-F3B9-42B1-AC17-5D0F239D1C59}" sibTransId="{182FB669-BD87-4A76-97D1-2B9D943D13FB}"/>
    <dgm:cxn modelId="{1363B752-0F1F-4A5E-AB01-8D0AFECCC50E}" srcId="{039172D8-A2DD-4B6F-B7CC-7856D3975122}" destId="{271D282C-7AA6-47FB-91C1-9D0C1ED97D4D}" srcOrd="2" destOrd="0" parTransId="{C4DFC67B-F954-41D8-8B7A-7D11E7BC692A}" sibTransId="{8BA9C3D6-0F72-40DA-8A42-53B832709A98}"/>
    <dgm:cxn modelId="{D51BFD62-8F64-4F79-A2D5-C6E383DE4296}" type="presOf" srcId="{1C4AB0D9-8BB9-44DB-B7C4-D5E1790F1D9E}" destId="{F6596DE3-59CD-4A85-8B7B-0E80A74428FF}" srcOrd="0" destOrd="0" presId="urn:microsoft.com/office/officeart/2005/8/layout/cycle8"/>
    <dgm:cxn modelId="{A8920286-1F88-4D6C-838D-436A976269D5}" type="presOf" srcId="{FC667E51-11CE-4EAD-BB28-ED0BBB266EF0}" destId="{77D76E72-6FF9-4210-8639-8D9580FA7BBE}" srcOrd="1" destOrd="0" presId="urn:microsoft.com/office/officeart/2005/8/layout/cycle8"/>
    <dgm:cxn modelId="{7B21228B-B484-4127-BEF2-A85CDD461F62}" type="presOf" srcId="{1C4AB0D9-8BB9-44DB-B7C4-D5E1790F1D9E}" destId="{56488C59-A382-4CE0-A15F-AF4C90F91C93}" srcOrd="1" destOrd="0" presId="urn:microsoft.com/office/officeart/2005/8/layout/cycle8"/>
    <dgm:cxn modelId="{35AB87A8-0227-4210-9ABC-4C057E6F0202}" type="presOf" srcId="{FC667E51-11CE-4EAD-BB28-ED0BBB266EF0}" destId="{411E8809-F3DA-4C14-9608-6B355B5CE0D2}" srcOrd="0" destOrd="0" presId="urn:microsoft.com/office/officeart/2005/8/layout/cycle8"/>
    <dgm:cxn modelId="{D42D7BB5-3551-487F-A15B-03E29657FC24}" type="presOf" srcId="{43AAA29A-5E4F-4D3D-AA90-CE5AC27F1B92}" destId="{77EE337A-4B3B-42FE-81E4-D3F5973F27A3}" srcOrd="1" destOrd="0" presId="urn:microsoft.com/office/officeart/2005/8/layout/cycle8"/>
    <dgm:cxn modelId="{C88CAFBA-8AE0-4326-829F-29666CA7CA1F}" type="presOf" srcId="{271D282C-7AA6-47FB-91C1-9D0C1ED97D4D}" destId="{B3CC9A62-1E40-49C2-A58C-0BA29E890770}" srcOrd="1" destOrd="0" presId="urn:microsoft.com/office/officeart/2005/8/layout/cycle8"/>
    <dgm:cxn modelId="{1681DFCA-C3D5-4906-979F-141ECB9078EE}" type="presOf" srcId="{271D282C-7AA6-47FB-91C1-9D0C1ED97D4D}" destId="{A88A4695-9651-4246-9282-637F4969CE93}" srcOrd="0" destOrd="0" presId="urn:microsoft.com/office/officeart/2005/8/layout/cycle8"/>
    <dgm:cxn modelId="{A558ABD8-07F6-49C0-B6A3-162FF0AC9177}" srcId="{039172D8-A2DD-4B6F-B7CC-7856D3975122}" destId="{1C4AB0D9-8BB9-44DB-B7C4-D5E1790F1D9E}" srcOrd="0" destOrd="0" parTransId="{D9B1393F-9590-4B2F-9302-B0B0D9C80535}" sibTransId="{7F338763-7D24-484A-9A66-114C9C43CE05}"/>
    <dgm:cxn modelId="{005794D0-9237-46E0-9DEC-AAC1AC6884AA}" type="presParOf" srcId="{910902CF-4F07-44D2-901E-E8F396DF7A71}" destId="{F6596DE3-59CD-4A85-8B7B-0E80A74428FF}" srcOrd="0" destOrd="0" presId="urn:microsoft.com/office/officeart/2005/8/layout/cycle8"/>
    <dgm:cxn modelId="{5206CE3C-AC6B-4183-B0FF-E8A031DDCA57}" type="presParOf" srcId="{910902CF-4F07-44D2-901E-E8F396DF7A71}" destId="{29A560C9-55F7-4FE5-8653-1D9486289D81}" srcOrd="1" destOrd="0" presId="urn:microsoft.com/office/officeart/2005/8/layout/cycle8"/>
    <dgm:cxn modelId="{84387053-60CF-4FDE-B17C-9C197C478DCE}" type="presParOf" srcId="{910902CF-4F07-44D2-901E-E8F396DF7A71}" destId="{FBBC2B43-90E8-4D11-BB58-DAF26B0E47D5}" srcOrd="2" destOrd="0" presId="urn:microsoft.com/office/officeart/2005/8/layout/cycle8"/>
    <dgm:cxn modelId="{4C9CEC11-612D-45E3-92C8-5436F312C173}" type="presParOf" srcId="{910902CF-4F07-44D2-901E-E8F396DF7A71}" destId="{56488C59-A382-4CE0-A15F-AF4C90F91C93}" srcOrd="3" destOrd="0" presId="urn:microsoft.com/office/officeart/2005/8/layout/cycle8"/>
    <dgm:cxn modelId="{289099CA-4AD0-4341-A8C4-5BB698CEAAE4}" type="presParOf" srcId="{910902CF-4F07-44D2-901E-E8F396DF7A71}" destId="{411E8809-F3DA-4C14-9608-6B355B5CE0D2}" srcOrd="4" destOrd="0" presId="urn:microsoft.com/office/officeart/2005/8/layout/cycle8"/>
    <dgm:cxn modelId="{D69204AC-A295-46B9-8738-9E700B3A8AC2}" type="presParOf" srcId="{910902CF-4F07-44D2-901E-E8F396DF7A71}" destId="{23D5DD8B-A908-4FA5-815D-895C4262EFE3}" srcOrd="5" destOrd="0" presId="urn:microsoft.com/office/officeart/2005/8/layout/cycle8"/>
    <dgm:cxn modelId="{77D78E36-4FF5-4A5A-919A-6661A580FC73}" type="presParOf" srcId="{910902CF-4F07-44D2-901E-E8F396DF7A71}" destId="{2D2FB94D-1845-4D7D-B4A6-E742EC9334A6}" srcOrd="6" destOrd="0" presId="urn:microsoft.com/office/officeart/2005/8/layout/cycle8"/>
    <dgm:cxn modelId="{65ED84A2-ABB4-4B56-8FB6-7F909D56DD5B}" type="presParOf" srcId="{910902CF-4F07-44D2-901E-E8F396DF7A71}" destId="{77D76E72-6FF9-4210-8639-8D9580FA7BBE}" srcOrd="7" destOrd="0" presId="urn:microsoft.com/office/officeart/2005/8/layout/cycle8"/>
    <dgm:cxn modelId="{F1646887-2177-472C-AC3C-6E2C5B007282}" type="presParOf" srcId="{910902CF-4F07-44D2-901E-E8F396DF7A71}" destId="{A88A4695-9651-4246-9282-637F4969CE93}" srcOrd="8" destOrd="0" presId="urn:microsoft.com/office/officeart/2005/8/layout/cycle8"/>
    <dgm:cxn modelId="{8FDA6DE7-1A4E-4E35-B73D-2B4BC1A53928}" type="presParOf" srcId="{910902CF-4F07-44D2-901E-E8F396DF7A71}" destId="{FACBD45D-A45B-47B3-96D6-E9584666505E}" srcOrd="9" destOrd="0" presId="urn:microsoft.com/office/officeart/2005/8/layout/cycle8"/>
    <dgm:cxn modelId="{6377057F-9EB7-47C0-A7C8-84A6164968D1}" type="presParOf" srcId="{910902CF-4F07-44D2-901E-E8F396DF7A71}" destId="{EED73A59-4A64-4056-B20E-42B397948E24}" srcOrd="10" destOrd="0" presId="urn:microsoft.com/office/officeart/2005/8/layout/cycle8"/>
    <dgm:cxn modelId="{7E8D4E19-A546-43BE-8906-3BFE0F417A1A}" type="presParOf" srcId="{910902CF-4F07-44D2-901E-E8F396DF7A71}" destId="{B3CC9A62-1E40-49C2-A58C-0BA29E890770}" srcOrd="11" destOrd="0" presId="urn:microsoft.com/office/officeart/2005/8/layout/cycle8"/>
    <dgm:cxn modelId="{0F8DFC27-86DA-4C71-8DD1-0F89D66BCC4A}" type="presParOf" srcId="{910902CF-4F07-44D2-901E-E8F396DF7A71}" destId="{E122D355-7AB5-4F1D-98EE-A9D9E066AC9A}" srcOrd="12" destOrd="0" presId="urn:microsoft.com/office/officeart/2005/8/layout/cycle8"/>
    <dgm:cxn modelId="{46C821DF-EF9F-4539-82C5-B567BA5DC93E}" type="presParOf" srcId="{910902CF-4F07-44D2-901E-E8F396DF7A71}" destId="{760FA061-6E31-44D3-897B-FF244E59245D}" srcOrd="13" destOrd="0" presId="urn:microsoft.com/office/officeart/2005/8/layout/cycle8"/>
    <dgm:cxn modelId="{79744F32-4C06-423D-A9A9-E8330FB5391A}" type="presParOf" srcId="{910902CF-4F07-44D2-901E-E8F396DF7A71}" destId="{8AA4E4B6-B8A6-48F7-B28E-4D4F57D5784F}" srcOrd="14" destOrd="0" presId="urn:microsoft.com/office/officeart/2005/8/layout/cycle8"/>
    <dgm:cxn modelId="{8D717A5F-86FB-45F5-8679-D6F8DDD13CE5}" type="presParOf" srcId="{910902CF-4F07-44D2-901E-E8F396DF7A71}" destId="{77EE337A-4B3B-42FE-81E4-D3F5973F27A3}" srcOrd="15" destOrd="0" presId="urn:microsoft.com/office/officeart/2005/8/layout/cycle8"/>
    <dgm:cxn modelId="{01771ABF-DC94-413E-8C0A-854860277FBE}" type="presParOf" srcId="{910902CF-4F07-44D2-901E-E8F396DF7A71}" destId="{7CD1DD20-0A0A-48D5-8584-C76740E6C8BC}" srcOrd="16" destOrd="0" presId="urn:microsoft.com/office/officeart/2005/8/layout/cycle8"/>
    <dgm:cxn modelId="{085C537F-2A03-4C85-8897-F68E5C46980E}" type="presParOf" srcId="{910902CF-4F07-44D2-901E-E8F396DF7A71}" destId="{FD2F64C1-96E6-4E8A-B050-D7EB91BF9627}" srcOrd="17" destOrd="0" presId="urn:microsoft.com/office/officeart/2005/8/layout/cycle8"/>
    <dgm:cxn modelId="{986B4FEC-DEB5-4C54-82DA-CDBA4DD4BE95}" type="presParOf" srcId="{910902CF-4F07-44D2-901E-E8F396DF7A71}" destId="{91A4B5E0-C0D9-4B7D-88E7-8E8F8FF6D280}" srcOrd="18" destOrd="0" presId="urn:microsoft.com/office/officeart/2005/8/layout/cycle8"/>
    <dgm:cxn modelId="{C3AEE130-6222-4D83-B560-50FF705B282B}" type="presParOf" srcId="{910902CF-4F07-44D2-901E-E8F396DF7A71}" destId="{437B23D8-4E40-4DF7-AD62-F7794FA319F7}" srcOrd="19" destOrd="0" presId="urn:microsoft.com/office/officeart/2005/8/layout/cycle8"/>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172D8-A2DD-4B6F-B7CC-7856D3975122}" type="doc">
      <dgm:prSet loTypeId="urn:microsoft.com/office/officeart/2005/8/layout/cycle8" loCatId="cycle" qsTypeId="urn:microsoft.com/office/officeart/2005/8/quickstyle/simple1" qsCatId="simple" csTypeId="urn:microsoft.com/office/officeart/2005/8/colors/accent1_2" csCatId="accent1" phldr="1"/>
      <dgm:spPr/>
    </dgm:pt>
    <dgm:pt modelId="{271D282C-7AA6-47FB-91C1-9D0C1ED97D4D}">
      <dgm:prSet phldrT="[Text]" custT="1"/>
      <dgm:spPr/>
      <dgm:t>
        <a:bodyPr/>
        <a:lstStyle/>
        <a:p>
          <a:endParaRPr lang="en-US" sz="1150" b="1" dirty="0">
            <a:solidFill>
              <a:schemeClr val="tx1"/>
            </a:solidFill>
          </a:endParaRPr>
        </a:p>
        <a:p>
          <a:r>
            <a:rPr lang="en-US" sz="1150" b="1" dirty="0">
              <a:solidFill>
                <a:schemeClr val="tx1"/>
              </a:solidFill>
            </a:rPr>
            <a:t>Training &amp; Procedures</a:t>
          </a:r>
        </a:p>
      </dgm:t>
    </dgm:pt>
    <dgm:pt modelId="{C4DFC67B-F954-41D8-8B7A-7D11E7BC692A}" type="parTrans" cxnId="{1363B752-0F1F-4A5E-AB01-8D0AFECCC50E}">
      <dgm:prSet/>
      <dgm:spPr/>
      <dgm:t>
        <a:bodyPr/>
        <a:lstStyle/>
        <a:p>
          <a:endParaRPr lang="en-US"/>
        </a:p>
      </dgm:t>
    </dgm:pt>
    <dgm:pt modelId="{8BA9C3D6-0F72-40DA-8A42-53B832709A98}" type="sibTrans" cxnId="{1363B752-0F1F-4A5E-AB01-8D0AFECCC50E}">
      <dgm:prSet/>
      <dgm:spPr/>
      <dgm:t>
        <a:bodyPr/>
        <a:lstStyle/>
        <a:p>
          <a:endParaRPr lang="en-US"/>
        </a:p>
      </dgm:t>
    </dgm:pt>
    <dgm:pt modelId="{43AAA29A-5E4F-4D3D-AA90-CE5AC27F1B92}">
      <dgm:prSet phldrT="[Text]" custT="1"/>
      <dgm:spPr/>
      <dgm:t>
        <a:bodyPr/>
        <a:lstStyle/>
        <a:p>
          <a:pPr>
            <a:buNone/>
          </a:pPr>
          <a:r>
            <a:rPr lang="en-US" sz="1150" b="1" dirty="0">
              <a:solidFill>
                <a:schemeClr val="tx1"/>
              </a:solidFill>
            </a:rPr>
            <a:t>Final Requirements</a:t>
          </a:r>
          <a:endParaRPr lang="en-US" sz="1150" dirty="0">
            <a:solidFill>
              <a:schemeClr val="tx1"/>
            </a:solidFill>
          </a:endParaRPr>
        </a:p>
      </dgm:t>
    </dgm:pt>
    <dgm:pt modelId="{CD336BD3-F3B9-42B1-AC17-5D0F239D1C59}" type="parTrans" cxnId="{69EF822F-09B3-4AA2-A1D4-0C6C69BDF856}">
      <dgm:prSet/>
      <dgm:spPr/>
      <dgm:t>
        <a:bodyPr/>
        <a:lstStyle/>
        <a:p>
          <a:endParaRPr lang="en-US"/>
        </a:p>
      </dgm:t>
    </dgm:pt>
    <dgm:pt modelId="{182FB669-BD87-4A76-97D1-2B9D943D13FB}" type="sibTrans" cxnId="{69EF822F-09B3-4AA2-A1D4-0C6C69BDF856}">
      <dgm:prSet/>
      <dgm:spPr/>
      <dgm:t>
        <a:bodyPr/>
        <a:lstStyle/>
        <a:p>
          <a:endParaRPr lang="en-US"/>
        </a:p>
      </dgm:t>
    </dgm:pt>
    <dgm:pt modelId="{1C4AB0D9-8BB9-44DB-B7C4-D5E1790F1D9E}">
      <dgm:prSet phldrT="[Text]" custT="1"/>
      <dgm:spPr/>
      <dgm:t>
        <a:bodyPr/>
        <a:lstStyle/>
        <a:p>
          <a:r>
            <a:rPr lang="en-US" sz="1150" b="1" dirty="0">
              <a:solidFill>
                <a:schemeClr val="tx1"/>
              </a:solidFill>
            </a:rPr>
            <a:t>NAS Integration</a:t>
          </a:r>
          <a:endParaRPr lang="en-US" sz="1150" dirty="0">
            <a:solidFill>
              <a:schemeClr val="tx1"/>
            </a:solidFill>
          </a:endParaRPr>
        </a:p>
      </dgm:t>
    </dgm:pt>
    <dgm:pt modelId="{D9B1393F-9590-4B2F-9302-B0B0D9C80535}" type="parTrans" cxnId="{A558ABD8-07F6-49C0-B6A3-162FF0AC9177}">
      <dgm:prSet/>
      <dgm:spPr/>
      <dgm:t>
        <a:bodyPr/>
        <a:lstStyle/>
        <a:p>
          <a:endParaRPr lang="en-US"/>
        </a:p>
      </dgm:t>
    </dgm:pt>
    <dgm:pt modelId="{7F338763-7D24-484A-9A66-114C9C43CE05}" type="sibTrans" cxnId="{A558ABD8-07F6-49C0-B6A3-162FF0AC9177}">
      <dgm:prSet/>
      <dgm:spPr/>
      <dgm:t>
        <a:bodyPr/>
        <a:lstStyle/>
        <a:p>
          <a:endParaRPr lang="en-US"/>
        </a:p>
      </dgm:t>
    </dgm:pt>
    <dgm:pt modelId="{EE7737A2-B961-4FDE-B469-AD41E4F077B6}">
      <dgm:prSet custT="1"/>
      <dgm:spPr/>
      <dgm:t>
        <a:bodyPr/>
        <a:lstStyle/>
        <a:p>
          <a:endParaRPr lang="en-US" sz="1150" b="1" dirty="0">
            <a:solidFill>
              <a:schemeClr val="tx1"/>
            </a:solidFill>
          </a:endParaRPr>
        </a:p>
        <a:p>
          <a:r>
            <a:rPr lang="en-US" sz="1150" b="1" dirty="0">
              <a:solidFill>
                <a:schemeClr val="tx1"/>
              </a:solidFill>
            </a:rPr>
            <a:t>In-Service Maintenance</a:t>
          </a:r>
        </a:p>
      </dgm:t>
    </dgm:pt>
    <dgm:pt modelId="{7620CDBC-62B9-4AC0-BF8C-3E4F5843D9D9}" type="parTrans" cxnId="{90BDC903-59D1-4CB3-86DD-A831CA56957B}">
      <dgm:prSet/>
      <dgm:spPr/>
      <dgm:t>
        <a:bodyPr/>
        <a:lstStyle/>
        <a:p>
          <a:endParaRPr lang="en-US"/>
        </a:p>
      </dgm:t>
    </dgm:pt>
    <dgm:pt modelId="{3A1382D5-FF92-48A9-80D1-2F8CD876859C}" type="sibTrans" cxnId="{90BDC903-59D1-4CB3-86DD-A831CA56957B}">
      <dgm:prSet/>
      <dgm:spPr/>
      <dgm:t>
        <a:bodyPr/>
        <a:lstStyle/>
        <a:p>
          <a:endParaRPr lang="en-US"/>
        </a:p>
      </dgm:t>
    </dgm:pt>
    <dgm:pt modelId="{910902CF-4F07-44D2-901E-E8F396DF7A71}" type="pres">
      <dgm:prSet presAssocID="{039172D8-A2DD-4B6F-B7CC-7856D3975122}" presName="compositeShape" presStyleCnt="0">
        <dgm:presLayoutVars>
          <dgm:chMax val="7"/>
          <dgm:dir/>
          <dgm:resizeHandles val="exact"/>
        </dgm:presLayoutVars>
      </dgm:prSet>
      <dgm:spPr/>
    </dgm:pt>
    <dgm:pt modelId="{F6596DE3-59CD-4A85-8B7B-0E80A74428FF}" type="pres">
      <dgm:prSet presAssocID="{039172D8-A2DD-4B6F-B7CC-7856D3975122}" presName="wedge1" presStyleLbl="node1" presStyleIdx="0" presStyleCnt="4"/>
      <dgm:spPr/>
    </dgm:pt>
    <dgm:pt modelId="{29A560C9-55F7-4FE5-8653-1D9486289D81}" type="pres">
      <dgm:prSet presAssocID="{039172D8-A2DD-4B6F-B7CC-7856D3975122}" presName="dummy1a" presStyleCnt="0"/>
      <dgm:spPr/>
    </dgm:pt>
    <dgm:pt modelId="{FBBC2B43-90E8-4D11-BB58-DAF26B0E47D5}" type="pres">
      <dgm:prSet presAssocID="{039172D8-A2DD-4B6F-B7CC-7856D3975122}" presName="dummy1b" presStyleCnt="0"/>
      <dgm:spPr/>
    </dgm:pt>
    <dgm:pt modelId="{56488C59-A382-4CE0-A15F-AF4C90F91C93}" type="pres">
      <dgm:prSet presAssocID="{039172D8-A2DD-4B6F-B7CC-7856D3975122}" presName="wedge1Tx" presStyleLbl="node1" presStyleIdx="0" presStyleCnt="4">
        <dgm:presLayoutVars>
          <dgm:chMax val="0"/>
          <dgm:chPref val="0"/>
          <dgm:bulletEnabled val="1"/>
        </dgm:presLayoutVars>
      </dgm:prSet>
      <dgm:spPr/>
    </dgm:pt>
    <dgm:pt modelId="{411E8809-F3DA-4C14-9608-6B355B5CE0D2}" type="pres">
      <dgm:prSet presAssocID="{039172D8-A2DD-4B6F-B7CC-7856D3975122}" presName="wedge2" presStyleLbl="node1" presStyleIdx="1" presStyleCnt="4"/>
      <dgm:spPr/>
    </dgm:pt>
    <dgm:pt modelId="{23D5DD8B-A908-4FA5-815D-895C4262EFE3}" type="pres">
      <dgm:prSet presAssocID="{039172D8-A2DD-4B6F-B7CC-7856D3975122}" presName="dummy2a" presStyleCnt="0"/>
      <dgm:spPr/>
    </dgm:pt>
    <dgm:pt modelId="{2D2FB94D-1845-4D7D-B4A6-E742EC9334A6}" type="pres">
      <dgm:prSet presAssocID="{039172D8-A2DD-4B6F-B7CC-7856D3975122}" presName="dummy2b" presStyleCnt="0"/>
      <dgm:spPr/>
    </dgm:pt>
    <dgm:pt modelId="{77D76E72-6FF9-4210-8639-8D9580FA7BBE}" type="pres">
      <dgm:prSet presAssocID="{039172D8-A2DD-4B6F-B7CC-7856D3975122}" presName="wedge2Tx" presStyleLbl="node1" presStyleIdx="1" presStyleCnt="4">
        <dgm:presLayoutVars>
          <dgm:chMax val="0"/>
          <dgm:chPref val="0"/>
          <dgm:bulletEnabled val="1"/>
        </dgm:presLayoutVars>
      </dgm:prSet>
      <dgm:spPr/>
    </dgm:pt>
    <dgm:pt modelId="{A88A4695-9651-4246-9282-637F4969CE93}" type="pres">
      <dgm:prSet presAssocID="{039172D8-A2DD-4B6F-B7CC-7856D3975122}" presName="wedge3" presStyleLbl="node1" presStyleIdx="2" presStyleCnt="4"/>
      <dgm:spPr/>
    </dgm:pt>
    <dgm:pt modelId="{FACBD45D-A45B-47B3-96D6-E9584666505E}" type="pres">
      <dgm:prSet presAssocID="{039172D8-A2DD-4B6F-B7CC-7856D3975122}" presName="dummy3a" presStyleCnt="0"/>
      <dgm:spPr/>
    </dgm:pt>
    <dgm:pt modelId="{EED73A59-4A64-4056-B20E-42B397948E24}" type="pres">
      <dgm:prSet presAssocID="{039172D8-A2DD-4B6F-B7CC-7856D3975122}" presName="dummy3b" presStyleCnt="0"/>
      <dgm:spPr/>
    </dgm:pt>
    <dgm:pt modelId="{B3CC9A62-1E40-49C2-A58C-0BA29E890770}" type="pres">
      <dgm:prSet presAssocID="{039172D8-A2DD-4B6F-B7CC-7856D3975122}" presName="wedge3Tx" presStyleLbl="node1" presStyleIdx="2" presStyleCnt="4">
        <dgm:presLayoutVars>
          <dgm:chMax val="0"/>
          <dgm:chPref val="0"/>
          <dgm:bulletEnabled val="1"/>
        </dgm:presLayoutVars>
      </dgm:prSet>
      <dgm:spPr/>
    </dgm:pt>
    <dgm:pt modelId="{A05F4129-B15D-4837-BA0F-4017502171DD}" type="pres">
      <dgm:prSet presAssocID="{039172D8-A2DD-4B6F-B7CC-7856D3975122}" presName="wedge4" presStyleLbl="node1" presStyleIdx="3" presStyleCnt="4"/>
      <dgm:spPr/>
    </dgm:pt>
    <dgm:pt modelId="{0930598B-14D9-4E8E-A8BD-31DB86A11A10}" type="pres">
      <dgm:prSet presAssocID="{039172D8-A2DD-4B6F-B7CC-7856D3975122}" presName="dummy4a" presStyleCnt="0"/>
      <dgm:spPr/>
    </dgm:pt>
    <dgm:pt modelId="{63CD7272-F0E4-42A2-916D-785D8F9F80DF}" type="pres">
      <dgm:prSet presAssocID="{039172D8-A2DD-4B6F-B7CC-7856D3975122}" presName="dummy4b" presStyleCnt="0"/>
      <dgm:spPr/>
    </dgm:pt>
    <dgm:pt modelId="{E2EE839F-58D3-4179-AC6E-D5522539B2F4}" type="pres">
      <dgm:prSet presAssocID="{039172D8-A2DD-4B6F-B7CC-7856D3975122}" presName="wedge4Tx" presStyleLbl="node1" presStyleIdx="3" presStyleCnt="4">
        <dgm:presLayoutVars>
          <dgm:chMax val="0"/>
          <dgm:chPref val="0"/>
          <dgm:bulletEnabled val="1"/>
        </dgm:presLayoutVars>
      </dgm:prSet>
      <dgm:spPr/>
    </dgm:pt>
    <dgm:pt modelId="{BA134E2F-69AC-4BCC-AE2D-231AA629C78F}" type="pres">
      <dgm:prSet presAssocID="{7F338763-7D24-484A-9A66-114C9C43CE05}" presName="arrowWedge1" presStyleLbl="fgSibTrans2D1" presStyleIdx="0" presStyleCnt="4"/>
      <dgm:spPr/>
    </dgm:pt>
    <dgm:pt modelId="{A59CE0BF-D51F-457C-997E-F2E18226A560}" type="pres">
      <dgm:prSet presAssocID="{8BA9C3D6-0F72-40DA-8A42-53B832709A98}" presName="arrowWedge2" presStyleLbl="fgSibTrans2D1" presStyleIdx="1" presStyleCnt="4"/>
      <dgm:spPr/>
    </dgm:pt>
    <dgm:pt modelId="{937F5EF6-50B2-43A6-9972-A99536303887}" type="pres">
      <dgm:prSet presAssocID="{3A1382D5-FF92-48A9-80D1-2F8CD876859C}" presName="arrowWedge3" presStyleLbl="fgSibTrans2D1" presStyleIdx="2" presStyleCnt="4"/>
      <dgm:spPr/>
    </dgm:pt>
    <dgm:pt modelId="{D6BEFB19-12A2-4C52-9CD6-0EC435C9A5D6}" type="pres">
      <dgm:prSet presAssocID="{182FB669-BD87-4A76-97D1-2B9D943D13FB}" presName="arrowWedge4" presStyleLbl="fgSibTrans2D1" presStyleIdx="3" presStyleCnt="4"/>
      <dgm:spPr/>
    </dgm:pt>
  </dgm:ptLst>
  <dgm:cxnLst>
    <dgm:cxn modelId="{6C710703-2E67-48DF-8D45-427CF6E87B6F}" type="presOf" srcId="{039172D8-A2DD-4B6F-B7CC-7856D3975122}" destId="{910902CF-4F07-44D2-901E-E8F396DF7A71}" srcOrd="0" destOrd="0" presId="urn:microsoft.com/office/officeart/2005/8/layout/cycle8"/>
    <dgm:cxn modelId="{90BDC903-59D1-4CB3-86DD-A831CA56957B}" srcId="{039172D8-A2DD-4B6F-B7CC-7856D3975122}" destId="{EE7737A2-B961-4FDE-B469-AD41E4F077B6}" srcOrd="2" destOrd="0" parTransId="{7620CDBC-62B9-4AC0-BF8C-3E4F5843D9D9}" sibTransId="{3A1382D5-FF92-48A9-80D1-2F8CD876859C}"/>
    <dgm:cxn modelId="{930A022A-4898-43A8-A5E8-583611E0F998}" type="presOf" srcId="{43AAA29A-5E4F-4D3D-AA90-CE5AC27F1B92}" destId="{A05F4129-B15D-4837-BA0F-4017502171DD}" srcOrd="0" destOrd="0" presId="urn:microsoft.com/office/officeart/2005/8/layout/cycle8"/>
    <dgm:cxn modelId="{69EF822F-09B3-4AA2-A1D4-0C6C69BDF856}" srcId="{039172D8-A2DD-4B6F-B7CC-7856D3975122}" destId="{43AAA29A-5E4F-4D3D-AA90-CE5AC27F1B92}" srcOrd="3" destOrd="0" parTransId="{CD336BD3-F3B9-42B1-AC17-5D0F239D1C59}" sibTransId="{182FB669-BD87-4A76-97D1-2B9D943D13FB}"/>
    <dgm:cxn modelId="{5730B54F-BCD4-4E8D-A1EF-394CC6C4179C}" type="presOf" srcId="{EE7737A2-B961-4FDE-B469-AD41E4F077B6}" destId="{B3CC9A62-1E40-49C2-A58C-0BA29E890770}" srcOrd="1" destOrd="0" presId="urn:microsoft.com/office/officeart/2005/8/layout/cycle8"/>
    <dgm:cxn modelId="{1363B752-0F1F-4A5E-AB01-8D0AFECCC50E}" srcId="{039172D8-A2DD-4B6F-B7CC-7856D3975122}" destId="{271D282C-7AA6-47FB-91C1-9D0C1ED97D4D}" srcOrd="1" destOrd="0" parTransId="{C4DFC67B-F954-41D8-8B7A-7D11E7BC692A}" sibTransId="{8BA9C3D6-0F72-40DA-8A42-53B832709A98}"/>
    <dgm:cxn modelId="{EA322369-D979-45CC-A388-82D2C41F3DAA}" type="presOf" srcId="{271D282C-7AA6-47FB-91C1-9D0C1ED97D4D}" destId="{77D76E72-6FF9-4210-8639-8D9580FA7BBE}" srcOrd="1" destOrd="0" presId="urn:microsoft.com/office/officeart/2005/8/layout/cycle8"/>
    <dgm:cxn modelId="{507FA97B-8A43-4440-84D5-588F86F1E089}" type="presOf" srcId="{1C4AB0D9-8BB9-44DB-B7C4-D5E1790F1D9E}" destId="{F6596DE3-59CD-4A85-8B7B-0E80A74428FF}" srcOrd="0" destOrd="0" presId="urn:microsoft.com/office/officeart/2005/8/layout/cycle8"/>
    <dgm:cxn modelId="{F4A76A99-41BF-48C7-B7E9-2772AFCC7CB2}" type="presOf" srcId="{EE7737A2-B961-4FDE-B469-AD41E4F077B6}" destId="{A88A4695-9651-4246-9282-637F4969CE93}" srcOrd="0" destOrd="0" presId="urn:microsoft.com/office/officeart/2005/8/layout/cycle8"/>
    <dgm:cxn modelId="{B26771BE-2DB5-44FE-855F-5F4A3A54E8A5}" type="presOf" srcId="{271D282C-7AA6-47FB-91C1-9D0C1ED97D4D}" destId="{411E8809-F3DA-4C14-9608-6B355B5CE0D2}" srcOrd="0" destOrd="0" presId="urn:microsoft.com/office/officeart/2005/8/layout/cycle8"/>
    <dgm:cxn modelId="{D03D71BF-5A81-4888-9928-25A85D5C4FAC}" type="presOf" srcId="{1C4AB0D9-8BB9-44DB-B7C4-D5E1790F1D9E}" destId="{56488C59-A382-4CE0-A15F-AF4C90F91C93}" srcOrd="1" destOrd="0" presId="urn:microsoft.com/office/officeart/2005/8/layout/cycle8"/>
    <dgm:cxn modelId="{A558ABD8-07F6-49C0-B6A3-162FF0AC9177}" srcId="{039172D8-A2DD-4B6F-B7CC-7856D3975122}" destId="{1C4AB0D9-8BB9-44DB-B7C4-D5E1790F1D9E}" srcOrd="0" destOrd="0" parTransId="{D9B1393F-9590-4B2F-9302-B0B0D9C80535}" sibTransId="{7F338763-7D24-484A-9A66-114C9C43CE05}"/>
    <dgm:cxn modelId="{55B651FE-20B5-45BD-8FA6-2248A076D368}" type="presOf" srcId="{43AAA29A-5E4F-4D3D-AA90-CE5AC27F1B92}" destId="{E2EE839F-58D3-4179-AC6E-D5522539B2F4}" srcOrd="1" destOrd="0" presId="urn:microsoft.com/office/officeart/2005/8/layout/cycle8"/>
    <dgm:cxn modelId="{005794D0-9237-46E0-9DEC-AAC1AC6884AA}" type="presParOf" srcId="{910902CF-4F07-44D2-901E-E8F396DF7A71}" destId="{F6596DE3-59CD-4A85-8B7B-0E80A74428FF}" srcOrd="0" destOrd="0" presId="urn:microsoft.com/office/officeart/2005/8/layout/cycle8"/>
    <dgm:cxn modelId="{5206CE3C-AC6B-4183-B0FF-E8A031DDCA57}" type="presParOf" srcId="{910902CF-4F07-44D2-901E-E8F396DF7A71}" destId="{29A560C9-55F7-4FE5-8653-1D9486289D81}" srcOrd="1" destOrd="0" presId="urn:microsoft.com/office/officeart/2005/8/layout/cycle8"/>
    <dgm:cxn modelId="{84387053-60CF-4FDE-B17C-9C197C478DCE}" type="presParOf" srcId="{910902CF-4F07-44D2-901E-E8F396DF7A71}" destId="{FBBC2B43-90E8-4D11-BB58-DAF26B0E47D5}" srcOrd="2" destOrd="0" presId="urn:microsoft.com/office/officeart/2005/8/layout/cycle8"/>
    <dgm:cxn modelId="{4C9CEC11-612D-45E3-92C8-5436F312C173}" type="presParOf" srcId="{910902CF-4F07-44D2-901E-E8F396DF7A71}" destId="{56488C59-A382-4CE0-A15F-AF4C90F91C93}" srcOrd="3" destOrd="0" presId="urn:microsoft.com/office/officeart/2005/8/layout/cycle8"/>
    <dgm:cxn modelId="{289099CA-4AD0-4341-A8C4-5BB698CEAAE4}" type="presParOf" srcId="{910902CF-4F07-44D2-901E-E8F396DF7A71}" destId="{411E8809-F3DA-4C14-9608-6B355B5CE0D2}" srcOrd="4" destOrd="0" presId="urn:microsoft.com/office/officeart/2005/8/layout/cycle8"/>
    <dgm:cxn modelId="{D69204AC-A295-46B9-8738-9E700B3A8AC2}" type="presParOf" srcId="{910902CF-4F07-44D2-901E-E8F396DF7A71}" destId="{23D5DD8B-A908-4FA5-815D-895C4262EFE3}" srcOrd="5" destOrd="0" presId="urn:microsoft.com/office/officeart/2005/8/layout/cycle8"/>
    <dgm:cxn modelId="{77D78E36-4FF5-4A5A-919A-6661A580FC73}" type="presParOf" srcId="{910902CF-4F07-44D2-901E-E8F396DF7A71}" destId="{2D2FB94D-1845-4D7D-B4A6-E742EC9334A6}" srcOrd="6" destOrd="0" presId="urn:microsoft.com/office/officeart/2005/8/layout/cycle8"/>
    <dgm:cxn modelId="{65ED84A2-ABB4-4B56-8FB6-7F909D56DD5B}" type="presParOf" srcId="{910902CF-4F07-44D2-901E-E8F396DF7A71}" destId="{77D76E72-6FF9-4210-8639-8D9580FA7BBE}" srcOrd="7" destOrd="0" presId="urn:microsoft.com/office/officeart/2005/8/layout/cycle8"/>
    <dgm:cxn modelId="{F1646887-2177-472C-AC3C-6E2C5B007282}" type="presParOf" srcId="{910902CF-4F07-44D2-901E-E8F396DF7A71}" destId="{A88A4695-9651-4246-9282-637F4969CE93}" srcOrd="8" destOrd="0" presId="urn:microsoft.com/office/officeart/2005/8/layout/cycle8"/>
    <dgm:cxn modelId="{8FDA6DE7-1A4E-4E35-B73D-2B4BC1A53928}" type="presParOf" srcId="{910902CF-4F07-44D2-901E-E8F396DF7A71}" destId="{FACBD45D-A45B-47B3-96D6-E9584666505E}" srcOrd="9" destOrd="0" presId="urn:microsoft.com/office/officeart/2005/8/layout/cycle8"/>
    <dgm:cxn modelId="{6377057F-9EB7-47C0-A7C8-84A6164968D1}" type="presParOf" srcId="{910902CF-4F07-44D2-901E-E8F396DF7A71}" destId="{EED73A59-4A64-4056-B20E-42B397948E24}" srcOrd="10" destOrd="0" presId="urn:microsoft.com/office/officeart/2005/8/layout/cycle8"/>
    <dgm:cxn modelId="{7E8D4E19-A546-43BE-8906-3BFE0F417A1A}" type="presParOf" srcId="{910902CF-4F07-44D2-901E-E8F396DF7A71}" destId="{B3CC9A62-1E40-49C2-A58C-0BA29E890770}" srcOrd="11" destOrd="0" presId="urn:microsoft.com/office/officeart/2005/8/layout/cycle8"/>
    <dgm:cxn modelId="{099F75A6-04B9-48C6-B522-CE9B3453272F}" type="presParOf" srcId="{910902CF-4F07-44D2-901E-E8F396DF7A71}" destId="{A05F4129-B15D-4837-BA0F-4017502171DD}" srcOrd="12" destOrd="0" presId="urn:microsoft.com/office/officeart/2005/8/layout/cycle8"/>
    <dgm:cxn modelId="{CDF1C762-A536-43B2-9CC2-271E3ABCB619}" type="presParOf" srcId="{910902CF-4F07-44D2-901E-E8F396DF7A71}" destId="{0930598B-14D9-4E8E-A8BD-31DB86A11A10}" srcOrd="13" destOrd="0" presId="urn:microsoft.com/office/officeart/2005/8/layout/cycle8"/>
    <dgm:cxn modelId="{3046C63E-E28C-49CC-8DCE-87982DBE6DF8}" type="presParOf" srcId="{910902CF-4F07-44D2-901E-E8F396DF7A71}" destId="{63CD7272-F0E4-42A2-916D-785D8F9F80DF}" srcOrd="14" destOrd="0" presId="urn:microsoft.com/office/officeart/2005/8/layout/cycle8"/>
    <dgm:cxn modelId="{95965B98-50DB-4256-922F-BA075608199E}" type="presParOf" srcId="{910902CF-4F07-44D2-901E-E8F396DF7A71}" destId="{E2EE839F-58D3-4179-AC6E-D5522539B2F4}" srcOrd="15" destOrd="0" presId="urn:microsoft.com/office/officeart/2005/8/layout/cycle8"/>
    <dgm:cxn modelId="{87B29C20-E850-4F5E-AEDA-F31F737F2E47}" type="presParOf" srcId="{910902CF-4F07-44D2-901E-E8F396DF7A71}" destId="{BA134E2F-69AC-4BCC-AE2D-231AA629C78F}" srcOrd="16" destOrd="0" presId="urn:microsoft.com/office/officeart/2005/8/layout/cycle8"/>
    <dgm:cxn modelId="{F8F9C047-19A0-4186-9CF6-F3898F346549}" type="presParOf" srcId="{910902CF-4F07-44D2-901E-E8F396DF7A71}" destId="{A59CE0BF-D51F-457C-997E-F2E18226A560}" srcOrd="17" destOrd="0" presId="urn:microsoft.com/office/officeart/2005/8/layout/cycle8"/>
    <dgm:cxn modelId="{12DC7036-6594-4AFA-9A3A-1B98EEA84CCF}" type="presParOf" srcId="{910902CF-4F07-44D2-901E-E8F396DF7A71}" destId="{937F5EF6-50B2-43A6-9972-A99536303887}" srcOrd="18" destOrd="0" presId="urn:microsoft.com/office/officeart/2005/8/layout/cycle8"/>
    <dgm:cxn modelId="{4C861788-6027-41B5-88A6-A48ABE95DEA8}" type="presParOf" srcId="{910902CF-4F07-44D2-901E-E8F396DF7A71}" destId="{D6BEFB19-12A2-4C52-9CD6-0EC435C9A5D6}"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13F635-0801-D64B-9E46-D403FC15EF86}"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F3D7895B-EA71-5947-9C8B-108E2524E9EA}">
      <dgm:prSet phldrT="[Text]" custT="1"/>
      <dgm:spPr>
        <a:solidFill>
          <a:schemeClr val="accent1"/>
        </a:solidFill>
      </dgm:spPr>
      <dgm:t>
        <a:bodyPr/>
        <a:lstStyle/>
        <a:p>
          <a:r>
            <a:rPr lang="en-US" sz="1800" b="0" dirty="0">
              <a:solidFill>
                <a:schemeClr val="bg1"/>
              </a:solidFill>
            </a:rPr>
            <a:t>ANG - NextGen</a:t>
          </a:r>
        </a:p>
      </dgm:t>
    </dgm:pt>
    <dgm:pt modelId="{2806CD3A-F329-B042-8E71-20A0C998D82C}" type="parTrans" cxnId="{B6705DAB-D87C-8D41-A069-488B74C4C0E6}">
      <dgm:prSet/>
      <dgm:spPr/>
      <dgm:t>
        <a:bodyPr/>
        <a:lstStyle/>
        <a:p>
          <a:endParaRPr lang="en-US"/>
        </a:p>
      </dgm:t>
    </dgm:pt>
    <dgm:pt modelId="{FA88FAAA-629E-8146-AB4C-099D85BA86C5}" type="sibTrans" cxnId="{B6705DAB-D87C-8D41-A069-488B74C4C0E6}">
      <dgm:prSet/>
      <dgm:spPr/>
      <dgm:t>
        <a:bodyPr/>
        <a:lstStyle/>
        <a:p>
          <a:endParaRPr lang="en-US"/>
        </a:p>
      </dgm:t>
    </dgm:pt>
    <dgm:pt modelId="{8FB528C4-9C45-BE43-8DC5-D255F4CB66CD}">
      <dgm:prSet phldrT="[Text]" custT="1"/>
      <dgm:spPr/>
      <dgm:t>
        <a:bodyPr anchor="ctr"/>
        <a:lstStyle/>
        <a:p>
          <a:r>
            <a:rPr lang="en-US" sz="1200" b="0" dirty="0"/>
            <a:t>Concepts, Evaluation</a:t>
          </a:r>
        </a:p>
      </dgm:t>
    </dgm:pt>
    <dgm:pt modelId="{24991CC1-3EAE-A741-AE04-63B1D0AB9C64}" type="sibTrans" cxnId="{73060F96-B353-144D-B302-9519D99A9189}">
      <dgm:prSet/>
      <dgm:spPr/>
      <dgm:t>
        <a:bodyPr/>
        <a:lstStyle/>
        <a:p>
          <a:endParaRPr lang="en-US"/>
        </a:p>
      </dgm:t>
    </dgm:pt>
    <dgm:pt modelId="{3A4CC8CD-ADCE-1144-A095-759D2EAA5CE1}" type="parTrans" cxnId="{73060F96-B353-144D-B302-9519D99A9189}">
      <dgm:prSet/>
      <dgm:spPr/>
      <dgm:t>
        <a:bodyPr/>
        <a:lstStyle/>
        <a:p>
          <a:endParaRPr lang="en-US"/>
        </a:p>
      </dgm:t>
    </dgm:pt>
    <dgm:pt modelId="{2E1C832C-FB17-4A48-A7D4-EF57B88BB824}">
      <dgm:prSet phldrT="[Text]" custT="1"/>
      <dgm:spPr/>
      <dgm:t>
        <a:bodyPr anchor="ctr"/>
        <a:lstStyle/>
        <a:p>
          <a:r>
            <a:rPr lang="en-US" sz="1200" b="0" dirty="0"/>
            <a:t>Prototyping, Demonstration</a:t>
          </a:r>
        </a:p>
      </dgm:t>
    </dgm:pt>
    <dgm:pt modelId="{EBB9EAC1-AE9F-C040-99F4-10D014193D51}" type="sibTrans" cxnId="{1B1A7726-D30C-F341-91A9-1BBD38831E36}">
      <dgm:prSet/>
      <dgm:spPr/>
      <dgm:t>
        <a:bodyPr/>
        <a:lstStyle/>
        <a:p>
          <a:endParaRPr lang="en-US"/>
        </a:p>
      </dgm:t>
    </dgm:pt>
    <dgm:pt modelId="{646EF596-CE0E-5E4F-8780-9EBA219635D9}" type="parTrans" cxnId="{1B1A7726-D30C-F341-91A9-1BBD38831E36}">
      <dgm:prSet/>
      <dgm:spPr/>
      <dgm:t>
        <a:bodyPr/>
        <a:lstStyle/>
        <a:p>
          <a:endParaRPr lang="en-US"/>
        </a:p>
      </dgm:t>
    </dgm:pt>
    <dgm:pt modelId="{61E4140C-585D-1740-A081-682A23158EDE}">
      <dgm:prSet custT="1"/>
      <dgm:spPr/>
      <dgm:t>
        <a:bodyPr/>
        <a:lstStyle/>
        <a:p>
          <a:r>
            <a:rPr lang="en-US" sz="1800" b="0" dirty="0"/>
            <a:t>AUS - UAS Integration</a:t>
          </a:r>
          <a:endParaRPr lang="en-US" sz="2200" b="0" dirty="0"/>
        </a:p>
      </dgm:t>
    </dgm:pt>
    <dgm:pt modelId="{73FF1E41-C202-C442-8F06-BB2B58FBCDBB}" type="sibTrans" cxnId="{25EFDC11-ED39-9E4B-B8A3-464B4CEED5A2}">
      <dgm:prSet/>
      <dgm:spPr/>
      <dgm:t>
        <a:bodyPr/>
        <a:lstStyle/>
        <a:p>
          <a:endParaRPr lang="en-US"/>
        </a:p>
      </dgm:t>
    </dgm:pt>
    <dgm:pt modelId="{1A413CDE-2B1D-434C-BF66-DF79C86052FE}" type="parTrans" cxnId="{25EFDC11-ED39-9E4B-B8A3-464B4CEED5A2}">
      <dgm:prSet/>
      <dgm:spPr/>
      <dgm:t>
        <a:bodyPr/>
        <a:lstStyle/>
        <a:p>
          <a:endParaRPr lang="en-US"/>
        </a:p>
      </dgm:t>
    </dgm:pt>
    <dgm:pt modelId="{4743D05B-9BEC-F644-9EAE-B85B8446E1B3}">
      <dgm:prSet custT="1"/>
      <dgm:spPr/>
      <dgm:t>
        <a:bodyPr anchor="ctr"/>
        <a:lstStyle/>
        <a:p>
          <a:r>
            <a:rPr lang="en-US" sz="1200" b="0" dirty="0"/>
            <a:t>Aviation safety</a:t>
          </a:r>
        </a:p>
      </dgm:t>
    </dgm:pt>
    <dgm:pt modelId="{6A9C9AB4-C888-5943-B116-050C79842ED4}" type="sibTrans" cxnId="{7012A109-142D-CA42-8E12-54F78DCC1E7C}">
      <dgm:prSet/>
      <dgm:spPr/>
      <dgm:t>
        <a:bodyPr/>
        <a:lstStyle/>
        <a:p>
          <a:endParaRPr lang="en-US"/>
        </a:p>
      </dgm:t>
    </dgm:pt>
    <dgm:pt modelId="{156EAA43-981F-FF4A-BF3F-3E22F7C10998}" type="parTrans" cxnId="{7012A109-142D-CA42-8E12-54F78DCC1E7C}">
      <dgm:prSet/>
      <dgm:spPr/>
      <dgm:t>
        <a:bodyPr/>
        <a:lstStyle/>
        <a:p>
          <a:endParaRPr lang="en-US"/>
        </a:p>
      </dgm:t>
    </dgm:pt>
    <dgm:pt modelId="{0151729B-2712-1F43-AF1C-FB49AE924FFB}">
      <dgm:prSet custT="1"/>
      <dgm:spPr/>
      <dgm:t>
        <a:bodyPr anchor="ctr"/>
        <a:lstStyle/>
        <a:p>
          <a:r>
            <a:rPr lang="en-US" sz="1200" b="0" dirty="0"/>
            <a:t>UAS Standards</a:t>
          </a:r>
        </a:p>
      </dgm:t>
    </dgm:pt>
    <dgm:pt modelId="{2FED44F7-6D7B-7846-B243-42ECB94C0A63}" type="sibTrans" cxnId="{149B3ADC-DB5B-204C-9878-9641BC324495}">
      <dgm:prSet/>
      <dgm:spPr/>
      <dgm:t>
        <a:bodyPr/>
        <a:lstStyle/>
        <a:p>
          <a:endParaRPr lang="en-US"/>
        </a:p>
      </dgm:t>
    </dgm:pt>
    <dgm:pt modelId="{19D81468-21A4-D240-A53C-F5F104FE635C}" type="parTrans" cxnId="{149B3ADC-DB5B-204C-9878-9641BC324495}">
      <dgm:prSet/>
      <dgm:spPr/>
      <dgm:t>
        <a:bodyPr/>
        <a:lstStyle/>
        <a:p>
          <a:endParaRPr lang="en-US"/>
        </a:p>
      </dgm:t>
    </dgm:pt>
    <dgm:pt modelId="{4E8D4487-6092-CF4D-BCC4-02636263C645}">
      <dgm:prSet phldrT="[Text]" custT="1"/>
      <dgm:spPr/>
      <dgm:t>
        <a:bodyPr/>
        <a:lstStyle/>
        <a:p>
          <a:r>
            <a:rPr lang="en-US" sz="1800" b="0" dirty="0"/>
            <a:t>AJM - Program Management Organization</a:t>
          </a:r>
        </a:p>
      </dgm:t>
    </dgm:pt>
    <dgm:pt modelId="{4C3222B2-849C-364C-B68D-072D2A49D998}" type="sibTrans" cxnId="{04511C46-2CBD-8B43-B94A-1606A53BCF20}">
      <dgm:prSet/>
      <dgm:spPr/>
      <dgm:t>
        <a:bodyPr/>
        <a:lstStyle/>
        <a:p>
          <a:endParaRPr lang="en-US"/>
        </a:p>
      </dgm:t>
    </dgm:pt>
    <dgm:pt modelId="{A20EB9F7-A59E-D84D-99AE-F285080F446E}" type="parTrans" cxnId="{04511C46-2CBD-8B43-B94A-1606A53BCF20}">
      <dgm:prSet/>
      <dgm:spPr/>
      <dgm:t>
        <a:bodyPr/>
        <a:lstStyle/>
        <a:p>
          <a:endParaRPr lang="en-US"/>
        </a:p>
      </dgm:t>
    </dgm:pt>
    <dgm:pt modelId="{28B20056-53CE-2F46-AEB2-05F1DB93894F}">
      <dgm:prSet phldrT="[Text]" custT="1"/>
      <dgm:spPr/>
      <dgm:t>
        <a:bodyPr anchor="ctr"/>
        <a:lstStyle/>
        <a:p>
          <a:r>
            <a:rPr lang="en-US" sz="1200" b="0" dirty="0"/>
            <a:t>Implementation</a:t>
          </a:r>
        </a:p>
      </dgm:t>
    </dgm:pt>
    <dgm:pt modelId="{EDE948CF-0657-924C-8EE5-7349C971F6BF}" type="sibTrans" cxnId="{C91F5A4E-177B-5F44-9AC0-CBD5F17D0191}">
      <dgm:prSet/>
      <dgm:spPr/>
      <dgm:t>
        <a:bodyPr/>
        <a:lstStyle/>
        <a:p>
          <a:endParaRPr lang="en-US"/>
        </a:p>
      </dgm:t>
    </dgm:pt>
    <dgm:pt modelId="{D8DFBE77-D760-A74E-89E8-BE642B4B8F21}" type="parTrans" cxnId="{C91F5A4E-177B-5F44-9AC0-CBD5F17D0191}">
      <dgm:prSet/>
      <dgm:spPr/>
      <dgm:t>
        <a:bodyPr/>
        <a:lstStyle/>
        <a:p>
          <a:endParaRPr lang="en-US"/>
        </a:p>
      </dgm:t>
    </dgm:pt>
    <dgm:pt modelId="{193CD47D-F198-9449-9C7E-C8D775B30140}">
      <dgm:prSet phldrT="[Text]" custT="1"/>
      <dgm:spPr/>
      <dgm:t>
        <a:bodyPr anchor="ctr"/>
        <a:lstStyle/>
        <a:p>
          <a:r>
            <a:rPr lang="en-US" sz="1200" b="0" dirty="0"/>
            <a:t>Software Deployment</a:t>
          </a:r>
        </a:p>
      </dgm:t>
    </dgm:pt>
    <dgm:pt modelId="{3FD6769C-6BF5-EB4E-8AE5-9EECF7B9539C}" type="sibTrans" cxnId="{FF5462E9-473F-4540-86BB-54DEB1802450}">
      <dgm:prSet/>
      <dgm:spPr/>
      <dgm:t>
        <a:bodyPr/>
        <a:lstStyle/>
        <a:p>
          <a:endParaRPr lang="en-US"/>
        </a:p>
      </dgm:t>
    </dgm:pt>
    <dgm:pt modelId="{986E2FF2-03F6-EE48-9A84-2BC58AF3D49E}" type="parTrans" cxnId="{FF5462E9-473F-4540-86BB-54DEB1802450}">
      <dgm:prSet/>
      <dgm:spPr/>
      <dgm:t>
        <a:bodyPr/>
        <a:lstStyle/>
        <a:p>
          <a:endParaRPr lang="en-US"/>
        </a:p>
      </dgm:t>
    </dgm:pt>
    <dgm:pt modelId="{365B7BE6-D64D-6546-9D3E-C5616FB46A44}">
      <dgm:prSet custT="1"/>
      <dgm:spPr/>
      <dgm:t>
        <a:bodyPr/>
        <a:lstStyle/>
        <a:p>
          <a:r>
            <a:rPr lang="en-US" sz="1800" b="0" dirty="0"/>
            <a:t>ASH – Security and Hazardous Materials</a:t>
          </a:r>
        </a:p>
      </dgm:t>
    </dgm:pt>
    <dgm:pt modelId="{A1534BE8-CF9E-3643-B134-63EA86CCFBE1}" type="sibTrans" cxnId="{EA58A474-70FF-FC4E-8FAF-5C018C1F0767}">
      <dgm:prSet/>
      <dgm:spPr/>
      <dgm:t>
        <a:bodyPr/>
        <a:lstStyle/>
        <a:p>
          <a:endParaRPr lang="en-US"/>
        </a:p>
      </dgm:t>
    </dgm:pt>
    <dgm:pt modelId="{1AFB4676-8F75-0940-99C5-33FC8ABF3E71}" type="parTrans" cxnId="{EA58A474-70FF-FC4E-8FAF-5C018C1F0767}">
      <dgm:prSet/>
      <dgm:spPr/>
      <dgm:t>
        <a:bodyPr/>
        <a:lstStyle/>
        <a:p>
          <a:endParaRPr lang="en-US"/>
        </a:p>
      </dgm:t>
    </dgm:pt>
    <dgm:pt modelId="{58157D5D-D64F-5941-B1C9-659A066A53D1}">
      <dgm:prSet custT="1"/>
      <dgm:spPr/>
      <dgm:t>
        <a:bodyPr/>
        <a:lstStyle/>
        <a:p>
          <a:r>
            <a:rPr lang="en-US" sz="1800" b="0" dirty="0"/>
            <a:t>AJR – Systems Operations Security</a:t>
          </a:r>
        </a:p>
      </dgm:t>
    </dgm:pt>
    <dgm:pt modelId="{5D39569B-112F-9844-8728-43F331764E7A}" type="sibTrans" cxnId="{CF88FCEE-B0B0-0C46-9CF8-8A741B9D22C3}">
      <dgm:prSet/>
      <dgm:spPr/>
      <dgm:t>
        <a:bodyPr/>
        <a:lstStyle/>
        <a:p>
          <a:endParaRPr lang="en-US"/>
        </a:p>
      </dgm:t>
    </dgm:pt>
    <dgm:pt modelId="{879022D6-6FF7-DC46-A98E-29754A2BE9E0}" type="parTrans" cxnId="{CF88FCEE-B0B0-0C46-9CF8-8A741B9D22C3}">
      <dgm:prSet/>
      <dgm:spPr/>
      <dgm:t>
        <a:bodyPr/>
        <a:lstStyle/>
        <a:p>
          <a:endParaRPr lang="en-US"/>
        </a:p>
      </dgm:t>
    </dgm:pt>
    <dgm:pt modelId="{51AB16BB-8567-864C-934F-186A66D739CD}">
      <dgm:prSet custT="1"/>
      <dgm:spPr/>
      <dgm:t>
        <a:bodyPr/>
        <a:lstStyle/>
        <a:p>
          <a:r>
            <a:rPr lang="en-US" sz="1800" b="0" dirty="0"/>
            <a:t>AJV - Mission Support Services</a:t>
          </a:r>
        </a:p>
      </dgm:t>
    </dgm:pt>
    <dgm:pt modelId="{DED22D05-E79E-CB47-8E80-BFF9184DBA0A}" type="sibTrans" cxnId="{755C09DB-8571-A543-9737-21B8F98E8234}">
      <dgm:prSet/>
      <dgm:spPr/>
      <dgm:t>
        <a:bodyPr/>
        <a:lstStyle/>
        <a:p>
          <a:endParaRPr lang="en-US"/>
        </a:p>
      </dgm:t>
    </dgm:pt>
    <dgm:pt modelId="{049C1BA2-4862-0045-BD75-D84BBF0622F7}" type="parTrans" cxnId="{755C09DB-8571-A543-9737-21B8F98E8234}">
      <dgm:prSet/>
      <dgm:spPr/>
      <dgm:t>
        <a:bodyPr/>
        <a:lstStyle/>
        <a:p>
          <a:endParaRPr lang="en-US"/>
        </a:p>
      </dgm:t>
    </dgm:pt>
    <dgm:pt modelId="{64C2DD4B-30F2-8349-A52D-4CEA331A7A10}">
      <dgm:prSet custT="1"/>
      <dgm:spPr/>
      <dgm:t>
        <a:bodyPr/>
        <a:lstStyle/>
        <a:p>
          <a:r>
            <a:rPr lang="en-US" sz="1800" b="0" dirty="0"/>
            <a:t>AGC - Legal Counsel</a:t>
          </a:r>
        </a:p>
      </dgm:t>
    </dgm:pt>
    <dgm:pt modelId="{3C049D0C-CFB7-C340-B59C-23801D9DDD71}" type="sibTrans" cxnId="{F1A56507-47CE-7A49-903E-07B085965D23}">
      <dgm:prSet/>
      <dgm:spPr/>
      <dgm:t>
        <a:bodyPr/>
        <a:lstStyle/>
        <a:p>
          <a:endParaRPr lang="en-US"/>
        </a:p>
      </dgm:t>
    </dgm:pt>
    <dgm:pt modelId="{1FE2DBA5-7134-524D-AF3C-73342DE0B6A0}" type="parTrans" cxnId="{F1A56507-47CE-7A49-903E-07B085965D23}">
      <dgm:prSet/>
      <dgm:spPr/>
      <dgm:t>
        <a:bodyPr/>
        <a:lstStyle/>
        <a:p>
          <a:endParaRPr lang="en-US"/>
        </a:p>
      </dgm:t>
    </dgm:pt>
    <dgm:pt modelId="{413EC65D-D425-D243-A3B2-D4AC074FA6C7}">
      <dgm:prSet custT="1"/>
      <dgm:spPr/>
      <dgm:t>
        <a:bodyPr anchor="ctr"/>
        <a:lstStyle/>
        <a:p>
          <a:r>
            <a:rPr lang="en-US" sz="1200" b="0" dirty="0"/>
            <a:t>Information Security</a:t>
          </a:r>
        </a:p>
      </dgm:t>
    </dgm:pt>
    <dgm:pt modelId="{353670BF-476D-744D-BC6B-0A37EBC2C134}" type="parTrans" cxnId="{C5CBCFF8-9F74-F94F-AA06-32260CAD9639}">
      <dgm:prSet/>
      <dgm:spPr/>
      <dgm:t>
        <a:bodyPr/>
        <a:lstStyle/>
        <a:p>
          <a:endParaRPr lang="en-US"/>
        </a:p>
      </dgm:t>
    </dgm:pt>
    <dgm:pt modelId="{846C9022-DA07-6E4D-83D1-E2D09AD55CCD}" type="sibTrans" cxnId="{C5CBCFF8-9F74-F94F-AA06-32260CAD9639}">
      <dgm:prSet/>
      <dgm:spPr/>
      <dgm:t>
        <a:bodyPr/>
        <a:lstStyle/>
        <a:p>
          <a:endParaRPr lang="en-US"/>
        </a:p>
      </dgm:t>
    </dgm:pt>
    <dgm:pt modelId="{3C898D3B-9F0E-EF4D-92D9-8350E8C839B4}">
      <dgm:prSet custT="1"/>
      <dgm:spPr/>
      <dgm:t>
        <a:bodyPr anchor="ctr"/>
        <a:lstStyle/>
        <a:p>
          <a:r>
            <a:rPr lang="en-US" sz="1200" b="0" dirty="0"/>
            <a:t>FAA Infrastructure Protection</a:t>
          </a:r>
        </a:p>
      </dgm:t>
    </dgm:pt>
    <dgm:pt modelId="{6CFD14BA-A6B1-D040-98C6-8985BCBC4EA1}" type="parTrans" cxnId="{139E3A75-DB13-5841-840C-304E0272846E}">
      <dgm:prSet/>
      <dgm:spPr/>
      <dgm:t>
        <a:bodyPr/>
        <a:lstStyle/>
        <a:p>
          <a:endParaRPr lang="en-US"/>
        </a:p>
      </dgm:t>
    </dgm:pt>
    <dgm:pt modelId="{2DB00755-21B5-124B-9A69-F34E5F89E86C}" type="sibTrans" cxnId="{139E3A75-DB13-5841-840C-304E0272846E}">
      <dgm:prSet/>
      <dgm:spPr/>
      <dgm:t>
        <a:bodyPr/>
        <a:lstStyle/>
        <a:p>
          <a:endParaRPr lang="en-US"/>
        </a:p>
      </dgm:t>
    </dgm:pt>
    <dgm:pt modelId="{51717019-CBBC-DB4C-94EE-95BBE39DDD82}">
      <dgm:prSet custT="1"/>
      <dgm:spPr/>
      <dgm:t>
        <a:bodyPr anchor="ctr"/>
        <a:lstStyle/>
        <a:p>
          <a:r>
            <a:rPr lang="en-US" sz="1200" b="0" dirty="0"/>
            <a:t>Government Security Stakeholder Engagement</a:t>
          </a:r>
        </a:p>
      </dgm:t>
    </dgm:pt>
    <dgm:pt modelId="{C4CC1195-908D-B448-81FF-C8D5A1A358A9}" type="parTrans" cxnId="{3B8392AF-37E2-184C-B069-FCEC854A02E0}">
      <dgm:prSet/>
      <dgm:spPr/>
      <dgm:t>
        <a:bodyPr/>
        <a:lstStyle/>
        <a:p>
          <a:endParaRPr lang="en-US"/>
        </a:p>
      </dgm:t>
    </dgm:pt>
    <dgm:pt modelId="{58171BAF-3E8F-BB42-9D8C-A27439B7711E}" type="sibTrans" cxnId="{3B8392AF-37E2-184C-B069-FCEC854A02E0}">
      <dgm:prSet/>
      <dgm:spPr/>
      <dgm:t>
        <a:bodyPr/>
        <a:lstStyle/>
        <a:p>
          <a:endParaRPr lang="en-US"/>
        </a:p>
      </dgm:t>
    </dgm:pt>
    <dgm:pt modelId="{1A9EB215-B9E6-AC49-A3FB-433254B95498}">
      <dgm:prSet custT="1"/>
      <dgm:spPr/>
      <dgm:t>
        <a:bodyPr anchor="ctr"/>
        <a:lstStyle/>
        <a:p>
          <a:r>
            <a:rPr lang="en-US" sz="1200" b="0" dirty="0"/>
            <a:t>Operations</a:t>
          </a:r>
        </a:p>
      </dgm:t>
    </dgm:pt>
    <dgm:pt modelId="{4710EF80-C5D0-CA4B-A640-BB52DED33D9E}" type="parTrans" cxnId="{2CDA4BD2-C290-F54A-B4C4-A4A9890D01B8}">
      <dgm:prSet/>
      <dgm:spPr/>
      <dgm:t>
        <a:bodyPr/>
        <a:lstStyle/>
        <a:p>
          <a:endParaRPr lang="en-US"/>
        </a:p>
      </dgm:t>
    </dgm:pt>
    <dgm:pt modelId="{E36A35B4-0722-4040-8208-EE02CD7A433F}" type="sibTrans" cxnId="{2CDA4BD2-C290-F54A-B4C4-A4A9890D01B8}">
      <dgm:prSet/>
      <dgm:spPr/>
      <dgm:t>
        <a:bodyPr/>
        <a:lstStyle/>
        <a:p>
          <a:endParaRPr lang="en-US"/>
        </a:p>
      </dgm:t>
    </dgm:pt>
    <dgm:pt modelId="{6F228E51-B80B-CC45-883F-0F6ED05210AE}">
      <dgm:prSet custT="1"/>
      <dgm:spPr/>
      <dgm:t>
        <a:bodyPr anchor="ctr"/>
        <a:lstStyle/>
        <a:p>
          <a:r>
            <a:rPr lang="en-US" sz="1200" b="0" dirty="0"/>
            <a:t>Regulation</a:t>
          </a:r>
        </a:p>
      </dgm:t>
    </dgm:pt>
    <dgm:pt modelId="{D7960E24-81F7-2349-B10E-7EC5762B6904}" type="parTrans" cxnId="{9428A28C-B8BC-8C41-9456-87E169799C24}">
      <dgm:prSet/>
      <dgm:spPr/>
      <dgm:t>
        <a:bodyPr/>
        <a:lstStyle/>
        <a:p>
          <a:endParaRPr lang="en-US"/>
        </a:p>
      </dgm:t>
    </dgm:pt>
    <dgm:pt modelId="{CF37A315-FCCB-874A-A38C-88A21DEC6BD9}" type="sibTrans" cxnId="{9428A28C-B8BC-8C41-9456-87E169799C24}">
      <dgm:prSet/>
      <dgm:spPr/>
      <dgm:t>
        <a:bodyPr/>
        <a:lstStyle/>
        <a:p>
          <a:endParaRPr lang="en-US"/>
        </a:p>
      </dgm:t>
    </dgm:pt>
    <dgm:pt modelId="{FF710F9A-2958-5E42-93AC-1472AC92E0FC}">
      <dgm:prSet custT="1"/>
      <dgm:spPr/>
      <dgm:t>
        <a:bodyPr anchor="ctr"/>
        <a:lstStyle/>
        <a:p>
          <a:r>
            <a:rPr lang="en-US" sz="1200" b="0" dirty="0"/>
            <a:t>DHS, DOD, DOJ, etc.</a:t>
          </a:r>
        </a:p>
      </dgm:t>
    </dgm:pt>
    <dgm:pt modelId="{ED27B1E4-7B38-1C47-9EA8-9C46F62BAF08}" type="parTrans" cxnId="{9D814F44-8768-EF42-8FB2-D50C3A6E7398}">
      <dgm:prSet/>
      <dgm:spPr/>
      <dgm:t>
        <a:bodyPr/>
        <a:lstStyle/>
        <a:p>
          <a:endParaRPr lang="en-US"/>
        </a:p>
      </dgm:t>
    </dgm:pt>
    <dgm:pt modelId="{C3CFCB32-58AF-D54F-A981-99D602AF8540}" type="sibTrans" cxnId="{9D814F44-8768-EF42-8FB2-D50C3A6E7398}">
      <dgm:prSet/>
      <dgm:spPr/>
      <dgm:t>
        <a:bodyPr/>
        <a:lstStyle/>
        <a:p>
          <a:endParaRPr lang="en-US"/>
        </a:p>
      </dgm:t>
    </dgm:pt>
    <dgm:pt modelId="{CBC3DF16-2060-A84F-A0A2-3032509C82C0}">
      <dgm:prSet custT="1"/>
      <dgm:spPr/>
      <dgm:t>
        <a:bodyPr/>
        <a:lstStyle/>
        <a:p>
          <a:r>
            <a:rPr lang="en-US" sz="1800" dirty="0"/>
            <a:t>Other FAA Stakeholders</a:t>
          </a:r>
        </a:p>
      </dgm:t>
    </dgm:pt>
    <dgm:pt modelId="{92DD8B0D-A433-EC40-8B31-DB1ADC5E3369}" type="parTrans" cxnId="{7B90FBB6-E26F-2544-BE24-ABED31D6E1AD}">
      <dgm:prSet/>
      <dgm:spPr/>
      <dgm:t>
        <a:bodyPr/>
        <a:lstStyle/>
        <a:p>
          <a:endParaRPr lang="en-US"/>
        </a:p>
      </dgm:t>
    </dgm:pt>
    <dgm:pt modelId="{9ABB83B8-E247-9944-9417-DC6F9E52B33F}" type="sibTrans" cxnId="{7B90FBB6-E26F-2544-BE24-ABED31D6E1AD}">
      <dgm:prSet/>
      <dgm:spPr/>
      <dgm:t>
        <a:bodyPr/>
        <a:lstStyle/>
        <a:p>
          <a:endParaRPr lang="en-US"/>
        </a:p>
      </dgm:t>
    </dgm:pt>
    <dgm:pt modelId="{CCBA151F-8763-724D-815D-B96CC49D6406}">
      <dgm:prSet custT="1"/>
      <dgm:spPr/>
      <dgm:t>
        <a:bodyPr anchor="ctr"/>
        <a:lstStyle/>
        <a:p>
          <a:r>
            <a:rPr lang="en-US" sz="1200" dirty="0"/>
            <a:t>Support as necessary</a:t>
          </a:r>
        </a:p>
      </dgm:t>
    </dgm:pt>
    <dgm:pt modelId="{6864F703-878D-AC4B-BFEE-F6747F63BD75}" type="parTrans" cxnId="{3F7A5C4E-4E1B-9D4C-9C4D-4A1C44127520}">
      <dgm:prSet/>
      <dgm:spPr/>
      <dgm:t>
        <a:bodyPr/>
        <a:lstStyle/>
        <a:p>
          <a:endParaRPr lang="en-US"/>
        </a:p>
      </dgm:t>
    </dgm:pt>
    <dgm:pt modelId="{4EB05EEF-E053-BC49-9783-C19288B6D6BE}" type="sibTrans" cxnId="{3F7A5C4E-4E1B-9D4C-9C4D-4A1C44127520}">
      <dgm:prSet/>
      <dgm:spPr/>
      <dgm:t>
        <a:bodyPr/>
        <a:lstStyle/>
        <a:p>
          <a:endParaRPr lang="en-US"/>
        </a:p>
      </dgm:t>
    </dgm:pt>
    <dgm:pt modelId="{A8258FBB-D95C-4FDA-8D04-B1ED3A8D0AD6}">
      <dgm:prSet custT="1"/>
      <dgm:spPr/>
      <dgm:t>
        <a:bodyPr anchor="ctr"/>
        <a:lstStyle/>
        <a:p>
          <a:r>
            <a:rPr lang="en-US" sz="1800" b="0" dirty="0"/>
            <a:t>AJT – Air Traffic Services</a:t>
          </a:r>
        </a:p>
      </dgm:t>
    </dgm:pt>
    <dgm:pt modelId="{9EA75990-19CF-4097-90BA-39F02CBD5153}" type="parTrans" cxnId="{BD13E232-29C0-43F0-803A-3339C937F6BA}">
      <dgm:prSet/>
      <dgm:spPr/>
      <dgm:t>
        <a:bodyPr/>
        <a:lstStyle/>
        <a:p>
          <a:endParaRPr lang="en-US"/>
        </a:p>
      </dgm:t>
    </dgm:pt>
    <dgm:pt modelId="{8F9880D5-5BDB-4E78-BC37-89AF30031182}" type="sibTrans" cxnId="{BD13E232-29C0-43F0-803A-3339C937F6BA}">
      <dgm:prSet/>
      <dgm:spPr/>
      <dgm:t>
        <a:bodyPr/>
        <a:lstStyle/>
        <a:p>
          <a:endParaRPr lang="en-US"/>
        </a:p>
      </dgm:t>
    </dgm:pt>
    <dgm:pt modelId="{3CD3EC58-1423-47EF-A6F7-BFDFFE45ACB9}">
      <dgm:prSet custT="1"/>
      <dgm:spPr/>
      <dgm:t>
        <a:bodyPr anchor="ctr"/>
        <a:lstStyle/>
        <a:p>
          <a:r>
            <a:rPr lang="en-US" sz="1200" b="0" dirty="0"/>
            <a:t>Air Traffic Control</a:t>
          </a:r>
        </a:p>
      </dgm:t>
    </dgm:pt>
    <dgm:pt modelId="{60A00CBC-4249-4E4B-94DC-673107301A64}" type="parTrans" cxnId="{23F0179C-DD4D-4024-A263-7D8B503F8078}">
      <dgm:prSet/>
      <dgm:spPr/>
      <dgm:t>
        <a:bodyPr/>
        <a:lstStyle/>
        <a:p>
          <a:endParaRPr lang="en-US"/>
        </a:p>
      </dgm:t>
    </dgm:pt>
    <dgm:pt modelId="{15A3A35F-7C19-4B22-A964-29EDDA097DE3}" type="sibTrans" cxnId="{23F0179C-DD4D-4024-A263-7D8B503F8078}">
      <dgm:prSet/>
      <dgm:spPr/>
      <dgm:t>
        <a:bodyPr/>
        <a:lstStyle/>
        <a:p>
          <a:endParaRPr lang="en-US"/>
        </a:p>
      </dgm:t>
    </dgm:pt>
    <dgm:pt modelId="{2A747AEA-CEAF-46C8-9BEB-0C39B5F4231F}">
      <dgm:prSet custT="1"/>
      <dgm:spPr/>
      <dgm:t>
        <a:bodyPr anchor="ctr"/>
        <a:lstStyle/>
        <a:p>
          <a:r>
            <a:rPr lang="en-US" sz="1200" b="0" dirty="0"/>
            <a:t>Separation Standards</a:t>
          </a:r>
        </a:p>
      </dgm:t>
    </dgm:pt>
    <dgm:pt modelId="{E4D508F9-79EB-42A8-B679-7E0FC728928A}" type="parTrans" cxnId="{D0496EDF-5B2B-48FD-AB5D-305C7E1A2F0F}">
      <dgm:prSet/>
      <dgm:spPr/>
      <dgm:t>
        <a:bodyPr/>
        <a:lstStyle/>
        <a:p>
          <a:endParaRPr lang="en-US"/>
        </a:p>
      </dgm:t>
    </dgm:pt>
    <dgm:pt modelId="{B7D0FD9A-4043-4E4B-8575-C1344658CB67}" type="sibTrans" cxnId="{D0496EDF-5B2B-48FD-AB5D-305C7E1A2F0F}">
      <dgm:prSet/>
      <dgm:spPr/>
      <dgm:t>
        <a:bodyPr/>
        <a:lstStyle/>
        <a:p>
          <a:endParaRPr lang="en-US"/>
        </a:p>
      </dgm:t>
    </dgm:pt>
    <dgm:pt modelId="{7FB9A645-1177-544D-8168-9C553EF82DC1}" type="pres">
      <dgm:prSet presAssocID="{8013F635-0801-D64B-9E46-D403FC15EF86}" presName="Name0" presStyleCnt="0">
        <dgm:presLayoutVars>
          <dgm:dir/>
          <dgm:animLvl val="lvl"/>
          <dgm:resizeHandles/>
        </dgm:presLayoutVars>
      </dgm:prSet>
      <dgm:spPr/>
    </dgm:pt>
    <dgm:pt modelId="{09DDF019-E8EE-AF4D-A4B9-7908254B110D}" type="pres">
      <dgm:prSet presAssocID="{F3D7895B-EA71-5947-9C8B-108E2524E9EA}" presName="linNode" presStyleCnt="0"/>
      <dgm:spPr/>
    </dgm:pt>
    <dgm:pt modelId="{EB09EAB5-59D1-8D49-A213-853E3697B058}" type="pres">
      <dgm:prSet presAssocID="{F3D7895B-EA71-5947-9C8B-108E2524E9EA}" presName="parentShp" presStyleLbl="node1" presStyleIdx="0" presStyleCnt="9">
        <dgm:presLayoutVars>
          <dgm:bulletEnabled val="1"/>
        </dgm:presLayoutVars>
      </dgm:prSet>
      <dgm:spPr/>
    </dgm:pt>
    <dgm:pt modelId="{F85866B3-A70F-8D4D-85CB-C4DE0AE9ADCB}" type="pres">
      <dgm:prSet presAssocID="{F3D7895B-EA71-5947-9C8B-108E2524E9EA}" presName="childShp" presStyleLbl="bgAccFollowNode1" presStyleIdx="0" presStyleCnt="9" custScaleX="53382" custScaleY="90870">
        <dgm:presLayoutVars>
          <dgm:bulletEnabled val="1"/>
        </dgm:presLayoutVars>
      </dgm:prSet>
      <dgm:spPr/>
    </dgm:pt>
    <dgm:pt modelId="{C5E7E461-C800-0C41-B772-6B9B42A714BD}" type="pres">
      <dgm:prSet presAssocID="{FA88FAAA-629E-8146-AB4C-099D85BA86C5}" presName="spacing" presStyleCnt="0"/>
      <dgm:spPr/>
    </dgm:pt>
    <dgm:pt modelId="{5FF30CCD-2483-FF47-8086-33D11CA9911A}" type="pres">
      <dgm:prSet presAssocID="{61E4140C-585D-1740-A081-682A23158EDE}" presName="linNode" presStyleCnt="0"/>
      <dgm:spPr/>
    </dgm:pt>
    <dgm:pt modelId="{2C786D32-7852-6545-BF9D-4644000978B6}" type="pres">
      <dgm:prSet presAssocID="{61E4140C-585D-1740-A081-682A23158EDE}" presName="parentShp" presStyleLbl="node1" presStyleIdx="1" presStyleCnt="9">
        <dgm:presLayoutVars>
          <dgm:bulletEnabled val="1"/>
        </dgm:presLayoutVars>
      </dgm:prSet>
      <dgm:spPr/>
    </dgm:pt>
    <dgm:pt modelId="{5537F68F-20FB-8949-BC5E-78B380BD4C8B}" type="pres">
      <dgm:prSet presAssocID="{61E4140C-585D-1740-A081-682A23158EDE}" presName="childShp" presStyleLbl="bgAccFollowNode1" presStyleIdx="1" presStyleCnt="9" custScaleX="53382" custScaleY="90870">
        <dgm:presLayoutVars>
          <dgm:bulletEnabled val="1"/>
        </dgm:presLayoutVars>
      </dgm:prSet>
      <dgm:spPr/>
    </dgm:pt>
    <dgm:pt modelId="{AF44A737-4BAF-D843-B7D7-CEEBE90477C1}" type="pres">
      <dgm:prSet presAssocID="{73FF1E41-C202-C442-8F06-BB2B58FBCDBB}" presName="spacing" presStyleCnt="0"/>
      <dgm:spPr/>
    </dgm:pt>
    <dgm:pt modelId="{6D43F0A2-96AA-764C-8FDD-AA5CD87830FE}" type="pres">
      <dgm:prSet presAssocID="{4E8D4487-6092-CF4D-BCC4-02636263C645}" presName="linNode" presStyleCnt="0"/>
      <dgm:spPr/>
    </dgm:pt>
    <dgm:pt modelId="{CA6D9DDB-8E86-7C40-823B-9055A869C801}" type="pres">
      <dgm:prSet presAssocID="{4E8D4487-6092-CF4D-BCC4-02636263C645}" presName="parentShp" presStyleLbl="node1" presStyleIdx="2" presStyleCnt="9">
        <dgm:presLayoutVars>
          <dgm:bulletEnabled val="1"/>
        </dgm:presLayoutVars>
      </dgm:prSet>
      <dgm:spPr/>
    </dgm:pt>
    <dgm:pt modelId="{62D51285-15B9-804A-B4F8-3E51E4F4B9AB}" type="pres">
      <dgm:prSet presAssocID="{4E8D4487-6092-CF4D-BCC4-02636263C645}" presName="childShp" presStyleLbl="bgAccFollowNode1" presStyleIdx="2" presStyleCnt="9" custScaleX="53382" custScaleY="90870">
        <dgm:presLayoutVars>
          <dgm:bulletEnabled val="1"/>
        </dgm:presLayoutVars>
      </dgm:prSet>
      <dgm:spPr/>
    </dgm:pt>
    <dgm:pt modelId="{B0E7A35B-1B14-F94A-971D-36E0196C63BF}" type="pres">
      <dgm:prSet presAssocID="{4C3222B2-849C-364C-B68D-072D2A49D998}" presName="spacing" presStyleCnt="0"/>
      <dgm:spPr/>
    </dgm:pt>
    <dgm:pt modelId="{FDC91F22-3DE1-7145-A087-25ECD7B1C6E3}" type="pres">
      <dgm:prSet presAssocID="{365B7BE6-D64D-6546-9D3E-C5616FB46A44}" presName="linNode" presStyleCnt="0"/>
      <dgm:spPr/>
    </dgm:pt>
    <dgm:pt modelId="{DA755CB3-889A-4049-AD53-7EDCF463CBAF}" type="pres">
      <dgm:prSet presAssocID="{365B7BE6-D64D-6546-9D3E-C5616FB46A44}" presName="parentShp" presStyleLbl="node1" presStyleIdx="3" presStyleCnt="9">
        <dgm:presLayoutVars>
          <dgm:bulletEnabled val="1"/>
        </dgm:presLayoutVars>
      </dgm:prSet>
      <dgm:spPr/>
    </dgm:pt>
    <dgm:pt modelId="{CD2F3BD6-A02D-6F4E-AFDF-FE2566971377}" type="pres">
      <dgm:prSet presAssocID="{365B7BE6-D64D-6546-9D3E-C5616FB46A44}" presName="childShp" presStyleLbl="bgAccFollowNode1" presStyleIdx="3" presStyleCnt="9" custScaleX="53382" custScaleY="90870">
        <dgm:presLayoutVars>
          <dgm:bulletEnabled val="1"/>
        </dgm:presLayoutVars>
      </dgm:prSet>
      <dgm:spPr/>
    </dgm:pt>
    <dgm:pt modelId="{D0C46872-B6F8-E246-9DC1-EB4B6ECC89A2}" type="pres">
      <dgm:prSet presAssocID="{A1534BE8-CF9E-3643-B134-63EA86CCFBE1}" presName="spacing" presStyleCnt="0"/>
      <dgm:spPr/>
    </dgm:pt>
    <dgm:pt modelId="{21A0A7F6-44C7-8C4D-BE4F-203EF089F8C3}" type="pres">
      <dgm:prSet presAssocID="{58157D5D-D64F-5941-B1C9-659A066A53D1}" presName="linNode" presStyleCnt="0"/>
      <dgm:spPr/>
    </dgm:pt>
    <dgm:pt modelId="{522B7F79-2069-014D-BBD2-8AF0A874BC70}" type="pres">
      <dgm:prSet presAssocID="{58157D5D-D64F-5941-B1C9-659A066A53D1}" presName="parentShp" presStyleLbl="node1" presStyleIdx="4" presStyleCnt="9">
        <dgm:presLayoutVars>
          <dgm:bulletEnabled val="1"/>
        </dgm:presLayoutVars>
      </dgm:prSet>
      <dgm:spPr/>
    </dgm:pt>
    <dgm:pt modelId="{0B9DE2A8-8191-BE40-A0E8-A4BFCCC39B45}" type="pres">
      <dgm:prSet presAssocID="{58157D5D-D64F-5941-B1C9-659A066A53D1}" presName="childShp" presStyleLbl="bgAccFollowNode1" presStyleIdx="4" presStyleCnt="9" custScaleX="53382" custScaleY="90870">
        <dgm:presLayoutVars>
          <dgm:bulletEnabled val="1"/>
        </dgm:presLayoutVars>
      </dgm:prSet>
      <dgm:spPr/>
    </dgm:pt>
    <dgm:pt modelId="{A59C9651-B6C5-2644-B3B8-80F22271CD86}" type="pres">
      <dgm:prSet presAssocID="{5D39569B-112F-9844-8728-43F331764E7A}" presName="spacing" presStyleCnt="0"/>
      <dgm:spPr/>
    </dgm:pt>
    <dgm:pt modelId="{F7A1EA59-9F2E-854E-999A-54DBC8168807}" type="pres">
      <dgm:prSet presAssocID="{51AB16BB-8567-864C-934F-186A66D739CD}" presName="linNode" presStyleCnt="0"/>
      <dgm:spPr/>
    </dgm:pt>
    <dgm:pt modelId="{1C823C24-1D9E-E84D-9577-BB71D34288C8}" type="pres">
      <dgm:prSet presAssocID="{51AB16BB-8567-864C-934F-186A66D739CD}" presName="parentShp" presStyleLbl="node1" presStyleIdx="5" presStyleCnt="9">
        <dgm:presLayoutVars>
          <dgm:bulletEnabled val="1"/>
        </dgm:presLayoutVars>
      </dgm:prSet>
      <dgm:spPr/>
    </dgm:pt>
    <dgm:pt modelId="{DFD0E5CA-78B7-8046-AE46-FA6E4FDCFC55}" type="pres">
      <dgm:prSet presAssocID="{51AB16BB-8567-864C-934F-186A66D739CD}" presName="childShp" presStyleLbl="bgAccFollowNode1" presStyleIdx="5" presStyleCnt="9" custScaleX="53382" custScaleY="90870" custLinFactNeighborX="18" custLinFactNeighborY="-603">
        <dgm:presLayoutVars>
          <dgm:bulletEnabled val="1"/>
        </dgm:presLayoutVars>
      </dgm:prSet>
      <dgm:spPr/>
    </dgm:pt>
    <dgm:pt modelId="{C8A47088-9431-3A4F-8CFC-51AC8EF2F69B}" type="pres">
      <dgm:prSet presAssocID="{DED22D05-E79E-CB47-8E80-BFF9184DBA0A}" presName="spacing" presStyleCnt="0"/>
      <dgm:spPr/>
    </dgm:pt>
    <dgm:pt modelId="{56F6776D-8182-4B49-B7A4-8BFD0E78D630}" type="pres">
      <dgm:prSet presAssocID="{A8258FBB-D95C-4FDA-8D04-B1ED3A8D0AD6}" presName="linNode" presStyleCnt="0"/>
      <dgm:spPr/>
    </dgm:pt>
    <dgm:pt modelId="{79EEA2AD-30CE-4272-8A79-257E12091FF3}" type="pres">
      <dgm:prSet presAssocID="{A8258FBB-D95C-4FDA-8D04-B1ED3A8D0AD6}" presName="parentShp" presStyleLbl="node1" presStyleIdx="6" presStyleCnt="9" custScaleX="99604" custLinFactNeighborX="254" custLinFactNeighborY="-581">
        <dgm:presLayoutVars>
          <dgm:bulletEnabled val="1"/>
        </dgm:presLayoutVars>
      </dgm:prSet>
      <dgm:spPr/>
    </dgm:pt>
    <dgm:pt modelId="{7A189CEC-F07F-46BA-B462-715C7BC82C65}" type="pres">
      <dgm:prSet presAssocID="{A8258FBB-D95C-4FDA-8D04-B1ED3A8D0AD6}" presName="childShp" presStyleLbl="bgAccFollowNode1" presStyleIdx="6" presStyleCnt="9" custScaleX="53771" custLinFactNeighborX="128" custLinFactNeighborY="539">
        <dgm:presLayoutVars>
          <dgm:bulletEnabled val="1"/>
        </dgm:presLayoutVars>
      </dgm:prSet>
      <dgm:spPr/>
    </dgm:pt>
    <dgm:pt modelId="{534BC68B-EBFC-434A-AFBB-1944E9B1246E}" type="pres">
      <dgm:prSet presAssocID="{8F9880D5-5BDB-4E78-BC37-89AF30031182}" presName="spacing" presStyleCnt="0"/>
      <dgm:spPr/>
    </dgm:pt>
    <dgm:pt modelId="{A9EB04CF-07F5-7C49-B38C-3221CACDB448}" type="pres">
      <dgm:prSet presAssocID="{64C2DD4B-30F2-8349-A52D-4CEA331A7A10}" presName="linNode" presStyleCnt="0"/>
      <dgm:spPr/>
    </dgm:pt>
    <dgm:pt modelId="{2218C39B-A149-AA4E-8BA1-B31481F84E80}" type="pres">
      <dgm:prSet presAssocID="{64C2DD4B-30F2-8349-A52D-4CEA331A7A10}" presName="parentShp" presStyleLbl="node1" presStyleIdx="7" presStyleCnt="9">
        <dgm:presLayoutVars>
          <dgm:bulletEnabled val="1"/>
        </dgm:presLayoutVars>
      </dgm:prSet>
      <dgm:spPr/>
    </dgm:pt>
    <dgm:pt modelId="{38FC89FA-86F0-5342-8735-4EB614223B31}" type="pres">
      <dgm:prSet presAssocID="{64C2DD4B-30F2-8349-A52D-4CEA331A7A10}" presName="childShp" presStyleLbl="bgAccFollowNode1" presStyleIdx="7" presStyleCnt="9" custScaleX="53382" custScaleY="90870">
        <dgm:presLayoutVars>
          <dgm:bulletEnabled val="1"/>
        </dgm:presLayoutVars>
      </dgm:prSet>
      <dgm:spPr/>
    </dgm:pt>
    <dgm:pt modelId="{E9A0FF75-E626-604A-958F-68BCCE7214AE}" type="pres">
      <dgm:prSet presAssocID="{3C049D0C-CFB7-C340-B59C-23801D9DDD71}" presName="spacing" presStyleCnt="0"/>
      <dgm:spPr/>
    </dgm:pt>
    <dgm:pt modelId="{F0998CF8-D37B-C747-B68C-81BF5A0612E6}" type="pres">
      <dgm:prSet presAssocID="{CBC3DF16-2060-A84F-A0A2-3032509C82C0}" presName="linNode" presStyleCnt="0"/>
      <dgm:spPr/>
    </dgm:pt>
    <dgm:pt modelId="{C803FA39-53C0-644A-A56C-34DB7E36EBA8}" type="pres">
      <dgm:prSet presAssocID="{CBC3DF16-2060-A84F-A0A2-3032509C82C0}" presName="parentShp" presStyleLbl="node1" presStyleIdx="8" presStyleCnt="9" custScaleX="100594" custLinFactNeighborX="76" custLinFactNeighborY="539">
        <dgm:presLayoutVars>
          <dgm:bulletEnabled val="1"/>
        </dgm:presLayoutVars>
      </dgm:prSet>
      <dgm:spPr/>
    </dgm:pt>
    <dgm:pt modelId="{7B3F5BB3-DC3A-624A-BF0F-8B762CFC738A}" type="pres">
      <dgm:prSet presAssocID="{CBC3DF16-2060-A84F-A0A2-3032509C82C0}" presName="childShp" presStyleLbl="bgAccFollowNode1" presStyleIdx="8" presStyleCnt="9" custScaleX="53796" custLinFactNeighborX="128" custLinFactNeighborY="539">
        <dgm:presLayoutVars>
          <dgm:bulletEnabled val="1"/>
        </dgm:presLayoutVars>
      </dgm:prSet>
      <dgm:spPr/>
    </dgm:pt>
  </dgm:ptLst>
  <dgm:cxnLst>
    <dgm:cxn modelId="{05626E03-CDFB-D244-B394-864BFD5335F0}" type="presOf" srcId="{413EC65D-D425-D243-A3B2-D4AC074FA6C7}" destId="{CD2F3BD6-A02D-6F4E-AFDF-FE2566971377}" srcOrd="0" destOrd="0" presId="urn:microsoft.com/office/officeart/2005/8/layout/vList6"/>
    <dgm:cxn modelId="{8AE8C103-5F3C-C84F-894D-143C9649E775}" type="presOf" srcId="{8FB528C4-9C45-BE43-8DC5-D255F4CB66CD}" destId="{F85866B3-A70F-8D4D-85CB-C4DE0AE9ADCB}" srcOrd="0" destOrd="0" presId="urn:microsoft.com/office/officeart/2005/8/layout/vList6"/>
    <dgm:cxn modelId="{F1A56507-47CE-7A49-903E-07B085965D23}" srcId="{8013F635-0801-D64B-9E46-D403FC15EF86}" destId="{64C2DD4B-30F2-8349-A52D-4CEA331A7A10}" srcOrd="7" destOrd="0" parTransId="{1FE2DBA5-7134-524D-AF3C-73342DE0B6A0}" sibTransId="{3C049D0C-CFB7-C340-B59C-23801D9DDD71}"/>
    <dgm:cxn modelId="{7012A109-142D-CA42-8E12-54F78DCC1E7C}" srcId="{61E4140C-585D-1740-A081-682A23158EDE}" destId="{4743D05B-9BEC-F644-9EAE-B85B8446E1B3}" srcOrd="0" destOrd="0" parTransId="{156EAA43-981F-FF4A-BF3F-3E22F7C10998}" sibTransId="{6A9C9AB4-C888-5943-B116-050C79842ED4}"/>
    <dgm:cxn modelId="{25EFDC11-ED39-9E4B-B8A3-464B4CEED5A2}" srcId="{8013F635-0801-D64B-9E46-D403FC15EF86}" destId="{61E4140C-585D-1740-A081-682A23158EDE}" srcOrd="1" destOrd="0" parTransId="{1A413CDE-2B1D-434C-BF66-DF79C86052FE}" sibTransId="{73FF1E41-C202-C442-8F06-BB2B58FBCDBB}"/>
    <dgm:cxn modelId="{8179B41F-FFD0-418E-9BB6-FDE225296857}" type="presOf" srcId="{A8258FBB-D95C-4FDA-8D04-B1ED3A8D0AD6}" destId="{79EEA2AD-30CE-4272-8A79-257E12091FF3}" srcOrd="0" destOrd="0" presId="urn:microsoft.com/office/officeart/2005/8/layout/vList6"/>
    <dgm:cxn modelId="{FA3A9123-00F2-5744-B59B-F236E6824A77}" type="presOf" srcId="{CBC3DF16-2060-A84F-A0A2-3032509C82C0}" destId="{C803FA39-53C0-644A-A56C-34DB7E36EBA8}" srcOrd="0" destOrd="0" presId="urn:microsoft.com/office/officeart/2005/8/layout/vList6"/>
    <dgm:cxn modelId="{F3C9B925-F4D8-D24D-99EA-720CA73FDADD}" type="presOf" srcId="{193CD47D-F198-9449-9C7E-C8D775B30140}" destId="{62D51285-15B9-804A-B4F8-3E51E4F4B9AB}" srcOrd="0" destOrd="1" presId="urn:microsoft.com/office/officeart/2005/8/layout/vList6"/>
    <dgm:cxn modelId="{1B1A7726-D30C-F341-91A9-1BBD38831E36}" srcId="{F3D7895B-EA71-5947-9C8B-108E2524E9EA}" destId="{2E1C832C-FB17-4A48-A7D4-EF57B88BB824}" srcOrd="1" destOrd="0" parTransId="{646EF596-CE0E-5E4F-8780-9EBA219635D9}" sibTransId="{EBB9EAC1-AE9F-C040-99F4-10D014193D51}"/>
    <dgm:cxn modelId="{23520128-C0BA-1846-AA02-D806BF220F8D}" type="presOf" srcId="{F3D7895B-EA71-5947-9C8B-108E2524E9EA}" destId="{EB09EAB5-59D1-8D49-A213-853E3697B058}" srcOrd="0" destOrd="0" presId="urn:microsoft.com/office/officeart/2005/8/layout/vList6"/>
    <dgm:cxn modelId="{26E00F29-7D73-8844-9346-A2C1241D84E6}" type="presOf" srcId="{51AB16BB-8567-864C-934F-186A66D739CD}" destId="{1C823C24-1D9E-E84D-9577-BB71D34288C8}" srcOrd="0" destOrd="0" presId="urn:microsoft.com/office/officeart/2005/8/layout/vList6"/>
    <dgm:cxn modelId="{BD13E232-29C0-43F0-803A-3339C937F6BA}" srcId="{8013F635-0801-D64B-9E46-D403FC15EF86}" destId="{A8258FBB-D95C-4FDA-8D04-B1ED3A8D0AD6}" srcOrd="6" destOrd="0" parTransId="{9EA75990-19CF-4097-90BA-39F02CBD5153}" sibTransId="{8F9880D5-5BDB-4E78-BC37-89AF30031182}"/>
    <dgm:cxn modelId="{14772239-FBF8-45B0-8072-6D8C2F94D1DC}" type="presOf" srcId="{3CD3EC58-1423-47EF-A6F7-BFDFFE45ACB9}" destId="{7A189CEC-F07F-46BA-B462-715C7BC82C65}" srcOrd="0" destOrd="0" presId="urn:microsoft.com/office/officeart/2005/8/layout/vList6"/>
    <dgm:cxn modelId="{9D814F44-8768-EF42-8FB2-D50C3A6E7398}" srcId="{58157D5D-D64F-5941-B1C9-659A066A53D1}" destId="{FF710F9A-2958-5E42-93AC-1472AC92E0FC}" srcOrd="1" destOrd="0" parTransId="{ED27B1E4-7B38-1C47-9EA8-9C46F62BAF08}" sibTransId="{C3CFCB32-58AF-D54F-A981-99D602AF8540}"/>
    <dgm:cxn modelId="{04511C46-2CBD-8B43-B94A-1606A53BCF20}" srcId="{8013F635-0801-D64B-9E46-D403FC15EF86}" destId="{4E8D4487-6092-CF4D-BCC4-02636263C645}" srcOrd="2" destOrd="0" parTransId="{A20EB9F7-A59E-D84D-99AE-F285080F446E}" sibTransId="{4C3222B2-849C-364C-B68D-072D2A49D998}"/>
    <dgm:cxn modelId="{C91F5A4E-177B-5F44-9AC0-CBD5F17D0191}" srcId="{4E8D4487-6092-CF4D-BCC4-02636263C645}" destId="{28B20056-53CE-2F46-AEB2-05F1DB93894F}" srcOrd="0" destOrd="0" parTransId="{D8DFBE77-D760-A74E-89E8-BE642B4B8F21}" sibTransId="{EDE948CF-0657-924C-8EE5-7349C971F6BF}"/>
    <dgm:cxn modelId="{3F7A5C4E-4E1B-9D4C-9C4D-4A1C44127520}" srcId="{CBC3DF16-2060-A84F-A0A2-3032509C82C0}" destId="{CCBA151F-8763-724D-815D-B96CC49D6406}" srcOrd="0" destOrd="0" parTransId="{6864F703-878D-AC4B-BFEE-F6747F63BD75}" sibTransId="{4EB05EEF-E053-BC49-9783-C19288B6D6BE}"/>
    <dgm:cxn modelId="{5A82EA5C-D70B-A445-9DD1-08F55196AF4F}" type="presOf" srcId="{1A9EB215-B9E6-AC49-A3FB-433254B95498}" destId="{DFD0E5CA-78B7-8046-AE46-FA6E4FDCFC55}" srcOrd="0" destOrd="0" presId="urn:microsoft.com/office/officeart/2005/8/layout/vList6"/>
    <dgm:cxn modelId="{EA58A474-70FF-FC4E-8FAF-5C018C1F0767}" srcId="{8013F635-0801-D64B-9E46-D403FC15EF86}" destId="{365B7BE6-D64D-6546-9D3E-C5616FB46A44}" srcOrd="3" destOrd="0" parTransId="{1AFB4676-8F75-0940-99C5-33FC8ABF3E71}" sibTransId="{A1534BE8-CF9E-3643-B134-63EA86CCFBE1}"/>
    <dgm:cxn modelId="{774DA674-32E0-4E4D-A7C0-B13C68EDF2D4}" type="presOf" srcId="{4E8D4487-6092-CF4D-BCC4-02636263C645}" destId="{CA6D9DDB-8E86-7C40-823B-9055A869C801}" srcOrd="0" destOrd="0" presId="urn:microsoft.com/office/officeart/2005/8/layout/vList6"/>
    <dgm:cxn modelId="{139E3A75-DB13-5841-840C-304E0272846E}" srcId="{365B7BE6-D64D-6546-9D3E-C5616FB46A44}" destId="{3C898D3B-9F0E-EF4D-92D9-8350E8C839B4}" srcOrd="1" destOrd="0" parTransId="{6CFD14BA-A6B1-D040-98C6-8985BCBC4EA1}" sibTransId="{2DB00755-21B5-124B-9A69-F34E5F89E86C}"/>
    <dgm:cxn modelId="{CCFF3181-0398-CC48-A8E7-2E028F5F1EFB}" type="presOf" srcId="{8013F635-0801-D64B-9E46-D403FC15EF86}" destId="{7FB9A645-1177-544D-8168-9C553EF82DC1}" srcOrd="0" destOrd="0" presId="urn:microsoft.com/office/officeart/2005/8/layout/vList6"/>
    <dgm:cxn modelId="{3C779F85-422B-294A-AF05-62E740CE9C57}" type="presOf" srcId="{365B7BE6-D64D-6546-9D3E-C5616FB46A44}" destId="{DA755CB3-889A-4049-AD53-7EDCF463CBAF}" srcOrd="0" destOrd="0" presId="urn:microsoft.com/office/officeart/2005/8/layout/vList6"/>
    <dgm:cxn modelId="{10652E86-6A5D-2B4D-B46E-1C8CEA24FA82}" type="presOf" srcId="{FF710F9A-2958-5E42-93AC-1472AC92E0FC}" destId="{0B9DE2A8-8191-BE40-A0E8-A4BFCCC39B45}" srcOrd="0" destOrd="1" presId="urn:microsoft.com/office/officeart/2005/8/layout/vList6"/>
    <dgm:cxn modelId="{9428A28C-B8BC-8C41-9456-87E169799C24}" srcId="{64C2DD4B-30F2-8349-A52D-4CEA331A7A10}" destId="{6F228E51-B80B-CC45-883F-0F6ED05210AE}" srcOrd="0" destOrd="0" parTransId="{D7960E24-81F7-2349-B10E-7EC5762B6904}" sibTransId="{CF37A315-FCCB-874A-A38C-88A21DEC6BD9}"/>
    <dgm:cxn modelId="{73060F96-B353-144D-B302-9519D99A9189}" srcId="{F3D7895B-EA71-5947-9C8B-108E2524E9EA}" destId="{8FB528C4-9C45-BE43-8DC5-D255F4CB66CD}" srcOrd="0" destOrd="0" parTransId="{3A4CC8CD-ADCE-1144-A095-759D2EAA5CE1}" sibTransId="{24991CC1-3EAE-A741-AE04-63B1D0AB9C64}"/>
    <dgm:cxn modelId="{486CD09A-404C-AB4E-8A92-0B574C37FB13}" type="presOf" srcId="{0151729B-2712-1F43-AF1C-FB49AE924FFB}" destId="{5537F68F-20FB-8949-BC5E-78B380BD4C8B}" srcOrd="0" destOrd="1" presId="urn:microsoft.com/office/officeart/2005/8/layout/vList6"/>
    <dgm:cxn modelId="{23F0179C-DD4D-4024-A263-7D8B503F8078}" srcId="{A8258FBB-D95C-4FDA-8D04-B1ED3A8D0AD6}" destId="{3CD3EC58-1423-47EF-A6F7-BFDFFE45ACB9}" srcOrd="0" destOrd="0" parTransId="{60A00CBC-4249-4E4B-94DC-673107301A64}" sibTransId="{15A3A35F-7C19-4B22-A964-29EDDA097DE3}"/>
    <dgm:cxn modelId="{11878DA5-1421-174E-AE9A-19664F98B387}" type="presOf" srcId="{4743D05B-9BEC-F644-9EAE-B85B8446E1B3}" destId="{5537F68F-20FB-8949-BC5E-78B380BD4C8B}" srcOrd="0" destOrd="0" presId="urn:microsoft.com/office/officeart/2005/8/layout/vList6"/>
    <dgm:cxn modelId="{FAF28EA7-FB1B-6745-8EA3-F95ECEA62EA0}" type="presOf" srcId="{61E4140C-585D-1740-A081-682A23158EDE}" destId="{2C786D32-7852-6545-BF9D-4644000978B6}" srcOrd="0" destOrd="0" presId="urn:microsoft.com/office/officeart/2005/8/layout/vList6"/>
    <dgm:cxn modelId="{B6705DAB-D87C-8D41-A069-488B74C4C0E6}" srcId="{8013F635-0801-D64B-9E46-D403FC15EF86}" destId="{F3D7895B-EA71-5947-9C8B-108E2524E9EA}" srcOrd="0" destOrd="0" parTransId="{2806CD3A-F329-B042-8E71-20A0C998D82C}" sibTransId="{FA88FAAA-629E-8146-AB4C-099D85BA86C5}"/>
    <dgm:cxn modelId="{1FFAF5AB-64C3-4AD8-881D-6784094EBB0C}" type="presOf" srcId="{2A747AEA-CEAF-46C8-9BEB-0C39B5F4231F}" destId="{7A189CEC-F07F-46BA-B462-715C7BC82C65}" srcOrd="0" destOrd="1" presId="urn:microsoft.com/office/officeart/2005/8/layout/vList6"/>
    <dgm:cxn modelId="{9D7CFBAC-DC4D-0947-B9B0-1E6338F02CE0}" type="presOf" srcId="{51717019-CBBC-DB4C-94EE-95BBE39DDD82}" destId="{0B9DE2A8-8191-BE40-A0E8-A4BFCCC39B45}" srcOrd="0" destOrd="0" presId="urn:microsoft.com/office/officeart/2005/8/layout/vList6"/>
    <dgm:cxn modelId="{3B8392AF-37E2-184C-B069-FCEC854A02E0}" srcId="{58157D5D-D64F-5941-B1C9-659A066A53D1}" destId="{51717019-CBBC-DB4C-94EE-95BBE39DDD82}" srcOrd="0" destOrd="0" parTransId="{C4CC1195-908D-B448-81FF-C8D5A1A358A9}" sibTransId="{58171BAF-3E8F-BB42-9D8C-A27439B7711E}"/>
    <dgm:cxn modelId="{7B90FBB6-E26F-2544-BE24-ABED31D6E1AD}" srcId="{8013F635-0801-D64B-9E46-D403FC15EF86}" destId="{CBC3DF16-2060-A84F-A0A2-3032509C82C0}" srcOrd="8" destOrd="0" parTransId="{92DD8B0D-A433-EC40-8B31-DB1ADC5E3369}" sibTransId="{9ABB83B8-E247-9944-9417-DC6F9E52B33F}"/>
    <dgm:cxn modelId="{2AEC57B8-05C4-4742-9E1D-77E9A3D04942}" type="presOf" srcId="{6F228E51-B80B-CC45-883F-0F6ED05210AE}" destId="{38FC89FA-86F0-5342-8735-4EB614223B31}" srcOrd="0" destOrd="0" presId="urn:microsoft.com/office/officeart/2005/8/layout/vList6"/>
    <dgm:cxn modelId="{FE17C9BD-8691-5143-909A-0B46EFE2945D}" type="presOf" srcId="{2E1C832C-FB17-4A48-A7D4-EF57B88BB824}" destId="{F85866B3-A70F-8D4D-85CB-C4DE0AE9ADCB}" srcOrd="0" destOrd="1" presId="urn:microsoft.com/office/officeart/2005/8/layout/vList6"/>
    <dgm:cxn modelId="{086CEFC8-1F36-F34B-8D3E-17764036631E}" type="presOf" srcId="{CCBA151F-8763-724D-815D-B96CC49D6406}" destId="{7B3F5BB3-DC3A-624A-BF0F-8B762CFC738A}" srcOrd="0" destOrd="0" presId="urn:microsoft.com/office/officeart/2005/8/layout/vList6"/>
    <dgm:cxn modelId="{2CDA4BD2-C290-F54A-B4C4-A4A9890D01B8}" srcId="{51AB16BB-8567-864C-934F-186A66D739CD}" destId="{1A9EB215-B9E6-AC49-A3FB-433254B95498}" srcOrd="0" destOrd="0" parTransId="{4710EF80-C5D0-CA4B-A640-BB52DED33D9E}" sibTransId="{E36A35B4-0722-4040-8208-EE02CD7A433F}"/>
    <dgm:cxn modelId="{47E1FBD7-C8DD-FA48-9025-A8AAC04ACFB6}" type="presOf" srcId="{3C898D3B-9F0E-EF4D-92D9-8350E8C839B4}" destId="{CD2F3BD6-A02D-6F4E-AFDF-FE2566971377}" srcOrd="0" destOrd="1" presId="urn:microsoft.com/office/officeart/2005/8/layout/vList6"/>
    <dgm:cxn modelId="{755C09DB-8571-A543-9737-21B8F98E8234}" srcId="{8013F635-0801-D64B-9E46-D403FC15EF86}" destId="{51AB16BB-8567-864C-934F-186A66D739CD}" srcOrd="5" destOrd="0" parTransId="{049C1BA2-4862-0045-BD75-D84BBF0622F7}" sibTransId="{DED22D05-E79E-CB47-8E80-BFF9184DBA0A}"/>
    <dgm:cxn modelId="{149B3ADC-DB5B-204C-9878-9641BC324495}" srcId="{61E4140C-585D-1740-A081-682A23158EDE}" destId="{0151729B-2712-1F43-AF1C-FB49AE924FFB}" srcOrd="1" destOrd="0" parTransId="{19D81468-21A4-D240-A53C-F5F104FE635C}" sibTransId="{2FED44F7-6D7B-7846-B243-42ECB94C0A63}"/>
    <dgm:cxn modelId="{D0496EDF-5B2B-48FD-AB5D-305C7E1A2F0F}" srcId="{A8258FBB-D95C-4FDA-8D04-B1ED3A8D0AD6}" destId="{2A747AEA-CEAF-46C8-9BEB-0C39B5F4231F}" srcOrd="1" destOrd="0" parTransId="{E4D508F9-79EB-42A8-B679-7E0FC728928A}" sibTransId="{B7D0FD9A-4043-4E4B-8575-C1344658CB67}"/>
    <dgm:cxn modelId="{53A979DF-C66C-8244-9218-A68F681FD93A}" type="presOf" srcId="{64C2DD4B-30F2-8349-A52D-4CEA331A7A10}" destId="{2218C39B-A149-AA4E-8BA1-B31481F84E80}" srcOrd="0" destOrd="0" presId="urn:microsoft.com/office/officeart/2005/8/layout/vList6"/>
    <dgm:cxn modelId="{FF5462E9-473F-4540-86BB-54DEB1802450}" srcId="{4E8D4487-6092-CF4D-BCC4-02636263C645}" destId="{193CD47D-F198-9449-9C7E-C8D775B30140}" srcOrd="1" destOrd="0" parTransId="{986E2FF2-03F6-EE48-9A84-2BC58AF3D49E}" sibTransId="{3FD6769C-6BF5-EB4E-8AE5-9EECF7B9539C}"/>
    <dgm:cxn modelId="{BCBC1CEC-26FC-9249-A7D2-35AF78FA61D7}" type="presOf" srcId="{28B20056-53CE-2F46-AEB2-05F1DB93894F}" destId="{62D51285-15B9-804A-B4F8-3E51E4F4B9AB}" srcOrd="0" destOrd="0" presId="urn:microsoft.com/office/officeart/2005/8/layout/vList6"/>
    <dgm:cxn modelId="{CF88FCEE-B0B0-0C46-9CF8-8A741B9D22C3}" srcId="{8013F635-0801-D64B-9E46-D403FC15EF86}" destId="{58157D5D-D64F-5941-B1C9-659A066A53D1}" srcOrd="4" destOrd="0" parTransId="{879022D6-6FF7-DC46-A98E-29754A2BE9E0}" sibTransId="{5D39569B-112F-9844-8728-43F331764E7A}"/>
    <dgm:cxn modelId="{258A98EF-E522-704F-96F5-6A99C45B6002}" type="presOf" srcId="{58157D5D-D64F-5941-B1C9-659A066A53D1}" destId="{522B7F79-2069-014D-BBD2-8AF0A874BC70}" srcOrd="0" destOrd="0" presId="urn:microsoft.com/office/officeart/2005/8/layout/vList6"/>
    <dgm:cxn modelId="{C5CBCFF8-9F74-F94F-AA06-32260CAD9639}" srcId="{365B7BE6-D64D-6546-9D3E-C5616FB46A44}" destId="{413EC65D-D425-D243-A3B2-D4AC074FA6C7}" srcOrd="0" destOrd="0" parTransId="{353670BF-476D-744D-BC6B-0A37EBC2C134}" sibTransId="{846C9022-DA07-6E4D-83D1-E2D09AD55CCD}"/>
    <dgm:cxn modelId="{A8962DA8-779B-374F-A99D-8B24D33C367F}" type="presParOf" srcId="{7FB9A645-1177-544D-8168-9C553EF82DC1}" destId="{09DDF019-E8EE-AF4D-A4B9-7908254B110D}" srcOrd="0" destOrd="0" presId="urn:microsoft.com/office/officeart/2005/8/layout/vList6"/>
    <dgm:cxn modelId="{37245890-D3B6-1041-89AC-161E209904FA}" type="presParOf" srcId="{09DDF019-E8EE-AF4D-A4B9-7908254B110D}" destId="{EB09EAB5-59D1-8D49-A213-853E3697B058}" srcOrd="0" destOrd="0" presId="urn:microsoft.com/office/officeart/2005/8/layout/vList6"/>
    <dgm:cxn modelId="{E184D9BE-F8F4-8F44-9D7E-338DF9D4478C}" type="presParOf" srcId="{09DDF019-E8EE-AF4D-A4B9-7908254B110D}" destId="{F85866B3-A70F-8D4D-85CB-C4DE0AE9ADCB}" srcOrd="1" destOrd="0" presId="urn:microsoft.com/office/officeart/2005/8/layout/vList6"/>
    <dgm:cxn modelId="{184EC623-063A-204C-954D-75FC817EB49E}" type="presParOf" srcId="{7FB9A645-1177-544D-8168-9C553EF82DC1}" destId="{C5E7E461-C800-0C41-B772-6B9B42A714BD}" srcOrd="1" destOrd="0" presId="urn:microsoft.com/office/officeart/2005/8/layout/vList6"/>
    <dgm:cxn modelId="{075361F8-05AA-4B43-A457-2F3266612186}" type="presParOf" srcId="{7FB9A645-1177-544D-8168-9C553EF82DC1}" destId="{5FF30CCD-2483-FF47-8086-33D11CA9911A}" srcOrd="2" destOrd="0" presId="urn:microsoft.com/office/officeart/2005/8/layout/vList6"/>
    <dgm:cxn modelId="{89D05354-F1B1-5D42-8609-6A64F404EB5B}" type="presParOf" srcId="{5FF30CCD-2483-FF47-8086-33D11CA9911A}" destId="{2C786D32-7852-6545-BF9D-4644000978B6}" srcOrd="0" destOrd="0" presId="urn:microsoft.com/office/officeart/2005/8/layout/vList6"/>
    <dgm:cxn modelId="{D1666D72-1C2D-6742-AAA9-A24958A4CC9F}" type="presParOf" srcId="{5FF30CCD-2483-FF47-8086-33D11CA9911A}" destId="{5537F68F-20FB-8949-BC5E-78B380BD4C8B}" srcOrd="1" destOrd="0" presId="urn:microsoft.com/office/officeart/2005/8/layout/vList6"/>
    <dgm:cxn modelId="{099B8557-73CB-254E-A243-5F9E3A12D688}" type="presParOf" srcId="{7FB9A645-1177-544D-8168-9C553EF82DC1}" destId="{AF44A737-4BAF-D843-B7D7-CEEBE90477C1}" srcOrd="3" destOrd="0" presId="urn:microsoft.com/office/officeart/2005/8/layout/vList6"/>
    <dgm:cxn modelId="{69FDE69B-50C7-284A-84C0-821CB7D6826E}" type="presParOf" srcId="{7FB9A645-1177-544D-8168-9C553EF82DC1}" destId="{6D43F0A2-96AA-764C-8FDD-AA5CD87830FE}" srcOrd="4" destOrd="0" presId="urn:microsoft.com/office/officeart/2005/8/layout/vList6"/>
    <dgm:cxn modelId="{4BDD0A0D-BE9B-DF49-93FD-5D71917FAD11}" type="presParOf" srcId="{6D43F0A2-96AA-764C-8FDD-AA5CD87830FE}" destId="{CA6D9DDB-8E86-7C40-823B-9055A869C801}" srcOrd="0" destOrd="0" presId="urn:microsoft.com/office/officeart/2005/8/layout/vList6"/>
    <dgm:cxn modelId="{0B4E6E0F-560C-AD42-9EF9-A6B08E47B103}" type="presParOf" srcId="{6D43F0A2-96AA-764C-8FDD-AA5CD87830FE}" destId="{62D51285-15B9-804A-B4F8-3E51E4F4B9AB}" srcOrd="1" destOrd="0" presId="urn:microsoft.com/office/officeart/2005/8/layout/vList6"/>
    <dgm:cxn modelId="{61B247D7-4D2C-574E-BC3F-C2554F42AED6}" type="presParOf" srcId="{7FB9A645-1177-544D-8168-9C553EF82DC1}" destId="{B0E7A35B-1B14-F94A-971D-36E0196C63BF}" srcOrd="5" destOrd="0" presId="urn:microsoft.com/office/officeart/2005/8/layout/vList6"/>
    <dgm:cxn modelId="{3A3F4760-8ED2-A148-8B9E-857D1EF6F216}" type="presParOf" srcId="{7FB9A645-1177-544D-8168-9C553EF82DC1}" destId="{FDC91F22-3DE1-7145-A087-25ECD7B1C6E3}" srcOrd="6" destOrd="0" presId="urn:microsoft.com/office/officeart/2005/8/layout/vList6"/>
    <dgm:cxn modelId="{19EF307A-CBC2-1549-883F-B7D03CAF8608}" type="presParOf" srcId="{FDC91F22-3DE1-7145-A087-25ECD7B1C6E3}" destId="{DA755CB3-889A-4049-AD53-7EDCF463CBAF}" srcOrd="0" destOrd="0" presId="urn:microsoft.com/office/officeart/2005/8/layout/vList6"/>
    <dgm:cxn modelId="{71C20167-2699-9949-9AF8-8198C0A7C022}" type="presParOf" srcId="{FDC91F22-3DE1-7145-A087-25ECD7B1C6E3}" destId="{CD2F3BD6-A02D-6F4E-AFDF-FE2566971377}" srcOrd="1" destOrd="0" presId="urn:microsoft.com/office/officeart/2005/8/layout/vList6"/>
    <dgm:cxn modelId="{9D913E5C-4CE5-E64F-AFB0-CA468DFB6131}" type="presParOf" srcId="{7FB9A645-1177-544D-8168-9C553EF82DC1}" destId="{D0C46872-B6F8-E246-9DC1-EB4B6ECC89A2}" srcOrd="7" destOrd="0" presId="urn:microsoft.com/office/officeart/2005/8/layout/vList6"/>
    <dgm:cxn modelId="{0D366F42-1F1E-8C45-9744-83777C4EC3BB}" type="presParOf" srcId="{7FB9A645-1177-544D-8168-9C553EF82DC1}" destId="{21A0A7F6-44C7-8C4D-BE4F-203EF089F8C3}" srcOrd="8" destOrd="0" presId="urn:microsoft.com/office/officeart/2005/8/layout/vList6"/>
    <dgm:cxn modelId="{A66847FB-330D-8341-B34C-1C674AEFCA21}" type="presParOf" srcId="{21A0A7F6-44C7-8C4D-BE4F-203EF089F8C3}" destId="{522B7F79-2069-014D-BBD2-8AF0A874BC70}" srcOrd="0" destOrd="0" presId="urn:microsoft.com/office/officeart/2005/8/layout/vList6"/>
    <dgm:cxn modelId="{AE61CF69-39F6-B44B-B21C-1F38BF2DC6E2}" type="presParOf" srcId="{21A0A7F6-44C7-8C4D-BE4F-203EF089F8C3}" destId="{0B9DE2A8-8191-BE40-A0E8-A4BFCCC39B45}" srcOrd="1" destOrd="0" presId="urn:microsoft.com/office/officeart/2005/8/layout/vList6"/>
    <dgm:cxn modelId="{264259D0-C34F-6941-AD7E-1D6A9EB4E32A}" type="presParOf" srcId="{7FB9A645-1177-544D-8168-9C553EF82DC1}" destId="{A59C9651-B6C5-2644-B3B8-80F22271CD86}" srcOrd="9" destOrd="0" presId="urn:microsoft.com/office/officeart/2005/8/layout/vList6"/>
    <dgm:cxn modelId="{9E1693D1-3052-2F40-98ED-473E5BB740AD}" type="presParOf" srcId="{7FB9A645-1177-544D-8168-9C553EF82DC1}" destId="{F7A1EA59-9F2E-854E-999A-54DBC8168807}" srcOrd="10" destOrd="0" presId="urn:microsoft.com/office/officeart/2005/8/layout/vList6"/>
    <dgm:cxn modelId="{01E4502E-5E46-3947-91D4-1F9EF724B625}" type="presParOf" srcId="{F7A1EA59-9F2E-854E-999A-54DBC8168807}" destId="{1C823C24-1D9E-E84D-9577-BB71D34288C8}" srcOrd="0" destOrd="0" presId="urn:microsoft.com/office/officeart/2005/8/layout/vList6"/>
    <dgm:cxn modelId="{A9E1FBDA-E2DA-164C-9B02-868D27AD291F}" type="presParOf" srcId="{F7A1EA59-9F2E-854E-999A-54DBC8168807}" destId="{DFD0E5CA-78B7-8046-AE46-FA6E4FDCFC55}" srcOrd="1" destOrd="0" presId="urn:microsoft.com/office/officeart/2005/8/layout/vList6"/>
    <dgm:cxn modelId="{237100AC-C1CB-BD4C-AA19-844ACD9B3010}" type="presParOf" srcId="{7FB9A645-1177-544D-8168-9C553EF82DC1}" destId="{C8A47088-9431-3A4F-8CFC-51AC8EF2F69B}" srcOrd="11" destOrd="0" presId="urn:microsoft.com/office/officeart/2005/8/layout/vList6"/>
    <dgm:cxn modelId="{D8108769-A618-4AD6-B53C-32CADE30F693}" type="presParOf" srcId="{7FB9A645-1177-544D-8168-9C553EF82DC1}" destId="{56F6776D-8182-4B49-B7A4-8BFD0E78D630}" srcOrd="12" destOrd="0" presId="urn:microsoft.com/office/officeart/2005/8/layout/vList6"/>
    <dgm:cxn modelId="{59AD4064-DCC2-4392-8A00-7ADFEBAA8FD7}" type="presParOf" srcId="{56F6776D-8182-4B49-B7A4-8BFD0E78D630}" destId="{79EEA2AD-30CE-4272-8A79-257E12091FF3}" srcOrd="0" destOrd="0" presId="urn:microsoft.com/office/officeart/2005/8/layout/vList6"/>
    <dgm:cxn modelId="{E7D0F59D-7E86-44AB-A0EE-CE4506928B26}" type="presParOf" srcId="{56F6776D-8182-4B49-B7A4-8BFD0E78D630}" destId="{7A189CEC-F07F-46BA-B462-715C7BC82C65}" srcOrd="1" destOrd="0" presId="urn:microsoft.com/office/officeart/2005/8/layout/vList6"/>
    <dgm:cxn modelId="{0458AFD1-6C84-40F1-B3F2-FF4C5DFB0D9B}" type="presParOf" srcId="{7FB9A645-1177-544D-8168-9C553EF82DC1}" destId="{534BC68B-EBFC-434A-AFBB-1944E9B1246E}" srcOrd="13" destOrd="0" presId="urn:microsoft.com/office/officeart/2005/8/layout/vList6"/>
    <dgm:cxn modelId="{B1E1045A-22F3-C242-8675-09A9436F5AE0}" type="presParOf" srcId="{7FB9A645-1177-544D-8168-9C553EF82DC1}" destId="{A9EB04CF-07F5-7C49-B38C-3221CACDB448}" srcOrd="14" destOrd="0" presId="urn:microsoft.com/office/officeart/2005/8/layout/vList6"/>
    <dgm:cxn modelId="{13D81B03-D85B-784C-B83D-5447A7A414AE}" type="presParOf" srcId="{A9EB04CF-07F5-7C49-B38C-3221CACDB448}" destId="{2218C39B-A149-AA4E-8BA1-B31481F84E80}" srcOrd="0" destOrd="0" presId="urn:microsoft.com/office/officeart/2005/8/layout/vList6"/>
    <dgm:cxn modelId="{B815654C-EC78-4B42-87D2-AB0653E59A53}" type="presParOf" srcId="{A9EB04CF-07F5-7C49-B38C-3221CACDB448}" destId="{38FC89FA-86F0-5342-8735-4EB614223B31}" srcOrd="1" destOrd="0" presId="urn:microsoft.com/office/officeart/2005/8/layout/vList6"/>
    <dgm:cxn modelId="{5FE41B8A-A566-EE41-B0E4-30DD3E0499F6}" type="presParOf" srcId="{7FB9A645-1177-544D-8168-9C553EF82DC1}" destId="{E9A0FF75-E626-604A-958F-68BCCE7214AE}" srcOrd="15" destOrd="0" presId="urn:microsoft.com/office/officeart/2005/8/layout/vList6"/>
    <dgm:cxn modelId="{5327ECDA-9874-424F-B73F-766DA8D43922}" type="presParOf" srcId="{7FB9A645-1177-544D-8168-9C553EF82DC1}" destId="{F0998CF8-D37B-C747-B68C-81BF5A0612E6}" srcOrd="16" destOrd="0" presId="urn:microsoft.com/office/officeart/2005/8/layout/vList6"/>
    <dgm:cxn modelId="{726C85A0-151F-C345-A165-5B1CA1CEF572}" type="presParOf" srcId="{F0998CF8-D37B-C747-B68C-81BF5A0612E6}" destId="{C803FA39-53C0-644A-A56C-34DB7E36EBA8}" srcOrd="0" destOrd="0" presId="urn:microsoft.com/office/officeart/2005/8/layout/vList6"/>
    <dgm:cxn modelId="{3D87202B-6F5A-2E47-A4FA-6A650B880D10}" type="presParOf" srcId="{F0998CF8-D37B-C747-B68C-81BF5A0612E6}" destId="{7B3F5BB3-DC3A-624A-BF0F-8B762CFC73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9E6C92-D573-41DE-B5E6-2E1062672C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7B159104-D78A-4BD6-9AE1-49B652C240E2}">
      <dgm:prSet phldrT="[Text]" custT="1"/>
      <dgm:spPr>
        <a:scene3d>
          <a:camera prst="orthographicFront"/>
          <a:lightRig rig="threePt" dir="t"/>
        </a:scene3d>
        <a:sp3d>
          <a:bevelT w="165100" prst="coolSlant"/>
        </a:sp3d>
      </dgm:spPr>
      <dgm:t>
        <a:bodyPr/>
        <a:lstStyle/>
        <a:p>
          <a:r>
            <a:rPr lang="en-US" sz="2000" b="1" dirty="0"/>
            <a:t>Operational Implementation</a:t>
          </a:r>
        </a:p>
      </dgm:t>
    </dgm:pt>
    <dgm:pt modelId="{AAC31375-BAD6-45E4-9777-BD114C138BB8}" type="parTrans" cxnId="{49892D71-3EFC-40C5-ACDD-C8B7662246AB}">
      <dgm:prSet/>
      <dgm:spPr/>
      <dgm:t>
        <a:bodyPr/>
        <a:lstStyle/>
        <a:p>
          <a:endParaRPr lang="en-US"/>
        </a:p>
      </dgm:t>
    </dgm:pt>
    <dgm:pt modelId="{27ABF3A4-B0B2-4D22-B25B-C9A764A7D09A}" type="sibTrans" cxnId="{49892D71-3EFC-40C5-ACDD-C8B7662246AB}">
      <dgm:prSet/>
      <dgm:spPr/>
      <dgm:t>
        <a:bodyPr/>
        <a:lstStyle/>
        <a:p>
          <a:endParaRPr lang="en-US"/>
        </a:p>
      </dgm:t>
    </dgm:pt>
    <dgm:pt modelId="{5D9CE228-841F-42D3-A271-A756B1BE6E9D}">
      <dgm:prSet phldrT="[Text]"/>
      <dgm:spPr>
        <a:scene3d>
          <a:camera prst="orthographicFront"/>
          <a:lightRig rig="threePt" dir="t"/>
        </a:scene3d>
        <a:sp3d>
          <a:bevelT w="165100" prst="coolSlant"/>
        </a:sp3d>
      </dgm:spPr>
      <dgm:t>
        <a:bodyPr/>
        <a:lstStyle/>
        <a:p>
          <a:r>
            <a:rPr lang="en-US" dirty="0"/>
            <a:t>Technology Development</a:t>
          </a:r>
        </a:p>
      </dgm:t>
    </dgm:pt>
    <dgm:pt modelId="{8D81635A-C0C8-4621-B0E2-5B37EA3BBED2}" type="parTrans" cxnId="{CD7D1A4E-09C8-4D54-A29C-11D8188BF61F}">
      <dgm:prSet/>
      <dgm:spPr>
        <a:scene3d>
          <a:camera prst="orthographicFront"/>
          <a:lightRig rig="threePt" dir="t"/>
        </a:scene3d>
        <a:sp3d>
          <a:bevelT w="165100" prst="coolSlant"/>
        </a:sp3d>
      </dgm:spPr>
      <dgm:t>
        <a:bodyPr/>
        <a:lstStyle/>
        <a:p>
          <a:endParaRPr lang="en-US"/>
        </a:p>
      </dgm:t>
    </dgm:pt>
    <dgm:pt modelId="{FE1D378C-6FDB-4CC3-827C-6EC2DAAE10E5}" type="sibTrans" cxnId="{CD7D1A4E-09C8-4D54-A29C-11D8188BF61F}">
      <dgm:prSet/>
      <dgm:spPr/>
      <dgm:t>
        <a:bodyPr/>
        <a:lstStyle/>
        <a:p>
          <a:endParaRPr lang="en-US"/>
        </a:p>
      </dgm:t>
    </dgm:pt>
    <dgm:pt modelId="{C0A2FC1A-FB3D-4F5D-B01E-233F46AF8EA9}">
      <dgm:prSet phldrT="[Text]"/>
      <dgm:spPr>
        <a:scene3d>
          <a:camera prst="orthographicFront"/>
          <a:lightRig rig="threePt" dir="t"/>
        </a:scene3d>
        <a:sp3d>
          <a:bevelT w="165100" prst="coolSlant"/>
        </a:sp3d>
      </dgm:spPr>
      <dgm:t>
        <a:bodyPr/>
        <a:lstStyle/>
        <a:p>
          <a:r>
            <a:rPr lang="en-US" dirty="0"/>
            <a:t>Industry Standards</a:t>
          </a:r>
        </a:p>
      </dgm:t>
    </dgm:pt>
    <dgm:pt modelId="{11A48F66-5C9D-492E-A644-986D8C4B5517}" type="parTrans" cxnId="{0857F41D-069E-4368-A445-1CF233E41674}">
      <dgm:prSet/>
      <dgm:spPr>
        <a:scene3d>
          <a:camera prst="orthographicFront"/>
          <a:lightRig rig="threePt" dir="t"/>
        </a:scene3d>
        <a:sp3d>
          <a:bevelT w="165100" prst="coolSlant"/>
        </a:sp3d>
      </dgm:spPr>
      <dgm:t>
        <a:bodyPr/>
        <a:lstStyle/>
        <a:p>
          <a:endParaRPr lang="en-US"/>
        </a:p>
      </dgm:t>
    </dgm:pt>
    <dgm:pt modelId="{7F6D0475-945E-4882-A764-5F696B4088AF}" type="sibTrans" cxnId="{0857F41D-069E-4368-A445-1CF233E41674}">
      <dgm:prSet/>
      <dgm:spPr/>
      <dgm:t>
        <a:bodyPr/>
        <a:lstStyle/>
        <a:p>
          <a:endParaRPr lang="en-US"/>
        </a:p>
      </dgm:t>
    </dgm:pt>
    <dgm:pt modelId="{8A04C497-4550-4575-A56A-6DC80FD5F71D}">
      <dgm:prSet phldrT="[Text]"/>
      <dgm:spPr>
        <a:scene3d>
          <a:camera prst="orthographicFront"/>
          <a:lightRig rig="threePt" dir="t"/>
        </a:scene3d>
        <a:sp3d>
          <a:bevelT w="165100" prst="coolSlant"/>
        </a:sp3d>
      </dgm:spPr>
      <dgm:t>
        <a:bodyPr/>
        <a:lstStyle/>
        <a:p>
          <a:r>
            <a:rPr lang="en-US" dirty="0"/>
            <a:t>Rules and Regulations</a:t>
          </a:r>
        </a:p>
      </dgm:t>
    </dgm:pt>
    <dgm:pt modelId="{D7E2F55D-315C-49BA-AE3D-C7570DD8F011}" type="parTrans" cxnId="{D17163CD-7644-4630-B489-6F33035C294C}">
      <dgm:prSet/>
      <dgm:spPr>
        <a:scene3d>
          <a:camera prst="orthographicFront"/>
          <a:lightRig rig="threePt" dir="t"/>
        </a:scene3d>
        <a:sp3d>
          <a:bevelT w="165100" prst="coolSlant"/>
        </a:sp3d>
      </dgm:spPr>
      <dgm:t>
        <a:bodyPr/>
        <a:lstStyle/>
        <a:p>
          <a:endParaRPr lang="en-US"/>
        </a:p>
      </dgm:t>
    </dgm:pt>
    <dgm:pt modelId="{BF744EE2-C120-4E37-BD87-A94DEB65A52D}" type="sibTrans" cxnId="{D17163CD-7644-4630-B489-6F33035C294C}">
      <dgm:prSet/>
      <dgm:spPr/>
      <dgm:t>
        <a:bodyPr/>
        <a:lstStyle/>
        <a:p>
          <a:endParaRPr lang="en-US"/>
        </a:p>
      </dgm:t>
    </dgm:pt>
    <dgm:pt modelId="{B43FE691-07BD-434D-8637-88A72A5769B4}">
      <dgm:prSet phldrT="[Text]"/>
      <dgm:spPr/>
      <dgm:t>
        <a:bodyPr/>
        <a:lstStyle/>
        <a:p>
          <a:endParaRPr lang="en-US" dirty="0"/>
        </a:p>
      </dgm:t>
    </dgm:pt>
    <dgm:pt modelId="{45711D96-B7B4-4DAD-9C3D-2DE02E3AD82A}" type="parTrans" cxnId="{007482F1-2D7A-4414-81E5-8413C994FC37}">
      <dgm:prSet/>
      <dgm:spPr/>
      <dgm:t>
        <a:bodyPr/>
        <a:lstStyle/>
        <a:p>
          <a:endParaRPr lang="en-US"/>
        </a:p>
      </dgm:t>
    </dgm:pt>
    <dgm:pt modelId="{8A15333B-EA2D-4E45-A77A-F1A9EF00C94B}" type="sibTrans" cxnId="{007482F1-2D7A-4414-81E5-8413C994FC37}">
      <dgm:prSet/>
      <dgm:spPr/>
      <dgm:t>
        <a:bodyPr/>
        <a:lstStyle/>
        <a:p>
          <a:endParaRPr lang="en-US"/>
        </a:p>
      </dgm:t>
    </dgm:pt>
    <dgm:pt modelId="{4337F5F2-BD20-4B07-804C-C125C9DDCE14}">
      <dgm:prSet phldrT="[Text]"/>
      <dgm:spPr>
        <a:scene3d>
          <a:camera prst="orthographicFront"/>
          <a:lightRig rig="threePt" dir="t"/>
        </a:scene3d>
        <a:sp3d>
          <a:bevelT w="165100" prst="coolSlant"/>
        </a:sp3d>
      </dgm:spPr>
      <dgm:t>
        <a:bodyPr/>
        <a:lstStyle/>
        <a:p>
          <a:r>
            <a:rPr lang="en-US" dirty="0"/>
            <a:t>Operational Concepts</a:t>
          </a:r>
        </a:p>
      </dgm:t>
    </dgm:pt>
    <dgm:pt modelId="{F8CC7496-DF2A-49A0-9142-14ED20964132}" type="parTrans" cxnId="{51E53CD7-3C3E-45BA-8C34-52B2C21C40C5}">
      <dgm:prSet/>
      <dgm:spPr>
        <a:scene3d>
          <a:camera prst="orthographicFront"/>
          <a:lightRig rig="threePt" dir="t"/>
        </a:scene3d>
        <a:sp3d>
          <a:bevelT w="165100" prst="coolSlant"/>
        </a:sp3d>
      </dgm:spPr>
      <dgm:t>
        <a:bodyPr/>
        <a:lstStyle/>
        <a:p>
          <a:endParaRPr lang="en-US"/>
        </a:p>
      </dgm:t>
    </dgm:pt>
    <dgm:pt modelId="{FAEDF46D-C177-49B2-BD79-365A997A536D}" type="sibTrans" cxnId="{51E53CD7-3C3E-45BA-8C34-52B2C21C40C5}">
      <dgm:prSet/>
      <dgm:spPr/>
      <dgm:t>
        <a:bodyPr/>
        <a:lstStyle/>
        <a:p>
          <a:endParaRPr lang="en-US"/>
        </a:p>
      </dgm:t>
    </dgm:pt>
    <dgm:pt modelId="{BE52E3A3-9054-4A3B-A4AE-D226AE78B00D}">
      <dgm:prSet phldrT="[Text]"/>
      <dgm:spPr>
        <a:scene3d>
          <a:camera prst="orthographicFront"/>
          <a:lightRig rig="threePt" dir="t"/>
        </a:scene3d>
        <a:sp3d>
          <a:bevelT w="165100" prst="coolSlant"/>
        </a:sp3d>
      </dgm:spPr>
      <dgm:t>
        <a:bodyPr/>
        <a:lstStyle/>
        <a:p>
          <a:r>
            <a:rPr lang="en-US" dirty="0"/>
            <a:t>Infrastructure</a:t>
          </a:r>
        </a:p>
      </dgm:t>
    </dgm:pt>
    <dgm:pt modelId="{6438845F-8E50-4216-BEEA-A8D722E46FAC}" type="parTrans" cxnId="{167906EF-D497-42D5-9590-11DC40BF0AD2}">
      <dgm:prSet/>
      <dgm:spPr>
        <a:scene3d>
          <a:camera prst="orthographicFront"/>
          <a:lightRig rig="threePt" dir="t"/>
        </a:scene3d>
        <a:sp3d>
          <a:bevelT w="165100" prst="coolSlant"/>
        </a:sp3d>
      </dgm:spPr>
      <dgm:t>
        <a:bodyPr/>
        <a:lstStyle/>
        <a:p>
          <a:endParaRPr lang="en-US"/>
        </a:p>
      </dgm:t>
    </dgm:pt>
    <dgm:pt modelId="{83B2A383-B2C2-4B4C-8443-953F481666A7}" type="sibTrans" cxnId="{167906EF-D497-42D5-9590-11DC40BF0AD2}">
      <dgm:prSet/>
      <dgm:spPr/>
      <dgm:t>
        <a:bodyPr/>
        <a:lstStyle/>
        <a:p>
          <a:endParaRPr lang="en-US"/>
        </a:p>
      </dgm:t>
    </dgm:pt>
    <dgm:pt modelId="{E5315A83-1B3E-43CA-AC0E-D94C55A96D8D}" type="pres">
      <dgm:prSet presAssocID="{919E6C92-D573-41DE-B5E6-2E1062672CE1}" presName="cycle" presStyleCnt="0">
        <dgm:presLayoutVars>
          <dgm:chMax val="1"/>
          <dgm:dir/>
          <dgm:animLvl val="ctr"/>
          <dgm:resizeHandles val="exact"/>
        </dgm:presLayoutVars>
      </dgm:prSet>
      <dgm:spPr/>
    </dgm:pt>
    <dgm:pt modelId="{A5E90D31-1EC2-4A41-A679-AF7AA14FDF33}" type="pres">
      <dgm:prSet presAssocID="{7B159104-D78A-4BD6-9AE1-49B652C240E2}" presName="centerShape" presStyleLbl="node0" presStyleIdx="0" presStyleCnt="1" custScaleX="134360" custScaleY="134387"/>
      <dgm:spPr/>
    </dgm:pt>
    <dgm:pt modelId="{07BB2972-A82A-40E8-92D7-323BF8D4DE33}" type="pres">
      <dgm:prSet presAssocID="{F8CC7496-DF2A-49A0-9142-14ED20964132}" presName="parTrans" presStyleLbl="bgSibTrans2D1" presStyleIdx="0" presStyleCnt="5"/>
      <dgm:spPr/>
    </dgm:pt>
    <dgm:pt modelId="{0CD48311-3979-4150-8B84-BD1B004C6CA0}" type="pres">
      <dgm:prSet presAssocID="{4337F5F2-BD20-4B07-804C-C125C9DDCE14}" presName="node" presStyleLbl="node1" presStyleIdx="0" presStyleCnt="5">
        <dgm:presLayoutVars>
          <dgm:bulletEnabled val="1"/>
        </dgm:presLayoutVars>
      </dgm:prSet>
      <dgm:spPr/>
    </dgm:pt>
    <dgm:pt modelId="{CE6CA9F8-56FD-40C7-B9F0-F608FACF7151}" type="pres">
      <dgm:prSet presAssocID="{8D81635A-C0C8-4621-B0E2-5B37EA3BBED2}" presName="parTrans" presStyleLbl="bgSibTrans2D1" presStyleIdx="1" presStyleCnt="5"/>
      <dgm:spPr/>
    </dgm:pt>
    <dgm:pt modelId="{BD0236F0-7D76-477D-B05E-17516A3FD509}" type="pres">
      <dgm:prSet presAssocID="{5D9CE228-841F-42D3-A271-A756B1BE6E9D}" presName="node" presStyleLbl="node1" presStyleIdx="1" presStyleCnt="5">
        <dgm:presLayoutVars>
          <dgm:bulletEnabled val="1"/>
        </dgm:presLayoutVars>
      </dgm:prSet>
      <dgm:spPr/>
    </dgm:pt>
    <dgm:pt modelId="{CF14FDAB-5587-4462-A2EF-DF7AC870E216}" type="pres">
      <dgm:prSet presAssocID="{11A48F66-5C9D-492E-A644-986D8C4B5517}" presName="parTrans" presStyleLbl="bgSibTrans2D1" presStyleIdx="2" presStyleCnt="5"/>
      <dgm:spPr/>
    </dgm:pt>
    <dgm:pt modelId="{BA2A19B4-7A49-4504-995B-32B50C5DA117}" type="pres">
      <dgm:prSet presAssocID="{C0A2FC1A-FB3D-4F5D-B01E-233F46AF8EA9}" presName="node" presStyleLbl="node1" presStyleIdx="2" presStyleCnt="5">
        <dgm:presLayoutVars>
          <dgm:bulletEnabled val="1"/>
        </dgm:presLayoutVars>
      </dgm:prSet>
      <dgm:spPr/>
    </dgm:pt>
    <dgm:pt modelId="{6EB30D0D-D202-475D-812D-49EEF726F58D}" type="pres">
      <dgm:prSet presAssocID="{D7E2F55D-315C-49BA-AE3D-C7570DD8F011}" presName="parTrans" presStyleLbl="bgSibTrans2D1" presStyleIdx="3" presStyleCnt="5"/>
      <dgm:spPr/>
    </dgm:pt>
    <dgm:pt modelId="{02198C55-762A-4228-A13E-5E4926CEB161}" type="pres">
      <dgm:prSet presAssocID="{8A04C497-4550-4575-A56A-6DC80FD5F71D}" presName="node" presStyleLbl="node1" presStyleIdx="3" presStyleCnt="5">
        <dgm:presLayoutVars>
          <dgm:bulletEnabled val="1"/>
        </dgm:presLayoutVars>
      </dgm:prSet>
      <dgm:spPr/>
    </dgm:pt>
    <dgm:pt modelId="{DEA09F20-C6D1-4B79-AF01-68119428F09E}" type="pres">
      <dgm:prSet presAssocID="{6438845F-8E50-4216-BEEA-A8D722E46FAC}" presName="parTrans" presStyleLbl="bgSibTrans2D1" presStyleIdx="4" presStyleCnt="5"/>
      <dgm:spPr/>
    </dgm:pt>
    <dgm:pt modelId="{F15B47D0-3CA5-41A7-B359-74721035C2E1}" type="pres">
      <dgm:prSet presAssocID="{BE52E3A3-9054-4A3B-A4AE-D226AE78B00D}" presName="node" presStyleLbl="node1" presStyleIdx="4" presStyleCnt="5">
        <dgm:presLayoutVars>
          <dgm:bulletEnabled val="1"/>
        </dgm:presLayoutVars>
      </dgm:prSet>
      <dgm:spPr/>
    </dgm:pt>
  </dgm:ptLst>
  <dgm:cxnLst>
    <dgm:cxn modelId="{DF3D7A01-CF2C-4018-B031-964306E15260}" type="presOf" srcId="{7B159104-D78A-4BD6-9AE1-49B652C240E2}" destId="{A5E90D31-1EC2-4A41-A679-AF7AA14FDF33}" srcOrd="0" destOrd="0" presId="urn:microsoft.com/office/officeart/2005/8/layout/radial4"/>
    <dgm:cxn modelId="{A1E5E409-7257-49FD-B432-46718A0AD4B0}" type="presOf" srcId="{5D9CE228-841F-42D3-A271-A756B1BE6E9D}" destId="{BD0236F0-7D76-477D-B05E-17516A3FD509}" srcOrd="0" destOrd="0" presId="urn:microsoft.com/office/officeart/2005/8/layout/radial4"/>
    <dgm:cxn modelId="{0857F41D-069E-4368-A445-1CF233E41674}" srcId="{7B159104-D78A-4BD6-9AE1-49B652C240E2}" destId="{C0A2FC1A-FB3D-4F5D-B01E-233F46AF8EA9}" srcOrd="2" destOrd="0" parTransId="{11A48F66-5C9D-492E-A644-986D8C4B5517}" sibTransId="{7F6D0475-945E-4882-A764-5F696B4088AF}"/>
    <dgm:cxn modelId="{DAEC7B25-9779-45F6-9D6F-5132162CE76D}" type="presOf" srcId="{8A04C497-4550-4575-A56A-6DC80FD5F71D}" destId="{02198C55-762A-4228-A13E-5E4926CEB161}" srcOrd="0" destOrd="0" presId="urn:microsoft.com/office/officeart/2005/8/layout/radial4"/>
    <dgm:cxn modelId="{5BCE6626-BEDC-4E4A-B049-262F31F4DC80}" type="presOf" srcId="{4337F5F2-BD20-4B07-804C-C125C9DDCE14}" destId="{0CD48311-3979-4150-8B84-BD1B004C6CA0}" srcOrd="0" destOrd="0" presId="urn:microsoft.com/office/officeart/2005/8/layout/radial4"/>
    <dgm:cxn modelId="{CD7D1A4E-09C8-4D54-A29C-11D8188BF61F}" srcId="{7B159104-D78A-4BD6-9AE1-49B652C240E2}" destId="{5D9CE228-841F-42D3-A271-A756B1BE6E9D}" srcOrd="1" destOrd="0" parTransId="{8D81635A-C0C8-4621-B0E2-5B37EA3BBED2}" sibTransId="{FE1D378C-6FDB-4CC3-827C-6EC2DAAE10E5}"/>
    <dgm:cxn modelId="{1270AE58-214A-48FC-A98E-175C96832340}" type="presOf" srcId="{C0A2FC1A-FB3D-4F5D-B01E-233F46AF8EA9}" destId="{BA2A19B4-7A49-4504-995B-32B50C5DA117}" srcOrd="0" destOrd="0" presId="urn:microsoft.com/office/officeart/2005/8/layout/radial4"/>
    <dgm:cxn modelId="{49892D71-3EFC-40C5-ACDD-C8B7662246AB}" srcId="{919E6C92-D573-41DE-B5E6-2E1062672CE1}" destId="{7B159104-D78A-4BD6-9AE1-49B652C240E2}" srcOrd="0" destOrd="0" parTransId="{AAC31375-BAD6-45E4-9777-BD114C138BB8}" sibTransId="{27ABF3A4-B0B2-4D22-B25B-C9A764A7D09A}"/>
    <dgm:cxn modelId="{9355C77E-D55F-43EE-A2A1-A1959765D732}" type="presOf" srcId="{6438845F-8E50-4216-BEEA-A8D722E46FAC}" destId="{DEA09F20-C6D1-4B79-AF01-68119428F09E}" srcOrd="0" destOrd="0" presId="urn:microsoft.com/office/officeart/2005/8/layout/radial4"/>
    <dgm:cxn modelId="{B47B3983-7007-4030-B69D-678B860EB00D}" type="presOf" srcId="{D7E2F55D-315C-49BA-AE3D-C7570DD8F011}" destId="{6EB30D0D-D202-475D-812D-49EEF726F58D}" srcOrd="0" destOrd="0" presId="urn:microsoft.com/office/officeart/2005/8/layout/radial4"/>
    <dgm:cxn modelId="{5650038A-FD5E-4962-89DF-D5524AB80663}" type="presOf" srcId="{BE52E3A3-9054-4A3B-A4AE-D226AE78B00D}" destId="{F15B47D0-3CA5-41A7-B359-74721035C2E1}" srcOrd="0" destOrd="0" presId="urn:microsoft.com/office/officeart/2005/8/layout/radial4"/>
    <dgm:cxn modelId="{4F9AC897-D9AE-4816-8D36-EC3A59D4E2BB}" type="presOf" srcId="{919E6C92-D573-41DE-B5E6-2E1062672CE1}" destId="{E5315A83-1B3E-43CA-AC0E-D94C55A96D8D}" srcOrd="0" destOrd="0" presId="urn:microsoft.com/office/officeart/2005/8/layout/radial4"/>
    <dgm:cxn modelId="{81144CA6-072F-4BB6-8FCD-989F87C61E1D}" type="presOf" srcId="{F8CC7496-DF2A-49A0-9142-14ED20964132}" destId="{07BB2972-A82A-40E8-92D7-323BF8D4DE33}" srcOrd="0" destOrd="0" presId="urn:microsoft.com/office/officeart/2005/8/layout/radial4"/>
    <dgm:cxn modelId="{674433BB-FD3B-43CB-8301-761C534EEF12}" type="presOf" srcId="{8D81635A-C0C8-4621-B0E2-5B37EA3BBED2}" destId="{CE6CA9F8-56FD-40C7-B9F0-F608FACF7151}" srcOrd="0" destOrd="0" presId="urn:microsoft.com/office/officeart/2005/8/layout/radial4"/>
    <dgm:cxn modelId="{051238BB-6ED0-4EC0-AC6A-C5BCE53FFF17}" type="presOf" srcId="{11A48F66-5C9D-492E-A644-986D8C4B5517}" destId="{CF14FDAB-5587-4462-A2EF-DF7AC870E216}" srcOrd="0" destOrd="0" presId="urn:microsoft.com/office/officeart/2005/8/layout/radial4"/>
    <dgm:cxn modelId="{D17163CD-7644-4630-B489-6F33035C294C}" srcId="{7B159104-D78A-4BD6-9AE1-49B652C240E2}" destId="{8A04C497-4550-4575-A56A-6DC80FD5F71D}" srcOrd="3" destOrd="0" parTransId="{D7E2F55D-315C-49BA-AE3D-C7570DD8F011}" sibTransId="{BF744EE2-C120-4E37-BD87-A94DEB65A52D}"/>
    <dgm:cxn modelId="{51E53CD7-3C3E-45BA-8C34-52B2C21C40C5}" srcId="{7B159104-D78A-4BD6-9AE1-49B652C240E2}" destId="{4337F5F2-BD20-4B07-804C-C125C9DDCE14}" srcOrd="0" destOrd="0" parTransId="{F8CC7496-DF2A-49A0-9142-14ED20964132}" sibTransId="{FAEDF46D-C177-49B2-BD79-365A997A536D}"/>
    <dgm:cxn modelId="{167906EF-D497-42D5-9590-11DC40BF0AD2}" srcId="{7B159104-D78A-4BD6-9AE1-49B652C240E2}" destId="{BE52E3A3-9054-4A3B-A4AE-D226AE78B00D}" srcOrd="4" destOrd="0" parTransId="{6438845F-8E50-4216-BEEA-A8D722E46FAC}" sibTransId="{83B2A383-B2C2-4B4C-8443-953F481666A7}"/>
    <dgm:cxn modelId="{007482F1-2D7A-4414-81E5-8413C994FC37}" srcId="{919E6C92-D573-41DE-B5E6-2E1062672CE1}" destId="{B43FE691-07BD-434D-8637-88A72A5769B4}" srcOrd="1" destOrd="0" parTransId="{45711D96-B7B4-4DAD-9C3D-2DE02E3AD82A}" sibTransId="{8A15333B-EA2D-4E45-A77A-F1A9EF00C94B}"/>
    <dgm:cxn modelId="{17F976A4-4C30-42ED-9E15-9E9C85DF701D}" type="presParOf" srcId="{E5315A83-1B3E-43CA-AC0E-D94C55A96D8D}" destId="{A5E90D31-1EC2-4A41-A679-AF7AA14FDF33}" srcOrd="0" destOrd="0" presId="urn:microsoft.com/office/officeart/2005/8/layout/radial4"/>
    <dgm:cxn modelId="{102B3689-FFDD-40B4-B81D-4E00CFEEEACC}" type="presParOf" srcId="{E5315A83-1B3E-43CA-AC0E-D94C55A96D8D}" destId="{07BB2972-A82A-40E8-92D7-323BF8D4DE33}" srcOrd="1" destOrd="0" presId="urn:microsoft.com/office/officeart/2005/8/layout/radial4"/>
    <dgm:cxn modelId="{BB9C42D1-0BD8-4695-992D-A59D91AB954A}" type="presParOf" srcId="{E5315A83-1B3E-43CA-AC0E-D94C55A96D8D}" destId="{0CD48311-3979-4150-8B84-BD1B004C6CA0}" srcOrd="2" destOrd="0" presId="urn:microsoft.com/office/officeart/2005/8/layout/radial4"/>
    <dgm:cxn modelId="{6F4CBC32-DB66-485C-885F-3579303F03D1}" type="presParOf" srcId="{E5315A83-1B3E-43CA-AC0E-D94C55A96D8D}" destId="{CE6CA9F8-56FD-40C7-B9F0-F608FACF7151}" srcOrd="3" destOrd="0" presId="urn:microsoft.com/office/officeart/2005/8/layout/radial4"/>
    <dgm:cxn modelId="{6F5999FD-3342-45D3-BA1D-76DBE40EFA67}" type="presParOf" srcId="{E5315A83-1B3E-43CA-AC0E-D94C55A96D8D}" destId="{BD0236F0-7D76-477D-B05E-17516A3FD509}" srcOrd="4" destOrd="0" presId="urn:microsoft.com/office/officeart/2005/8/layout/radial4"/>
    <dgm:cxn modelId="{037F7EE2-07FA-497D-983C-8CF606344345}" type="presParOf" srcId="{E5315A83-1B3E-43CA-AC0E-D94C55A96D8D}" destId="{CF14FDAB-5587-4462-A2EF-DF7AC870E216}" srcOrd="5" destOrd="0" presId="urn:microsoft.com/office/officeart/2005/8/layout/radial4"/>
    <dgm:cxn modelId="{B229BD57-D8A1-4988-9935-198EBCC4A081}" type="presParOf" srcId="{E5315A83-1B3E-43CA-AC0E-D94C55A96D8D}" destId="{BA2A19B4-7A49-4504-995B-32B50C5DA117}" srcOrd="6" destOrd="0" presId="urn:microsoft.com/office/officeart/2005/8/layout/radial4"/>
    <dgm:cxn modelId="{0623E818-BC55-420C-B2B1-5B95FFB98959}" type="presParOf" srcId="{E5315A83-1B3E-43CA-AC0E-D94C55A96D8D}" destId="{6EB30D0D-D202-475D-812D-49EEF726F58D}" srcOrd="7" destOrd="0" presId="urn:microsoft.com/office/officeart/2005/8/layout/radial4"/>
    <dgm:cxn modelId="{574AE5DB-0428-4C91-B553-9D9275A2A6FB}" type="presParOf" srcId="{E5315A83-1B3E-43CA-AC0E-D94C55A96D8D}" destId="{02198C55-762A-4228-A13E-5E4926CEB161}" srcOrd="8" destOrd="0" presId="urn:microsoft.com/office/officeart/2005/8/layout/radial4"/>
    <dgm:cxn modelId="{42A705AD-3B0A-47AA-9F0A-227EFAD2FE7E}" type="presParOf" srcId="{E5315A83-1B3E-43CA-AC0E-D94C55A96D8D}" destId="{DEA09F20-C6D1-4B79-AF01-68119428F09E}" srcOrd="9" destOrd="0" presId="urn:microsoft.com/office/officeart/2005/8/layout/radial4"/>
    <dgm:cxn modelId="{4117830C-1340-41AB-9C6F-3C9F7409C5D2}" type="presParOf" srcId="{E5315A83-1B3E-43CA-AC0E-D94C55A96D8D}" destId="{F15B47D0-3CA5-41A7-B359-74721035C2E1}"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96DE3-59CD-4A85-8B7B-0E80A74428FF}">
      <dsp:nvSpPr>
        <dsp:cNvPr id="0" name=""/>
        <dsp:cNvSpPr/>
      </dsp:nvSpPr>
      <dsp:spPr>
        <a:xfrm>
          <a:off x="252948" y="318869"/>
          <a:ext cx="2418666" cy="2418666"/>
        </a:xfrm>
        <a:prstGeom prst="pie">
          <a:avLst>
            <a:gd name="adj1" fmla="val 16200000"/>
            <a:gd name="adj2" fmla="val 0"/>
          </a:avLst>
        </a:prstGeom>
        <a:solidFill>
          <a:srgbClr val="F362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Test, Analyze, &amp; Demo</a:t>
          </a:r>
        </a:p>
        <a:p>
          <a:pPr marL="0" lvl="0" indent="0" algn="ctr" defTabSz="511175">
            <a:lnSpc>
              <a:spcPct val="90000"/>
            </a:lnSpc>
            <a:spcBef>
              <a:spcPct val="0"/>
            </a:spcBef>
            <a:spcAft>
              <a:spcPct val="35000"/>
            </a:spcAft>
            <a:buNone/>
          </a:pPr>
          <a:endParaRPr lang="en-US" sz="1150" kern="1200" dirty="0">
            <a:solidFill>
              <a:schemeClr val="tx1"/>
            </a:solidFill>
          </a:endParaRPr>
        </a:p>
      </dsp:txBody>
      <dsp:txXfrm>
        <a:off x="1536857" y="820167"/>
        <a:ext cx="892603" cy="662253"/>
      </dsp:txXfrm>
    </dsp:sp>
    <dsp:sp modelId="{411E8809-F3DA-4C14-9608-6B355B5CE0D2}">
      <dsp:nvSpPr>
        <dsp:cNvPr id="0" name=""/>
        <dsp:cNvSpPr/>
      </dsp:nvSpPr>
      <dsp:spPr>
        <a:xfrm>
          <a:off x="252948" y="400067"/>
          <a:ext cx="2418666" cy="2418666"/>
        </a:xfrm>
        <a:prstGeom prst="pie">
          <a:avLst>
            <a:gd name="adj1" fmla="val 0"/>
            <a:gd name="adj2" fmla="val 5400000"/>
          </a:avLst>
        </a:prstGeom>
        <a:solidFill>
          <a:srgbClr val="F362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endParaRPr lang="en-US" sz="1150" b="1" kern="1200" dirty="0">
            <a:solidFill>
              <a:schemeClr val="tx1"/>
            </a:solidFill>
          </a:endParaRPr>
        </a:p>
        <a:p>
          <a:pPr marL="0" lvl="0" indent="0" algn="ctr" defTabSz="511175">
            <a:lnSpc>
              <a:spcPct val="90000"/>
            </a:lnSpc>
            <a:spcBef>
              <a:spcPct val="0"/>
            </a:spcBef>
            <a:spcAft>
              <a:spcPct val="35000"/>
            </a:spcAft>
            <a:buNone/>
          </a:pPr>
          <a:r>
            <a:rPr lang="en-US" sz="1150" b="1" kern="1200" dirty="0">
              <a:solidFill>
                <a:schemeClr val="tx1"/>
              </a:solidFill>
            </a:rPr>
            <a:t>Refined Requirements</a:t>
          </a:r>
        </a:p>
      </dsp:txBody>
      <dsp:txXfrm>
        <a:off x="1536857" y="1655182"/>
        <a:ext cx="892603" cy="662253"/>
      </dsp:txXfrm>
    </dsp:sp>
    <dsp:sp modelId="{A88A4695-9651-4246-9282-637F4969CE93}">
      <dsp:nvSpPr>
        <dsp:cNvPr id="0" name=""/>
        <dsp:cNvSpPr/>
      </dsp:nvSpPr>
      <dsp:spPr>
        <a:xfrm>
          <a:off x="171750" y="400067"/>
          <a:ext cx="2418666" cy="2418666"/>
        </a:xfrm>
        <a:prstGeom prst="pie">
          <a:avLst>
            <a:gd name="adj1" fmla="val 5400000"/>
            <a:gd name="adj2" fmla="val 10800000"/>
          </a:avLst>
        </a:prstGeom>
        <a:solidFill>
          <a:srgbClr val="F362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endParaRPr lang="en-US" sz="1150" b="1" kern="1200" dirty="0">
            <a:solidFill>
              <a:schemeClr val="tx1"/>
            </a:solidFill>
          </a:endParaRPr>
        </a:p>
        <a:p>
          <a:pPr marL="0" lvl="0" indent="0" algn="ctr" defTabSz="511175">
            <a:lnSpc>
              <a:spcPct val="90000"/>
            </a:lnSpc>
            <a:spcBef>
              <a:spcPct val="0"/>
            </a:spcBef>
            <a:spcAft>
              <a:spcPct val="35000"/>
            </a:spcAft>
            <a:buNone/>
          </a:pPr>
          <a:r>
            <a:rPr lang="en-US" sz="1150" b="1" kern="1200" dirty="0">
              <a:solidFill>
                <a:schemeClr val="tx1"/>
              </a:solidFill>
            </a:rPr>
            <a:t>Prototype</a:t>
          </a:r>
        </a:p>
        <a:p>
          <a:pPr marL="0" lvl="0" indent="0" algn="ctr" defTabSz="511175">
            <a:lnSpc>
              <a:spcPct val="90000"/>
            </a:lnSpc>
            <a:spcBef>
              <a:spcPct val="0"/>
            </a:spcBef>
            <a:spcAft>
              <a:spcPct val="35000"/>
            </a:spcAft>
            <a:buNone/>
          </a:pPr>
          <a:r>
            <a:rPr lang="en-US" sz="1150" b="1" kern="1200" dirty="0">
              <a:solidFill>
                <a:schemeClr val="tx1"/>
              </a:solidFill>
            </a:rPr>
            <a:t>Refinement</a:t>
          </a:r>
        </a:p>
      </dsp:txBody>
      <dsp:txXfrm>
        <a:off x="413904" y="1655182"/>
        <a:ext cx="892603" cy="662253"/>
      </dsp:txXfrm>
    </dsp:sp>
    <dsp:sp modelId="{286FC703-7F1A-42E9-BE95-8F68CEA873D7}">
      <dsp:nvSpPr>
        <dsp:cNvPr id="0" name=""/>
        <dsp:cNvSpPr/>
      </dsp:nvSpPr>
      <dsp:spPr>
        <a:xfrm>
          <a:off x="171750" y="318869"/>
          <a:ext cx="2418666" cy="2418666"/>
        </a:xfrm>
        <a:prstGeom prst="pie">
          <a:avLst>
            <a:gd name="adj1" fmla="val 10800000"/>
            <a:gd name="adj2" fmla="val 16200000"/>
          </a:avLst>
        </a:prstGeom>
        <a:solidFill>
          <a:srgbClr val="F362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Concept Refinement</a:t>
          </a:r>
        </a:p>
        <a:p>
          <a:pPr marL="0" lvl="0" indent="0" algn="ctr" defTabSz="511175">
            <a:lnSpc>
              <a:spcPct val="90000"/>
            </a:lnSpc>
            <a:spcBef>
              <a:spcPct val="0"/>
            </a:spcBef>
            <a:spcAft>
              <a:spcPct val="35000"/>
            </a:spcAft>
            <a:buNone/>
          </a:pPr>
          <a:endParaRPr lang="en-US" sz="1150" b="1" kern="1200" dirty="0">
            <a:solidFill>
              <a:schemeClr val="tx1"/>
            </a:solidFill>
          </a:endParaRPr>
        </a:p>
      </dsp:txBody>
      <dsp:txXfrm>
        <a:off x="413904" y="820167"/>
        <a:ext cx="892603" cy="662253"/>
      </dsp:txXfrm>
    </dsp:sp>
    <dsp:sp modelId="{91CC2A0C-4E62-4027-9C90-DC69B59A7DAE}">
      <dsp:nvSpPr>
        <dsp:cNvPr id="0" name=""/>
        <dsp:cNvSpPr/>
      </dsp:nvSpPr>
      <dsp:spPr>
        <a:xfrm>
          <a:off x="103221" y="169142"/>
          <a:ext cx="2718120" cy="2718120"/>
        </a:xfrm>
        <a:prstGeom prst="circularArrow">
          <a:avLst>
            <a:gd name="adj1" fmla="val 5085"/>
            <a:gd name="adj2" fmla="val 327528"/>
            <a:gd name="adj3" fmla="val 21272472"/>
            <a:gd name="adj4" fmla="val 16200000"/>
            <a:gd name="adj5" fmla="val 5932"/>
          </a:avLst>
        </a:prstGeom>
        <a:solidFill>
          <a:srgbClr val="FF832F"/>
        </a:solidFill>
        <a:ln>
          <a:noFill/>
        </a:ln>
        <a:effectLst/>
      </dsp:spPr>
      <dsp:style>
        <a:lnRef idx="0">
          <a:scrgbClr r="0" g="0" b="0"/>
        </a:lnRef>
        <a:fillRef idx="1">
          <a:scrgbClr r="0" g="0" b="0"/>
        </a:fillRef>
        <a:effectRef idx="1">
          <a:scrgbClr r="0" g="0" b="0"/>
        </a:effectRef>
        <a:fontRef idx="minor">
          <a:schemeClr val="lt1"/>
        </a:fontRef>
      </dsp:style>
    </dsp:sp>
    <dsp:sp modelId="{1217F30D-30FA-42BA-8054-57C873D5FD30}">
      <dsp:nvSpPr>
        <dsp:cNvPr id="0" name=""/>
        <dsp:cNvSpPr/>
      </dsp:nvSpPr>
      <dsp:spPr>
        <a:xfrm>
          <a:off x="103221" y="250340"/>
          <a:ext cx="2718120" cy="2718120"/>
        </a:xfrm>
        <a:prstGeom prst="circularArrow">
          <a:avLst>
            <a:gd name="adj1" fmla="val 5085"/>
            <a:gd name="adj2" fmla="val 327528"/>
            <a:gd name="adj3" fmla="val 5072472"/>
            <a:gd name="adj4" fmla="val 0"/>
            <a:gd name="adj5" fmla="val 5932"/>
          </a:avLst>
        </a:prstGeom>
        <a:solidFill>
          <a:srgbClr val="FF832F"/>
        </a:solidFill>
        <a:ln>
          <a:noFill/>
        </a:ln>
        <a:effectLst/>
      </dsp:spPr>
      <dsp:style>
        <a:lnRef idx="0">
          <a:scrgbClr r="0" g="0" b="0"/>
        </a:lnRef>
        <a:fillRef idx="1">
          <a:scrgbClr r="0" g="0" b="0"/>
        </a:fillRef>
        <a:effectRef idx="1">
          <a:scrgbClr r="0" g="0" b="0"/>
        </a:effectRef>
        <a:fontRef idx="minor">
          <a:schemeClr val="lt1"/>
        </a:fontRef>
      </dsp:style>
    </dsp:sp>
    <dsp:sp modelId="{256AD3C6-2FFA-4A84-A11E-3C4505634191}">
      <dsp:nvSpPr>
        <dsp:cNvPr id="0" name=""/>
        <dsp:cNvSpPr/>
      </dsp:nvSpPr>
      <dsp:spPr>
        <a:xfrm>
          <a:off x="22023" y="250340"/>
          <a:ext cx="2718120" cy="2718120"/>
        </a:xfrm>
        <a:prstGeom prst="circularArrow">
          <a:avLst>
            <a:gd name="adj1" fmla="val 5085"/>
            <a:gd name="adj2" fmla="val 327528"/>
            <a:gd name="adj3" fmla="val 10472472"/>
            <a:gd name="adj4" fmla="val 5400000"/>
            <a:gd name="adj5" fmla="val 5932"/>
          </a:avLst>
        </a:prstGeom>
        <a:solidFill>
          <a:srgbClr val="FF832F"/>
        </a:solidFill>
        <a:ln>
          <a:noFill/>
        </a:ln>
        <a:effectLst/>
      </dsp:spPr>
      <dsp:style>
        <a:lnRef idx="0">
          <a:scrgbClr r="0" g="0" b="0"/>
        </a:lnRef>
        <a:fillRef idx="1">
          <a:scrgbClr r="0" g="0" b="0"/>
        </a:fillRef>
        <a:effectRef idx="1">
          <a:scrgbClr r="0" g="0" b="0"/>
        </a:effectRef>
        <a:fontRef idx="minor">
          <a:schemeClr val="lt1"/>
        </a:fontRef>
      </dsp:style>
    </dsp:sp>
    <dsp:sp modelId="{C95C87A6-FFEE-4DBE-BC52-C7B405AC9DAF}">
      <dsp:nvSpPr>
        <dsp:cNvPr id="0" name=""/>
        <dsp:cNvSpPr/>
      </dsp:nvSpPr>
      <dsp:spPr>
        <a:xfrm>
          <a:off x="22023" y="169142"/>
          <a:ext cx="2718120" cy="2718120"/>
        </a:xfrm>
        <a:prstGeom prst="circularArrow">
          <a:avLst>
            <a:gd name="adj1" fmla="val 5085"/>
            <a:gd name="adj2" fmla="val 327528"/>
            <a:gd name="adj3" fmla="val 15872472"/>
            <a:gd name="adj4" fmla="val 10800000"/>
            <a:gd name="adj5" fmla="val 5932"/>
          </a:avLst>
        </a:prstGeom>
        <a:solidFill>
          <a:srgbClr val="FF832F"/>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96DE3-59CD-4A85-8B7B-0E80A74428FF}">
      <dsp:nvSpPr>
        <dsp:cNvPr id="0" name=""/>
        <dsp:cNvSpPr/>
      </dsp:nvSpPr>
      <dsp:spPr>
        <a:xfrm>
          <a:off x="252948" y="318869"/>
          <a:ext cx="2418666" cy="2418666"/>
        </a:xfrm>
        <a:prstGeom prst="pie">
          <a:avLst>
            <a:gd name="adj1" fmla="val 16200000"/>
            <a:gd name="adj2" fmla="val 0"/>
          </a:avLst>
        </a:prstGeom>
        <a:solidFill>
          <a:srgbClr val="EB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Identified Service</a:t>
          </a:r>
          <a:endParaRPr lang="en-US" sz="1150" kern="1200" dirty="0">
            <a:solidFill>
              <a:schemeClr val="tx1"/>
            </a:solidFill>
          </a:endParaRPr>
        </a:p>
      </dsp:txBody>
      <dsp:txXfrm>
        <a:off x="1536857" y="820167"/>
        <a:ext cx="892603" cy="662253"/>
      </dsp:txXfrm>
    </dsp:sp>
    <dsp:sp modelId="{411E8809-F3DA-4C14-9608-6B355B5CE0D2}">
      <dsp:nvSpPr>
        <dsp:cNvPr id="0" name=""/>
        <dsp:cNvSpPr/>
      </dsp:nvSpPr>
      <dsp:spPr>
        <a:xfrm>
          <a:off x="252948" y="400067"/>
          <a:ext cx="2418666" cy="2418666"/>
        </a:xfrm>
        <a:prstGeom prst="pie">
          <a:avLst>
            <a:gd name="adj1" fmla="val 0"/>
            <a:gd name="adj2" fmla="val 5400000"/>
          </a:avLst>
        </a:prstGeom>
        <a:solidFill>
          <a:srgbClr val="EB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endParaRPr lang="en-US" sz="1150" b="1" kern="1200" dirty="0">
            <a:solidFill>
              <a:schemeClr val="tx1"/>
            </a:solidFill>
          </a:endParaRPr>
        </a:p>
        <a:p>
          <a:pPr marL="0" lvl="0" indent="0" algn="ctr" defTabSz="511175">
            <a:lnSpc>
              <a:spcPct val="90000"/>
            </a:lnSpc>
            <a:spcBef>
              <a:spcPct val="0"/>
            </a:spcBef>
            <a:spcAft>
              <a:spcPct val="35000"/>
            </a:spcAft>
            <a:buNone/>
          </a:pPr>
          <a:r>
            <a:rPr lang="en-US" sz="1150" b="1" kern="1200" dirty="0">
              <a:solidFill>
                <a:schemeClr val="tx1"/>
              </a:solidFill>
            </a:rPr>
            <a:t>Initial Prototype</a:t>
          </a:r>
        </a:p>
      </dsp:txBody>
      <dsp:txXfrm>
        <a:off x="1536857" y="1655182"/>
        <a:ext cx="892603" cy="662253"/>
      </dsp:txXfrm>
    </dsp:sp>
    <dsp:sp modelId="{A88A4695-9651-4246-9282-637F4969CE93}">
      <dsp:nvSpPr>
        <dsp:cNvPr id="0" name=""/>
        <dsp:cNvSpPr/>
      </dsp:nvSpPr>
      <dsp:spPr>
        <a:xfrm>
          <a:off x="171750" y="400067"/>
          <a:ext cx="2418666" cy="2418666"/>
        </a:xfrm>
        <a:prstGeom prst="pie">
          <a:avLst>
            <a:gd name="adj1" fmla="val 5400000"/>
            <a:gd name="adj2" fmla="val 10800000"/>
          </a:avLst>
        </a:prstGeom>
        <a:solidFill>
          <a:srgbClr val="EB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Demo</a:t>
          </a:r>
        </a:p>
      </dsp:txBody>
      <dsp:txXfrm>
        <a:off x="413904" y="1655182"/>
        <a:ext cx="892603" cy="662253"/>
      </dsp:txXfrm>
    </dsp:sp>
    <dsp:sp modelId="{E122D355-7AB5-4F1D-98EE-A9D9E066AC9A}">
      <dsp:nvSpPr>
        <dsp:cNvPr id="0" name=""/>
        <dsp:cNvSpPr/>
      </dsp:nvSpPr>
      <dsp:spPr>
        <a:xfrm>
          <a:off x="171750" y="318869"/>
          <a:ext cx="2418666" cy="2418666"/>
        </a:xfrm>
        <a:prstGeom prst="pie">
          <a:avLst>
            <a:gd name="adj1" fmla="val 10800000"/>
            <a:gd name="adj2" fmla="val 16200000"/>
          </a:avLst>
        </a:prstGeom>
        <a:solidFill>
          <a:srgbClr val="EB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Initial Concept</a:t>
          </a:r>
        </a:p>
      </dsp:txBody>
      <dsp:txXfrm>
        <a:off x="413904" y="820167"/>
        <a:ext cx="892603" cy="662253"/>
      </dsp:txXfrm>
    </dsp:sp>
    <dsp:sp modelId="{7CD1DD20-0A0A-48D5-8584-C76740E6C8BC}">
      <dsp:nvSpPr>
        <dsp:cNvPr id="0" name=""/>
        <dsp:cNvSpPr/>
      </dsp:nvSpPr>
      <dsp:spPr>
        <a:xfrm>
          <a:off x="103221" y="169142"/>
          <a:ext cx="2718120" cy="2718120"/>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F64C1-96E6-4E8A-B050-D7EB91BF9627}">
      <dsp:nvSpPr>
        <dsp:cNvPr id="0" name=""/>
        <dsp:cNvSpPr/>
      </dsp:nvSpPr>
      <dsp:spPr>
        <a:xfrm>
          <a:off x="103221" y="250340"/>
          <a:ext cx="2718120" cy="2718120"/>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A4B5E0-C0D9-4B7D-88E7-8E8F8FF6D280}">
      <dsp:nvSpPr>
        <dsp:cNvPr id="0" name=""/>
        <dsp:cNvSpPr/>
      </dsp:nvSpPr>
      <dsp:spPr>
        <a:xfrm>
          <a:off x="22023" y="250340"/>
          <a:ext cx="2718120" cy="2718120"/>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7B23D8-4E40-4DF7-AD62-F7794FA319F7}">
      <dsp:nvSpPr>
        <dsp:cNvPr id="0" name=""/>
        <dsp:cNvSpPr/>
      </dsp:nvSpPr>
      <dsp:spPr>
        <a:xfrm>
          <a:off x="22023" y="169142"/>
          <a:ext cx="2718120" cy="2718120"/>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96DE3-59CD-4A85-8B7B-0E80A74428FF}">
      <dsp:nvSpPr>
        <dsp:cNvPr id="0" name=""/>
        <dsp:cNvSpPr/>
      </dsp:nvSpPr>
      <dsp:spPr>
        <a:xfrm>
          <a:off x="252948" y="318869"/>
          <a:ext cx="2418666" cy="2418666"/>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NAS Integration</a:t>
          </a:r>
          <a:endParaRPr lang="en-US" sz="1150" kern="1200" dirty="0">
            <a:solidFill>
              <a:schemeClr val="tx1"/>
            </a:solidFill>
          </a:endParaRPr>
        </a:p>
      </dsp:txBody>
      <dsp:txXfrm>
        <a:off x="1536857" y="820167"/>
        <a:ext cx="892603" cy="662253"/>
      </dsp:txXfrm>
    </dsp:sp>
    <dsp:sp modelId="{411E8809-F3DA-4C14-9608-6B355B5CE0D2}">
      <dsp:nvSpPr>
        <dsp:cNvPr id="0" name=""/>
        <dsp:cNvSpPr/>
      </dsp:nvSpPr>
      <dsp:spPr>
        <a:xfrm>
          <a:off x="252948" y="400067"/>
          <a:ext cx="2418666" cy="241866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endParaRPr lang="en-US" sz="1150" b="1" kern="1200" dirty="0">
            <a:solidFill>
              <a:schemeClr val="tx1"/>
            </a:solidFill>
          </a:endParaRPr>
        </a:p>
        <a:p>
          <a:pPr marL="0" lvl="0" indent="0" algn="ctr" defTabSz="511175">
            <a:lnSpc>
              <a:spcPct val="90000"/>
            </a:lnSpc>
            <a:spcBef>
              <a:spcPct val="0"/>
            </a:spcBef>
            <a:spcAft>
              <a:spcPct val="35000"/>
            </a:spcAft>
            <a:buNone/>
          </a:pPr>
          <a:r>
            <a:rPr lang="en-US" sz="1150" b="1" kern="1200" dirty="0">
              <a:solidFill>
                <a:schemeClr val="tx1"/>
              </a:solidFill>
            </a:rPr>
            <a:t>Training &amp; Procedures</a:t>
          </a:r>
        </a:p>
      </dsp:txBody>
      <dsp:txXfrm>
        <a:off x="1536857" y="1655182"/>
        <a:ext cx="892603" cy="662253"/>
      </dsp:txXfrm>
    </dsp:sp>
    <dsp:sp modelId="{A88A4695-9651-4246-9282-637F4969CE93}">
      <dsp:nvSpPr>
        <dsp:cNvPr id="0" name=""/>
        <dsp:cNvSpPr/>
      </dsp:nvSpPr>
      <dsp:spPr>
        <a:xfrm>
          <a:off x="171750" y="400067"/>
          <a:ext cx="2418666" cy="241866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endParaRPr lang="en-US" sz="1150" b="1" kern="1200" dirty="0">
            <a:solidFill>
              <a:schemeClr val="tx1"/>
            </a:solidFill>
          </a:endParaRPr>
        </a:p>
        <a:p>
          <a:pPr marL="0" lvl="0" indent="0" algn="ctr" defTabSz="511175">
            <a:lnSpc>
              <a:spcPct val="90000"/>
            </a:lnSpc>
            <a:spcBef>
              <a:spcPct val="0"/>
            </a:spcBef>
            <a:spcAft>
              <a:spcPct val="35000"/>
            </a:spcAft>
            <a:buNone/>
          </a:pPr>
          <a:r>
            <a:rPr lang="en-US" sz="1150" b="1" kern="1200" dirty="0">
              <a:solidFill>
                <a:schemeClr val="tx1"/>
              </a:solidFill>
            </a:rPr>
            <a:t>In-Service Maintenance</a:t>
          </a:r>
        </a:p>
      </dsp:txBody>
      <dsp:txXfrm>
        <a:off x="413904" y="1655182"/>
        <a:ext cx="892603" cy="662253"/>
      </dsp:txXfrm>
    </dsp:sp>
    <dsp:sp modelId="{A05F4129-B15D-4837-BA0F-4017502171DD}">
      <dsp:nvSpPr>
        <dsp:cNvPr id="0" name=""/>
        <dsp:cNvSpPr/>
      </dsp:nvSpPr>
      <dsp:spPr>
        <a:xfrm>
          <a:off x="171750" y="318869"/>
          <a:ext cx="2418666" cy="2418666"/>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solidFill>
                <a:schemeClr val="tx1"/>
              </a:solidFill>
            </a:rPr>
            <a:t>Final Requirements</a:t>
          </a:r>
          <a:endParaRPr lang="en-US" sz="1150" kern="1200" dirty="0">
            <a:solidFill>
              <a:schemeClr val="tx1"/>
            </a:solidFill>
          </a:endParaRPr>
        </a:p>
      </dsp:txBody>
      <dsp:txXfrm>
        <a:off x="413904" y="820167"/>
        <a:ext cx="892603" cy="662253"/>
      </dsp:txXfrm>
    </dsp:sp>
    <dsp:sp modelId="{BA134E2F-69AC-4BCC-AE2D-231AA629C78F}">
      <dsp:nvSpPr>
        <dsp:cNvPr id="0" name=""/>
        <dsp:cNvSpPr/>
      </dsp:nvSpPr>
      <dsp:spPr>
        <a:xfrm>
          <a:off x="103221" y="169142"/>
          <a:ext cx="2718120" cy="271812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CE0BF-D51F-457C-997E-F2E18226A560}">
      <dsp:nvSpPr>
        <dsp:cNvPr id="0" name=""/>
        <dsp:cNvSpPr/>
      </dsp:nvSpPr>
      <dsp:spPr>
        <a:xfrm>
          <a:off x="103221" y="250340"/>
          <a:ext cx="2718120" cy="271812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7F5EF6-50B2-43A6-9972-A99536303887}">
      <dsp:nvSpPr>
        <dsp:cNvPr id="0" name=""/>
        <dsp:cNvSpPr/>
      </dsp:nvSpPr>
      <dsp:spPr>
        <a:xfrm>
          <a:off x="22023" y="250340"/>
          <a:ext cx="2718120" cy="271812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BEFB19-12A2-4C52-9CD6-0EC435C9A5D6}">
      <dsp:nvSpPr>
        <dsp:cNvPr id="0" name=""/>
        <dsp:cNvSpPr/>
      </dsp:nvSpPr>
      <dsp:spPr>
        <a:xfrm>
          <a:off x="22023" y="169142"/>
          <a:ext cx="2718120" cy="271812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866B3-A70F-8D4D-85CB-C4DE0AE9ADCB}">
      <dsp:nvSpPr>
        <dsp:cNvPr id="0" name=""/>
        <dsp:cNvSpPr/>
      </dsp:nvSpPr>
      <dsp:spPr>
        <a:xfrm>
          <a:off x="5676888" y="23855"/>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Concepts, Evaluation</a:t>
          </a:r>
        </a:p>
        <a:p>
          <a:pPr marL="114300" lvl="1" indent="-114300" algn="l" defTabSz="533400">
            <a:lnSpc>
              <a:spcPct val="90000"/>
            </a:lnSpc>
            <a:spcBef>
              <a:spcPct val="0"/>
            </a:spcBef>
            <a:spcAft>
              <a:spcPct val="15000"/>
            </a:spcAft>
            <a:buChar char="•"/>
          </a:pPr>
          <a:r>
            <a:rPr lang="en-US" sz="1200" b="0" kern="1200" dirty="0"/>
            <a:t>Prototyping, Demonstration</a:t>
          </a:r>
        </a:p>
      </dsp:txBody>
      <dsp:txXfrm>
        <a:off x="5676888" y="76944"/>
        <a:ext cx="3208794" cy="318536"/>
      </dsp:txXfrm>
    </dsp:sp>
    <dsp:sp modelId="{EB09EAB5-59D1-8D49-A213-853E3697B058}">
      <dsp:nvSpPr>
        <dsp:cNvPr id="0" name=""/>
        <dsp:cNvSpPr/>
      </dsp:nvSpPr>
      <dsp:spPr>
        <a:xfrm>
          <a:off x="1470648" y="2518"/>
          <a:ext cx="4206240" cy="4673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rPr>
            <a:t>ANG - NextGen</a:t>
          </a:r>
        </a:p>
      </dsp:txBody>
      <dsp:txXfrm>
        <a:off x="1493464" y="25334"/>
        <a:ext cx="4160608" cy="421754"/>
      </dsp:txXfrm>
    </dsp:sp>
    <dsp:sp modelId="{5537F68F-20FB-8949-BC5E-78B380BD4C8B}">
      <dsp:nvSpPr>
        <dsp:cNvPr id="0" name=""/>
        <dsp:cNvSpPr/>
      </dsp:nvSpPr>
      <dsp:spPr>
        <a:xfrm>
          <a:off x="5676888" y="537980"/>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Aviation safety</a:t>
          </a:r>
        </a:p>
        <a:p>
          <a:pPr marL="114300" lvl="1" indent="-114300" algn="l" defTabSz="533400">
            <a:lnSpc>
              <a:spcPct val="90000"/>
            </a:lnSpc>
            <a:spcBef>
              <a:spcPct val="0"/>
            </a:spcBef>
            <a:spcAft>
              <a:spcPct val="15000"/>
            </a:spcAft>
            <a:buChar char="•"/>
          </a:pPr>
          <a:r>
            <a:rPr lang="en-US" sz="1200" b="0" kern="1200" dirty="0"/>
            <a:t>UAS Standards</a:t>
          </a:r>
        </a:p>
      </dsp:txBody>
      <dsp:txXfrm>
        <a:off x="5676888" y="591069"/>
        <a:ext cx="3208794" cy="318536"/>
      </dsp:txXfrm>
    </dsp:sp>
    <dsp:sp modelId="{2C786D32-7852-6545-BF9D-4644000978B6}">
      <dsp:nvSpPr>
        <dsp:cNvPr id="0" name=""/>
        <dsp:cNvSpPr/>
      </dsp:nvSpPr>
      <dsp:spPr>
        <a:xfrm>
          <a:off x="1470648" y="516644"/>
          <a:ext cx="4206240"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AUS - UAS Integration</a:t>
          </a:r>
          <a:endParaRPr lang="en-US" sz="2200" b="0" kern="1200" dirty="0"/>
        </a:p>
      </dsp:txBody>
      <dsp:txXfrm>
        <a:off x="1493464" y="539460"/>
        <a:ext cx="4160608" cy="421754"/>
      </dsp:txXfrm>
    </dsp:sp>
    <dsp:sp modelId="{62D51285-15B9-804A-B4F8-3E51E4F4B9AB}">
      <dsp:nvSpPr>
        <dsp:cNvPr id="0" name=""/>
        <dsp:cNvSpPr/>
      </dsp:nvSpPr>
      <dsp:spPr>
        <a:xfrm>
          <a:off x="5676888" y="1052105"/>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Implementation</a:t>
          </a:r>
        </a:p>
        <a:p>
          <a:pPr marL="114300" lvl="1" indent="-114300" algn="l" defTabSz="533400">
            <a:lnSpc>
              <a:spcPct val="90000"/>
            </a:lnSpc>
            <a:spcBef>
              <a:spcPct val="0"/>
            </a:spcBef>
            <a:spcAft>
              <a:spcPct val="15000"/>
            </a:spcAft>
            <a:buChar char="•"/>
          </a:pPr>
          <a:r>
            <a:rPr lang="en-US" sz="1200" b="0" kern="1200" dirty="0"/>
            <a:t>Software Deployment</a:t>
          </a:r>
        </a:p>
      </dsp:txBody>
      <dsp:txXfrm>
        <a:off x="5676888" y="1105194"/>
        <a:ext cx="3208794" cy="318536"/>
      </dsp:txXfrm>
    </dsp:sp>
    <dsp:sp modelId="{CA6D9DDB-8E86-7C40-823B-9055A869C801}">
      <dsp:nvSpPr>
        <dsp:cNvPr id="0" name=""/>
        <dsp:cNvSpPr/>
      </dsp:nvSpPr>
      <dsp:spPr>
        <a:xfrm>
          <a:off x="1470648" y="1030769"/>
          <a:ext cx="4206240"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AJM - Program Management Organization</a:t>
          </a:r>
        </a:p>
      </dsp:txBody>
      <dsp:txXfrm>
        <a:off x="1493464" y="1053585"/>
        <a:ext cx="4160608" cy="421754"/>
      </dsp:txXfrm>
    </dsp:sp>
    <dsp:sp modelId="{CD2F3BD6-A02D-6F4E-AFDF-FE2566971377}">
      <dsp:nvSpPr>
        <dsp:cNvPr id="0" name=""/>
        <dsp:cNvSpPr/>
      </dsp:nvSpPr>
      <dsp:spPr>
        <a:xfrm>
          <a:off x="5676888" y="1566230"/>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Information Security</a:t>
          </a:r>
        </a:p>
        <a:p>
          <a:pPr marL="114300" lvl="1" indent="-114300" algn="l" defTabSz="533400">
            <a:lnSpc>
              <a:spcPct val="90000"/>
            </a:lnSpc>
            <a:spcBef>
              <a:spcPct val="0"/>
            </a:spcBef>
            <a:spcAft>
              <a:spcPct val="15000"/>
            </a:spcAft>
            <a:buChar char="•"/>
          </a:pPr>
          <a:r>
            <a:rPr lang="en-US" sz="1200" b="0" kern="1200" dirty="0"/>
            <a:t>FAA Infrastructure Protection</a:t>
          </a:r>
        </a:p>
      </dsp:txBody>
      <dsp:txXfrm>
        <a:off x="5676888" y="1619319"/>
        <a:ext cx="3208794" cy="318536"/>
      </dsp:txXfrm>
    </dsp:sp>
    <dsp:sp modelId="{DA755CB3-889A-4049-AD53-7EDCF463CBAF}">
      <dsp:nvSpPr>
        <dsp:cNvPr id="0" name=""/>
        <dsp:cNvSpPr/>
      </dsp:nvSpPr>
      <dsp:spPr>
        <a:xfrm>
          <a:off x="1470648" y="1544894"/>
          <a:ext cx="4206240"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ASH – Security and Hazardous Materials</a:t>
          </a:r>
        </a:p>
      </dsp:txBody>
      <dsp:txXfrm>
        <a:off x="1493464" y="1567710"/>
        <a:ext cx="4160608" cy="421754"/>
      </dsp:txXfrm>
    </dsp:sp>
    <dsp:sp modelId="{0B9DE2A8-8191-BE40-A0E8-A4BFCCC39B45}">
      <dsp:nvSpPr>
        <dsp:cNvPr id="0" name=""/>
        <dsp:cNvSpPr/>
      </dsp:nvSpPr>
      <dsp:spPr>
        <a:xfrm>
          <a:off x="5676888" y="2080355"/>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Government Security Stakeholder Engagement</a:t>
          </a:r>
        </a:p>
        <a:p>
          <a:pPr marL="114300" lvl="1" indent="-114300" algn="l" defTabSz="533400">
            <a:lnSpc>
              <a:spcPct val="90000"/>
            </a:lnSpc>
            <a:spcBef>
              <a:spcPct val="0"/>
            </a:spcBef>
            <a:spcAft>
              <a:spcPct val="15000"/>
            </a:spcAft>
            <a:buChar char="•"/>
          </a:pPr>
          <a:r>
            <a:rPr lang="en-US" sz="1200" b="0" kern="1200" dirty="0"/>
            <a:t>DHS, DOD, DOJ, etc.</a:t>
          </a:r>
        </a:p>
      </dsp:txBody>
      <dsp:txXfrm>
        <a:off x="5676888" y="2133444"/>
        <a:ext cx="3208794" cy="318536"/>
      </dsp:txXfrm>
    </dsp:sp>
    <dsp:sp modelId="{522B7F79-2069-014D-BBD2-8AF0A874BC70}">
      <dsp:nvSpPr>
        <dsp:cNvPr id="0" name=""/>
        <dsp:cNvSpPr/>
      </dsp:nvSpPr>
      <dsp:spPr>
        <a:xfrm>
          <a:off x="1470648" y="2059019"/>
          <a:ext cx="4206240"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AJR – Systems Operations Security</a:t>
          </a:r>
        </a:p>
      </dsp:txBody>
      <dsp:txXfrm>
        <a:off x="1493464" y="2081835"/>
        <a:ext cx="4160608" cy="421754"/>
      </dsp:txXfrm>
    </dsp:sp>
    <dsp:sp modelId="{DFD0E5CA-78B7-8046-AE46-FA6E4FDCFC55}">
      <dsp:nvSpPr>
        <dsp:cNvPr id="0" name=""/>
        <dsp:cNvSpPr/>
      </dsp:nvSpPr>
      <dsp:spPr>
        <a:xfrm>
          <a:off x="5677645" y="2591662"/>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Operations</a:t>
          </a:r>
        </a:p>
      </dsp:txBody>
      <dsp:txXfrm>
        <a:off x="5677645" y="2644751"/>
        <a:ext cx="3208794" cy="318536"/>
      </dsp:txXfrm>
    </dsp:sp>
    <dsp:sp modelId="{1C823C24-1D9E-E84D-9577-BB71D34288C8}">
      <dsp:nvSpPr>
        <dsp:cNvPr id="0" name=""/>
        <dsp:cNvSpPr/>
      </dsp:nvSpPr>
      <dsp:spPr>
        <a:xfrm>
          <a:off x="1470648" y="2573144"/>
          <a:ext cx="4206240"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AJV - Mission Support Services</a:t>
          </a:r>
        </a:p>
      </dsp:txBody>
      <dsp:txXfrm>
        <a:off x="1493464" y="2595960"/>
        <a:ext cx="4160608" cy="421754"/>
      </dsp:txXfrm>
    </dsp:sp>
    <dsp:sp modelId="{7A189CEC-F07F-46BA-B462-715C7BC82C65}">
      <dsp:nvSpPr>
        <dsp:cNvPr id="0" name=""/>
        <dsp:cNvSpPr/>
      </dsp:nvSpPr>
      <dsp:spPr>
        <a:xfrm>
          <a:off x="5661672" y="3089789"/>
          <a:ext cx="3392605" cy="46738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Air Traffic Control</a:t>
          </a:r>
        </a:p>
        <a:p>
          <a:pPr marL="114300" lvl="1" indent="-114300" algn="l" defTabSz="533400">
            <a:lnSpc>
              <a:spcPct val="90000"/>
            </a:lnSpc>
            <a:spcBef>
              <a:spcPct val="0"/>
            </a:spcBef>
            <a:spcAft>
              <a:spcPct val="15000"/>
            </a:spcAft>
            <a:buChar char="•"/>
          </a:pPr>
          <a:r>
            <a:rPr lang="en-US" sz="1200" b="0" kern="1200" dirty="0"/>
            <a:t>Separation Standards</a:t>
          </a:r>
        </a:p>
      </dsp:txBody>
      <dsp:txXfrm>
        <a:off x="5661672" y="3148212"/>
        <a:ext cx="3217335" cy="350540"/>
      </dsp:txXfrm>
    </dsp:sp>
    <dsp:sp modelId="{79EEA2AD-30CE-4272-8A79-257E12091FF3}">
      <dsp:nvSpPr>
        <dsp:cNvPr id="0" name=""/>
        <dsp:cNvSpPr/>
      </dsp:nvSpPr>
      <dsp:spPr>
        <a:xfrm>
          <a:off x="1482731" y="3084554"/>
          <a:ext cx="4189583"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AJT – Air Traffic Services</a:t>
          </a:r>
        </a:p>
      </dsp:txBody>
      <dsp:txXfrm>
        <a:off x="1505547" y="3107370"/>
        <a:ext cx="4143951" cy="421754"/>
      </dsp:txXfrm>
    </dsp:sp>
    <dsp:sp modelId="{38FC89FA-86F0-5342-8735-4EB614223B31}">
      <dsp:nvSpPr>
        <dsp:cNvPr id="0" name=""/>
        <dsp:cNvSpPr/>
      </dsp:nvSpPr>
      <dsp:spPr>
        <a:xfrm>
          <a:off x="5676888" y="3622731"/>
          <a:ext cx="3368062" cy="4247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Regulation</a:t>
          </a:r>
        </a:p>
      </dsp:txBody>
      <dsp:txXfrm>
        <a:off x="5676888" y="3675820"/>
        <a:ext cx="3208794" cy="318536"/>
      </dsp:txXfrm>
    </dsp:sp>
    <dsp:sp modelId="{2218C39B-A149-AA4E-8BA1-B31481F84E80}">
      <dsp:nvSpPr>
        <dsp:cNvPr id="0" name=""/>
        <dsp:cNvSpPr/>
      </dsp:nvSpPr>
      <dsp:spPr>
        <a:xfrm>
          <a:off x="1470648" y="3601395"/>
          <a:ext cx="4206240"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t>AGC - Legal Counsel</a:t>
          </a:r>
        </a:p>
      </dsp:txBody>
      <dsp:txXfrm>
        <a:off x="1493464" y="3624211"/>
        <a:ext cx="4160608" cy="421754"/>
      </dsp:txXfrm>
    </dsp:sp>
    <dsp:sp modelId="{7B3F5BB3-DC3A-624A-BF0F-8B762CFC738A}">
      <dsp:nvSpPr>
        <dsp:cNvPr id="0" name=""/>
        <dsp:cNvSpPr/>
      </dsp:nvSpPr>
      <dsp:spPr>
        <a:xfrm>
          <a:off x="5681704" y="4118039"/>
          <a:ext cx="3394183" cy="46738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Support as necessary</a:t>
          </a:r>
        </a:p>
      </dsp:txBody>
      <dsp:txXfrm>
        <a:off x="5681704" y="4176462"/>
        <a:ext cx="3218913" cy="350540"/>
      </dsp:txXfrm>
    </dsp:sp>
    <dsp:sp modelId="{C803FA39-53C0-644A-A56C-34DB7E36EBA8}">
      <dsp:nvSpPr>
        <dsp:cNvPr id="0" name=""/>
        <dsp:cNvSpPr/>
      </dsp:nvSpPr>
      <dsp:spPr>
        <a:xfrm>
          <a:off x="1449890" y="4118039"/>
          <a:ext cx="4231225" cy="467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Other FAA Stakeholders</a:t>
          </a:r>
        </a:p>
      </dsp:txBody>
      <dsp:txXfrm>
        <a:off x="1472706" y="4140855"/>
        <a:ext cx="4185593" cy="421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0D31-1EC2-4A41-A679-AF7AA14FDF33}">
      <dsp:nvSpPr>
        <dsp:cNvPr id="0" name=""/>
        <dsp:cNvSpPr/>
      </dsp:nvSpPr>
      <dsp:spPr>
        <a:xfrm>
          <a:off x="2716370" y="2297576"/>
          <a:ext cx="2830971" cy="2831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Operational Implementation</a:t>
          </a:r>
        </a:p>
      </dsp:txBody>
      <dsp:txXfrm>
        <a:off x="3130956" y="2712245"/>
        <a:ext cx="2001799" cy="2002202"/>
      </dsp:txXfrm>
    </dsp:sp>
    <dsp:sp modelId="{07BB2972-A82A-40E8-92D7-323BF8D4DE33}">
      <dsp:nvSpPr>
        <dsp:cNvPr id="0" name=""/>
        <dsp:cNvSpPr/>
      </dsp:nvSpPr>
      <dsp:spPr>
        <a:xfrm rot="10800000">
          <a:off x="1038845" y="3413098"/>
          <a:ext cx="1585261" cy="600496"/>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0CD48311-3979-4150-8B84-BD1B004C6CA0}">
      <dsp:nvSpPr>
        <dsp:cNvPr id="0" name=""/>
        <dsp:cNvSpPr/>
      </dsp:nvSpPr>
      <dsp:spPr>
        <a:xfrm>
          <a:off x="38017" y="2912685"/>
          <a:ext cx="2001654" cy="16013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Operational Concepts</a:t>
          </a:r>
        </a:p>
      </dsp:txBody>
      <dsp:txXfrm>
        <a:off x="84918" y="2959586"/>
        <a:ext cx="1907852" cy="1507521"/>
      </dsp:txXfrm>
    </dsp:sp>
    <dsp:sp modelId="{CE6CA9F8-56FD-40C7-B9F0-F608FACF7151}">
      <dsp:nvSpPr>
        <dsp:cNvPr id="0" name=""/>
        <dsp:cNvSpPr/>
      </dsp:nvSpPr>
      <dsp:spPr>
        <a:xfrm rot="13500000">
          <a:off x="1712630" y="1786436"/>
          <a:ext cx="1585127" cy="600496"/>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BD0236F0-7D76-477D-B05E-17516A3FD509}">
      <dsp:nvSpPr>
        <dsp:cNvPr id="0" name=""/>
        <dsp:cNvSpPr/>
      </dsp:nvSpPr>
      <dsp:spPr>
        <a:xfrm>
          <a:off x="943939" y="725595"/>
          <a:ext cx="2001654" cy="16013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Technology Development</a:t>
          </a:r>
        </a:p>
      </dsp:txBody>
      <dsp:txXfrm>
        <a:off x="990840" y="772496"/>
        <a:ext cx="1907852" cy="1507521"/>
      </dsp:txXfrm>
    </dsp:sp>
    <dsp:sp modelId="{CF14FDAB-5587-4462-A2EF-DF7AC870E216}">
      <dsp:nvSpPr>
        <dsp:cNvPr id="0" name=""/>
        <dsp:cNvSpPr/>
      </dsp:nvSpPr>
      <dsp:spPr>
        <a:xfrm rot="16200000">
          <a:off x="3339360" y="1112583"/>
          <a:ext cx="1584992" cy="600496"/>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BA2A19B4-7A49-4504-995B-32B50C5DA117}">
      <dsp:nvSpPr>
        <dsp:cNvPr id="0" name=""/>
        <dsp:cNvSpPr/>
      </dsp:nvSpPr>
      <dsp:spPr>
        <a:xfrm>
          <a:off x="3131029" y="-180326"/>
          <a:ext cx="2001654" cy="16013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Industry Standards</a:t>
          </a:r>
        </a:p>
      </dsp:txBody>
      <dsp:txXfrm>
        <a:off x="3177930" y="-133425"/>
        <a:ext cx="1907852" cy="1507521"/>
      </dsp:txXfrm>
    </dsp:sp>
    <dsp:sp modelId="{6EB30D0D-D202-475D-812D-49EEF726F58D}">
      <dsp:nvSpPr>
        <dsp:cNvPr id="0" name=""/>
        <dsp:cNvSpPr/>
      </dsp:nvSpPr>
      <dsp:spPr>
        <a:xfrm rot="18900000">
          <a:off x="4965955" y="1786436"/>
          <a:ext cx="1585127" cy="600496"/>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02198C55-762A-4228-A13E-5E4926CEB161}">
      <dsp:nvSpPr>
        <dsp:cNvPr id="0" name=""/>
        <dsp:cNvSpPr/>
      </dsp:nvSpPr>
      <dsp:spPr>
        <a:xfrm>
          <a:off x="5318118" y="725595"/>
          <a:ext cx="2001654" cy="16013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Rules and Regulations</a:t>
          </a:r>
        </a:p>
      </dsp:txBody>
      <dsp:txXfrm>
        <a:off x="5365019" y="772496"/>
        <a:ext cx="1907852" cy="1507521"/>
      </dsp:txXfrm>
    </dsp:sp>
    <dsp:sp modelId="{DEA09F20-C6D1-4B79-AF01-68119428F09E}">
      <dsp:nvSpPr>
        <dsp:cNvPr id="0" name=""/>
        <dsp:cNvSpPr/>
      </dsp:nvSpPr>
      <dsp:spPr>
        <a:xfrm>
          <a:off x="5639606" y="3413098"/>
          <a:ext cx="1585261" cy="600496"/>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F15B47D0-3CA5-41A7-B359-74721035C2E1}">
      <dsp:nvSpPr>
        <dsp:cNvPr id="0" name=""/>
        <dsp:cNvSpPr/>
      </dsp:nvSpPr>
      <dsp:spPr>
        <a:xfrm>
          <a:off x="6224040" y="2912685"/>
          <a:ext cx="2001654" cy="16013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Infrastructure</a:t>
          </a:r>
        </a:p>
      </dsp:txBody>
      <dsp:txXfrm>
        <a:off x="6270941" y="2959586"/>
        <a:ext cx="1907852" cy="150752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6BBB9-1F9F-4924-B6B1-F195AF667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A3772A-8913-4D39-A068-FB0D7E8C0F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BAC87-30B9-417F-A7EE-42B5794E157A}" type="datetimeFigureOut">
              <a:rPr lang="en-US" smtClean="0"/>
              <a:t>9/17/19</a:t>
            </a:fld>
            <a:endParaRPr lang="en-US"/>
          </a:p>
        </p:txBody>
      </p:sp>
      <p:sp>
        <p:nvSpPr>
          <p:cNvPr id="4" name="Footer Placeholder 3">
            <a:extLst>
              <a:ext uri="{FF2B5EF4-FFF2-40B4-BE49-F238E27FC236}">
                <a16:creationId xmlns:a16="http://schemas.microsoft.com/office/drawing/2014/main" id="{D9742B21-EF52-49A5-8138-C01CFC64C3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315EB9-C254-4FE0-A0C6-AB8106A6AE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F99CB4-A380-47A0-9ABD-91E24B58E55E}" type="slidenum">
              <a:rPr lang="en-US" smtClean="0"/>
              <a:t>‹#›</a:t>
            </a:fld>
            <a:endParaRPr lang="en-US"/>
          </a:p>
        </p:txBody>
      </p:sp>
    </p:spTree>
    <p:extLst>
      <p:ext uri="{BB962C8B-B14F-4D97-AF65-F5344CB8AC3E}">
        <p14:creationId xmlns:p14="http://schemas.microsoft.com/office/powerpoint/2010/main" val="1853407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3D254-1FF7-4FF3-95B4-9A50132ED739}" type="datetimeFigureOut">
              <a:rPr lang="en-US" smtClean="0"/>
              <a:t>9/17/19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DD36D-97E8-4A3E-A0EB-17A7302431EC}" type="slidenum">
              <a:rPr lang="en-US" smtClean="0"/>
              <a:t>‹#›</a:t>
            </a:fld>
            <a:endParaRPr lang="en-US"/>
          </a:p>
        </p:txBody>
      </p:sp>
    </p:spTree>
    <p:extLst>
      <p:ext uri="{BB962C8B-B14F-4D97-AF65-F5344CB8AC3E}">
        <p14:creationId xmlns:p14="http://schemas.microsoft.com/office/powerpoint/2010/main" val="141283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4DD36D-97E8-4A3E-A0EB-17A7302431EC}" type="slidenum">
              <a:rPr lang="en-US" smtClean="0"/>
              <a:t>15</a:t>
            </a:fld>
            <a:endParaRPr lang="en-US"/>
          </a:p>
        </p:txBody>
      </p:sp>
    </p:spTree>
    <p:extLst>
      <p:ext uri="{BB962C8B-B14F-4D97-AF65-F5344CB8AC3E}">
        <p14:creationId xmlns:p14="http://schemas.microsoft.com/office/powerpoint/2010/main" val="382749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b="0" dirty="0"/>
              <a:t>Background information the UTM Pilot Program Demonstration in coordination with the three test sites</a:t>
            </a:r>
          </a:p>
          <a:p>
            <a:endParaRPr lang="en-US" b="0" dirty="0"/>
          </a:p>
          <a:p>
            <a:pPr rtl="0" eaLnBrk="1" fontAlgn="t" latinLnBrk="0" hangingPunct="1"/>
            <a:r>
              <a:rPr lang="en-US" b="0" dirty="0"/>
              <a:t>VT MAAP 4 USSs: </a:t>
            </a:r>
            <a:r>
              <a:rPr lang="en-US" sz="1200" b="0" i="0" u="none" strike="noStrike" kern="1200" dirty="0">
                <a:solidFill>
                  <a:schemeClr val="tx1"/>
                </a:solidFill>
                <a:effectLst/>
                <a:latin typeface="+mn-lt"/>
                <a:ea typeface="+mn-ea"/>
                <a:cs typeface="+mn-cs"/>
              </a:rPr>
              <a:t>Wing, </a:t>
            </a:r>
            <a:r>
              <a:rPr lang="en-US" sz="1200" b="0" i="0" u="none" strike="noStrike" kern="1200" dirty="0" err="1">
                <a:solidFill>
                  <a:schemeClr val="tx1"/>
                </a:solidFill>
                <a:effectLst/>
                <a:latin typeface="+mn-lt"/>
                <a:ea typeface="+mn-ea"/>
                <a:cs typeface="+mn-cs"/>
              </a:rPr>
              <a:t>AirXOS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AirMap</a:t>
            </a:r>
            <a:r>
              <a:rPr lang="en-US" sz="1200" b="0" i="0" u="none" strike="noStrike" kern="1200" dirty="0">
                <a:solidFill>
                  <a:schemeClr val="tx1"/>
                </a:solidFill>
                <a:effectLst/>
                <a:latin typeface="+mn-lt"/>
                <a:ea typeface="+mn-ea"/>
                <a:cs typeface="+mn-cs"/>
              </a:rPr>
              <a:t>, ANRA</a:t>
            </a:r>
          </a:p>
          <a:p>
            <a:r>
              <a:rPr lang="en-US" b="0" dirty="0"/>
              <a:t>Operators used a variety of aircraft, including the Wing package delivery aircraft associated with Wing’s recently approved certificate for delivery under Part 135. </a:t>
            </a:r>
          </a:p>
          <a:p>
            <a:endParaRPr lang="en-US" b="0" dirty="0"/>
          </a:p>
          <a:p>
            <a:r>
              <a:rPr lang="en-US" b="0" dirty="0"/>
              <a:t>NPUASTS 3 USSs: </a:t>
            </a:r>
            <a:r>
              <a:rPr lang="en-US" b="0" dirty="0" err="1"/>
              <a:t>Simulyze</a:t>
            </a:r>
            <a:r>
              <a:rPr lang="en-US" b="0" dirty="0"/>
              <a:t>, Collins Aerospace, </a:t>
            </a:r>
            <a:r>
              <a:rPr lang="en-US" b="0" dirty="0" err="1"/>
              <a:t>AirXOS</a:t>
            </a:r>
            <a:endParaRPr lang="en-US" b="0" dirty="0"/>
          </a:p>
          <a:p>
            <a:r>
              <a:rPr lang="en-US" b="0" dirty="0"/>
              <a:t>Operators included Collins Aerospace and the NPUASTS flight operators</a:t>
            </a:r>
          </a:p>
          <a:p>
            <a:endParaRPr lang="en-US" b="0" dirty="0"/>
          </a:p>
          <a:p>
            <a:r>
              <a:rPr lang="en-US" b="0" dirty="0"/>
              <a:t>NIAS 5 USSs: </a:t>
            </a:r>
            <a:r>
              <a:rPr lang="en-US" b="0" dirty="0" err="1"/>
              <a:t>AirXOS</a:t>
            </a:r>
            <a:r>
              <a:rPr lang="en-US" b="0" dirty="0"/>
              <a:t> (GE), Uber Elevate, ANRA Technologies, Amazon Prime Air, Praxis</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5D1AE0E9-6537-4F2A-A331-8955B578D712}" type="slidenum">
              <a:rPr lang="en-US" smtClean="0"/>
              <a:t>16</a:t>
            </a:fld>
            <a:endParaRPr lang="en-US"/>
          </a:p>
        </p:txBody>
      </p:sp>
    </p:spTree>
    <p:extLst>
      <p:ext uri="{BB962C8B-B14F-4D97-AF65-F5344CB8AC3E}">
        <p14:creationId xmlns:p14="http://schemas.microsoft.com/office/powerpoint/2010/main" val="136977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Talking Points:</a:t>
            </a:r>
          </a:p>
          <a:p>
            <a:r>
              <a:rPr lang="en-US" dirty="0"/>
              <a:t>Demonstration Media Day release from the FAA is planned to happen in August 12, 2019</a:t>
            </a:r>
          </a:p>
          <a:p>
            <a:r>
              <a:rPr lang="en-US" dirty="0"/>
              <a:t>	AOC is developing the media output</a:t>
            </a:r>
          </a:p>
          <a:p>
            <a:endParaRPr lang="en-US" dirty="0"/>
          </a:p>
          <a:p>
            <a:r>
              <a:rPr lang="en-US" dirty="0"/>
              <a:t>Phase 1 Final Report – September 30, 2019</a:t>
            </a:r>
          </a:p>
          <a:p>
            <a:endParaRPr lang="en-US" dirty="0"/>
          </a:p>
          <a:p>
            <a:r>
              <a:rPr lang="en-US" dirty="0"/>
              <a:t>Phase 2 planning - Q1 of FY20</a:t>
            </a:r>
            <a:endParaRPr lang="en-US" dirty="0">
              <a:solidFill>
                <a:schemeClr val="accent1"/>
              </a:solidFill>
            </a:endParaRPr>
          </a:p>
          <a:p>
            <a:endParaRPr lang="en-US" dirty="0">
              <a:solidFill>
                <a:schemeClr val="accent1"/>
              </a:solidFill>
            </a:endParaRPr>
          </a:p>
        </p:txBody>
      </p:sp>
      <p:sp>
        <p:nvSpPr>
          <p:cNvPr id="4" name="Slide Number Placeholder 3"/>
          <p:cNvSpPr>
            <a:spLocks noGrp="1"/>
          </p:cNvSpPr>
          <p:nvPr>
            <p:ph type="sldNum" sz="quarter" idx="5"/>
          </p:nvPr>
        </p:nvSpPr>
        <p:spPr/>
        <p:txBody>
          <a:bodyPr/>
          <a:lstStyle/>
          <a:p>
            <a:fld id="{5D1AE0E9-6537-4F2A-A331-8955B578D712}" type="slidenum">
              <a:rPr lang="en-US" smtClean="0"/>
              <a:t>22</a:t>
            </a:fld>
            <a:endParaRPr lang="en-US"/>
          </a:p>
        </p:txBody>
      </p:sp>
    </p:spTree>
    <p:extLst>
      <p:ext uri="{BB962C8B-B14F-4D97-AF65-F5344CB8AC3E}">
        <p14:creationId xmlns:p14="http://schemas.microsoft.com/office/powerpoint/2010/main" val="350340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 Security Policies of Focus:</a:t>
            </a:r>
          </a:p>
          <a:p>
            <a:r>
              <a:rPr lang="en-US" altLang="en-US" sz="1200" b="0" dirty="0">
                <a:solidFill>
                  <a:srgbClr val="1F4E79"/>
                </a:solidFill>
                <a:latin typeface="Calibri" pitchFamily="34" charset="0"/>
                <a:ea typeface="ＭＳ Ｐゴシック"/>
                <a:cs typeface="ＭＳ Ｐゴシック"/>
              </a:rPr>
              <a:t>JO 1370.48 National Airspace System (NAS) Identity</a:t>
            </a:r>
            <a:r>
              <a:rPr lang="en-US" altLang="en-US" sz="1200" b="0" baseline="0" dirty="0">
                <a:solidFill>
                  <a:srgbClr val="1F4E79"/>
                </a:solidFill>
                <a:latin typeface="Calibri" pitchFamily="34" charset="0"/>
                <a:ea typeface="ＭＳ Ｐゴシック"/>
                <a:cs typeface="ＭＳ Ｐゴシック"/>
              </a:rPr>
              <a:t> and Access Management (IAM)</a:t>
            </a:r>
          </a:p>
          <a:p>
            <a:r>
              <a:rPr lang="en-US" altLang="en-US" sz="1200" b="0" dirty="0">
                <a:solidFill>
                  <a:srgbClr val="1F4E79"/>
                </a:solidFill>
                <a:latin typeface="Calibri" pitchFamily="34" charset="0"/>
                <a:ea typeface="ＭＳ Ｐゴシック"/>
                <a:cs typeface="ＭＳ Ｐゴシック"/>
              </a:rPr>
              <a:t>1370.121 FAA Information Security and Privacy Program &amp; Policy</a:t>
            </a:r>
            <a:endParaRPr lang="en-US" b="0" dirty="0"/>
          </a:p>
          <a:p>
            <a:endParaRPr lang="en-US" dirty="0"/>
          </a:p>
          <a:p>
            <a:r>
              <a:rPr lang="en-US" dirty="0"/>
              <a:t>Acronyms Defined:</a:t>
            </a:r>
          </a:p>
          <a:p>
            <a:r>
              <a:rPr lang="en-US" baseline="0" dirty="0"/>
              <a:t>FAA Cloud Services (FCS)</a:t>
            </a:r>
          </a:p>
          <a:p>
            <a:r>
              <a:rPr lang="en-US" baseline="0" dirty="0"/>
              <a:t>Low Altitude Authorization and Notification Capability (LAANC)</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System Wide Information Management</a:t>
            </a:r>
            <a:r>
              <a:rPr lang="en-US" baseline="0" dirty="0"/>
              <a:t> (SWIM)</a:t>
            </a:r>
          </a:p>
          <a:p>
            <a:r>
              <a:rPr lang="en-US" dirty="0"/>
              <a:t>UAS Service</a:t>
            </a:r>
            <a:r>
              <a:rPr lang="en-US" baseline="0" dirty="0"/>
              <a:t> Suppliers (USS)</a:t>
            </a:r>
          </a:p>
          <a:p>
            <a:r>
              <a:rPr lang="en-US" baseline="0" dirty="0"/>
              <a:t>UAS Traffic Management (UTM)</a:t>
            </a:r>
            <a:endParaRPr lang="en-US" dirty="0"/>
          </a:p>
        </p:txBody>
      </p:sp>
      <p:sp>
        <p:nvSpPr>
          <p:cNvPr id="4" name="Slide Number Placeholder 3"/>
          <p:cNvSpPr>
            <a:spLocks noGrp="1"/>
          </p:cNvSpPr>
          <p:nvPr>
            <p:ph type="sldNum" sz="quarter" idx="10"/>
          </p:nvPr>
        </p:nvSpPr>
        <p:spPr/>
        <p:txBody>
          <a:bodyPr/>
          <a:lstStyle/>
          <a:p>
            <a:pPr>
              <a:defRPr/>
            </a:pPr>
            <a:fld id="{885E1230-ABE2-4F4C-893A-F4A913E1BEBF}" type="slidenum">
              <a:rPr lang="en-US" smtClean="0"/>
              <a:pPr>
                <a:defRPr/>
              </a:pPr>
              <a:t>24</a:t>
            </a:fld>
            <a:endParaRPr lang="en-US" dirty="0"/>
          </a:p>
        </p:txBody>
      </p:sp>
    </p:spTree>
    <p:extLst>
      <p:ext uri="{BB962C8B-B14F-4D97-AF65-F5344CB8AC3E}">
        <p14:creationId xmlns:p14="http://schemas.microsoft.com/office/powerpoint/2010/main" val="1850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76725"/>
            <a:ext cx="12192000" cy="2581275"/>
          </a:xfrm>
          <a:prstGeom prst="rect">
            <a:avLst/>
          </a:prstGeom>
        </p:spPr>
      </p:pic>
      <p:sp>
        <p:nvSpPr>
          <p:cNvPr id="4" name="Date Placeholder 3"/>
          <p:cNvSpPr>
            <a:spLocks noGrp="1"/>
          </p:cNvSpPr>
          <p:nvPr>
            <p:ph type="dt" sz="half" idx="10"/>
          </p:nvPr>
        </p:nvSpPr>
        <p:spPr/>
        <p:txBody>
          <a:bodyPr/>
          <a:lstStyle/>
          <a:p>
            <a:fld id="{DD1FC023-89D5-6546-BF5F-77072E19887B}" type="datetime1">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grpSp>
        <p:nvGrpSpPr>
          <p:cNvPr id="8" name="Group 7"/>
          <p:cNvGrpSpPr/>
          <p:nvPr userDrawn="1"/>
        </p:nvGrpSpPr>
        <p:grpSpPr>
          <a:xfrm>
            <a:off x="1964986" y="939115"/>
            <a:ext cx="4394625" cy="2034745"/>
            <a:chOff x="543945" y="939114"/>
            <a:chExt cx="4225763" cy="2034745"/>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t="-11373"/>
            <a:stretch/>
          </p:blipFill>
          <p:spPr>
            <a:xfrm>
              <a:off x="543945" y="1488332"/>
              <a:ext cx="3673829" cy="792144"/>
            </a:xfrm>
            <a:prstGeom prst="rect">
              <a:avLst/>
            </a:prstGeom>
          </p:spPr>
        </p:pic>
        <p:cxnSp>
          <p:nvCxnSpPr>
            <p:cNvPr id="10" name="Straight Connector 9"/>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itle 1"/>
          <p:cNvSpPr>
            <a:spLocks noGrp="1"/>
          </p:cNvSpPr>
          <p:nvPr>
            <p:ph type="ctrTitle"/>
          </p:nvPr>
        </p:nvSpPr>
        <p:spPr>
          <a:xfrm>
            <a:off x="6782284" y="717471"/>
            <a:ext cx="4571516" cy="2387600"/>
          </a:xfrm>
        </p:spPr>
        <p:txBody>
          <a:bodyPr anchor="t">
            <a:noAutofit/>
          </a:bodyPr>
          <a:lstStyle>
            <a:lvl1pPr algn="ctr">
              <a:defRPr sz="4800">
                <a:solidFill>
                  <a:srgbClr val="002060"/>
                </a:solidFill>
                <a:latin typeface="Segoe UI Semibold" panose="020B0702040204020203" pitchFamily="34" charset="0"/>
              </a:defRPr>
            </a:lvl1pPr>
          </a:lstStyle>
          <a:p>
            <a:r>
              <a:rPr lang="en-US" dirty="0"/>
              <a:t>Click to edit Master title style</a:t>
            </a:r>
          </a:p>
        </p:txBody>
      </p:sp>
      <p:sp>
        <p:nvSpPr>
          <p:cNvPr id="13" name="Subtitle 2"/>
          <p:cNvSpPr>
            <a:spLocks noGrp="1"/>
          </p:cNvSpPr>
          <p:nvPr>
            <p:ph type="subTitle" idx="1"/>
          </p:nvPr>
        </p:nvSpPr>
        <p:spPr>
          <a:xfrm>
            <a:off x="6782284" y="3403091"/>
            <a:ext cx="4571516" cy="829919"/>
          </a:xfrm>
        </p:spPr>
        <p:txBody>
          <a:bodyPr/>
          <a:lstStyle>
            <a:lvl1pPr marL="0" indent="0" algn="ctr">
              <a:buNone/>
              <a:defRPr sz="2400">
                <a:solidFill>
                  <a:srgbClr val="00359E"/>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4441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BCD53B-9A7C-3741-A7B7-F7C51E761C25}" type="datetime1">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64283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2DBE36-B5CF-744D-87A5-79FCAB7893DF}" type="datetime1">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1654591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73752-8F3D-E747-9A64-3A09ED1800FE}" type="datetime1">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76726"/>
            <a:ext cx="12192000" cy="2581275"/>
          </a:xfrm>
          <a:prstGeom prst="rect">
            <a:avLst/>
          </a:prstGeom>
        </p:spPr>
      </p:pic>
      <p:sp>
        <p:nvSpPr>
          <p:cNvPr id="8" name="Title 1"/>
          <p:cNvSpPr>
            <a:spLocks noGrp="1"/>
          </p:cNvSpPr>
          <p:nvPr>
            <p:ph type="ctrTitle"/>
          </p:nvPr>
        </p:nvSpPr>
        <p:spPr>
          <a:xfrm>
            <a:off x="7084544" y="792847"/>
            <a:ext cx="4390768" cy="2387600"/>
          </a:xfrm>
        </p:spPr>
        <p:txBody>
          <a:bodyPr anchor="b">
            <a:noAutofit/>
          </a:bodyPr>
          <a:lstStyle>
            <a:lvl1pPr algn="ctr">
              <a:defRPr sz="4800">
                <a:solidFill>
                  <a:srgbClr val="002060"/>
                </a:solidFill>
                <a:latin typeface="Segoe UI Semibold" panose="020B0702040204020203" pitchFamily="34" charset="0"/>
              </a:defRPr>
            </a:lvl1pPr>
          </a:lstStyle>
          <a:p>
            <a:r>
              <a:rPr lang="en-US" dirty="0"/>
              <a:t>Click to edit Master title style</a:t>
            </a:r>
          </a:p>
        </p:txBody>
      </p:sp>
      <p:sp>
        <p:nvSpPr>
          <p:cNvPr id="9" name="Subtitle 2"/>
          <p:cNvSpPr>
            <a:spLocks noGrp="1"/>
          </p:cNvSpPr>
          <p:nvPr>
            <p:ph type="subTitle" idx="1"/>
          </p:nvPr>
        </p:nvSpPr>
        <p:spPr>
          <a:xfrm>
            <a:off x="7084544" y="3272523"/>
            <a:ext cx="4390768" cy="829919"/>
          </a:xfrm>
        </p:spPr>
        <p:txBody>
          <a:bodyPr/>
          <a:lstStyle>
            <a:lvl1pPr marL="0" indent="0" algn="ctr">
              <a:buNone/>
              <a:defRPr sz="2400">
                <a:solidFill>
                  <a:srgbClr val="00359E"/>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0" name="Group 9"/>
          <p:cNvGrpSpPr/>
          <p:nvPr userDrawn="1"/>
        </p:nvGrpSpPr>
        <p:grpSpPr>
          <a:xfrm>
            <a:off x="1816100" y="939115"/>
            <a:ext cx="4543512" cy="2034745"/>
            <a:chOff x="543945" y="939114"/>
            <a:chExt cx="4225763" cy="2034745"/>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3945" y="1569226"/>
              <a:ext cx="3673829" cy="711249"/>
            </a:xfrm>
            <a:prstGeom prst="rect">
              <a:avLst/>
            </a:prstGeom>
          </p:spPr>
        </p:pic>
        <p:cxnSp>
          <p:nvCxnSpPr>
            <p:cNvPr id="12" name="Straight Connector 11"/>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01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0C1CB-AF2C-E241-BDCC-0B4B11E92FB6}" type="datetime1">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pPr/>
              <a:t>‹#›</a:t>
            </a:fld>
            <a:endParaRPr lang="en-US"/>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176964"/>
            <a:ext cx="12192000" cy="679451"/>
          </a:xfrm>
          <a:prstGeom prst="rect">
            <a:avLst/>
          </a:prstGeom>
        </p:spPr>
      </p:pic>
    </p:spTree>
    <p:extLst>
      <p:ext uri="{BB962C8B-B14F-4D97-AF65-F5344CB8AC3E}">
        <p14:creationId xmlns:p14="http://schemas.microsoft.com/office/powerpoint/2010/main" val="208096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76725"/>
            <a:ext cx="12192000" cy="2581275"/>
          </a:xfrm>
          <a:prstGeom prst="rect">
            <a:avLst/>
          </a:prstGeom>
        </p:spPr>
      </p:pic>
      <p:sp>
        <p:nvSpPr>
          <p:cNvPr id="2" name="Title 1"/>
          <p:cNvSpPr>
            <a:spLocks noGrp="1"/>
          </p:cNvSpPr>
          <p:nvPr>
            <p:ph type="title"/>
          </p:nvPr>
        </p:nvSpPr>
        <p:spPr>
          <a:xfrm>
            <a:off x="7429500" y="1187888"/>
            <a:ext cx="3917950" cy="1692274"/>
          </a:xfrm>
        </p:spPr>
        <p:txBody>
          <a:bodyPr anchor="b"/>
          <a:lstStyle>
            <a:lvl1pPr algn="ctr">
              <a:defRPr sz="600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7429500" y="3316252"/>
            <a:ext cx="3924300" cy="1500187"/>
          </a:xfrm>
        </p:spPr>
        <p:txBody>
          <a:bodyPr/>
          <a:lstStyle>
            <a:lvl1pPr marL="0" indent="0" algn="ctr">
              <a:buNone/>
              <a:defRPr sz="2400">
                <a:solidFill>
                  <a:srgbClr val="00359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59D69-635C-A245-AB3B-EC0754790788}" type="datetime1">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grpSp>
        <p:nvGrpSpPr>
          <p:cNvPr id="8" name="Group 7"/>
          <p:cNvGrpSpPr/>
          <p:nvPr userDrawn="1"/>
        </p:nvGrpSpPr>
        <p:grpSpPr>
          <a:xfrm>
            <a:off x="725261" y="215901"/>
            <a:ext cx="5634351" cy="2757960"/>
            <a:chOff x="543945" y="939114"/>
            <a:chExt cx="4225763" cy="2034745"/>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3945" y="1569226"/>
              <a:ext cx="3673829" cy="711249"/>
            </a:xfrm>
            <a:prstGeom prst="rect">
              <a:avLst/>
            </a:prstGeom>
          </p:spPr>
        </p:pic>
        <p:cxnSp>
          <p:nvCxnSpPr>
            <p:cNvPr id="10" name="Straight Connector 9"/>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382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D38C42-4F1D-CA4D-B537-46F1A72E5C1C}" type="datetime1">
              <a:rPr lang="en-US" smtClean="0"/>
              <a:t>9/17/19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190516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206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35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35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F6969E-E4C3-894A-936F-8E70B5DA9862}" type="datetime1">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42427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DFB72B-8BC6-1841-87B3-488371AC80F6}" type="datetime1">
              <a:rPr lang="en-US" smtClean="0"/>
              <a:t>9/17/19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771A7-AF6A-44EE-85DB-F1B8B04FEC87}" type="slidenum">
              <a:rPr lang="en-US" smtClean="0"/>
              <a:t>‹#›</a:t>
            </a:fld>
            <a:endParaRPr lang="en-US"/>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176964"/>
            <a:ext cx="12192000" cy="679451"/>
          </a:xfrm>
          <a:prstGeom prst="rect">
            <a:avLst/>
          </a:prstGeom>
        </p:spPr>
      </p:pic>
    </p:spTree>
    <p:extLst>
      <p:ext uri="{BB962C8B-B14F-4D97-AF65-F5344CB8AC3E}">
        <p14:creationId xmlns:p14="http://schemas.microsoft.com/office/powerpoint/2010/main" val="41690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18292-154D-DF40-B0F6-41F92EFA1113}" type="datetime1">
              <a:rPr lang="en-US" smtClean="0"/>
              <a:t>9/17/19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771A7-AF6A-44EE-85DB-F1B8B04FEC87}" type="slidenum">
              <a:rPr lang="en-US" smtClean="0"/>
              <a:t>‹#›</a:t>
            </a:fld>
            <a:endParaRPr lang="en-US"/>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176964"/>
            <a:ext cx="12192000" cy="679451"/>
          </a:xfrm>
          <a:prstGeom prst="rect">
            <a:avLst/>
          </a:prstGeom>
        </p:spPr>
      </p:pic>
    </p:spTree>
    <p:extLst>
      <p:ext uri="{BB962C8B-B14F-4D97-AF65-F5344CB8AC3E}">
        <p14:creationId xmlns:p14="http://schemas.microsoft.com/office/powerpoint/2010/main" val="316162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00359E"/>
                </a:solidFill>
              </a:defRPr>
            </a:lvl1pPr>
            <a:lvl2pPr>
              <a:defRPr sz="2800">
                <a:solidFill>
                  <a:srgbClr val="00359E"/>
                </a:solidFill>
              </a:defRPr>
            </a:lvl2pPr>
            <a:lvl3pPr>
              <a:defRPr sz="2400">
                <a:solidFill>
                  <a:srgbClr val="00359E"/>
                </a:solidFill>
              </a:defRPr>
            </a:lvl3pPr>
            <a:lvl4pPr>
              <a:defRPr sz="2000">
                <a:solidFill>
                  <a:srgbClr val="00359E"/>
                </a:solidFill>
              </a:defRPr>
            </a:lvl4pPr>
            <a:lvl5pPr>
              <a:defRPr sz="2000">
                <a:solidFill>
                  <a:srgbClr val="00359E"/>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359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0643164-2612-4F48-810F-B1867D7D8B38}" type="datetime1">
              <a:rPr lang="en-US" smtClean="0"/>
              <a:t>9/17/19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43001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206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rgbClr val="00359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359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47B9763-1631-2344-98EE-0A5EC3C437B6}" type="datetime1">
              <a:rPr lang="en-US" smtClean="0"/>
              <a:t>9/17/19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383137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7B4F5-9F36-8C48-AFF9-7AEE17923B52}" type="datetime1">
              <a:rPr lang="en-US" smtClean="0"/>
              <a:t>9/17/19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771A7-AF6A-44EE-85DB-F1B8B04FEC87}" type="slidenum">
              <a:rPr lang="en-US" smtClean="0"/>
              <a:t>‹#›</a:t>
            </a:fld>
            <a:endParaRPr lang="en-US"/>
          </a:p>
        </p:txBody>
      </p:sp>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0" y="6176964"/>
            <a:ext cx="12192000" cy="679451"/>
          </a:xfrm>
          <a:prstGeom prst="rect">
            <a:avLst/>
          </a:prstGeom>
        </p:spPr>
      </p:pic>
    </p:spTree>
    <p:extLst>
      <p:ext uri="{BB962C8B-B14F-4D97-AF65-F5344CB8AC3E}">
        <p14:creationId xmlns:p14="http://schemas.microsoft.com/office/powerpoint/2010/main" val="1295732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3" r:id="rId12"/>
  </p:sldLayoutIdLst>
  <p:hf hdr="0" ftr="0" dt="0"/>
  <p:txStyles>
    <p:titleStyle>
      <a:lvl1pPr algn="l" defTabSz="914400" rtl="0" eaLnBrk="1" latinLnBrk="0" hangingPunct="1">
        <a:lnSpc>
          <a:spcPct val="90000"/>
        </a:lnSpc>
        <a:spcBef>
          <a:spcPct val="0"/>
        </a:spcBef>
        <a:buNone/>
        <a:defRPr sz="4400" b="1" kern="1200">
          <a:solidFill>
            <a:srgbClr val="0070C0"/>
          </a:solidFill>
          <a:latin typeface="Segoe UI Semilight" panose="020B0402040204020203" pitchFamily="34" charset="0"/>
          <a:ea typeface="+mj-ea"/>
          <a:cs typeface="Segoe UI Semilight" panose="020B04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4.jpe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notesSlide" Target="../notesSlides/notesSlide2.xml"/><Relationship Id="rId16"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hyperlink" Target="http://www.google.com/url?sa=i&amp;rct=j&amp;q=&amp;esrc=s&amp;source=images&amp;cd=&amp;cad=rja&amp;uact=8&amp;ved=2ahUKEwiYv7zZkqbhAhWCnOAKHSiJCdYQjRx6BAgBEAU&amp;url=http://www.npuasts.com/&amp;psig=AOvVaw0pGlqyreh5eHotreH3fbeU&amp;ust=1553907457838289" TargetMode="External"/><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4.sv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7.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A5D1-59A6-4B54-963B-D8335F4DB20C}"/>
              </a:ext>
            </a:extLst>
          </p:cNvPr>
          <p:cNvSpPr>
            <a:spLocks noGrp="1"/>
          </p:cNvSpPr>
          <p:nvPr>
            <p:ph type="title"/>
          </p:nvPr>
        </p:nvSpPr>
        <p:spPr>
          <a:xfrm>
            <a:off x="6640418" y="716097"/>
            <a:ext cx="4718050" cy="2803044"/>
          </a:xfrm>
        </p:spPr>
        <p:txBody>
          <a:bodyPr>
            <a:normAutofit fontScale="90000"/>
          </a:bodyPr>
          <a:lstStyle/>
          <a:p>
            <a:r>
              <a:rPr lang="en-US" sz="4400" dirty="0">
                <a:latin typeface="Arial" panose="020B0604020202020204" pitchFamily="34" charset="0"/>
                <a:cs typeface="Arial" panose="020B0604020202020204" pitchFamily="34" charset="0"/>
              </a:rPr>
              <a:t>UAS Traffic Management (</a:t>
            </a:r>
            <a:r>
              <a:rPr lang="en-US" sz="4400">
                <a:latin typeface="Arial" panose="020B0604020202020204" pitchFamily="34" charset="0"/>
                <a:cs typeface="Arial" panose="020B0604020202020204" pitchFamily="34" charset="0"/>
              </a:rPr>
              <a:t>UTM): </a:t>
            </a:r>
            <a:r>
              <a:rPr lang="en-US" sz="4400" dirty="0">
                <a:latin typeface="Arial" panose="020B0604020202020204" pitchFamily="34" charset="0"/>
                <a:cs typeface="Arial" panose="020B0604020202020204" pitchFamily="34" charset="0"/>
              </a:rPr>
              <a:t>Resilience of the NAS</a:t>
            </a:r>
            <a:endParaRPr lang="en-US" sz="4400" dirty="0">
              <a:solidFill>
                <a:srgbClr val="00359E"/>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A9FBA7-86ED-1641-BA72-0FCD9DE2F9E1}"/>
              </a:ext>
            </a:extLst>
          </p:cNvPr>
          <p:cNvSpPr txBox="1">
            <a:spLocks/>
          </p:cNvSpPr>
          <p:nvPr/>
        </p:nvSpPr>
        <p:spPr>
          <a:xfrm>
            <a:off x="7033188" y="3602038"/>
            <a:ext cx="4069080" cy="82296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359E"/>
                </a:solidFill>
                <a:latin typeface="Segoe UI Semilight" panose="020B0402040204020203" pitchFamily="34" charset="0"/>
                <a:ea typeface="+mn-ea"/>
                <a:cs typeface="Segoe UI Semilight" panose="020B04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Segoe UI Semilight" panose="020B0402040204020203" pitchFamily="34" charset="0"/>
                <a:ea typeface="+mn-ea"/>
                <a:cs typeface="Segoe UI Semilight" panose="020B04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Segoe UI Semilight" panose="020B0402040204020203" pitchFamily="34" charset="0"/>
                <a:ea typeface="+mn-ea"/>
                <a:cs typeface="Segoe UI Semilight" panose="020B04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Segoe UI Semilight" panose="020B0402040204020203" pitchFamily="34" charset="0"/>
                <a:ea typeface="+mn-ea"/>
                <a:cs typeface="Segoe UI Semilight" panose="020B04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Segoe UI Semilight" panose="020B0402040204020203" pitchFamily="34" charset="0"/>
                <a:ea typeface="+mn-ea"/>
                <a:cs typeface="Segoe UI Semilight" panose="020B04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latin typeface="Calibri" panose="020F0502020204030204" pitchFamily="34" charset="0"/>
                <a:cs typeface="Calibri" panose="020F0502020204030204" pitchFamily="34" charset="0"/>
              </a:rPr>
              <a:t>Praveen Raju</a:t>
            </a:r>
          </a:p>
          <a:p>
            <a:r>
              <a:rPr lang="en-US" dirty="0">
                <a:latin typeface="Calibri" panose="020F0502020204030204" pitchFamily="34" charset="0"/>
                <a:cs typeface="Calibri" panose="020F0502020204030204" pitchFamily="34" charset="0"/>
              </a:rPr>
              <a:t>September 2019 </a:t>
            </a:r>
          </a:p>
        </p:txBody>
      </p:sp>
      <p:sp>
        <p:nvSpPr>
          <p:cNvPr id="4" name="Slide Number Placeholder 3">
            <a:extLst>
              <a:ext uri="{FF2B5EF4-FFF2-40B4-BE49-F238E27FC236}">
                <a16:creationId xmlns:a16="http://schemas.microsoft.com/office/drawing/2014/main" id="{F00A4667-C157-A440-86B8-A1DC714484A2}"/>
              </a:ext>
            </a:extLst>
          </p:cNvPr>
          <p:cNvSpPr>
            <a:spLocks noGrp="1"/>
          </p:cNvSpPr>
          <p:nvPr>
            <p:ph type="sldNum" sz="quarter" idx="12"/>
          </p:nvPr>
        </p:nvSpPr>
        <p:spPr/>
        <p:txBody>
          <a:bodyPr/>
          <a:lstStyle/>
          <a:p>
            <a:fld id="{FDB771A7-AF6A-44EE-85DB-F1B8B04FEC87}" type="slidenum">
              <a:rPr lang="en-US" smtClean="0"/>
              <a:t>1</a:t>
            </a:fld>
            <a:endParaRPr lang="en-US"/>
          </a:p>
        </p:txBody>
      </p:sp>
    </p:spTree>
    <p:extLst>
      <p:ext uri="{BB962C8B-B14F-4D97-AF65-F5344CB8AC3E}">
        <p14:creationId xmlns:p14="http://schemas.microsoft.com/office/powerpoint/2010/main" val="30853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nasa utm">
            <a:extLst>
              <a:ext uri="{FF2B5EF4-FFF2-40B4-BE49-F238E27FC236}">
                <a16:creationId xmlns:a16="http://schemas.microsoft.com/office/drawing/2014/main" id="{83067E2D-92CF-8D4E-8FB6-AC47867140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1144" y="1683914"/>
            <a:ext cx="8060856" cy="46724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A049892-4226-D541-82B6-94D63382D241}"/>
              </a:ext>
            </a:extLst>
          </p:cNvPr>
          <p:cNvSpPr>
            <a:spLocks noGrp="1"/>
          </p:cNvSpPr>
          <p:nvPr>
            <p:ph idx="1"/>
          </p:nvPr>
        </p:nvSpPr>
        <p:spPr>
          <a:xfrm>
            <a:off x="269358" y="1683914"/>
            <a:ext cx="6624085" cy="4672436"/>
          </a:xfrm>
        </p:spPr>
        <p:txBody>
          <a:bodyPr>
            <a:normAutofit/>
          </a:bodyPr>
          <a:lstStyle/>
          <a:p>
            <a:pPr marL="0" indent="0">
              <a:lnSpc>
                <a:spcPct val="110000"/>
              </a:lnSpc>
              <a:buNone/>
            </a:pPr>
            <a:r>
              <a:rPr lang="en-US" sz="2800" dirty="0">
                <a:latin typeface="Arial" panose="020B0604020202020204" pitchFamily="34" charset="0"/>
                <a:cs typeface="Arial" panose="020B0604020202020204" pitchFamily="34" charset="0"/>
              </a:rPr>
              <a:t>Actors within the UTM Framework</a:t>
            </a:r>
          </a:p>
          <a:p>
            <a:pPr lvl="1">
              <a:lnSpc>
                <a:spcPct val="110000"/>
              </a:lnSpc>
            </a:pPr>
            <a:r>
              <a:rPr lang="en-US" sz="2000" dirty="0">
                <a:latin typeface="Arial" panose="020B0604020202020204" pitchFamily="34" charset="0"/>
                <a:cs typeface="Arial" panose="020B0604020202020204" pitchFamily="34" charset="0"/>
              </a:rPr>
              <a:t>UAS Service Suppliers (USS)</a:t>
            </a:r>
          </a:p>
          <a:p>
            <a:pPr lvl="2">
              <a:lnSpc>
                <a:spcPct val="110000"/>
              </a:lnSpc>
            </a:pPr>
            <a:r>
              <a:rPr lang="en-US" sz="1600" dirty="0">
                <a:latin typeface="Arial" panose="020B0604020202020204" pitchFamily="34" charset="0"/>
                <a:cs typeface="Arial" panose="020B0604020202020204" pitchFamily="34" charset="0"/>
              </a:rPr>
              <a:t>Provide various services to UTM participants</a:t>
            </a:r>
          </a:p>
          <a:p>
            <a:pPr lvl="2">
              <a:lnSpc>
                <a:spcPct val="110000"/>
              </a:lnSpc>
            </a:pPr>
            <a:r>
              <a:rPr lang="en-US" sz="1600" dirty="0">
                <a:latin typeface="Arial" panose="020B0604020202020204" pitchFamily="34" charset="0"/>
                <a:cs typeface="Arial" panose="020B0604020202020204" pitchFamily="34" charset="0"/>
              </a:rPr>
              <a:t>Exchange information with the FAA </a:t>
            </a:r>
          </a:p>
          <a:p>
            <a:pPr lvl="1">
              <a:lnSpc>
                <a:spcPct val="110000"/>
              </a:lnSpc>
            </a:pPr>
            <a:r>
              <a:rPr lang="en-US" sz="2000" dirty="0">
                <a:latin typeface="Arial" panose="020B0604020202020204" pitchFamily="34" charset="0"/>
                <a:cs typeface="Arial" panose="020B0604020202020204" pitchFamily="34" charset="0"/>
              </a:rPr>
              <a:t>FAA</a:t>
            </a:r>
          </a:p>
          <a:p>
            <a:pPr lvl="1">
              <a:lnSpc>
                <a:spcPct val="110000"/>
              </a:lnSpc>
            </a:pPr>
            <a:r>
              <a:rPr lang="en-US" sz="2000" dirty="0">
                <a:latin typeface="Arial" panose="020B0604020202020204" pitchFamily="34" charset="0"/>
                <a:cs typeface="Arial" panose="020B0604020202020204" pitchFamily="34" charset="0"/>
              </a:rPr>
              <a:t>UAS Operators</a:t>
            </a:r>
          </a:p>
          <a:p>
            <a:pPr lvl="1">
              <a:lnSpc>
                <a:spcPct val="110000"/>
              </a:lnSpc>
            </a:pPr>
            <a:r>
              <a:rPr lang="en-US" sz="2000" dirty="0">
                <a:latin typeface="Arial" panose="020B0604020202020204" pitchFamily="34" charset="0"/>
                <a:cs typeface="Arial" panose="020B0604020202020204" pitchFamily="34" charset="0"/>
              </a:rPr>
              <a:t>State, Local, and Tribal Entities</a:t>
            </a:r>
          </a:p>
          <a:p>
            <a:pPr lvl="1">
              <a:lnSpc>
                <a:spcPct val="110000"/>
              </a:lnSpc>
            </a:pPr>
            <a:r>
              <a:rPr lang="en-US" sz="2000" dirty="0">
                <a:latin typeface="Arial" panose="020B0604020202020204" pitchFamily="34" charset="0"/>
                <a:cs typeface="Arial" panose="020B0604020202020204" pitchFamily="34" charset="0"/>
              </a:rPr>
              <a:t>General Public</a:t>
            </a:r>
          </a:p>
        </p:txBody>
      </p:sp>
      <p:sp>
        <p:nvSpPr>
          <p:cNvPr id="5" name="Slide Number Placeholder 4"/>
          <p:cNvSpPr>
            <a:spLocks noGrp="1"/>
          </p:cNvSpPr>
          <p:nvPr>
            <p:ph type="sldNum" sz="quarter" idx="12"/>
          </p:nvPr>
        </p:nvSpPr>
        <p:spPr>
          <a:xfrm>
            <a:off x="8610600" y="6356350"/>
            <a:ext cx="2743200" cy="365125"/>
          </a:xfrm>
        </p:spPr>
        <p:txBody>
          <a:bodyPr/>
          <a:lstStyle/>
          <a:p>
            <a:fld id="{FDB771A7-AF6A-44EE-85DB-F1B8B04FEC87}" type="slidenum">
              <a:rPr lang="en-US" smtClean="0"/>
              <a:pPr/>
              <a:t>10</a:t>
            </a:fld>
            <a:endParaRPr lang="en-US"/>
          </a:p>
        </p:txBody>
      </p:sp>
      <p:sp>
        <p:nvSpPr>
          <p:cNvPr id="6" name="Title 6">
            <a:extLst>
              <a:ext uri="{FF2B5EF4-FFF2-40B4-BE49-F238E27FC236}">
                <a16:creationId xmlns:a16="http://schemas.microsoft.com/office/drawing/2014/main" id="{D7379BC6-C215-604F-B580-882AD1BFF488}"/>
              </a:ext>
            </a:extLst>
          </p:cNvPr>
          <p:cNvSpPr txBox="1">
            <a:spLocks/>
          </p:cNvSpPr>
          <p:nvPr/>
        </p:nvSpPr>
        <p:spPr>
          <a:xfrm>
            <a:off x="457199" y="844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Segoe UI Semilight" panose="020B0402040204020203" pitchFamily="34" charset="0"/>
                <a:ea typeface="+mj-ea"/>
                <a:cs typeface="Segoe UI Semilight" panose="020B0402040204020203" pitchFamily="34" charset="0"/>
              </a:defRPr>
            </a:lvl1pPr>
          </a:lstStyle>
          <a:p>
            <a:r>
              <a:rPr lang="en-US" dirty="0">
                <a:latin typeface="Arial" panose="020B0604020202020204" pitchFamily="34" charset="0"/>
                <a:cs typeface="Arial" panose="020B0604020202020204" pitchFamily="34" charset="0"/>
              </a:rPr>
              <a:t>UTM Information Exchange</a:t>
            </a:r>
          </a:p>
        </p:txBody>
      </p:sp>
    </p:spTree>
    <p:extLst>
      <p:ext uri="{BB962C8B-B14F-4D97-AF65-F5344CB8AC3E}">
        <p14:creationId xmlns:p14="http://schemas.microsoft.com/office/powerpoint/2010/main" val="169426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49"/>
            <a:ext cx="10515600" cy="1325563"/>
          </a:xfrm>
        </p:spPr>
        <p:txBody>
          <a:bodyPr/>
          <a:lstStyle/>
          <a:p>
            <a:r>
              <a:rPr lang="en-US" dirty="0">
                <a:latin typeface="Arial" panose="020B0604020202020204" pitchFamily="34" charset="0"/>
                <a:cs typeface="Arial" panose="020B0604020202020204" pitchFamily="34" charset="0"/>
              </a:rPr>
              <a:t>UTM Ecosystem</a:t>
            </a:r>
          </a:p>
        </p:txBody>
      </p:sp>
      <p:grpSp>
        <p:nvGrpSpPr>
          <p:cNvPr id="48" name="Group 47">
            <a:extLst>
              <a:ext uri="{FF2B5EF4-FFF2-40B4-BE49-F238E27FC236}">
                <a16:creationId xmlns:a16="http://schemas.microsoft.com/office/drawing/2014/main" id="{7E3F6D43-4181-264B-A18C-B235CB60DF94}"/>
              </a:ext>
            </a:extLst>
          </p:cNvPr>
          <p:cNvGrpSpPr/>
          <p:nvPr/>
        </p:nvGrpSpPr>
        <p:grpSpPr>
          <a:xfrm>
            <a:off x="1677989" y="1458531"/>
            <a:ext cx="8836022" cy="4850635"/>
            <a:chOff x="1679581" y="1359678"/>
            <a:chExt cx="8836039" cy="4850639"/>
          </a:xfrm>
        </p:grpSpPr>
        <p:pic>
          <p:nvPicPr>
            <p:cNvPr id="49" name="Picture 48">
              <a:extLst>
                <a:ext uri="{FF2B5EF4-FFF2-40B4-BE49-F238E27FC236}">
                  <a16:creationId xmlns:a16="http://schemas.microsoft.com/office/drawing/2014/main" id="{5597E9BA-253F-F64B-9ACA-8B87D94EDB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8608" y="3201995"/>
              <a:ext cx="735446" cy="735445"/>
            </a:xfrm>
            <a:prstGeom prst="rect">
              <a:avLst/>
            </a:prstGeom>
          </p:spPr>
        </p:pic>
        <p:pic>
          <p:nvPicPr>
            <p:cNvPr id="50" name="Picture 49">
              <a:extLst>
                <a:ext uri="{FF2B5EF4-FFF2-40B4-BE49-F238E27FC236}">
                  <a16:creationId xmlns:a16="http://schemas.microsoft.com/office/drawing/2014/main" id="{1E7EF66D-27E5-704E-B7CA-D6297F087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4810" y="2150496"/>
              <a:ext cx="630848" cy="630848"/>
            </a:xfrm>
            <a:prstGeom prst="rect">
              <a:avLst/>
            </a:prstGeom>
          </p:spPr>
        </p:pic>
        <p:pic>
          <p:nvPicPr>
            <p:cNvPr id="51" name="Picture 2" descr="Related image">
              <a:extLst>
                <a:ext uri="{FF2B5EF4-FFF2-40B4-BE49-F238E27FC236}">
                  <a16:creationId xmlns:a16="http://schemas.microsoft.com/office/drawing/2014/main" id="{56D44EE6-7EFF-3F4B-83A3-7A45C5AB5E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3485" y="4603201"/>
              <a:ext cx="676351" cy="6763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Image result for drone icon transparent">
              <a:extLst>
                <a:ext uri="{FF2B5EF4-FFF2-40B4-BE49-F238E27FC236}">
                  <a16:creationId xmlns:a16="http://schemas.microsoft.com/office/drawing/2014/main" id="{83478DC4-57EB-0248-A481-2DAA6107C3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9218" y="1717031"/>
              <a:ext cx="1005842" cy="100584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Related image">
              <a:extLst>
                <a:ext uri="{FF2B5EF4-FFF2-40B4-BE49-F238E27FC236}">
                  <a16:creationId xmlns:a16="http://schemas.microsoft.com/office/drawing/2014/main" id="{C794203E-8524-9744-BEE2-25B1EBE5239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0747" y="2332187"/>
              <a:ext cx="1005842" cy="100584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Related image">
              <a:extLst>
                <a:ext uri="{FF2B5EF4-FFF2-40B4-BE49-F238E27FC236}">
                  <a16:creationId xmlns:a16="http://schemas.microsoft.com/office/drawing/2014/main" id="{15E03749-B338-424C-AA98-C6937C32286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99580" y="3574340"/>
              <a:ext cx="1005842" cy="100584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Image result for cloud icon transparent">
              <a:extLst>
                <a:ext uri="{FF2B5EF4-FFF2-40B4-BE49-F238E27FC236}">
                  <a16:creationId xmlns:a16="http://schemas.microsoft.com/office/drawing/2014/main" id="{EBFD8A87-A6F7-E24A-AFEA-715264EF8BE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45382" y="1840693"/>
              <a:ext cx="1013251" cy="10132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Image result for cloud icon transparent">
              <a:extLst>
                <a:ext uri="{FF2B5EF4-FFF2-40B4-BE49-F238E27FC236}">
                  <a16:creationId xmlns:a16="http://schemas.microsoft.com/office/drawing/2014/main" id="{EB9B6963-F969-5B48-B875-A0935CFC4CD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45382" y="2947469"/>
              <a:ext cx="1013251" cy="10132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Image result for cloud icon transparent">
              <a:extLst>
                <a:ext uri="{FF2B5EF4-FFF2-40B4-BE49-F238E27FC236}">
                  <a16:creationId xmlns:a16="http://schemas.microsoft.com/office/drawing/2014/main" id="{A565D749-0BF8-644C-ADC2-F7C7E4338FB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45382" y="4054243"/>
              <a:ext cx="1013251" cy="101325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D57C3C93-3AB6-E441-8912-23817BC284D2}"/>
                </a:ext>
              </a:extLst>
            </p:cNvPr>
            <p:cNvGrpSpPr/>
            <p:nvPr/>
          </p:nvGrpSpPr>
          <p:grpSpPr>
            <a:xfrm>
              <a:off x="3441933" y="1979141"/>
              <a:ext cx="2445709" cy="2445708"/>
              <a:chOff x="2486487" y="2131058"/>
              <a:chExt cx="2445704" cy="2445705"/>
            </a:xfrm>
          </p:grpSpPr>
          <p:pic>
            <p:nvPicPr>
              <p:cNvPr id="87" name="Picture 16" descr="Image result for cloud icon transparent">
                <a:extLst>
                  <a:ext uri="{FF2B5EF4-FFF2-40B4-BE49-F238E27FC236}">
                    <a16:creationId xmlns:a16="http://schemas.microsoft.com/office/drawing/2014/main" id="{77B83F35-532A-AC43-BF04-C3D23AC30DA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86487" y="2131058"/>
                <a:ext cx="2445704" cy="2445705"/>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D610E113-0EC4-8540-8741-B6489421B347}"/>
                  </a:ext>
                </a:extLst>
              </p:cNvPr>
              <p:cNvSpPr txBox="1"/>
              <p:nvPr/>
            </p:nvSpPr>
            <p:spPr>
              <a:xfrm>
                <a:off x="2731956" y="3505200"/>
                <a:ext cx="1954766" cy="369332"/>
              </a:xfrm>
              <a:prstGeom prst="rect">
                <a:avLst/>
              </a:prstGeom>
              <a:noFill/>
            </p:spPr>
            <p:txBody>
              <a:bodyPr wrap="none" rtlCol="0">
                <a:spAutoFit/>
              </a:bodyPr>
              <a:lstStyle/>
              <a:p>
                <a:pPr defTabSz="914377" fontAlgn="base">
                  <a:spcBef>
                    <a:spcPct val="0"/>
                  </a:spcBef>
                  <a:spcAft>
                    <a:spcPct val="0"/>
                  </a:spcAft>
                  <a:defRPr/>
                </a:pPr>
                <a:r>
                  <a:rPr lang="en-US" dirty="0">
                    <a:solidFill>
                      <a:prstClr val="black"/>
                    </a:solidFill>
                    <a:latin typeface="Calibri" pitchFamily="34" charset="0"/>
                    <a:ea typeface="ＭＳ Ｐゴシック"/>
                  </a:rPr>
                  <a:t>FAA Cloud Services</a:t>
                </a:r>
              </a:p>
            </p:txBody>
          </p:sp>
        </p:grpSp>
        <p:sp>
          <p:nvSpPr>
            <p:cNvPr id="59" name="TextBox 58">
              <a:extLst>
                <a:ext uri="{FF2B5EF4-FFF2-40B4-BE49-F238E27FC236}">
                  <a16:creationId xmlns:a16="http://schemas.microsoft.com/office/drawing/2014/main" id="{CFE39128-45B9-3842-BB6B-AB643D73BC74}"/>
                </a:ext>
              </a:extLst>
            </p:cNvPr>
            <p:cNvSpPr txBox="1"/>
            <p:nvPr/>
          </p:nvSpPr>
          <p:spPr>
            <a:xfrm>
              <a:off x="3279001" y="4225543"/>
              <a:ext cx="2671989" cy="1323440"/>
            </a:xfrm>
            <a:prstGeom prst="rect">
              <a:avLst/>
            </a:prstGeom>
            <a:noFill/>
          </p:spPr>
          <p:txBody>
            <a:bodyPr wrap="square" rtlCol="0">
              <a:spAutoFit/>
            </a:bodyPr>
            <a:lstStyle/>
            <a:p>
              <a:pPr defTabSz="914377" fontAlgn="base">
                <a:spcBef>
                  <a:spcPct val="0"/>
                </a:spcBef>
                <a:spcAft>
                  <a:spcPct val="0"/>
                </a:spcAft>
                <a:defRPr/>
              </a:pPr>
              <a:r>
                <a:rPr lang="en-US" sz="1000" dirty="0">
                  <a:solidFill>
                    <a:prstClr val="black"/>
                  </a:solidFill>
                  <a:latin typeface="Calibri" pitchFamily="34" charset="0"/>
                  <a:ea typeface="ＭＳ Ｐゴシック"/>
                </a:rPr>
                <a:t>FAA cloud environment hosts applications and databases such as: </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UAS Registration</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UAS Facility Maps</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Airspace Authorization</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Flight Information Management System (FIMS)</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Etc.</a:t>
              </a:r>
            </a:p>
          </p:txBody>
        </p:sp>
        <p:sp>
          <p:nvSpPr>
            <p:cNvPr id="60" name="TextBox 59">
              <a:extLst>
                <a:ext uri="{FF2B5EF4-FFF2-40B4-BE49-F238E27FC236}">
                  <a16:creationId xmlns:a16="http://schemas.microsoft.com/office/drawing/2014/main" id="{F44535EE-8763-1440-AD43-1E44E8148FDC}"/>
                </a:ext>
              </a:extLst>
            </p:cNvPr>
            <p:cNvSpPr txBox="1"/>
            <p:nvPr/>
          </p:nvSpPr>
          <p:spPr>
            <a:xfrm>
              <a:off x="1679581" y="5121132"/>
              <a:ext cx="1353242" cy="415756"/>
            </a:xfrm>
            <a:prstGeom prst="rect">
              <a:avLst/>
            </a:prstGeom>
            <a:noFill/>
          </p:spPr>
          <p:txBody>
            <a:bodyPr wrap="square" rtlCol="0">
              <a:spAutoFit/>
            </a:bodyPr>
            <a:lstStyle/>
            <a:p>
              <a:pPr algn="ctr" defTabSz="914377" fontAlgn="base">
                <a:spcBef>
                  <a:spcPct val="0"/>
                </a:spcBef>
                <a:spcAft>
                  <a:spcPct val="0"/>
                </a:spcAft>
                <a:defRPr/>
              </a:pPr>
              <a:r>
                <a:rPr lang="en-US" sz="1051" dirty="0">
                  <a:solidFill>
                    <a:prstClr val="black"/>
                  </a:solidFill>
                  <a:latin typeface="Calibri" pitchFamily="34" charset="0"/>
                  <a:ea typeface="ＭＳ Ｐゴシック"/>
                </a:rPr>
                <a:t>FAA Authoritative Data Sources</a:t>
              </a:r>
            </a:p>
          </p:txBody>
        </p:sp>
        <p:pic>
          <p:nvPicPr>
            <p:cNvPr id="61" name="Picture 18" descr="Image result for data icon transparent">
              <a:extLst>
                <a:ext uri="{FF2B5EF4-FFF2-40B4-BE49-F238E27FC236}">
                  <a16:creationId xmlns:a16="http://schemas.microsoft.com/office/drawing/2014/main" id="{94BDE792-A6B3-2D41-8A5A-82D95FC0DBAA}"/>
                </a:ext>
              </a:extLst>
            </p:cNvPr>
            <p:cNvPicPr>
              <a:picLocks noChangeAspect="1" noChangeArrowheads="1"/>
            </p:cNvPicPr>
            <p:nvPr/>
          </p:nvPicPr>
          <p:blipFill>
            <a:blip r:embed="rId10" cstate="email">
              <a:duotone>
                <a:prstClr val="black"/>
                <a:schemeClr val="tx2">
                  <a:tint val="45000"/>
                  <a:satMod val="400000"/>
                </a:schemeClr>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071153" y="4345185"/>
              <a:ext cx="690773" cy="690773"/>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747AED32-DE47-3245-A6AF-08C6000CC5C4}"/>
                </a:ext>
              </a:extLst>
            </p:cNvPr>
            <p:cNvCxnSpPr>
              <a:stCxn id="50" idx="3"/>
              <a:endCxn id="87" idx="1"/>
            </p:cNvCxnSpPr>
            <p:nvPr/>
          </p:nvCxnSpPr>
          <p:spPr>
            <a:xfrm>
              <a:off x="2745658" y="2465921"/>
              <a:ext cx="696274" cy="736074"/>
            </a:xfrm>
            <a:prstGeom prst="straightConnector1">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9CD7F5E-762E-9446-B6B4-EE77365BF9FD}"/>
                </a:ext>
              </a:extLst>
            </p:cNvPr>
            <p:cNvCxnSpPr>
              <a:stCxn id="49" idx="3"/>
            </p:cNvCxnSpPr>
            <p:nvPr/>
          </p:nvCxnSpPr>
          <p:spPr>
            <a:xfrm flipV="1">
              <a:off x="2774054" y="3567492"/>
              <a:ext cx="595621" cy="222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C8F26D2E-74B2-EB4A-B20F-B83A2965FB85}"/>
                </a:ext>
              </a:extLst>
            </p:cNvPr>
            <p:cNvCxnSpPr>
              <a:cxnSpLocks/>
            </p:cNvCxnSpPr>
            <p:nvPr/>
          </p:nvCxnSpPr>
          <p:spPr>
            <a:xfrm flipV="1">
              <a:off x="2792443" y="3937439"/>
              <a:ext cx="618972" cy="777692"/>
            </a:xfrm>
            <a:prstGeom prst="straightConnector1">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16DAA5AC-888A-9945-B534-8AC877179710}"/>
                </a:ext>
              </a:extLst>
            </p:cNvPr>
            <p:cNvCxnSpPr>
              <a:stCxn id="87" idx="3"/>
              <a:endCxn id="55" idx="1"/>
            </p:cNvCxnSpPr>
            <p:nvPr/>
          </p:nvCxnSpPr>
          <p:spPr>
            <a:xfrm flipV="1">
              <a:off x="5887641" y="2347319"/>
              <a:ext cx="857741" cy="85467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93409033-AEB5-5E42-9C13-96F1958D547E}"/>
                </a:ext>
              </a:extLst>
            </p:cNvPr>
            <p:cNvCxnSpPr>
              <a:endCxn id="56" idx="1"/>
            </p:cNvCxnSpPr>
            <p:nvPr/>
          </p:nvCxnSpPr>
          <p:spPr>
            <a:xfrm>
              <a:off x="5877454" y="3453482"/>
              <a:ext cx="867926" cy="611"/>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4C7BE61E-335F-9345-8E4F-FAC1B04B15BC}"/>
                </a:ext>
              </a:extLst>
            </p:cNvPr>
            <p:cNvCxnSpPr>
              <a:endCxn id="57" idx="1"/>
            </p:cNvCxnSpPr>
            <p:nvPr/>
          </p:nvCxnSpPr>
          <p:spPr>
            <a:xfrm>
              <a:off x="5877454" y="3836975"/>
              <a:ext cx="867926" cy="723893"/>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2CD6F7A9-CA01-AB46-9111-95B024D15CD2}"/>
                </a:ext>
              </a:extLst>
            </p:cNvPr>
            <p:cNvSpPr txBox="1"/>
            <p:nvPr/>
          </p:nvSpPr>
          <p:spPr>
            <a:xfrm>
              <a:off x="6228304" y="4996996"/>
              <a:ext cx="2382314" cy="1169553"/>
            </a:xfrm>
            <a:prstGeom prst="rect">
              <a:avLst/>
            </a:prstGeom>
            <a:noFill/>
          </p:spPr>
          <p:txBody>
            <a:bodyPr wrap="square" rtlCol="0">
              <a:spAutoFit/>
            </a:bodyPr>
            <a:lstStyle/>
            <a:p>
              <a:pPr defTabSz="914377" fontAlgn="base">
                <a:spcBef>
                  <a:spcPct val="0"/>
                </a:spcBef>
                <a:spcAft>
                  <a:spcPct val="0"/>
                </a:spcAft>
                <a:defRPr/>
              </a:pPr>
              <a:r>
                <a:rPr lang="en-US" sz="1000" dirty="0">
                  <a:solidFill>
                    <a:prstClr val="black"/>
                  </a:solidFill>
                  <a:latin typeface="Calibri" pitchFamily="34" charset="0"/>
                  <a:ea typeface="ＭＳ Ｐゴシック"/>
                </a:rPr>
                <a:t>Commercial UAS Service Suppliers (USS)</a:t>
              </a:r>
            </a:p>
            <a:p>
              <a:pPr defTabSz="914377" fontAlgn="base">
                <a:spcBef>
                  <a:spcPct val="0"/>
                </a:spcBef>
                <a:spcAft>
                  <a:spcPct val="0"/>
                </a:spcAft>
                <a:defRPr/>
              </a:pPr>
              <a:r>
                <a:rPr lang="en-US" sz="1000" dirty="0">
                  <a:solidFill>
                    <a:prstClr val="black"/>
                  </a:solidFill>
                  <a:latin typeface="Calibri" pitchFamily="34" charset="0"/>
                  <a:ea typeface="ＭＳ Ｐゴシック"/>
                </a:rPr>
                <a:t>host applications and services such as: </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Flight Planning</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Strategic UAS traffic de-confliction</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Weather</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Flight Restrictions</a:t>
              </a:r>
            </a:p>
            <a:p>
              <a:pPr marL="114297" indent="-114297" defTabSz="914377" fontAlgn="base">
                <a:spcBef>
                  <a:spcPct val="0"/>
                </a:spcBef>
                <a:spcAft>
                  <a:spcPct val="0"/>
                </a:spcAft>
                <a:buFont typeface="Arial" panose="020B0604020202020204" pitchFamily="34" charset="0"/>
                <a:buChar char="•"/>
                <a:defRPr/>
              </a:pPr>
              <a:r>
                <a:rPr lang="en-US" sz="1000" dirty="0">
                  <a:solidFill>
                    <a:prstClr val="black"/>
                  </a:solidFill>
                  <a:latin typeface="Calibri" pitchFamily="34" charset="0"/>
                  <a:ea typeface="ＭＳ Ｐゴシック"/>
                </a:rPr>
                <a:t>Etc.</a:t>
              </a:r>
            </a:p>
          </p:txBody>
        </p:sp>
        <p:sp>
          <p:nvSpPr>
            <p:cNvPr id="69" name="TextBox 68">
              <a:extLst>
                <a:ext uri="{FF2B5EF4-FFF2-40B4-BE49-F238E27FC236}">
                  <a16:creationId xmlns:a16="http://schemas.microsoft.com/office/drawing/2014/main" id="{48381AF8-AC44-1D48-850B-83A3352BB2E0}"/>
                </a:ext>
              </a:extLst>
            </p:cNvPr>
            <p:cNvSpPr txBox="1"/>
            <p:nvPr/>
          </p:nvSpPr>
          <p:spPr>
            <a:xfrm>
              <a:off x="6887163" y="2346705"/>
              <a:ext cx="713658" cy="369332"/>
            </a:xfrm>
            <a:prstGeom prst="rect">
              <a:avLst/>
            </a:prstGeom>
            <a:noFill/>
          </p:spPr>
          <p:txBody>
            <a:bodyPr wrap="none" rtlCol="0">
              <a:spAutoFit/>
            </a:bodyPr>
            <a:lstStyle/>
            <a:p>
              <a:pPr defTabSz="914377" fontAlgn="base">
                <a:spcBef>
                  <a:spcPct val="0"/>
                </a:spcBef>
                <a:spcAft>
                  <a:spcPct val="0"/>
                </a:spcAft>
                <a:defRPr/>
              </a:pPr>
              <a:r>
                <a:rPr lang="en-US" dirty="0">
                  <a:solidFill>
                    <a:prstClr val="black"/>
                  </a:solidFill>
                  <a:latin typeface="Calibri" pitchFamily="34" charset="0"/>
                  <a:ea typeface="ＭＳ Ｐゴシック"/>
                </a:rPr>
                <a:t>USS 1</a:t>
              </a:r>
            </a:p>
          </p:txBody>
        </p:sp>
        <p:sp>
          <p:nvSpPr>
            <p:cNvPr id="70" name="TextBox 69">
              <a:extLst>
                <a:ext uri="{FF2B5EF4-FFF2-40B4-BE49-F238E27FC236}">
                  <a16:creationId xmlns:a16="http://schemas.microsoft.com/office/drawing/2014/main" id="{9B332400-8140-B348-A757-5F71A5E031E8}"/>
                </a:ext>
              </a:extLst>
            </p:cNvPr>
            <p:cNvSpPr txBox="1"/>
            <p:nvPr/>
          </p:nvSpPr>
          <p:spPr>
            <a:xfrm>
              <a:off x="6887163" y="3453480"/>
              <a:ext cx="713658" cy="369332"/>
            </a:xfrm>
            <a:prstGeom prst="rect">
              <a:avLst/>
            </a:prstGeom>
            <a:noFill/>
          </p:spPr>
          <p:txBody>
            <a:bodyPr wrap="none" rtlCol="0">
              <a:spAutoFit/>
            </a:bodyPr>
            <a:lstStyle/>
            <a:p>
              <a:pPr defTabSz="914377" fontAlgn="base">
                <a:spcBef>
                  <a:spcPct val="0"/>
                </a:spcBef>
                <a:spcAft>
                  <a:spcPct val="0"/>
                </a:spcAft>
                <a:defRPr/>
              </a:pPr>
              <a:r>
                <a:rPr lang="en-US" dirty="0">
                  <a:solidFill>
                    <a:prstClr val="black"/>
                  </a:solidFill>
                  <a:latin typeface="Calibri" pitchFamily="34" charset="0"/>
                  <a:ea typeface="ＭＳ Ｐゴシック"/>
                </a:rPr>
                <a:t>USS 2</a:t>
              </a:r>
            </a:p>
          </p:txBody>
        </p:sp>
        <p:sp>
          <p:nvSpPr>
            <p:cNvPr id="71" name="TextBox 70">
              <a:extLst>
                <a:ext uri="{FF2B5EF4-FFF2-40B4-BE49-F238E27FC236}">
                  <a16:creationId xmlns:a16="http://schemas.microsoft.com/office/drawing/2014/main" id="{99CEB925-5DA6-8247-8DB8-D757A868DA1F}"/>
                </a:ext>
              </a:extLst>
            </p:cNvPr>
            <p:cNvSpPr txBox="1"/>
            <p:nvPr/>
          </p:nvSpPr>
          <p:spPr>
            <a:xfrm>
              <a:off x="6887160" y="4548707"/>
              <a:ext cx="713658" cy="369332"/>
            </a:xfrm>
            <a:prstGeom prst="rect">
              <a:avLst/>
            </a:prstGeom>
            <a:noFill/>
          </p:spPr>
          <p:txBody>
            <a:bodyPr wrap="none" rtlCol="0">
              <a:spAutoFit/>
            </a:bodyPr>
            <a:lstStyle/>
            <a:p>
              <a:pPr defTabSz="914377" fontAlgn="base">
                <a:spcBef>
                  <a:spcPct val="0"/>
                </a:spcBef>
                <a:spcAft>
                  <a:spcPct val="0"/>
                </a:spcAft>
                <a:defRPr/>
              </a:pPr>
              <a:r>
                <a:rPr lang="en-US" dirty="0">
                  <a:solidFill>
                    <a:prstClr val="black"/>
                  </a:solidFill>
                  <a:latin typeface="Calibri" pitchFamily="34" charset="0"/>
                  <a:ea typeface="ＭＳ Ｐゴシック"/>
                </a:rPr>
                <a:t>USS 3</a:t>
              </a:r>
            </a:p>
          </p:txBody>
        </p:sp>
        <p:cxnSp>
          <p:nvCxnSpPr>
            <p:cNvPr id="72" name="Straight Arrow Connector 71">
              <a:extLst>
                <a:ext uri="{FF2B5EF4-FFF2-40B4-BE49-F238E27FC236}">
                  <a16:creationId xmlns:a16="http://schemas.microsoft.com/office/drawing/2014/main" id="{B4E948FA-CE5D-724A-8271-5E5FFAD792FD}"/>
                </a:ext>
              </a:extLst>
            </p:cNvPr>
            <p:cNvCxnSpPr>
              <a:endCxn id="69" idx="2"/>
            </p:cNvCxnSpPr>
            <p:nvPr/>
          </p:nvCxnSpPr>
          <p:spPr>
            <a:xfrm flipV="1">
              <a:off x="7252002" y="2716039"/>
              <a:ext cx="3" cy="365191"/>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BE91276B-606A-4E45-A3BC-F1349A4B48AD}"/>
                </a:ext>
              </a:extLst>
            </p:cNvPr>
            <p:cNvCxnSpPr/>
            <p:nvPr/>
          </p:nvCxnSpPr>
          <p:spPr>
            <a:xfrm flipV="1">
              <a:off x="7252002" y="3824883"/>
              <a:ext cx="3" cy="365191"/>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594F5584-143B-2145-9664-514F901938A3}"/>
                </a:ext>
              </a:extLst>
            </p:cNvPr>
            <p:cNvSpPr txBox="1"/>
            <p:nvPr/>
          </p:nvSpPr>
          <p:spPr>
            <a:xfrm>
              <a:off x="8692689" y="5348543"/>
              <a:ext cx="1822931" cy="861774"/>
            </a:xfrm>
            <a:prstGeom prst="rect">
              <a:avLst/>
            </a:prstGeom>
            <a:noFill/>
          </p:spPr>
          <p:txBody>
            <a:bodyPr wrap="square" rtlCol="0">
              <a:spAutoFit/>
            </a:bodyPr>
            <a:lstStyle/>
            <a:p>
              <a:pPr defTabSz="914377" fontAlgn="base">
                <a:spcBef>
                  <a:spcPct val="0"/>
                </a:spcBef>
                <a:spcAft>
                  <a:spcPct val="0"/>
                </a:spcAft>
                <a:defRPr/>
              </a:pPr>
              <a:r>
                <a:rPr lang="en-US" sz="1000" dirty="0">
                  <a:solidFill>
                    <a:prstClr val="black"/>
                  </a:solidFill>
                  <a:latin typeface="Calibri" pitchFamily="34" charset="0"/>
                  <a:ea typeface="ＭＳ Ｐゴシック"/>
                </a:rPr>
                <a:t>UAS Operators and Other Users</a:t>
              </a:r>
            </a:p>
            <a:p>
              <a:pPr marL="114297" indent="-114297">
                <a:spcBef>
                  <a:spcPct val="0"/>
                </a:spcBef>
                <a:buFont typeface="Arial" panose="020B0604020202020204" pitchFamily="34" charset="0"/>
                <a:buChar char="•"/>
                <a:defRPr/>
              </a:pPr>
              <a:r>
                <a:rPr lang="en-US" sz="1000" dirty="0">
                  <a:solidFill>
                    <a:prstClr val="black"/>
                  </a:solidFill>
                  <a:latin typeface="Calibri" pitchFamily="34" charset="0"/>
                  <a:ea typeface="ＭＳ Ｐゴシック"/>
                </a:rPr>
                <a:t>Public Safety</a:t>
              </a:r>
            </a:p>
            <a:p>
              <a:pPr marL="114297" indent="-114297">
                <a:spcBef>
                  <a:spcPct val="0"/>
                </a:spcBef>
                <a:buFont typeface="Arial" panose="020B0604020202020204" pitchFamily="34" charset="0"/>
                <a:buChar char="•"/>
                <a:defRPr/>
              </a:pPr>
              <a:r>
                <a:rPr lang="en-US" sz="1000" dirty="0">
                  <a:solidFill>
                    <a:prstClr val="black"/>
                  </a:solidFill>
                  <a:latin typeface="Calibri" pitchFamily="34" charset="0"/>
                  <a:ea typeface="ＭＳ Ｐゴシック"/>
                </a:rPr>
                <a:t>Law Enforcement</a:t>
              </a:r>
            </a:p>
            <a:p>
              <a:pPr marL="114297" indent="-114297">
                <a:spcBef>
                  <a:spcPct val="0"/>
                </a:spcBef>
                <a:buFont typeface="Arial" panose="020B0604020202020204" pitchFamily="34" charset="0"/>
                <a:buChar char="•"/>
                <a:defRPr/>
              </a:pPr>
              <a:r>
                <a:rPr lang="en-US" sz="1000" dirty="0">
                  <a:solidFill>
                    <a:prstClr val="black"/>
                  </a:solidFill>
                  <a:latin typeface="Calibri" pitchFamily="34" charset="0"/>
                  <a:ea typeface="ＭＳ Ｐゴシック"/>
                </a:rPr>
                <a:t>General Public</a:t>
              </a:r>
            </a:p>
            <a:p>
              <a:pPr marL="114297" indent="-114297">
                <a:spcBef>
                  <a:spcPct val="0"/>
                </a:spcBef>
                <a:buFont typeface="Arial" panose="020B0604020202020204" pitchFamily="34" charset="0"/>
                <a:buChar char="•"/>
                <a:defRPr/>
              </a:pPr>
              <a:r>
                <a:rPr lang="en-US" sz="1000" dirty="0">
                  <a:solidFill>
                    <a:prstClr val="black"/>
                  </a:solidFill>
                  <a:latin typeface="Calibri" pitchFamily="34" charset="0"/>
                  <a:ea typeface="ＭＳ Ｐゴシック"/>
                </a:rPr>
                <a:t>Etc.</a:t>
              </a:r>
            </a:p>
          </p:txBody>
        </p:sp>
        <p:cxnSp>
          <p:nvCxnSpPr>
            <p:cNvPr id="75" name="Straight Arrow Connector 74">
              <a:extLst>
                <a:ext uri="{FF2B5EF4-FFF2-40B4-BE49-F238E27FC236}">
                  <a16:creationId xmlns:a16="http://schemas.microsoft.com/office/drawing/2014/main" id="{033B8ABF-6963-9B4A-876E-B13A082A0F5D}"/>
                </a:ext>
              </a:extLst>
            </p:cNvPr>
            <p:cNvCxnSpPr>
              <a:stCxn id="55" idx="3"/>
              <a:endCxn id="52" idx="1"/>
            </p:cNvCxnSpPr>
            <p:nvPr/>
          </p:nvCxnSpPr>
          <p:spPr>
            <a:xfrm flipV="1">
              <a:off x="7758632" y="2219953"/>
              <a:ext cx="1080587" cy="127365"/>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B189D8FF-280D-B249-8A61-122D4A25C288}"/>
                </a:ext>
              </a:extLst>
            </p:cNvPr>
            <p:cNvCxnSpPr>
              <a:stCxn id="56" idx="3"/>
              <a:endCxn id="53" idx="1"/>
            </p:cNvCxnSpPr>
            <p:nvPr/>
          </p:nvCxnSpPr>
          <p:spPr>
            <a:xfrm flipV="1">
              <a:off x="7758632" y="2835110"/>
              <a:ext cx="1692116" cy="61898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77" name="Picture 20" descr="Image result for fixed wing drone icon transparent">
              <a:extLst>
                <a:ext uri="{FF2B5EF4-FFF2-40B4-BE49-F238E27FC236}">
                  <a16:creationId xmlns:a16="http://schemas.microsoft.com/office/drawing/2014/main" id="{CB240548-7D69-A94D-A32A-7ECACC654D5F}"/>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905575" y="3331558"/>
              <a:ext cx="873131" cy="510604"/>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Arrow Connector 77">
              <a:extLst>
                <a:ext uri="{FF2B5EF4-FFF2-40B4-BE49-F238E27FC236}">
                  <a16:creationId xmlns:a16="http://schemas.microsoft.com/office/drawing/2014/main" id="{EC0E570E-FA51-D94A-BEAD-0531F876CD60}"/>
                </a:ext>
              </a:extLst>
            </p:cNvPr>
            <p:cNvCxnSpPr>
              <a:endCxn id="77" idx="1"/>
            </p:cNvCxnSpPr>
            <p:nvPr/>
          </p:nvCxnSpPr>
          <p:spPr>
            <a:xfrm flipV="1">
              <a:off x="7758629" y="3586862"/>
              <a:ext cx="1146945" cy="11715"/>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61BEF71C-0994-1647-A13B-241BFBA668CC}"/>
                </a:ext>
              </a:extLst>
            </p:cNvPr>
            <p:cNvCxnSpPr>
              <a:stCxn id="57" idx="3"/>
              <a:endCxn id="54" idx="1"/>
            </p:cNvCxnSpPr>
            <p:nvPr/>
          </p:nvCxnSpPr>
          <p:spPr>
            <a:xfrm flipV="1">
              <a:off x="7758630" y="4077260"/>
              <a:ext cx="1640950" cy="483608"/>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00FF9C22-00ED-904F-AB8F-74226E89B08D}"/>
                </a:ext>
              </a:extLst>
            </p:cNvPr>
            <p:cNvCxnSpPr>
              <a:endCxn id="51" idx="1"/>
            </p:cNvCxnSpPr>
            <p:nvPr/>
          </p:nvCxnSpPr>
          <p:spPr>
            <a:xfrm>
              <a:off x="7758629" y="4773839"/>
              <a:ext cx="1554855" cy="167537"/>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1" name="Rounded Rectangle 80">
              <a:extLst>
                <a:ext uri="{FF2B5EF4-FFF2-40B4-BE49-F238E27FC236}">
                  <a16:creationId xmlns:a16="http://schemas.microsoft.com/office/drawing/2014/main" id="{53F9A20A-63BB-AC47-BB59-4C07139B60BC}"/>
                </a:ext>
              </a:extLst>
            </p:cNvPr>
            <p:cNvSpPr/>
            <p:nvPr/>
          </p:nvSpPr>
          <p:spPr>
            <a:xfrm>
              <a:off x="1752603" y="1365378"/>
              <a:ext cx="4267209" cy="4838988"/>
            </a:xfrm>
            <a:prstGeom prst="roundRect">
              <a:avLst>
                <a:gd name="adj" fmla="val 4703"/>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defTabSz="914377" fontAlgn="base">
                <a:spcBef>
                  <a:spcPct val="0"/>
                </a:spcBef>
                <a:spcAft>
                  <a:spcPct val="0"/>
                </a:spcAft>
                <a:defRPr/>
              </a:pPr>
              <a:r>
                <a:rPr lang="en-US" sz="2400" b="1" dirty="0">
                  <a:solidFill>
                    <a:srgbClr val="FF0000"/>
                  </a:solidFill>
                  <a:latin typeface="Calibri"/>
                </a:rPr>
                <a:t>FAA Capabilities</a:t>
              </a:r>
            </a:p>
          </p:txBody>
        </p:sp>
        <p:sp>
          <p:nvSpPr>
            <p:cNvPr id="82" name="Rounded Rectangle 81">
              <a:extLst>
                <a:ext uri="{FF2B5EF4-FFF2-40B4-BE49-F238E27FC236}">
                  <a16:creationId xmlns:a16="http://schemas.microsoft.com/office/drawing/2014/main" id="{7B1E60B3-8F24-304D-B0FE-F3E78DAFC446}"/>
                </a:ext>
              </a:extLst>
            </p:cNvPr>
            <p:cNvSpPr/>
            <p:nvPr/>
          </p:nvSpPr>
          <p:spPr>
            <a:xfrm>
              <a:off x="6092773" y="1359678"/>
              <a:ext cx="4404052" cy="4838988"/>
            </a:xfrm>
            <a:prstGeom prst="roundRect">
              <a:avLst>
                <a:gd name="adj" fmla="val 5320"/>
              </a:avLst>
            </a:prstGeom>
            <a:noFill/>
            <a:ln w="28575">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defTabSz="914377" fontAlgn="base">
                <a:spcBef>
                  <a:spcPct val="0"/>
                </a:spcBef>
                <a:spcAft>
                  <a:spcPct val="0"/>
                </a:spcAft>
                <a:defRPr/>
              </a:pPr>
              <a:r>
                <a:rPr lang="en-US" sz="2400" b="1" dirty="0">
                  <a:solidFill>
                    <a:srgbClr val="1F497D"/>
                  </a:solidFill>
                  <a:latin typeface="Calibri"/>
                </a:rPr>
                <a:t>Industry Capabilities</a:t>
              </a:r>
            </a:p>
          </p:txBody>
        </p:sp>
        <p:cxnSp>
          <p:nvCxnSpPr>
            <p:cNvPr id="83" name="Straight Arrow Connector 82">
              <a:extLst>
                <a:ext uri="{FF2B5EF4-FFF2-40B4-BE49-F238E27FC236}">
                  <a16:creationId xmlns:a16="http://schemas.microsoft.com/office/drawing/2014/main" id="{F74835FB-EC8B-F347-A531-0057A35BB302}"/>
                </a:ext>
              </a:extLst>
            </p:cNvPr>
            <p:cNvCxnSpPr>
              <a:stCxn id="52" idx="3"/>
            </p:cNvCxnSpPr>
            <p:nvPr/>
          </p:nvCxnSpPr>
          <p:spPr>
            <a:xfrm>
              <a:off x="9845059" y="2219953"/>
              <a:ext cx="144775" cy="311419"/>
            </a:xfrm>
            <a:prstGeom prst="straightConnector1">
              <a:avLst/>
            </a:prstGeom>
            <a:ln>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4BAC70FB-26EB-C84B-9EA1-89A71809AF70}"/>
                </a:ext>
              </a:extLst>
            </p:cNvPr>
            <p:cNvCxnSpPr/>
            <p:nvPr/>
          </p:nvCxnSpPr>
          <p:spPr>
            <a:xfrm flipH="1">
              <a:off x="9715713" y="3210409"/>
              <a:ext cx="215632" cy="247874"/>
            </a:xfrm>
            <a:prstGeom prst="straightConnector1">
              <a:avLst/>
            </a:prstGeom>
            <a:ln>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314CAC44-9707-3546-948F-909E661E31FB}"/>
                </a:ext>
              </a:extLst>
            </p:cNvPr>
            <p:cNvCxnSpPr/>
            <p:nvPr/>
          </p:nvCxnSpPr>
          <p:spPr>
            <a:xfrm>
              <a:off x="10102902" y="3260829"/>
              <a:ext cx="144775" cy="311419"/>
            </a:xfrm>
            <a:prstGeom prst="straightConnector1">
              <a:avLst/>
            </a:prstGeom>
            <a:ln>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0ED17F05-243F-5840-AFEA-EAD8EF398F4B}"/>
                </a:ext>
              </a:extLst>
            </p:cNvPr>
            <p:cNvCxnSpPr>
              <a:stCxn id="54" idx="0"/>
            </p:cNvCxnSpPr>
            <p:nvPr/>
          </p:nvCxnSpPr>
          <p:spPr>
            <a:xfrm>
              <a:off x="9902482" y="3574337"/>
              <a:ext cx="272799" cy="170856"/>
            </a:xfrm>
            <a:prstGeom prst="straightConnector1">
              <a:avLst/>
            </a:prstGeom>
            <a:ln>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89" name="Slide Number Placeholder 88">
            <a:extLst>
              <a:ext uri="{FF2B5EF4-FFF2-40B4-BE49-F238E27FC236}">
                <a16:creationId xmlns:a16="http://schemas.microsoft.com/office/drawing/2014/main" id="{A58DC36E-3CED-614D-99D1-862707829369}"/>
              </a:ext>
            </a:extLst>
          </p:cNvPr>
          <p:cNvSpPr>
            <a:spLocks noGrp="1"/>
          </p:cNvSpPr>
          <p:nvPr>
            <p:ph type="sldNum" sz="quarter" idx="12"/>
          </p:nvPr>
        </p:nvSpPr>
        <p:spPr/>
        <p:txBody>
          <a:bodyPr/>
          <a:lstStyle/>
          <a:p>
            <a:fld id="{FDB771A7-AF6A-44EE-85DB-F1B8B04FEC87}" type="slidenum">
              <a:rPr lang="en-US" smtClean="0"/>
              <a:pPr/>
              <a:t>11</a:t>
            </a:fld>
            <a:endParaRPr lang="en-US"/>
          </a:p>
        </p:txBody>
      </p:sp>
    </p:spTree>
    <p:extLst>
      <p:ext uri="{BB962C8B-B14F-4D97-AF65-F5344CB8AC3E}">
        <p14:creationId xmlns:p14="http://schemas.microsoft.com/office/powerpoint/2010/main" val="359884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49"/>
            <a:ext cx="10515600" cy="1325563"/>
          </a:xfrm>
        </p:spPr>
        <p:txBody>
          <a:bodyPr/>
          <a:lstStyle/>
          <a:p>
            <a:r>
              <a:rPr lang="en-US" dirty="0">
                <a:latin typeface="Arial" panose="020B0604020202020204" pitchFamily="34" charset="0"/>
                <a:cs typeface="Arial" panose="020B0604020202020204" pitchFamily="34" charset="0"/>
              </a:rPr>
              <a:t>Flight Planning with UTM</a:t>
            </a:r>
            <a:endParaRPr lang="en-US" dirty="0">
              <a:highlight>
                <a:srgbClr val="FF0000"/>
              </a:highlight>
              <a:latin typeface="Arial" panose="020B0604020202020204" pitchFamily="34" charset="0"/>
              <a:cs typeface="Arial" panose="020B0604020202020204" pitchFamily="34" charset="0"/>
            </a:endParaRPr>
          </a:p>
        </p:txBody>
      </p:sp>
      <p:sp>
        <p:nvSpPr>
          <p:cNvPr id="89" name="Slide Number Placeholder 88">
            <a:extLst>
              <a:ext uri="{FF2B5EF4-FFF2-40B4-BE49-F238E27FC236}">
                <a16:creationId xmlns:a16="http://schemas.microsoft.com/office/drawing/2014/main" id="{A58DC36E-3CED-614D-99D1-862707829369}"/>
              </a:ext>
            </a:extLst>
          </p:cNvPr>
          <p:cNvSpPr>
            <a:spLocks noGrp="1"/>
          </p:cNvSpPr>
          <p:nvPr>
            <p:ph type="sldNum" sz="quarter" idx="12"/>
          </p:nvPr>
        </p:nvSpPr>
        <p:spPr/>
        <p:txBody>
          <a:bodyPr/>
          <a:lstStyle/>
          <a:p>
            <a:fld id="{FDB771A7-AF6A-44EE-85DB-F1B8B04FEC87}" type="slidenum">
              <a:rPr lang="en-US" smtClean="0"/>
              <a:pPr/>
              <a:t>12</a:t>
            </a:fld>
            <a:endParaRPr lang="en-US"/>
          </a:p>
        </p:txBody>
      </p:sp>
      <p:grpSp>
        <p:nvGrpSpPr>
          <p:cNvPr id="170" name="Group 169">
            <a:extLst>
              <a:ext uri="{FF2B5EF4-FFF2-40B4-BE49-F238E27FC236}">
                <a16:creationId xmlns:a16="http://schemas.microsoft.com/office/drawing/2014/main" id="{93FD4731-68B9-1D42-B809-9919E950BCE6}"/>
              </a:ext>
            </a:extLst>
          </p:cNvPr>
          <p:cNvGrpSpPr/>
          <p:nvPr/>
        </p:nvGrpSpPr>
        <p:grpSpPr>
          <a:xfrm>
            <a:off x="1952500" y="1498281"/>
            <a:ext cx="8286999" cy="5176311"/>
            <a:chOff x="2198545" y="1559332"/>
            <a:chExt cx="8145689" cy="4990993"/>
          </a:xfrm>
        </p:grpSpPr>
        <p:pic>
          <p:nvPicPr>
            <p:cNvPr id="45" name="Picture 44">
              <a:extLst>
                <a:ext uri="{FF2B5EF4-FFF2-40B4-BE49-F238E27FC236}">
                  <a16:creationId xmlns:a16="http://schemas.microsoft.com/office/drawing/2014/main" id="{ED9CFB1C-B268-6E4A-A083-9ED66A3610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1410" b="11285"/>
            <a:stretch/>
          </p:blipFill>
          <p:spPr>
            <a:xfrm rot="10800000">
              <a:off x="8294934" y="3524404"/>
              <a:ext cx="2038632" cy="3014972"/>
            </a:xfrm>
            <a:prstGeom prst="rect">
              <a:avLst/>
            </a:prstGeom>
          </p:spPr>
        </p:pic>
        <p:pic>
          <p:nvPicPr>
            <p:cNvPr id="55" name="Picture 54" descr="Image result for cloud icon transparent">
              <a:extLst>
                <a:ext uri="{FF2B5EF4-FFF2-40B4-BE49-F238E27FC236}">
                  <a16:creationId xmlns:a16="http://schemas.microsoft.com/office/drawing/2014/main" id="{EBFD8A87-A6F7-E24A-AFEA-715264EF8BE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9998"/>
            <a:stretch/>
          </p:blipFill>
          <p:spPr bwMode="auto">
            <a:xfrm>
              <a:off x="5841756" y="2807422"/>
              <a:ext cx="786539" cy="75254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Image result for cloud icon transparent">
              <a:extLst>
                <a:ext uri="{FF2B5EF4-FFF2-40B4-BE49-F238E27FC236}">
                  <a16:creationId xmlns:a16="http://schemas.microsoft.com/office/drawing/2014/main" id="{EB9B6963-F969-5B48-B875-A0935CFC4CD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998" b="13550"/>
            <a:stretch/>
          </p:blipFill>
          <p:spPr bwMode="auto">
            <a:xfrm>
              <a:off x="6033194" y="5365420"/>
              <a:ext cx="786539" cy="63925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48381AF8-AC44-1D48-850B-83A3352BB2E0}"/>
                </a:ext>
              </a:extLst>
            </p:cNvPr>
            <p:cNvSpPr txBox="1"/>
            <p:nvPr/>
          </p:nvSpPr>
          <p:spPr>
            <a:xfrm>
              <a:off x="5902583" y="3177628"/>
              <a:ext cx="645376" cy="338678"/>
            </a:xfrm>
            <a:prstGeom prst="rect">
              <a:avLst/>
            </a:prstGeom>
            <a:noFill/>
          </p:spPr>
          <p:txBody>
            <a:bodyPr wrap="none" rtlCol="0">
              <a:spAutoFit/>
            </a:bodyPr>
            <a:lstStyle/>
            <a:p>
              <a:pPr defTabSz="914377" fontAlgn="base">
                <a:spcBef>
                  <a:spcPct val="0"/>
                </a:spcBef>
                <a:spcAft>
                  <a:spcPct val="0"/>
                </a:spcAft>
                <a:defRPr/>
              </a:pPr>
              <a:r>
                <a:rPr lang="en-US" sz="1600" dirty="0">
                  <a:solidFill>
                    <a:prstClr val="black"/>
                  </a:solidFill>
                  <a:latin typeface="Calibri" pitchFamily="34" charset="0"/>
                  <a:ea typeface="ＭＳ Ｐゴシック"/>
                </a:rPr>
                <a:t>USS 1</a:t>
              </a:r>
            </a:p>
          </p:txBody>
        </p:sp>
        <p:sp>
          <p:nvSpPr>
            <p:cNvPr id="70" name="TextBox 69">
              <a:extLst>
                <a:ext uri="{FF2B5EF4-FFF2-40B4-BE49-F238E27FC236}">
                  <a16:creationId xmlns:a16="http://schemas.microsoft.com/office/drawing/2014/main" id="{9B332400-8140-B348-A757-5F71A5E031E8}"/>
                </a:ext>
              </a:extLst>
            </p:cNvPr>
            <p:cNvSpPr txBox="1"/>
            <p:nvPr/>
          </p:nvSpPr>
          <p:spPr>
            <a:xfrm>
              <a:off x="6124842" y="5685044"/>
              <a:ext cx="645376" cy="338678"/>
            </a:xfrm>
            <a:prstGeom prst="rect">
              <a:avLst/>
            </a:prstGeom>
            <a:noFill/>
          </p:spPr>
          <p:txBody>
            <a:bodyPr wrap="none" rtlCol="0">
              <a:spAutoFit/>
            </a:bodyPr>
            <a:lstStyle/>
            <a:p>
              <a:pPr defTabSz="914377" fontAlgn="base">
                <a:spcBef>
                  <a:spcPct val="0"/>
                </a:spcBef>
                <a:spcAft>
                  <a:spcPct val="0"/>
                </a:spcAft>
                <a:defRPr/>
              </a:pPr>
              <a:r>
                <a:rPr lang="en-US" sz="1600" dirty="0">
                  <a:solidFill>
                    <a:prstClr val="black"/>
                  </a:solidFill>
                  <a:latin typeface="Calibri" pitchFamily="34" charset="0"/>
                  <a:ea typeface="ＭＳ Ｐゴシック"/>
                </a:rPr>
                <a:t>USS 2</a:t>
              </a:r>
            </a:p>
          </p:txBody>
        </p:sp>
        <p:pic>
          <p:nvPicPr>
            <p:cNvPr id="77" name="Picture 20" descr="Image result for fixed wing drone icon transparent">
              <a:extLst>
                <a:ext uri="{FF2B5EF4-FFF2-40B4-BE49-F238E27FC236}">
                  <a16:creationId xmlns:a16="http://schemas.microsoft.com/office/drawing/2014/main" id="{CB240548-7D69-A94D-A32A-7ECACC654D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5750" y="2302710"/>
              <a:ext cx="677770" cy="421351"/>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Arrow Connector 77">
              <a:extLst>
                <a:ext uri="{FF2B5EF4-FFF2-40B4-BE49-F238E27FC236}">
                  <a16:creationId xmlns:a16="http://schemas.microsoft.com/office/drawing/2014/main" id="{EC0E570E-FA51-D94A-BEAD-0531F876CD60}"/>
                </a:ext>
              </a:extLst>
            </p:cNvPr>
            <p:cNvCxnSpPr>
              <a:cxnSpLocks/>
              <a:stCxn id="20" idx="3"/>
            </p:cNvCxnSpPr>
            <p:nvPr/>
          </p:nvCxnSpPr>
          <p:spPr>
            <a:xfrm>
              <a:off x="5541306" y="2677843"/>
              <a:ext cx="454032" cy="27409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9C6E58FE-438B-BB40-BEE8-A803FEB10AE7}"/>
                </a:ext>
              </a:extLst>
            </p:cNvPr>
            <p:cNvSpPr/>
            <p:nvPr/>
          </p:nvSpPr>
          <p:spPr>
            <a:xfrm>
              <a:off x="9091206" y="5179075"/>
              <a:ext cx="1010110" cy="1093857"/>
            </a:xfrm>
            <a:prstGeom prst="rect">
              <a:avLst/>
            </a:prstGeom>
            <a:solidFill>
              <a:schemeClr val="accent2">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topwatch">
              <a:extLst>
                <a:ext uri="{FF2B5EF4-FFF2-40B4-BE49-F238E27FC236}">
                  <a16:creationId xmlns:a16="http://schemas.microsoft.com/office/drawing/2014/main" id="{5D898893-3B19-D144-B143-56043E727F0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9463"/>
            <a:stretch/>
          </p:blipFill>
          <p:spPr>
            <a:xfrm>
              <a:off x="9293330" y="5494870"/>
              <a:ext cx="605860" cy="518709"/>
            </a:xfrm>
            <a:prstGeom prst="rect">
              <a:avLst/>
            </a:prstGeom>
          </p:spPr>
        </p:pic>
        <p:sp>
          <p:nvSpPr>
            <p:cNvPr id="94" name="Rectangle 93">
              <a:extLst>
                <a:ext uri="{FF2B5EF4-FFF2-40B4-BE49-F238E27FC236}">
                  <a16:creationId xmlns:a16="http://schemas.microsoft.com/office/drawing/2014/main" id="{DA9D226C-EED3-454D-9635-D995CADCEE32}"/>
                </a:ext>
              </a:extLst>
            </p:cNvPr>
            <p:cNvSpPr/>
            <p:nvPr/>
          </p:nvSpPr>
          <p:spPr>
            <a:xfrm rot="1995225">
              <a:off x="9220478" y="3852766"/>
              <a:ext cx="321450" cy="1950187"/>
            </a:xfrm>
            <a:prstGeom prst="rect">
              <a:avLst/>
            </a:prstGeom>
            <a:solidFill>
              <a:srgbClr val="00E631">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9A64E93-3EB6-F643-9BEC-8CBCB8903E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5212" y="3967154"/>
              <a:ext cx="2089029" cy="2294371"/>
            </a:xfrm>
            <a:prstGeom prst="rect">
              <a:avLst/>
            </a:prstGeom>
          </p:spPr>
        </p:pic>
        <p:pic>
          <p:nvPicPr>
            <p:cNvPr id="20" name="Picture 19">
              <a:extLst>
                <a:ext uri="{FF2B5EF4-FFF2-40B4-BE49-F238E27FC236}">
                  <a16:creationId xmlns:a16="http://schemas.microsoft.com/office/drawing/2014/main" id="{C80643F0-B2A5-2C4F-8764-2C8F5369E5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6759" y="1559332"/>
              <a:ext cx="2014547" cy="2237021"/>
            </a:xfrm>
            <a:prstGeom prst="rect">
              <a:avLst/>
            </a:prstGeom>
          </p:spPr>
        </p:pic>
        <p:cxnSp>
          <p:nvCxnSpPr>
            <p:cNvPr id="40" name="Straight Arrow Connector 39">
              <a:extLst>
                <a:ext uri="{FF2B5EF4-FFF2-40B4-BE49-F238E27FC236}">
                  <a16:creationId xmlns:a16="http://schemas.microsoft.com/office/drawing/2014/main" id="{3A2BB952-FFAD-E44C-8711-DBF7752A2312}"/>
                </a:ext>
              </a:extLst>
            </p:cNvPr>
            <p:cNvCxnSpPr>
              <a:cxnSpLocks/>
              <a:stCxn id="24" idx="3"/>
              <a:endCxn id="56" idx="1"/>
            </p:cNvCxnSpPr>
            <p:nvPr/>
          </p:nvCxnSpPr>
          <p:spPr>
            <a:xfrm>
              <a:off x="5354240" y="5114340"/>
              <a:ext cx="678954" cy="57070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58" name="Picture 8" descr="Image result for drone icon transparent">
              <a:extLst>
                <a:ext uri="{FF2B5EF4-FFF2-40B4-BE49-F238E27FC236}">
                  <a16:creationId xmlns:a16="http://schemas.microsoft.com/office/drawing/2014/main" id="{3DBA8E26-94B7-1849-AE82-6F0B71BE75E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b="23299"/>
            <a:stretch/>
          </p:blipFill>
          <p:spPr bwMode="auto">
            <a:xfrm>
              <a:off x="2198545" y="3997178"/>
              <a:ext cx="780788" cy="636632"/>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a:extLst>
                <a:ext uri="{FF2B5EF4-FFF2-40B4-BE49-F238E27FC236}">
                  <a16:creationId xmlns:a16="http://schemas.microsoft.com/office/drawing/2014/main" id="{2B2D7630-9D4A-914F-AADC-A287E8244C6C}"/>
                </a:ext>
              </a:extLst>
            </p:cNvPr>
            <p:cNvCxnSpPr>
              <a:cxnSpLocks/>
              <a:stCxn id="77" idx="3"/>
              <a:endCxn id="20" idx="1"/>
            </p:cNvCxnSpPr>
            <p:nvPr/>
          </p:nvCxnSpPr>
          <p:spPr>
            <a:xfrm>
              <a:off x="3213520" y="2513386"/>
              <a:ext cx="313239" cy="164457"/>
            </a:xfrm>
            <a:prstGeom prst="straightConnector1">
              <a:avLst/>
            </a:prstGeom>
            <a:ln>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FD9FF208-AD17-AC48-A179-E7016450CAE5}"/>
                </a:ext>
              </a:extLst>
            </p:cNvPr>
            <p:cNvCxnSpPr>
              <a:cxnSpLocks/>
              <a:endCxn id="24" idx="1"/>
            </p:cNvCxnSpPr>
            <p:nvPr/>
          </p:nvCxnSpPr>
          <p:spPr>
            <a:xfrm>
              <a:off x="2874635" y="4577402"/>
              <a:ext cx="390576" cy="536938"/>
            </a:xfrm>
            <a:prstGeom prst="straightConnector1">
              <a:avLst/>
            </a:prstGeom>
            <a:ln>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63" name="Picture 62" descr="Image result for cloud icon transparent">
              <a:extLst>
                <a:ext uri="{FF2B5EF4-FFF2-40B4-BE49-F238E27FC236}">
                  <a16:creationId xmlns:a16="http://schemas.microsoft.com/office/drawing/2014/main" id="{6CCBBA75-63F1-4C45-89DC-7CB27817B5C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832" b="11290"/>
            <a:stretch/>
          </p:blipFill>
          <p:spPr bwMode="auto">
            <a:xfrm>
              <a:off x="6422150" y="4012357"/>
              <a:ext cx="1036571" cy="836135"/>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a:extLst>
                <a:ext uri="{FF2B5EF4-FFF2-40B4-BE49-F238E27FC236}">
                  <a16:creationId xmlns:a16="http://schemas.microsoft.com/office/drawing/2014/main" id="{2F637168-D946-C949-B262-42167FF79959}"/>
                </a:ext>
              </a:extLst>
            </p:cNvPr>
            <p:cNvCxnSpPr>
              <a:cxnSpLocks/>
            </p:cNvCxnSpPr>
            <p:nvPr/>
          </p:nvCxnSpPr>
          <p:spPr>
            <a:xfrm flipH="1" flipV="1">
              <a:off x="6495332" y="3541953"/>
              <a:ext cx="274461" cy="42208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15014919-C56F-9241-B33E-8430E079D627}"/>
                </a:ext>
              </a:extLst>
            </p:cNvPr>
            <p:cNvCxnSpPr>
              <a:cxnSpLocks/>
            </p:cNvCxnSpPr>
            <p:nvPr/>
          </p:nvCxnSpPr>
          <p:spPr>
            <a:xfrm flipV="1">
              <a:off x="6558568" y="4843071"/>
              <a:ext cx="196720" cy="51780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8541842E-CF6D-B541-8C09-E80BA8A3F17B}"/>
                </a:ext>
              </a:extLst>
            </p:cNvPr>
            <p:cNvSpPr txBox="1"/>
            <p:nvPr/>
          </p:nvSpPr>
          <p:spPr>
            <a:xfrm>
              <a:off x="6473893" y="4215185"/>
              <a:ext cx="893180" cy="584989"/>
            </a:xfrm>
            <a:prstGeom prst="rect">
              <a:avLst/>
            </a:prstGeom>
            <a:noFill/>
          </p:spPr>
          <p:txBody>
            <a:bodyPr wrap="none" rtlCol="0">
              <a:spAutoFit/>
            </a:bodyPr>
            <a:lstStyle/>
            <a:p>
              <a:pPr algn="ctr" defTabSz="914377" fontAlgn="base">
                <a:spcBef>
                  <a:spcPct val="0"/>
                </a:spcBef>
                <a:spcAft>
                  <a:spcPct val="0"/>
                </a:spcAft>
                <a:defRPr/>
              </a:pPr>
              <a:r>
                <a:rPr lang="en-US" sz="1600" dirty="0">
                  <a:solidFill>
                    <a:prstClr val="black"/>
                  </a:solidFill>
                  <a:latin typeface="Calibri" pitchFamily="34" charset="0"/>
                  <a:ea typeface="ＭＳ Ｐゴシック"/>
                </a:rPr>
                <a:t>USS </a:t>
              </a:r>
            </a:p>
            <a:p>
              <a:pPr algn="ctr" defTabSz="914377" fontAlgn="base">
                <a:spcBef>
                  <a:spcPct val="0"/>
                </a:spcBef>
                <a:spcAft>
                  <a:spcPct val="0"/>
                </a:spcAft>
                <a:defRPr/>
              </a:pPr>
              <a:r>
                <a:rPr lang="en-US" sz="1600" dirty="0">
                  <a:solidFill>
                    <a:prstClr val="black"/>
                  </a:solidFill>
                  <a:latin typeface="Calibri" pitchFamily="34" charset="0"/>
                  <a:ea typeface="ＭＳ Ｐゴシック"/>
                </a:rPr>
                <a:t>Network</a:t>
              </a:r>
            </a:p>
          </p:txBody>
        </p:sp>
        <p:cxnSp>
          <p:nvCxnSpPr>
            <p:cNvPr id="38" name="Straight Connector 37">
              <a:extLst>
                <a:ext uri="{FF2B5EF4-FFF2-40B4-BE49-F238E27FC236}">
                  <a16:creationId xmlns:a16="http://schemas.microsoft.com/office/drawing/2014/main" id="{6B3A418A-5F4F-1141-A4B7-CC2B326EFC03}"/>
                </a:ext>
              </a:extLst>
            </p:cNvPr>
            <p:cNvCxnSpPr>
              <a:cxnSpLocks/>
              <a:stCxn id="63" idx="3"/>
            </p:cNvCxnSpPr>
            <p:nvPr/>
          </p:nvCxnSpPr>
          <p:spPr>
            <a:xfrm flipV="1">
              <a:off x="7458720" y="3524404"/>
              <a:ext cx="836214" cy="90602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20B402-AE80-AD4E-8309-C339DD5BBFD8}"/>
                </a:ext>
              </a:extLst>
            </p:cNvPr>
            <p:cNvCxnSpPr>
              <a:cxnSpLocks/>
              <a:stCxn id="63" idx="3"/>
            </p:cNvCxnSpPr>
            <p:nvPr/>
          </p:nvCxnSpPr>
          <p:spPr>
            <a:xfrm>
              <a:off x="7458720" y="4430425"/>
              <a:ext cx="851999" cy="210562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A9D7B5F-4E2F-4A4C-90E7-21898F5108D2}"/>
                </a:ext>
              </a:extLst>
            </p:cNvPr>
            <p:cNvCxnSpPr>
              <a:cxnSpLocks/>
            </p:cNvCxnSpPr>
            <p:nvPr/>
          </p:nvCxnSpPr>
          <p:spPr>
            <a:xfrm flipH="1">
              <a:off x="8284267" y="3524404"/>
              <a:ext cx="20493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1AC903-116B-9845-901B-885FF3A9FCDA}"/>
                </a:ext>
              </a:extLst>
            </p:cNvPr>
            <p:cNvCxnSpPr>
              <a:cxnSpLocks/>
            </p:cNvCxnSpPr>
            <p:nvPr/>
          </p:nvCxnSpPr>
          <p:spPr>
            <a:xfrm>
              <a:off x="10333567" y="3541952"/>
              <a:ext cx="10667" cy="299499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8196346-3F61-974A-BC06-C31F984F5478}"/>
                </a:ext>
              </a:extLst>
            </p:cNvPr>
            <p:cNvCxnSpPr>
              <a:cxnSpLocks/>
            </p:cNvCxnSpPr>
            <p:nvPr/>
          </p:nvCxnSpPr>
          <p:spPr>
            <a:xfrm flipH="1">
              <a:off x="8294934" y="6550325"/>
              <a:ext cx="20493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93" name="Picture 20" descr="Image result for fixed wing drone icon transparent">
              <a:extLst>
                <a:ext uri="{FF2B5EF4-FFF2-40B4-BE49-F238E27FC236}">
                  <a16:creationId xmlns:a16="http://schemas.microsoft.com/office/drawing/2014/main" id="{6E5AA9EC-A559-954F-8583-7FFCF1309A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9985" y="4484310"/>
              <a:ext cx="299488" cy="186184"/>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Content Placeholder 2">
            <a:extLst>
              <a:ext uri="{FF2B5EF4-FFF2-40B4-BE49-F238E27FC236}">
                <a16:creationId xmlns:a16="http://schemas.microsoft.com/office/drawing/2014/main" id="{F72FB488-F63D-F54B-B446-29744EEC4FE5}"/>
              </a:ext>
            </a:extLst>
          </p:cNvPr>
          <p:cNvSpPr txBox="1">
            <a:spLocks/>
          </p:cNvSpPr>
          <p:nvPr/>
        </p:nvSpPr>
        <p:spPr>
          <a:xfrm>
            <a:off x="202284" y="1182147"/>
            <a:ext cx="3328316" cy="1769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59E"/>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59E"/>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59E"/>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59E"/>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59E"/>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600"/>
              </a:spcAft>
              <a:buFont typeface="+mj-lt"/>
              <a:buAutoNum type="arabicPeriod"/>
            </a:pPr>
            <a:r>
              <a:rPr lang="en-US" sz="2000" dirty="0">
                <a:latin typeface="Arial" panose="020B0604020202020204" pitchFamily="34" charset="0"/>
                <a:cs typeface="Arial" panose="020B0604020202020204" pitchFamily="34" charset="0"/>
              </a:rPr>
              <a:t>Operators send info to USS (desired flight area, times, etc.)</a:t>
            </a:r>
          </a:p>
          <a:p>
            <a:pPr marL="914400" lvl="1" indent="-457200">
              <a:lnSpc>
                <a:spcPct val="100000"/>
              </a:lnSpc>
              <a:spcAft>
                <a:spcPts val="600"/>
              </a:spcAft>
              <a:buFont typeface="+mj-lt"/>
              <a:buAutoNum type="alphaUcPeriod"/>
            </a:pPr>
            <a:endParaRPr lang="en-US" sz="1600" dirty="0">
              <a:latin typeface="Arial" panose="020B0604020202020204" pitchFamily="34" charset="0"/>
              <a:cs typeface="Arial" panose="020B0604020202020204" pitchFamily="34" charset="0"/>
            </a:endParaRPr>
          </a:p>
          <a:p>
            <a:pPr marL="0" indent="0">
              <a:lnSpc>
                <a:spcPct val="100000"/>
              </a:lnSpc>
              <a:spcAft>
                <a:spcPts val="600"/>
              </a:spcAft>
              <a:buNone/>
            </a:pPr>
            <a:endParaRPr lang="en-US" sz="2400" dirty="0">
              <a:latin typeface="Arial" panose="020B0604020202020204" pitchFamily="34" charset="0"/>
              <a:cs typeface="Arial" panose="020B0604020202020204" pitchFamily="34" charset="0"/>
            </a:endParaRPr>
          </a:p>
        </p:txBody>
      </p:sp>
      <p:sp>
        <p:nvSpPr>
          <p:cNvPr id="111" name="Content Placeholder 2">
            <a:extLst>
              <a:ext uri="{FF2B5EF4-FFF2-40B4-BE49-F238E27FC236}">
                <a16:creationId xmlns:a16="http://schemas.microsoft.com/office/drawing/2014/main" id="{38581237-5B35-4646-9956-45C758A40115}"/>
              </a:ext>
            </a:extLst>
          </p:cNvPr>
          <p:cNvSpPr>
            <a:spLocks noGrp="1"/>
          </p:cNvSpPr>
          <p:nvPr>
            <p:ph idx="1"/>
          </p:nvPr>
        </p:nvSpPr>
        <p:spPr>
          <a:xfrm>
            <a:off x="6495331" y="1072045"/>
            <a:ext cx="5690349" cy="2397819"/>
          </a:xfrm>
        </p:spPr>
        <p:txBody>
          <a:bodyPr>
            <a:noAutofit/>
          </a:bodyPr>
          <a:lstStyle/>
          <a:p>
            <a:pPr marL="742950" indent="-742950">
              <a:lnSpc>
                <a:spcPct val="100000"/>
              </a:lnSpc>
              <a:spcAft>
                <a:spcPts val="600"/>
              </a:spcAft>
              <a:buFont typeface="+mj-lt"/>
              <a:buAutoNum type="arabicPeriod" startAt="2"/>
            </a:pPr>
            <a:r>
              <a:rPr lang="en-US" sz="2000" dirty="0">
                <a:latin typeface="Arial" panose="020B0604020202020204" pitchFamily="34" charset="0"/>
                <a:cs typeface="Arial" panose="020B0604020202020204" pitchFamily="34" charset="0"/>
              </a:rPr>
              <a:t>USS: </a:t>
            </a:r>
          </a:p>
          <a:p>
            <a:pPr marL="914400" lvl="1" indent="-457200">
              <a:lnSpc>
                <a:spcPct val="100000"/>
              </a:lnSpc>
              <a:spcAft>
                <a:spcPts val="600"/>
              </a:spcAft>
              <a:buFont typeface="+mj-lt"/>
              <a:buAutoNum type="alphaUcPeriod"/>
            </a:pPr>
            <a:r>
              <a:rPr lang="en-US" sz="2000" dirty="0">
                <a:latin typeface="Arial" panose="020B0604020202020204" pitchFamily="34" charset="0"/>
                <a:cs typeface="Arial" panose="020B0604020202020204" pitchFamily="34" charset="0"/>
              </a:rPr>
              <a:t>Checks with other USSs to find and deconflict overlapping operations</a:t>
            </a:r>
          </a:p>
          <a:p>
            <a:pPr marL="914400" lvl="1" indent="-457200">
              <a:lnSpc>
                <a:spcPct val="100000"/>
              </a:lnSpc>
              <a:spcAft>
                <a:spcPts val="600"/>
              </a:spcAft>
              <a:buFont typeface="+mj-lt"/>
              <a:buAutoNum type="alphaUcPeriod"/>
            </a:pPr>
            <a:r>
              <a:rPr lang="en-US" sz="2000" dirty="0">
                <a:latin typeface="Arial" panose="020B0604020202020204" pitchFamily="34" charset="0"/>
                <a:cs typeface="Arial" panose="020B0604020202020204" pitchFamily="34" charset="0"/>
              </a:rPr>
              <a:t>Checks airspace authorization requirements as necessary</a:t>
            </a:r>
          </a:p>
          <a:p>
            <a:pPr marL="914400" lvl="1" indent="-457200">
              <a:lnSpc>
                <a:spcPct val="100000"/>
              </a:lnSpc>
              <a:spcAft>
                <a:spcPts val="600"/>
              </a:spcAft>
              <a:buFont typeface="+mj-lt"/>
              <a:buAutoNum type="alphaUcPeriod"/>
            </a:pPr>
            <a:r>
              <a:rPr lang="en-US" sz="2000" dirty="0">
                <a:latin typeface="Arial" panose="020B0604020202020204" pitchFamily="34" charset="0"/>
                <a:cs typeface="Arial" panose="020B0604020202020204" pitchFamily="34" charset="0"/>
              </a:rPr>
              <a:t>Shares flight data with USS Network</a:t>
            </a:r>
          </a:p>
        </p:txBody>
      </p:sp>
      <p:sp>
        <p:nvSpPr>
          <p:cNvPr id="171" name="Content Placeholder 2">
            <a:extLst>
              <a:ext uri="{FF2B5EF4-FFF2-40B4-BE49-F238E27FC236}">
                <a16:creationId xmlns:a16="http://schemas.microsoft.com/office/drawing/2014/main" id="{6F15B9EF-2168-9942-ABFF-2802CE93DCAB}"/>
              </a:ext>
            </a:extLst>
          </p:cNvPr>
          <p:cNvSpPr txBox="1">
            <a:spLocks/>
          </p:cNvSpPr>
          <p:nvPr/>
        </p:nvSpPr>
        <p:spPr>
          <a:xfrm>
            <a:off x="202284" y="5040559"/>
            <a:ext cx="3328316" cy="1769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59E"/>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59E"/>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59E"/>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59E"/>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59E"/>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600"/>
              </a:spcAft>
              <a:buFont typeface="+mj-lt"/>
              <a:buAutoNum type="arabicPeriod" startAt="3"/>
            </a:pPr>
            <a:r>
              <a:rPr lang="en-US" sz="2000" dirty="0">
                <a:latin typeface="Arial" panose="020B0604020202020204" pitchFamily="34" charset="0"/>
                <a:cs typeface="Arial" panose="020B0604020202020204" pitchFamily="34" charset="0"/>
              </a:rPr>
              <a:t>Operators receive feedback for deconfliction</a:t>
            </a:r>
          </a:p>
          <a:p>
            <a:pPr marL="0" indent="0">
              <a:lnSpc>
                <a:spcPct val="100000"/>
              </a:lnSpc>
              <a:spcAft>
                <a:spcPts val="600"/>
              </a:spcAft>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9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EAE451F-C3B9-3947-B721-38A2D272AF0A}"/>
              </a:ext>
            </a:extLst>
          </p:cNvPr>
          <p:cNvSpPr>
            <a:spLocks noGrp="1"/>
          </p:cNvSpPr>
          <p:nvPr>
            <p:ph idx="1"/>
          </p:nvPr>
        </p:nvSpPr>
        <p:spPr>
          <a:xfrm>
            <a:off x="359229" y="925033"/>
            <a:ext cx="11484428" cy="5688418"/>
          </a:xfrm>
          <a:noFill/>
        </p:spPr>
        <p:txBody>
          <a:bodyPr>
            <a:normAutofit/>
          </a:bodyPr>
          <a:lstStyle/>
          <a:p>
            <a:pPr marL="0" indent="0">
              <a:spcBef>
                <a:spcPts val="600"/>
              </a:spcBef>
              <a:spcAft>
                <a:spcPts val="600"/>
              </a:spcAft>
              <a:buNone/>
            </a:pPr>
            <a:r>
              <a:rPr lang="en-US" sz="2000" b="0" dirty="0">
                <a:latin typeface="Arial" panose="020B0604020202020204" pitchFamily="34" charset="0"/>
                <a:cs typeface="Arial" panose="020B0604020202020204" pitchFamily="34" charset="0"/>
              </a:rPr>
              <a:t>Category 1 – Government-Qualified Services</a:t>
            </a:r>
            <a:r>
              <a:rPr lang="en-US" sz="2800" b="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lvl="1">
              <a:lnSpc>
                <a:spcPct val="120000"/>
              </a:lnSpc>
              <a:spcBef>
                <a:spcPts val="600"/>
              </a:spcBef>
              <a:spcAft>
                <a:spcPts val="600"/>
              </a:spcAft>
            </a:pPr>
            <a:r>
              <a:rPr lang="en-US" sz="1400" dirty="0">
                <a:latin typeface="Arial" panose="020B0604020202020204" pitchFamily="34" charset="0"/>
                <a:cs typeface="Arial" panose="020B0604020202020204" pitchFamily="34" charset="0"/>
              </a:rPr>
              <a:t>Services to UAS operators that may be provided directly by the government or by an FAA-qualified third party that has been qualified to perform the service; examples include the transmission of airspace authorizations (DroneZone and LAANC), or remote identification services</a:t>
            </a:r>
          </a:p>
          <a:p>
            <a:pPr marL="0" indent="0">
              <a:spcBef>
                <a:spcPts val="600"/>
              </a:spcBef>
              <a:spcAft>
                <a:spcPts val="600"/>
              </a:spcAft>
              <a:buNone/>
            </a:pPr>
            <a:r>
              <a:rPr lang="en-US" sz="2000" b="0" dirty="0">
                <a:latin typeface="Arial" panose="020B0604020202020204" pitchFamily="34" charset="0"/>
                <a:cs typeface="Arial" panose="020B0604020202020204" pitchFamily="34" charset="0"/>
              </a:rPr>
              <a:t>Category 2 – Operational Support Services</a:t>
            </a:r>
          </a:p>
          <a:p>
            <a:pPr lvl="1">
              <a:lnSpc>
                <a:spcPct val="120000"/>
              </a:lnSpc>
              <a:spcBef>
                <a:spcPts val="600"/>
              </a:spcBef>
              <a:spcAft>
                <a:spcPts val="600"/>
              </a:spcAft>
            </a:pPr>
            <a:r>
              <a:rPr lang="en-US" sz="1400" dirty="0">
                <a:latin typeface="Arial" panose="020B0604020202020204" pitchFamily="34" charset="0"/>
                <a:cs typeface="Arial" panose="020B0604020202020204" pitchFamily="34" charset="0"/>
              </a:rPr>
              <a:t>Category 2 services may be certified separately if requirements can be properly allocated by industry</a:t>
            </a:r>
          </a:p>
          <a:p>
            <a:pPr lvl="1">
              <a:lnSpc>
                <a:spcPct val="120000"/>
              </a:lnSpc>
              <a:spcBef>
                <a:spcPts val="600"/>
              </a:spcBef>
              <a:spcAft>
                <a:spcPts val="600"/>
              </a:spcAft>
            </a:pPr>
            <a:r>
              <a:rPr lang="en-US" sz="1400" b="1" dirty="0">
                <a:latin typeface="Arial" panose="020B0604020202020204" pitchFamily="34" charset="0"/>
                <a:cs typeface="Arial" panose="020B0604020202020204" pitchFamily="34" charset="0"/>
              </a:rPr>
              <a:t>2(a): Services supporting UTM for a subscribing operator</a:t>
            </a:r>
          </a:p>
          <a:p>
            <a:pPr lvl="2">
              <a:lnSpc>
                <a:spcPct val="120000"/>
              </a:lnSpc>
              <a:spcBef>
                <a:spcPts val="600"/>
              </a:spcBef>
              <a:spcAft>
                <a:spcPts val="600"/>
              </a:spcAft>
            </a:pPr>
            <a:r>
              <a:rPr lang="en-US" sz="1200" b="0" dirty="0">
                <a:latin typeface="Arial" panose="020B0604020202020204" pitchFamily="34" charset="0"/>
                <a:cs typeface="Arial" panose="020B0604020202020204" pitchFamily="34" charset="0"/>
              </a:rPr>
              <a:t>Includes services that </a:t>
            </a:r>
            <a:r>
              <a:rPr lang="en-US" sz="1200" b="0" u="sng" dirty="0">
                <a:latin typeface="Arial" panose="020B0604020202020204" pitchFamily="34" charset="0"/>
                <a:cs typeface="Arial" panose="020B0604020202020204" pitchFamily="34" charset="0"/>
              </a:rPr>
              <a:t>require an operational USS network</a:t>
            </a:r>
          </a:p>
          <a:p>
            <a:pPr lvl="3">
              <a:lnSpc>
                <a:spcPct val="120000"/>
              </a:lnSpc>
              <a:spcBef>
                <a:spcPts val="600"/>
              </a:spcBef>
              <a:spcAft>
                <a:spcPts val="600"/>
              </a:spcAft>
            </a:pPr>
            <a:r>
              <a:rPr lang="en-US" sz="1200" b="0" dirty="0">
                <a:latin typeface="Arial" panose="020B0604020202020204" pitchFamily="34" charset="0"/>
                <a:cs typeface="Arial" panose="020B0604020202020204" pitchFamily="34" charset="0"/>
              </a:rPr>
              <a:t>Use of these services will </a:t>
            </a:r>
            <a:r>
              <a:rPr lang="en-US" sz="1200" dirty="0">
                <a:latin typeface="Arial" panose="020B0604020202020204" pitchFamily="34" charset="0"/>
                <a:cs typeface="Arial" panose="020B0604020202020204" pitchFamily="34" charset="0"/>
              </a:rPr>
              <a:t>be identified and included as part of individual UAS operational approval if required by regulation or waiver/</a:t>
            </a:r>
            <a:r>
              <a:rPr lang="en-US" sz="1200" b="0" dirty="0">
                <a:latin typeface="Arial" panose="020B0604020202020204" pitchFamily="34" charset="0"/>
                <a:cs typeface="Arial" panose="020B0604020202020204" pitchFamily="34" charset="0"/>
              </a:rPr>
              <a:t>exemption</a:t>
            </a:r>
          </a:p>
          <a:p>
            <a:pPr lvl="3">
              <a:lnSpc>
                <a:spcPct val="120000"/>
              </a:lnSpc>
              <a:spcBef>
                <a:spcPts val="600"/>
              </a:spcBef>
              <a:spcAft>
                <a:spcPts val="600"/>
              </a:spcAft>
            </a:pPr>
            <a:r>
              <a:rPr lang="en-US" sz="1200" b="0" dirty="0">
                <a:latin typeface="Arial" panose="020B0604020202020204" pitchFamily="34" charset="0"/>
                <a:cs typeface="Arial" panose="020B0604020202020204" pitchFamily="34" charset="0"/>
              </a:rPr>
              <a:t>Minimum set of services for ”UTM Operations” may be dictated by regulation where operator cooperation is needed</a:t>
            </a:r>
          </a:p>
          <a:p>
            <a:pPr lvl="2">
              <a:lnSpc>
                <a:spcPct val="120000"/>
              </a:lnSpc>
              <a:spcBef>
                <a:spcPts val="600"/>
              </a:spcBef>
              <a:spcAft>
                <a:spcPts val="600"/>
              </a:spcAft>
            </a:pPr>
            <a:r>
              <a:rPr lang="en-US" sz="1200" b="0" dirty="0">
                <a:latin typeface="Arial" panose="020B0604020202020204" pitchFamily="34" charset="0"/>
                <a:cs typeface="Arial" panose="020B0604020202020204" pitchFamily="34" charset="0"/>
              </a:rPr>
              <a:t>Examples: Strategic Deconfliction, Conformance monitoring, Dynamic Rerouting</a:t>
            </a:r>
          </a:p>
          <a:p>
            <a:pPr lvl="1">
              <a:lnSpc>
                <a:spcPct val="120000"/>
              </a:lnSpc>
              <a:spcBef>
                <a:spcPts val="600"/>
              </a:spcBef>
              <a:spcAft>
                <a:spcPts val="600"/>
              </a:spcAft>
            </a:pPr>
            <a:r>
              <a:rPr lang="en-US" sz="1400" b="1" dirty="0">
                <a:latin typeface="Arial" panose="020B0604020202020204" pitchFamily="34" charset="0"/>
                <a:cs typeface="Arial" panose="020B0604020202020204" pitchFamily="34" charset="0"/>
              </a:rPr>
              <a:t>2(b): Additional support services to the Operator</a:t>
            </a:r>
          </a:p>
          <a:p>
            <a:pPr lvl="2">
              <a:lnSpc>
                <a:spcPct val="120000"/>
              </a:lnSpc>
              <a:spcBef>
                <a:spcPts val="600"/>
              </a:spcBef>
              <a:spcAft>
                <a:spcPts val="600"/>
              </a:spcAft>
            </a:pPr>
            <a:r>
              <a:rPr lang="en-US" sz="1200" dirty="0">
                <a:latin typeface="Arial" panose="020B0604020202020204" pitchFamily="34" charset="0"/>
                <a:cs typeface="Arial" panose="020B0604020202020204" pitchFamily="34" charset="0"/>
              </a:rPr>
              <a:t>Includes services that </a:t>
            </a:r>
            <a:r>
              <a:rPr lang="en-US" sz="1200" u="sng" dirty="0">
                <a:latin typeface="Arial" panose="020B0604020202020204" pitchFamily="34" charset="0"/>
                <a:cs typeface="Arial" panose="020B0604020202020204" pitchFamily="34" charset="0"/>
              </a:rPr>
              <a:t>can be provided without a USS Network</a:t>
            </a:r>
          </a:p>
          <a:p>
            <a:pPr lvl="3">
              <a:lnSpc>
                <a:spcPct val="120000"/>
              </a:lnSpc>
              <a:spcBef>
                <a:spcPts val="600"/>
              </a:spcBef>
              <a:spcAft>
                <a:spcPts val="600"/>
              </a:spcAft>
            </a:pPr>
            <a:r>
              <a:rPr lang="en-US" sz="1200" b="0" dirty="0">
                <a:latin typeface="Arial" panose="020B0604020202020204" pitchFamily="34" charset="0"/>
                <a:cs typeface="Arial" panose="020B0604020202020204" pitchFamily="34" charset="0"/>
              </a:rPr>
              <a:t>Use of these services </a:t>
            </a:r>
            <a:r>
              <a:rPr lang="en-US" sz="1200" dirty="0">
                <a:latin typeface="Arial" panose="020B0604020202020204" pitchFamily="34" charset="0"/>
                <a:cs typeface="Arial" panose="020B0604020202020204" pitchFamily="34" charset="0"/>
              </a:rPr>
              <a:t>will be identified and included as part of individual UAS operational approval</a:t>
            </a:r>
          </a:p>
          <a:p>
            <a:pPr lvl="2">
              <a:lnSpc>
                <a:spcPct val="120000"/>
              </a:lnSpc>
              <a:spcBef>
                <a:spcPts val="600"/>
              </a:spcBef>
              <a:spcAft>
                <a:spcPts val="600"/>
              </a:spcAft>
            </a:pPr>
            <a:r>
              <a:rPr lang="en-US" sz="1200" b="0" dirty="0">
                <a:latin typeface="Arial" panose="020B0604020202020204" pitchFamily="34" charset="0"/>
                <a:cs typeface="Arial" panose="020B0604020202020204" pitchFamily="34" charset="0"/>
              </a:rPr>
              <a:t>Examples: Weather, Obstacles</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136525"/>
            <a:ext cx="10515600" cy="948515"/>
          </a:xfrm>
        </p:spPr>
        <p:txBody>
          <a:bodyPr/>
          <a:lstStyle/>
          <a:p>
            <a:r>
              <a:rPr lang="en-US" dirty="0">
                <a:latin typeface="Arial" panose="020B0604020202020204" pitchFamily="34" charset="0"/>
                <a:cs typeface="Arial" panose="020B0604020202020204" pitchFamily="34" charset="0"/>
              </a:rPr>
              <a:t>USS Services Categorization</a:t>
            </a:r>
          </a:p>
        </p:txBody>
      </p:sp>
      <p:sp>
        <p:nvSpPr>
          <p:cNvPr id="7" name="Slide Number Placeholder 6">
            <a:extLst>
              <a:ext uri="{FF2B5EF4-FFF2-40B4-BE49-F238E27FC236}">
                <a16:creationId xmlns:a16="http://schemas.microsoft.com/office/drawing/2014/main" id="{06277A8D-6C4C-4F41-8A79-EBC8D62F5CDC}"/>
              </a:ext>
            </a:extLst>
          </p:cNvPr>
          <p:cNvSpPr>
            <a:spLocks noGrp="1"/>
          </p:cNvSpPr>
          <p:nvPr>
            <p:ph type="sldNum" sz="quarter" idx="12"/>
          </p:nvPr>
        </p:nvSpPr>
        <p:spPr/>
        <p:txBody>
          <a:bodyPr/>
          <a:lstStyle/>
          <a:p>
            <a:fld id="{FDB771A7-AF6A-44EE-85DB-F1B8B04FEC87}" type="slidenum">
              <a:rPr lang="en-US" smtClean="0"/>
              <a:pPr/>
              <a:t>13</a:t>
            </a:fld>
            <a:endParaRPr lang="en-US"/>
          </a:p>
        </p:txBody>
      </p:sp>
    </p:spTree>
    <p:extLst>
      <p:ext uri="{BB962C8B-B14F-4D97-AF65-F5344CB8AC3E}">
        <p14:creationId xmlns:p14="http://schemas.microsoft.com/office/powerpoint/2010/main" val="91325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CC553131-FBB7-0245-AA0D-F5CD727199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861" y="3154049"/>
            <a:ext cx="2296427" cy="2629242"/>
          </a:xfrm>
          <a:prstGeom prst="flowChartDocumen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 name="Picture 48">
            <a:extLst>
              <a:ext uri="{FF2B5EF4-FFF2-40B4-BE49-F238E27FC236}">
                <a16:creationId xmlns:a16="http://schemas.microsoft.com/office/drawing/2014/main" id="{1288D714-5563-EE48-B34C-3F62C323E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442" y="3822797"/>
            <a:ext cx="2430734" cy="2618635"/>
          </a:xfrm>
          <a:prstGeom prst="flowChartDocumen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Rules and Standards</a:t>
            </a:r>
          </a:p>
        </p:txBody>
      </p:sp>
      <p:sp>
        <p:nvSpPr>
          <p:cNvPr id="6" name="Content Placeholder 2">
            <a:extLst>
              <a:ext uri="{FF2B5EF4-FFF2-40B4-BE49-F238E27FC236}">
                <a16:creationId xmlns:a16="http://schemas.microsoft.com/office/drawing/2014/main" id="{4FA47D9B-C4E5-4343-9741-B3B516B99B6B}"/>
              </a:ext>
            </a:extLst>
          </p:cNvPr>
          <p:cNvSpPr>
            <a:spLocks noGrp="1"/>
          </p:cNvSpPr>
          <p:nvPr>
            <p:ph idx="1"/>
          </p:nvPr>
        </p:nvSpPr>
        <p:spPr>
          <a:xfrm>
            <a:off x="424406" y="1585627"/>
            <a:ext cx="5533109" cy="1378607"/>
          </a:xfrm>
        </p:spPr>
        <p:txBody>
          <a:bodyPr>
            <a:normAutofit/>
          </a:bodyPr>
          <a:lstStyle/>
          <a:p>
            <a:pPr marL="0" indent="0" algn="ctr">
              <a:lnSpc>
                <a:spcPct val="110000"/>
              </a:lnSpc>
              <a:buNone/>
            </a:pPr>
            <a:r>
              <a:rPr lang="en-US" dirty="0">
                <a:latin typeface="Arial" panose="020B0604020202020204" pitchFamily="34" charset="0"/>
                <a:cs typeface="Arial" panose="020B0604020202020204" pitchFamily="34" charset="0"/>
              </a:rPr>
              <a:t>UTM concepts rely on </a:t>
            </a:r>
            <a:r>
              <a:rPr lang="en-US" i="1" dirty="0">
                <a:latin typeface="Arial" panose="020B0604020202020204" pitchFamily="34" charset="0"/>
                <a:cs typeface="Arial" panose="020B0604020202020204" pitchFamily="34" charset="0"/>
              </a:rPr>
              <a:t>collaboration and compliance</a:t>
            </a:r>
          </a:p>
        </p:txBody>
      </p:sp>
      <p:pic>
        <p:nvPicPr>
          <p:cNvPr id="20" name="Picture 19">
            <a:extLst>
              <a:ext uri="{FF2B5EF4-FFF2-40B4-BE49-F238E27FC236}">
                <a16:creationId xmlns:a16="http://schemas.microsoft.com/office/drawing/2014/main" id="{955173C2-D58E-0D49-AB04-56A6FD06C0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4477" y="2034919"/>
            <a:ext cx="1035453" cy="951378"/>
          </a:xfrm>
          <a:prstGeom prst="rect">
            <a:avLst/>
          </a:prstGeom>
        </p:spPr>
      </p:pic>
      <p:pic>
        <p:nvPicPr>
          <p:cNvPr id="21" name="Picture 20">
            <a:extLst>
              <a:ext uri="{FF2B5EF4-FFF2-40B4-BE49-F238E27FC236}">
                <a16:creationId xmlns:a16="http://schemas.microsoft.com/office/drawing/2014/main" id="{E1C75128-F40D-7E4C-BC8A-B87822079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1229" y="5032030"/>
            <a:ext cx="1142435" cy="926795"/>
          </a:xfrm>
          <a:prstGeom prst="rect">
            <a:avLst/>
          </a:prstGeom>
        </p:spPr>
      </p:pic>
      <p:pic>
        <p:nvPicPr>
          <p:cNvPr id="22" name="Picture 21">
            <a:extLst>
              <a:ext uri="{FF2B5EF4-FFF2-40B4-BE49-F238E27FC236}">
                <a16:creationId xmlns:a16="http://schemas.microsoft.com/office/drawing/2014/main" id="{F8B615FC-2A88-AC4C-B34F-A0796417E7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54995" y="3127795"/>
            <a:ext cx="1427745" cy="553696"/>
          </a:xfrm>
          <a:prstGeom prst="rect">
            <a:avLst/>
          </a:prstGeom>
        </p:spPr>
      </p:pic>
      <p:pic>
        <p:nvPicPr>
          <p:cNvPr id="23" name="Picture 22">
            <a:extLst>
              <a:ext uri="{FF2B5EF4-FFF2-40B4-BE49-F238E27FC236}">
                <a16:creationId xmlns:a16="http://schemas.microsoft.com/office/drawing/2014/main" id="{BDE8BEAC-5E2A-D545-9C2F-BA1DBE16821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62740" y="3076224"/>
            <a:ext cx="1539463" cy="656838"/>
          </a:xfrm>
          <a:prstGeom prst="rect">
            <a:avLst/>
          </a:prstGeom>
        </p:spPr>
      </p:pic>
      <p:pic>
        <p:nvPicPr>
          <p:cNvPr id="24" name="Picture 23">
            <a:extLst>
              <a:ext uri="{FF2B5EF4-FFF2-40B4-BE49-F238E27FC236}">
                <a16:creationId xmlns:a16="http://schemas.microsoft.com/office/drawing/2014/main" id="{F8C7D096-6328-274A-A20C-0CEA03F4CC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20390" y="1460265"/>
            <a:ext cx="1294059" cy="882811"/>
          </a:xfrm>
          <a:prstGeom prst="rect">
            <a:avLst/>
          </a:prstGeom>
        </p:spPr>
      </p:pic>
      <p:pic>
        <p:nvPicPr>
          <p:cNvPr id="25" name="Picture 24">
            <a:extLst>
              <a:ext uri="{FF2B5EF4-FFF2-40B4-BE49-F238E27FC236}">
                <a16:creationId xmlns:a16="http://schemas.microsoft.com/office/drawing/2014/main" id="{7D4C4FE2-ACB8-A84C-852C-A11D725286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35271" y="4181314"/>
            <a:ext cx="1498411" cy="410524"/>
          </a:xfrm>
          <a:prstGeom prst="rect">
            <a:avLst/>
          </a:prstGeom>
        </p:spPr>
      </p:pic>
      <p:pic>
        <p:nvPicPr>
          <p:cNvPr id="26" name="Picture 25">
            <a:extLst>
              <a:ext uri="{FF2B5EF4-FFF2-40B4-BE49-F238E27FC236}">
                <a16:creationId xmlns:a16="http://schemas.microsoft.com/office/drawing/2014/main" id="{EFA67D53-6B06-5B44-B79A-8FE37991F9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86418" y="4015237"/>
            <a:ext cx="1276883" cy="742677"/>
          </a:xfrm>
          <a:prstGeom prst="rect">
            <a:avLst/>
          </a:prstGeom>
        </p:spPr>
      </p:pic>
      <p:pic>
        <p:nvPicPr>
          <p:cNvPr id="27" name="Picture 26">
            <a:extLst>
              <a:ext uri="{FF2B5EF4-FFF2-40B4-BE49-F238E27FC236}">
                <a16:creationId xmlns:a16="http://schemas.microsoft.com/office/drawing/2014/main" id="{BE9BFA08-D793-134E-9FCE-57F432A888F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72446" y="2011820"/>
            <a:ext cx="952414" cy="952414"/>
          </a:xfrm>
          <a:prstGeom prst="rect">
            <a:avLst/>
          </a:prstGeom>
        </p:spPr>
      </p:pic>
      <p:pic>
        <p:nvPicPr>
          <p:cNvPr id="28" name="Picture 27">
            <a:extLst>
              <a:ext uri="{FF2B5EF4-FFF2-40B4-BE49-F238E27FC236}">
                <a16:creationId xmlns:a16="http://schemas.microsoft.com/office/drawing/2014/main" id="{B9F85D39-9491-8849-9173-1F5DCDC77A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15075" y="3135276"/>
            <a:ext cx="1516727" cy="1251300"/>
          </a:xfrm>
          <a:prstGeom prst="rect">
            <a:avLst/>
          </a:prstGeom>
        </p:spPr>
      </p:pic>
      <p:pic>
        <p:nvPicPr>
          <p:cNvPr id="29" name="Picture 28">
            <a:extLst>
              <a:ext uri="{FF2B5EF4-FFF2-40B4-BE49-F238E27FC236}">
                <a16:creationId xmlns:a16="http://schemas.microsoft.com/office/drawing/2014/main" id="{AD237706-3612-DA43-8333-392A0AAD35E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1136" y="5032030"/>
            <a:ext cx="1397589" cy="815957"/>
          </a:xfrm>
          <a:prstGeom prst="rect">
            <a:avLst/>
          </a:prstGeom>
        </p:spPr>
      </p:pic>
      <p:sp>
        <p:nvSpPr>
          <p:cNvPr id="43" name="Multidocument 42">
            <a:extLst>
              <a:ext uri="{FF2B5EF4-FFF2-40B4-BE49-F238E27FC236}">
                <a16:creationId xmlns:a16="http://schemas.microsoft.com/office/drawing/2014/main" id="{BA652A98-A4BF-6347-A555-0905F7BB12C4}"/>
              </a:ext>
            </a:extLst>
          </p:cNvPr>
          <p:cNvSpPr/>
          <p:nvPr/>
        </p:nvSpPr>
        <p:spPr>
          <a:xfrm>
            <a:off x="1287370" y="3252758"/>
            <a:ext cx="3540430" cy="3074272"/>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08E732F-EB72-7B42-B4BF-98B12D6B9ED7}"/>
              </a:ext>
            </a:extLst>
          </p:cNvPr>
          <p:cNvSpPr/>
          <p:nvPr/>
        </p:nvSpPr>
        <p:spPr>
          <a:xfrm>
            <a:off x="1287371" y="3931196"/>
            <a:ext cx="3048910" cy="461665"/>
          </a:xfrm>
          <a:prstGeom prst="rect">
            <a:avLst/>
          </a:prstGeom>
          <a:noFill/>
        </p:spPr>
        <p:txBody>
          <a:bodyPr wrap="square" lIns="91440" tIns="45720" rIns="91440" bIns="45720">
            <a:spAutoFit/>
          </a:bodyPr>
          <a:lstStyle/>
          <a:p>
            <a:pPr algn="ctr"/>
            <a:r>
              <a:rPr lang="en-US" sz="2400" dirty="0">
                <a:latin typeface="Times New Roman" panose="02020603050405020304" pitchFamily="18" charset="0"/>
                <a:cs typeface="Times New Roman" panose="02020603050405020304" pitchFamily="18" charset="0"/>
              </a:rPr>
              <a:t>Proposed UAS Rules</a:t>
            </a:r>
          </a:p>
        </p:txBody>
      </p:sp>
      <p:pic>
        <p:nvPicPr>
          <p:cNvPr id="44" name="Picture 43">
            <a:extLst>
              <a:ext uri="{FF2B5EF4-FFF2-40B4-BE49-F238E27FC236}">
                <a16:creationId xmlns:a16="http://schemas.microsoft.com/office/drawing/2014/main" id="{8B26606F-5191-1E46-BCFE-4879C49583A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90234" y="4468670"/>
            <a:ext cx="1443184" cy="1342069"/>
          </a:xfrm>
          <a:prstGeom prst="rect">
            <a:avLst/>
          </a:prstGeom>
        </p:spPr>
      </p:pic>
      <p:sp>
        <p:nvSpPr>
          <p:cNvPr id="50" name="Slide Number Placeholder 49">
            <a:extLst>
              <a:ext uri="{FF2B5EF4-FFF2-40B4-BE49-F238E27FC236}">
                <a16:creationId xmlns:a16="http://schemas.microsoft.com/office/drawing/2014/main" id="{C013322D-440E-6E41-804E-91ABDF922496}"/>
              </a:ext>
            </a:extLst>
          </p:cNvPr>
          <p:cNvSpPr>
            <a:spLocks noGrp="1"/>
          </p:cNvSpPr>
          <p:nvPr>
            <p:ph type="sldNum" sz="quarter" idx="12"/>
          </p:nvPr>
        </p:nvSpPr>
        <p:spPr/>
        <p:txBody>
          <a:bodyPr/>
          <a:lstStyle/>
          <a:p>
            <a:fld id="{FDB771A7-AF6A-44EE-85DB-F1B8B04FEC87}" type="slidenum">
              <a:rPr lang="en-US" smtClean="0"/>
              <a:pPr/>
              <a:t>14</a:t>
            </a:fld>
            <a:endParaRPr lang="en-US"/>
          </a:p>
        </p:txBody>
      </p:sp>
    </p:spTree>
    <p:extLst>
      <p:ext uri="{BB962C8B-B14F-4D97-AF65-F5344CB8AC3E}">
        <p14:creationId xmlns:p14="http://schemas.microsoft.com/office/powerpoint/2010/main" val="266048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95" y="190318"/>
            <a:ext cx="11178210" cy="1325563"/>
          </a:xfrm>
        </p:spPr>
        <p:txBody>
          <a:bodyPr/>
          <a:lstStyle/>
          <a:p>
            <a:r>
              <a:rPr lang="en-US" dirty="0">
                <a:latin typeface="Arial" panose="020B0604020202020204" pitchFamily="34" charset="0"/>
                <a:cs typeface="Arial" panose="020B0604020202020204" pitchFamily="34" charset="0"/>
              </a:rPr>
              <a:t>FAA Initiatives for sUAS Airspace Access </a:t>
            </a:r>
          </a:p>
        </p:txBody>
      </p:sp>
      <p:grpSp>
        <p:nvGrpSpPr>
          <p:cNvPr id="3" name="Group 2">
            <a:extLst>
              <a:ext uri="{FF2B5EF4-FFF2-40B4-BE49-F238E27FC236}">
                <a16:creationId xmlns:a16="http://schemas.microsoft.com/office/drawing/2014/main" id="{85BE32D3-583A-4926-9D24-628C919A6546}"/>
              </a:ext>
            </a:extLst>
          </p:cNvPr>
          <p:cNvGrpSpPr/>
          <p:nvPr/>
        </p:nvGrpSpPr>
        <p:grpSpPr>
          <a:xfrm>
            <a:off x="425302" y="1473645"/>
            <a:ext cx="5423764" cy="4762887"/>
            <a:chOff x="838200" y="1473645"/>
            <a:chExt cx="5010866" cy="4765109"/>
          </a:xfrm>
        </p:grpSpPr>
        <p:sp>
          <p:nvSpPr>
            <p:cNvPr id="6" name="Rectangle 5">
              <a:extLst>
                <a:ext uri="{FF2B5EF4-FFF2-40B4-BE49-F238E27FC236}">
                  <a16:creationId xmlns:a16="http://schemas.microsoft.com/office/drawing/2014/main" id="{121E6717-F2FC-D549-9235-B6F1CD35DBD6}"/>
                </a:ext>
              </a:extLst>
            </p:cNvPr>
            <p:cNvSpPr/>
            <p:nvPr/>
          </p:nvSpPr>
          <p:spPr>
            <a:xfrm>
              <a:off x="838200" y="1473645"/>
              <a:ext cx="5010866" cy="1605602"/>
            </a:xfrm>
            <a:prstGeom prst="rect">
              <a:avLst/>
            </a:prstGeom>
            <a:solidFill>
              <a:schemeClr val="accent6">
                <a:lumMod val="20000"/>
                <a:lumOff val="80000"/>
              </a:schemeClr>
            </a:solidFill>
            <a:ln w="19050">
              <a:solidFill>
                <a:schemeClr val="accent6">
                  <a:lumMod val="20000"/>
                  <a:lumOff val="80000"/>
                </a:schemeClr>
              </a:solidFill>
            </a:ln>
          </p:spPr>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tx2"/>
                </a:solidFill>
                <a:effectLst/>
                <a:uLnTx/>
                <a:uFillTx/>
                <a:latin typeface="Calibri" pitchFamily="34" charset="0"/>
                <a:ea typeface="ＭＳ Ｐゴシック"/>
                <a:cs typeface="ＭＳ Ｐゴシック" charset="-128"/>
              </a:endParaRPr>
            </a:p>
          </p:txBody>
        </p:sp>
        <p:sp>
          <p:nvSpPr>
            <p:cNvPr id="7" name="Text Placeholder 4">
              <a:extLst>
                <a:ext uri="{FF2B5EF4-FFF2-40B4-BE49-F238E27FC236}">
                  <a16:creationId xmlns:a16="http://schemas.microsoft.com/office/drawing/2014/main" id="{4749F413-20CF-8C42-B587-E2208B9B74B8}"/>
                </a:ext>
              </a:extLst>
            </p:cNvPr>
            <p:cNvSpPr txBox="1">
              <a:spLocks/>
            </p:cNvSpPr>
            <p:nvPr/>
          </p:nvSpPr>
          <p:spPr>
            <a:xfrm>
              <a:off x="838200" y="2817537"/>
              <a:ext cx="5010866" cy="3421217"/>
            </a:xfrm>
            <a:prstGeom prst="rect">
              <a:avLst/>
            </a:prstGeom>
            <a:solidFill>
              <a:schemeClr val="accent6">
                <a:lumMod val="20000"/>
                <a:lumOff val="80000"/>
              </a:schemeClr>
            </a:solidFill>
            <a:ln w="19050">
              <a:solidFill>
                <a:schemeClr val="accent6">
                  <a:lumMod val="20000"/>
                  <a:lumOff val="80000"/>
                </a:schemeClr>
              </a:solidFill>
            </a:ln>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ctr">
                <a:buNone/>
                <a:defRPr/>
              </a:pPr>
              <a:r>
                <a:rPr lang="en-US" sz="1800" b="1" dirty="0">
                  <a:solidFill>
                    <a:schemeClr val="tx2"/>
                  </a:solidFill>
                  <a:ea typeface="ＭＳ Ｐゴシック" panose="020B0600070205080204" pitchFamily="34" charset="-128"/>
                </a:rPr>
                <a:t>UAS Integration </a:t>
              </a:r>
            </a:p>
            <a:p>
              <a:pPr marL="228600" indent="-228600" algn="ctr">
                <a:buNone/>
                <a:defRPr/>
              </a:pPr>
              <a:r>
                <a:rPr lang="en-US" sz="1800" b="1" dirty="0">
                  <a:solidFill>
                    <a:schemeClr val="tx2"/>
                  </a:solidFill>
                  <a:ea typeface="ＭＳ Ｐゴシック" panose="020B0600070205080204" pitchFamily="34" charset="-128"/>
                </a:rPr>
                <a:t>Pilot Program (IPP)</a:t>
              </a:r>
            </a:p>
          </p:txBody>
        </p:sp>
        <p:sp>
          <p:nvSpPr>
            <p:cNvPr id="8" name="Content Placeholder 5">
              <a:extLst>
                <a:ext uri="{FF2B5EF4-FFF2-40B4-BE49-F238E27FC236}">
                  <a16:creationId xmlns:a16="http://schemas.microsoft.com/office/drawing/2014/main" id="{CB6B2F2B-F6E5-FA49-A5DF-2F3653152B3B}"/>
                </a:ext>
              </a:extLst>
            </p:cNvPr>
            <p:cNvSpPr txBox="1">
              <a:spLocks/>
            </p:cNvSpPr>
            <p:nvPr/>
          </p:nvSpPr>
          <p:spPr>
            <a:xfrm>
              <a:off x="838200" y="3527004"/>
              <a:ext cx="5010866" cy="2711749"/>
            </a:xfrm>
            <a:prstGeom prst="rect">
              <a:avLst/>
            </a:prstGeom>
            <a:ln w="1905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400" b="1" dirty="0">
                  <a:latin typeface="Calibri" panose="020F0502020204030204" pitchFamily="34" charset="0"/>
                </a:rPr>
                <a:t>Presidential directive </a:t>
              </a:r>
              <a:r>
                <a:rPr lang="en-US" sz="1400" dirty="0">
                  <a:latin typeface="Calibri" panose="020F0502020204030204" pitchFamily="34" charset="0"/>
                </a:rPr>
                <a:t>for the Secretary of Transportation and FAA to create a partnership framework for private sector and  </a:t>
              </a:r>
              <a:r>
                <a:rPr lang="en-US" sz="1400" b="1" dirty="0">
                  <a:latin typeface="Calibri" panose="020F0502020204030204" pitchFamily="34" charset="0"/>
                </a:rPr>
                <a:t>state/local/tribal governments </a:t>
              </a:r>
              <a:r>
                <a:rPr lang="en-US" sz="1400" dirty="0">
                  <a:latin typeface="Calibri" panose="020F0502020204030204" pitchFamily="34" charset="0"/>
                </a:rPr>
                <a:t>to achieve broader national policy</a:t>
              </a:r>
            </a:p>
            <a:p>
              <a:pPr>
                <a:defRPr/>
              </a:pPr>
              <a:r>
                <a:rPr lang="en-US" sz="1400" dirty="0">
                  <a:latin typeface="Calibri" panose="020F0502020204030204" pitchFamily="34" charset="0"/>
                </a:rPr>
                <a:t>Advances UAS Industry by </a:t>
              </a:r>
              <a:r>
                <a:rPr lang="en-US" sz="1400" b="1" dirty="0">
                  <a:latin typeface="Calibri" panose="020F0502020204030204" pitchFamily="34" charset="0"/>
                </a:rPr>
                <a:t>informing regulations </a:t>
              </a:r>
              <a:r>
                <a:rPr lang="en-US" sz="1400" dirty="0">
                  <a:latin typeface="Calibri" panose="020F0502020204030204" pitchFamily="34" charset="0"/>
                </a:rPr>
                <a:t>that permit more complex, demand-driven UAS operations</a:t>
              </a:r>
            </a:p>
            <a:p>
              <a:pPr>
                <a:defRPr/>
              </a:pPr>
              <a:r>
                <a:rPr lang="en-US" sz="1400" b="1" dirty="0">
                  <a:latin typeface="Calibri" panose="020F0502020204030204" pitchFamily="34" charset="0"/>
                </a:rPr>
                <a:t>Pushes the boundaries of UAS use </a:t>
              </a:r>
              <a:r>
                <a:rPr lang="en-US" sz="1400" dirty="0">
                  <a:latin typeface="Calibri" panose="020F0502020204030204" pitchFamily="34" charset="0"/>
                </a:rPr>
                <a:t>by expanding what is routinely authorized under the sUAS rule</a:t>
              </a:r>
            </a:p>
            <a:p>
              <a:pPr>
                <a:defRPr/>
              </a:pPr>
              <a:r>
                <a:rPr lang="en-US" sz="1400" dirty="0">
                  <a:latin typeface="Calibri" panose="020F0502020204030204" pitchFamily="34" charset="0"/>
                </a:rPr>
                <a:t>Looks at what UAS might do in the NAS (e.g. package delivery, pipeline inspections, etc.)</a:t>
              </a:r>
            </a:p>
            <a:p>
              <a:pPr>
                <a:defRPr/>
              </a:pPr>
              <a:r>
                <a:rPr lang="en-US" sz="1400" dirty="0">
                  <a:latin typeface="Calibri" panose="020F0502020204030204" pitchFamily="34" charset="0"/>
                </a:rPr>
                <a:t>Demonstrates capabilities in their operational environment</a:t>
              </a:r>
            </a:p>
          </p:txBody>
        </p:sp>
        <p:pic>
          <p:nvPicPr>
            <p:cNvPr id="9" name="Picture 1">
              <a:extLst>
                <a:ext uri="{FF2B5EF4-FFF2-40B4-BE49-F238E27FC236}">
                  <a16:creationId xmlns:a16="http://schemas.microsoft.com/office/drawing/2014/main" id="{6CE4F926-C644-544D-BD8F-BB17FBECFCB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06405" y="1516791"/>
              <a:ext cx="1866950" cy="128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AFE7F56B-8DC5-49AC-AC83-B10862C02B79}"/>
              </a:ext>
            </a:extLst>
          </p:cNvPr>
          <p:cNvGrpSpPr/>
          <p:nvPr/>
        </p:nvGrpSpPr>
        <p:grpSpPr>
          <a:xfrm>
            <a:off x="6546572" y="1473645"/>
            <a:ext cx="5220126" cy="4765108"/>
            <a:chOff x="6546572" y="1473645"/>
            <a:chExt cx="5010866" cy="4765108"/>
          </a:xfrm>
        </p:grpSpPr>
        <p:sp>
          <p:nvSpPr>
            <p:cNvPr id="10" name="Rectangle 9">
              <a:extLst>
                <a:ext uri="{FF2B5EF4-FFF2-40B4-BE49-F238E27FC236}">
                  <a16:creationId xmlns:a16="http://schemas.microsoft.com/office/drawing/2014/main" id="{1AE59223-BB55-6245-ACC7-24E7127755F6}"/>
                </a:ext>
              </a:extLst>
            </p:cNvPr>
            <p:cNvSpPr/>
            <p:nvPr/>
          </p:nvSpPr>
          <p:spPr>
            <a:xfrm>
              <a:off x="6551548" y="1473645"/>
              <a:ext cx="5005890" cy="1863725"/>
            </a:xfrm>
            <a:prstGeom prst="rect">
              <a:avLst/>
            </a:prstGeom>
            <a:solidFill>
              <a:schemeClr val="accent1">
                <a:lumMod val="20000"/>
                <a:lumOff val="80000"/>
              </a:schemeClr>
            </a:solidFill>
            <a:ln w="19050">
              <a:solidFill>
                <a:schemeClr val="accent1">
                  <a:lumMod val="20000"/>
                  <a:lumOff val="80000"/>
                </a:schemeClr>
              </a:solidFill>
            </a:ln>
          </p:spPr>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Calibri" pitchFamily="34" charset="0"/>
                <a:ea typeface="ＭＳ Ｐゴシック"/>
                <a:cs typeface="ＭＳ Ｐゴシック" charset="-128"/>
              </a:endParaRPr>
            </a:p>
          </p:txBody>
        </p:sp>
        <p:sp>
          <p:nvSpPr>
            <p:cNvPr id="11" name="Text Placeholder 2">
              <a:extLst>
                <a:ext uri="{FF2B5EF4-FFF2-40B4-BE49-F238E27FC236}">
                  <a16:creationId xmlns:a16="http://schemas.microsoft.com/office/drawing/2014/main" id="{A9D21AB0-175C-3148-9E0C-22C38EA37627}"/>
                </a:ext>
              </a:extLst>
            </p:cNvPr>
            <p:cNvSpPr txBox="1">
              <a:spLocks/>
            </p:cNvSpPr>
            <p:nvPr/>
          </p:nvSpPr>
          <p:spPr bwMode="auto">
            <a:xfrm>
              <a:off x="6549492" y="2815316"/>
              <a:ext cx="5007946" cy="342121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vert="horz" wrap="square" lIns="91433" tIns="45716" rIns="91433" bIns="45716" numCol="1" anchor="t" anchorCtr="0" compatLnSpc="1">
              <a:prstTxWarp prst="textNoShape">
                <a:avLst/>
              </a:prstTxWarp>
            </a:bodyPr>
            <a:lstStyle>
              <a:lvl1pPr marL="0" indent="0" algn="l" defTabSz="457164" rtl="0" eaLnBrk="0" fontAlgn="base" hangingPunct="0">
                <a:spcBef>
                  <a:spcPct val="20000"/>
                </a:spcBef>
                <a:spcAft>
                  <a:spcPct val="0"/>
                </a:spcAft>
                <a:buClr>
                  <a:srgbClr val="9BBB59"/>
                </a:buClr>
                <a:buFont typeface="Arial" charset="0"/>
                <a:buNone/>
                <a:defRPr sz="2400" b="1" kern="1200">
                  <a:solidFill>
                    <a:srgbClr val="7F7F7F"/>
                  </a:solidFill>
                  <a:latin typeface="Arial"/>
                  <a:ea typeface="ＭＳ Ｐゴシック" pitchFamily="34" charset="-128"/>
                  <a:cs typeface="Arial"/>
                </a:defRPr>
              </a:lvl1pPr>
              <a:lvl2pPr marL="457164" indent="0" algn="l" defTabSz="457164" rtl="0" eaLnBrk="0" fontAlgn="base" hangingPunct="0">
                <a:spcBef>
                  <a:spcPct val="20000"/>
                </a:spcBef>
                <a:spcAft>
                  <a:spcPct val="0"/>
                </a:spcAft>
                <a:buClr>
                  <a:srgbClr val="CC9933"/>
                </a:buClr>
                <a:buSzPct val="50000"/>
                <a:buFont typeface="Wingdings" pitchFamily="2" charset="2"/>
                <a:buNone/>
                <a:defRPr sz="2000" b="1" kern="1200">
                  <a:solidFill>
                    <a:srgbClr val="7F7F7F"/>
                  </a:solidFill>
                  <a:latin typeface="Arial"/>
                  <a:ea typeface="ＭＳ Ｐゴシック" pitchFamily="34" charset="-128"/>
                  <a:cs typeface="Arial"/>
                </a:defRPr>
              </a:lvl2pPr>
              <a:lvl3pPr marL="914328" indent="0" algn="l" defTabSz="457164" rtl="0" eaLnBrk="0" fontAlgn="base" hangingPunct="0">
                <a:spcBef>
                  <a:spcPct val="20000"/>
                </a:spcBef>
                <a:spcAft>
                  <a:spcPct val="0"/>
                </a:spcAft>
                <a:buClr>
                  <a:srgbClr val="9BBB59"/>
                </a:buClr>
                <a:buFont typeface="Arial" charset="0"/>
                <a:buNone/>
                <a:defRPr sz="1800" b="1" kern="1200">
                  <a:solidFill>
                    <a:srgbClr val="7F7F7F"/>
                  </a:solidFill>
                  <a:latin typeface="Arial"/>
                  <a:ea typeface="ＭＳ Ｐゴシック" pitchFamily="34" charset="-128"/>
                  <a:cs typeface="Arial"/>
                </a:defRPr>
              </a:lvl3pPr>
              <a:lvl4pPr marL="1371490" indent="0" algn="l" defTabSz="457164" rtl="0" eaLnBrk="0" fontAlgn="base" hangingPunct="0">
                <a:spcBef>
                  <a:spcPct val="20000"/>
                </a:spcBef>
                <a:spcAft>
                  <a:spcPct val="0"/>
                </a:spcAft>
                <a:buClr>
                  <a:srgbClr val="CC9933"/>
                </a:buClr>
                <a:buSzPct val="50000"/>
                <a:buFont typeface="Wingdings" pitchFamily="2" charset="2"/>
                <a:buNone/>
                <a:defRPr sz="1600" b="1" kern="1200">
                  <a:solidFill>
                    <a:srgbClr val="7F7F7F"/>
                  </a:solidFill>
                  <a:latin typeface="Arial"/>
                  <a:ea typeface="ＭＳ Ｐゴシック" pitchFamily="34" charset="-128"/>
                  <a:cs typeface="Arial"/>
                </a:defRPr>
              </a:lvl4pPr>
              <a:lvl5pPr marL="1828654" indent="0" algn="l" defTabSz="457164" rtl="0" eaLnBrk="0" fontAlgn="base" hangingPunct="0">
                <a:spcBef>
                  <a:spcPct val="20000"/>
                </a:spcBef>
                <a:spcAft>
                  <a:spcPct val="0"/>
                </a:spcAft>
                <a:buClr>
                  <a:srgbClr val="558ED5"/>
                </a:buClr>
                <a:buSzPct val="80000"/>
                <a:buFont typeface="Arial" charset="0"/>
                <a:buNone/>
                <a:defRPr sz="1600" b="1" kern="1200">
                  <a:solidFill>
                    <a:srgbClr val="7F7F7F"/>
                  </a:solidFill>
                  <a:latin typeface="Arial"/>
                  <a:ea typeface="ＭＳ Ｐゴシック" pitchFamily="34" charset="-128"/>
                  <a:cs typeface="Arial"/>
                </a:defRPr>
              </a:lvl5pPr>
              <a:lvl6pPr marL="2285818" indent="0" algn="l" defTabSz="457164" rtl="0" eaLnBrk="1" latinLnBrk="0" hangingPunct="1">
                <a:spcBef>
                  <a:spcPct val="20000"/>
                </a:spcBef>
                <a:buFont typeface="Arial"/>
                <a:buNone/>
                <a:defRPr sz="1600" b="1" kern="1200">
                  <a:solidFill>
                    <a:schemeClr val="tx1"/>
                  </a:solidFill>
                  <a:latin typeface="+mn-lt"/>
                  <a:ea typeface="+mn-ea"/>
                  <a:cs typeface="+mn-cs"/>
                </a:defRPr>
              </a:lvl6pPr>
              <a:lvl7pPr marL="2742982" indent="0" algn="l" defTabSz="457164" rtl="0" eaLnBrk="1" latinLnBrk="0" hangingPunct="1">
                <a:spcBef>
                  <a:spcPct val="20000"/>
                </a:spcBef>
                <a:buFont typeface="Arial"/>
                <a:buNone/>
                <a:defRPr sz="1600" b="1" kern="1200">
                  <a:solidFill>
                    <a:schemeClr val="tx1"/>
                  </a:solidFill>
                  <a:latin typeface="+mn-lt"/>
                  <a:ea typeface="+mn-ea"/>
                  <a:cs typeface="+mn-cs"/>
                </a:defRPr>
              </a:lvl7pPr>
              <a:lvl8pPr marL="3200144" indent="0" algn="l" defTabSz="457164" rtl="0" eaLnBrk="1" latinLnBrk="0" hangingPunct="1">
                <a:spcBef>
                  <a:spcPct val="20000"/>
                </a:spcBef>
                <a:buFont typeface="Arial"/>
                <a:buNone/>
                <a:defRPr sz="1600" b="1" kern="1200">
                  <a:solidFill>
                    <a:schemeClr val="tx1"/>
                  </a:solidFill>
                  <a:latin typeface="+mn-lt"/>
                  <a:ea typeface="+mn-ea"/>
                  <a:cs typeface="+mn-cs"/>
                </a:defRPr>
              </a:lvl8pPr>
              <a:lvl9pPr marL="3657307" indent="0" algn="l" defTabSz="457164" rtl="0" eaLnBrk="1" latinLnBrk="0" hangingPunct="1">
                <a:spcBef>
                  <a:spcPct val="20000"/>
                </a:spcBef>
                <a:buFont typeface="Arial"/>
                <a:buNone/>
                <a:defRPr sz="1600" b="1" kern="1200">
                  <a:solidFill>
                    <a:schemeClr val="tx1"/>
                  </a:solidFill>
                  <a:latin typeface="+mn-lt"/>
                  <a:ea typeface="+mn-ea"/>
                  <a:cs typeface="+mn-cs"/>
                </a:defRPr>
              </a:lvl9pPr>
            </a:lstStyle>
            <a:p>
              <a:pPr marL="228600" indent="-228600" algn="ctr" defTabSz="914377" eaLnBrk="1" hangingPunct="1">
                <a:lnSpc>
                  <a:spcPct val="90000"/>
                </a:lnSpc>
                <a:spcBef>
                  <a:spcPts val="1000"/>
                </a:spcBef>
                <a:defRPr/>
              </a:pPr>
              <a:r>
                <a:rPr lang="en-US" altLang="en-US" sz="1800" dirty="0">
                  <a:solidFill>
                    <a:schemeClr val="tx2"/>
                  </a:solidFill>
                  <a:latin typeface="+mn-lt"/>
                  <a:cs typeface="+mn-cs"/>
                </a:rPr>
                <a:t>UAS Traffic Management </a:t>
              </a:r>
            </a:p>
            <a:p>
              <a:pPr marL="228600" indent="-228600" algn="ctr" defTabSz="914377" eaLnBrk="1" hangingPunct="1">
                <a:lnSpc>
                  <a:spcPct val="90000"/>
                </a:lnSpc>
                <a:spcBef>
                  <a:spcPts val="1000"/>
                </a:spcBef>
                <a:defRPr/>
              </a:pPr>
              <a:r>
                <a:rPr lang="en-US" altLang="en-US" sz="1800" dirty="0">
                  <a:solidFill>
                    <a:schemeClr val="tx2"/>
                  </a:solidFill>
                  <a:latin typeface="+mn-lt"/>
                  <a:cs typeface="+mn-cs"/>
                </a:rPr>
                <a:t>Pilot Project (UPP)</a:t>
              </a:r>
            </a:p>
          </p:txBody>
        </p:sp>
        <p:pic>
          <p:nvPicPr>
            <p:cNvPr id="12" name="Picture 13">
              <a:extLst>
                <a:ext uri="{FF2B5EF4-FFF2-40B4-BE49-F238E27FC236}">
                  <a16:creationId xmlns:a16="http://schemas.microsoft.com/office/drawing/2014/main" id="{43FB2042-F766-7F41-9EFA-7BC8095F527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r="-1492"/>
            <a:stretch/>
          </p:blipFill>
          <p:spPr bwMode="auto">
            <a:xfrm>
              <a:off x="8079129" y="1516791"/>
              <a:ext cx="1959262" cy="1282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3">
              <a:extLst>
                <a:ext uri="{FF2B5EF4-FFF2-40B4-BE49-F238E27FC236}">
                  <a16:creationId xmlns:a16="http://schemas.microsoft.com/office/drawing/2014/main" id="{F9B689B7-3BE7-CC4A-8487-5D969E8FC6F6}"/>
                </a:ext>
              </a:extLst>
            </p:cNvPr>
            <p:cNvSpPr txBox="1">
              <a:spLocks/>
            </p:cNvSpPr>
            <p:nvPr/>
          </p:nvSpPr>
          <p:spPr bwMode="auto">
            <a:xfrm>
              <a:off x="6546572" y="3527005"/>
              <a:ext cx="5010866" cy="2711748"/>
            </a:xfrm>
            <a:prstGeom prst="rect">
              <a:avLst/>
            </a:prstGeom>
            <a:noFill/>
            <a:ln w="19050">
              <a:noFill/>
              <a:miter lim="800000"/>
              <a:headEnd/>
              <a:tailEnd/>
            </a:ln>
          </p:spPr>
          <p:txBody>
            <a:bodyPr vert="horz" wrap="square" lIns="91433" tIns="45716" rIns="91433" bIns="45716" numCol="1" anchor="t" anchorCtr="0" compatLnSpc="1">
              <a:prstTxWarp prst="textNoShape">
                <a:avLst/>
              </a:prstTxWarp>
              <a:normAutofit/>
            </a:bodyPr>
            <a:lstStyle>
              <a:lvl1pPr marL="342874" indent="-342874" algn="l" defTabSz="457164" rtl="0" eaLnBrk="0" fontAlgn="base" hangingPunct="0">
                <a:spcBef>
                  <a:spcPct val="20000"/>
                </a:spcBef>
                <a:spcAft>
                  <a:spcPct val="0"/>
                </a:spcAft>
                <a:buClr>
                  <a:srgbClr val="9BBB59"/>
                </a:buClr>
                <a:buFont typeface="Arial" charset="0"/>
                <a:buChar char="•"/>
                <a:defRPr sz="2400" kern="1200">
                  <a:solidFill>
                    <a:srgbClr val="7F7F7F"/>
                  </a:solidFill>
                  <a:latin typeface="Arial"/>
                  <a:ea typeface="ＭＳ Ｐゴシック" pitchFamily="34" charset="-128"/>
                  <a:cs typeface="Arial"/>
                </a:defRPr>
              </a:lvl1pPr>
              <a:lvl2pPr marL="742890" indent="-285726" algn="l" defTabSz="457164" rtl="0" eaLnBrk="0" fontAlgn="base" hangingPunct="0">
                <a:spcBef>
                  <a:spcPct val="20000"/>
                </a:spcBef>
                <a:spcAft>
                  <a:spcPct val="0"/>
                </a:spcAft>
                <a:buClr>
                  <a:srgbClr val="CC9933"/>
                </a:buClr>
                <a:buSzPct val="50000"/>
                <a:buFont typeface="Wingdings" pitchFamily="2" charset="2"/>
                <a:buChar char=""/>
                <a:defRPr sz="2000" kern="1200">
                  <a:solidFill>
                    <a:srgbClr val="7F7F7F"/>
                  </a:solidFill>
                  <a:latin typeface="Arial"/>
                  <a:ea typeface="ＭＳ Ｐゴシック" pitchFamily="34" charset="-128"/>
                  <a:cs typeface="Arial"/>
                </a:defRPr>
              </a:lvl2pPr>
              <a:lvl3pPr marL="1142909" indent="-228581" algn="l" defTabSz="457164" rtl="0" eaLnBrk="0" fontAlgn="base" hangingPunct="0">
                <a:spcBef>
                  <a:spcPct val="20000"/>
                </a:spcBef>
                <a:spcAft>
                  <a:spcPct val="0"/>
                </a:spcAft>
                <a:buClr>
                  <a:srgbClr val="9BBB59"/>
                </a:buClr>
                <a:buFont typeface="Arial" charset="0"/>
                <a:buChar char="•"/>
                <a:defRPr sz="1800" kern="1200">
                  <a:solidFill>
                    <a:srgbClr val="7F7F7F"/>
                  </a:solidFill>
                  <a:latin typeface="Arial"/>
                  <a:ea typeface="ＭＳ Ｐゴシック" pitchFamily="34" charset="-128"/>
                  <a:cs typeface="Arial"/>
                </a:defRPr>
              </a:lvl3pPr>
              <a:lvl4pPr marL="1600072" indent="-228581" algn="l" defTabSz="457164" rtl="0" eaLnBrk="0" fontAlgn="base" hangingPunct="0">
                <a:spcBef>
                  <a:spcPct val="20000"/>
                </a:spcBef>
                <a:spcAft>
                  <a:spcPct val="0"/>
                </a:spcAft>
                <a:buClr>
                  <a:srgbClr val="CC9933"/>
                </a:buClr>
                <a:buSzPct val="50000"/>
                <a:buFont typeface="Wingdings" pitchFamily="2" charset="2"/>
                <a:buChar char=""/>
                <a:defRPr sz="1600" kern="1200">
                  <a:solidFill>
                    <a:srgbClr val="7F7F7F"/>
                  </a:solidFill>
                  <a:latin typeface="Arial"/>
                  <a:ea typeface="ＭＳ Ｐゴシック" pitchFamily="34" charset="-128"/>
                  <a:cs typeface="Arial"/>
                </a:defRPr>
              </a:lvl4pPr>
              <a:lvl5pPr marL="2057234" indent="-228581" algn="l" defTabSz="457164" rtl="0" eaLnBrk="0" fontAlgn="base" hangingPunct="0">
                <a:spcBef>
                  <a:spcPct val="20000"/>
                </a:spcBef>
                <a:spcAft>
                  <a:spcPct val="0"/>
                </a:spcAft>
                <a:buClr>
                  <a:srgbClr val="558ED5"/>
                </a:buClr>
                <a:buSzPct val="80000"/>
                <a:buFont typeface="Arial" charset="0"/>
                <a:buChar char="»"/>
                <a:defRPr sz="1600" kern="1200">
                  <a:solidFill>
                    <a:srgbClr val="7F7F7F"/>
                  </a:solidFill>
                  <a:latin typeface="Arial"/>
                  <a:ea typeface="ＭＳ Ｐゴシック" pitchFamily="34" charset="-128"/>
                  <a:cs typeface="Arial"/>
                </a:defRPr>
              </a:lvl5pPr>
              <a:lvl6pPr marL="2514398" indent="-228581" algn="l" defTabSz="457164" rtl="0" eaLnBrk="1" latinLnBrk="0" hangingPunct="1">
                <a:spcBef>
                  <a:spcPct val="20000"/>
                </a:spcBef>
                <a:buFont typeface="Arial"/>
                <a:buChar char="•"/>
                <a:defRPr sz="1600" kern="1200">
                  <a:solidFill>
                    <a:schemeClr val="tx1"/>
                  </a:solidFill>
                  <a:latin typeface="+mn-lt"/>
                  <a:ea typeface="+mn-ea"/>
                  <a:cs typeface="+mn-cs"/>
                </a:defRPr>
              </a:lvl6pPr>
              <a:lvl7pPr marL="2971562" indent="-228581" algn="l" defTabSz="457164" rtl="0" eaLnBrk="1" latinLnBrk="0" hangingPunct="1">
                <a:spcBef>
                  <a:spcPct val="20000"/>
                </a:spcBef>
                <a:buFont typeface="Arial"/>
                <a:buChar char="•"/>
                <a:defRPr sz="1600" kern="1200">
                  <a:solidFill>
                    <a:schemeClr val="tx1"/>
                  </a:solidFill>
                  <a:latin typeface="+mn-lt"/>
                  <a:ea typeface="+mn-ea"/>
                  <a:cs typeface="+mn-cs"/>
                </a:defRPr>
              </a:lvl7pPr>
              <a:lvl8pPr marL="3428726" indent="-228581" algn="l" defTabSz="457164" rtl="0" eaLnBrk="1" latinLnBrk="0" hangingPunct="1">
                <a:spcBef>
                  <a:spcPct val="20000"/>
                </a:spcBef>
                <a:buFont typeface="Arial"/>
                <a:buChar char="•"/>
                <a:defRPr sz="1600" kern="1200">
                  <a:solidFill>
                    <a:schemeClr val="tx1"/>
                  </a:solidFill>
                  <a:latin typeface="+mn-lt"/>
                  <a:ea typeface="+mn-ea"/>
                  <a:cs typeface="+mn-cs"/>
                </a:defRPr>
              </a:lvl8pPr>
              <a:lvl9pPr marL="3885888" indent="-228581" algn="l" defTabSz="457164" rtl="0" eaLnBrk="1" latinLnBrk="0" hangingPunct="1">
                <a:spcBef>
                  <a:spcPct val="20000"/>
                </a:spcBef>
                <a:buFont typeface="Arial"/>
                <a:buChar char="•"/>
                <a:defRPr sz="1600" kern="1200">
                  <a:solidFill>
                    <a:schemeClr val="tx1"/>
                  </a:solidFill>
                  <a:latin typeface="+mn-lt"/>
                  <a:ea typeface="+mn-ea"/>
                  <a:cs typeface="+mn-cs"/>
                </a:defRPr>
              </a:lvl9pPr>
            </a:lstStyle>
            <a:p>
              <a:pPr marL="228600" indent="-228600">
                <a:lnSpc>
                  <a:spcPct val="90000"/>
                </a:lnSpc>
                <a:spcBef>
                  <a:spcPts val="1000"/>
                </a:spcBef>
                <a:buClr>
                  <a:srgbClr val="002060"/>
                </a:buClr>
                <a:defRPr/>
              </a:pPr>
              <a:r>
                <a:rPr lang="en-US" sz="1400" b="1" dirty="0">
                  <a:solidFill>
                    <a:srgbClr val="002060"/>
                  </a:solidFill>
                  <a:latin typeface="Calibri" panose="020F0502020204030204" pitchFamily="34" charset="0"/>
                </a:rPr>
                <a:t>Congressional directive (FAA Extension, Safety, Security Act of 2016) </a:t>
              </a:r>
              <a:r>
                <a:rPr lang="en-US" sz="1400" dirty="0">
                  <a:solidFill>
                    <a:srgbClr val="002060"/>
                  </a:solidFill>
                  <a:latin typeface="Calibri" panose="020F0502020204030204" pitchFamily="34" charset="0"/>
                </a:rPr>
                <a:t>for FAA and NASA to partner in order to advance safe UAS / Drone Integration at the lower altitudes through traffic management</a:t>
              </a:r>
            </a:p>
            <a:p>
              <a:pPr marL="228600" indent="-228600">
                <a:lnSpc>
                  <a:spcPct val="90000"/>
                </a:lnSpc>
                <a:spcBef>
                  <a:spcPts val="1000"/>
                </a:spcBef>
                <a:buClr>
                  <a:srgbClr val="002060"/>
                </a:buClr>
                <a:defRPr/>
              </a:pPr>
              <a:r>
                <a:rPr lang="en-US" sz="1400" dirty="0">
                  <a:solidFill>
                    <a:srgbClr val="002060"/>
                  </a:solidFill>
                  <a:latin typeface="Calibri" panose="020F0502020204030204" pitchFamily="34" charset="0"/>
                </a:rPr>
                <a:t>Reaffirmed in </a:t>
              </a:r>
              <a:r>
                <a:rPr lang="en-US" sz="1400" b="1" dirty="0">
                  <a:solidFill>
                    <a:srgbClr val="002060"/>
                  </a:solidFill>
                  <a:latin typeface="Calibri" panose="020F0502020204030204" pitchFamily="34" charset="0"/>
                </a:rPr>
                <a:t>FAA Reauthorization Act of 2018</a:t>
              </a:r>
              <a:endParaRPr lang="en-US" sz="1400" dirty="0">
                <a:solidFill>
                  <a:srgbClr val="002060"/>
                </a:solidFill>
                <a:latin typeface="Calibri" panose="020F0502020204030204" pitchFamily="34" charset="0"/>
              </a:endParaRPr>
            </a:p>
            <a:p>
              <a:pPr marL="228600" indent="-228600">
                <a:lnSpc>
                  <a:spcPct val="90000"/>
                </a:lnSpc>
                <a:spcBef>
                  <a:spcPts val="1000"/>
                </a:spcBef>
                <a:buClr>
                  <a:srgbClr val="002060"/>
                </a:buClr>
                <a:defRPr/>
              </a:pPr>
              <a:r>
                <a:rPr lang="en-US" sz="1400" dirty="0">
                  <a:solidFill>
                    <a:srgbClr val="002060"/>
                  </a:solidFill>
                  <a:latin typeface="Calibri" panose="020F0502020204030204" pitchFamily="34" charset="0"/>
                </a:rPr>
                <a:t>Forum for </a:t>
              </a:r>
              <a:r>
                <a:rPr lang="en-US" sz="1400" b="1" dirty="0">
                  <a:solidFill>
                    <a:srgbClr val="002060"/>
                  </a:solidFill>
                  <a:latin typeface="Calibri" panose="020F0502020204030204" pitchFamily="34" charset="0"/>
                </a:rPr>
                <a:t>Industry collaboration with NASA and FAA</a:t>
              </a:r>
              <a:r>
                <a:rPr lang="en-US" sz="1400" dirty="0">
                  <a:solidFill>
                    <a:srgbClr val="002060"/>
                  </a:solidFill>
                  <a:latin typeface="Calibri" panose="020F0502020204030204" pitchFamily="34" charset="0"/>
                </a:rPr>
                <a:t> to evaluate and demonstrate UTM technologies and capabilities</a:t>
              </a:r>
            </a:p>
            <a:p>
              <a:pPr marL="228600" indent="-228600">
                <a:lnSpc>
                  <a:spcPct val="90000"/>
                </a:lnSpc>
                <a:spcBef>
                  <a:spcPts val="1000"/>
                </a:spcBef>
                <a:buClr>
                  <a:srgbClr val="002060"/>
                </a:buClr>
                <a:defRPr/>
              </a:pPr>
              <a:r>
                <a:rPr lang="en-US" sz="1400" dirty="0">
                  <a:solidFill>
                    <a:srgbClr val="002060"/>
                  </a:solidFill>
                  <a:latin typeface="Calibri" panose="020F0502020204030204" pitchFamily="34" charset="0"/>
                </a:rPr>
                <a:t>Development of </a:t>
              </a:r>
              <a:r>
                <a:rPr lang="en-US" sz="1400" b="1" dirty="0">
                  <a:solidFill>
                    <a:srgbClr val="002060"/>
                  </a:solidFill>
                  <a:latin typeface="Calibri" panose="020F0502020204030204" pitchFamily="34" charset="0"/>
                </a:rPr>
                <a:t>FAA</a:t>
              </a:r>
              <a:r>
                <a:rPr lang="en-US" sz="1400" dirty="0">
                  <a:solidFill>
                    <a:srgbClr val="002060"/>
                  </a:solidFill>
                  <a:latin typeface="Calibri" panose="020F0502020204030204" pitchFamily="34" charset="0"/>
                </a:rPr>
                <a:t> / </a:t>
              </a:r>
              <a:r>
                <a:rPr lang="en-US" sz="1400" b="1" dirty="0">
                  <a:solidFill>
                    <a:srgbClr val="002060"/>
                  </a:solidFill>
                  <a:latin typeface="Calibri" panose="020F0502020204030204" pitchFamily="34" charset="0"/>
                </a:rPr>
                <a:t>Commercial Service Supplier </a:t>
              </a:r>
              <a:r>
                <a:rPr lang="en-US" sz="1400" b="1" dirty="0">
                  <a:solidFill>
                    <a:srgbClr val="002060"/>
                  </a:solidFill>
                  <a:latin typeface="Calibri" panose="020F0502020204030204" pitchFamily="34" charset="0"/>
                  <a:ea typeface="+mn-ea"/>
                  <a:cs typeface="Segoe UI Semilight" panose="020B0402040204020203" pitchFamily="34" charset="0"/>
                </a:rPr>
                <a:t>data exchange </a:t>
              </a:r>
              <a:r>
                <a:rPr lang="en-US" sz="1400" b="1" dirty="0">
                  <a:solidFill>
                    <a:srgbClr val="002060"/>
                  </a:solidFill>
                  <a:latin typeface="Calibri" panose="020F0502020204030204" pitchFamily="34" charset="0"/>
                </a:rPr>
                <a:t>capabilities</a:t>
              </a:r>
              <a:r>
                <a:rPr lang="en-US" sz="1400" dirty="0">
                  <a:solidFill>
                    <a:srgbClr val="002060"/>
                  </a:solidFill>
                  <a:latin typeface="Calibri" panose="020F0502020204030204" pitchFamily="34" charset="0"/>
                </a:rPr>
                <a:t>, leading to technical requirements for deployment</a:t>
              </a:r>
            </a:p>
            <a:p>
              <a:pPr marL="228600" indent="-228600">
                <a:lnSpc>
                  <a:spcPct val="90000"/>
                </a:lnSpc>
                <a:spcBef>
                  <a:spcPts val="1000"/>
                </a:spcBef>
                <a:buClr>
                  <a:srgbClr val="002060"/>
                </a:buClr>
                <a:defRPr/>
              </a:pPr>
              <a:r>
                <a:rPr lang="en-US" sz="1400" dirty="0">
                  <a:solidFill>
                    <a:srgbClr val="002060"/>
                  </a:solidFill>
                  <a:latin typeface="Calibri" panose="020F0502020204030204" pitchFamily="34" charset="0"/>
                </a:rPr>
                <a:t>Information Sharing Network for UAS operating below 400 ft.</a:t>
              </a:r>
            </a:p>
          </p:txBody>
        </p:sp>
      </p:grpSp>
      <p:sp>
        <p:nvSpPr>
          <p:cNvPr id="14" name="Slide Number Placeholder 13">
            <a:extLst>
              <a:ext uri="{FF2B5EF4-FFF2-40B4-BE49-F238E27FC236}">
                <a16:creationId xmlns:a16="http://schemas.microsoft.com/office/drawing/2014/main" id="{55FC77D9-C54C-5340-B4CD-D03EF3EADE94}"/>
              </a:ext>
            </a:extLst>
          </p:cNvPr>
          <p:cNvSpPr>
            <a:spLocks noGrp="1"/>
          </p:cNvSpPr>
          <p:nvPr>
            <p:ph type="sldNum" sz="quarter" idx="12"/>
          </p:nvPr>
        </p:nvSpPr>
        <p:spPr/>
        <p:txBody>
          <a:bodyPr/>
          <a:lstStyle/>
          <a:p>
            <a:fld id="{FDB771A7-AF6A-44EE-85DB-F1B8B04FEC87}" type="slidenum">
              <a:rPr lang="en-US" smtClean="0"/>
              <a:pPr/>
              <a:t>15</a:t>
            </a:fld>
            <a:endParaRPr lang="en-US"/>
          </a:p>
        </p:txBody>
      </p:sp>
    </p:spTree>
    <p:extLst>
      <p:ext uri="{BB962C8B-B14F-4D97-AF65-F5344CB8AC3E}">
        <p14:creationId xmlns:p14="http://schemas.microsoft.com/office/powerpoint/2010/main" val="332553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1E54E-C9A3-4A8B-A7C5-4A3E4E745169}"/>
              </a:ext>
            </a:extLst>
          </p:cNvPr>
          <p:cNvSpPr>
            <a:spLocks noGrp="1"/>
          </p:cNvSpPr>
          <p:nvPr>
            <p:ph type="sldNum" sz="quarter" idx="12"/>
          </p:nvPr>
        </p:nvSpPr>
        <p:spPr>
          <a:xfrm>
            <a:off x="8610600" y="6325456"/>
            <a:ext cx="2743200" cy="365125"/>
          </a:xfrm>
        </p:spPr>
        <p:txBody>
          <a:bodyPr vert="horz" lIns="91440" tIns="45720" rIns="91440" bIns="45720" rtlCol="0" anchor="ctr">
            <a:normAutofit/>
          </a:bodyPr>
          <a:lstStyle/>
          <a:p>
            <a:pPr defTabSz="914377">
              <a:spcAft>
                <a:spcPts val="600"/>
              </a:spcAft>
            </a:pPr>
            <a:fld id="{FDB771A7-AF6A-44EE-85DB-F1B8B04FEC87}" type="slidenum">
              <a:rPr lang="en-US" smtClean="0"/>
              <a:pPr defTabSz="914377">
                <a:spcAft>
                  <a:spcPts val="600"/>
                </a:spcAft>
              </a:pPr>
              <a:t>16</a:t>
            </a:fld>
            <a:endParaRPr lang="en-US" dirty="0"/>
          </a:p>
        </p:txBody>
      </p:sp>
      <p:sp>
        <p:nvSpPr>
          <p:cNvPr id="32" name="Title 1">
            <a:extLst>
              <a:ext uri="{FF2B5EF4-FFF2-40B4-BE49-F238E27FC236}">
                <a16:creationId xmlns:a16="http://schemas.microsoft.com/office/drawing/2014/main" id="{E72B1824-8560-4E39-9BAE-0360047BB59E}"/>
              </a:ext>
            </a:extLst>
          </p:cNvPr>
          <p:cNvSpPr txBox="1">
            <a:spLocks/>
          </p:cNvSpPr>
          <p:nvPr/>
        </p:nvSpPr>
        <p:spPr>
          <a:xfrm>
            <a:off x="238511" y="0"/>
            <a:ext cx="11695176" cy="1060704"/>
          </a:xfrm>
          <a:prstGeom prst="rect">
            <a:avLst/>
          </a:prstGeom>
        </p:spPr>
        <p:txBody>
          <a:bodyPr vert="horz" lIns="91440" tIns="45720" rIns="91440" bIns="45720" rtlCol="0" anchor="ctr">
            <a:normAutofit/>
          </a:bodyPr>
          <a:lstStyle>
            <a:lvl1pPr defTabSz="914400">
              <a:lnSpc>
                <a:spcPct val="90000"/>
              </a:lnSpc>
              <a:spcBef>
                <a:spcPct val="0"/>
              </a:spcBef>
              <a:buNone/>
              <a:defRPr sz="4400" b="1">
                <a:solidFill>
                  <a:srgbClr val="002060"/>
                </a:solidFill>
                <a:ea typeface="+mj-ea"/>
                <a:cs typeface="Arial" panose="020B0604020202020204" pitchFamily="34" charset="0"/>
              </a:defRPr>
            </a:lvl1pPr>
          </a:lstStyle>
          <a:p>
            <a:r>
              <a:rPr lang="en-US" dirty="0"/>
              <a:t>UTM Pilot Program Flight Test Highlights</a:t>
            </a:r>
          </a:p>
        </p:txBody>
      </p:sp>
      <p:grpSp>
        <p:nvGrpSpPr>
          <p:cNvPr id="38" name="Group 37">
            <a:extLst>
              <a:ext uri="{FF2B5EF4-FFF2-40B4-BE49-F238E27FC236}">
                <a16:creationId xmlns:a16="http://schemas.microsoft.com/office/drawing/2014/main" id="{D7D8FE27-4171-41D0-B444-3E4716EC3B6E}"/>
              </a:ext>
            </a:extLst>
          </p:cNvPr>
          <p:cNvGrpSpPr/>
          <p:nvPr/>
        </p:nvGrpSpPr>
        <p:grpSpPr>
          <a:xfrm>
            <a:off x="8936437" y="2234287"/>
            <a:ext cx="2675690" cy="3548152"/>
            <a:chOff x="279345" y="2883859"/>
            <a:chExt cx="2859291" cy="3575540"/>
          </a:xfrm>
        </p:grpSpPr>
        <p:grpSp>
          <p:nvGrpSpPr>
            <p:cNvPr id="62" name="Group 61">
              <a:extLst>
                <a:ext uri="{FF2B5EF4-FFF2-40B4-BE49-F238E27FC236}">
                  <a16:creationId xmlns:a16="http://schemas.microsoft.com/office/drawing/2014/main" id="{84E4CA9C-94B3-4776-8A8B-3FCF2A22A517}"/>
                </a:ext>
              </a:extLst>
            </p:cNvPr>
            <p:cNvGrpSpPr/>
            <p:nvPr/>
          </p:nvGrpSpPr>
          <p:grpSpPr>
            <a:xfrm>
              <a:off x="279345" y="2883859"/>
              <a:ext cx="2859291" cy="3575540"/>
              <a:chOff x="433754" y="943179"/>
              <a:chExt cx="3012831" cy="3810894"/>
            </a:xfrm>
          </p:grpSpPr>
          <p:sp>
            <p:nvSpPr>
              <p:cNvPr id="64" name="Rectangle: Rounded Corners 63">
                <a:extLst>
                  <a:ext uri="{FF2B5EF4-FFF2-40B4-BE49-F238E27FC236}">
                    <a16:creationId xmlns:a16="http://schemas.microsoft.com/office/drawing/2014/main" id="{EE2F8C76-8DCB-4D57-A4D0-A10F76CBB0FF}"/>
                  </a:ext>
                </a:extLst>
              </p:cNvPr>
              <p:cNvSpPr/>
              <p:nvPr/>
            </p:nvSpPr>
            <p:spPr>
              <a:xfrm>
                <a:off x="433754" y="943179"/>
                <a:ext cx="3012831" cy="3810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52747369-4A04-4022-9C12-A95B5D39CDB8}"/>
                  </a:ext>
                </a:extLst>
              </p:cNvPr>
              <p:cNvGrpSpPr/>
              <p:nvPr/>
            </p:nvGrpSpPr>
            <p:grpSpPr>
              <a:xfrm>
                <a:off x="723803" y="1719571"/>
                <a:ext cx="2591008" cy="2876126"/>
                <a:chOff x="723803" y="1719571"/>
                <a:chExt cx="2591008" cy="2876126"/>
              </a:xfrm>
            </p:grpSpPr>
            <p:pic>
              <p:nvPicPr>
                <p:cNvPr id="66" name="Picture 65">
                  <a:extLst>
                    <a:ext uri="{FF2B5EF4-FFF2-40B4-BE49-F238E27FC236}">
                      <a16:creationId xmlns:a16="http://schemas.microsoft.com/office/drawing/2014/main" id="{EE09D92E-3069-4CA5-B409-E54C52B37B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421" y="1719571"/>
                  <a:ext cx="1251090" cy="11540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7" name="Picture 66" descr="A close up of a sign&#10;&#10;Description generated with high confidence">
                  <a:extLst>
                    <a:ext uri="{FF2B5EF4-FFF2-40B4-BE49-F238E27FC236}">
                      <a16:creationId xmlns:a16="http://schemas.microsoft.com/office/drawing/2014/main" id="{AC4E0B9D-BB3E-424C-81AC-C96C105B6B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803" y="3441671"/>
                  <a:ext cx="1278575" cy="1154026"/>
                </a:xfrm>
                <a:prstGeom prst="rect">
                  <a:avLst/>
                </a:prstGeom>
              </p:spPr>
            </p:pic>
            <p:grpSp>
              <p:nvGrpSpPr>
                <p:cNvPr id="68" name="Group 67">
                  <a:extLst>
                    <a:ext uri="{FF2B5EF4-FFF2-40B4-BE49-F238E27FC236}">
                      <a16:creationId xmlns:a16="http://schemas.microsoft.com/office/drawing/2014/main" id="{1AD2232E-FB97-481F-AA62-6A27BD1961FE}"/>
                    </a:ext>
                  </a:extLst>
                </p:cNvPr>
                <p:cNvGrpSpPr/>
                <p:nvPr/>
              </p:nvGrpSpPr>
              <p:grpSpPr>
                <a:xfrm>
                  <a:off x="2036238" y="2456047"/>
                  <a:ext cx="1278573" cy="1179379"/>
                  <a:chOff x="10680798" y="1940203"/>
                  <a:chExt cx="2567231" cy="2368061"/>
                </a:xfrm>
                <a:effectLst>
                  <a:outerShdw blurRad="76200" dir="13500000" sy="23000" kx="1200000" algn="br" rotWithShape="0">
                    <a:prstClr val="black">
                      <a:alpha val="20000"/>
                    </a:prstClr>
                  </a:outerShdw>
                </a:effectLst>
              </p:grpSpPr>
              <p:sp>
                <p:nvSpPr>
                  <p:cNvPr id="69" name="Oval 68">
                    <a:extLst>
                      <a:ext uri="{FF2B5EF4-FFF2-40B4-BE49-F238E27FC236}">
                        <a16:creationId xmlns:a16="http://schemas.microsoft.com/office/drawing/2014/main" id="{3CE01576-7B79-4B09-A04D-5F7404124E4A}"/>
                      </a:ext>
                    </a:extLst>
                  </p:cNvPr>
                  <p:cNvSpPr/>
                  <p:nvPr/>
                </p:nvSpPr>
                <p:spPr>
                  <a:xfrm>
                    <a:off x="10680798" y="1940203"/>
                    <a:ext cx="2567231" cy="2368061"/>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descr="Image result for northern plains UAS Test Site logo">
                    <a:hlinkClick r:id="rId5"/>
                    <a:extLst>
                      <a:ext uri="{FF2B5EF4-FFF2-40B4-BE49-F238E27FC236}">
                        <a16:creationId xmlns:a16="http://schemas.microsoft.com/office/drawing/2014/main" id="{90937061-7561-49BC-B871-81611CDFE93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42094" y="2540799"/>
                    <a:ext cx="1920241" cy="111421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63" name="TextBox 62">
              <a:extLst>
                <a:ext uri="{FF2B5EF4-FFF2-40B4-BE49-F238E27FC236}">
                  <a16:creationId xmlns:a16="http://schemas.microsoft.com/office/drawing/2014/main" id="{6029F918-3109-4674-AD10-61272FF7AA84}"/>
                </a:ext>
              </a:extLst>
            </p:cNvPr>
            <p:cNvSpPr txBox="1"/>
            <p:nvPr/>
          </p:nvSpPr>
          <p:spPr>
            <a:xfrm>
              <a:off x="464238" y="3084323"/>
              <a:ext cx="2607579" cy="403198"/>
            </a:xfrm>
            <a:prstGeom prst="rect">
              <a:avLst/>
            </a:prstGeom>
            <a:noFill/>
          </p:spPr>
          <p:txBody>
            <a:bodyPr wrap="square" rtlCol="0">
              <a:spAutoFit/>
            </a:bodyPr>
            <a:lstStyle/>
            <a:p>
              <a:pPr algn="ctr"/>
              <a:r>
                <a:rPr lang="en-US" sz="2000" b="1" dirty="0">
                  <a:solidFill>
                    <a:schemeClr val="bg1"/>
                  </a:solidFill>
                </a:rPr>
                <a:t>3 UAS TEST SITES</a:t>
              </a:r>
            </a:p>
          </p:txBody>
        </p:sp>
      </p:grpSp>
      <p:grpSp>
        <p:nvGrpSpPr>
          <p:cNvPr id="42" name="Group 41">
            <a:extLst>
              <a:ext uri="{FF2B5EF4-FFF2-40B4-BE49-F238E27FC236}">
                <a16:creationId xmlns:a16="http://schemas.microsoft.com/office/drawing/2014/main" id="{19E1BDF7-5E04-470B-A4BD-0A313DE28AF0}"/>
              </a:ext>
            </a:extLst>
          </p:cNvPr>
          <p:cNvGrpSpPr/>
          <p:nvPr/>
        </p:nvGrpSpPr>
        <p:grpSpPr>
          <a:xfrm>
            <a:off x="1506551" y="803971"/>
            <a:ext cx="2220781" cy="2296209"/>
            <a:chOff x="14219992" y="4016006"/>
            <a:chExt cx="2373166" cy="2313934"/>
          </a:xfrm>
        </p:grpSpPr>
        <p:sp>
          <p:nvSpPr>
            <p:cNvPr id="56" name="Rectangle: Rounded Corners 55">
              <a:extLst>
                <a:ext uri="{FF2B5EF4-FFF2-40B4-BE49-F238E27FC236}">
                  <a16:creationId xmlns:a16="http://schemas.microsoft.com/office/drawing/2014/main" id="{201EAEE4-FE3B-45BC-AD05-AD6B2393AA07}"/>
                </a:ext>
              </a:extLst>
            </p:cNvPr>
            <p:cNvSpPr/>
            <p:nvPr/>
          </p:nvSpPr>
          <p:spPr>
            <a:xfrm>
              <a:off x="14219992" y="4016006"/>
              <a:ext cx="2313412" cy="2313934"/>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57" name="Graphic 56" descr="Newspaper">
              <a:extLst>
                <a:ext uri="{FF2B5EF4-FFF2-40B4-BE49-F238E27FC236}">
                  <a16:creationId xmlns:a16="http://schemas.microsoft.com/office/drawing/2014/main" id="{1C85630C-9503-476D-8CD7-274CFFD06C8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39643" y="4574000"/>
              <a:ext cx="1525238" cy="1525237"/>
            </a:xfrm>
            <a:prstGeom prst="rect">
              <a:avLst/>
            </a:prstGeom>
          </p:spPr>
        </p:pic>
        <p:sp>
          <p:nvSpPr>
            <p:cNvPr id="58" name="TextBox 57">
              <a:extLst>
                <a:ext uri="{FF2B5EF4-FFF2-40B4-BE49-F238E27FC236}">
                  <a16:creationId xmlns:a16="http://schemas.microsoft.com/office/drawing/2014/main" id="{6613C99C-AA02-414E-A430-494169CA5EFB}"/>
                </a:ext>
              </a:extLst>
            </p:cNvPr>
            <p:cNvSpPr txBox="1"/>
            <p:nvPr/>
          </p:nvSpPr>
          <p:spPr>
            <a:xfrm>
              <a:off x="14470092" y="4204669"/>
              <a:ext cx="1888903" cy="403199"/>
            </a:xfrm>
            <a:prstGeom prst="rect">
              <a:avLst/>
            </a:prstGeom>
            <a:noFill/>
          </p:spPr>
          <p:txBody>
            <a:bodyPr wrap="square" rtlCol="0">
              <a:spAutoFit/>
            </a:bodyPr>
            <a:lstStyle/>
            <a:p>
              <a:r>
                <a:rPr lang="en-US" sz="2000" b="1" dirty="0">
                  <a:solidFill>
                    <a:schemeClr val="bg1"/>
                  </a:solidFill>
                </a:rPr>
                <a:t>3 LIVE DEMOs</a:t>
              </a:r>
            </a:p>
          </p:txBody>
        </p:sp>
        <p:pic>
          <p:nvPicPr>
            <p:cNvPr id="59" name="Graphic 58" descr="Lecturer">
              <a:extLst>
                <a:ext uri="{FF2B5EF4-FFF2-40B4-BE49-F238E27FC236}">
                  <a16:creationId xmlns:a16="http://schemas.microsoft.com/office/drawing/2014/main" id="{5A8051B2-0CA0-4BE3-A74E-F0A78CD52C6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512611" y="4573852"/>
              <a:ext cx="1080547" cy="1080547"/>
            </a:xfrm>
            <a:prstGeom prst="rect">
              <a:avLst/>
            </a:prstGeom>
          </p:spPr>
        </p:pic>
      </p:grpSp>
      <p:grpSp>
        <p:nvGrpSpPr>
          <p:cNvPr id="44" name="Group 43">
            <a:extLst>
              <a:ext uri="{FF2B5EF4-FFF2-40B4-BE49-F238E27FC236}">
                <a16:creationId xmlns:a16="http://schemas.microsoft.com/office/drawing/2014/main" id="{ADB0CF4F-0281-4817-93EA-E4C5FE50B644}"/>
              </a:ext>
            </a:extLst>
          </p:cNvPr>
          <p:cNvGrpSpPr/>
          <p:nvPr/>
        </p:nvGrpSpPr>
        <p:grpSpPr>
          <a:xfrm>
            <a:off x="10193640" y="253116"/>
            <a:ext cx="1868266" cy="1981171"/>
            <a:chOff x="2086777" y="944204"/>
            <a:chExt cx="1996463" cy="1996463"/>
          </a:xfrm>
        </p:grpSpPr>
        <p:pic>
          <p:nvPicPr>
            <p:cNvPr id="54" name="Graphic 53" descr="Thought bubble">
              <a:extLst>
                <a:ext uri="{FF2B5EF4-FFF2-40B4-BE49-F238E27FC236}">
                  <a16:creationId xmlns:a16="http://schemas.microsoft.com/office/drawing/2014/main" id="{43F00850-3B53-427B-9275-772C45AB954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86777" y="944204"/>
              <a:ext cx="1996463" cy="1996463"/>
            </a:xfrm>
            <a:prstGeom prst="rect">
              <a:avLst/>
            </a:prstGeom>
          </p:spPr>
        </p:pic>
        <p:sp>
          <p:nvSpPr>
            <p:cNvPr id="55" name="TextBox 54">
              <a:extLst>
                <a:ext uri="{FF2B5EF4-FFF2-40B4-BE49-F238E27FC236}">
                  <a16:creationId xmlns:a16="http://schemas.microsoft.com/office/drawing/2014/main" id="{5BD08D7C-523F-41C1-8517-56D26BA60AB5}"/>
                </a:ext>
              </a:extLst>
            </p:cNvPr>
            <p:cNvSpPr txBox="1"/>
            <p:nvPr/>
          </p:nvSpPr>
          <p:spPr>
            <a:xfrm>
              <a:off x="2604900" y="1489431"/>
              <a:ext cx="986831" cy="589289"/>
            </a:xfrm>
            <a:prstGeom prst="rect">
              <a:avLst/>
            </a:prstGeom>
            <a:noFill/>
          </p:spPr>
          <p:txBody>
            <a:bodyPr wrap="square" rtlCol="0">
              <a:spAutoFit/>
            </a:bodyPr>
            <a:lstStyle/>
            <a:p>
              <a:pPr algn="ctr"/>
              <a:r>
                <a:rPr lang="en-US" sz="1600" b="1" dirty="0">
                  <a:solidFill>
                    <a:schemeClr val="bg1"/>
                  </a:solidFill>
                </a:rPr>
                <a:t>3 USE CASES</a:t>
              </a:r>
            </a:p>
          </p:txBody>
        </p:sp>
      </p:grpSp>
      <p:grpSp>
        <p:nvGrpSpPr>
          <p:cNvPr id="46" name="Group 45">
            <a:extLst>
              <a:ext uri="{FF2B5EF4-FFF2-40B4-BE49-F238E27FC236}">
                <a16:creationId xmlns:a16="http://schemas.microsoft.com/office/drawing/2014/main" id="{85C2FBAD-E001-447A-9423-399C705FAD15}"/>
              </a:ext>
            </a:extLst>
          </p:cNvPr>
          <p:cNvGrpSpPr/>
          <p:nvPr/>
        </p:nvGrpSpPr>
        <p:grpSpPr>
          <a:xfrm>
            <a:off x="4243543" y="1227467"/>
            <a:ext cx="3896517" cy="4403066"/>
            <a:chOff x="6247270" y="1388069"/>
            <a:chExt cx="3207930" cy="4091596"/>
          </a:xfrm>
        </p:grpSpPr>
        <p:sp>
          <p:nvSpPr>
            <p:cNvPr id="49" name="Rectangle 48">
              <a:extLst>
                <a:ext uri="{FF2B5EF4-FFF2-40B4-BE49-F238E27FC236}">
                  <a16:creationId xmlns:a16="http://schemas.microsoft.com/office/drawing/2014/main" id="{194F10D1-FAA8-49DA-8F81-4D2DE9A54B5D}"/>
                </a:ext>
              </a:extLst>
            </p:cNvPr>
            <p:cNvSpPr/>
            <p:nvPr/>
          </p:nvSpPr>
          <p:spPr>
            <a:xfrm>
              <a:off x="6268453" y="1388069"/>
              <a:ext cx="3186747" cy="4091596"/>
            </a:xfrm>
            <a:prstGeom prst="rect">
              <a:avLst/>
            </a:prstGeom>
            <a:noFill/>
            <a:ln w="28575" cap="flat" cmpd="sng" algn="ctr">
              <a:solidFill>
                <a:srgbClr val="00359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pSp>
          <p:nvGrpSpPr>
            <p:cNvPr id="50" name="Group 49">
              <a:extLst>
                <a:ext uri="{FF2B5EF4-FFF2-40B4-BE49-F238E27FC236}">
                  <a16:creationId xmlns:a16="http://schemas.microsoft.com/office/drawing/2014/main" id="{903C4BF8-96F6-460D-960D-CA55A160211F}"/>
                </a:ext>
              </a:extLst>
            </p:cNvPr>
            <p:cNvGrpSpPr/>
            <p:nvPr/>
          </p:nvGrpSpPr>
          <p:grpSpPr>
            <a:xfrm>
              <a:off x="6247270" y="1561276"/>
              <a:ext cx="3207930" cy="3740079"/>
              <a:chOff x="5968375" y="1487419"/>
              <a:chExt cx="3207930" cy="3740079"/>
            </a:xfrm>
          </p:grpSpPr>
          <p:pic>
            <p:nvPicPr>
              <p:cNvPr id="51" name="Graphic 50" descr="Theatre">
                <a:extLst>
                  <a:ext uri="{FF2B5EF4-FFF2-40B4-BE49-F238E27FC236}">
                    <a16:creationId xmlns:a16="http://schemas.microsoft.com/office/drawing/2014/main" id="{171DC1B7-7F54-43D6-ABA0-7911369A988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327388" y="1487419"/>
                <a:ext cx="2637796" cy="2637795"/>
              </a:xfrm>
              <a:prstGeom prst="rect">
                <a:avLst/>
              </a:prstGeom>
            </p:spPr>
          </p:pic>
          <p:sp>
            <p:nvSpPr>
              <p:cNvPr id="52" name="TextBox 51">
                <a:extLst>
                  <a:ext uri="{FF2B5EF4-FFF2-40B4-BE49-F238E27FC236}">
                    <a16:creationId xmlns:a16="http://schemas.microsoft.com/office/drawing/2014/main" id="{3324DA43-39A9-4382-95DF-AA4C291ED194}"/>
                  </a:ext>
                </a:extLst>
              </p:cNvPr>
              <p:cNvSpPr txBox="1"/>
              <p:nvPr/>
            </p:nvSpPr>
            <p:spPr>
              <a:xfrm>
                <a:off x="6534668" y="2098431"/>
                <a:ext cx="2250831" cy="772213"/>
              </a:xfrm>
              <a:prstGeom prst="rect">
                <a:avLst/>
              </a:prstGeom>
              <a:solidFill>
                <a:srgbClr val="002060"/>
              </a:solidFill>
            </p:spPr>
            <p:txBody>
              <a:bodyPr wrap="square" rtlCol="0">
                <a:spAutoFit/>
              </a:bodyPr>
              <a:lstStyle/>
              <a:p>
                <a:pPr algn="ctr"/>
                <a:r>
                  <a:rPr lang="en-US" sz="2400" b="1" dirty="0">
                    <a:solidFill>
                      <a:schemeClr val="bg1"/>
                    </a:solidFill>
                  </a:rPr>
                  <a:t>Demo Window</a:t>
                </a:r>
              </a:p>
              <a:p>
                <a:pPr algn="ctr"/>
                <a:r>
                  <a:rPr lang="en-US" sz="2400" b="1" dirty="0">
                    <a:solidFill>
                      <a:schemeClr val="bg1"/>
                    </a:solidFill>
                  </a:rPr>
                  <a:t>4/22 – 8/1</a:t>
                </a:r>
              </a:p>
            </p:txBody>
          </p:sp>
          <p:sp>
            <p:nvSpPr>
              <p:cNvPr id="53" name="TextBox 52">
                <a:extLst>
                  <a:ext uri="{FF2B5EF4-FFF2-40B4-BE49-F238E27FC236}">
                    <a16:creationId xmlns:a16="http://schemas.microsoft.com/office/drawing/2014/main" id="{9528BAC9-3799-4324-BBFA-E15AFC79F132}"/>
                  </a:ext>
                </a:extLst>
              </p:cNvPr>
              <p:cNvSpPr txBox="1"/>
              <p:nvPr/>
            </p:nvSpPr>
            <p:spPr>
              <a:xfrm>
                <a:off x="5968375" y="4112079"/>
                <a:ext cx="3207930" cy="1115419"/>
              </a:xfrm>
              <a:prstGeom prst="rect">
                <a:avLst/>
              </a:prstGeom>
              <a:noFill/>
            </p:spPr>
            <p:txBody>
              <a:bodyPr wrap="square" rtlCol="0">
                <a:spAutoFit/>
              </a:bodyPr>
              <a:lstStyle/>
              <a:p>
                <a:pPr marL="285750" indent="-285750">
                  <a:buFont typeface="Arial" panose="020B0604020202020204" pitchFamily="34" charset="0"/>
                  <a:buChar char="•"/>
                </a:pPr>
                <a:r>
                  <a:rPr lang="en-US" b="1" dirty="0"/>
                  <a:t>Simulations began: 4/22</a:t>
                </a:r>
              </a:p>
              <a:p>
                <a:pPr marL="285750" indent="-285750">
                  <a:buFont typeface="Arial" panose="020B0604020202020204" pitchFamily="34" charset="0"/>
                  <a:buChar char="•"/>
                </a:pPr>
                <a:r>
                  <a:rPr lang="en-US" b="1" dirty="0"/>
                  <a:t>Test Runs began: 5/28</a:t>
                </a:r>
              </a:p>
              <a:p>
                <a:pPr marL="285750" indent="-285750">
                  <a:buFont typeface="Arial" panose="020B0604020202020204" pitchFamily="34" charset="0"/>
                  <a:buChar char="•"/>
                </a:pPr>
                <a:r>
                  <a:rPr lang="en-US" b="1" dirty="0"/>
                  <a:t>Live Demonstrations: 6/13, 7/10, 8/1</a:t>
                </a:r>
              </a:p>
            </p:txBody>
          </p:sp>
        </p:grpSp>
      </p:grpSp>
      <p:grpSp>
        <p:nvGrpSpPr>
          <p:cNvPr id="71" name="Group 70">
            <a:extLst>
              <a:ext uri="{FF2B5EF4-FFF2-40B4-BE49-F238E27FC236}">
                <a16:creationId xmlns:a16="http://schemas.microsoft.com/office/drawing/2014/main" id="{92F2F121-9F50-4A00-9F0E-4D2477E15103}"/>
              </a:ext>
            </a:extLst>
          </p:cNvPr>
          <p:cNvGrpSpPr/>
          <p:nvPr/>
        </p:nvGrpSpPr>
        <p:grpSpPr>
          <a:xfrm>
            <a:off x="459543" y="2943225"/>
            <a:ext cx="2825775" cy="3234591"/>
            <a:chOff x="9664092" y="3617078"/>
            <a:chExt cx="2743200" cy="2743200"/>
          </a:xfrm>
        </p:grpSpPr>
        <p:pic>
          <p:nvPicPr>
            <p:cNvPr id="72" name="Graphic 71" descr="Computer">
              <a:extLst>
                <a:ext uri="{FF2B5EF4-FFF2-40B4-BE49-F238E27FC236}">
                  <a16:creationId xmlns:a16="http://schemas.microsoft.com/office/drawing/2014/main" id="{B9228F90-3E9F-4735-ACB0-17AE3467BBD7}"/>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664092" y="3617078"/>
              <a:ext cx="2743200" cy="2743200"/>
            </a:xfrm>
            <a:prstGeom prst="rect">
              <a:avLst/>
            </a:prstGeom>
          </p:spPr>
        </p:pic>
        <p:pic>
          <p:nvPicPr>
            <p:cNvPr id="73" name="Graphic 72" descr="Call center">
              <a:extLst>
                <a:ext uri="{FF2B5EF4-FFF2-40B4-BE49-F238E27FC236}">
                  <a16:creationId xmlns:a16="http://schemas.microsoft.com/office/drawing/2014/main" id="{D28D2F5D-3B25-4996-88EB-70180261C87F}"/>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623199" y="4584827"/>
              <a:ext cx="1467914" cy="1467914"/>
            </a:xfrm>
            <a:prstGeom prst="rect">
              <a:avLst/>
            </a:prstGeom>
          </p:spPr>
        </p:pic>
        <p:sp>
          <p:nvSpPr>
            <p:cNvPr id="74" name="TextBox 73">
              <a:extLst>
                <a:ext uri="{FF2B5EF4-FFF2-40B4-BE49-F238E27FC236}">
                  <a16:creationId xmlns:a16="http://schemas.microsoft.com/office/drawing/2014/main" id="{CF47E575-6147-45B1-8A66-36ECD0FF63A0}"/>
                </a:ext>
              </a:extLst>
            </p:cNvPr>
            <p:cNvSpPr txBox="1"/>
            <p:nvPr/>
          </p:nvSpPr>
          <p:spPr>
            <a:xfrm>
              <a:off x="9924213" y="4373035"/>
              <a:ext cx="1275766" cy="913570"/>
            </a:xfrm>
            <a:prstGeom prst="rect">
              <a:avLst/>
            </a:prstGeom>
            <a:noFill/>
          </p:spPr>
          <p:txBody>
            <a:bodyPr wrap="square" rtlCol="0">
              <a:spAutoFit/>
            </a:bodyPr>
            <a:lstStyle/>
            <a:p>
              <a:pPr algn="ctr"/>
              <a:r>
                <a:rPr lang="en-US" sz="1600" b="1" dirty="0"/>
                <a:t>9 UAS SIMULATION &amp; TEST EVENTS </a:t>
              </a:r>
            </a:p>
          </p:txBody>
        </p:sp>
      </p:grpSp>
    </p:spTree>
    <p:extLst>
      <p:ext uri="{BB962C8B-B14F-4D97-AF65-F5344CB8AC3E}">
        <p14:creationId xmlns:p14="http://schemas.microsoft.com/office/powerpoint/2010/main" val="240086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84" y="136526"/>
            <a:ext cx="11440632" cy="935832"/>
          </a:xfrm>
        </p:spPr>
        <p:txBody>
          <a:bodyPr/>
          <a:lstStyle/>
          <a:p>
            <a:r>
              <a:rPr lang="en-US" dirty="0">
                <a:latin typeface="Arial" panose="020B0604020202020204" pitchFamily="34" charset="0"/>
                <a:cs typeface="Arial" panose="020B0604020202020204" pitchFamily="34" charset="0"/>
              </a:rPr>
              <a:t>UAS Volume Reservation (UVR) Capability</a:t>
            </a:r>
          </a:p>
        </p:txBody>
      </p:sp>
      <p:sp>
        <p:nvSpPr>
          <p:cNvPr id="6" name="Content Placeholder 2">
            <a:extLst>
              <a:ext uri="{FF2B5EF4-FFF2-40B4-BE49-F238E27FC236}">
                <a16:creationId xmlns:a16="http://schemas.microsoft.com/office/drawing/2014/main" id="{6378AC56-7F65-5342-8FFA-77FC632B64FE}"/>
              </a:ext>
            </a:extLst>
          </p:cNvPr>
          <p:cNvSpPr>
            <a:spLocks noGrp="1"/>
          </p:cNvSpPr>
          <p:nvPr>
            <p:ph idx="1"/>
          </p:nvPr>
        </p:nvSpPr>
        <p:spPr>
          <a:xfrm>
            <a:off x="818229" y="1974673"/>
            <a:ext cx="4416546" cy="573216"/>
          </a:xfrm>
        </p:spPr>
        <p:txBody>
          <a:bodyPr>
            <a:normAutofit/>
          </a:bodyPr>
          <a:lstStyle/>
          <a:p>
            <a:pPr marL="0" indent="0">
              <a:spcAft>
                <a:spcPts val="600"/>
              </a:spcAft>
              <a:buNone/>
            </a:pPr>
            <a:r>
              <a:rPr lang="en-US" sz="2800" dirty="0">
                <a:latin typeface="Arial" panose="020B0604020202020204" pitchFamily="34" charset="0"/>
                <a:cs typeface="Arial" panose="020B0604020202020204" pitchFamily="34" charset="0"/>
              </a:rPr>
              <a:t>Notice to Airmen (NOTAM)</a:t>
            </a:r>
          </a:p>
        </p:txBody>
      </p:sp>
      <p:sp>
        <p:nvSpPr>
          <p:cNvPr id="7" name="Title 1">
            <a:extLst>
              <a:ext uri="{FF2B5EF4-FFF2-40B4-BE49-F238E27FC236}">
                <a16:creationId xmlns:a16="http://schemas.microsoft.com/office/drawing/2014/main" id="{9748F4D5-224C-6C42-B639-7EED0C3C22FC}"/>
              </a:ext>
            </a:extLst>
          </p:cNvPr>
          <p:cNvSpPr txBox="1">
            <a:spLocks/>
          </p:cNvSpPr>
          <p:nvPr/>
        </p:nvSpPr>
        <p:spPr bwMode="auto">
          <a:xfrm>
            <a:off x="1173675" y="911947"/>
            <a:ext cx="9844650" cy="935832"/>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lvl1pPr algn="ctr" defTabSz="457164" rtl="0" eaLnBrk="0" fontAlgn="base" hangingPunct="0">
              <a:spcBef>
                <a:spcPct val="0"/>
              </a:spcBef>
              <a:spcAft>
                <a:spcPct val="0"/>
              </a:spcAft>
              <a:defRPr sz="3600" b="1" kern="1200">
                <a:solidFill>
                  <a:srgbClr val="17375E"/>
                </a:solidFill>
                <a:latin typeface="Arial"/>
                <a:ea typeface="ＭＳ Ｐゴシック" pitchFamily="34" charset="-128"/>
                <a:cs typeface="Arial"/>
              </a:defRPr>
            </a:lvl1pPr>
            <a:lvl2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2pPr>
            <a:lvl3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3pPr>
            <a:lvl4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4pPr>
            <a:lvl5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5pPr>
            <a:lvl6pPr marL="457164" algn="ctr" defTabSz="457164" rtl="0" fontAlgn="base">
              <a:spcBef>
                <a:spcPct val="0"/>
              </a:spcBef>
              <a:spcAft>
                <a:spcPct val="0"/>
              </a:spcAft>
              <a:defRPr sz="3600" b="1">
                <a:solidFill>
                  <a:srgbClr val="17375E"/>
                </a:solidFill>
                <a:latin typeface="Arial" charset="0"/>
                <a:cs typeface="Arial" charset="0"/>
              </a:defRPr>
            </a:lvl6pPr>
            <a:lvl7pPr marL="914328" algn="ctr" defTabSz="457164" rtl="0" fontAlgn="base">
              <a:spcBef>
                <a:spcPct val="0"/>
              </a:spcBef>
              <a:spcAft>
                <a:spcPct val="0"/>
              </a:spcAft>
              <a:defRPr sz="3600" b="1">
                <a:solidFill>
                  <a:srgbClr val="17375E"/>
                </a:solidFill>
                <a:latin typeface="Arial" charset="0"/>
                <a:cs typeface="Arial" charset="0"/>
              </a:defRPr>
            </a:lvl7pPr>
            <a:lvl8pPr marL="1371490" algn="ctr" defTabSz="457164" rtl="0" fontAlgn="base">
              <a:spcBef>
                <a:spcPct val="0"/>
              </a:spcBef>
              <a:spcAft>
                <a:spcPct val="0"/>
              </a:spcAft>
              <a:defRPr sz="3600" b="1">
                <a:solidFill>
                  <a:srgbClr val="17375E"/>
                </a:solidFill>
                <a:latin typeface="Arial" charset="0"/>
                <a:cs typeface="Arial" charset="0"/>
              </a:defRPr>
            </a:lvl8pPr>
            <a:lvl9pPr marL="1828654" algn="ctr" defTabSz="457164" rtl="0" fontAlgn="base">
              <a:spcBef>
                <a:spcPct val="0"/>
              </a:spcBef>
              <a:spcAft>
                <a:spcPct val="0"/>
              </a:spcAft>
              <a:defRPr sz="3600" b="1">
                <a:solidFill>
                  <a:srgbClr val="17375E"/>
                </a:solidFill>
                <a:latin typeface="Arial" charset="0"/>
                <a:cs typeface="Arial" charset="0"/>
              </a:defRPr>
            </a:lvl9pPr>
          </a:lstStyle>
          <a:p>
            <a:r>
              <a:rPr lang="en-US" sz="2400" b="0" dirty="0">
                <a:latin typeface="Calibri" panose="020F0502020204030204" pitchFamily="34" charset="0"/>
                <a:cs typeface="Calibri" panose="020F0502020204030204" pitchFamily="34" charset="0"/>
              </a:rPr>
              <a:t>New, faster way to communicate that UAS operators should not enter an area Currently in test and demonstration stage</a:t>
            </a:r>
          </a:p>
        </p:txBody>
      </p:sp>
      <p:pic>
        <p:nvPicPr>
          <p:cNvPr id="8" name="Picture 7">
            <a:extLst>
              <a:ext uri="{FF2B5EF4-FFF2-40B4-BE49-F238E27FC236}">
                <a16:creationId xmlns:a16="http://schemas.microsoft.com/office/drawing/2014/main" id="{C25B1112-5F83-3448-8F41-121334CCCD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548" y="2721936"/>
            <a:ext cx="5813908" cy="3527887"/>
          </a:xfrm>
          <a:prstGeom prst="rect">
            <a:avLst/>
          </a:prstGeom>
        </p:spPr>
      </p:pic>
      <p:pic>
        <p:nvPicPr>
          <p:cNvPr id="9" name="Picture 8">
            <a:extLst>
              <a:ext uri="{FF2B5EF4-FFF2-40B4-BE49-F238E27FC236}">
                <a16:creationId xmlns:a16="http://schemas.microsoft.com/office/drawing/2014/main" id="{F3845E4C-AB81-E443-BF21-B39B14C1D3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874" y="2607155"/>
            <a:ext cx="5677578" cy="3642668"/>
          </a:xfrm>
          <a:prstGeom prst="rect">
            <a:avLst/>
          </a:prstGeom>
        </p:spPr>
      </p:pic>
      <p:sp>
        <p:nvSpPr>
          <p:cNvPr id="10" name="Content Placeholder 2">
            <a:extLst>
              <a:ext uri="{FF2B5EF4-FFF2-40B4-BE49-F238E27FC236}">
                <a16:creationId xmlns:a16="http://schemas.microsoft.com/office/drawing/2014/main" id="{880627E9-904E-7346-BF7E-8A7B3A4A206A}"/>
              </a:ext>
            </a:extLst>
          </p:cNvPr>
          <p:cNvSpPr txBox="1">
            <a:spLocks/>
          </p:cNvSpPr>
          <p:nvPr/>
        </p:nvSpPr>
        <p:spPr bwMode="auto">
          <a:xfrm>
            <a:off x="6697555" y="1940859"/>
            <a:ext cx="5072216" cy="573216"/>
          </a:xfrm>
          <a:prstGeom prst="rect">
            <a:avLst/>
          </a:prstGeom>
          <a:noFill/>
          <a:ln w="9525">
            <a:noFill/>
            <a:miter lim="800000"/>
            <a:headEnd/>
            <a:tailEnd/>
          </a:ln>
        </p:spPr>
        <p:txBody>
          <a:bodyPr vert="horz" wrap="square" lIns="91433" tIns="45716" rIns="91433" bIns="45716" numCol="1" anchor="t" anchorCtr="0" compatLnSpc="1">
            <a:prstTxWarp prst="textNoShape">
              <a:avLst/>
            </a:prstTxWarp>
            <a:normAutofit/>
          </a:bodyPr>
          <a:lstStyle>
            <a:lvl1pPr marL="342874" indent="-342874" algn="l" defTabSz="457164" rtl="0" eaLnBrk="0" fontAlgn="base" hangingPunct="0">
              <a:spcBef>
                <a:spcPct val="20000"/>
              </a:spcBef>
              <a:spcAft>
                <a:spcPct val="0"/>
              </a:spcAft>
              <a:buClr>
                <a:srgbClr val="9BBB59"/>
              </a:buClr>
              <a:buFont typeface="Arial" charset="0"/>
              <a:buChar char="•"/>
              <a:defRPr sz="2800" kern="1200">
                <a:solidFill>
                  <a:srgbClr val="7F7F7F"/>
                </a:solidFill>
                <a:latin typeface="Arial"/>
                <a:ea typeface="ＭＳ Ｐゴシック" pitchFamily="34" charset="-128"/>
                <a:cs typeface="Arial"/>
              </a:defRPr>
            </a:lvl1pPr>
            <a:lvl2pPr marL="742890" indent="-285726" algn="l" defTabSz="457164"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ＭＳ Ｐゴシック" pitchFamily="34" charset="-128"/>
                <a:cs typeface="Arial"/>
              </a:defRPr>
            </a:lvl2pPr>
            <a:lvl3pPr marL="1142909" indent="-228581" algn="l" defTabSz="457164" rtl="0" eaLnBrk="0" fontAlgn="base" hangingPunct="0">
              <a:spcBef>
                <a:spcPct val="20000"/>
              </a:spcBef>
              <a:spcAft>
                <a:spcPct val="0"/>
              </a:spcAft>
              <a:buClr>
                <a:srgbClr val="9BBB59"/>
              </a:buClr>
              <a:buFont typeface="Arial" charset="0"/>
              <a:buChar char="•"/>
              <a:defRPr sz="2000" kern="1200">
                <a:solidFill>
                  <a:srgbClr val="7F7F7F"/>
                </a:solidFill>
                <a:latin typeface="Arial"/>
                <a:ea typeface="ＭＳ Ｐゴシック" pitchFamily="34" charset="-128"/>
                <a:cs typeface="Arial"/>
              </a:defRPr>
            </a:lvl3pPr>
            <a:lvl4pPr marL="1600072" indent="-228581" algn="l" defTabSz="457164"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ＭＳ Ｐゴシック" pitchFamily="34" charset="-128"/>
                <a:cs typeface="Arial"/>
              </a:defRPr>
            </a:lvl4pPr>
            <a:lvl5pPr marL="2057234" indent="-228581" algn="l" defTabSz="457164"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ＭＳ Ｐゴシック" pitchFamily="34" charset="-128"/>
                <a:cs typeface="Arial"/>
              </a:defRPr>
            </a:lvl5pPr>
            <a:lvl6pPr marL="2514398" indent="-228581" algn="l" defTabSz="457164" rtl="0" eaLnBrk="1" latinLnBrk="0" hangingPunct="1">
              <a:spcBef>
                <a:spcPct val="20000"/>
              </a:spcBef>
              <a:buFont typeface="Arial"/>
              <a:buChar char="•"/>
              <a:defRPr sz="2000" kern="1200">
                <a:solidFill>
                  <a:schemeClr val="tx1"/>
                </a:solidFill>
                <a:latin typeface="+mn-lt"/>
                <a:ea typeface="+mn-ea"/>
                <a:cs typeface="+mn-cs"/>
              </a:defRPr>
            </a:lvl6pPr>
            <a:lvl7pPr marL="2971562" indent="-228581" algn="l" defTabSz="457164" rtl="0" eaLnBrk="1" latinLnBrk="0" hangingPunct="1">
              <a:spcBef>
                <a:spcPct val="20000"/>
              </a:spcBef>
              <a:buFont typeface="Arial"/>
              <a:buChar char="•"/>
              <a:defRPr sz="2000" kern="1200">
                <a:solidFill>
                  <a:schemeClr val="tx1"/>
                </a:solidFill>
                <a:latin typeface="+mn-lt"/>
                <a:ea typeface="+mn-ea"/>
                <a:cs typeface="+mn-cs"/>
              </a:defRPr>
            </a:lvl7pPr>
            <a:lvl8pPr marL="3428726" indent="-228581" algn="l" defTabSz="457164" rtl="0" eaLnBrk="1" latinLnBrk="0" hangingPunct="1">
              <a:spcBef>
                <a:spcPct val="20000"/>
              </a:spcBef>
              <a:buFont typeface="Arial"/>
              <a:buChar char="•"/>
              <a:defRPr sz="2000" kern="1200">
                <a:solidFill>
                  <a:schemeClr val="tx1"/>
                </a:solidFill>
                <a:latin typeface="+mn-lt"/>
                <a:ea typeface="+mn-ea"/>
                <a:cs typeface="+mn-cs"/>
              </a:defRPr>
            </a:lvl8pPr>
            <a:lvl9pPr marL="3885888" indent="-228581" algn="l" defTabSz="457164"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eaLnBrk="1" hangingPunct="1">
              <a:lnSpc>
                <a:spcPct val="90000"/>
              </a:lnSpc>
              <a:spcBef>
                <a:spcPts val="1000"/>
              </a:spcBef>
              <a:spcAft>
                <a:spcPts val="600"/>
              </a:spcAft>
              <a:buNone/>
            </a:pPr>
            <a:r>
              <a:rPr lang="en-US" dirty="0">
                <a:solidFill>
                  <a:srgbClr val="00359E"/>
                </a:solidFill>
                <a:latin typeface="Calibri" panose="020F0502020204030204" pitchFamily="34" charset="0"/>
                <a:ea typeface="+mn-ea"/>
                <a:cs typeface="Calibri" panose="020F0502020204030204" pitchFamily="34" charset="0"/>
              </a:rPr>
              <a:t>Temporary Flight Restriction (</a:t>
            </a:r>
            <a:r>
              <a:rPr lang="en-US" dirty="0">
                <a:solidFill>
                  <a:srgbClr val="00359E"/>
                </a:solidFill>
                <a:latin typeface="Calibri" panose="020F0502020204030204" pitchFamily="34" charset="0"/>
                <a:cs typeface="Calibri" panose="020F0502020204030204" pitchFamily="34" charset="0"/>
              </a:rPr>
              <a:t>TFR)</a:t>
            </a:r>
            <a:endParaRPr lang="en-US" dirty="0">
              <a:solidFill>
                <a:srgbClr val="00359E"/>
              </a:solidFill>
              <a:latin typeface="Calibri" panose="020F0502020204030204" pitchFamily="34" charset="0"/>
              <a:ea typeface="+mn-ea"/>
              <a:cs typeface="Calibri" panose="020F0502020204030204" pitchFamily="34" charset="0"/>
            </a:endParaRPr>
          </a:p>
        </p:txBody>
      </p:sp>
      <p:sp>
        <p:nvSpPr>
          <p:cNvPr id="11" name="Slide Number Placeholder 10">
            <a:extLst>
              <a:ext uri="{FF2B5EF4-FFF2-40B4-BE49-F238E27FC236}">
                <a16:creationId xmlns:a16="http://schemas.microsoft.com/office/drawing/2014/main" id="{1C89BADF-6EB3-7141-A3D6-F1737B123B5A}"/>
              </a:ext>
            </a:extLst>
          </p:cNvPr>
          <p:cNvSpPr>
            <a:spLocks noGrp="1"/>
          </p:cNvSpPr>
          <p:nvPr>
            <p:ph type="sldNum" sz="quarter" idx="12"/>
          </p:nvPr>
        </p:nvSpPr>
        <p:spPr/>
        <p:txBody>
          <a:bodyPr/>
          <a:lstStyle/>
          <a:p>
            <a:fld id="{FDB771A7-AF6A-44EE-85DB-F1B8B04FEC87}" type="slidenum">
              <a:rPr lang="en-US" smtClean="0"/>
              <a:pPr/>
              <a:t>17</a:t>
            </a:fld>
            <a:endParaRPr lang="en-US"/>
          </a:p>
        </p:txBody>
      </p:sp>
    </p:spTree>
    <p:extLst>
      <p:ext uri="{BB962C8B-B14F-4D97-AF65-F5344CB8AC3E}">
        <p14:creationId xmlns:p14="http://schemas.microsoft.com/office/powerpoint/2010/main" val="411672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ADF38-1A95-744C-A653-672BF1EEAE96}"/>
              </a:ext>
            </a:extLst>
          </p:cNvPr>
          <p:cNvSpPr txBox="1">
            <a:spLocks/>
          </p:cNvSpPr>
          <p:nvPr/>
        </p:nvSpPr>
        <p:spPr>
          <a:xfrm>
            <a:off x="625462" y="1605904"/>
            <a:ext cx="6596973" cy="4101073"/>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marR="0" indent="-3429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1pPr>
            <a:lvl2pPr marL="790575" marR="0" indent="-333375"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2pPr>
            <a:lvl3pPr marL="1234439" marR="0" indent="-320039"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100000"/>
              </a:lnSpc>
              <a:spcBef>
                <a:spcPts val="600"/>
              </a:spcBef>
              <a:spcAft>
                <a:spcPts val="0"/>
              </a:spcAft>
              <a:buClrTx/>
              <a:buSzPct val="100000"/>
              <a:buFontTx/>
              <a:buChar char="»"/>
              <a:tabLst/>
              <a:defRPr sz="2800" b="1" i="0" u="none" strike="noStrike" cap="none" spc="0" baseline="0">
                <a:ln>
                  <a:noFill/>
                </a:ln>
                <a:solidFill>
                  <a:srgbClr val="000000"/>
                </a:solidFill>
                <a:uFillTx/>
                <a:latin typeface="Arial"/>
                <a:ea typeface="Arial"/>
                <a:cs typeface="Arial"/>
                <a:sym typeface="Arial"/>
              </a:defRPr>
            </a:lvl9pPr>
          </a:lstStyle>
          <a:p>
            <a:pPr>
              <a:spcAft>
                <a:spcPts val="600"/>
              </a:spcAft>
            </a:pPr>
            <a:r>
              <a:rPr lang="en-US" sz="2600" b="0" dirty="0">
                <a:solidFill>
                  <a:srgbClr val="00359E"/>
                </a:solidFill>
                <a:latin typeface="Calibri" panose="020F0502020204030204" pitchFamily="34" charset="0"/>
                <a:ea typeface="+mn-ea"/>
                <a:cs typeface="Calibri" panose="020F0502020204030204" pitchFamily="34" charset="0"/>
              </a:rPr>
              <a:t>Initiated by pre-approved applicants</a:t>
            </a:r>
          </a:p>
          <a:p>
            <a:pPr>
              <a:spcAft>
                <a:spcPts val="600"/>
              </a:spcAft>
            </a:pPr>
            <a:r>
              <a:rPr lang="en-US" sz="2600" b="0" dirty="0">
                <a:solidFill>
                  <a:srgbClr val="00359E"/>
                </a:solidFill>
                <a:latin typeface="Calibri" panose="020F0502020204030204" pitchFamily="34" charset="0"/>
                <a:ea typeface="+mn-ea"/>
                <a:cs typeface="Calibri" panose="020F0502020204030204" pitchFamily="34" charset="0"/>
              </a:rPr>
              <a:t>Request would contain similar data needed to initiate a TFR</a:t>
            </a:r>
          </a:p>
          <a:p>
            <a:pPr>
              <a:spcAft>
                <a:spcPts val="600"/>
              </a:spcAft>
            </a:pPr>
            <a:r>
              <a:rPr lang="en-US" sz="2600" b="0" dirty="0">
                <a:solidFill>
                  <a:srgbClr val="00359E"/>
                </a:solidFill>
                <a:latin typeface="Calibri" panose="020F0502020204030204" pitchFamily="34" charset="0"/>
                <a:ea typeface="+mn-ea"/>
                <a:cs typeface="Calibri" panose="020F0502020204030204" pitchFamily="34" charset="0"/>
              </a:rPr>
              <a:t>Submitted via a USS Government-qualified to provide UVR service</a:t>
            </a:r>
          </a:p>
          <a:p>
            <a:pPr>
              <a:spcAft>
                <a:spcPts val="600"/>
              </a:spcAft>
            </a:pPr>
            <a:r>
              <a:rPr lang="en-US" sz="2600" b="0" dirty="0">
                <a:solidFill>
                  <a:srgbClr val="00359E"/>
                </a:solidFill>
                <a:latin typeface="Calibri" panose="020F0502020204030204" pitchFamily="34" charset="0"/>
                <a:ea typeface="+mn-ea"/>
                <a:cs typeface="Calibri" panose="020F0502020204030204" pitchFamily="34" charset="0"/>
              </a:rPr>
              <a:t>Distributed via USS Network to appropriate operators and UTM participants</a:t>
            </a:r>
          </a:p>
          <a:p>
            <a:pPr>
              <a:spcAft>
                <a:spcPts val="600"/>
              </a:spcAft>
            </a:pPr>
            <a:r>
              <a:rPr lang="en-US" sz="2600" b="0" dirty="0">
                <a:solidFill>
                  <a:srgbClr val="00359E"/>
                </a:solidFill>
                <a:latin typeface="Calibri" panose="020F0502020204030204" pitchFamily="34" charset="0"/>
                <a:ea typeface="+mn-ea"/>
                <a:cs typeface="Calibri" panose="020F0502020204030204" pitchFamily="34" charset="0"/>
              </a:rPr>
              <a:t>Public portal would be available to display UVRs</a:t>
            </a:r>
          </a:p>
        </p:txBody>
      </p:sp>
      <p:pic>
        <p:nvPicPr>
          <p:cNvPr id="6" name="Picture 5">
            <a:extLst>
              <a:ext uri="{FF2B5EF4-FFF2-40B4-BE49-F238E27FC236}">
                <a16:creationId xmlns:a16="http://schemas.microsoft.com/office/drawing/2014/main" id="{5CE8799D-F60E-BA47-B60A-7BFC28AC4C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9911" y="3291098"/>
            <a:ext cx="2133600" cy="1291166"/>
          </a:xfrm>
          <a:prstGeom prst="rect">
            <a:avLst/>
          </a:prstGeom>
        </p:spPr>
      </p:pic>
      <p:sp>
        <p:nvSpPr>
          <p:cNvPr id="5" name="TextBox 4">
            <a:extLst>
              <a:ext uri="{FF2B5EF4-FFF2-40B4-BE49-F238E27FC236}">
                <a16:creationId xmlns:a16="http://schemas.microsoft.com/office/drawing/2014/main" id="{BD748E89-F3BC-E449-90F3-7FC6A757DD95}"/>
              </a:ext>
            </a:extLst>
          </p:cNvPr>
          <p:cNvSpPr txBox="1"/>
          <p:nvPr/>
        </p:nvSpPr>
        <p:spPr>
          <a:xfrm>
            <a:off x="8299911" y="1848428"/>
            <a:ext cx="2133600" cy="1477328"/>
          </a:xfrm>
          <a:prstGeom prst="rect">
            <a:avLst/>
          </a:prstGeom>
          <a:noFill/>
        </p:spPr>
        <p:txBody>
          <a:bodyPr wrap="square" rtlCol="0">
            <a:spAutoFit/>
          </a:bodyPr>
          <a:lstStyle/>
          <a:p>
            <a:pPr algn="ctr"/>
            <a:r>
              <a:rPr lang="en-US" u="sng" dirty="0">
                <a:solidFill>
                  <a:schemeClr val="tx2">
                    <a:lumMod val="60000"/>
                    <a:lumOff val="40000"/>
                  </a:schemeClr>
                </a:solidFill>
              </a:rPr>
              <a:t>Government-Qualified USS, INC.</a:t>
            </a:r>
          </a:p>
          <a:p>
            <a:pPr marL="285750" indent="-285750">
              <a:buFont typeface="Courier New" panose="02070309020205020404" pitchFamily="49" charset="0"/>
              <a:buChar char="o"/>
            </a:pPr>
            <a:r>
              <a:rPr lang="en-US" dirty="0"/>
              <a:t>INITIATOR</a:t>
            </a:r>
          </a:p>
          <a:p>
            <a:pPr marL="285750" indent="-285750">
              <a:buFont typeface="Courier New" panose="02070309020205020404" pitchFamily="49" charset="0"/>
              <a:buChar char="o"/>
            </a:pPr>
            <a:r>
              <a:rPr lang="en-US" dirty="0"/>
              <a:t>START/END </a:t>
            </a:r>
          </a:p>
          <a:p>
            <a:pPr marL="285750" indent="-285750">
              <a:buFont typeface="Courier New" panose="02070309020205020404" pitchFamily="49" charset="0"/>
              <a:buChar char="o"/>
            </a:pPr>
            <a:r>
              <a:rPr lang="en-US" dirty="0"/>
              <a:t>LOCATION</a:t>
            </a:r>
          </a:p>
        </p:txBody>
      </p:sp>
      <p:sp>
        <p:nvSpPr>
          <p:cNvPr id="7" name="Oval 6">
            <a:extLst>
              <a:ext uri="{FF2B5EF4-FFF2-40B4-BE49-F238E27FC236}">
                <a16:creationId xmlns:a16="http://schemas.microsoft.com/office/drawing/2014/main" id="{EFD233F7-3D3F-DD43-AB34-D11DBBC5581F}"/>
              </a:ext>
            </a:extLst>
          </p:cNvPr>
          <p:cNvSpPr/>
          <p:nvPr/>
        </p:nvSpPr>
        <p:spPr>
          <a:xfrm>
            <a:off x="8680911" y="3442108"/>
            <a:ext cx="838200" cy="808302"/>
          </a:xfrm>
          <a:prstGeom prst="ellipse">
            <a:avLst/>
          </a:prstGeom>
          <a:solidFill>
            <a:srgbClr val="FF0000">
              <a:alpha val="17000"/>
            </a:srgbClr>
          </a:solidFill>
          <a:ln w="19050">
            <a:solidFill>
              <a:schemeClr val="accent2">
                <a:shade val="95000"/>
                <a:satMod val="105000"/>
              </a:schemeClr>
            </a:solidFill>
            <a:prstDash val="lgDash"/>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D05C3D-CC03-E245-AF13-B919E1FB3097}"/>
              </a:ext>
            </a:extLst>
          </p:cNvPr>
          <p:cNvSpPr/>
          <p:nvPr/>
        </p:nvSpPr>
        <p:spPr>
          <a:xfrm>
            <a:off x="8414211" y="4635889"/>
            <a:ext cx="1905000" cy="348126"/>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66929C-6AB9-9B46-A306-49DD56709FB1}"/>
              </a:ext>
            </a:extLst>
          </p:cNvPr>
          <p:cNvSpPr txBox="1"/>
          <p:nvPr/>
        </p:nvSpPr>
        <p:spPr>
          <a:xfrm>
            <a:off x="8533733" y="4627475"/>
            <a:ext cx="1665956"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CREATE UVR</a:t>
            </a:r>
          </a:p>
        </p:txBody>
      </p:sp>
      <p:pic>
        <p:nvPicPr>
          <p:cNvPr id="10" name="Graphic 9" descr="Smart Phone">
            <a:extLst>
              <a:ext uri="{FF2B5EF4-FFF2-40B4-BE49-F238E27FC236}">
                <a16:creationId xmlns:a16="http://schemas.microsoft.com/office/drawing/2014/main" id="{B1AA8D0E-12E0-0344-B677-CE8B894711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6674529" y="1070057"/>
            <a:ext cx="5384363" cy="4841438"/>
          </a:xfrm>
          <a:prstGeom prst="rect">
            <a:avLst/>
          </a:prstGeom>
        </p:spPr>
      </p:pic>
      <p:sp>
        <p:nvSpPr>
          <p:cNvPr id="14" name="Title 1">
            <a:extLst>
              <a:ext uri="{FF2B5EF4-FFF2-40B4-BE49-F238E27FC236}">
                <a16:creationId xmlns:a16="http://schemas.microsoft.com/office/drawing/2014/main" id="{C19AAFF4-524E-8846-A925-C4FFE64FC3FC}"/>
              </a:ext>
            </a:extLst>
          </p:cNvPr>
          <p:cNvSpPr>
            <a:spLocks noGrp="1"/>
          </p:cNvSpPr>
          <p:nvPr>
            <p:ph type="title"/>
          </p:nvPr>
        </p:nvSpPr>
        <p:spPr>
          <a:xfrm>
            <a:off x="838200" y="365129"/>
            <a:ext cx="10515600" cy="1325563"/>
          </a:xfrm>
        </p:spPr>
        <p:txBody>
          <a:bodyPr/>
          <a:lstStyle/>
          <a:p>
            <a:r>
              <a:rPr lang="en-US" dirty="0">
                <a:latin typeface="Arial" panose="020B0604020202020204" pitchFamily="34" charset="0"/>
                <a:cs typeface="Arial" panose="020B0604020202020204" pitchFamily="34" charset="0"/>
              </a:rPr>
              <a:t>UVR - Initiator View</a:t>
            </a:r>
          </a:p>
        </p:txBody>
      </p:sp>
      <p:sp>
        <p:nvSpPr>
          <p:cNvPr id="2" name="Slide Number Placeholder 1">
            <a:extLst>
              <a:ext uri="{FF2B5EF4-FFF2-40B4-BE49-F238E27FC236}">
                <a16:creationId xmlns:a16="http://schemas.microsoft.com/office/drawing/2014/main" id="{DBB99D4A-EAD6-D94D-90ED-56CD232E3E91}"/>
              </a:ext>
            </a:extLst>
          </p:cNvPr>
          <p:cNvSpPr>
            <a:spLocks noGrp="1"/>
          </p:cNvSpPr>
          <p:nvPr>
            <p:ph type="sldNum" sz="quarter" idx="12"/>
          </p:nvPr>
        </p:nvSpPr>
        <p:spPr/>
        <p:txBody>
          <a:bodyPr/>
          <a:lstStyle/>
          <a:p>
            <a:fld id="{FDB771A7-AF6A-44EE-85DB-F1B8B04FEC87}" type="slidenum">
              <a:rPr lang="en-US" smtClean="0"/>
              <a:pPr/>
              <a:t>18</a:t>
            </a:fld>
            <a:endParaRPr lang="en-US"/>
          </a:p>
        </p:txBody>
      </p:sp>
    </p:spTree>
    <p:extLst>
      <p:ext uri="{BB962C8B-B14F-4D97-AF65-F5344CB8AC3E}">
        <p14:creationId xmlns:p14="http://schemas.microsoft.com/office/powerpoint/2010/main" val="373699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C63B-C05E-4728-B09C-00F49A4EF38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UVR - UAS Operator View</a:t>
            </a:r>
          </a:p>
        </p:txBody>
      </p:sp>
      <p:sp>
        <p:nvSpPr>
          <p:cNvPr id="3" name="Content Placeholder 2">
            <a:extLst>
              <a:ext uri="{FF2B5EF4-FFF2-40B4-BE49-F238E27FC236}">
                <a16:creationId xmlns:a16="http://schemas.microsoft.com/office/drawing/2014/main" id="{202B9585-209B-49CC-A94F-F86629CA07A0}"/>
              </a:ext>
            </a:extLst>
          </p:cNvPr>
          <p:cNvSpPr>
            <a:spLocks noGrp="1"/>
          </p:cNvSpPr>
          <p:nvPr>
            <p:ph idx="1"/>
          </p:nvPr>
        </p:nvSpPr>
        <p:spPr>
          <a:xfrm>
            <a:off x="838200" y="1933294"/>
            <a:ext cx="6285614" cy="4271821"/>
          </a:xfrm>
        </p:spPr>
        <p:txBody>
          <a:bodyPr>
            <a:normAutofit fontScale="92500" lnSpcReduction="10000"/>
          </a:bodyPr>
          <a:lstStyle/>
          <a:p>
            <a:pPr marL="0" indent="0">
              <a:lnSpc>
                <a:spcPct val="120000"/>
              </a:lnSpc>
              <a:buNone/>
            </a:pPr>
            <a:r>
              <a:rPr lang="en-US" dirty="0">
                <a:latin typeface="Arial" panose="020B0604020202020204" pitchFamily="34" charset="0"/>
                <a:cs typeface="Arial" panose="020B0604020202020204" pitchFamily="34" charset="0"/>
              </a:rPr>
              <a:t>UVR can automatically notify UAS Operators about nearby emergency activities in near real-time</a:t>
            </a:r>
          </a:p>
          <a:p>
            <a:pPr marL="0" indent="0">
              <a:lnSpc>
                <a:spcPct val="120000"/>
              </a:lnSpc>
              <a:buNone/>
            </a:pPr>
            <a:r>
              <a:rPr lang="en-US" dirty="0">
                <a:latin typeface="Arial" panose="020B0604020202020204" pitchFamily="34" charset="0"/>
                <a:cs typeface="Arial" panose="020B0604020202020204" pitchFamily="34" charset="0"/>
              </a:rPr>
              <a:t>Such activities may include aircraft or ground operations</a:t>
            </a:r>
          </a:p>
          <a:p>
            <a:pPr lvl="1">
              <a:lnSpc>
                <a:spcPct val="120000"/>
              </a:lnSpc>
            </a:pPr>
            <a:r>
              <a:rPr lang="en-US" dirty="0">
                <a:latin typeface="Arial" panose="020B0604020202020204" pitchFamily="34" charset="0"/>
                <a:cs typeface="Arial" panose="020B0604020202020204" pitchFamily="34" charset="0"/>
              </a:rPr>
              <a:t>Examples include search and rescue, firefighting, medevac, law enforcement on ground, etc</a:t>
            </a:r>
          </a:p>
          <a:p>
            <a:endParaRPr lang="en-US"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BBB13A61-C921-7442-8586-0491599DF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7859" y="2672854"/>
            <a:ext cx="3312120" cy="3532261"/>
          </a:xfrm>
          <a:prstGeom prst="rect">
            <a:avLst/>
          </a:prstGeom>
        </p:spPr>
      </p:pic>
      <p:grpSp>
        <p:nvGrpSpPr>
          <p:cNvPr id="4" name="Group 3">
            <a:extLst>
              <a:ext uri="{FF2B5EF4-FFF2-40B4-BE49-F238E27FC236}">
                <a16:creationId xmlns:a16="http://schemas.microsoft.com/office/drawing/2014/main" id="{73AFD11E-5271-4FFF-ADAB-CD372ECC4BB2}"/>
              </a:ext>
            </a:extLst>
          </p:cNvPr>
          <p:cNvGrpSpPr/>
          <p:nvPr/>
        </p:nvGrpSpPr>
        <p:grpSpPr>
          <a:xfrm>
            <a:off x="9874680" y="1027906"/>
            <a:ext cx="1479120" cy="1644948"/>
            <a:chOff x="9874680" y="1027906"/>
            <a:chExt cx="1479120" cy="1644948"/>
          </a:xfrm>
        </p:grpSpPr>
        <p:pic>
          <p:nvPicPr>
            <p:cNvPr id="16" name="Picture 12" descr="Related image">
              <a:extLst>
                <a:ext uri="{FF2B5EF4-FFF2-40B4-BE49-F238E27FC236}">
                  <a16:creationId xmlns:a16="http://schemas.microsoft.com/office/drawing/2014/main" id="{C6C8D750-3E7F-2848-881A-F57740886A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74680" y="1193734"/>
              <a:ext cx="1479120" cy="14791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E8CAF-7BC2-8B48-8A73-C7E776AC9D18}"/>
                </a:ext>
              </a:extLst>
            </p:cNvPr>
            <p:cNvSpPr txBox="1"/>
            <p:nvPr/>
          </p:nvSpPr>
          <p:spPr>
            <a:xfrm>
              <a:off x="10454809" y="1027906"/>
              <a:ext cx="361394" cy="630942"/>
            </a:xfrm>
            <a:prstGeom prst="rect">
              <a:avLst/>
            </a:prstGeom>
            <a:noFill/>
          </p:spPr>
          <p:txBody>
            <a:bodyPr wrap="square" rtlCol="0">
              <a:spAutoFit/>
            </a:bodyPr>
            <a:lstStyle/>
            <a:p>
              <a:r>
                <a:rPr lang="en-US" sz="3500" dirty="0">
                  <a:solidFill>
                    <a:srgbClr val="FF0000"/>
                  </a:solidFill>
                  <a:latin typeface="Arial" panose="020B0604020202020204" pitchFamily="34" charset="0"/>
                  <a:cs typeface="Arial" panose="020B0604020202020204" pitchFamily="34" charset="0"/>
                </a:rPr>
                <a:t>!</a:t>
              </a:r>
            </a:p>
          </p:txBody>
        </p:sp>
      </p:grpSp>
      <p:sp>
        <p:nvSpPr>
          <p:cNvPr id="5" name="Slide Number Placeholder 4">
            <a:extLst>
              <a:ext uri="{FF2B5EF4-FFF2-40B4-BE49-F238E27FC236}">
                <a16:creationId xmlns:a16="http://schemas.microsoft.com/office/drawing/2014/main" id="{EA5A65D9-F0E6-5448-8663-C351E0C8FE97}"/>
              </a:ext>
            </a:extLst>
          </p:cNvPr>
          <p:cNvSpPr>
            <a:spLocks noGrp="1"/>
          </p:cNvSpPr>
          <p:nvPr>
            <p:ph type="sldNum" sz="quarter" idx="12"/>
          </p:nvPr>
        </p:nvSpPr>
        <p:spPr/>
        <p:txBody>
          <a:bodyPr/>
          <a:lstStyle/>
          <a:p>
            <a:fld id="{FDB771A7-AF6A-44EE-85DB-F1B8B04FEC87}" type="slidenum">
              <a:rPr lang="en-US" smtClean="0"/>
              <a:pPr/>
              <a:t>19</a:t>
            </a:fld>
            <a:endParaRPr lang="en-US"/>
          </a:p>
        </p:txBody>
      </p:sp>
    </p:spTree>
    <p:extLst>
      <p:ext uri="{BB962C8B-B14F-4D97-AF65-F5344CB8AC3E}">
        <p14:creationId xmlns:p14="http://schemas.microsoft.com/office/powerpoint/2010/main" val="229134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BDB83E7-904E-F240-9EF5-4E6C472DBCF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Organization &amp; Mission</a:t>
            </a:r>
          </a:p>
        </p:txBody>
      </p:sp>
      <p:sp>
        <p:nvSpPr>
          <p:cNvPr id="12" name="Content Placeholder 2">
            <a:extLst>
              <a:ext uri="{FF2B5EF4-FFF2-40B4-BE49-F238E27FC236}">
                <a16:creationId xmlns:a16="http://schemas.microsoft.com/office/drawing/2014/main" id="{F570CF65-5A25-1B48-BB43-9C010045DEE7}"/>
              </a:ext>
            </a:extLst>
          </p:cNvPr>
          <p:cNvSpPr>
            <a:spLocks noGrp="1"/>
          </p:cNvSpPr>
          <p:nvPr>
            <p:ph sz="half" idx="1"/>
          </p:nvPr>
        </p:nvSpPr>
        <p:spPr>
          <a:xfrm>
            <a:off x="6239760" y="1792735"/>
            <a:ext cx="5181600" cy="3007150"/>
          </a:xfrm>
        </p:spPr>
        <p:txBody>
          <a:bodyPr>
            <a:normAutofit fontScale="25000" lnSpcReduction="20000"/>
          </a:bodyPr>
          <a:lstStyle/>
          <a:p>
            <a:pPr>
              <a:lnSpc>
                <a:spcPct val="120000"/>
              </a:lnSpc>
              <a:spcAft>
                <a:spcPts val="600"/>
              </a:spcAft>
            </a:pPr>
            <a:r>
              <a:rPr lang="en-US" sz="8600" dirty="0">
                <a:latin typeface="Arial" panose="020B0604020202020204" pitchFamily="34" charset="0"/>
                <a:cs typeface="Arial" panose="020B0604020202020204" pitchFamily="34" charset="0"/>
              </a:rPr>
              <a:t>Enables innovation within the FAA</a:t>
            </a:r>
          </a:p>
          <a:p>
            <a:pPr>
              <a:lnSpc>
                <a:spcPct val="120000"/>
              </a:lnSpc>
              <a:spcAft>
                <a:spcPts val="600"/>
              </a:spcAft>
            </a:pPr>
            <a:r>
              <a:rPr lang="en-US" sz="8600" dirty="0">
                <a:latin typeface="Arial" panose="020B0604020202020204" pitchFamily="34" charset="0"/>
                <a:cs typeface="Arial" panose="020B0604020202020204" pitchFamily="34" charset="0"/>
              </a:rPr>
              <a:t>Coordinates technology advancement programs to improve aviation system safety, capacity, and efficiency</a:t>
            </a:r>
          </a:p>
          <a:p>
            <a:pPr>
              <a:lnSpc>
                <a:spcPct val="120000"/>
              </a:lnSpc>
              <a:spcAft>
                <a:spcPts val="600"/>
              </a:spcAft>
            </a:pPr>
            <a:r>
              <a:rPr lang="en-US" sz="8600" dirty="0">
                <a:latin typeface="Arial" panose="020B0604020202020204" pitchFamily="34" charset="0"/>
                <a:cs typeface="Arial" panose="020B0604020202020204" pitchFamily="34" charset="0"/>
              </a:rPr>
              <a:t>Supports development of concepts and Pre-Implementation Systems Engineering for technical capabilities</a:t>
            </a:r>
          </a:p>
        </p:txBody>
      </p:sp>
      <p:sp>
        <p:nvSpPr>
          <p:cNvPr id="3" name="Slide Number Placeholder 2"/>
          <p:cNvSpPr>
            <a:spLocks noGrp="1"/>
          </p:cNvSpPr>
          <p:nvPr>
            <p:ph type="sldNum" sz="quarter" idx="12"/>
          </p:nvPr>
        </p:nvSpPr>
        <p:spPr/>
        <p:txBody>
          <a:bodyPr/>
          <a:lstStyle/>
          <a:p>
            <a:fld id="{FDB771A7-AF6A-44EE-85DB-F1B8B04FEC87}" type="slidenum">
              <a:rPr lang="en-US" smtClean="0"/>
              <a:pPr/>
              <a:t>2</a:t>
            </a:fld>
            <a:endParaRPr lang="en-US"/>
          </a:p>
        </p:txBody>
      </p:sp>
      <p:sp>
        <p:nvSpPr>
          <p:cNvPr id="14" name="Title 1">
            <a:extLst>
              <a:ext uri="{FF2B5EF4-FFF2-40B4-BE49-F238E27FC236}">
                <a16:creationId xmlns:a16="http://schemas.microsoft.com/office/drawing/2014/main" id="{772AB57E-C962-604E-924A-2441F5F8AF36}"/>
              </a:ext>
            </a:extLst>
          </p:cNvPr>
          <p:cNvSpPr txBox="1">
            <a:spLocks/>
          </p:cNvSpPr>
          <p:nvPr/>
        </p:nvSpPr>
        <p:spPr bwMode="auto">
          <a:xfrm>
            <a:off x="933254" y="1794602"/>
            <a:ext cx="5018988" cy="3007150"/>
          </a:xfrm>
          <a:prstGeom prst="rect">
            <a:avLst/>
          </a:prstGeom>
          <a:solidFill>
            <a:schemeClr val="bg1">
              <a:lumMod val="95000"/>
            </a:schemeClr>
          </a:solidFill>
          <a:ln w="9525">
            <a:solidFill>
              <a:schemeClr val="tx2"/>
            </a:solidFill>
            <a:miter lim="800000"/>
            <a:headEnd/>
            <a:tailEnd/>
          </a:ln>
          <a:effectLst>
            <a:outerShdw blurRad="50800" dist="38100" dir="2700000" algn="tl" rotWithShape="0">
              <a:prstClr val="black">
                <a:alpha val="40000"/>
              </a:prstClr>
            </a:outerShdw>
          </a:effectLst>
        </p:spPr>
        <p:txBody>
          <a:bodyPr vert="horz" wrap="square" lIns="91433" tIns="45716" rIns="91433" bIns="45716" numCol="1" anchor="ctr" anchorCtr="0" compatLnSpc="1">
            <a:prstTxWarp prst="textNoShape">
              <a:avLst/>
            </a:prstTxWarp>
          </a:bodyPr>
          <a:lstStyle>
            <a:lvl1pPr algn="ctr" defTabSz="457164" rtl="0" eaLnBrk="0" fontAlgn="base" hangingPunct="0">
              <a:spcBef>
                <a:spcPct val="0"/>
              </a:spcBef>
              <a:spcAft>
                <a:spcPct val="0"/>
              </a:spcAft>
              <a:defRPr sz="3600" b="1" kern="1200">
                <a:solidFill>
                  <a:srgbClr val="17375E"/>
                </a:solidFill>
                <a:latin typeface="Arial"/>
                <a:ea typeface="ＭＳ Ｐゴシック" pitchFamily="34" charset="-128"/>
                <a:cs typeface="Arial"/>
              </a:defRPr>
            </a:lvl1pPr>
            <a:lvl2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2pPr>
            <a:lvl3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3pPr>
            <a:lvl4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4pPr>
            <a:lvl5pPr algn="ctr" defTabSz="457164" rtl="0" eaLnBrk="0" fontAlgn="base" hangingPunct="0">
              <a:spcBef>
                <a:spcPct val="0"/>
              </a:spcBef>
              <a:spcAft>
                <a:spcPct val="0"/>
              </a:spcAft>
              <a:defRPr sz="3600" b="1">
                <a:solidFill>
                  <a:srgbClr val="17375E"/>
                </a:solidFill>
                <a:latin typeface="Arial" charset="0"/>
                <a:ea typeface="ＭＳ Ｐゴシック" pitchFamily="34" charset="-128"/>
                <a:cs typeface="Arial" charset="0"/>
              </a:defRPr>
            </a:lvl5pPr>
            <a:lvl6pPr marL="457164" algn="ctr" defTabSz="457164" rtl="0" fontAlgn="base">
              <a:spcBef>
                <a:spcPct val="0"/>
              </a:spcBef>
              <a:spcAft>
                <a:spcPct val="0"/>
              </a:spcAft>
              <a:defRPr sz="3600" b="1">
                <a:solidFill>
                  <a:srgbClr val="17375E"/>
                </a:solidFill>
                <a:latin typeface="Arial" charset="0"/>
                <a:cs typeface="Arial" charset="0"/>
              </a:defRPr>
            </a:lvl6pPr>
            <a:lvl7pPr marL="914328" algn="ctr" defTabSz="457164" rtl="0" fontAlgn="base">
              <a:spcBef>
                <a:spcPct val="0"/>
              </a:spcBef>
              <a:spcAft>
                <a:spcPct val="0"/>
              </a:spcAft>
              <a:defRPr sz="3600" b="1">
                <a:solidFill>
                  <a:srgbClr val="17375E"/>
                </a:solidFill>
                <a:latin typeface="Arial" charset="0"/>
                <a:cs typeface="Arial" charset="0"/>
              </a:defRPr>
            </a:lvl7pPr>
            <a:lvl8pPr marL="1371490" algn="ctr" defTabSz="457164" rtl="0" fontAlgn="base">
              <a:spcBef>
                <a:spcPct val="0"/>
              </a:spcBef>
              <a:spcAft>
                <a:spcPct val="0"/>
              </a:spcAft>
              <a:defRPr sz="3600" b="1">
                <a:solidFill>
                  <a:srgbClr val="17375E"/>
                </a:solidFill>
                <a:latin typeface="Arial" charset="0"/>
                <a:cs typeface="Arial" charset="0"/>
              </a:defRPr>
            </a:lvl8pPr>
            <a:lvl9pPr marL="1828654" algn="ctr" defTabSz="457164" rtl="0" fontAlgn="base">
              <a:spcBef>
                <a:spcPct val="0"/>
              </a:spcBef>
              <a:spcAft>
                <a:spcPct val="0"/>
              </a:spcAft>
              <a:defRPr sz="3600" b="1">
                <a:solidFill>
                  <a:srgbClr val="17375E"/>
                </a:solidFill>
                <a:latin typeface="Arial" charset="0"/>
                <a:cs typeface="Arial" charset="0"/>
              </a:defRPr>
            </a:lvl9pPr>
          </a:lstStyle>
          <a:p>
            <a:pPr>
              <a:spcAft>
                <a:spcPts val="600"/>
              </a:spcAft>
            </a:pPr>
            <a:r>
              <a:rPr lang="en-US" b="0" u="sng" dirty="0">
                <a:solidFill>
                  <a:schemeClr val="accent5">
                    <a:lumMod val="75000"/>
                  </a:schemeClr>
                </a:solidFill>
                <a:latin typeface="+mn-lt"/>
              </a:rPr>
              <a:t>FAA Office of NextGen</a:t>
            </a:r>
          </a:p>
          <a:p>
            <a:r>
              <a:rPr lang="en-US" sz="3200" b="0" dirty="0">
                <a:solidFill>
                  <a:schemeClr val="accent5">
                    <a:lumMod val="75000"/>
                  </a:schemeClr>
                </a:solidFill>
                <a:latin typeface="+mn-lt"/>
              </a:rPr>
              <a:t>Portfolio Management and Technology Development Directorate</a:t>
            </a:r>
          </a:p>
        </p:txBody>
      </p:sp>
      <p:sp>
        <p:nvSpPr>
          <p:cNvPr id="2" name="Rectangle 1"/>
          <p:cNvSpPr/>
          <p:nvPr/>
        </p:nvSpPr>
        <p:spPr>
          <a:xfrm>
            <a:off x="669444" y="5597340"/>
            <a:ext cx="11140632" cy="646331"/>
          </a:xfrm>
          <a:prstGeom prst="rect">
            <a:avLst/>
          </a:prstGeom>
        </p:spPr>
        <p:txBody>
          <a:bodyPr wrap="square">
            <a:spAutoFit/>
          </a:bodyPr>
          <a:lstStyle/>
          <a:p>
            <a:pPr marL="173038" indent="-173038"/>
            <a:r>
              <a:rPr lang="en-US" dirty="0">
                <a:cs typeface="Arial" panose="020B0604020202020204" pitchFamily="34" charset="0"/>
              </a:rPr>
              <a:t>* NextGen is not involved in operational airspace management including approving Certificates of Waiver or Authorization (COA) or Part 107 waivers</a:t>
            </a:r>
          </a:p>
        </p:txBody>
      </p:sp>
    </p:spTree>
    <p:extLst>
      <p:ext uri="{BB962C8B-B14F-4D97-AF65-F5344CB8AC3E}">
        <p14:creationId xmlns:p14="http://schemas.microsoft.com/office/powerpoint/2010/main" val="302210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2B04EE-F654-4B43-A62E-D924952ED57D}"/>
              </a:ext>
            </a:extLst>
          </p:cNvPr>
          <p:cNvSpPr>
            <a:spLocks noGrp="1"/>
          </p:cNvSpPr>
          <p:nvPr>
            <p:ph type="title"/>
          </p:nvPr>
        </p:nvSpPr>
        <p:spPr>
          <a:xfrm>
            <a:off x="170121" y="365125"/>
            <a:ext cx="5605313" cy="1692794"/>
          </a:xfrm>
        </p:spPr>
        <p:txBody>
          <a:bodyPr vert="horz" lIns="91440" tIns="45720" rIns="91440" bIns="45720" rtlCol="0" anchor="ctr">
            <a:noAutofit/>
          </a:bodyPr>
          <a:lstStyle/>
          <a:p>
            <a:r>
              <a:rPr lang="en-US" dirty="0">
                <a:latin typeface="Arial" panose="020B0604020202020204" pitchFamily="34" charset="0"/>
                <a:cs typeface="Arial" panose="020B0604020202020204" pitchFamily="34" charset="0"/>
              </a:rPr>
              <a:t>UVR Live Tests and Demonstrations</a:t>
            </a:r>
          </a:p>
        </p:txBody>
      </p:sp>
      <p:cxnSp>
        <p:nvCxnSpPr>
          <p:cNvPr id="21"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8808CDC0-F722-3442-AD99-2E59729FDAB3}"/>
              </a:ext>
            </a:extLst>
          </p:cNvPr>
          <p:cNvSpPr>
            <a:spLocks noGrp="1"/>
          </p:cNvSpPr>
          <p:nvPr>
            <p:ph idx="1"/>
          </p:nvPr>
        </p:nvSpPr>
        <p:spPr>
          <a:xfrm>
            <a:off x="170121" y="2575033"/>
            <a:ext cx="6113721" cy="3781309"/>
          </a:xfrm>
        </p:spPr>
        <p:txBody>
          <a:bodyPr vert="horz" lIns="91440" tIns="45720" rIns="91440" bIns="45720" rtlCol="0">
            <a:normAutofit fontScale="92500"/>
          </a:bodyPr>
          <a:lstStyle/>
          <a:p>
            <a:pPr marL="0" indent="0">
              <a:buNone/>
            </a:pPr>
            <a:r>
              <a:rPr lang="en-US" sz="1900" dirty="0">
                <a:latin typeface="+mn-lt"/>
                <a:cs typeface="+mn-cs"/>
              </a:rPr>
              <a:t>UVR Capability Demonstrated at UTM Pilot Program Test Sites</a:t>
            </a:r>
          </a:p>
          <a:p>
            <a:pPr marL="457200" indent="-342900">
              <a:spcBef>
                <a:spcPts val="2400"/>
              </a:spcBef>
              <a:buFont typeface="+mj-lt"/>
              <a:buAutoNum type="arabicPeriod"/>
            </a:pPr>
            <a:r>
              <a:rPr lang="en-US" sz="1800" dirty="0">
                <a:latin typeface="+mn-lt"/>
                <a:cs typeface="+mn-cs"/>
              </a:rPr>
              <a:t>Mid-Atlantic Aviation Partnership (MAAP) – June 13, 2019</a:t>
            </a:r>
          </a:p>
          <a:p>
            <a:pPr lvl="1">
              <a:spcBef>
                <a:spcPts val="1000"/>
              </a:spcBef>
            </a:pPr>
            <a:r>
              <a:rPr lang="en-US" sz="1800" dirty="0">
                <a:latin typeface="+mn-lt"/>
                <a:cs typeface="+mn-cs"/>
              </a:rPr>
              <a:t>USS partners: </a:t>
            </a:r>
            <a:r>
              <a:rPr lang="en-US" sz="1800" dirty="0" err="1">
                <a:latin typeface="+mn-lt"/>
                <a:cs typeface="+mn-cs"/>
              </a:rPr>
              <a:t>Airmap</a:t>
            </a:r>
            <a:r>
              <a:rPr lang="en-US" sz="1800" dirty="0">
                <a:latin typeface="+mn-lt"/>
                <a:cs typeface="+mn-cs"/>
              </a:rPr>
              <a:t>, Wing Aviation, ANRA Technologies, and </a:t>
            </a:r>
            <a:r>
              <a:rPr lang="en-US" sz="1800" dirty="0" err="1">
                <a:latin typeface="+mn-lt"/>
                <a:cs typeface="+mn-cs"/>
              </a:rPr>
              <a:t>AirXOS</a:t>
            </a:r>
            <a:endParaRPr lang="en-US" sz="1800" dirty="0">
              <a:latin typeface="+mn-lt"/>
              <a:cs typeface="+mn-cs"/>
            </a:endParaRPr>
          </a:p>
          <a:p>
            <a:pPr marL="457200" indent="-342900">
              <a:spcBef>
                <a:spcPts val="2400"/>
              </a:spcBef>
              <a:buFont typeface="+mj-lt"/>
              <a:buAutoNum type="arabicPeriod"/>
            </a:pPr>
            <a:r>
              <a:rPr lang="en-US" sz="1800" dirty="0">
                <a:latin typeface="+mn-lt"/>
                <a:cs typeface="+mn-cs"/>
              </a:rPr>
              <a:t>Northern Plains UAS Test Site (NPUASTS) – July 10-11, 2019</a:t>
            </a:r>
          </a:p>
          <a:p>
            <a:pPr lvl="1">
              <a:spcBef>
                <a:spcPts val="1000"/>
              </a:spcBef>
            </a:pPr>
            <a:r>
              <a:rPr lang="en-US" sz="1800" dirty="0">
                <a:latin typeface="+mn-lt"/>
                <a:cs typeface="+mn-cs"/>
              </a:rPr>
              <a:t>USS partners: </a:t>
            </a:r>
            <a:r>
              <a:rPr lang="en-US" sz="1800" dirty="0" err="1">
                <a:latin typeface="+mn-lt"/>
                <a:cs typeface="+mn-cs"/>
              </a:rPr>
              <a:t>Simulyze</a:t>
            </a:r>
            <a:r>
              <a:rPr lang="en-US" sz="1800" dirty="0">
                <a:latin typeface="+mn-lt"/>
                <a:cs typeface="+mn-cs"/>
              </a:rPr>
              <a:t>, Collins Aerospace, and </a:t>
            </a:r>
            <a:r>
              <a:rPr lang="en-US" sz="1800" dirty="0" err="1">
                <a:latin typeface="+mn-lt"/>
                <a:cs typeface="+mn-cs"/>
              </a:rPr>
              <a:t>AirXOS</a:t>
            </a:r>
            <a:endParaRPr lang="en-US" sz="1800" dirty="0">
              <a:latin typeface="+mn-lt"/>
              <a:cs typeface="+mn-cs"/>
            </a:endParaRPr>
          </a:p>
          <a:p>
            <a:pPr marL="457200" indent="-342900">
              <a:spcBef>
                <a:spcPts val="2400"/>
              </a:spcBef>
              <a:buFont typeface="+mj-lt"/>
              <a:buAutoNum type="arabicPeriod"/>
            </a:pPr>
            <a:r>
              <a:rPr lang="en-US" sz="1800" dirty="0">
                <a:latin typeface="+mn-lt"/>
                <a:cs typeface="+mn-cs"/>
              </a:rPr>
              <a:t>Nevada Institute for Autonomous Systems (NIAS) – August 1, 2019</a:t>
            </a:r>
          </a:p>
          <a:p>
            <a:pPr lvl="1">
              <a:spcBef>
                <a:spcPts val="1000"/>
              </a:spcBef>
            </a:pPr>
            <a:r>
              <a:rPr lang="en-US" sz="1800" dirty="0">
                <a:latin typeface="+mn-lt"/>
                <a:cs typeface="+mn-cs"/>
              </a:rPr>
              <a:t>USS partners: </a:t>
            </a:r>
            <a:r>
              <a:rPr lang="en-US" sz="1800" dirty="0" err="1">
                <a:latin typeface="+mn-lt"/>
                <a:cs typeface="+mn-cs"/>
              </a:rPr>
              <a:t>AirXOS</a:t>
            </a:r>
            <a:r>
              <a:rPr lang="en-US" sz="1800" dirty="0">
                <a:latin typeface="+mn-lt"/>
                <a:cs typeface="+mn-cs"/>
              </a:rPr>
              <a:t> (GE), Uber Elevate, ANRA Technologies, Amazon Prime Air, and Praxis</a:t>
            </a:r>
          </a:p>
        </p:txBody>
      </p:sp>
      <p:sp>
        <p:nvSpPr>
          <p:cNvPr id="16" name="Slide Number Placeholder 15">
            <a:extLst>
              <a:ext uri="{FF2B5EF4-FFF2-40B4-BE49-F238E27FC236}">
                <a16:creationId xmlns:a16="http://schemas.microsoft.com/office/drawing/2014/main" id="{6F3EC583-3390-1C40-841E-E289E31FC6CC}"/>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defTabSz="914400">
              <a:spcAft>
                <a:spcPts val="600"/>
              </a:spcAft>
              <a:defRPr/>
            </a:pPr>
            <a:fld id="{FDB771A7-AF6A-44EE-85DB-F1B8B04FEC87}" type="slidenum">
              <a:rPr lang="en-US" smtClean="0">
                <a:solidFill>
                  <a:prstClr val="black">
                    <a:tint val="75000"/>
                  </a:prstClr>
                </a:solidFill>
                <a:latin typeface="Calibri" panose="020F0502020204030204"/>
              </a:rPr>
              <a:pPr defTabSz="914400">
                <a:spcAft>
                  <a:spcPts val="600"/>
                </a:spcAft>
                <a:defRPr/>
              </a:pPr>
              <a:t>20</a:t>
            </a:fld>
            <a:endParaRPr lang="en-US">
              <a:solidFill>
                <a:prstClr val="black">
                  <a:tint val="75000"/>
                </a:prstClr>
              </a:solidFill>
              <a:latin typeface="Calibri" panose="020F0502020204030204"/>
            </a:endParaRPr>
          </a:p>
        </p:txBody>
      </p:sp>
      <p:pic>
        <p:nvPicPr>
          <p:cNvPr id="15" name="Picture 14">
            <a:extLst>
              <a:ext uri="{FF2B5EF4-FFF2-40B4-BE49-F238E27FC236}">
                <a16:creationId xmlns:a16="http://schemas.microsoft.com/office/drawing/2014/main" id="{B6CCDD4E-2BBF-B24C-8B80-5C008F1BF5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766" r="5146"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0443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1921DC-2EB3-6242-9C17-A945BF7174A7}"/>
              </a:ext>
            </a:extLst>
          </p:cNvPr>
          <p:cNvSpPr>
            <a:spLocks noGrp="1"/>
          </p:cNvSpPr>
          <p:nvPr>
            <p:ph type="title"/>
          </p:nvPr>
        </p:nvSpPr>
        <p:spPr>
          <a:xfrm>
            <a:off x="648929" y="405976"/>
            <a:ext cx="5127031" cy="1676603"/>
          </a:xfrm>
        </p:spPr>
        <p:txBody>
          <a:bodyPr>
            <a:normAutofit/>
          </a:bodyPr>
          <a:lstStyle/>
          <a:p>
            <a:r>
              <a:rPr lang="en-US" dirty="0">
                <a:latin typeface="Arial" panose="020B0604020202020204" pitchFamily="34" charset="0"/>
                <a:cs typeface="Arial" panose="020B0604020202020204" pitchFamily="34" charset="0"/>
              </a:rPr>
              <a:t>Lessons Learned to Date</a:t>
            </a:r>
          </a:p>
        </p:txBody>
      </p:sp>
      <p:sp>
        <p:nvSpPr>
          <p:cNvPr id="9" name="Content Placeholder 2">
            <a:extLst>
              <a:ext uri="{FF2B5EF4-FFF2-40B4-BE49-F238E27FC236}">
                <a16:creationId xmlns:a16="http://schemas.microsoft.com/office/drawing/2014/main" id="{73192CED-21AD-CC4C-AB59-B957483DD907}"/>
              </a:ext>
            </a:extLst>
          </p:cNvPr>
          <p:cNvSpPr>
            <a:spLocks noGrp="1"/>
          </p:cNvSpPr>
          <p:nvPr>
            <p:ph idx="1"/>
          </p:nvPr>
        </p:nvSpPr>
        <p:spPr>
          <a:xfrm>
            <a:off x="648930" y="2211572"/>
            <a:ext cx="5127029" cy="4144778"/>
          </a:xfrm>
        </p:spPr>
        <p:txBody>
          <a:bodyPr>
            <a:normAutofit lnSpcReduction="10000"/>
          </a:bodyPr>
          <a:lstStyle/>
          <a:p>
            <a:r>
              <a:rPr lang="en-US" sz="1600" dirty="0">
                <a:latin typeface="Arial" panose="020B0604020202020204" pitchFamily="34" charset="0"/>
                <a:cs typeface="Arial" panose="020B0604020202020204" pitchFamily="34" charset="0"/>
              </a:rPr>
              <a:t>Operations first yields results</a:t>
            </a:r>
          </a:p>
          <a:p>
            <a:pPr marL="685800" lvl="2">
              <a:spcBef>
                <a:spcPts val="1000"/>
              </a:spcBef>
            </a:pPr>
            <a:r>
              <a:rPr lang="en-US" sz="1600" dirty="0">
                <a:latin typeface="Arial" panose="020B0604020202020204" pitchFamily="34" charset="0"/>
                <a:cs typeface="Arial" panose="020B0604020202020204" pitchFamily="34" charset="0"/>
              </a:rPr>
              <a:t>Synchronizes the FAA with industry</a:t>
            </a:r>
          </a:p>
          <a:p>
            <a:pPr marL="685800" lvl="2">
              <a:spcBef>
                <a:spcPts val="1000"/>
              </a:spcBef>
            </a:pPr>
            <a:r>
              <a:rPr lang="en-US" sz="1600" dirty="0">
                <a:latin typeface="Arial" panose="020B0604020202020204" pitchFamily="34" charset="0"/>
                <a:cs typeface="Arial" panose="020B0604020202020204" pitchFamily="34" charset="0"/>
              </a:rPr>
              <a:t>Promotes inspiration</a:t>
            </a:r>
          </a:p>
          <a:p>
            <a:pPr marL="685800" lvl="2">
              <a:spcBef>
                <a:spcPts val="1000"/>
              </a:spcBef>
            </a:pPr>
            <a:r>
              <a:rPr lang="en-US" sz="1600" dirty="0">
                <a:latin typeface="Arial" panose="020B0604020202020204" pitchFamily="34" charset="0"/>
                <a:cs typeface="Arial" panose="020B0604020202020204" pitchFamily="34" charset="0"/>
              </a:rPr>
              <a:t>Informs performance-based standards</a:t>
            </a:r>
          </a:p>
          <a:p>
            <a:r>
              <a:rPr lang="en-US" sz="1600" dirty="0">
                <a:latin typeface="Arial" panose="020B0604020202020204" pitchFamily="34" charset="0"/>
                <a:cs typeface="Arial" panose="020B0604020202020204" pitchFamily="34" charset="0"/>
              </a:rPr>
              <a:t>Incremental approaches to UAS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integration are best</a:t>
            </a:r>
          </a:p>
          <a:p>
            <a:pPr marL="685800" lvl="2">
              <a:spcBef>
                <a:spcPts val="1000"/>
              </a:spcBef>
            </a:pPr>
            <a:r>
              <a:rPr lang="en-US" sz="1600" dirty="0">
                <a:latin typeface="Arial" panose="020B0604020202020204" pitchFamily="34" charset="0"/>
                <a:cs typeface="Arial" panose="020B0604020202020204" pitchFamily="34" charset="0"/>
              </a:rPr>
              <a:t>NOT all-inclusive regulatory solutions</a:t>
            </a:r>
          </a:p>
          <a:p>
            <a:r>
              <a:rPr lang="en-US" sz="1600" dirty="0">
                <a:latin typeface="Arial" panose="020B0604020202020204" pitchFamily="34" charset="0"/>
                <a:cs typeface="Arial" panose="020B0604020202020204" pitchFamily="34" charset="0"/>
              </a:rPr>
              <a:t>UAS integration vision must be </a:t>
            </a:r>
            <a:r>
              <a:rPr lang="en-US" sz="1600" u="sng" dirty="0">
                <a:latin typeface="Arial" panose="020B0604020202020204" pitchFamily="34" charset="0"/>
                <a:cs typeface="Arial" panose="020B0604020202020204" pitchFamily="34" charset="0"/>
              </a:rPr>
              <a:t>Modular</a:t>
            </a:r>
            <a:r>
              <a:rPr lang="en-US" sz="1600" dirty="0">
                <a:latin typeface="Arial" panose="020B0604020202020204" pitchFamily="34" charset="0"/>
                <a:cs typeface="Arial" panose="020B0604020202020204" pitchFamily="34" charset="0"/>
              </a:rPr>
              <a:t> and </a:t>
            </a:r>
            <a:r>
              <a:rPr lang="en-US" sz="1600" u="sng" dirty="0">
                <a:latin typeface="Arial" panose="020B0604020202020204" pitchFamily="34" charset="0"/>
                <a:cs typeface="Arial" panose="020B0604020202020204" pitchFamily="34" charset="0"/>
              </a:rPr>
              <a:t>Scalable</a:t>
            </a:r>
          </a:p>
          <a:p>
            <a:r>
              <a:rPr lang="en-US" sz="1600" dirty="0">
                <a:latin typeface="Arial" panose="020B0604020202020204" pitchFamily="34" charset="0"/>
                <a:cs typeface="Arial" panose="020B0604020202020204" pitchFamily="34" charset="0"/>
              </a:rPr>
              <a:t>Integration of legacy users requires planning and prioritization</a:t>
            </a:r>
          </a:p>
          <a:p>
            <a:r>
              <a:rPr lang="en-US" sz="1600" dirty="0">
                <a:latin typeface="Arial" panose="020B0604020202020204" pitchFamily="34" charset="0"/>
                <a:cs typeface="Arial" panose="020B0604020202020204" pitchFamily="34" charset="0"/>
              </a:rPr>
              <a:t>Partnering with Industry is important</a:t>
            </a:r>
          </a:p>
          <a:p>
            <a:pPr marL="685800" lvl="2">
              <a:spcBef>
                <a:spcPts val="1000"/>
              </a:spcBef>
            </a:pPr>
            <a:r>
              <a:rPr lang="en-US" sz="1600" dirty="0">
                <a:latin typeface="Arial" panose="020B0604020202020204" pitchFamily="34" charset="0"/>
                <a:cs typeface="Arial" panose="020B0604020202020204" pitchFamily="34" charset="0"/>
              </a:rPr>
              <a:t>Drone Advisory Committee; ARC; UAST</a:t>
            </a:r>
          </a:p>
          <a:p>
            <a:r>
              <a:rPr lang="en-US" sz="1600" dirty="0">
                <a:latin typeface="Arial" panose="020B0604020202020204" pitchFamily="34" charset="0"/>
                <a:cs typeface="Arial" panose="020B0604020202020204" pitchFamily="34" charset="0"/>
              </a:rPr>
              <a:t>Security issues must be addressed</a:t>
            </a:r>
          </a:p>
        </p:txBody>
      </p:sp>
      <p:pic>
        <p:nvPicPr>
          <p:cNvPr id="10" name="Picture 9">
            <a:extLst>
              <a:ext uri="{FF2B5EF4-FFF2-40B4-BE49-F238E27FC236}">
                <a16:creationId xmlns:a16="http://schemas.microsoft.com/office/drawing/2014/main" id="{CC6AEC5A-3EB7-AF42-ACEA-2E0225CCD4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214" r="-3" b="-3"/>
          <a:stretch/>
        </p:blipFill>
        <p:spPr>
          <a:xfrm>
            <a:off x="6090613" y="640082"/>
            <a:ext cx="5461724" cy="5577837"/>
          </a:xfrm>
          <a:prstGeom prst="rect">
            <a:avLst/>
          </a:prstGeom>
          <a:effectLst/>
        </p:spPr>
      </p:pic>
      <p:sp>
        <p:nvSpPr>
          <p:cNvPr id="11" name="Slide Number Placeholder 10">
            <a:extLst>
              <a:ext uri="{FF2B5EF4-FFF2-40B4-BE49-F238E27FC236}">
                <a16:creationId xmlns:a16="http://schemas.microsoft.com/office/drawing/2014/main" id="{3C4B6CFF-85D8-BE4E-94F3-2C737F2BF2F6}"/>
              </a:ext>
            </a:extLst>
          </p:cNvPr>
          <p:cNvSpPr>
            <a:spLocks noGrp="1"/>
          </p:cNvSpPr>
          <p:nvPr>
            <p:ph type="sldNum" sz="quarter" idx="12"/>
          </p:nvPr>
        </p:nvSpPr>
        <p:spPr>
          <a:xfrm>
            <a:off x="8610600" y="6356350"/>
            <a:ext cx="2743200" cy="365125"/>
          </a:xfrm>
        </p:spPr>
        <p:txBody>
          <a:bodyPr>
            <a:normAutofit/>
          </a:bodyPr>
          <a:lstStyle/>
          <a:p>
            <a:pPr>
              <a:spcAft>
                <a:spcPts val="600"/>
              </a:spcAft>
            </a:pPr>
            <a:fld id="{FDB771A7-AF6A-44EE-85DB-F1B8B04FEC87}" type="slidenum">
              <a:rPr lang="en-US" smtClean="0"/>
              <a:pPr>
                <a:spcAft>
                  <a:spcPts val="600"/>
                </a:spcAft>
              </a:pPr>
              <a:t>21</a:t>
            </a:fld>
            <a:endParaRPr lang="en-US"/>
          </a:p>
        </p:txBody>
      </p:sp>
    </p:spTree>
    <p:extLst>
      <p:ext uri="{BB962C8B-B14F-4D97-AF65-F5344CB8AC3E}">
        <p14:creationId xmlns:p14="http://schemas.microsoft.com/office/powerpoint/2010/main" val="300012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8B74-3153-48DC-B4F7-D1C503C1775A}"/>
              </a:ext>
            </a:extLst>
          </p:cNvPr>
          <p:cNvSpPr>
            <a:spLocks noGrp="1"/>
          </p:cNvSpPr>
          <p:nvPr>
            <p:ph type="title"/>
          </p:nvPr>
        </p:nvSpPr>
        <p:spPr>
          <a:xfrm>
            <a:off x="637953" y="279947"/>
            <a:ext cx="10986751" cy="1060704"/>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UTM Pilot Program Next Steps</a:t>
            </a:r>
          </a:p>
        </p:txBody>
      </p:sp>
      <p:sp>
        <p:nvSpPr>
          <p:cNvPr id="3" name="Content Placeholder 2">
            <a:extLst>
              <a:ext uri="{FF2B5EF4-FFF2-40B4-BE49-F238E27FC236}">
                <a16:creationId xmlns:a16="http://schemas.microsoft.com/office/drawing/2014/main" id="{B8715FEE-CD29-4324-89C3-57BDA235FF6B}"/>
              </a:ext>
            </a:extLst>
          </p:cNvPr>
          <p:cNvSpPr>
            <a:spLocks noGrp="1"/>
          </p:cNvSpPr>
          <p:nvPr>
            <p:ph idx="1"/>
          </p:nvPr>
        </p:nvSpPr>
        <p:spPr>
          <a:xfrm>
            <a:off x="637953" y="1775636"/>
            <a:ext cx="10986751" cy="4598515"/>
          </a:xfrm>
        </p:spPr>
        <p:txBody>
          <a:bodyPr>
            <a:normAutofit/>
          </a:bodyPr>
          <a:lstStyle/>
          <a:p>
            <a:pPr>
              <a:spcBef>
                <a:spcPts val="1800"/>
              </a:spcBef>
              <a:spcAft>
                <a:spcPts val="1200"/>
              </a:spcAft>
              <a:buClr>
                <a:srgbClr val="3A5489"/>
              </a:buClr>
            </a:pPr>
            <a:r>
              <a:rPr lang="en-US" sz="2800" dirty="0">
                <a:latin typeface="Arial" panose="020B0604020202020204" pitchFamily="34" charset="0"/>
                <a:cs typeface="Arial" panose="020B0604020202020204" pitchFamily="34" charset="0"/>
              </a:rPr>
              <a:t>Transfer UAS Volume Reservation Test Architecture and Lessons Learned to the implementing organization(s)</a:t>
            </a:r>
          </a:p>
          <a:p>
            <a:pPr>
              <a:spcBef>
                <a:spcPts val="1800"/>
              </a:spcBef>
              <a:spcAft>
                <a:spcPts val="1200"/>
              </a:spcAft>
              <a:buClr>
                <a:srgbClr val="3A5489"/>
              </a:buClr>
            </a:pPr>
            <a:r>
              <a:rPr lang="en-US" sz="2800" dirty="0">
                <a:latin typeface="Arial" panose="020B0604020202020204" pitchFamily="34" charset="0"/>
                <a:cs typeface="Arial" panose="020B0604020202020204" pitchFamily="34" charset="0"/>
              </a:rPr>
              <a:t>Phase 2 of the UTM Pilot Program Demonstration, as mandated by the FAA Reauthorization of 2019 (H.R. 302 SEC. 376), will include Remote ID concepts, methods of compliance to support the FAA rulemaking activities, and the next enhancement to the UTM Ecosystem</a:t>
            </a:r>
          </a:p>
        </p:txBody>
      </p:sp>
      <p:sp>
        <p:nvSpPr>
          <p:cNvPr id="8" name="Slide Number Placeholder 3">
            <a:extLst>
              <a:ext uri="{FF2B5EF4-FFF2-40B4-BE49-F238E27FC236}">
                <a16:creationId xmlns:a16="http://schemas.microsoft.com/office/drawing/2014/main" id="{A5E4075A-E50A-4260-92D0-88BE71D96FCD}"/>
              </a:ext>
            </a:extLst>
          </p:cNvPr>
          <p:cNvSpPr>
            <a:spLocks noGrp="1"/>
          </p:cNvSpPr>
          <p:nvPr>
            <p:ph type="sldNum" sz="quarter" idx="12"/>
          </p:nvPr>
        </p:nvSpPr>
        <p:spPr>
          <a:xfrm>
            <a:off x="8610600" y="6356351"/>
            <a:ext cx="2743200" cy="365125"/>
          </a:xfrm>
        </p:spPr>
        <p:txBody>
          <a:bodyPr/>
          <a:lstStyle/>
          <a:p>
            <a:fld id="{FDB771A7-AF6A-44EE-85DB-F1B8B04FEC87}" type="slidenum">
              <a:rPr lang="en-US" smtClean="0"/>
              <a:pPr/>
              <a:t>22</a:t>
            </a:fld>
            <a:endParaRPr lang="en-US" dirty="0"/>
          </a:p>
        </p:txBody>
      </p:sp>
    </p:spTree>
    <p:extLst>
      <p:ext uri="{BB962C8B-B14F-4D97-AF65-F5344CB8AC3E}">
        <p14:creationId xmlns:p14="http://schemas.microsoft.com/office/powerpoint/2010/main" val="255250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Additional Work on UTM Capabilities Underway</a:t>
            </a:r>
          </a:p>
        </p:txBody>
      </p:sp>
      <p:sp>
        <p:nvSpPr>
          <p:cNvPr id="6" name="Text Placeholder 5"/>
          <p:cNvSpPr>
            <a:spLocks noGrp="1"/>
          </p:cNvSpPr>
          <p:nvPr>
            <p:ph type="body" idx="1"/>
          </p:nvPr>
        </p:nvSpPr>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UTM Messaging Security</a:t>
            </a:r>
          </a:p>
        </p:txBody>
      </p:sp>
      <p:pic>
        <p:nvPicPr>
          <p:cNvPr id="10" name="Content Placeholder 9"/>
          <p:cNvPicPr>
            <a:picLocks noGrp="1" noChangeAspect="1"/>
          </p:cNvPicPr>
          <p:nvPr>
            <p:ph sz="half" idx="2"/>
          </p:nvPr>
        </p:nvPicPr>
        <p:blipFill>
          <a:blip r:embed="rId2"/>
          <a:stretch>
            <a:fillRect/>
          </a:stretch>
        </p:blipFill>
        <p:spPr>
          <a:xfrm>
            <a:off x="188918" y="3133508"/>
            <a:ext cx="5054136" cy="2743199"/>
          </a:xfrm>
          <a:prstGeom prst="rect">
            <a:avLst/>
          </a:prstGeom>
        </p:spPr>
      </p:pic>
      <p:sp>
        <p:nvSpPr>
          <p:cNvPr id="8" name="Text Placeholder 7"/>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Data Correlation Capability</a:t>
            </a:r>
          </a:p>
        </p:txBody>
      </p:sp>
      <p:pic>
        <p:nvPicPr>
          <p:cNvPr id="2" name="Content Placeholder 1"/>
          <p:cNvPicPr>
            <a:picLocks noGrp="1" noChangeAspect="1"/>
          </p:cNvPicPr>
          <p:nvPr>
            <p:ph sz="quarter" idx="4"/>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810375" y="3133508"/>
            <a:ext cx="3196431" cy="2559692"/>
          </a:xfrm>
          <a:prstGeom prst="rect">
            <a:avLst/>
          </a:prstGeom>
        </p:spPr>
      </p:pic>
      <p:sp>
        <p:nvSpPr>
          <p:cNvPr id="4" name="Slide Number Placeholder 3"/>
          <p:cNvSpPr>
            <a:spLocks noGrp="1"/>
          </p:cNvSpPr>
          <p:nvPr>
            <p:ph type="sldNum" sz="quarter" idx="12"/>
          </p:nvPr>
        </p:nvSpPr>
        <p:spPr/>
        <p:txBody>
          <a:bodyPr/>
          <a:lstStyle/>
          <a:p>
            <a:fld id="{FDB771A7-AF6A-44EE-85DB-F1B8B04FEC87}" type="slidenum">
              <a:rPr lang="en-US" smtClean="0"/>
              <a:pPr/>
              <a:t>23</a:t>
            </a:fld>
            <a:endParaRPr lang="en-US"/>
          </a:p>
        </p:txBody>
      </p:sp>
    </p:spTree>
    <p:extLst>
      <p:ext uri="{BB962C8B-B14F-4D97-AF65-F5344CB8AC3E}">
        <p14:creationId xmlns:p14="http://schemas.microsoft.com/office/powerpoint/2010/main" val="284758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838200" y="365125"/>
            <a:ext cx="10515600" cy="893307"/>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UTM Message Security</a:t>
            </a:r>
          </a:p>
        </p:txBody>
      </p:sp>
      <p:sp>
        <p:nvSpPr>
          <p:cNvPr id="4" name="Content Placeholder 3"/>
          <p:cNvSpPr>
            <a:spLocks noGrp="1"/>
          </p:cNvSpPr>
          <p:nvPr>
            <p:ph sz="half" idx="1"/>
          </p:nvPr>
        </p:nvSpPr>
        <p:spPr>
          <a:xfrm>
            <a:off x="396950" y="4710254"/>
            <a:ext cx="11398100" cy="1775601"/>
          </a:xfrm>
        </p:spPr>
        <p:txBody>
          <a:bodyPr>
            <a:normAutofit/>
          </a:bodyPr>
          <a:lstStyle/>
          <a:p>
            <a:pPr marL="0" indent="0">
              <a:lnSpc>
                <a:spcPct val="100000"/>
              </a:lnSpc>
              <a:spcBef>
                <a:spcPts val="600"/>
              </a:spcBef>
              <a:spcAft>
                <a:spcPts val="600"/>
              </a:spcAft>
              <a:buNone/>
              <a:defRPr/>
            </a:pPr>
            <a:r>
              <a:rPr lang="en-US" altLang="en-US" sz="2000" dirty="0">
                <a:latin typeface="Arial" panose="020B0604020202020204" pitchFamily="34" charset="0"/>
                <a:ea typeface="ＭＳ Ｐゴシック"/>
                <a:cs typeface="Arial" panose="020B0604020202020204" pitchFamily="34" charset="0"/>
              </a:rPr>
              <a:t>Technical solutions for further analysis to meet these objectives will be based on industry standards and FAA policy and requirements.</a:t>
            </a:r>
          </a:p>
          <a:p>
            <a:pPr marL="0" indent="0">
              <a:lnSpc>
                <a:spcPct val="75000"/>
              </a:lnSpc>
              <a:spcBef>
                <a:spcPts val="600"/>
              </a:spcBef>
              <a:spcAft>
                <a:spcPts val="600"/>
              </a:spcAft>
              <a:buNone/>
              <a:defRPr/>
            </a:pPr>
            <a:r>
              <a:rPr lang="en-US" altLang="en-US" sz="2000" dirty="0">
                <a:latin typeface="Arial" panose="020B0604020202020204" pitchFamily="34" charset="0"/>
                <a:ea typeface="ＭＳ Ｐゴシック"/>
                <a:cs typeface="Arial" panose="020B0604020202020204" pitchFamily="34" charset="0"/>
              </a:rPr>
              <a:t>Analysis includes consideration of:</a:t>
            </a:r>
          </a:p>
          <a:p>
            <a:pPr lvl="1">
              <a:lnSpc>
                <a:spcPct val="75000"/>
              </a:lnSpc>
              <a:spcBef>
                <a:spcPts val="0"/>
              </a:spcBef>
              <a:defRPr/>
            </a:pPr>
            <a:r>
              <a:rPr lang="en-US" altLang="en-US" sz="1800" dirty="0">
                <a:latin typeface="Arial" panose="020B0604020202020204" pitchFamily="34" charset="0"/>
                <a:ea typeface="ＭＳ Ｐゴシック"/>
                <a:cs typeface="Arial" panose="020B0604020202020204" pitchFamily="34" charset="0"/>
              </a:rPr>
              <a:t>System architecture and information flows</a:t>
            </a:r>
          </a:p>
          <a:p>
            <a:pPr lvl="1">
              <a:lnSpc>
                <a:spcPct val="75000"/>
              </a:lnSpc>
              <a:spcBef>
                <a:spcPts val="0"/>
              </a:spcBef>
              <a:defRPr/>
            </a:pPr>
            <a:r>
              <a:rPr lang="en-US" altLang="en-US" sz="1800" dirty="0">
                <a:latin typeface="Arial" panose="020B0604020202020204" pitchFamily="34" charset="0"/>
                <a:ea typeface="ＭＳ Ｐゴシック"/>
                <a:cs typeface="Arial" panose="020B0604020202020204" pitchFamily="34" charset="0"/>
              </a:rPr>
              <a:t>Network and in-transit security measures used by FAA Cloud Services</a:t>
            </a:r>
          </a:p>
        </p:txBody>
      </p:sp>
      <p:sp>
        <p:nvSpPr>
          <p:cNvPr id="2" name="Slide Number Placeholder 1"/>
          <p:cNvSpPr>
            <a:spLocks noGrp="1"/>
          </p:cNvSpPr>
          <p:nvPr>
            <p:ph type="sldNum" sz="quarter" idx="12"/>
          </p:nvPr>
        </p:nvSpPr>
        <p:spPr/>
        <p:txBody>
          <a:bodyPr/>
          <a:lstStyle/>
          <a:p>
            <a:pPr>
              <a:defRPr/>
            </a:pPr>
            <a:fld id="{F567EAA7-C7AE-4DD7-8415-98772F5BD8A5}" type="slidenum">
              <a:rPr lang="en-US" smtClean="0"/>
              <a:pPr>
                <a:defRPr/>
              </a:pPr>
              <a:t>24</a:t>
            </a:fld>
            <a:endParaRPr lang="en-US" dirty="0"/>
          </a:p>
        </p:txBody>
      </p:sp>
      <p:grpSp>
        <p:nvGrpSpPr>
          <p:cNvPr id="5" name="Group 4">
            <a:extLst>
              <a:ext uri="{FF2B5EF4-FFF2-40B4-BE49-F238E27FC236}">
                <a16:creationId xmlns:a16="http://schemas.microsoft.com/office/drawing/2014/main" id="{FCC8CE11-A832-4880-A5D3-9F92E9D1CABE}"/>
              </a:ext>
            </a:extLst>
          </p:cNvPr>
          <p:cNvGrpSpPr/>
          <p:nvPr/>
        </p:nvGrpSpPr>
        <p:grpSpPr>
          <a:xfrm>
            <a:off x="749550" y="2856681"/>
            <a:ext cx="10692900" cy="1681753"/>
            <a:chOff x="749550" y="2984275"/>
            <a:chExt cx="10692900" cy="1681753"/>
          </a:xfrm>
        </p:grpSpPr>
        <p:graphicFrame>
          <p:nvGraphicFramePr>
            <p:cNvPr id="26" name="Content Placeholder 4"/>
            <p:cNvGraphicFramePr>
              <a:graphicFrameLocks/>
            </p:cNvGraphicFramePr>
            <p:nvPr>
              <p:extLst>
                <p:ext uri="{D42A27DB-BD31-4B8C-83A1-F6EECF244321}">
                  <p14:modId xmlns:p14="http://schemas.microsoft.com/office/powerpoint/2010/main" val="2579654506"/>
                </p:ext>
              </p:extLst>
            </p:nvPr>
          </p:nvGraphicFramePr>
          <p:xfrm>
            <a:off x="749550" y="2984275"/>
            <a:ext cx="10692900" cy="1681753"/>
          </p:xfrm>
          <a:graphic>
            <a:graphicData uri="http://schemas.openxmlformats.org/drawingml/2006/table">
              <a:tbl>
                <a:tblPr bandRow="1">
                  <a:tableStyleId>{FABFCF23-3B69-468F-B69F-88F6DE6A72F2}</a:tableStyleId>
                </a:tblPr>
                <a:tblGrid>
                  <a:gridCol w="2138580">
                    <a:extLst>
                      <a:ext uri="{9D8B030D-6E8A-4147-A177-3AD203B41FA5}">
                        <a16:colId xmlns:a16="http://schemas.microsoft.com/office/drawing/2014/main" val="20000"/>
                      </a:ext>
                    </a:extLst>
                  </a:gridCol>
                  <a:gridCol w="2138580">
                    <a:extLst>
                      <a:ext uri="{9D8B030D-6E8A-4147-A177-3AD203B41FA5}">
                        <a16:colId xmlns:a16="http://schemas.microsoft.com/office/drawing/2014/main" val="20001"/>
                      </a:ext>
                    </a:extLst>
                  </a:gridCol>
                  <a:gridCol w="2138580">
                    <a:extLst>
                      <a:ext uri="{9D8B030D-6E8A-4147-A177-3AD203B41FA5}">
                        <a16:colId xmlns:a16="http://schemas.microsoft.com/office/drawing/2014/main" val="20002"/>
                      </a:ext>
                    </a:extLst>
                  </a:gridCol>
                  <a:gridCol w="2138580">
                    <a:extLst>
                      <a:ext uri="{9D8B030D-6E8A-4147-A177-3AD203B41FA5}">
                        <a16:colId xmlns:a16="http://schemas.microsoft.com/office/drawing/2014/main" val="20003"/>
                      </a:ext>
                    </a:extLst>
                  </a:gridCol>
                  <a:gridCol w="2138580">
                    <a:extLst>
                      <a:ext uri="{9D8B030D-6E8A-4147-A177-3AD203B41FA5}">
                        <a16:colId xmlns:a16="http://schemas.microsoft.com/office/drawing/2014/main" val="20004"/>
                      </a:ext>
                    </a:extLst>
                  </a:gridCol>
                </a:tblGrid>
                <a:tr h="714058">
                  <a:tc>
                    <a:txBody>
                      <a:bodyPr/>
                      <a:lstStyle/>
                      <a:p>
                        <a:pPr marL="0" indent="0" algn="ctr"/>
                        <a:r>
                          <a:rPr lang="en-US" sz="1100" b="1" dirty="0">
                            <a:solidFill>
                              <a:schemeClr val="tx1"/>
                            </a:solidFill>
                          </a:rPr>
                          <a:t>Authorization</a:t>
                        </a:r>
                      </a:p>
                    </a:txBody>
                    <a:tcPr marL="91443" marR="91443" marT="45719" marB="45719" anchor="b">
                      <a:lnR w="12700" cap="flat" cmpd="sng" algn="ctr">
                        <a:solidFill>
                          <a:schemeClr val="bg1">
                            <a:lumMod val="75000"/>
                          </a:schemeClr>
                        </a:solidFill>
                        <a:prstDash val="solid"/>
                        <a:round/>
                        <a:headEnd type="none" w="med" len="med"/>
                        <a:tailEnd type="none" w="med" len="med"/>
                      </a:lnR>
                      <a:solidFill>
                        <a:schemeClr val="accent1">
                          <a:lumMod val="20000"/>
                          <a:lumOff val="80000"/>
                        </a:schemeClr>
                      </a:solidFill>
                    </a:tcPr>
                  </a:tc>
                  <a:tc>
                    <a:txBody>
                      <a:bodyPr/>
                      <a:lstStyle/>
                      <a:p>
                        <a:pPr marL="0" indent="0" algn="ctr"/>
                        <a:r>
                          <a:rPr lang="en-US" sz="1100" b="1" dirty="0">
                            <a:solidFill>
                              <a:schemeClr val="tx1"/>
                            </a:solidFill>
                          </a:rPr>
                          <a:t>Non-Repudiation</a:t>
                        </a:r>
                      </a:p>
                    </a:txBody>
                    <a:tcPr marL="91443" marR="91443" marT="45719" marB="45719"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accent1">
                          <a:lumMod val="40000"/>
                          <a:lumOff val="60000"/>
                        </a:schemeClr>
                      </a:solidFill>
                    </a:tcPr>
                  </a:tc>
                  <a:tc>
                    <a:txBody>
                      <a:bodyPr/>
                      <a:lstStyle/>
                      <a:p>
                        <a:pPr marL="0" indent="0" algn="ctr"/>
                        <a:r>
                          <a:rPr lang="en-US" sz="1100" b="1" dirty="0">
                            <a:solidFill>
                              <a:schemeClr val="tx1"/>
                            </a:solidFill>
                          </a:rPr>
                          <a:t>Authentication</a:t>
                        </a:r>
                      </a:p>
                    </a:txBody>
                    <a:tcPr marL="91443" marR="91443" marT="45719" marB="45719"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accent1">
                          <a:lumMod val="20000"/>
                          <a:lumOff val="80000"/>
                        </a:schemeClr>
                      </a:solidFill>
                    </a:tcPr>
                  </a:tc>
                  <a:tc>
                    <a:txBody>
                      <a:bodyPr/>
                      <a:lstStyle/>
                      <a:p>
                        <a:pPr marL="0" indent="0" algn="ctr"/>
                        <a:r>
                          <a:rPr lang="en-US" sz="1100" b="1" dirty="0">
                            <a:solidFill>
                              <a:schemeClr val="tx1"/>
                            </a:solidFill>
                          </a:rPr>
                          <a:t>Data</a:t>
                        </a:r>
                        <a:r>
                          <a:rPr lang="en-US" sz="1100" b="1" baseline="0" dirty="0">
                            <a:solidFill>
                              <a:schemeClr val="tx1"/>
                            </a:solidFill>
                          </a:rPr>
                          <a:t> Integrity</a:t>
                        </a:r>
                        <a:endParaRPr lang="en-US" sz="1100" b="1" dirty="0">
                          <a:solidFill>
                            <a:schemeClr val="tx1"/>
                          </a:solidFill>
                        </a:endParaRPr>
                      </a:p>
                    </a:txBody>
                    <a:tcPr marL="91443" marR="91443" marT="45719" marB="45719"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accent1">
                          <a:lumMod val="40000"/>
                          <a:lumOff val="60000"/>
                        </a:schemeClr>
                      </a:solidFill>
                    </a:tcPr>
                  </a:tc>
                  <a:tc>
                    <a:txBody>
                      <a:bodyPr/>
                      <a:lstStyle/>
                      <a:p>
                        <a:pPr marL="0" indent="0" algn="ctr"/>
                        <a:r>
                          <a:rPr lang="en-US" sz="1100" b="1" i="0" dirty="0">
                            <a:solidFill>
                              <a:schemeClr val="tx1"/>
                            </a:solidFill>
                          </a:rPr>
                          <a:t>Encryption</a:t>
                        </a:r>
                      </a:p>
                    </a:txBody>
                    <a:tcPr marL="91443" marR="91443" marT="45719" marB="45719" anchor="b">
                      <a:lnL w="12700" cap="flat" cmpd="sng" algn="ctr">
                        <a:solidFill>
                          <a:schemeClr val="bg1">
                            <a:lumMod val="75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0"/>
                    </a:ext>
                  </a:extLst>
                </a:tr>
                <a:tr h="967695">
                  <a:tc>
                    <a:txBody>
                      <a:bodyPr/>
                      <a:lstStyle/>
                      <a:p>
                        <a:pPr algn="l"/>
                        <a:r>
                          <a:rPr lang="en-US" sz="1200" b="0" dirty="0">
                            <a:solidFill>
                              <a:schemeClr val="tx1"/>
                            </a:solidFill>
                          </a:rPr>
                          <a:t>Ensures that only authorized USSs can perform certain tasks</a:t>
                        </a:r>
                        <a:r>
                          <a:rPr lang="en-US" sz="1200" b="0" baseline="0" dirty="0">
                            <a:solidFill>
                              <a:schemeClr val="tx1"/>
                            </a:solidFill>
                          </a:rPr>
                          <a:t>, such as submitting dynamic restrictions.</a:t>
                        </a:r>
                        <a:endParaRPr lang="en-US" sz="1200" b="0" dirty="0">
                          <a:solidFill>
                            <a:schemeClr val="tx1"/>
                          </a:solidFill>
                        </a:endParaRPr>
                      </a:p>
                    </a:txBody>
                    <a:tcPr>
                      <a:lnR w="12700" cap="flat" cmpd="sng" algn="ctr">
                        <a:solidFill>
                          <a:schemeClr val="bg1">
                            <a:lumMod val="7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Uses a digital signature to prove the sender sent the message;</a:t>
                        </a:r>
                        <a:r>
                          <a:rPr lang="en-US" sz="1200" baseline="0" dirty="0">
                            <a:solidFill>
                              <a:schemeClr val="tx1"/>
                            </a:solidFill>
                          </a:rPr>
                          <a:t> protecting the sender and receiver.</a:t>
                        </a:r>
                        <a:endParaRPr lang="en-US" sz="120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Verifies the identify of the messaging entity,</a:t>
                        </a:r>
                        <a:r>
                          <a:rPr lang="en-US" sz="1200" baseline="0" dirty="0">
                            <a:solidFill>
                              <a:schemeClr val="tx1"/>
                            </a:solidFill>
                          </a:rPr>
                          <a:t> </a:t>
                        </a:r>
                        <a:r>
                          <a:rPr lang="en-US" sz="1200" dirty="0">
                            <a:solidFill>
                              <a:schemeClr val="tx1"/>
                            </a:solidFill>
                          </a:rPr>
                          <a:t>ensuring</a:t>
                        </a:r>
                        <a:r>
                          <a:rPr lang="en-US" sz="1200" baseline="0" dirty="0">
                            <a:solidFill>
                              <a:schemeClr val="tx1"/>
                            </a:solidFill>
                          </a:rPr>
                          <a:t> they are who they say they are</a:t>
                        </a:r>
                        <a:r>
                          <a:rPr lang="en-US" sz="1200" dirty="0">
                            <a:solidFill>
                              <a:schemeClr val="tx1"/>
                            </a:solidFill>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Verifies that the message contents have not been altered.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rPr>
                          <a:t>Obscures</a:t>
                        </a:r>
                        <a:r>
                          <a:rPr lang="en-US" sz="1200" i="0" baseline="0" dirty="0">
                            <a:solidFill>
                              <a:schemeClr val="tx1"/>
                            </a:solidFill>
                          </a:rPr>
                          <a:t> </a:t>
                        </a:r>
                        <a:r>
                          <a:rPr lang="en-US" sz="1200" i="0" dirty="0">
                            <a:solidFill>
                              <a:schemeClr val="tx1"/>
                            </a:solidFill>
                          </a:rPr>
                          <a:t>the contents of sensitive messages, such as PII or DOD</a:t>
                        </a:r>
                        <a:r>
                          <a:rPr lang="en-US" sz="1200" i="0" baseline="0" dirty="0">
                            <a:solidFill>
                              <a:schemeClr val="tx1"/>
                            </a:solidFill>
                          </a:rPr>
                          <a:t> </a:t>
                        </a:r>
                        <a:r>
                          <a:rPr lang="en-US" sz="1200" i="0" dirty="0">
                            <a:solidFill>
                              <a:schemeClr val="tx1"/>
                            </a:solidFill>
                          </a:rPr>
                          <a:t>information.</a:t>
                        </a: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pic>
          <p:nvPicPr>
            <p:cNvPr id="27" name="Picture 68" descr="https://iconmonstr.com/wp-content/g/gd/makefg.php?i=../assets/preview/2012/png/iconmonstr-lock-3.png&amp;r=0&amp;g=0&amp;b=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7831" y="3141381"/>
              <a:ext cx="273218" cy="2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0" descr="https://iconmonstr.com/wp-content/g/gd/makefg.php?i=../assets/preview/2013/png/iconmonstr-pen-4.png&amp;r=0&amp;g=0&amp;b=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284" y="3161049"/>
              <a:ext cx="273218" cy="2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2" descr="https://iconmonstr.com/wp-content/g/gd/makefg.php?i=../assets/preview/2012/png/iconmonstr-user-5.png&amp;r=0&amp;g=0&amp;b=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0737" y="3124200"/>
              <a:ext cx="273218" cy="2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4" descr="https://iconmonstr.com/wp-content/g/gd/makefg.php?i=../assets/preview/2012/png/iconmonstr-check-mark-13.png&amp;r=0&amp;g=0&amp;b=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37190" y="3124200"/>
              <a:ext cx="273218" cy="2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https://iconmonstr.com/wp-content/g/gd/makefg.php?i=../assets/preview/2012/png/iconmonstr-key-1.png&amp;r=0&amp;g=0&amp;b=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3642" y="3142942"/>
              <a:ext cx="273218" cy="2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Content Placeholder 3"/>
          <p:cNvSpPr>
            <a:spLocks noGrp="1"/>
          </p:cNvSpPr>
          <p:nvPr>
            <p:ph sz="half" idx="1"/>
          </p:nvPr>
        </p:nvSpPr>
        <p:spPr>
          <a:xfrm>
            <a:off x="464904" y="1298937"/>
            <a:ext cx="11398101" cy="1587302"/>
          </a:xfrm>
        </p:spPr>
        <p:txBody>
          <a:bodyPr>
            <a:noAutofit/>
          </a:bodyPr>
          <a:lstStyle/>
          <a:p>
            <a:pPr marL="0" indent="0">
              <a:lnSpc>
                <a:spcPct val="100000"/>
              </a:lnSpc>
              <a:spcBef>
                <a:spcPts val="600"/>
              </a:spcBef>
              <a:spcAft>
                <a:spcPts val="600"/>
              </a:spcAft>
              <a:buNone/>
              <a:defRPr/>
            </a:pPr>
            <a:r>
              <a:rPr lang="en-US" altLang="en-US" sz="2000" dirty="0">
                <a:latin typeface="Arial" panose="020B0604020202020204" pitchFamily="34" charset="0"/>
                <a:ea typeface="ＭＳ Ｐゴシック"/>
                <a:cs typeface="Arial" panose="020B0604020202020204" pitchFamily="34" charset="0"/>
              </a:rPr>
              <a:t>Focus on integrating security into the message format for communications between FAA’s UTM systems and UAS Service Suppliers </a:t>
            </a:r>
          </a:p>
          <a:p>
            <a:pPr marL="0" indent="0">
              <a:lnSpc>
                <a:spcPct val="100000"/>
              </a:lnSpc>
              <a:spcBef>
                <a:spcPts val="600"/>
              </a:spcBef>
              <a:spcAft>
                <a:spcPts val="600"/>
              </a:spcAft>
              <a:buNone/>
              <a:defRPr/>
            </a:pPr>
            <a:r>
              <a:rPr lang="en-US" altLang="en-US" sz="2000" dirty="0">
                <a:latin typeface="Arial" panose="020B0604020202020204" pitchFamily="34" charset="0"/>
                <a:ea typeface="ＭＳ Ｐゴシック"/>
                <a:cs typeface="Arial" panose="020B0604020202020204" pitchFamily="34" charset="0"/>
              </a:rPr>
              <a:t>Security objectives identified based on UTM use cases, FAA Security Policies, and practices from other FAA enterprise services and programs</a:t>
            </a:r>
            <a:endParaRPr lang="en-US" sz="2000"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10581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365125"/>
            <a:ext cx="10983433" cy="921415"/>
          </a:xfrm>
        </p:spPr>
        <p:txBody>
          <a:bodyPr/>
          <a:lstStyle/>
          <a:p>
            <a:r>
              <a:rPr lang="en-US" dirty="0">
                <a:latin typeface="Arial" panose="020B0604020202020204" pitchFamily="34" charset="0"/>
                <a:cs typeface="Arial" panose="020B0604020202020204" pitchFamily="34" charset="0"/>
              </a:rPr>
              <a:t>Correlation Capability Highlights</a:t>
            </a:r>
          </a:p>
        </p:txBody>
      </p:sp>
      <p:sp>
        <p:nvSpPr>
          <p:cNvPr id="3" name="Content Placeholder 2"/>
          <p:cNvSpPr>
            <a:spLocks noGrp="1"/>
          </p:cNvSpPr>
          <p:nvPr>
            <p:ph idx="1"/>
          </p:nvPr>
        </p:nvSpPr>
        <p:spPr>
          <a:xfrm>
            <a:off x="393406" y="1581665"/>
            <a:ext cx="6570446" cy="4898262"/>
          </a:xfrm>
        </p:spPr>
        <p:txBody>
          <a:bodyPr>
            <a:normAutofit lnSpcReduction="10000"/>
          </a:bodyPr>
          <a:lstStyle/>
          <a:p>
            <a:pPr marL="0" indent="0">
              <a:lnSpc>
                <a:spcPct val="110000"/>
              </a:lnSpc>
              <a:buNone/>
            </a:pPr>
            <a:r>
              <a:rPr lang="en-US" sz="2400" dirty="0">
                <a:latin typeface="Arial" panose="020B0604020202020204" pitchFamily="34" charset="0"/>
                <a:cs typeface="Arial" panose="020B0604020202020204" pitchFamily="34" charset="0"/>
              </a:rPr>
              <a:t>Single source secure access to appropriate FAA information about UAS operations</a:t>
            </a:r>
          </a:p>
          <a:p>
            <a:pPr marL="0" indent="0">
              <a:lnSpc>
                <a:spcPct val="110000"/>
              </a:lnSpc>
              <a:buNone/>
            </a:pPr>
            <a:r>
              <a:rPr lang="en-US" sz="2400" dirty="0">
                <a:latin typeface="Arial" panose="020B0604020202020204" pitchFamily="34" charset="0"/>
                <a:cs typeface="Arial" panose="020B0604020202020204" pitchFamily="34" charset="0"/>
              </a:rPr>
              <a:t>Fast and efficient retrieval of FAA data in near-real time and post-event investigations</a:t>
            </a:r>
          </a:p>
          <a:p>
            <a:pPr marL="0" indent="0">
              <a:lnSpc>
                <a:spcPct val="110000"/>
              </a:lnSpc>
              <a:buNone/>
            </a:pPr>
            <a:r>
              <a:rPr lang="en-US" sz="2400" dirty="0">
                <a:latin typeface="Arial" panose="020B0604020202020204" pitchFamily="34" charset="0"/>
                <a:cs typeface="Arial" panose="020B0604020202020204" pitchFamily="34" charset="0"/>
              </a:rPr>
              <a:t>Able to query and correlate information from simulated FAA web services including: </a:t>
            </a:r>
          </a:p>
          <a:p>
            <a:pPr marL="685800" lvl="2">
              <a:lnSpc>
                <a:spcPct val="110000"/>
              </a:lnSpc>
              <a:spcBef>
                <a:spcPts val="1000"/>
              </a:spcBef>
            </a:pPr>
            <a:r>
              <a:rPr lang="en-US" sz="2200" dirty="0">
                <a:latin typeface="Arial" panose="020B0604020202020204" pitchFamily="34" charset="0"/>
                <a:cs typeface="Arial" panose="020B0604020202020204" pitchFamily="34" charset="0"/>
              </a:rPr>
              <a:t>FAA DroneZone</a:t>
            </a:r>
          </a:p>
          <a:p>
            <a:pPr marL="685800" lvl="2">
              <a:lnSpc>
                <a:spcPct val="110000"/>
              </a:lnSpc>
              <a:spcBef>
                <a:spcPts val="1000"/>
              </a:spcBef>
            </a:pPr>
            <a:r>
              <a:rPr lang="en-US" sz="2200" dirty="0">
                <a:latin typeface="Arial" panose="020B0604020202020204" pitchFamily="34" charset="0"/>
                <a:cs typeface="Arial" panose="020B0604020202020204" pitchFamily="34" charset="0"/>
              </a:rPr>
              <a:t>Aircraft Registration</a:t>
            </a:r>
          </a:p>
          <a:p>
            <a:pPr marL="685800" lvl="2">
              <a:lnSpc>
                <a:spcPct val="110000"/>
              </a:lnSpc>
              <a:spcBef>
                <a:spcPts val="1000"/>
              </a:spcBef>
            </a:pPr>
            <a:r>
              <a:rPr lang="en-GB" sz="2200" dirty="0">
                <a:latin typeface="Arial" panose="020B0604020202020204" pitchFamily="34" charset="0"/>
                <a:cs typeface="Arial" panose="020B0604020202020204" pitchFamily="34" charset="0"/>
              </a:rPr>
              <a:t>Airman Certification </a:t>
            </a:r>
          </a:p>
          <a:p>
            <a:pPr marL="685800" lvl="2">
              <a:lnSpc>
                <a:spcPct val="110000"/>
              </a:lnSpc>
              <a:spcBef>
                <a:spcPts val="1000"/>
              </a:spcBef>
            </a:pPr>
            <a:r>
              <a:rPr lang="en-GB" sz="2200" dirty="0">
                <a:latin typeface="Arial" panose="020B0604020202020204" pitchFamily="34" charset="0"/>
                <a:cs typeface="Arial" panose="020B0604020202020204" pitchFamily="34" charset="0"/>
              </a:rPr>
              <a:t>Airspace Authorizations</a:t>
            </a:r>
          </a:p>
          <a:p>
            <a:pPr marL="685800" lvl="2">
              <a:lnSpc>
                <a:spcPct val="110000"/>
              </a:lnSpc>
              <a:spcBef>
                <a:spcPts val="1000"/>
              </a:spcBef>
            </a:pPr>
            <a:r>
              <a:rPr lang="en-GB" sz="2200" dirty="0">
                <a:latin typeface="Arial" panose="020B0604020202020204" pitchFamily="34" charset="0"/>
                <a:cs typeface="Arial" panose="020B0604020202020204" pitchFamily="34" charset="0"/>
              </a:rPr>
              <a:t>UAS Sighting Reports</a:t>
            </a:r>
            <a:endParaRPr lang="en-US" sz="3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7521" y="1669313"/>
            <a:ext cx="5274480" cy="4687038"/>
          </a:xfrm>
          <a:prstGeom prst="rect">
            <a:avLst/>
          </a:prstGeom>
        </p:spPr>
      </p:pic>
      <p:sp>
        <p:nvSpPr>
          <p:cNvPr id="5" name="Slide Number Placeholder 4">
            <a:extLst>
              <a:ext uri="{FF2B5EF4-FFF2-40B4-BE49-F238E27FC236}">
                <a16:creationId xmlns:a16="http://schemas.microsoft.com/office/drawing/2014/main" id="{AB065451-ACEA-CD45-AEE5-0669B34DB933}"/>
              </a:ext>
            </a:extLst>
          </p:cNvPr>
          <p:cNvSpPr>
            <a:spLocks noGrp="1"/>
          </p:cNvSpPr>
          <p:nvPr>
            <p:ph type="sldNum" sz="quarter" idx="12"/>
          </p:nvPr>
        </p:nvSpPr>
        <p:spPr/>
        <p:txBody>
          <a:bodyPr/>
          <a:lstStyle/>
          <a:p>
            <a:fld id="{FDB771A7-AF6A-44EE-85DB-F1B8B04FEC87}" type="slidenum">
              <a:rPr lang="en-US" smtClean="0"/>
              <a:pPr/>
              <a:t>25</a:t>
            </a:fld>
            <a:endParaRPr lang="en-US"/>
          </a:p>
        </p:txBody>
      </p:sp>
    </p:spTree>
    <p:extLst>
      <p:ext uri="{BB962C8B-B14F-4D97-AF65-F5344CB8AC3E}">
        <p14:creationId xmlns:p14="http://schemas.microsoft.com/office/powerpoint/2010/main" val="15974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284" y="232330"/>
            <a:ext cx="10974572" cy="995842"/>
          </a:xfrm>
        </p:spPr>
        <p:txBody>
          <a:bodyPr/>
          <a:lstStyle/>
          <a:p>
            <a:r>
              <a:rPr lang="en-US" dirty="0">
                <a:latin typeface="Arial" panose="020B0604020202020204" pitchFamily="34" charset="0"/>
                <a:cs typeface="Arial" panose="020B0604020202020204" pitchFamily="34" charset="0"/>
              </a:rPr>
              <a:t>Path to Implementation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2590486"/>
              </p:ext>
            </p:extLst>
          </p:nvPr>
        </p:nvGraphicFramePr>
        <p:xfrm>
          <a:off x="1959713" y="1590121"/>
          <a:ext cx="8263713" cy="4948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vert="horz" lIns="91440" tIns="45720" rIns="91440" bIns="45720" rtlCol="0" anchor="ctr"/>
          <a:lstStyle/>
          <a:p>
            <a:fld id="{FDB771A7-AF6A-44EE-85DB-F1B8B04FEC87}" type="slidenum">
              <a:rPr lang="en-US"/>
              <a:pPr/>
              <a:t>26</a:t>
            </a:fld>
            <a:endParaRPr lang="en-US"/>
          </a:p>
        </p:txBody>
      </p:sp>
    </p:spTree>
    <p:extLst>
      <p:ext uri="{BB962C8B-B14F-4D97-AF65-F5344CB8AC3E}">
        <p14:creationId xmlns:p14="http://schemas.microsoft.com/office/powerpoint/2010/main" val="325231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Contact</a:t>
            </a:r>
          </a:p>
        </p:txBody>
      </p:sp>
      <p:sp>
        <p:nvSpPr>
          <p:cNvPr id="3" name="Content Placeholder 2"/>
          <p:cNvSpPr>
            <a:spLocks noGrp="1"/>
          </p:cNvSpPr>
          <p:nvPr>
            <p:ph idx="1"/>
          </p:nvPr>
        </p:nvSpPr>
        <p:spPr/>
        <p:txBody>
          <a:bodyPr>
            <a:normAutofit/>
          </a:bodyPr>
          <a:lstStyle/>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faautm@faa.gov</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praveen.raju@faa.gov</a:t>
            </a:r>
          </a:p>
        </p:txBody>
      </p:sp>
      <p:sp>
        <p:nvSpPr>
          <p:cNvPr id="4" name="Slide Number Placeholder 3"/>
          <p:cNvSpPr>
            <a:spLocks noGrp="1"/>
          </p:cNvSpPr>
          <p:nvPr>
            <p:ph type="sldNum" sz="quarter" idx="12"/>
          </p:nvPr>
        </p:nvSpPr>
        <p:spPr/>
        <p:txBody>
          <a:bodyPr/>
          <a:lstStyle/>
          <a:p>
            <a:fld id="{FDB771A7-AF6A-44EE-85DB-F1B8B04FEC87}" type="slidenum">
              <a:rPr lang="en-US" smtClean="0"/>
              <a:pPr/>
              <a:t>27</a:t>
            </a:fld>
            <a:endParaRPr lang="en-US"/>
          </a:p>
        </p:txBody>
      </p:sp>
    </p:spTree>
    <p:extLst>
      <p:ext uri="{BB962C8B-B14F-4D97-AF65-F5344CB8AC3E}">
        <p14:creationId xmlns:p14="http://schemas.microsoft.com/office/powerpoint/2010/main" val="169296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B24C87A-4CF4-486E-8641-DB2BC9D58DEC}"/>
              </a:ext>
            </a:extLst>
          </p:cNvPr>
          <p:cNvGrpSpPr/>
          <p:nvPr/>
        </p:nvGrpSpPr>
        <p:grpSpPr>
          <a:xfrm>
            <a:off x="702821" y="1774851"/>
            <a:ext cx="10786357" cy="3173604"/>
            <a:chOff x="702821" y="1208214"/>
            <a:chExt cx="10786357" cy="3173604"/>
          </a:xfrm>
        </p:grpSpPr>
        <p:graphicFrame>
          <p:nvGraphicFramePr>
            <p:cNvPr id="8" name="Diagram 7">
              <a:extLst>
                <a:ext uri="{FF2B5EF4-FFF2-40B4-BE49-F238E27FC236}">
                  <a16:creationId xmlns:a16="http://schemas.microsoft.com/office/drawing/2014/main" id="{6C9EB3EF-6C3E-4184-8044-807F12EF3692}"/>
                </a:ext>
              </a:extLst>
            </p:cNvPr>
            <p:cNvGraphicFramePr/>
            <p:nvPr/>
          </p:nvGraphicFramePr>
          <p:xfrm>
            <a:off x="4656317" y="1208214"/>
            <a:ext cx="2879365" cy="3173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F9E45302-6FAD-4079-AB47-AFE4B571C231}"/>
                </a:ext>
              </a:extLst>
            </p:cNvPr>
            <p:cNvGraphicFramePr/>
            <p:nvPr/>
          </p:nvGraphicFramePr>
          <p:xfrm>
            <a:off x="702821" y="1208214"/>
            <a:ext cx="2879365" cy="31736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7BD387FD-38EC-4CE0-8FD9-34EB843D7767}"/>
                </a:ext>
              </a:extLst>
            </p:cNvPr>
            <p:cNvGraphicFramePr/>
            <p:nvPr/>
          </p:nvGraphicFramePr>
          <p:xfrm>
            <a:off x="8609813" y="1208214"/>
            <a:ext cx="2879365" cy="31736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16" name="TextBox 15">
            <a:extLst>
              <a:ext uri="{FF2B5EF4-FFF2-40B4-BE49-F238E27FC236}">
                <a16:creationId xmlns:a16="http://schemas.microsoft.com/office/drawing/2014/main" id="{44E4C1F6-224D-4FCB-8DF4-6C170F367059}"/>
              </a:ext>
            </a:extLst>
          </p:cNvPr>
          <p:cNvSpPr txBox="1"/>
          <p:nvPr/>
        </p:nvSpPr>
        <p:spPr>
          <a:xfrm>
            <a:off x="1496206" y="3261252"/>
            <a:ext cx="1286812" cy="276999"/>
          </a:xfrm>
          <a:prstGeom prst="rect">
            <a:avLst/>
          </a:prstGeom>
          <a:gradFill flip="none" rotWithShape="1">
            <a:gsLst>
              <a:gs pos="0">
                <a:srgbClr val="EBB500">
                  <a:tint val="66000"/>
                  <a:satMod val="160000"/>
                </a:srgbClr>
              </a:gs>
              <a:gs pos="50000">
                <a:srgbClr val="EBB500">
                  <a:tint val="44500"/>
                  <a:satMod val="160000"/>
                </a:srgbClr>
              </a:gs>
              <a:gs pos="100000">
                <a:srgbClr val="EBB500">
                  <a:tint val="23500"/>
                  <a:satMod val="160000"/>
                </a:srgbClr>
              </a:gs>
            </a:gsLst>
            <a:lin ang="2700000" scaled="1"/>
            <a:tileRect/>
          </a:gradFill>
          <a:ln w="38100">
            <a:solidFill>
              <a:srgbClr val="FFC000"/>
            </a:solidFill>
          </a:ln>
          <a:effectLst>
            <a:outerShdw blurRad="50800" dist="38100" dir="2700000" algn="tl" rotWithShape="0">
              <a:prstClr val="black">
                <a:alpha val="40000"/>
              </a:prstClr>
            </a:outerShdw>
          </a:effectLst>
          <a:scene3d>
            <a:camera prst="perspectiveFront"/>
            <a:lightRig rig="contrasting" dir="t">
              <a:rot lat="0" lon="0" rev="1500000"/>
            </a:lightRig>
          </a:scene3d>
          <a:sp3d prstMaterial="metal">
            <a:bevelT w="88900" h="88900" prst="relaxedInse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Initial Research</a:t>
            </a:r>
          </a:p>
        </p:txBody>
      </p:sp>
      <p:sp>
        <p:nvSpPr>
          <p:cNvPr id="17" name="TextBox 16">
            <a:extLst>
              <a:ext uri="{FF2B5EF4-FFF2-40B4-BE49-F238E27FC236}">
                <a16:creationId xmlns:a16="http://schemas.microsoft.com/office/drawing/2014/main" id="{4B91BDE8-0878-4D7E-B1C6-CFB750830626}"/>
              </a:ext>
            </a:extLst>
          </p:cNvPr>
          <p:cNvSpPr txBox="1"/>
          <p:nvPr/>
        </p:nvSpPr>
        <p:spPr>
          <a:xfrm>
            <a:off x="5545690" y="3168921"/>
            <a:ext cx="1049436" cy="461665"/>
          </a:xfrm>
          <a:prstGeom prst="rect">
            <a:avLst/>
          </a:prstGeom>
          <a:gradFill flip="none" rotWithShape="1">
            <a:gsLst>
              <a:gs pos="0">
                <a:srgbClr val="F36200">
                  <a:tint val="66000"/>
                  <a:satMod val="160000"/>
                </a:srgbClr>
              </a:gs>
              <a:gs pos="50000">
                <a:srgbClr val="F36200">
                  <a:tint val="44500"/>
                  <a:satMod val="160000"/>
                </a:srgbClr>
              </a:gs>
              <a:gs pos="100000">
                <a:srgbClr val="F36200">
                  <a:tint val="23500"/>
                  <a:satMod val="160000"/>
                </a:srgbClr>
              </a:gs>
            </a:gsLst>
            <a:lin ang="2700000" scaled="1"/>
            <a:tileRect/>
          </a:gradFill>
          <a:ln w="38100">
            <a:solidFill>
              <a:srgbClr val="F36200"/>
            </a:solidFill>
          </a:ln>
          <a:effectLst>
            <a:outerShdw blurRad="50800" dist="38100" dir="2700000" algn="tl" rotWithShape="0">
              <a:prstClr val="black">
                <a:alpha val="40000"/>
              </a:prstClr>
            </a:outerShdw>
          </a:effectLst>
          <a:scene3d>
            <a:camera prst="perspectiveFront"/>
            <a:lightRig rig="threePt" dir="t"/>
          </a:scene3d>
          <a:sp3d>
            <a:bevelT prst="relaxedInse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Concepts &amp; Validation</a:t>
            </a:r>
          </a:p>
        </p:txBody>
      </p:sp>
      <p:sp>
        <p:nvSpPr>
          <p:cNvPr id="18" name="TextBox 17">
            <a:extLst>
              <a:ext uri="{FF2B5EF4-FFF2-40B4-BE49-F238E27FC236}">
                <a16:creationId xmlns:a16="http://schemas.microsoft.com/office/drawing/2014/main" id="{0415F2D5-01E5-4DAD-8C28-3AEFAF0F2241}"/>
              </a:ext>
            </a:extLst>
          </p:cNvPr>
          <p:cNvSpPr txBox="1"/>
          <p:nvPr/>
        </p:nvSpPr>
        <p:spPr>
          <a:xfrm>
            <a:off x="9419472" y="3261253"/>
            <a:ext cx="1260046" cy="276999"/>
          </a:xfrm>
          <a:prstGeom prst="rect">
            <a:avLst/>
          </a:prstGeom>
          <a:gradFill flip="none" rotWithShape="1">
            <a:gsLst>
              <a:gs pos="0">
                <a:srgbClr val="0C0AFD">
                  <a:tint val="66000"/>
                  <a:satMod val="160000"/>
                </a:srgbClr>
              </a:gs>
              <a:gs pos="50000">
                <a:srgbClr val="0C0AFD">
                  <a:tint val="44500"/>
                  <a:satMod val="160000"/>
                </a:srgbClr>
              </a:gs>
              <a:gs pos="100000">
                <a:srgbClr val="0C0AFD">
                  <a:tint val="23500"/>
                  <a:satMod val="160000"/>
                </a:srgbClr>
              </a:gs>
            </a:gsLst>
            <a:lin ang="2700000" scaled="1"/>
            <a:tileRect/>
          </a:gradFill>
          <a:ln w="38100">
            <a:solidFill>
              <a:srgbClr val="4472C4"/>
            </a:solidFill>
          </a:ln>
          <a:effectLst>
            <a:outerShdw blurRad="50800" dist="38100" dir="2700000" algn="tl" rotWithShape="0">
              <a:prstClr val="black">
                <a:alpha val="40000"/>
              </a:prstClr>
            </a:outerShdw>
          </a:effectLst>
          <a:scene3d>
            <a:camera prst="perspectiveFront"/>
            <a:lightRig rig="threePt" dir="t"/>
          </a:scene3d>
          <a:sp3d>
            <a:bevelT prst="relaxedInse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Deployment</a:t>
            </a:r>
          </a:p>
        </p:txBody>
      </p:sp>
      <p:sp>
        <p:nvSpPr>
          <p:cNvPr id="6" name="TextBox 5">
            <a:extLst>
              <a:ext uri="{FF2B5EF4-FFF2-40B4-BE49-F238E27FC236}">
                <a16:creationId xmlns:a16="http://schemas.microsoft.com/office/drawing/2014/main" id="{B134DF22-D313-4EA4-AEEC-21508469693B}"/>
              </a:ext>
            </a:extLst>
          </p:cNvPr>
          <p:cNvSpPr txBox="1"/>
          <p:nvPr/>
        </p:nvSpPr>
        <p:spPr>
          <a:xfrm>
            <a:off x="2561676" y="1628285"/>
            <a:ext cx="10998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NASA</a:t>
            </a:r>
          </a:p>
        </p:txBody>
      </p:sp>
      <p:sp>
        <p:nvSpPr>
          <p:cNvPr id="42" name="TextBox 41">
            <a:extLst>
              <a:ext uri="{FF2B5EF4-FFF2-40B4-BE49-F238E27FC236}">
                <a16:creationId xmlns:a16="http://schemas.microsoft.com/office/drawing/2014/main" id="{3887AC70-2DEB-4D6F-B2F6-49BDD0759503}"/>
              </a:ext>
            </a:extLst>
          </p:cNvPr>
          <p:cNvSpPr txBox="1"/>
          <p:nvPr/>
        </p:nvSpPr>
        <p:spPr>
          <a:xfrm>
            <a:off x="5546079" y="1636847"/>
            <a:ext cx="10998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NextGen</a:t>
            </a:r>
          </a:p>
        </p:txBody>
      </p:sp>
      <p:sp>
        <p:nvSpPr>
          <p:cNvPr id="43" name="TextBox 42">
            <a:extLst>
              <a:ext uri="{FF2B5EF4-FFF2-40B4-BE49-F238E27FC236}">
                <a16:creationId xmlns:a16="http://schemas.microsoft.com/office/drawing/2014/main" id="{2EAFE128-23AB-4F9E-9510-5AE614D5585D}"/>
              </a:ext>
            </a:extLst>
          </p:cNvPr>
          <p:cNvSpPr txBox="1"/>
          <p:nvPr/>
        </p:nvSpPr>
        <p:spPr>
          <a:xfrm>
            <a:off x="8413832" y="1514927"/>
            <a:ext cx="14702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Air Traffic Organization</a:t>
            </a:r>
          </a:p>
        </p:txBody>
      </p:sp>
      <p:sp>
        <p:nvSpPr>
          <p:cNvPr id="10" name="TextBox 9">
            <a:extLst>
              <a:ext uri="{FF2B5EF4-FFF2-40B4-BE49-F238E27FC236}">
                <a16:creationId xmlns:a16="http://schemas.microsoft.com/office/drawing/2014/main" id="{5E990F49-3D97-4A4A-9689-A2F1F5837F5D}"/>
              </a:ext>
            </a:extLst>
          </p:cNvPr>
          <p:cNvSpPr txBox="1"/>
          <p:nvPr/>
        </p:nvSpPr>
        <p:spPr>
          <a:xfrm>
            <a:off x="9410567" y="5494267"/>
            <a:ext cx="2613576" cy="954107"/>
          </a:xfrm>
          <a:prstGeom prst="rect">
            <a:avLst/>
          </a:prstGeom>
          <a:noFill/>
          <a:ln w="22225">
            <a:solidFill>
              <a:srgbClr val="8B35A5"/>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Continuous External Stakeholder Engagement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Security Partners</a:t>
            </a:r>
          </a:p>
        </p:txBody>
      </p:sp>
      <p:grpSp>
        <p:nvGrpSpPr>
          <p:cNvPr id="51" name="Group 50">
            <a:extLst>
              <a:ext uri="{FF2B5EF4-FFF2-40B4-BE49-F238E27FC236}">
                <a16:creationId xmlns:a16="http://schemas.microsoft.com/office/drawing/2014/main" id="{7D57132A-7BCF-4D40-9EED-E277595B1E02}"/>
              </a:ext>
            </a:extLst>
          </p:cNvPr>
          <p:cNvGrpSpPr/>
          <p:nvPr/>
        </p:nvGrpSpPr>
        <p:grpSpPr>
          <a:xfrm>
            <a:off x="-49678" y="678095"/>
            <a:ext cx="12291356" cy="5337456"/>
            <a:chOff x="5414904" y="498062"/>
            <a:chExt cx="5216414" cy="5115223"/>
          </a:xfrm>
          <a:solidFill>
            <a:srgbClr val="8B35A5">
              <a:alpha val="76000"/>
            </a:srgbClr>
          </a:solidFill>
        </p:grpSpPr>
        <p:sp>
          <p:nvSpPr>
            <p:cNvPr id="52" name="Arrow: Circular 51">
              <a:extLst>
                <a:ext uri="{FF2B5EF4-FFF2-40B4-BE49-F238E27FC236}">
                  <a16:creationId xmlns:a16="http://schemas.microsoft.com/office/drawing/2014/main" id="{B98A834C-CFD2-4ECD-9369-C5C79EE8789D}"/>
                </a:ext>
              </a:extLst>
            </p:cNvPr>
            <p:cNvSpPr/>
            <p:nvPr/>
          </p:nvSpPr>
          <p:spPr>
            <a:xfrm>
              <a:off x="5508813" y="498064"/>
              <a:ext cx="5122505" cy="5115221"/>
            </a:xfrm>
            <a:prstGeom prst="circularArrow">
              <a:avLst>
                <a:gd name="adj1" fmla="val 5085"/>
                <a:gd name="adj2" fmla="val 327528"/>
                <a:gd name="adj3" fmla="val 1472472"/>
                <a:gd name="adj4" fmla="val 16199432"/>
                <a:gd name="adj5" fmla="val 5932"/>
              </a:avLst>
            </a:prstGeom>
            <a:grpFill/>
            <a:ln w="12700">
              <a:solidFill>
                <a:srgbClr val="8B35A5"/>
              </a:solidFill>
              <a:prstDash val="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Arrow: Circular 52">
              <a:extLst>
                <a:ext uri="{FF2B5EF4-FFF2-40B4-BE49-F238E27FC236}">
                  <a16:creationId xmlns:a16="http://schemas.microsoft.com/office/drawing/2014/main" id="{FD3E446C-B259-4BD0-B4AE-F0BAA0A3C75F}"/>
                </a:ext>
              </a:extLst>
            </p:cNvPr>
            <p:cNvSpPr/>
            <p:nvPr/>
          </p:nvSpPr>
          <p:spPr>
            <a:xfrm>
              <a:off x="5461858" y="498062"/>
              <a:ext cx="5115221" cy="5115221"/>
            </a:xfrm>
            <a:prstGeom prst="circularArrow">
              <a:avLst>
                <a:gd name="adj1" fmla="val 5085"/>
                <a:gd name="adj2" fmla="val 327528"/>
                <a:gd name="adj3" fmla="val 8671970"/>
                <a:gd name="adj4" fmla="val 1800502"/>
                <a:gd name="adj5" fmla="val 5932"/>
              </a:avLst>
            </a:prstGeom>
            <a:grpFill/>
            <a:ln w="12700">
              <a:solidFill>
                <a:srgbClr val="8B35A5"/>
              </a:solidFill>
              <a:prstDash val="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4" name="Arrow: Circular 53">
              <a:extLst>
                <a:ext uri="{FF2B5EF4-FFF2-40B4-BE49-F238E27FC236}">
                  <a16:creationId xmlns:a16="http://schemas.microsoft.com/office/drawing/2014/main" id="{B99A63DF-0F16-428B-AD5F-C05A6F8225CE}"/>
                </a:ext>
              </a:extLst>
            </p:cNvPr>
            <p:cNvSpPr/>
            <p:nvPr/>
          </p:nvSpPr>
          <p:spPr>
            <a:xfrm>
              <a:off x="5414904" y="498063"/>
              <a:ext cx="5115221" cy="5115221"/>
            </a:xfrm>
            <a:prstGeom prst="circularArrow">
              <a:avLst>
                <a:gd name="adj1" fmla="val 5085"/>
                <a:gd name="adj2" fmla="val 327528"/>
                <a:gd name="adj3" fmla="val 15873039"/>
                <a:gd name="adj4" fmla="val 9000000"/>
                <a:gd name="adj5" fmla="val 5932"/>
              </a:avLst>
            </a:prstGeom>
            <a:grpFill/>
            <a:ln w="12700">
              <a:solidFill>
                <a:srgbClr val="8B35A5"/>
              </a:solidFill>
              <a:prstDash val="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64" name="Star: 5 Points 63">
            <a:extLst>
              <a:ext uri="{FF2B5EF4-FFF2-40B4-BE49-F238E27FC236}">
                <a16:creationId xmlns:a16="http://schemas.microsoft.com/office/drawing/2014/main" id="{5EF65B10-41BE-44A8-AB74-75C60EA01ECD}"/>
              </a:ext>
            </a:extLst>
          </p:cNvPr>
          <p:cNvSpPr/>
          <p:nvPr/>
        </p:nvSpPr>
        <p:spPr>
          <a:xfrm>
            <a:off x="5857317" y="1089339"/>
            <a:ext cx="349321" cy="329342"/>
          </a:xfrm>
          <a:prstGeom prst="star5">
            <a:avLst/>
          </a:prstGeom>
          <a:solidFill>
            <a:srgbClr val="8B3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Star: 5 Points 64">
            <a:extLst>
              <a:ext uri="{FF2B5EF4-FFF2-40B4-BE49-F238E27FC236}">
                <a16:creationId xmlns:a16="http://schemas.microsoft.com/office/drawing/2014/main" id="{CA26A373-ED98-4F02-A64A-D4DE8D3D9195}"/>
              </a:ext>
            </a:extLst>
          </p:cNvPr>
          <p:cNvSpPr/>
          <p:nvPr/>
        </p:nvSpPr>
        <p:spPr>
          <a:xfrm>
            <a:off x="2784374" y="4859981"/>
            <a:ext cx="349321" cy="329342"/>
          </a:xfrm>
          <a:prstGeom prst="star5">
            <a:avLst/>
          </a:prstGeom>
          <a:solidFill>
            <a:srgbClr val="8B3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Star: 5 Points 65">
            <a:extLst>
              <a:ext uri="{FF2B5EF4-FFF2-40B4-BE49-F238E27FC236}">
                <a16:creationId xmlns:a16="http://schemas.microsoft.com/office/drawing/2014/main" id="{BB22C43C-EB1E-4C62-B02D-D604AB7BA46E}"/>
              </a:ext>
            </a:extLst>
          </p:cNvPr>
          <p:cNvSpPr/>
          <p:nvPr/>
        </p:nvSpPr>
        <p:spPr>
          <a:xfrm>
            <a:off x="9244811" y="4859983"/>
            <a:ext cx="349321" cy="329342"/>
          </a:xfrm>
          <a:prstGeom prst="star5">
            <a:avLst>
              <a:gd name="adj" fmla="val 19098"/>
              <a:gd name="hf" fmla="val 105146"/>
              <a:gd name="vf" fmla="val 110557"/>
            </a:avLst>
          </a:prstGeom>
          <a:solidFill>
            <a:srgbClr val="8B3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4632" y="25495"/>
            <a:ext cx="10515600" cy="942686"/>
          </a:xfrm>
        </p:spPr>
        <p:txBody>
          <a:bodyPr>
            <a:normAutofit/>
          </a:bodyPr>
          <a:lstStyle/>
          <a:p>
            <a:r>
              <a:rPr lang="en-US" dirty="0">
                <a:latin typeface="Arial" panose="020B0604020202020204" pitchFamily="34" charset="0"/>
                <a:cs typeface="Arial" panose="020B0604020202020204" pitchFamily="34" charset="0"/>
              </a:rPr>
              <a:t>UAS Capability Development Cycle </a:t>
            </a:r>
          </a:p>
        </p:txBody>
      </p:sp>
      <p:sp>
        <p:nvSpPr>
          <p:cNvPr id="32" name="Slide Number Placeholder 1">
            <a:extLst>
              <a:ext uri="{FF2B5EF4-FFF2-40B4-BE49-F238E27FC236}">
                <a16:creationId xmlns:a16="http://schemas.microsoft.com/office/drawing/2014/main" id="{CEC8EE9A-D619-2B41-BDB9-51310F49C786}"/>
              </a:ext>
            </a:extLst>
          </p:cNvPr>
          <p:cNvSpPr>
            <a:spLocks noGrp="1"/>
          </p:cNvSpPr>
          <p:nvPr>
            <p:ph type="sldNum" sz="quarter" idx="12"/>
          </p:nvPr>
        </p:nvSpPr>
        <p:spPr>
          <a:xfrm>
            <a:off x="8610600" y="6356350"/>
            <a:ext cx="2743200" cy="365125"/>
          </a:xfrm>
        </p:spPr>
        <p:txBody>
          <a:bodyPr/>
          <a:lstStyle/>
          <a:p>
            <a:fld id="{FDB771A7-AF6A-44EE-85DB-F1B8B04FEC87}" type="slidenum">
              <a:rPr lang="en-US" smtClean="0"/>
              <a:pPr/>
              <a:t>3</a:t>
            </a:fld>
            <a:endParaRPr lang="en-US"/>
          </a:p>
        </p:txBody>
      </p:sp>
      <p:pic>
        <p:nvPicPr>
          <p:cNvPr id="4" name="Picture 3">
            <a:extLst>
              <a:ext uri="{FF2B5EF4-FFF2-40B4-BE49-F238E27FC236}">
                <a16:creationId xmlns:a16="http://schemas.microsoft.com/office/drawing/2014/main" id="{BA22F637-C421-5541-8C55-74D888C4D33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57352" y="2675577"/>
            <a:ext cx="1078060" cy="1342490"/>
          </a:xfrm>
          <a:prstGeom prst="rect">
            <a:avLst/>
          </a:prstGeom>
        </p:spPr>
      </p:pic>
      <p:pic>
        <p:nvPicPr>
          <p:cNvPr id="11" name="Picture 10">
            <a:extLst>
              <a:ext uri="{FF2B5EF4-FFF2-40B4-BE49-F238E27FC236}">
                <a16:creationId xmlns:a16="http://schemas.microsoft.com/office/drawing/2014/main" id="{CF610070-9FCD-9F45-923A-8EC74204B9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56587" y="2757962"/>
            <a:ext cx="1059947" cy="1177719"/>
          </a:xfrm>
          <a:prstGeom prst="rect">
            <a:avLst/>
          </a:prstGeom>
        </p:spPr>
      </p:pic>
    </p:spTree>
    <p:extLst>
      <p:ext uri="{BB962C8B-B14F-4D97-AF65-F5344CB8AC3E}">
        <p14:creationId xmlns:p14="http://schemas.microsoft.com/office/powerpoint/2010/main" val="310039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1BBBFE-DDA5-8C44-92F1-AF978F42415A}"/>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FAA Offices</a:t>
            </a:r>
          </a:p>
        </p:txBody>
      </p:sp>
      <p:graphicFrame>
        <p:nvGraphicFramePr>
          <p:cNvPr id="11" name="Diagram 10">
            <a:extLst>
              <a:ext uri="{FF2B5EF4-FFF2-40B4-BE49-F238E27FC236}">
                <a16:creationId xmlns:a16="http://schemas.microsoft.com/office/drawing/2014/main" id="{712DAF21-F8B1-924B-BF44-134C4E8B05BD}"/>
              </a:ext>
            </a:extLst>
          </p:cNvPr>
          <p:cNvGraphicFramePr/>
          <p:nvPr>
            <p:extLst>
              <p:ext uri="{D42A27DB-BD31-4B8C-83A1-F6EECF244321}">
                <p14:modId xmlns:p14="http://schemas.microsoft.com/office/powerpoint/2010/main" val="1650729192"/>
              </p:ext>
            </p:extLst>
          </p:nvPr>
        </p:nvGraphicFramePr>
        <p:xfrm>
          <a:off x="-586740" y="1397362"/>
          <a:ext cx="10515600" cy="45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2FDA890C-F908-E34B-92AC-7E20EA6061CB}"/>
              </a:ext>
            </a:extLst>
          </p:cNvPr>
          <p:cNvGrpSpPr/>
          <p:nvPr/>
        </p:nvGrpSpPr>
        <p:grpSpPr>
          <a:xfrm>
            <a:off x="8514080" y="1389546"/>
            <a:ext cx="2839720" cy="4593242"/>
            <a:chOff x="1470648" y="666543"/>
            <a:chExt cx="4206240" cy="602284"/>
          </a:xfrm>
        </p:grpSpPr>
        <p:sp>
          <p:nvSpPr>
            <p:cNvPr id="13" name="Rounded Rectangle 12">
              <a:extLst>
                <a:ext uri="{FF2B5EF4-FFF2-40B4-BE49-F238E27FC236}">
                  <a16:creationId xmlns:a16="http://schemas.microsoft.com/office/drawing/2014/main" id="{F5BB6EFC-7EAE-1340-9898-E52A81ADF634}"/>
                </a:ext>
              </a:extLst>
            </p:cNvPr>
            <p:cNvSpPr/>
            <p:nvPr/>
          </p:nvSpPr>
          <p:spPr>
            <a:xfrm>
              <a:off x="1470648" y="666543"/>
              <a:ext cx="4206240" cy="6022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F9C8826E-F4F9-624E-B8AD-49CCF18292D5}"/>
                </a:ext>
              </a:extLst>
            </p:cNvPr>
            <p:cNvSpPr txBox="1"/>
            <p:nvPr/>
          </p:nvSpPr>
          <p:spPr>
            <a:xfrm>
              <a:off x="1492524" y="777068"/>
              <a:ext cx="4147439" cy="381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endParaRPr lang="en-US" sz="3600" b="1" dirty="0"/>
            </a:p>
            <a:p>
              <a:pPr marL="0" lvl="0" indent="0" algn="ctr" defTabSz="1022350">
                <a:lnSpc>
                  <a:spcPct val="90000"/>
                </a:lnSpc>
                <a:spcBef>
                  <a:spcPct val="0"/>
                </a:spcBef>
                <a:spcAft>
                  <a:spcPct val="35000"/>
                </a:spcAft>
                <a:buNone/>
              </a:pPr>
              <a:r>
                <a:rPr lang="en-US" sz="3600" b="1" dirty="0"/>
                <a:t>UAS Traffic Management</a:t>
              </a:r>
              <a:endParaRPr lang="en-US" sz="3600" dirty="0"/>
            </a:p>
            <a:p>
              <a:pPr marL="342900" lvl="0" indent="-342900" defTabSz="1022350">
                <a:lnSpc>
                  <a:spcPct val="90000"/>
                </a:lnSpc>
                <a:spcBef>
                  <a:spcPct val="0"/>
                </a:spcBef>
                <a:spcAft>
                  <a:spcPct val="35000"/>
                </a:spcAft>
                <a:buFont typeface="Arial" panose="020B0604020202020204" pitchFamily="34" charset="0"/>
                <a:buChar char="•"/>
              </a:pPr>
              <a:endParaRPr lang="en-US" sz="3600" kern="1200" dirty="0"/>
            </a:p>
          </p:txBody>
        </p:sp>
      </p:grpSp>
      <p:sp>
        <p:nvSpPr>
          <p:cNvPr id="2" name="Slide Number Placeholder 1">
            <a:extLst>
              <a:ext uri="{FF2B5EF4-FFF2-40B4-BE49-F238E27FC236}">
                <a16:creationId xmlns:a16="http://schemas.microsoft.com/office/drawing/2014/main" id="{CEC8EE9A-D619-2B41-BDB9-51310F49C786}"/>
              </a:ext>
            </a:extLst>
          </p:cNvPr>
          <p:cNvSpPr>
            <a:spLocks noGrp="1"/>
          </p:cNvSpPr>
          <p:nvPr>
            <p:ph type="sldNum" sz="quarter" idx="12"/>
          </p:nvPr>
        </p:nvSpPr>
        <p:spPr>
          <a:xfrm>
            <a:off x="8610600" y="6356350"/>
            <a:ext cx="2743200" cy="365125"/>
          </a:xfrm>
        </p:spPr>
        <p:txBody>
          <a:bodyPr/>
          <a:lstStyle/>
          <a:p>
            <a:fld id="{FDB771A7-AF6A-44EE-85DB-F1B8B04FEC87}" type="slidenum">
              <a:rPr lang="en-US" smtClean="0"/>
              <a:pPr/>
              <a:t>4</a:t>
            </a:fld>
            <a:endParaRPr lang="en-US"/>
          </a:p>
        </p:txBody>
      </p:sp>
    </p:spTree>
    <p:extLst>
      <p:ext uri="{BB962C8B-B14F-4D97-AF65-F5344CB8AC3E}">
        <p14:creationId xmlns:p14="http://schemas.microsoft.com/office/powerpoint/2010/main" val="19253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C6C5E7-F86E-FF4C-AFAC-D6BF779F0FF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Future UAS Operating Environment</a:t>
            </a:r>
          </a:p>
        </p:txBody>
      </p:sp>
      <p:pic>
        <p:nvPicPr>
          <p:cNvPr id="8" name="Picture 7">
            <a:extLst>
              <a:ext uri="{FF2B5EF4-FFF2-40B4-BE49-F238E27FC236}">
                <a16:creationId xmlns:a16="http://schemas.microsoft.com/office/drawing/2014/main" id="{F2E3D642-4E6B-B44A-9380-CA0629A8DB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7364" y="1690688"/>
            <a:ext cx="7229778" cy="4511329"/>
          </a:xfrm>
          <a:prstGeom prst="rect">
            <a:avLst/>
          </a:prstGeom>
        </p:spPr>
      </p:pic>
      <p:sp>
        <p:nvSpPr>
          <p:cNvPr id="9" name="TextBox 8">
            <a:extLst>
              <a:ext uri="{FF2B5EF4-FFF2-40B4-BE49-F238E27FC236}">
                <a16:creationId xmlns:a16="http://schemas.microsoft.com/office/drawing/2014/main" id="{154E0BF2-171C-524A-BD60-0E4CBA0A8E17}"/>
              </a:ext>
            </a:extLst>
          </p:cNvPr>
          <p:cNvSpPr txBox="1"/>
          <p:nvPr/>
        </p:nvSpPr>
        <p:spPr>
          <a:xfrm>
            <a:off x="7957142" y="2192026"/>
            <a:ext cx="3722241" cy="1477328"/>
          </a:xfrm>
          <a:prstGeom prst="rect">
            <a:avLst/>
          </a:prstGeom>
          <a:solidFill>
            <a:srgbClr val="00A7FF"/>
          </a:solidFill>
          <a:ln>
            <a:solidFill>
              <a:schemeClr val="tx1"/>
            </a:solidFill>
          </a:ln>
        </p:spPr>
        <p:txBody>
          <a:bodyPr wrap="square" rtlCol="0">
            <a:spAutoFit/>
          </a:bodyPr>
          <a:lstStyle/>
          <a:p>
            <a:endParaRPr lang="en-US" dirty="0"/>
          </a:p>
          <a:p>
            <a:r>
              <a:rPr lang="en-US" dirty="0"/>
              <a:t>UAS are certified and receive traditional air traffic services where required.</a:t>
            </a:r>
          </a:p>
          <a:p>
            <a:endParaRPr lang="en-US" dirty="0"/>
          </a:p>
        </p:txBody>
      </p:sp>
      <p:sp>
        <p:nvSpPr>
          <p:cNvPr id="10" name="TextBox 9">
            <a:extLst>
              <a:ext uri="{FF2B5EF4-FFF2-40B4-BE49-F238E27FC236}">
                <a16:creationId xmlns:a16="http://schemas.microsoft.com/office/drawing/2014/main" id="{CF08E299-9766-604A-A283-A87B29A194F7}"/>
              </a:ext>
            </a:extLst>
          </p:cNvPr>
          <p:cNvSpPr txBox="1"/>
          <p:nvPr/>
        </p:nvSpPr>
        <p:spPr>
          <a:xfrm>
            <a:off x="7957142" y="4420124"/>
            <a:ext cx="3722241" cy="1477328"/>
          </a:xfrm>
          <a:prstGeom prst="rect">
            <a:avLst/>
          </a:prstGeom>
          <a:solidFill>
            <a:srgbClr val="FFA102"/>
          </a:solidFill>
          <a:ln>
            <a:solidFill>
              <a:schemeClr val="tx1">
                <a:alpha val="99000"/>
              </a:schemeClr>
            </a:solidFill>
          </a:ln>
        </p:spPr>
        <p:txBody>
          <a:bodyPr wrap="square" rtlCol="0">
            <a:spAutoFit/>
          </a:bodyPr>
          <a:lstStyle/>
          <a:p>
            <a:r>
              <a:rPr lang="en-US" dirty="0"/>
              <a:t>UAS meet established performance requirements and cooperatively separate through shared situational awareness.  Air traffic services not provided.</a:t>
            </a:r>
          </a:p>
        </p:txBody>
      </p:sp>
      <p:sp>
        <p:nvSpPr>
          <p:cNvPr id="11" name="Slide Number Placeholder 10">
            <a:extLst>
              <a:ext uri="{FF2B5EF4-FFF2-40B4-BE49-F238E27FC236}">
                <a16:creationId xmlns:a16="http://schemas.microsoft.com/office/drawing/2014/main" id="{5CEB073F-27D9-D84F-A0FD-79618F2E438E}"/>
              </a:ext>
            </a:extLst>
          </p:cNvPr>
          <p:cNvSpPr>
            <a:spLocks noGrp="1"/>
          </p:cNvSpPr>
          <p:nvPr>
            <p:ph type="sldNum" sz="quarter" idx="12"/>
          </p:nvPr>
        </p:nvSpPr>
        <p:spPr/>
        <p:txBody>
          <a:bodyPr/>
          <a:lstStyle/>
          <a:p>
            <a:fld id="{FDB771A7-AF6A-44EE-85DB-F1B8B04FEC87}" type="slidenum">
              <a:rPr lang="en-US" smtClean="0"/>
              <a:pPr/>
              <a:t>5</a:t>
            </a:fld>
            <a:endParaRPr lang="en-US"/>
          </a:p>
        </p:txBody>
      </p:sp>
    </p:spTree>
    <p:extLst>
      <p:ext uri="{BB962C8B-B14F-4D97-AF65-F5344CB8AC3E}">
        <p14:creationId xmlns:p14="http://schemas.microsoft.com/office/powerpoint/2010/main" val="204522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6C80D-65D7-8F48-8170-329427F695F5}"/>
              </a:ext>
            </a:extLst>
          </p:cNvPr>
          <p:cNvSpPr>
            <a:spLocks noGrp="1"/>
          </p:cNvSpPr>
          <p:nvPr>
            <p:ph idx="1"/>
          </p:nvPr>
        </p:nvSpPr>
        <p:spPr>
          <a:xfrm>
            <a:off x="424347" y="1406652"/>
            <a:ext cx="11244804" cy="1143000"/>
          </a:xfrm>
        </p:spPr>
        <p:txBody>
          <a:bodyPr>
            <a:normAutofit/>
          </a:bodyPr>
          <a:lstStyle/>
          <a:p>
            <a:pPr marL="0" indent="0" algn="ctr">
              <a:spcAft>
                <a:spcPts val="600"/>
              </a:spcAft>
              <a:buNone/>
            </a:pPr>
            <a:r>
              <a:rPr lang="en-US" sz="3200" dirty="0">
                <a:latin typeface="Arial" panose="020B0604020202020204" pitchFamily="34" charset="0"/>
                <a:cs typeface="Arial" panose="020B0604020202020204" pitchFamily="34" charset="0"/>
              </a:rPr>
              <a:t>In collaboration with NASA, the FAA is </a:t>
            </a:r>
            <a:r>
              <a:rPr lang="en-US" dirty="0">
                <a:latin typeface="Arial" panose="020B0604020202020204" pitchFamily="34" charset="0"/>
                <a:cs typeface="Arial" panose="020B0604020202020204" pitchFamily="34" charset="0"/>
              </a:rPr>
              <a:t>d</a:t>
            </a:r>
            <a:r>
              <a:rPr lang="en-US" sz="3200" dirty="0">
                <a:latin typeface="Arial" panose="020B0604020202020204" pitchFamily="34" charset="0"/>
                <a:cs typeface="Arial" panose="020B0604020202020204" pitchFamily="34" charset="0"/>
              </a:rPr>
              <a:t>eveloping a prototype system to enable small UAS operations</a:t>
            </a:r>
          </a:p>
          <a:p>
            <a:pPr lvl="1">
              <a:spcAft>
                <a:spcPts val="600"/>
              </a:spcAft>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70B6E6E-1EA6-BC46-82B2-167F2143D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4319" y="2399290"/>
            <a:ext cx="2947685" cy="3222599"/>
          </a:xfrm>
          <a:prstGeom prst="rect">
            <a:avLst/>
          </a:prstGeom>
        </p:spPr>
      </p:pic>
      <p:pic>
        <p:nvPicPr>
          <p:cNvPr id="6" name="Picture 5">
            <a:extLst>
              <a:ext uri="{FF2B5EF4-FFF2-40B4-BE49-F238E27FC236}">
                <a16:creationId xmlns:a16="http://schemas.microsoft.com/office/drawing/2014/main" id="{34D5E303-688B-9B40-B0A1-4B90C89375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47" y="2396821"/>
            <a:ext cx="3013333" cy="3299269"/>
          </a:xfrm>
          <a:prstGeom prst="rect">
            <a:avLst/>
          </a:prstGeom>
        </p:spPr>
      </p:pic>
      <p:pic>
        <p:nvPicPr>
          <p:cNvPr id="7" name="Picture 6">
            <a:extLst>
              <a:ext uri="{FF2B5EF4-FFF2-40B4-BE49-F238E27FC236}">
                <a16:creationId xmlns:a16="http://schemas.microsoft.com/office/drawing/2014/main" id="{BFAA7D52-09E7-3548-9E00-95E55C22E3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3794" y="3208680"/>
            <a:ext cx="4644411" cy="2406790"/>
          </a:xfrm>
          <a:prstGeom prst="rect">
            <a:avLst/>
          </a:prstGeom>
        </p:spPr>
      </p:pic>
      <p:sp>
        <p:nvSpPr>
          <p:cNvPr id="8" name="Slide Number Placeholder 7"/>
          <p:cNvSpPr>
            <a:spLocks noGrp="1"/>
          </p:cNvSpPr>
          <p:nvPr>
            <p:ph type="sldNum" sz="quarter" idx="12"/>
          </p:nvPr>
        </p:nvSpPr>
        <p:spPr/>
        <p:txBody>
          <a:bodyPr/>
          <a:lstStyle/>
          <a:p>
            <a:fld id="{FDB771A7-AF6A-44EE-85DB-F1B8B04FEC87}" type="slidenum">
              <a:rPr lang="en-US" smtClean="0"/>
              <a:pPr/>
              <a:t>6</a:t>
            </a:fld>
            <a:endParaRPr lang="en-US"/>
          </a:p>
        </p:txBody>
      </p:sp>
      <p:sp>
        <p:nvSpPr>
          <p:cNvPr id="9" name="Title 8">
            <a:extLst>
              <a:ext uri="{FF2B5EF4-FFF2-40B4-BE49-F238E27FC236}">
                <a16:creationId xmlns:a16="http://schemas.microsoft.com/office/drawing/2014/main" id="{30B07A79-3150-CB40-B35C-D85476924EE6}"/>
              </a:ext>
            </a:extLst>
          </p:cNvPr>
          <p:cNvSpPr>
            <a:spLocks noGrp="1"/>
          </p:cNvSpPr>
          <p:nvPr>
            <p:ph type="title"/>
          </p:nvPr>
        </p:nvSpPr>
        <p:spPr>
          <a:xfrm>
            <a:off x="838200" y="138794"/>
            <a:ext cx="10515600" cy="1325563"/>
          </a:xfrm>
        </p:spPr>
        <p:txBody>
          <a:bodyPr/>
          <a:lstStyle/>
          <a:p>
            <a:r>
              <a:rPr lang="en-US" dirty="0">
                <a:latin typeface="Arial" panose="020B0604020202020204" pitchFamily="34" charset="0"/>
                <a:cs typeface="Arial" panose="020B0604020202020204" pitchFamily="34" charset="0"/>
              </a:rPr>
              <a:t>UAS Traffic Management System (UTM)</a:t>
            </a:r>
          </a:p>
        </p:txBody>
      </p:sp>
    </p:spTree>
    <p:extLst>
      <p:ext uri="{BB962C8B-B14F-4D97-AF65-F5344CB8AC3E}">
        <p14:creationId xmlns:p14="http://schemas.microsoft.com/office/powerpoint/2010/main" val="87921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365"/>
            <a:ext cx="10515600" cy="868252"/>
          </a:xfrm>
        </p:spPr>
        <p:txBody>
          <a:bodyPr/>
          <a:lstStyle/>
          <a:p>
            <a:r>
              <a:rPr lang="en-US" dirty="0">
                <a:latin typeface="Arial" panose="020B0604020202020204" pitchFamily="34" charset="0"/>
                <a:cs typeface="Arial" panose="020B0604020202020204" pitchFamily="34" charset="0"/>
              </a:rPr>
              <a:t>UTM Overview</a:t>
            </a:r>
          </a:p>
        </p:txBody>
      </p:sp>
      <p:sp>
        <p:nvSpPr>
          <p:cNvPr id="3" name="Content Placeholder 2"/>
          <p:cNvSpPr>
            <a:spLocks noGrp="1"/>
          </p:cNvSpPr>
          <p:nvPr>
            <p:ph idx="1"/>
          </p:nvPr>
        </p:nvSpPr>
        <p:spPr>
          <a:xfrm>
            <a:off x="730250" y="1158949"/>
            <a:ext cx="10731500" cy="4992614"/>
          </a:xfrm>
        </p:spPr>
        <p:txBody>
          <a:bodyPr>
            <a:normAutofit fontScale="92500" lnSpcReduction="10000"/>
          </a:bodyPr>
          <a:lstStyle/>
          <a:p>
            <a:pPr>
              <a:lnSpc>
                <a:spcPct val="100000"/>
              </a:lnSpc>
              <a:spcAft>
                <a:spcPts val="600"/>
              </a:spcAft>
            </a:pPr>
            <a:r>
              <a:rPr lang="en-US" sz="2400" dirty="0">
                <a:latin typeface="Arial" panose="020B0604020202020204" pitchFamily="34" charset="0"/>
                <a:cs typeface="Arial" panose="020B0604020202020204" pitchFamily="34" charset="0"/>
              </a:rPr>
              <a:t>Community-based, cooperative traffic management system, where the Operators are responsible for the coordination, execution, and management of operations, with rules of the road established by FAA</a:t>
            </a:r>
          </a:p>
          <a:p>
            <a:pPr>
              <a:lnSpc>
                <a:spcPct val="100000"/>
              </a:lnSpc>
              <a:spcAft>
                <a:spcPts val="600"/>
              </a:spcAft>
            </a:pPr>
            <a:r>
              <a:rPr lang="en-US" sz="2400" dirty="0">
                <a:latin typeface="Arial" panose="020B0604020202020204" pitchFamily="34" charset="0"/>
                <a:cs typeface="Arial" panose="020B0604020202020204" pitchFamily="34" charset="0"/>
              </a:rPr>
              <a:t>UTM is the manner in which the FAA will support operations for small automated drones operating nominally below 400 ft</a:t>
            </a:r>
          </a:p>
          <a:p>
            <a:pPr>
              <a:lnSpc>
                <a:spcPct val="100000"/>
              </a:lnSpc>
              <a:spcAft>
                <a:spcPts val="600"/>
              </a:spcAft>
            </a:pPr>
            <a:r>
              <a:rPr lang="en-US" sz="2400" dirty="0">
                <a:latin typeface="Arial" panose="020B0604020202020204" pitchFamily="34" charset="0"/>
                <a:cs typeface="Arial" panose="020B0604020202020204" pitchFamily="34" charset="0"/>
              </a:rPr>
              <a:t>UTM will provide the capability to exchange information among the service suppliers and with the FAA in support of remote identification, prioritized operations, and airspace restrictions</a:t>
            </a:r>
          </a:p>
          <a:p>
            <a:pPr>
              <a:lnSpc>
                <a:spcPct val="100000"/>
              </a:lnSpc>
              <a:spcAft>
                <a:spcPts val="600"/>
              </a:spcAft>
            </a:pPr>
            <a:r>
              <a:rPr lang="en-US" sz="2400" dirty="0">
                <a:latin typeface="Arial" panose="020B0604020202020204" pitchFamily="34" charset="0"/>
                <a:cs typeface="Arial" panose="020B0604020202020204" pitchFamily="34" charset="0"/>
              </a:rPr>
              <a:t>Many UTM services needed to manage drone traffic will be provided by commercial service suppliers (Amazon, ANRA, AirMap, AiRXOS (GE), Collins, Praxis, Simulyze, Uber, Wing, etc.)</a:t>
            </a:r>
          </a:p>
          <a:p>
            <a:pPr marL="685800" lvl="4">
              <a:lnSpc>
                <a:spcPct val="100000"/>
              </a:lnSpc>
              <a:spcBef>
                <a:spcPts val="1000"/>
              </a:spcBef>
              <a:spcAft>
                <a:spcPts val="600"/>
              </a:spcAft>
            </a:pPr>
            <a:r>
              <a:rPr lang="en-US" sz="1900" dirty="0">
                <a:latin typeface="Arial" panose="020B0604020202020204" pitchFamily="34" charset="0"/>
                <a:cs typeface="Arial" panose="020B0604020202020204" pitchFamily="34" charset="0"/>
              </a:rPr>
              <a:t>UAS Service Suppliers will offer services for flight planning, communications, separation, and weather for drone operations</a:t>
            </a:r>
          </a:p>
        </p:txBody>
      </p:sp>
      <p:sp>
        <p:nvSpPr>
          <p:cNvPr id="4" name="Slide Number Placeholder 3">
            <a:extLst>
              <a:ext uri="{FF2B5EF4-FFF2-40B4-BE49-F238E27FC236}">
                <a16:creationId xmlns:a16="http://schemas.microsoft.com/office/drawing/2014/main" id="{0880C8C7-6D59-FC4F-9D6D-06185BACC4A3}"/>
              </a:ext>
            </a:extLst>
          </p:cNvPr>
          <p:cNvSpPr>
            <a:spLocks noGrp="1"/>
          </p:cNvSpPr>
          <p:nvPr>
            <p:ph type="sldNum" sz="quarter" idx="12"/>
          </p:nvPr>
        </p:nvSpPr>
        <p:spPr/>
        <p:txBody>
          <a:bodyPr/>
          <a:lstStyle/>
          <a:p>
            <a:fld id="{FDB771A7-AF6A-44EE-85DB-F1B8B04FEC87}" type="slidenum">
              <a:rPr lang="en-US" smtClean="0"/>
              <a:pPr/>
              <a:t>7</a:t>
            </a:fld>
            <a:endParaRPr lang="en-US"/>
          </a:p>
        </p:txBody>
      </p:sp>
    </p:spTree>
    <p:extLst>
      <p:ext uri="{BB962C8B-B14F-4D97-AF65-F5344CB8AC3E}">
        <p14:creationId xmlns:p14="http://schemas.microsoft.com/office/powerpoint/2010/main" val="14770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B5CFA9-6442-944F-B4D7-7E9310CE5E5D}"/>
              </a:ext>
            </a:extLst>
          </p:cNvPr>
          <p:cNvSpPr>
            <a:spLocks noGrp="1"/>
          </p:cNvSpPr>
          <p:nvPr>
            <p:ph type="title"/>
          </p:nvPr>
        </p:nvSpPr>
        <p:spPr>
          <a:xfrm>
            <a:off x="838200" y="78044"/>
            <a:ext cx="10515600" cy="932047"/>
          </a:xfrm>
        </p:spPr>
        <p:txBody>
          <a:bodyPr/>
          <a:lstStyle/>
          <a:p>
            <a:r>
              <a:rPr lang="en-US" dirty="0">
                <a:latin typeface="Arial" panose="020B0604020202020204" pitchFamily="34" charset="0"/>
                <a:cs typeface="Arial" panose="020B0604020202020204" pitchFamily="34" charset="0"/>
              </a:rPr>
              <a:t>UTM Guiding Principles</a:t>
            </a:r>
          </a:p>
        </p:txBody>
      </p:sp>
      <p:sp>
        <p:nvSpPr>
          <p:cNvPr id="8" name="Shape 165">
            <a:extLst>
              <a:ext uri="{FF2B5EF4-FFF2-40B4-BE49-F238E27FC236}">
                <a16:creationId xmlns:a16="http://schemas.microsoft.com/office/drawing/2014/main" id="{B9BA70E2-4D47-B24F-972B-4A6FBACA7F46}"/>
              </a:ext>
            </a:extLst>
          </p:cNvPr>
          <p:cNvSpPr txBox="1">
            <a:spLocks/>
          </p:cNvSpPr>
          <p:nvPr/>
        </p:nvSpPr>
        <p:spPr>
          <a:xfrm>
            <a:off x="838200" y="1329076"/>
            <a:ext cx="4807688" cy="472539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59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59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59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59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59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8000"/>
              </a:lnSpc>
              <a:spcBef>
                <a:spcPts val="0"/>
              </a:spcBef>
              <a:buFont typeface="Arial" panose="020B0604020202020204" pitchFamily="34" charset="0"/>
              <a:buNone/>
              <a:defRPr sz="2400" b="1">
                <a:solidFill>
                  <a:srgbClr val="003399"/>
                </a:solidFill>
              </a:defRPr>
            </a:pPr>
            <a:endParaRPr lang="en-US" sz="900" b="1" dirty="0">
              <a:solidFill>
                <a:schemeClr val="tx1"/>
              </a:solidFill>
            </a:endParaRPr>
          </a:p>
          <a:p>
            <a:pPr marL="0" indent="0" algn="ctr">
              <a:lnSpc>
                <a:spcPct val="108000"/>
              </a:lnSpc>
              <a:spcBef>
                <a:spcPts val="0"/>
              </a:spcBef>
              <a:buFont typeface="Arial" panose="020B0604020202020204" pitchFamily="34" charset="0"/>
              <a:buNone/>
              <a:defRPr sz="2400" b="1">
                <a:solidFill>
                  <a:srgbClr val="003399"/>
                </a:solidFill>
              </a:defRPr>
            </a:pPr>
            <a:r>
              <a:rPr lang="en-US" sz="2100" b="1" u="sng" dirty="0">
                <a:solidFill>
                  <a:srgbClr val="C00000"/>
                </a:solidFill>
              </a:rPr>
              <a:t>Principles</a:t>
            </a:r>
          </a:p>
          <a:p>
            <a:pPr marL="427435" lvl="1">
              <a:spcBef>
                <a:spcPts val="900"/>
              </a:spcBef>
              <a:buFont typeface="Wingdings" panose="05000000000000000000" pitchFamily="2" charset="2"/>
              <a:buChar char="q"/>
              <a:defRPr sz="1800"/>
            </a:pPr>
            <a:r>
              <a:rPr lang="en-US" sz="1500" dirty="0"/>
              <a:t>FAA interacts with UTM for information/data exchange purposes, as required</a:t>
            </a:r>
          </a:p>
          <a:p>
            <a:pPr marL="427435" lvl="1">
              <a:spcBef>
                <a:spcPts val="900"/>
              </a:spcBef>
              <a:buFont typeface="Wingdings" panose="05000000000000000000" pitchFamily="2" charset="2"/>
              <a:buChar char="q"/>
              <a:defRPr sz="1800"/>
            </a:pPr>
            <a:r>
              <a:rPr lang="en-US" sz="1500" dirty="0"/>
              <a:t>FAA does not provide track and locate services; however, FAA retains their authority and responsibility to manage the airspace</a:t>
            </a:r>
          </a:p>
          <a:p>
            <a:pPr marL="427435" lvl="1">
              <a:spcBef>
                <a:spcPts val="900"/>
              </a:spcBef>
              <a:buFont typeface="Wingdings" panose="05000000000000000000" pitchFamily="2" charset="2"/>
              <a:buChar char="q"/>
              <a:defRPr sz="1800"/>
            </a:pPr>
            <a:r>
              <a:rPr lang="en-US" sz="1500" dirty="0"/>
              <a:t>FAA has on-demand access to information regarding UTM operations, including, but not limited to, flight status, aircraft location, and intent information</a:t>
            </a:r>
          </a:p>
          <a:p>
            <a:pPr marL="427435" lvl="1">
              <a:spcBef>
                <a:spcPts val="900"/>
              </a:spcBef>
              <a:buFont typeface="Wingdings" panose="05000000000000000000" pitchFamily="2" charset="2"/>
              <a:buChar char="q"/>
              <a:defRPr sz="1800"/>
            </a:pPr>
            <a:r>
              <a:rPr lang="en-US" sz="1500" dirty="0"/>
              <a:t>FAA may require certain data to be logged/archived by Operators to support requests for information (e.g., safety, security, or post-hoc analysis of events of interest) by the FAA and other authorized stakeholders</a:t>
            </a:r>
          </a:p>
          <a:p>
            <a:pPr marL="427435" lvl="1">
              <a:spcBef>
                <a:spcPts val="900"/>
              </a:spcBef>
              <a:buFont typeface="Wingdings" panose="05000000000000000000" pitchFamily="2" charset="2"/>
              <a:buChar char="q"/>
              <a:defRPr sz="1800"/>
            </a:pPr>
            <a:r>
              <a:rPr lang="en-US" sz="1500" dirty="0"/>
              <a:t>All UAS operators under the UTM construct, are responsible for tracking their own aircraft and sharing data with other users as required</a:t>
            </a:r>
          </a:p>
        </p:txBody>
      </p:sp>
      <p:sp>
        <p:nvSpPr>
          <p:cNvPr id="9" name="Rectangle 8">
            <a:extLst>
              <a:ext uri="{FF2B5EF4-FFF2-40B4-BE49-F238E27FC236}">
                <a16:creationId xmlns:a16="http://schemas.microsoft.com/office/drawing/2014/main" id="{A82D3376-3EF4-B549-B2E9-30000B8C1E53}"/>
              </a:ext>
            </a:extLst>
          </p:cNvPr>
          <p:cNvSpPr/>
          <p:nvPr/>
        </p:nvSpPr>
        <p:spPr>
          <a:xfrm>
            <a:off x="6546113" y="1329075"/>
            <a:ext cx="4807687" cy="472539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8000"/>
              </a:lnSpc>
              <a:spcBef>
                <a:spcPts val="900"/>
              </a:spcBef>
              <a:defRPr sz="2400" b="1">
                <a:solidFill>
                  <a:srgbClr val="003399"/>
                </a:solidFill>
              </a:defRPr>
            </a:pPr>
            <a:endParaRPr lang="en-US" sz="900" dirty="0">
              <a:solidFill>
                <a:schemeClr val="tx1"/>
              </a:solidFill>
            </a:endParaRPr>
          </a:p>
          <a:p>
            <a:pPr algn="ctr">
              <a:lnSpc>
                <a:spcPct val="108000"/>
              </a:lnSpc>
              <a:defRPr sz="2400" b="1">
                <a:solidFill>
                  <a:srgbClr val="003399"/>
                </a:solidFill>
              </a:defRPr>
            </a:pPr>
            <a:r>
              <a:rPr lang="en-US" sz="2100" u="sng" dirty="0">
                <a:solidFill>
                  <a:srgbClr val="C00000"/>
                </a:solidFill>
              </a:rPr>
              <a:t>Key UAS-related services</a:t>
            </a:r>
          </a:p>
          <a:p>
            <a:pPr marL="427435" lvl="1" indent="-257175">
              <a:spcBef>
                <a:spcPts val="1200"/>
              </a:spcBef>
              <a:buFont typeface="Wingdings" panose="05000000000000000000" pitchFamily="2" charset="2"/>
              <a:buChar char="q"/>
              <a:defRPr sz="2000"/>
            </a:pPr>
            <a:r>
              <a:rPr lang="en-US" sz="1500" dirty="0">
                <a:solidFill>
                  <a:srgbClr val="00359E"/>
                </a:solidFill>
              </a:rPr>
              <a:t>Authorization/Authentication</a:t>
            </a:r>
          </a:p>
          <a:p>
            <a:pPr marL="427435" lvl="1" indent="-257175">
              <a:spcBef>
                <a:spcPts val="1200"/>
              </a:spcBef>
              <a:buFont typeface="Wingdings" panose="05000000000000000000" pitchFamily="2" charset="2"/>
              <a:buChar char="q"/>
              <a:defRPr sz="2000"/>
            </a:pPr>
            <a:r>
              <a:rPr lang="en-US" sz="1500" dirty="0">
                <a:solidFill>
                  <a:srgbClr val="00359E"/>
                </a:solidFill>
              </a:rPr>
              <a:t>Airspace configuration of static and dynamic geo-fence definitions</a:t>
            </a:r>
          </a:p>
          <a:p>
            <a:pPr marL="427435" lvl="1" indent="-257175">
              <a:spcBef>
                <a:spcPts val="1200"/>
              </a:spcBef>
              <a:buFont typeface="Wingdings" panose="05000000000000000000" pitchFamily="2" charset="2"/>
              <a:buChar char="q"/>
              <a:defRPr sz="2000"/>
            </a:pPr>
            <a:r>
              <a:rPr lang="en-US" sz="1500" dirty="0">
                <a:solidFill>
                  <a:srgbClr val="00359E"/>
                </a:solidFill>
              </a:rPr>
              <a:t>Weather and wind prediction and sensing</a:t>
            </a:r>
          </a:p>
          <a:p>
            <a:pPr marL="427435" lvl="1" indent="-257175">
              <a:spcBef>
                <a:spcPts val="1200"/>
              </a:spcBef>
              <a:buFont typeface="Wingdings" panose="05000000000000000000" pitchFamily="2" charset="2"/>
              <a:buChar char="q"/>
              <a:defRPr sz="2000"/>
            </a:pPr>
            <a:r>
              <a:rPr lang="en-US" sz="1500" dirty="0">
                <a:solidFill>
                  <a:srgbClr val="00359E"/>
                </a:solidFill>
              </a:rPr>
              <a:t>Conflict avoidance (e.g., airspace notification)</a:t>
            </a:r>
          </a:p>
          <a:p>
            <a:pPr marL="427435" lvl="1" indent="-257175">
              <a:spcBef>
                <a:spcPts val="1200"/>
              </a:spcBef>
              <a:buFont typeface="Wingdings" panose="05000000000000000000" pitchFamily="2" charset="2"/>
              <a:buChar char="q"/>
              <a:defRPr sz="2000"/>
            </a:pPr>
            <a:r>
              <a:rPr lang="en-US" sz="1500" dirty="0">
                <a:solidFill>
                  <a:srgbClr val="00359E"/>
                </a:solidFill>
              </a:rPr>
              <a:t>Demand/capacity management</a:t>
            </a:r>
          </a:p>
          <a:p>
            <a:pPr marL="427435" lvl="1" indent="-257175">
              <a:spcBef>
                <a:spcPts val="1200"/>
              </a:spcBef>
              <a:buFont typeface="Wingdings" panose="05000000000000000000" pitchFamily="2" charset="2"/>
              <a:buChar char="q"/>
              <a:defRPr sz="2000"/>
            </a:pPr>
            <a:r>
              <a:rPr lang="en-US" sz="1500" dirty="0">
                <a:solidFill>
                  <a:srgbClr val="00359E"/>
                </a:solidFill>
              </a:rPr>
              <a:t>Large-scale contingency management (e.g., GPS or cell outage)</a:t>
            </a:r>
          </a:p>
          <a:p>
            <a:pPr marL="427435" lvl="1" indent="-257175">
              <a:spcBef>
                <a:spcPts val="1200"/>
              </a:spcBef>
              <a:buFont typeface="Wingdings" panose="05000000000000000000" pitchFamily="2" charset="2"/>
              <a:buChar char="q"/>
              <a:defRPr sz="2000"/>
            </a:pPr>
            <a:r>
              <a:rPr lang="en-US" sz="1500" dirty="0">
                <a:solidFill>
                  <a:srgbClr val="00359E"/>
                </a:solidFill>
              </a:rPr>
              <a:t>Remote ID and Tracking</a:t>
            </a:r>
          </a:p>
          <a:p>
            <a:pPr marL="170260" lvl="1">
              <a:spcBef>
                <a:spcPts val="450"/>
              </a:spcBef>
              <a:defRPr sz="2000"/>
            </a:pPr>
            <a:endParaRPr lang="en-US" sz="1500" dirty="0"/>
          </a:p>
          <a:p>
            <a:pPr marL="170260" lvl="1">
              <a:spcBef>
                <a:spcPts val="450"/>
              </a:spcBef>
              <a:defRPr sz="2000"/>
            </a:pPr>
            <a:endParaRPr lang="en-US" sz="1500" dirty="0"/>
          </a:p>
          <a:p>
            <a:pPr marL="170260" lvl="1">
              <a:spcBef>
                <a:spcPts val="450"/>
              </a:spcBef>
              <a:defRPr sz="2000"/>
            </a:pPr>
            <a:endParaRPr lang="en-US" sz="1500" dirty="0"/>
          </a:p>
          <a:p>
            <a:pPr marL="170260" lvl="1">
              <a:spcBef>
                <a:spcPts val="450"/>
              </a:spcBef>
              <a:defRPr sz="2000"/>
            </a:pPr>
            <a:endParaRPr lang="en-US" sz="200" dirty="0"/>
          </a:p>
        </p:txBody>
      </p:sp>
      <p:sp>
        <p:nvSpPr>
          <p:cNvPr id="10" name="Slide Number Placeholder 9">
            <a:extLst>
              <a:ext uri="{FF2B5EF4-FFF2-40B4-BE49-F238E27FC236}">
                <a16:creationId xmlns:a16="http://schemas.microsoft.com/office/drawing/2014/main" id="{592C9765-A47B-044E-AE12-2833DB71A896}"/>
              </a:ext>
            </a:extLst>
          </p:cNvPr>
          <p:cNvSpPr>
            <a:spLocks noGrp="1"/>
          </p:cNvSpPr>
          <p:nvPr>
            <p:ph type="sldNum" sz="quarter" idx="12"/>
          </p:nvPr>
        </p:nvSpPr>
        <p:spPr/>
        <p:txBody>
          <a:bodyPr/>
          <a:lstStyle/>
          <a:p>
            <a:fld id="{FDB771A7-AF6A-44EE-85DB-F1B8B04FEC87}" type="slidenum">
              <a:rPr lang="en-US" smtClean="0"/>
              <a:pPr/>
              <a:t>8</a:t>
            </a:fld>
            <a:endParaRPr lang="en-US"/>
          </a:p>
        </p:txBody>
      </p:sp>
    </p:spTree>
    <p:extLst>
      <p:ext uri="{BB962C8B-B14F-4D97-AF65-F5344CB8AC3E}">
        <p14:creationId xmlns:p14="http://schemas.microsoft.com/office/powerpoint/2010/main" val="259664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2A3D7684-D1CA-424C-A09A-A393055B2AEB}"/>
              </a:ext>
            </a:extLst>
          </p:cNvPr>
          <p:cNvSpPr>
            <a:spLocks noGrp="1"/>
          </p:cNvSpPr>
          <p:nvPr>
            <p:ph type="title"/>
          </p:nvPr>
        </p:nvSpPr>
        <p:spPr>
          <a:xfrm>
            <a:off x="838200" y="280062"/>
            <a:ext cx="10515600" cy="849522"/>
          </a:xfrm>
        </p:spPr>
        <p:txBody>
          <a:bodyPr/>
          <a:lstStyle/>
          <a:p>
            <a:r>
              <a:rPr lang="en-US" dirty="0">
                <a:latin typeface="Arial" panose="020B0604020202020204" pitchFamily="34" charset="0"/>
                <a:cs typeface="Arial" panose="020B0604020202020204" pitchFamily="34" charset="0"/>
              </a:rPr>
              <a:t>UTM Components and Functions</a:t>
            </a:r>
          </a:p>
        </p:txBody>
      </p:sp>
      <p:grpSp>
        <p:nvGrpSpPr>
          <p:cNvPr id="30" name="Group 29">
            <a:extLst>
              <a:ext uri="{FF2B5EF4-FFF2-40B4-BE49-F238E27FC236}">
                <a16:creationId xmlns:a16="http://schemas.microsoft.com/office/drawing/2014/main" id="{57FC14AF-D5B3-E346-BDA2-57D8E2788FCA}"/>
              </a:ext>
            </a:extLst>
          </p:cNvPr>
          <p:cNvGrpSpPr/>
          <p:nvPr/>
        </p:nvGrpSpPr>
        <p:grpSpPr>
          <a:xfrm>
            <a:off x="5867400" y="1428125"/>
            <a:ext cx="5486400" cy="4526281"/>
            <a:chOff x="4632959" y="1318259"/>
            <a:chExt cx="4526280" cy="4526281"/>
          </a:xfrm>
          <a:solidFill>
            <a:srgbClr val="4F78FB"/>
          </a:solidFill>
        </p:grpSpPr>
        <p:sp>
          <p:nvSpPr>
            <p:cNvPr id="31" name="Freeform 30">
              <a:extLst>
                <a:ext uri="{FF2B5EF4-FFF2-40B4-BE49-F238E27FC236}">
                  <a16:creationId xmlns:a16="http://schemas.microsoft.com/office/drawing/2014/main" id="{18507738-02B8-B249-9102-C6B680AF5655}"/>
                </a:ext>
              </a:extLst>
            </p:cNvPr>
            <p:cNvSpPr/>
            <p:nvPr/>
          </p:nvSpPr>
          <p:spPr>
            <a:xfrm>
              <a:off x="6141718" y="1318259"/>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0" y="1508760"/>
                  </a:moveTo>
                  <a:lnTo>
                    <a:pt x="754380" y="0"/>
                  </a:lnTo>
                  <a:lnTo>
                    <a:pt x="1508760" y="1508760"/>
                  </a:lnTo>
                  <a:lnTo>
                    <a:pt x="0" y="150876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792480" rIns="415290" bIns="38100" numCol="1" spcCol="1270" anchor="ctr" anchorCtr="0">
              <a:noAutofit/>
            </a:bodyPr>
            <a:lstStyle/>
            <a:p>
              <a:pPr lvl="0" algn="ctr" defTabSz="444500">
                <a:lnSpc>
                  <a:spcPct val="90000"/>
                </a:lnSpc>
                <a:spcBef>
                  <a:spcPct val="0"/>
                </a:spcBef>
                <a:spcAft>
                  <a:spcPct val="35000"/>
                </a:spcAft>
              </a:pPr>
              <a:r>
                <a:rPr lang="en-US" sz="1200" b="1" kern="1200" dirty="0"/>
                <a:t>Additional UTM Capabilities</a:t>
              </a:r>
            </a:p>
          </p:txBody>
        </p:sp>
        <p:sp>
          <p:nvSpPr>
            <p:cNvPr id="32" name="Freeform 31">
              <a:extLst>
                <a:ext uri="{FF2B5EF4-FFF2-40B4-BE49-F238E27FC236}">
                  <a16:creationId xmlns:a16="http://schemas.microsoft.com/office/drawing/2014/main" id="{1CAE6148-157A-6E46-B375-67539D3B1867}"/>
                </a:ext>
              </a:extLst>
            </p:cNvPr>
            <p:cNvSpPr/>
            <p:nvPr/>
          </p:nvSpPr>
          <p:spPr>
            <a:xfrm>
              <a:off x="5387339" y="2827019"/>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0" y="1508760"/>
                  </a:moveTo>
                  <a:lnTo>
                    <a:pt x="754380" y="0"/>
                  </a:lnTo>
                  <a:lnTo>
                    <a:pt x="1508760" y="1508760"/>
                  </a:lnTo>
                  <a:lnTo>
                    <a:pt x="0" y="150876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792480" rIns="415290" bIns="38100" numCol="1" spcCol="1270" anchor="ctr" anchorCtr="0">
              <a:noAutofit/>
            </a:bodyPr>
            <a:lstStyle/>
            <a:p>
              <a:pPr lvl="0" algn="ctr" defTabSz="444500">
                <a:lnSpc>
                  <a:spcPct val="90000"/>
                </a:lnSpc>
                <a:spcBef>
                  <a:spcPct val="0"/>
                </a:spcBef>
                <a:spcAft>
                  <a:spcPct val="35000"/>
                </a:spcAft>
              </a:pPr>
              <a:r>
                <a:rPr lang="en-US" sz="1200" b="1" kern="1200" dirty="0"/>
                <a:t>Additional Charting</a:t>
              </a:r>
            </a:p>
          </p:txBody>
        </p:sp>
        <p:sp>
          <p:nvSpPr>
            <p:cNvPr id="33" name="Freeform 32">
              <a:extLst>
                <a:ext uri="{FF2B5EF4-FFF2-40B4-BE49-F238E27FC236}">
                  <a16:creationId xmlns:a16="http://schemas.microsoft.com/office/drawing/2014/main" id="{DA86F1A4-A816-654B-B27E-8D5B1DB1E841}"/>
                </a:ext>
              </a:extLst>
            </p:cNvPr>
            <p:cNvSpPr/>
            <p:nvPr/>
          </p:nvSpPr>
          <p:spPr>
            <a:xfrm>
              <a:off x="6141718" y="2827019"/>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1508760" y="0"/>
                  </a:moveTo>
                  <a:lnTo>
                    <a:pt x="754380" y="1508760"/>
                  </a:lnTo>
                  <a:lnTo>
                    <a:pt x="0" y="0"/>
                  </a:lnTo>
                  <a:lnTo>
                    <a:pt x="150876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38100" rIns="415290" bIns="792480" numCol="1" spcCol="1270" anchor="ctr" anchorCtr="0">
              <a:noAutofit/>
            </a:bodyPr>
            <a:lstStyle/>
            <a:p>
              <a:pPr lvl="0" algn="ctr" defTabSz="444500">
                <a:lnSpc>
                  <a:spcPct val="90000"/>
                </a:lnSpc>
                <a:spcBef>
                  <a:spcPct val="0"/>
                </a:spcBef>
                <a:spcAft>
                  <a:spcPct val="35000"/>
                </a:spcAft>
              </a:pPr>
              <a:r>
                <a:rPr lang="en-US" sz="1200" b="1" kern="1200" dirty="0"/>
                <a:t>Authorized Operating Areas</a:t>
              </a:r>
            </a:p>
          </p:txBody>
        </p:sp>
        <p:sp>
          <p:nvSpPr>
            <p:cNvPr id="34" name="Freeform 33">
              <a:extLst>
                <a:ext uri="{FF2B5EF4-FFF2-40B4-BE49-F238E27FC236}">
                  <a16:creationId xmlns:a16="http://schemas.microsoft.com/office/drawing/2014/main" id="{CF117F3A-FDC5-EC45-82C4-5BFF711B4699}"/>
                </a:ext>
              </a:extLst>
            </p:cNvPr>
            <p:cNvSpPr/>
            <p:nvPr/>
          </p:nvSpPr>
          <p:spPr>
            <a:xfrm>
              <a:off x="6896099" y="2827019"/>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0" y="1508760"/>
                  </a:moveTo>
                  <a:lnTo>
                    <a:pt x="754380" y="0"/>
                  </a:lnTo>
                  <a:lnTo>
                    <a:pt x="1508760" y="1508760"/>
                  </a:lnTo>
                  <a:lnTo>
                    <a:pt x="0" y="150876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792480" rIns="415290" bIns="38100" numCol="1" spcCol="1270" anchor="ctr" anchorCtr="0">
              <a:noAutofit/>
            </a:bodyPr>
            <a:lstStyle/>
            <a:p>
              <a:pPr lvl="0" algn="ctr" defTabSz="444500">
                <a:lnSpc>
                  <a:spcPct val="90000"/>
                </a:lnSpc>
                <a:spcBef>
                  <a:spcPct val="0"/>
                </a:spcBef>
                <a:spcAft>
                  <a:spcPct val="35000"/>
                </a:spcAft>
              </a:pPr>
              <a:r>
                <a:rPr lang="en-US" sz="1200" b="1" kern="1200" dirty="0"/>
                <a:t>Remote Identification</a:t>
              </a:r>
            </a:p>
          </p:txBody>
        </p:sp>
        <p:sp>
          <p:nvSpPr>
            <p:cNvPr id="35" name="Freeform 34">
              <a:extLst>
                <a:ext uri="{FF2B5EF4-FFF2-40B4-BE49-F238E27FC236}">
                  <a16:creationId xmlns:a16="http://schemas.microsoft.com/office/drawing/2014/main" id="{C9ADF8B7-339B-1C4B-A594-C60D7A1BCA2B}"/>
                </a:ext>
              </a:extLst>
            </p:cNvPr>
            <p:cNvSpPr/>
            <p:nvPr/>
          </p:nvSpPr>
          <p:spPr>
            <a:xfrm>
              <a:off x="4632959" y="4335780"/>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0" y="1508760"/>
                  </a:moveTo>
                  <a:lnTo>
                    <a:pt x="754380" y="0"/>
                  </a:lnTo>
                  <a:lnTo>
                    <a:pt x="1508760" y="1508760"/>
                  </a:lnTo>
                  <a:lnTo>
                    <a:pt x="0" y="150876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792480" rIns="415290" bIns="38100" numCol="1" spcCol="1270" anchor="ctr" anchorCtr="0">
              <a:noAutofit/>
            </a:bodyPr>
            <a:lstStyle/>
            <a:p>
              <a:pPr lvl="0" algn="ctr" defTabSz="444500">
                <a:lnSpc>
                  <a:spcPct val="90000"/>
                </a:lnSpc>
                <a:spcBef>
                  <a:spcPct val="0"/>
                </a:spcBef>
                <a:spcAft>
                  <a:spcPct val="35000"/>
                </a:spcAft>
              </a:pPr>
              <a:r>
                <a:rPr lang="en-US" sz="1200" b="1" kern="1200" dirty="0"/>
                <a:t>UAS Registration</a:t>
              </a:r>
            </a:p>
          </p:txBody>
        </p:sp>
        <p:sp>
          <p:nvSpPr>
            <p:cNvPr id="36" name="Freeform 35">
              <a:extLst>
                <a:ext uri="{FF2B5EF4-FFF2-40B4-BE49-F238E27FC236}">
                  <a16:creationId xmlns:a16="http://schemas.microsoft.com/office/drawing/2014/main" id="{7CCF16E5-4CEB-224B-8CCC-7145BC8CD847}"/>
                </a:ext>
              </a:extLst>
            </p:cNvPr>
            <p:cNvSpPr/>
            <p:nvPr/>
          </p:nvSpPr>
          <p:spPr>
            <a:xfrm rot="21600000">
              <a:off x="5387339" y="4335779"/>
              <a:ext cx="1508761" cy="1508761"/>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1508760" y="0"/>
                  </a:moveTo>
                  <a:lnTo>
                    <a:pt x="754380" y="1508760"/>
                  </a:lnTo>
                  <a:lnTo>
                    <a:pt x="0" y="0"/>
                  </a:lnTo>
                  <a:lnTo>
                    <a:pt x="150876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38101" rIns="415291" bIns="792480" numCol="1" spcCol="1270" anchor="ctr" anchorCtr="0">
              <a:noAutofit/>
            </a:bodyPr>
            <a:lstStyle/>
            <a:p>
              <a:pPr lvl="0" algn="ctr" defTabSz="444500">
                <a:lnSpc>
                  <a:spcPct val="90000"/>
                </a:lnSpc>
                <a:spcAft>
                  <a:spcPct val="35000"/>
                </a:spcAft>
              </a:pPr>
              <a:r>
                <a:rPr lang="en-US" sz="1200" b="1" dirty="0"/>
                <a:t>Notification</a:t>
              </a:r>
              <a:br>
                <a:rPr lang="en-US" sz="1200" b="1" dirty="0"/>
              </a:br>
              <a:r>
                <a:rPr lang="en-US" sz="1200" b="1" dirty="0"/>
                <a:t>(LAANC)</a:t>
              </a:r>
            </a:p>
          </p:txBody>
        </p:sp>
        <p:sp>
          <p:nvSpPr>
            <p:cNvPr id="37" name="Freeform 36">
              <a:extLst>
                <a:ext uri="{FF2B5EF4-FFF2-40B4-BE49-F238E27FC236}">
                  <a16:creationId xmlns:a16="http://schemas.microsoft.com/office/drawing/2014/main" id="{0548D772-C9E6-6A43-A913-85D9212ECA28}"/>
                </a:ext>
              </a:extLst>
            </p:cNvPr>
            <p:cNvSpPr/>
            <p:nvPr/>
          </p:nvSpPr>
          <p:spPr>
            <a:xfrm>
              <a:off x="6141718" y="4335780"/>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0" y="1508760"/>
                  </a:moveTo>
                  <a:lnTo>
                    <a:pt x="754380" y="0"/>
                  </a:lnTo>
                  <a:lnTo>
                    <a:pt x="1508760" y="1508760"/>
                  </a:lnTo>
                  <a:lnTo>
                    <a:pt x="0" y="150876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792480" rIns="415290" bIns="38100" numCol="1" spcCol="1270" anchor="ctr" anchorCtr="0">
              <a:noAutofit/>
            </a:bodyPr>
            <a:lstStyle/>
            <a:p>
              <a:pPr lvl="0" algn="ctr" defTabSz="444500">
                <a:lnSpc>
                  <a:spcPct val="90000"/>
                </a:lnSpc>
                <a:spcBef>
                  <a:spcPct val="0"/>
                </a:spcBef>
                <a:spcAft>
                  <a:spcPct val="35000"/>
                </a:spcAft>
              </a:pPr>
              <a:r>
                <a:rPr lang="en-US" sz="1200" b="1" kern="1200" dirty="0"/>
                <a:t>Authorization (LAANC)</a:t>
              </a:r>
            </a:p>
          </p:txBody>
        </p:sp>
        <p:sp>
          <p:nvSpPr>
            <p:cNvPr id="38" name="Freeform 37">
              <a:extLst>
                <a:ext uri="{FF2B5EF4-FFF2-40B4-BE49-F238E27FC236}">
                  <a16:creationId xmlns:a16="http://schemas.microsoft.com/office/drawing/2014/main" id="{3F306D96-FC28-324C-B543-362BC00EAE5A}"/>
                </a:ext>
              </a:extLst>
            </p:cNvPr>
            <p:cNvSpPr/>
            <p:nvPr/>
          </p:nvSpPr>
          <p:spPr>
            <a:xfrm rot="21600000">
              <a:off x="6896099" y="4335780"/>
              <a:ext cx="1508761"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1508760" y="0"/>
                  </a:moveTo>
                  <a:lnTo>
                    <a:pt x="754380" y="1508760"/>
                  </a:lnTo>
                  <a:lnTo>
                    <a:pt x="0" y="0"/>
                  </a:lnTo>
                  <a:lnTo>
                    <a:pt x="150876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38100" rIns="415291" bIns="792480" numCol="1" spcCol="1270" anchor="ctr" anchorCtr="0">
              <a:noAutofit/>
            </a:bodyPr>
            <a:lstStyle/>
            <a:p>
              <a:pPr lvl="0" algn="ctr" defTabSz="444500">
                <a:lnSpc>
                  <a:spcPct val="90000"/>
                </a:lnSpc>
                <a:spcBef>
                  <a:spcPct val="0"/>
                </a:spcBef>
                <a:spcAft>
                  <a:spcPct val="35000"/>
                </a:spcAft>
              </a:pPr>
              <a:r>
                <a:rPr lang="en-US" sz="1200" b="1" kern="1200" dirty="0"/>
                <a:t>ATC Coordination</a:t>
              </a:r>
            </a:p>
          </p:txBody>
        </p:sp>
        <p:sp>
          <p:nvSpPr>
            <p:cNvPr id="39" name="Freeform 38">
              <a:extLst>
                <a:ext uri="{FF2B5EF4-FFF2-40B4-BE49-F238E27FC236}">
                  <a16:creationId xmlns:a16="http://schemas.microsoft.com/office/drawing/2014/main" id="{21F4098A-DE5B-F445-94A7-D050D80DEDB5}"/>
                </a:ext>
              </a:extLst>
            </p:cNvPr>
            <p:cNvSpPr/>
            <p:nvPr/>
          </p:nvSpPr>
          <p:spPr>
            <a:xfrm>
              <a:off x="7650479" y="4335780"/>
              <a:ext cx="1508760" cy="1508760"/>
            </a:xfrm>
            <a:custGeom>
              <a:avLst/>
              <a:gdLst>
                <a:gd name="connsiteX0" fmla="*/ 0 w 1508760"/>
                <a:gd name="connsiteY0" fmla="*/ 1508760 h 1508760"/>
                <a:gd name="connsiteX1" fmla="*/ 754380 w 1508760"/>
                <a:gd name="connsiteY1" fmla="*/ 0 h 1508760"/>
                <a:gd name="connsiteX2" fmla="*/ 1508760 w 1508760"/>
                <a:gd name="connsiteY2" fmla="*/ 1508760 h 1508760"/>
                <a:gd name="connsiteX3" fmla="*/ 0 w 150876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508760" h="1508760">
                  <a:moveTo>
                    <a:pt x="0" y="1508760"/>
                  </a:moveTo>
                  <a:lnTo>
                    <a:pt x="754380" y="0"/>
                  </a:lnTo>
                  <a:lnTo>
                    <a:pt x="1508760" y="1508760"/>
                  </a:lnTo>
                  <a:lnTo>
                    <a:pt x="0" y="150876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290" tIns="792480" rIns="415290" bIns="38100" numCol="1" spcCol="1270" anchor="ctr" anchorCtr="0">
              <a:noAutofit/>
            </a:bodyPr>
            <a:lstStyle/>
            <a:p>
              <a:pPr lvl="0" algn="ctr" defTabSz="444500">
                <a:lnSpc>
                  <a:spcPct val="90000"/>
                </a:lnSpc>
                <a:spcBef>
                  <a:spcPct val="0"/>
                </a:spcBef>
                <a:spcAft>
                  <a:spcPct val="35000"/>
                </a:spcAft>
              </a:pPr>
              <a:r>
                <a:rPr lang="en-US" sz="1200" b="1" kern="1200" dirty="0"/>
                <a:t>Dynamic Restrictions (2209)</a:t>
              </a:r>
            </a:p>
          </p:txBody>
        </p:sp>
      </p:grpSp>
      <p:sp>
        <p:nvSpPr>
          <p:cNvPr id="40" name="TextBox 39">
            <a:extLst>
              <a:ext uri="{FF2B5EF4-FFF2-40B4-BE49-F238E27FC236}">
                <a16:creationId xmlns:a16="http://schemas.microsoft.com/office/drawing/2014/main" id="{7F152D27-60A7-B742-BD43-B5E888C22BDB}"/>
              </a:ext>
            </a:extLst>
          </p:cNvPr>
          <p:cNvSpPr txBox="1"/>
          <p:nvPr/>
        </p:nvSpPr>
        <p:spPr bwMode="auto">
          <a:xfrm>
            <a:off x="857693" y="1428125"/>
            <a:ext cx="6230679"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600"/>
              </a:spcBef>
              <a:spcAft>
                <a:spcPts val="1200"/>
              </a:spcAft>
            </a:pPr>
            <a:r>
              <a:rPr lang="en-US" sz="2600" dirty="0">
                <a:solidFill>
                  <a:srgbClr val="00359E"/>
                </a:solidFill>
              </a:rPr>
              <a:t>NASA research defines UTM roles and responsibilities between FAA as Air Navigation Service Provider (ANSP) and industry</a:t>
            </a:r>
          </a:p>
          <a:p>
            <a:pPr>
              <a:spcBef>
                <a:spcPts val="600"/>
              </a:spcBef>
              <a:spcAft>
                <a:spcPts val="1200"/>
              </a:spcAft>
            </a:pPr>
            <a:r>
              <a:rPr lang="en-US" sz="2600" dirty="0">
                <a:solidFill>
                  <a:srgbClr val="00359E"/>
                </a:solidFill>
              </a:rPr>
              <a:t>FAA implements foundation for UTM (registration, LAANC, remote ID)</a:t>
            </a:r>
          </a:p>
          <a:p>
            <a:pPr>
              <a:spcBef>
                <a:spcPts val="600"/>
              </a:spcBef>
              <a:spcAft>
                <a:spcPts val="1200"/>
              </a:spcAft>
            </a:pPr>
            <a:r>
              <a:rPr lang="en-US" sz="2600" dirty="0">
                <a:solidFill>
                  <a:srgbClr val="00359E"/>
                </a:solidFill>
              </a:rPr>
              <a:t>Automation drives IT requirements and resource needs</a:t>
            </a:r>
          </a:p>
          <a:p>
            <a:pPr marL="798513" lvl="1" indent="-342900">
              <a:spcBef>
                <a:spcPts val="0"/>
              </a:spcBef>
              <a:spcAft>
                <a:spcPts val="0"/>
              </a:spcAft>
              <a:buFont typeface="Arial" panose="020B0604020202020204" pitchFamily="34" charset="0"/>
              <a:buChar char="•"/>
            </a:pPr>
            <a:r>
              <a:rPr lang="en-US" sz="2400" dirty="0">
                <a:solidFill>
                  <a:srgbClr val="00359E"/>
                </a:solidFill>
              </a:rPr>
              <a:t>FAA Cloud Services</a:t>
            </a:r>
          </a:p>
          <a:p>
            <a:pPr marL="798513" lvl="1" indent="-342900">
              <a:spcBef>
                <a:spcPts val="0"/>
              </a:spcBef>
              <a:spcAft>
                <a:spcPts val="0"/>
              </a:spcAft>
              <a:buFont typeface="Arial" panose="020B0604020202020204" pitchFamily="34" charset="0"/>
              <a:buChar char="•"/>
            </a:pPr>
            <a:r>
              <a:rPr lang="en-US" sz="2400" dirty="0">
                <a:solidFill>
                  <a:srgbClr val="00359E"/>
                </a:solidFill>
              </a:rPr>
              <a:t>FAA Data Sources</a:t>
            </a:r>
          </a:p>
        </p:txBody>
      </p:sp>
      <p:sp>
        <p:nvSpPr>
          <p:cNvPr id="41" name="Slide Number Placeholder 40">
            <a:extLst>
              <a:ext uri="{FF2B5EF4-FFF2-40B4-BE49-F238E27FC236}">
                <a16:creationId xmlns:a16="http://schemas.microsoft.com/office/drawing/2014/main" id="{7AC657B2-A7F7-CF4B-A4CB-D6789CA05A37}"/>
              </a:ext>
            </a:extLst>
          </p:cNvPr>
          <p:cNvSpPr>
            <a:spLocks noGrp="1"/>
          </p:cNvSpPr>
          <p:nvPr>
            <p:ph type="sldNum" sz="quarter" idx="12"/>
          </p:nvPr>
        </p:nvSpPr>
        <p:spPr/>
        <p:txBody>
          <a:bodyPr/>
          <a:lstStyle/>
          <a:p>
            <a:fld id="{FDB771A7-AF6A-44EE-85DB-F1B8B04FEC87}" type="slidenum">
              <a:rPr lang="en-US" smtClean="0"/>
              <a:pPr/>
              <a:t>9</a:t>
            </a:fld>
            <a:endParaRPr lang="en-US"/>
          </a:p>
        </p:txBody>
      </p:sp>
    </p:spTree>
    <p:extLst>
      <p:ext uri="{BB962C8B-B14F-4D97-AF65-F5344CB8AC3E}">
        <p14:creationId xmlns:p14="http://schemas.microsoft.com/office/powerpoint/2010/main" val="15335186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1883</Words>
  <Application>Microsoft Macintosh PowerPoint</Application>
  <PresentationFormat>Widescreen</PresentationFormat>
  <Paragraphs>342</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Segoe UI Semibold</vt:lpstr>
      <vt:lpstr>Segoe UI Semilight</vt:lpstr>
      <vt:lpstr>Times New Roman</vt:lpstr>
      <vt:lpstr>Wingdings</vt:lpstr>
      <vt:lpstr>Office Theme</vt:lpstr>
      <vt:lpstr>UAS Traffic Management (UTM): Resilience of the NAS</vt:lpstr>
      <vt:lpstr>Organization &amp; Mission</vt:lpstr>
      <vt:lpstr>UAS Capability Development Cycle </vt:lpstr>
      <vt:lpstr>FAA Offices</vt:lpstr>
      <vt:lpstr>Future UAS Operating Environment</vt:lpstr>
      <vt:lpstr>UAS Traffic Management System (UTM)</vt:lpstr>
      <vt:lpstr>UTM Overview</vt:lpstr>
      <vt:lpstr>UTM Guiding Principles</vt:lpstr>
      <vt:lpstr>UTM Components and Functions</vt:lpstr>
      <vt:lpstr>PowerPoint Presentation</vt:lpstr>
      <vt:lpstr>UTM Ecosystem</vt:lpstr>
      <vt:lpstr>Flight Planning with UTM</vt:lpstr>
      <vt:lpstr>USS Services Categorization</vt:lpstr>
      <vt:lpstr>Rules and Standards</vt:lpstr>
      <vt:lpstr>FAA Initiatives for sUAS Airspace Access </vt:lpstr>
      <vt:lpstr>PowerPoint Presentation</vt:lpstr>
      <vt:lpstr>UAS Volume Reservation (UVR) Capability</vt:lpstr>
      <vt:lpstr>UVR - Initiator View</vt:lpstr>
      <vt:lpstr>UVR - UAS Operator View</vt:lpstr>
      <vt:lpstr>UVR Live Tests and Demonstrations</vt:lpstr>
      <vt:lpstr>Lessons Learned to Date</vt:lpstr>
      <vt:lpstr>UTM Pilot Program Next Steps</vt:lpstr>
      <vt:lpstr>Additional Work on UTM Capabilities Underway</vt:lpstr>
      <vt:lpstr>UTM Message Security</vt:lpstr>
      <vt:lpstr>Correlation Capability Highlights</vt:lpstr>
      <vt:lpstr>Path to Implementation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UAS Traffic Management (UTM) and Safe Operation</dc:title>
  <dc:creator>Brenna Fechter</dc:creator>
  <cp:lastModifiedBy>Jacob Moschler</cp:lastModifiedBy>
  <cp:revision>30</cp:revision>
  <dcterms:created xsi:type="dcterms:W3CDTF">2019-08-16T20:20:29Z</dcterms:created>
  <dcterms:modified xsi:type="dcterms:W3CDTF">2019-09-17T20:31:11Z</dcterms:modified>
</cp:coreProperties>
</file>