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3"/>
  </p:sldMasterIdLst>
  <p:notesMasterIdLst>
    <p:notesMasterId r:id="rId16"/>
  </p:notesMasterIdLst>
  <p:handoutMasterIdLst>
    <p:handoutMasterId r:id="rId17"/>
  </p:handoutMasterIdLst>
  <p:sldIdLst>
    <p:sldId id="277" r:id="rId4"/>
    <p:sldId id="313" r:id="rId5"/>
    <p:sldId id="320" r:id="rId6"/>
    <p:sldId id="324" r:id="rId7"/>
    <p:sldId id="259" r:id="rId8"/>
    <p:sldId id="293" r:id="rId9"/>
    <p:sldId id="316" r:id="rId10"/>
    <p:sldId id="279" r:id="rId11"/>
    <p:sldId id="305" r:id="rId12"/>
    <p:sldId id="314" r:id="rId13"/>
    <p:sldId id="323" r:id="rId14"/>
    <p:sldId id="32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CCFF99"/>
    <a:srgbClr val="99CCFF"/>
    <a:srgbClr val="FF896D"/>
    <a:srgbClr val="2FA3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F7515-DCC6-4115-A273-6709F84D3578}" v="230" dt="2020-09-15T20:02:56.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372" autoAdjust="0"/>
  </p:normalViewPr>
  <p:slideViewPr>
    <p:cSldViewPr snapToGrid="0">
      <p:cViewPr>
        <p:scale>
          <a:sx n="140" d="100"/>
          <a:sy n="140" d="100"/>
        </p:scale>
        <p:origin x="102" y="-594"/>
      </p:cViewPr>
      <p:guideLst>
        <p:guide orient="horz" pos="888"/>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o, George (Serco NA)" userId="32857422-8a8f-4293-9cb9-f9446a77b9f8" providerId="ADAL" clId="{5F0F7515-DCC6-4115-A273-6709F84D3578}"/>
    <pc:docChg chg="undo custSel delSld modSld sldOrd">
      <pc:chgData name="Emilio, George (Serco NA)" userId="32857422-8a8f-4293-9cb9-f9446a77b9f8" providerId="ADAL" clId="{5F0F7515-DCC6-4115-A273-6709F84D3578}" dt="2020-09-15T20:03:20.161" v="1464" actId="1038"/>
      <pc:docMkLst>
        <pc:docMk/>
      </pc:docMkLst>
      <pc:sldChg chg="modSp mod setBg">
        <pc:chgData name="Emilio, George (Serco NA)" userId="32857422-8a8f-4293-9cb9-f9446a77b9f8" providerId="ADAL" clId="{5F0F7515-DCC6-4115-A273-6709F84D3578}" dt="2020-09-15T19:56:49.044" v="1436" actId="207"/>
        <pc:sldMkLst>
          <pc:docMk/>
          <pc:sldMk cId="3292461887" sldId="259"/>
        </pc:sldMkLst>
        <pc:spChg chg="mod">
          <ac:chgData name="Emilio, George (Serco NA)" userId="32857422-8a8f-4293-9cb9-f9446a77b9f8" providerId="ADAL" clId="{5F0F7515-DCC6-4115-A273-6709F84D3578}" dt="2020-09-14T15:12:16.752" v="1361" actId="1038"/>
          <ac:spMkLst>
            <pc:docMk/>
            <pc:sldMk cId="3292461887" sldId="259"/>
            <ac:spMk id="5" creationId="{00000000-0000-0000-0000-000000000000}"/>
          </ac:spMkLst>
        </pc:spChg>
        <pc:spChg chg="mod">
          <ac:chgData name="Emilio, George (Serco NA)" userId="32857422-8a8f-4293-9cb9-f9446a77b9f8" providerId="ADAL" clId="{5F0F7515-DCC6-4115-A273-6709F84D3578}" dt="2020-09-14T14:18:53.339" v="993" actId="20577"/>
          <ac:spMkLst>
            <pc:docMk/>
            <pc:sldMk cId="3292461887" sldId="259"/>
            <ac:spMk id="27" creationId="{307199C4-71C3-4A56-9196-EB87AF156832}"/>
          </ac:spMkLst>
        </pc:spChg>
        <pc:spChg chg="mod">
          <ac:chgData name="Emilio, George (Serco NA)" userId="32857422-8a8f-4293-9cb9-f9446a77b9f8" providerId="ADAL" clId="{5F0F7515-DCC6-4115-A273-6709F84D3578}" dt="2020-09-15T19:56:49.044" v="1436" actId="207"/>
          <ac:spMkLst>
            <pc:docMk/>
            <pc:sldMk cId="3292461887" sldId="259"/>
            <ac:spMk id="28" creationId="{79511157-BDB2-479F-9A04-47BF7DB25D13}"/>
          </ac:spMkLst>
        </pc:spChg>
        <pc:picChg chg="mod">
          <ac:chgData name="Emilio, George (Serco NA)" userId="32857422-8a8f-4293-9cb9-f9446a77b9f8" providerId="ADAL" clId="{5F0F7515-DCC6-4115-A273-6709F84D3578}" dt="2020-09-14T15:12:05.792" v="1337" actId="1038"/>
          <ac:picMkLst>
            <pc:docMk/>
            <pc:sldMk cId="3292461887" sldId="259"/>
            <ac:picMk id="8" creationId="{00000000-0000-0000-0000-000000000000}"/>
          </ac:picMkLst>
        </pc:picChg>
        <pc:picChg chg="mod">
          <ac:chgData name="Emilio, George (Serco NA)" userId="32857422-8a8f-4293-9cb9-f9446a77b9f8" providerId="ADAL" clId="{5F0F7515-DCC6-4115-A273-6709F84D3578}" dt="2020-09-15T19:56:37.477" v="1435" actId="14861"/>
          <ac:picMkLst>
            <pc:docMk/>
            <pc:sldMk cId="3292461887" sldId="259"/>
            <ac:picMk id="9" creationId="{64CEA463-D910-4719-8B7C-F98951673CE5}"/>
          </ac:picMkLst>
        </pc:picChg>
        <pc:picChg chg="mod">
          <ac:chgData name="Emilio, George (Serco NA)" userId="32857422-8a8f-4293-9cb9-f9446a77b9f8" providerId="ADAL" clId="{5F0F7515-DCC6-4115-A273-6709F84D3578}" dt="2020-09-14T15:12:22.525" v="1373" actId="1035"/>
          <ac:picMkLst>
            <pc:docMk/>
            <pc:sldMk cId="3292461887" sldId="259"/>
            <ac:picMk id="24" creationId="{B23F17B6-FDB1-4D27-8EDD-EB304EEDB527}"/>
          </ac:picMkLst>
        </pc:picChg>
      </pc:sldChg>
      <pc:sldChg chg="addSp modSp mod">
        <pc:chgData name="Emilio, George (Serco NA)" userId="32857422-8a8f-4293-9cb9-f9446a77b9f8" providerId="ADAL" clId="{5F0F7515-DCC6-4115-A273-6709F84D3578}" dt="2020-09-15T19:53:16.142" v="1425" actId="1076"/>
        <pc:sldMkLst>
          <pc:docMk/>
          <pc:sldMk cId="3421390688" sldId="277"/>
        </pc:sldMkLst>
        <pc:spChg chg="add mod">
          <ac:chgData name="Emilio, George (Serco NA)" userId="32857422-8a8f-4293-9cb9-f9446a77b9f8" providerId="ADAL" clId="{5F0F7515-DCC6-4115-A273-6709F84D3578}" dt="2020-09-15T19:53:16.142" v="1425" actId="1076"/>
          <ac:spMkLst>
            <pc:docMk/>
            <pc:sldMk cId="3421390688" sldId="277"/>
            <ac:spMk id="6" creationId="{28517FEA-B061-443A-A8A8-295B22578107}"/>
          </ac:spMkLst>
        </pc:spChg>
        <pc:picChg chg="add mod">
          <ac:chgData name="Emilio, George (Serco NA)" userId="32857422-8a8f-4293-9cb9-f9446a77b9f8" providerId="ADAL" clId="{5F0F7515-DCC6-4115-A273-6709F84D3578}" dt="2020-09-15T19:52:31.627" v="1408" actId="1076"/>
          <ac:picMkLst>
            <pc:docMk/>
            <pc:sldMk cId="3421390688" sldId="277"/>
            <ac:picMk id="3" creationId="{F7C7E6B9-A873-47E0-A948-EA8B1BAE403C}"/>
          </ac:picMkLst>
        </pc:picChg>
      </pc:sldChg>
      <pc:sldChg chg="modSp mod setBg">
        <pc:chgData name="Emilio, George (Serco NA)" userId="32857422-8a8f-4293-9cb9-f9446a77b9f8" providerId="ADAL" clId="{5F0F7515-DCC6-4115-A273-6709F84D3578}" dt="2020-09-15T19:54:29.401" v="1427"/>
        <pc:sldMkLst>
          <pc:docMk/>
          <pc:sldMk cId="634108081" sldId="279"/>
        </pc:sldMkLst>
        <pc:spChg chg="mod">
          <ac:chgData name="Emilio, George (Serco NA)" userId="32857422-8a8f-4293-9cb9-f9446a77b9f8" providerId="ADAL" clId="{5F0F7515-DCC6-4115-A273-6709F84D3578}" dt="2020-09-14T15:08:59.134" v="1260" actId="1076"/>
          <ac:spMkLst>
            <pc:docMk/>
            <pc:sldMk cId="634108081" sldId="279"/>
            <ac:spMk id="8" creationId="{6A5ED9FA-DF35-4963-99F2-0A05E1EC773D}"/>
          </ac:spMkLst>
        </pc:spChg>
      </pc:sldChg>
      <pc:sldChg chg="addSp modSp mod setBg modAnim">
        <pc:chgData name="Emilio, George (Serco NA)" userId="32857422-8a8f-4293-9cb9-f9446a77b9f8" providerId="ADAL" clId="{5F0F7515-DCC6-4115-A273-6709F84D3578}" dt="2020-09-15T20:03:20.161" v="1464" actId="1038"/>
        <pc:sldMkLst>
          <pc:docMk/>
          <pc:sldMk cId="2531605715" sldId="293"/>
        </pc:sldMkLst>
        <pc:spChg chg="mod">
          <ac:chgData name="Emilio, George (Serco NA)" userId="32857422-8a8f-4293-9cb9-f9446a77b9f8" providerId="ADAL" clId="{5F0F7515-DCC6-4115-A273-6709F84D3578}" dt="2020-09-15T13:23:18.423" v="1379" actId="14100"/>
          <ac:spMkLst>
            <pc:docMk/>
            <pc:sldMk cId="2531605715" sldId="293"/>
            <ac:spMk id="2" creationId="{D3E8A000-D698-4A7E-AA20-001C8DD10AA2}"/>
          </ac:spMkLst>
        </pc:spChg>
        <pc:spChg chg="mod">
          <ac:chgData name="Emilio, George (Serco NA)" userId="32857422-8a8f-4293-9cb9-f9446a77b9f8" providerId="ADAL" clId="{5F0F7515-DCC6-4115-A273-6709F84D3578}" dt="2020-09-14T13:43:10.562" v="656" actId="14100"/>
          <ac:spMkLst>
            <pc:docMk/>
            <pc:sldMk cId="2531605715" sldId="293"/>
            <ac:spMk id="6" creationId="{122F2D0A-33D0-45D2-BE15-4A879E6AD840}"/>
          </ac:spMkLst>
        </pc:spChg>
        <pc:spChg chg="mod">
          <ac:chgData name="Emilio, George (Serco NA)" userId="32857422-8a8f-4293-9cb9-f9446a77b9f8" providerId="ADAL" clId="{5F0F7515-DCC6-4115-A273-6709F84D3578}" dt="2020-09-14T15:09:21.722" v="1262" actId="1076"/>
          <ac:spMkLst>
            <pc:docMk/>
            <pc:sldMk cId="2531605715" sldId="293"/>
            <ac:spMk id="9" creationId="{CBE1674D-D975-46B6-81C5-76BD5C46A7EB}"/>
          </ac:spMkLst>
        </pc:spChg>
        <pc:spChg chg="mod">
          <ac:chgData name="Emilio, George (Serco NA)" userId="32857422-8a8f-4293-9cb9-f9446a77b9f8" providerId="ADAL" clId="{5F0F7515-DCC6-4115-A273-6709F84D3578}" dt="2020-09-14T13:48:12.838" v="727" actId="1036"/>
          <ac:spMkLst>
            <pc:docMk/>
            <pc:sldMk cId="2531605715" sldId="293"/>
            <ac:spMk id="10" creationId="{6A8DFB6E-F506-4FAA-A0FA-1F5940739229}"/>
          </ac:spMkLst>
        </pc:spChg>
        <pc:spChg chg="mod">
          <ac:chgData name="Emilio, George (Serco NA)" userId="32857422-8a8f-4293-9cb9-f9446a77b9f8" providerId="ADAL" clId="{5F0F7515-DCC6-4115-A273-6709F84D3578}" dt="2020-09-14T13:48:12.838" v="727" actId="1036"/>
          <ac:spMkLst>
            <pc:docMk/>
            <pc:sldMk cId="2531605715" sldId="293"/>
            <ac:spMk id="13" creationId="{7329A3AC-DD79-4414-BCA4-A0420B23E340}"/>
          </ac:spMkLst>
        </pc:spChg>
        <pc:spChg chg="mod">
          <ac:chgData name="Emilio, George (Serco NA)" userId="32857422-8a8f-4293-9cb9-f9446a77b9f8" providerId="ADAL" clId="{5F0F7515-DCC6-4115-A273-6709F84D3578}" dt="2020-09-14T13:48:12.838" v="727" actId="1036"/>
          <ac:spMkLst>
            <pc:docMk/>
            <pc:sldMk cId="2531605715" sldId="293"/>
            <ac:spMk id="14" creationId="{F79A53F9-89B9-4F74-89A5-9DD88BEADC2C}"/>
          </ac:spMkLst>
        </pc:spChg>
        <pc:spChg chg="mod">
          <ac:chgData name="Emilio, George (Serco NA)" userId="32857422-8a8f-4293-9cb9-f9446a77b9f8" providerId="ADAL" clId="{5F0F7515-DCC6-4115-A273-6709F84D3578}" dt="2020-09-14T13:48:48.703" v="764" actId="20577"/>
          <ac:spMkLst>
            <pc:docMk/>
            <pc:sldMk cId="2531605715" sldId="293"/>
            <ac:spMk id="16" creationId="{6B307A6C-E0D8-4AA1-B2EE-0EEF9125DB9E}"/>
          </ac:spMkLst>
        </pc:spChg>
        <pc:spChg chg="mod">
          <ac:chgData name="Emilio, George (Serco NA)" userId="32857422-8a8f-4293-9cb9-f9446a77b9f8" providerId="ADAL" clId="{5F0F7515-DCC6-4115-A273-6709F84D3578}" dt="2020-09-15T20:03:20.161" v="1464" actId="1038"/>
          <ac:spMkLst>
            <pc:docMk/>
            <pc:sldMk cId="2531605715" sldId="293"/>
            <ac:spMk id="20" creationId="{59030CF1-9338-4857-B87A-267C28E4DC23}"/>
          </ac:spMkLst>
        </pc:spChg>
        <pc:spChg chg="mod">
          <ac:chgData name="Emilio, George (Serco NA)" userId="32857422-8a8f-4293-9cb9-f9446a77b9f8" providerId="ADAL" clId="{5F0F7515-DCC6-4115-A273-6709F84D3578}" dt="2020-09-14T14:52:08.146" v="1141" actId="208"/>
          <ac:spMkLst>
            <pc:docMk/>
            <pc:sldMk cId="2531605715" sldId="293"/>
            <ac:spMk id="22" creationId="{652F3BDF-4B8D-49E2-B621-ED7761A0BA0A}"/>
          </ac:spMkLst>
        </pc:spChg>
        <pc:spChg chg="mod">
          <ac:chgData name="Emilio, George (Serco NA)" userId="32857422-8a8f-4293-9cb9-f9446a77b9f8" providerId="ADAL" clId="{5F0F7515-DCC6-4115-A273-6709F84D3578}" dt="2020-09-14T14:51:59.694" v="1140" actId="208"/>
          <ac:spMkLst>
            <pc:docMk/>
            <pc:sldMk cId="2531605715" sldId="293"/>
            <ac:spMk id="23" creationId="{AEACED86-415C-4082-BF5C-137D368A2756}"/>
          </ac:spMkLst>
        </pc:spChg>
        <pc:spChg chg="mod">
          <ac:chgData name="Emilio, George (Serco NA)" userId="32857422-8a8f-4293-9cb9-f9446a77b9f8" providerId="ADAL" clId="{5F0F7515-DCC6-4115-A273-6709F84D3578}" dt="2020-09-14T14:51:55.176" v="1139" actId="208"/>
          <ac:spMkLst>
            <pc:docMk/>
            <pc:sldMk cId="2531605715" sldId="293"/>
            <ac:spMk id="25" creationId="{7203CAA5-CC88-4C19-9239-2FA951500B9D}"/>
          </ac:spMkLst>
        </pc:spChg>
        <pc:spChg chg="mod">
          <ac:chgData name="Emilio, George (Serco NA)" userId="32857422-8a8f-4293-9cb9-f9446a77b9f8" providerId="ADAL" clId="{5F0F7515-DCC6-4115-A273-6709F84D3578}" dt="2020-09-14T14:51:50.379" v="1138" actId="208"/>
          <ac:spMkLst>
            <pc:docMk/>
            <pc:sldMk cId="2531605715" sldId="293"/>
            <ac:spMk id="26" creationId="{CB16FE7E-037A-4AA8-9489-D1B95F54C382}"/>
          </ac:spMkLst>
        </pc:spChg>
        <pc:spChg chg="mod">
          <ac:chgData name="Emilio, George (Serco NA)" userId="32857422-8a8f-4293-9cb9-f9446a77b9f8" providerId="ADAL" clId="{5F0F7515-DCC6-4115-A273-6709F84D3578}" dt="2020-09-14T14:54:00.785" v="1145" actId="208"/>
          <ac:spMkLst>
            <pc:docMk/>
            <pc:sldMk cId="2531605715" sldId="293"/>
            <ac:spMk id="28" creationId="{72B684AF-C839-4C84-9C17-5463BFBF1F33}"/>
          </ac:spMkLst>
        </pc:spChg>
        <pc:spChg chg="mod">
          <ac:chgData name="Emilio, George (Serco NA)" userId="32857422-8a8f-4293-9cb9-f9446a77b9f8" providerId="ADAL" clId="{5F0F7515-DCC6-4115-A273-6709F84D3578}" dt="2020-09-14T14:54:04.276" v="1146" actId="208"/>
          <ac:spMkLst>
            <pc:docMk/>
            <pc:sldMk cId="2531605715" sldId="293"/>
            <ac:spMk id="29" creationId="{D599C1F4-D830-4402-89CD-7ACEEA839950}"/>
          </ac:spMkLst>
        </pc:spChg>
        <pc:grpChg chg="mod">
          <ac:chgData name="Emilio, George (Serco NA)" userId="32857422-8a8f-4293-9cb9-f9446a77b9f8" providerId="ADAL" clId="{5F0F7515-DCC6-4115-A273-6709F84D3578}" dt="2020-09-15T13:23:12.468" v="1378" actId="14100"/>
          <ac:grpSpMkLst>
            <pc:docMk/>
            <pc:sldMk cId="2531605715" sldId="293"/>
            <ac:grpSpMk id="3" creationId="{5D0533ED-AC94-4CA8-8D48-3468E2AAB856}"/>
          </ac:grpSpMkLst>
        </pc:grpChg>
        <pc:grpChg chg="mod">
          <ac:chgData name="Emilio, George (Serco NA)" userId="32857422-8a8f-4293-9cb9-f9446a77b9f8" providerId="ADAL" clId="{5F0F7515-DCC6-4115-A273-6709F84D3578}" dt="2020-09-14T13:48:12.838" v="727" actId="1036"/>
          <ac:grpSpMkLst>
            <pc:docMk/>
            <pc:sldMk cId="2531605715" sldId="293"/>
            <ac:grpSpMk id="7" creationId="{D14AC51E-A338-404E-AB3A-6998D32F602B}"/>
          </ac:grpSpMkLst>
        </pc:grpChg>
        <pc:grpChg chg="mod">
          <ac:chgData name="Emilio, George (Serco NA)" userId="32857422-8a8f-4293-9cb9-f9446a77b9f8" providerId="ADAL" clId="{5F0F7515-DCC6-4115-A273-6709F84D3578}" dt="2020-09-14T13:48:12.838" v="727" actId="1036"/>
          <ac:grpSpMkLst>
            <pc:docMk/>
            <pc:sldMk cId="2531605715" sldId="293"/>
            <ac:grpSpMk id="17" creationId="{5060ED32-9ADA-4051-B1BD-299D9FB3EEBD}"/>
          </ac:grpSpMkLst>
        </pc:grpChg>
        <pc:grpChg chg="add mod">
          <ac:chgData name="Emilio, George (Serco NA)" userId="32857422-8a8f-4293-9cb9-f9446a77b9f8" providerId="ADAL" clId="{5F0F7515-DCC6-4115-A273-6709F84D3578}" dt="2020-09-14T13:48:12.838" v="727" actId="1036"/>
          <ac:grpSpMkLst>
            <pc:docMk/>
            <pc:sldMk cId="2531605715" sldId="293"/>
            <ac:grpSpMk id="21" creationId="{114BB352-C3C5-4222-AD77-B887D1AB205C}"/>
          </ac:grpSpMkLst>
        </pc:grpChg>
        <pc:grpChg chg="add mod">
          <ac:chgData name="Emilio, George (Serco NA)" userId="32857422-8a8f-4293-9cb9-f9446a77b9f8" providerId="ADAL" clId="{5F0F7515-DCC6-4115-A273-6709F84D3578}" dt="2020-09-14T13:48:12.838" v="727" actId="1036"/>
          <ac:grpSpMkLst>
            <pc:docMk/>
            <pc:sldMk cId="2531605715" sldId="293"/>
            <ac:grpSpMk id="24" creationId="{0BBF520C-A93D-4083-B52A-463CBB36A271}"/>
          </ac:grpSpMkLst>
        </pc:grpChg>
        <pc:grpChg chg="add mod">
          <ac:chgData name="Emilio, George (Serco NA)" userId="32857422-8a8f-4293-9cb9-f9446a77b9f8" providerId="ADAL" clId="{5F0F7515-DCC6-4115-A273-6709F84D3578}" dt="2020-09-14T13:48:12.838" v="727" actId="1036"/>
          <ac:grpSpMkLst>
            <pc:docMk/>
            <pc:sldMk cId="2531605715" sldId="293"/>
            <ac:grpSpMk id="27" creationId="{BCE61EC2-AED1-4373-BCF4-3AB3A34D0AC1}"/>
          </ac:grpSpMkLst>
        </pc:grpChg>
        <pc:picChg chg="mod">
          <ac:chgData name="Emilio, George (Serco NA)" userId="32857422-8a8f-4293-9cb9-f9446a77b9f8" providerId="ADAL" clId="{5F0F7515-DCC6-4115-A273-6709F84D3578}" dt="2020-09-14T13:48:12.838" v="727" actId="1036"/>
          <ac:picMkLst>
            <pc:docMk/>
            <pc:sldMk cId="2531605715" sldId="293"/>
            <ac:picMk id="5" creationId="{00000000-0000-0000-0000-000000000000}"/>
          </ac:picMkLst>
        </pc:picChg>
        <pc:picChg chg="mod">
          <ac:chgData name="Emilio, George (Serco NA)" userId="32857422-8a8f-4293-9cb9-f9446a77b9f8" providerId="ADAL" clId="{5F0F7515-DCC6-4115-A273-6709F84D3578}" dt="2020-09-14T13:48:12.838" v="727" actId="1036"/>
          <ac:picMkLst>
            <pc:docMk/>
            <pc:sldMk cId="2531605715" sldId="293"/>
            <ac:picMk id="8" creationId="{BBAC6E2D-168B-49CC-AF90-18C23927B4EB}"/>
          </ac:picMkLst>
        </pc:picChg>
      </pc:sldChg>
      <pc:sldChg chg="modSp mod ord setBg">
        <pc:chgData name="Emilio, George (Serco NA)" userId="32857422-8a8f-4293-9cb9-f9446a77b9f8" providerId="ADAL" clId="{5F0F7515-DCC6-4115-A273-6709F84D3578}" dt="2020-09-15T20:00:20.456" v="1450" actId="207"/>
        <pc:sldMkLst>
          <pc:docMk/>
          <pc:sldMk cId="892618612" sldId="305"/>
        </pc:sldMkLst>
        <pc:spChg chg="mod">
          <ac:chgData name="Emilio, George (Serco NA)" userId="32857422-8a8f-4293-9cb9-f9446a77b9f8" providerId="ADAL" clId="{5F0F7515-DCC6-4115-A273-6709F84D3578}" dt="2020-09-15T13:38:05.698" v="1393" actId="20577"/>
          <ac:spMkLst>
            <pc:docMk/>
            <pc:sldMk cId="892618612" sldId="305"/>
            <ac:spMk id="4" creationId="{00000000-0000-0000-0000-000000000000}"/>
          </ac:spMkLst>
        </pc:spChg>
        <pc:spChg chg="mod">
          <ac:chgData name="Emilio, George (Serco NA)" userId="32857422-8a8f-4293-9cb9-f9446a77b9f8" providerId="ADAL" clId="{5F0F7515-DCC6-4115-A273-6709F84D3578}" dt="2020-09-15T20:00:20.456" v="1450" actId="207"/>
          <ac:spMkLst>
            <pc:docMk/>
            <pc:sldMk cId="892618612" sldId="305"/>
            <ac:spMk id="5" creationId="{D3EE802C-C4D5-418C-8135-6FCD6A172282}"/>
          </ac:spMkLst>
        </pc:spChg>
        <pc:graphicFrameChg chg="mod">
          <ac:chgData name="Emilio, George (Serco NA)" userId="32857422-8a8f-4293-9cb9-f9446a77b9f8" providerId="ADAL" clId="{5F0F7515-DCC6-4115-A273-6709F84D3578}" dt="2020-09-14T15:11:38.957" v="1314" actId="1038"/>
          <ac:graphicFrameMkLst>
            <pc:docMk/>
            <pc:sldMk cId="892618612" sldId="305"/>
            <ac:graphicFrameMk id="3" creationId="{00000000-0000-0000-0000-000000000000}"/>
          </ac:graphicFrameMkLst>
        </pc:graphicFrameChg>
      </pc:sldChg>
      <pc:sldChg chg="del">
        <pc:chgData name="Emilio, George (Serco NA)" userId="32857422-8a8f-4293-9cb9-f9446a77b9f8" providerId="ADAL" clId="{5F0F7515-DCC6-4115-A273-6709F84D3578}" dt="2020-09-14T13:09:27.007" v="0" actId="47"/>
        <pc:sldMkLst>
          <pc:docMk/>
          <pc:sldMk cId="834025780" sldId="312"/>
        </pc:sldMkLst>
      </pc:sldChg>
      <pc:sldChg chg="modSp mod setBg">
        <pc:chgData name="Emilio, George (Serco NA)" userId="32857422-8a8f-4293-9cb9-f9446a77b9f8" providerId="ADAL" clId="{5F0F7515-DCC6-4115-A273-6709F84D3578}" dt="2020-09-15T19:55:18.537" v="1431"/>
        <pc:sldMkLst>
          <pc:docMk/>
          <pc:sldMk cId="1284614937" sldId="313"/>
        </pc:sldMkLst>
        <pc:spChg chg="mod">
          <ac:chgData name="Emilio, George (Serco NA)" userId="32857422-8a8f-4293-9cb9-f9446a77b9f8" providerId="ADAL" clId="{5F0F7515-DCC6-4115-A273-6709F84D3578}" dt="2020-09-14T15:12:45.694" v="1375" actId="1076"/>
          <ac:spMkLst>
            <pc:docMk/>
            <pc:sldMk cId="1284614937" sldId="313"/>
            <ac:spMk id="4" creationId="{5674166A-D025-4FF5-AE03-F1E0B065322F}"/>
          </ac:spMkLst>
        </pc:spChg>
        <pc:spChg chg="mod">
          <ac:chgData name="Emilio, George (Serco NA)" userId="32857422-8a8f-4293-9cb9-f9446a77b9f8" providerId="ADAL" clId="{5F0F7515-DCC6-4115-A273-6709F84D3578}" dt="2020-09-14T13:16:37.641" v="170" actId="1076"/>
          <ac:spMkLst>
            <pc:docMk/>
            <pc:sldMk cId="1284614937" sldId="313"/>
            <ac:spMk id="5" creationId="{ACF18ECB-9517-4ACC-B9C8-53B2B9BEE692}"/>
          </ac:spMkLst>
        </pc:spChg>
        <pc:spChg chg="mod">
          <ac:chgData name="Emilio, George (Serco NA)" userId="32857422-8a8f-4293-9cb9-f9446a77b9f8" providerId="ADAL" clId="{5F0F7515-DCC6-4115-A273-6709F84D3578}" dt="2020-09-14T13:30:19.374" v="399" actId="1076"/>
          <ac:spMkLst>
            <pc:docMk/>
            <pc:sldMk cId="1284614937" sldId="313"/>
            <ac:spMk id="8" creationId="{C922DFAB-5311-4436-AEB3-EC49E71F72F4}"/>
          </ac:spMkLst>
        </pc:spChg>
        <pc:spChg chg="mod">
          <ac:chgData name="Emilio, George (Serco NA)" userId="32857422-8a8f-4293-9cb9-f9446a77b9f8" providerId="ADAL" clId="{5F0F7515-DCC6-4115-A273-6709F84D3578}" dt="2020-09-14T13:31:05.275" v="430" actId="948"/>
          <ac:spMkLst>
            <pc:docMk/>
            <pc:sldMk cId="1284614937" sldId="313"/>
            <ac:spMk id="9" creationId="{370616F0-3963-4F3A-A479-AC06DFF2A2E8}"/>
          </ac:spMkLst>
        </pc:spChg>
        <pc:grpChg chg="mod">
          <ac:chgData name="Emilio, George (Serco NA)" userId="32857422-8a8f-4293-9cb9-f9446a77b9f8" providerId="ADAL" clId="{5F0F7515-DCC6-4115-A273-6709F84D3578}" dt="2020-09-14T13:22:00.143" v="293" actId="14100"/>
          <ac:grpSpMkLst>
            <pc:docMk/>
            <pc:sldMk cId="1284614937" sldId="313"/>
            <ac:grpSpMk id="2" creationId="{E6E0EC76-091C-4515-BE6A-3FBFEF258B4B}"/>
          </ac:grpSpMkLst>
        </pc:grpChg>
      </pc:sldChg>
      <pc:sldChg chg="modSp mod setBg">
        <pc:chgData name="Emilio, George (Serco NA)" userId="32857422-8a8f-4293-9cb9-f9446a77b9f8" providerId="ADAL" clId="{5F0F7515-DCC6-4115-A273-6709F84D3578}" dt="2020-09-15T19:54:29.401" v="1427"/>
        <pc:sldMkLst>
          <pc:docMk/>
          <pc:sldMk cId="2832982805" sldId="314"/>
        </pc:sldMkLst>
        <pc:spChg chg="mod">
          <ac:chgData name="Emilio, George (Serco NA)" userId="32857422-8a8f-4293-9cb9-f9446a77b9f8" providerId="ADAL" clId="{5F0F7515-DCC6-4115-A273-6709F84D3578}" dt="2020-09-15T13:39:24.782" v="1400" actId="20577"/>
          <ac:spMkLst>
            <pc:docMk/>
            <pc:sldMk cId="2832982805" sldId="314"/>
            <ac:spMk id="6" creationId="{13E44E62-DA48-47B8-98F9-D3257ACC3B0D}"/>
          </ac:spMkLst>
        </pc:spChg>
      </pc:sldChg>
      <pc:sldChg chg="modSp mod setBg">
        <pc:chgData name="Emilio, George (Serco NA)" userId="32857422-8a8f-4293-9cb9-f9446a77b9f8" providerId="ADAL" clId="{5F0F7515-DCC6-4115-A273-6709F84D3578}" dt="2020-09-15T20:00:06.375" v="1449" actId="1076"/>
        <pc:sldMkLst>
          <pc:docMk/>
          <pc:sldMk cId="3431121555" sldId="316"/>
        </pc:sldMkLst>
        <pc:spChg chg="mod">
          <ac:chgData name="Emilio, George (Serco NA)" userId="32857422-8a8f-4293-9cb9-f9446a77b9f8" providerId="ADAL" clId="{5F0F7515-DCC6-4115-A273-6709F84D3578}" dt="2020-09-14T14:19:31.819" v="1028" actId="20577"/>
          <ac:spMkLst>
            <pc:docMk/>
            <pc:sldMk cId="3431121555" sldId="316"/>
            <ac:spMk id="2" creationId="{261C8AFA-4CA1-4512-9E89-60A704DB53ED}"/>
          </ac:spMkLst>
        </pc:spChg>
        <pc:spChg chg="mod">
          <ac:chgData name="Emilio, George (Serco NA)" userId="32857422-8a8f-4293-9cb9-f9446a77b9f8" providerId="ADAL" clId="{5F0F7515-DCC6-4115-A273-6709F84D3578}" dt="2020-09-14T15:11:50.506" v="1326" actId="1038"/>
          <ac:spMkLst>
            <pc:docMk/>
            <pc:sldMk cId="3431121555" sldId="316"/>
            <ac:spMk id="13" creationId="{3E5208A2-6F29-4D6B-883E-90C0F818D3F6}"/>
          </ac:spMkLst>
        </pc:spChg>
        <pc:spChg chg="mod">
          <ac:chgData name="Emilio, George (Serco NA)" userId="32857422-8a8f-4293-9cb9-f9446a77b9f8" providerId="ADAL" clId="{5F0F7515-DCC6-4115-A273-6709F84D3578}" dt="2020-09-15T20:00:06.375" v="1449" actId="1076"/>
          <ac:spMkLst>
            <pc:docMk/>
            <pc:sldMk cId="3431121555" sldId="316"/>
            <ac:spMk id="14" creationId="{B439E618-764F-4E2B-85DA-091D06A6F261}"/>
          </ac:spMkLst>
        </pc:spChg>
        <pc:spChg chg="mod">
          <ac:chgData name="Emilio, George (Serco NA)" userId="32857422-8a8f-4293-9cb9-f9446a77b9f8" providerId="ADAL" clId="{5F0F7515-DCC6-4115-A273-6709F84D3578}" dt="2020-09-14T15:09:52.220" v="1281" actId="1038"/>
          <ac:spMkLst>
            <pc:docMk/>
            <pc:sldMk cId="3431121555" sldId="316"/>
            <ac:spMk id="15" creationId="{FC3B198A-3D98-4D41-AB9F-BC7D3F8466A4}"/>
          </ac:spMkLst>
        </pc:spChg>
        <pc:graphicFrameChg chg="mod">
          <ac:chgData name="Emilio, George (Serco NA)" userId="32857422-8a8f-4293-9cb9-f9446a77b9f8" providerId="ADAL" clId="{5F0F7515-DCC6-4115-A273-6709F84D3578}" dt="2020-09-14T15:11:57.028" v="1327" actId="1076"/>
          <ac:graphicFrameMkLst>
            <pc:docMk/>
            <pc:sldMk cId="3431121555" sldId="316"/>
            <ac:graphicFrameMk id="4" creationId="{B2E5D6AF-AF45-4833-BEEE-7BB55A1AEBEA}"/>
          </ac:graphicFrameMkLst>
        </pc:graphicFrameChg>
      </pc:sldChg>
      <pc:sldChg chg="addSp delSp modSp mod setBg">
        <pc:chgData name="Emilio, George (Serco NA)" userId="32857422-8a8f-4293-9cb9-f9446a77b9f8" providerId="ADAL" clId="{5F0F7515-DCC6-4115-A273-6709F84D3578}" dt="2020-09-15T19:54:29.401" v="1427"/>
        <pc:sldMkLst>
          <pc:docMk/>
          <pc:sldMk cId="582204017" sldId="320"/>
        </pc:sldMkLst>
        <pc:spChg chg="del">
          <ac:chgData name="Emilio, George (Serco NA)" userId="32857422-8a8f-4293-9cb9-f9446a77b9f8" providerId="ADAL" clId="{5F0F7515-DCC6-4115-A273-6709F84D3578}" dt="2020-09-14T13:13:06.775" v="38" actId="478"/>
          <ac:spMkLst>
            <pc:docMk/>
            <pc:sldMk cId="582204017" sldId="320"/>
            <ac:spMk id="2" creationId="{0599BC16-D9B9-488B-83A9-01D7FB4BE989}"/>
          </ac:spMkLst>
        </pc:spChg>
        <pc:spChg chg="del">
          <ac:chgData name="Emilio, George (Serco NA)" userId="32857422-8a8f-4293-9cb9-f9446a77b9f8" providerId="ADAL" clId="{5F0F7515-DCC6-4115-A273-6709F84D3578}" dt="2020-09-14T13:13:08.419" v="41" actId="478"/>
          <ac:spMkLst>
            <pc:docMk/>
            <pc:sldMk cId="582204017" sldId="320"/>
            <ac:spMk id="3" creationId="{076D6F6D-3F6F-463C-B954-D3782A33BAA9}"/>
          </ac:spMkLst>
        </pc:spChg>
        <pc:spChg chg="mod">
          <ac:chgData name="Emilio, George (Serco NA)" userId="32857422-8a8f-4293-9cb9-f9446a77b9f8" providerId="ADAL" clId="{5F0F7515-DCC6-4115-A273-6709F84D3578}" dt="2020-09-14T15:12:39.743" v="1374" actId="1076"/>
          <ac:spMkLst>
            <pc:docMk/>
            <pc:sldMk cId="582204017" sldId="320"/>
            <ac:spMk id="4" creationId="{F8500487-FD2C-4C6B-BE9F-83828BEA1FAC}"/>
          </ac:spMkLst>
        </pc:spChg>
        <pc:spChg chg="mod">
          <ac:chgData name="Emilio, George (Serco NA)" userId="32857422-8a8f-4293-9cb9-f9446a77b9f8" providerId="ADAL" clId="{5F0F7515-DCC6-4115-A273-6709F84D3578}" dt="2020-09-14T14:41:21.891" v="1072" actId="21"/>
          <ac:spMkLst>
            <pc:docMk/>
            <pc:sldMk cId="582204017" sldId="320"/>
            <ac:spMk id="5" creationId="{AE587B2B-6374-4E39-B603-3EF65C4DAF19}"/>
          </ac:spMkLst>
        </pc:spChg>
        <pc:spChg chg="del">
          <ac:chgData name="Emilio, George (Serco NA)" userId="32857422-8a8f-4293-9cb9-f9446a77b9f8" providerId="ADAL" clId="{5F0F7515-DCC6-4115-A273-6709F84D3578}" dt="2020-09-14T13:13:09.991" v="42" actId="478"/>
          <ac:spMkLst>
            <pc:docMk/>
            <pc:sldMk cId="582204017" sldId="320"/>
            <ac:spMk id="6" creationId="{1A74EC65-9D9B-4EFD-ADDC-F379F5C2435A}"/>
          </ac:spMkLst>
        </pc:spChg>
        <pc:spChg chg="del">
          <ac:chgData name="Emilio, George (Serco NA)" userId="32857422-8a8f-4293-9cb9-f9446a77b9f8" providerId="ADAL" clId="{5F0F7515-DCC6-4115-A273-6709F84D3578}" dt="2020-09-14T13:13:11.271" v="43" actId="478"/>
          <ac:spMkLst>
            <pc:docMk/>
            <pc:sldMk cId="582204017" sldId="320"/>
            <ac:spMk id="8" creationId="{68418976-DBCF-4344-B2CC-D08F62429BDC}"/>
          </ac:spMkLst>
        </pc:spChg>
        <pc:spChg chg="del mod">
          <ac:chgData name="Emilio, George (Serco NA)" userId="32857422-8a8f-4293-9cb9-f9446a77b9f8" providerId="ADAL" clId="{5F0F7515-DCC6-4115-A273-6709F84D3578}" dt="2020-09-14T13:13:06.775" v="40"/>
          <ac:spMkLst>
            <pc:docMk/>
            <pc:sldMk cId="582204017" sldId="320"/>
            <ac:spMk id="10" creationId="{79F0447F-F85C-40F5-86B0-60C34BA871AF}"/>
          </ac:spMkLst>
        </pc:spChg>
        <pc:spChg chg="add mod">
          <ac:chgData name="Emilio, George (Serco NA)" userId="32857422-8a8f-4293-9cb9-f9446a77b9f8" providerId="ADAL" clId="{5F0F7515-DCC6-4115-A273-6709F84D3578}" dt="2020-09-14T15:09:38.681" v="1272" actId="1038"/>
          <ac:spMkLst>
            <pc:docMk/>
            <pc:sldMk cId="582204017" sldId="320"/>
            <ac:spMk id="11" creationId="{E0690C02-1CB4-4436-88D6-C57D8E104F75}"/>
          </ac:spMkLst>
        </pc:spChg>
      </pc:sldChg>
      <pc:sldChg chg="del">
        <pc:chgData name="Emilio, George (Serco NA)" userId="32857422-8a8f-4293-9cb9-f9446a77b9f8" providerId="ADAL" clId="{5F0F7515-DCC6-4115-A273-6709F84D3578}" dt="2020-09-14T13:09:29.024" v="1" actId="47"/>
        <pc:sldMkLst>
          <pc:docMk/>
          <pc:sldMk cId="2652435817" sldId="321"/>
        </pc:sldMkLst>
      </pc:sldChg>
      <pc:sldChg chg="del">
        <pc:chgData name="Emilio, George (Serco NA)" userId="32857422-8a8f-4293-9cb9-f9446a77b9f8" providerId="ADAL" clId="{5F0F7515-DCC6-4115-A273-6709F84D3578}" dt="2020-09-14T13:09:33.369" v="2" actId="47"/>
        <pc:sldMkLst>
          <pc:docMk/>
          <pc:sldMk cId="770853587" sldId="322"/>
        </pc:sldMkLst>
      </pc:sldChg>
      <pc:sldChg chg="modSp mod setBg">
        <pc:chgData name="Emilio, George (Serco NA)" userId="32857422-8a8f-4293-9cb9-f9446a77b9f8" providerId="ADAL" clId="{5F0F7515-DCC6-4115-A273-6709F84D3578}" dt="2020-09-15T20:00:32.940" v="1451" actId="207"/>
        <pc:sldMkLst>
          <pc:docMk/>
          <pc:sldMk cId="3220025119" sldId="323"/>
        </pc:sldMkLst>
        <pc:spChg chg="mod">
          <ac:chgData name="Emilio, George (Serco NA)" userId="32857422-8a8f-4293-9cb9-f9446a77b9f8" providerId="ADAL" clId="{5F0F7515-DCC6-4115-A273-6709F84D3578}" dt="2020-09-15T20:00:32.940" v="1451" actId="207"/>
          <ac:spMkLst>
            <pc:docMk/>
            <pc:sldMk cId="3220025119" sldId="323"/>
            <ac:spMk id="5" creationId="{DC3D3D41-E0BF-42AE-81E8-D8F1222E3D79}"/>
          </ac:spMkLst>
        </pc:spChg>
        <pc:spChg chg="mod">
          <ac:chgData name="Emilio, George (Serco NA)" userId="32857422-8a8f-4293-9cb9-f9446a77b9f8" providerId="ADAL" clId="{5F0F7515-DCC6-4115-A273-6709F84D3578}" dt="2020-09-15T13:40:57.414" v="1402" actId="108"/>
          <ac:spMkLst>
            <pc:docMk/>
            <pc:sldMk cId="3220025119" sldId="323"/>
            <ac:spMk id="6" creationId="{13E44E62-DA48-47B8-98F9-D3257ACC3B0D}"/>
          </ac:spMkLst>
        </pc:spChg>
      </pc:sldChg>
      <pc:sldChg chg="addSp modSp mod setBg modAnim">
        <pc:chgData name="Emilio, George (Serco NA)" userId="32857422-8a8f-4293-9cb9-f9446a77b9f8" providerId="ADAL" clId="{5F0F7515-DCC6-4115-A273-6709F84D3578}" dt="2020-09-15T19:55:56.376" v="1432" actId="732"/>
        <pc:sldMkLst>
          <pc:docMk/>
          <pc:sldMk cId="2062579075" sldId="324"/>
        </pc:sldMkLst>
        <pc:spChg chg="mod">
          <ac:chgData name="Emilio, George (Serco NA)" userId="32857422-8a8f-4293-9cb9-f9446a77b9f8" providerId="ADAL" clId="{5F0F7515-DCC6-4115-A273-6709F84D3578}" dt="2020-09-14T14:46:22.431" v="1137" actId="20577"/>
          <ac:spMkLst>
            <pc:docMk/>
            <pc:sldMk cId="2062579075" sldId="324"/>
            <ac:spMk id="2" creationId="{82D18583-D87D-4374-9F9A-6F3B8D8A9D93}"/>
          </ac:spMkLst>
        </pc:spChg>
        <pc:spChg chg="add mod">
          <ac:chgData name="Emilio, George (Serco NA)" userId="32857422-8a8f-4293-9cb9-f9446a77b9f8" providerId="ADAL" clId="{5F0F7515-DCC6-4115-A273-6709F84D3578}" dt="2020-09-14T13:32:54.889" v="496" actId="403"/>
          <ac:spMkLst>
            <pc:docMk/>
            <pc:sldMk cId="2062579075" sldId="324"/>
            <ac:spMk id="4" creationId="{1B6140D7-0C6A-4AD8-9843-BF2AD31D0007}"/>
          </ac:spMkLst>
        </pc:spChg>
        <pc:spChg chg="add mod">
          <ac:chgData name="Emilio, George (Serco NA)" userId="32857422-8a8f-4293-9cb9-f9446a77b9f8" providerId="ADAL" clId="{5F0F7515-DCC6-4115-A273-6709F84D3578}" dt="2020-09-14T13:38:20.578" v="536" actId="14100"/>
          <ac:spMkLst>
            <pc:docMk/>
            <pc:sldMk cId="2062579075" sldId="324"/>
            <ac:spMk id="18" creationId="{867932F3-27B7-4E95-8D0B-D6A10A954CE5}"/>
          </ac:spMkLst>
        </pc:spChg>
        <pc:spChg chg="mod">
          <ac:chgData name="Emilio, George (Serco NA)" userId="32857422-8a8f-4293-9cb9-f9446a77b9f8" providerId="ADAL" clId="{5F0F7515-DCC6-4115-A273-6709F84D3578}" dt="2020-09-14T14:15:29.837" v="906" actId="20577"/>
          <ac:spMkLst>
            <pc:docMk/>
            <pc:sldMk cId="2062579075" sldId="324"/>
            <ac:spMk id="20" creationId="{9CB113AD-22B4-4F52-B6FA-41F85EE8E0B3}"/>
          </ac:spMkLst>
        </pc:spChg>
        <pc:spChg chg="mod">
          <ac:chgData name="Emilio, George (Serco NA)" userId="32857422-8a8f-4293-9cb9-f9446a77b9f8" providerId="ADAL" clId="{5F0F7515-DCC6-4115-A273-6709F84D3578}" dt="2020-09-14T15:09:30.789" v="1268" actId="1035"/>
          <ac:spMkLst>
            <pc:docMk/>
            <pc:sldMk cId="2062579075" sldId="324"/>
            <ac:spMk id="55" creationId="{89A1527A-B686-45D5-8852-CDEFE950EDB7}"/>
          </ac:spMkLst>
        </pc:spChg>
        <pc:grpChg chg="mod">
          <ac:chgData name="Emilio, George (Serco NA)" userId="32857422-8a8f-4293-9cb9-f9446a77b9f8" providerId="ADAL" clId="{5F0F7515-DCC6-4115-A273-6709F84D3578}" dt="2020-09-14T13:33:53.395" v="499" actId="1076"/>
          <ac:grpSpMkLst>
            <pc:docMk/>
            <pc:sldMk cId="2062579075" sldId="324"/>
            <ac:grpSpMk id="3" creationId="{9C80A1D9-FE37-4D02-AC71-A18ECAC9101D}"/>
          </ac:grpSpMkLst>
        </pc:grpChg>
        <pc:grpChg chg="mod">
          <ac:chgData name="Emilio, George (Serco NA)" userId="32857422-8a8f-4293-9cb9-f9446a77b9f8" providerId="ADAL" clId="{5F0F7515-DCC6-4115-A273-6709F84D3578}" dt="2020-09-14T13:34:07.169" v="502" actId="1076"/>
          <ac:grpSpMkLst>
            <pc:docMk/>
            <pc:sldMk cId="2062579075" sldId="324"/>
            <ac:grpSpMk id="46" creationId="{8EDB8EBF-FADD-411B-9808-7D8F98CAA6C9}"/>
          </ac:grpSpMkLst>
        </pc:grpChg>
        <pc:picChg chg="mod modCrop">
          <ac:chgData name="Emilio, George (Serco NA)" userId="32857422-8a8f-4293-9cb9-f9446a77b9f8" providerId="ADAL" clId="{5F0F7515-DCC6-4115-A273-6709F84D3578}" dt="2020-09-15T19:55:56.376" v="1432" actId="732"/>
          <ac:picMkLst>
            <pc:docMk/>
            <pc:sldMk cId="2062579075" sldId="324"/>
            <ac:picMk id="24" creationId="{172811B3-D088-4A53-A002-E22A266D05F7}"/>
          </ac:picMkLst>
        </pc:picChg>
      </pc:sldChg>
      <pc:sldChg chg="modSp mod setBg">
        <pc:chgData name="Emilio, George (Serco NA)" userId="32857422-8a8f-4293-9cb9-f9446a77b9f8" providerId="ADAL" clId="{5F0F7515-DCC6-4115-A273-6709F84D3578}" dt="2020-09-15T19:54:29.401" v="1427"/>
        <pc:sldMkLst>
          <pc:docMk/>
          <pc:sldMk cId="1672510829" sldId="325"/>
        </pc:sldMkLst>
        <pc:grpChg chg="mod">
          <ac:chgData name="Emilio, George (Serco NA)" userId="32857422-8a8f-4293-9cb9-f9446a77b9f8" providerId="ADAL" clId="{5F0F7515-DCC6-4115-A273-6709F84D3578}" dt="2020-09-14T13:54:37.545" v="802" actId="1076"/>
          <ac:grpSpMkLst>
            <pc:docMk/>
            <pc:sldMk cId="1672510829" sldId="325"/>
            <ac:grpSpMk id="8" creationId="{BA482C73-6FFF-44D3-99D1-9A265709644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C04E5-C5A4-4006-B3E6-325733DED68B}" type="datetimeFigureOut">
              <a:rPr lang="en-US" smtClean="0"/>
              <a:t>9/15/2020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7FC69F-8D9C-4F7B-B58E-B06443F89670}" type="slidenum">
              <a:rPr lang="en-US" smtClean="0"/>
              <a:t>‹#›</a:t>
            </a:fld>
            <a:endParaRPr lang="en-US"/>
          </a:p>
        </p:txBody>
      </p:sp>
    </p:spTree>
    <p:extLst>
      <p:ext uri="{BB962C8B-B14F-4D97-AF65-F5344CB8AC3E}">
        <p14:creationId xmlns:p14="http://schemas.microsoft.com/office/powerpoint/2010/main" val="371378565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CDCDA-4D2B-422D-AE32-C2D5CA64AC67}"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18958-500A-45E1-9886-86CC3007FD55}" type="slidenum">
              <a:rPr lang="en-US" smtClean="0"/>
              <a:t>‹#›</a:t>
            </a:fld>
            <a:endParaRPr lang="en-US"/>
          </a:p>
        </p:txBody>
      </p:sp>
    </p:spTree>
    <p:extLst>
      <p:ext uri="{BB962C8B-B14F-4D97-AF65-F5344CB8AC3E}">
        <p14:creationId xmlns:p14="http://schemas.microsoft.com/office/powerpoint/2010/main" val="17036479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958-500A-45E1-9886-86CC3007FD55}" type="slidenum">
              <a:rPr lang="en-US" smtClean="0"/>
              <a:t>1</a:t>
            </a:fld>
            <a:endParaRPr lang="en-US"/>
          </a:p>
        </p:txBody>
      </p:sp>
    </p:spTree>
    <p:extLst>
      <p:ext uri="{BB962C8B-B14F-4D97-AF65-F5344CB8AC3E}">
        <p14:creationId xmlns:p14="http://schemas.microsoft.com/office/powerpoint/2010/main" val="93701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A718958-500A-45E1-9886-86CC3007FD55}" type="slidenum">
              <a:rPr lang="en-US" smtClean="0"/>
              <a:t>4</a:t>
            </a:fld>
            <a:endParaRPr lang="en-US"/>
          </a:p>
        </p:txBody>
      </p:sp>
    </p:spTree>
    <p:extLst>
      <p:ext uri="{BB962C8B-B14F-4D97-AF65-F5344CB8AC3E}">
        <p14:creationId xmlns:p14="http://schemas.microsoft.com/office/powerpoint/2010/main" val="28861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958-500A-45E1-9886-86CC3007FD55}" type="slidenum">
              <a:rPr lang="en-US" smtClean="0"/>
              <a:t>5</a:t>
            </a:fld>
            <a:endParaRPr lang="en-US"/>
          </a:p>
        </p:txBody>
      </p:sp>
    </p:spTree>
    <p:extLst>
      <p:ext uri="{BB962C8B-B14F-4D97-AF65-F5344CB8AC3E}">
        <p14:creationId xmlns:p14="http://schemas.microsoft.com/office/powerpoint/2010/main" val="154972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958-500A-45E1-9886-86CC3007FD55}" type="slidenum">
              <a:rPr lang="en-US" smtClean="0"/>
              <a:t>6</a:t>
            </a:fld>
            <a:endParaRPr lang="en-US"/>
          </a:p>
        </p:txBody>
      </p:sp>
    </p:spTree>
    <p:extLst>
      <p:ext uri="{BB962C8B-B14F-4D97-AF65-F5344CB8AC3E}">
        <p14:creationId xmlns:p14="http://schemas.microsoft.com/office/powerpoint/2010/main" val="370843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958-500A-45E1-9886-86CC3007FD55}" type="slidenum">
              <a:rPr lang="en-US" smtClean="0"/>
              <a:t>8</a:t>
            </a:fld>
            <a:endParaRPr lang="en-US"/>
          </a:p>
        </p:txBody>
      </p:sp>
    </p:spTree>
    <p:extLst>
      <p:ext uri="{BB962C8B-B14F-4D97-AF65-F5344CB8AC3E}">
        <p14:creationId xmlns:p14="http://schemas.microsoft.com/office/powerpoint/2010/main" val="140783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8958-500A-45E1-9886-86CC3007FD55}" type="slidenum">
              <a:rPr lang="en-US" smtClean="0"/>
              <a:t>9</a:t>
            </a:fld>
            <a:endParaRPr lang="en-US"/>
          </a:p>
        </p:txBody>
      </p:sp>
    </p:spTree>
    <p:extLst>
      <p:ext uri="{BB962C8B-B14F-4D97-AF65-F5344CB8AC3E}">
        <p14:creationId xmlns:p14="http://schemas.microsoft.com/office/powerpoint/2010/main" val="781476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3724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359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317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081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4550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873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278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9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9/15/2020</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8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9/15/2020</a:t>
            </a:fld>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07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438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03634" y="6545590"/>
            <a:ext cx="184731" cy="261610"/>
          </a:xfrm>
          <a:prstGeom prst="rect">
            <a:avLst/>
          </a:prstGeom>
        </p:spPr>
        <p:txBody>
          <a:bodyPr vert="horz" wrap="none" lIns="91440" tIns="45720" rIns="91440" bIns="45720" rtlCol="0" anchor="b" anchorCtr="1">
            <a:spAutoFit/>
          </a:bodyPr>
          <a:lstStyle>
            <a:lvl1pPr algn="l">
              <a:defRPr sz="1100">
                <a:solidFill>
                  <a:schemeClr val="tx2"/>
                </a:solidFill>
              </a:defRPr>
            </a:lvl1pPr>
          </a:lstStyle>
          <a:p>
            <a:endParaRPr lang="en-US" dirty="0"/>
          </a:p>
        </p:txBody>
      </p:sp>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9/15/2020</a:t>
            </a:fld>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25181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pogoarchives.org/m/dni/john_boyd_compendium/destruction_and_creation.pdf#:~:text=Boyd%20September%203%2C%201976%20To%20comprehend%20and%20cope,by%20a%20changing%20environment.%20In%20this%20sense%2C%20the"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george.Emilio@serco-na.com"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esearchgate.net/publication/220498878_Problems_with_scoring_methods_and_ordinal_scales_in_risk_assessment/link/0912f4fa65c8550faf000000/download"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aviationweek.com/bca/cockpit-cognitive-biases-can-cause-real-troubl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rojectmanagementguru.com/riskmatrix.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17125" y="2985516"/>
            <a:ext cx="3717984" cy="27438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162" y="3775555"/>
            <a:ext cx="7326612" cy="707886"/>
          </a:xfrm>
          <a:prstGeom prst="rect">
            <a:avLst/>
          </a:prstGeom>
          <a:noFill/>
        </p:spPr>
        <p:txBody>
          <a:bodyPr wrap="square" rtlCol="0">
            <a:spAutoFit/>
          </a:bodyPr>
          <a:lstStyle/>
          <a:p>
            <a:r>
              <a:rPr lang="en-US" sz="2000" i="1" dirty="0"/>
              <a:t>If risk management is so effective, how did we end up with the 2007 financial crisis?  </a:t>
            </a:r>
          </a:p>
        </p:txBody>
      </p:sp>
      <p:sp>
        <p:nvSpPr>
          <p:cNvPr id="4" name="Title 3"/>
          <p:cNvSpPr>
            <a:spLocks noGrp="1"/>
          </p:cNvSpPr>
          <p:nvPr>
            <p:ph type="title"/>
          </p:nvPr>
        </p:nvSpPr>
        <p:spPr>
          <a:xfrm>
            <a:off x="157162" y="66675"/>
            <a:ext cx="11877675" cy="3520440"/>
          </a:xfrm>
        </p:spPr>
        <p:txBody>
          <a:bodyPr>
            <a:normAutofit/>
          </a:bodyPr>
          <a:lstStyle/>
          <a:p>
            <a:r>
              <a:rPr lang="en-US" sz="6600" dirty="0"/>
              <a:t>The Limitations of risk management</a:t>
            </a:r>
          </a:p>
        </p:txBody>
      </p:sp>
      <p:pic>
        <p:nvPicPr>
          <p:cNvPr id="3" name="Picture 2" descr="A close up of a sign&#10;&#10;Description automatically generated">
            <a:extLst>
              <a:ext uri="{FF2B5EF4-FFF2-40B4-BE49-F238E27FC236}">
                <a16:creationId xmlns:a16="http://schemas.microsoft.com/office/drawing/2014/main" id="{F7C7E6B9-A873-47E0-A948-EA8B1BAE403C}"/>
              </a:ext>
            </a:extLst>
          </p:cNvPr>
          <p:cNvPicPr>
            <a:picLocks noChangeAspect="1"/>
          </p:cNvPicPr>
          <p:nvPr/>
        </p:nvPicPr>
        <p:blipFill>
          <a:blip r:embed="rId4"/>
          <a:stretch>
            <a:fillRect/>
          </a:stretch>
        </p:blipFill>
        <p:spPr>
          <a:xfrm>
            <a:off x="374247" y="6032649"/>
            <a:ext cx="2003193" cy="696359"/>
          </a:xfrm>
          <a:prstGeom prst="rect">
            <a:avLst/>
          </a:prstGeom>
        </p:spPr>
      </p:pic>
      <p:sp>
        <p:nvSpPr>
          <p:cNvPr id="6" name="TextBox 5">
            <a:extLst>
              <a:ext uri="{FF2B5EF4-FFF2-40B4-BE49-F238E27FC236}">
                <a16:creationId xmlns:a16="http://schemas.microsoft.com/office/drawing/2014/main" id="{28517FEA-B061-443A-A8A8-295B22578107}"/>
              </a:ext>
            </a:extLst>
          </p:cNvPr>
          <p:cNvSpPr txBox="1"/>
          <p:nvPr/>
        </p:nvSpPr>
        <p:spPr>
          <a:xfrm>
            <a:off x="412202" y="5623830"/>
            <a:ext cx="3474942" cy="400110"/>
          </a:xfrm>
          <a:prstGeom prst="rect">
            <a:avLst/>
          </a:prstGeom>
          <a:noFill/>
        </p:spPr>
        <p:txBody>
          <a:bodyPr wrap="square" rtlCol="0">
            <a:spAutoFit/>
          </a:bodyPr>
          <a:lstStyle/>
          <a:p>
            <a:r>
              <a:rPr lang="en-US" sz="2000" dirty="0">
                <a:solidFill>
                  <a:schemeClr val="tx2">
                    <a:lumMod val="75000"/>
                  </a:schemeClr>
                </a:solidFill>
              </a:rPr>
              <a:t>George Emilio</a:t>
            </a:r>
          </a:p>
        </p:txBody>
      </p:sp>
    </p:spTree>
    <p:extLst>
      <p:ext uri="{BB962C8B-B14F-4D97-AF65-F5344CB8AC3E}">
        <p14:creationId xmlns:p14="http://schemas.microsoft.com/office/powerpoint/2010/main" val="342139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E44E62-DA48-47B8-98F9-D3257ACC3B0D}"/>
              </a:ext>
            </a:extLst>
          </p:cNvPr>
          <p:cNvSpPr/>
          <p:nvPr/>
        </p:nvSpPr>
        <p:spPr>
          <a:xfrm>
            <a:off x="339725" y="1320730"/>
            <a:ext cx="11407493" cy="2246769"/>
          </a:xfrm>
          <a:prstGeom prst="rect">
            <a:avLst/>
          </a:prstGeom>
        </p:spPr>
        <p:txBody>
          <a:bodyPr wrap="square">
            <a:spAutoFit/>
          </a:bodyPr>
          <a:lstStyle/>
          <a:p>
            <a:pPr marL="342900" indent="-342900">
              <a:spcAft>
                <a:spcPts val="4800"/>
              </a:spcAft>
              <a:buAutoNum type="arabicPeriod"/>
            </a:pPr>
            <a:r>
              <a:rPr lang="en-US" sz="2000" dirty="0">
                <a:solidFill>
                  <a:schemeClr val="tx2">
                    <a:lumMod val="75000"/>
                  </a:schemeClr>
                </a:solidFill>
              </a:rPr>
              <a:t>Risk Management often uses dubious math to keep things simple.</a:t>
            </a:r>
          </a:p>
          <a:p>
            <a:pPr marL="342900" indent="-342900">
              <a:spcAft>
                <a:spcPts val="4800"/>
              </a:spcAft>
              <a:buAutoNum type="arabicPeriod"/>
            </a:pPr>
            <a:r>
              <a:rPr lang="en-US" sz="2000" dirty="0">
                <a:solidFill>
                  <a:schemeClr val="tx2">
                    <a:lumMod val="75000"/>
                  </a:schemeClr>
                </a:solidFill>
              </a:rPr>
              <a:t>Risk Management relies on the language of probabilities…that can be counter-intuitive.</a:t>
            </a:r>
          </a:p>
          <a:p>
            <a:pPr marL="342900" indent="-342900">
              <a:spcAft>
                <a:spcPts val="4800"/>
              </a:spcAft>
              <a:buAutoNum type="arabicPeriod"/>
            </a:pPr>
            <a:r>
              <a:rPr lang="en-US" sz="2000" dirty="0">
                <a:solidFill>
                  <a:schemeClr val="tx2">
                    <a:lumMod val="75000"/>
                  </a:schemeClr>
                </a:solidFill>
              </a:rPr>
              <a:t>Cognitive biases will invade subjective processes.</a:t>
            </a:r>
          </a:p>
        </p:txBody>
      </p:sp>
      <p:sp>
        <p:nvSpPr>
          <p:cNvPr id="7" name="Title 1">
            <a:extLst>
              <a:ext uri="{FF2B5EF4-FFF2-40B4-BE49-F238E27FC236}">
                <a16:creationId xmlns:a16="http://schemas.microsoft.com/office/drawing/2014/main" id="{26380EE8-00A9-4EE5-9B12-305D130EAFAE}"/>
              </a:ext>
            </a:extLst>
          </p:cNvPr>
          <p:cNvSpPr txBox="1">
            <a:spLocks/>
          </p:cNvSpPr>
          <p:nvPr/>
        </p:nvSpPr>
        <p:spPr>
          <a:xfrm>
            <a:off x="339725" y="300299"/>
            <a:ext cx="9881226" cy="74038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Limits of Risk management</a:t>
            </a:r>
          </a:p>
        </p:txBody>
      </p:sp>
    </p:spTree>
    <p:extLst>
      <p:ext uri="{BB962C8B-B14F-4D97-AF65-F5344CB8AC3E}">
        <p14:creationId xmlns:p14="http://schemas.microsoft.com/office/powerpoint/2010/main" val="283298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E44E62-DA48-47B8-98F9-D3257ACC3B0D}"/>
              </a:ext>
            </a:extLst>
          </p:cNvPr>
          <p:cNvSpPr/>
          <p:nvPr/>
        </p:nvSpPr>
        <p:spPr>
          <a:xfrm>
            <a:off x="339725" y="1329438"/>
            <a:ext cx="11610105" cy="3939540"/>
          </a:xfrm>
          <a:prstGeom prst="rect">
            <a:avLst/>
          </a:prstGeom>
        </p:spPr>
        <p:txBody>
          <a:bodyPr wrap="square">
            <a:spAutoFit/>
          </a:bodyPr>
          <a:lstStyle/>
          <a:p>
            <a:pPr>
              <a:spcAft>
                <a:spcPts val="1200"/>
              </a:spcAft>
            </a:pPr>
            <a:r>
              <a:rPr lang="en-US" sz="2000" dirty="0">
                <a:solidFill>
                  <a:schemeClr val="tx2">
                    <a:lumMod val="75000"/>
                  </a:schemeClr>
                </a:solidFill>
              </a:rPr>
              <a:t>1. </a:t>
            </a:r>
            <a:r>
              <a:rPr lang="en-US" sz="2000" dirty="0">
                <a:solidFill>
                  <a:srgbClr val="FF0000"/>
                </a:solidFill>
              </a:rPr>
              <a:t>Risk</a:t>
            </a:r>
            <a:r>
              <a:rPr lang="en-US" sz="2000" dirty="0">
                <a:solidFill>
                  <a:schemeClr val="tx2">
                    <a:lumMod val="75000"/>
                  </a:schemeClr>
                </a:solidFill>
              </a:rPr>
              <a:t> is a characteristic of the hazard (hard to measure)…</a:t>
            </a:r>
          </a:p>
          <a:p>
            <a:pPr lvl="2">
              <a:spcAft>
                <a:spcPts val="1200"/>
              </a:spcAft>
            </a:pPr>
            <a:r>
              <a:rPr lang="en-US" sz="2000" dirty="0">
                <a:solidFill>
                  <a:schemeClr val="tx2">
                    <a:lumMod val="75000"/>
                  </a:schemeClr>
                </a:solidFill>
              </a:rPr>
              <a:t>…</a:t>
            </a:r>
            <a:r>
              <a:rPr lang="en-US" sz="2000" dirty="0">
                <a:solidFill>
                  <a:srgbClr val="0070C0"/>
                </a:solidFill>
              </a:rPr>
              <a:t>Resilience</a:t>
            </a:r>
            <a:r>
              <a:rPr lang="en-US" sz="2000" dirty="0">
                <a:solidFill>
                  <a:schemeClr val="tx2">
                    <a:lumMod val="75000"/>
                  </a:schemeClr>
                </a:solidFill>
              </a:rPr>
              <a:t> is a characteristic of the organization (easy to measure).</a:t>
            </a:r>
          </a:p>
          <a:p>
            <a:pPr>
              <a:spcAft>
                <a:spcPts val="1200"/>
              </a:spcAft>
            </a:pPr>
            <a:endParaRPr lang="en-US" sz="2000" dirty="0">
              <a:solidFill>
                <a:schemeClr val="tx2">
                  <a:lumMod val="75000"/>
                </a:schemeClr>
              </a:solidFill>
            </a:endParaRPr>
          </a:p>
          <a:p>
            <a:pPr>
              <a:spcAft>
                <a:spcPts val="1200"/>
              </a:spcAft>
            </a:pPr>
            <a:r>
              <a:rPr lang="en-US" sz="2000" dirty="0">
                <a:solidFill>
                  <a:schemeClr val="tx2">
                    <a:lumMod val="75000"/>
                  </a:schemeClr>
                </a:solidFill>
              </a:rPr>
              <a:t>2. </a:t>
            </a:r>
            <a:r>
              <a:rPr lang="en-US" sz="2000" dirty="0">
                <a:solidFill>
                  <a:srgbClr val="FF0000"/>
                </a:solidFill>
              </a:rPr>
              <a:t>Risk Management </a:t>
            </a:r>
            <a:r>
              <a:rPr lang="en-US" sz="2000" dirty="0">
                <a:solidFill>
                  <a:schemeClr val="tx2">
                    <a:lumMod val="75000"/>
                  </a:schemeClr>
                </a:solidFill>
              </a:rPr>
              <a:t>relies on counter-intuitive event probabilities…</a:t>
            </a:r>
          </a:p>
          <a:p>
            <a:pPr>
              <a:spcAft>
                <a:spcPts val="1200"/>
              </a:spcAft>
            </a:pPr>
            <a:r>
              <a:rPr lang="en-US" sz="2000" dirty="0">
                <a:solidFill>
                  <a:schemeClr val="tx2">
                    <a:lumMod val="75000"/>
                  </a:schemeClr>
                </a:solidFill>
              </a:rPr>
              <a:t>		…</a:t>
            </a:r>
            <a:r>
              <a:rPr lang="en-US" sz="2000" dirty="0">
                <a:solidFill>
                  <a:srgbClr val="0070C0"/>
                </a:solidFill>
              </a:rPr>
              <a:t>Resilience</a:t>
            </a:r>
            <a:r>
              <a:rPr lang="en-US" sz="2000" dirty="0">
                <a:solidFill>
                  <a:schemeClr val="tx2">
                    <a:lumMod val="75000"/>
                  </a:schemeClr>
                </a:solidFill>
              </a:rPr>
              <a:t> </a:t>
            </a:r>
            <a:r>
              <a:rPr lang="en-US" sz="2000" dirty="0">
                <a:solidFill>
                  <a:srgbClr val="0070C0"/>
                </a:solidFill>
              </a:rPr>
              <a:t>Management</a:t>
            </a:r>
            <a:r>
              <a:rPr lang="en-US" sz="2000" dirty="0">
                <a:solidFill>
                  <a:schemeClr val="tx2">
                    <a:lumMod val="75000"/>
                  </a:schemeClr>
                </a:solidFill>
              </a:rPr>
              <a:t> emphasizes impact to better fit unpredictable environments.</a:t>
            </a:r>
          </a:p>
          <a:p>
            <a:pPr>
              <a:spcAft>
                <a:spcPts val="1200"/>
              </a:spcAft>
            </a:pPr>
            <a:endParaRPr lang="en-US" sz="2000" dirty="0">
              <a:solidFill>
                <a:schemeClr val="tx2">
                  <a:lumMod val="75000"/>
                </a:schemeClr>
              </a:solidFill>
            </a:endParaRPr>
          </a:p>
          <a:p>
            <a:pPr>
              <a:spcAft>
                <a:spcPts val="1200"/>
              </a:spcAft>
            </a:pPr>
            <a:r>
              <a:rPr lang="en-US" sz="2000" dirty="0">
                <a:solidFill>
                  <a:schemeClr val="tx2">
                    <a:lumMod val="75000"/>
                  </a:schemeClr>
                </a:solidFill>
              </a:rPr>
              <a:t>3. </a:t>
            </a:r>
            <a:r>
              <a:rPr lang="en-US" sz="2000" dirty="0">
                <a:solidFill>
                  <a:srgbClr val="FF0000"/>
                </a:solidFill>
              </a:rPr>
              <a:t>Risk Management </a:t>
            </a:r>
            <a:r>
              <a:rPr lang="en-US" sz="2000" dirty="0">
                <a:solidFill>
                  <a:schemeClr val="tx2">
                    <a:lumMod val="75000"/>
                  </a:schemeClr>
                </a:solidFill>
              </a:rPr>
              <a:t>is an effort of analysis (pulling data apart to look for new insights)…</a:t>
            </a:r>
          </a:p>
          <a:p>
            <a:pPr lvl="2">
              <a:spcAft>
                <a:spcPts val="1200"/>
              </a:spcAft>
            </a:pPr>
            <a:r>
              <a:rPr lang="en-US" sz="2000" dirty="0">
                <a:solidFill>
                  <a:schemeClr val="tx2">
                    <a:lumMod val="75000"/>
                  </a:schemeClr>
                </a:solidFill>
              </a:rPr>
              <a:t>…</a:t>
            </a:r>
            <a:r>
              <a:rPr lang="en-US" sz="2000" dirty="0">
                <a:solidFill>
                  <a:srgbClr val="0070C0"/>
                </a:solidFill>
              </a:rPr>
              <a:t>Resilience Management </a:t>
            </a:r>
            <a:r>
              <a:rPr lang="en-US" sz="2000" dirty="0">
                <a:solidFill>
                  <a:schemeClr val="tx2">
                    <a:lumMod val="75000"/>
                  </a:schemeClr>
                </a:solidFill>
              </a:rPr>
              <a:t>is an effort of synthesis (looking for new conceptual viewpoints that provide a better fit to new environments).  </a:t>
            </a:r>
          </a:p>
        </p:txBody>
      </p:sp>
      <p:sp>
        <p:nvSpPr>
          <p:cNvPr id="7" name="Title 1">
            <a:extLst>
              <a:ext uri="{FF2B5EF4-FFF2-40B4-BE49-F238E27FC236}">
                <a16:creationId xmlns:a16="http://schemas.microsoft.com/office/drawing/2014/main" id="{26380EE8-00A9-4EE5-9B12-305D130EAFAE}"/>
              </a:ext>
            </a:extLst>
          </p:cNvPr>
          <p:cNvSpPr txBox="1">
            <a:spLocks/>
          </p:cNvSpPr>
          <p:nvPr/>
        </p:nvSpPr>
        <p:spPr>
          <a:xfrm>
            <a:off x="339725" y="300299"/>
            <a:ext cx="9881226" cy="74038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Benefits of resilience management</a:t>
            </a:r>
          </a:p>
        </p:txBody>
      </p:sp>
      <p:sp>
        <p:nvSpPr>
          <p:cNvPr id="5" name="TextBox 4">
            <a:extLst>
              <a:ext uri="{FF2B5EF4-FFF2-40B4-BE49-F238E27FC236}">
                <a16:creationId xmlns:a16="http://schemas.microsoft.com/office/drawing/2014/main" id="{DC3D3D41-E0BF-42AE-81E8-D8F1222E3D79}"/>
              </a:ext>
            </a:extLst>
          </p:cNvPr>
          <p:cNvSpPr txBox="1"/>
          <p:nvPr/>
        </p:nvSpPr>
        <p:spPr>
          <a:xfrm>
            <a:off x="7033345" y="5296982"/>
            <a:ext cx="4061859" cy="1415772"/>
          </a:xfrm>
          <a:prstGeom prst="rect">
            <a:avLst/>
          </a:prstGeom>
          <a:noFill/>
        </p:spPr>
        <p:txBody>
          <a:bodyPr wrap="square">
            <a:spAutoFit/>
          </a:bodyPr>
          <a:lstStyle/>
          <a:p>
            <a:pPr algn="r"/>
            <a:r>
              <a:rPr lang="en-US" sz="1400" dirty="0">
                <a:hlinkClick r:id="rId3">
                  <a:extLst>
                    <a:ext uri="{A12FA001-AC4F-418D-AE19-62706E023703}">
                      <ahyp:hlinkClr xmlns:ahyp="http://schemas.microsoft.com/office/drawing/2018/hyperlinkcolor" val="tx"/>
                    </a:ext>
                  </a:extLst>
                </a:hlinkClick>
              </a:rPr>
              <a:t>John Boyd: </a:t>
            </a:r>
            <a:r>
              <a:rPr lang="en-US" sz="1200" dirty="0">
                <a:solidFill>
                  <a:srgbClr val="0070C0"/>
                </a:solidFill>
                <a:hlinkClick r:id="rId3">
                  <a:extLst>
                    <a:ext uri="{A12FA001-AC4F-418D-AE19-62706E023703}">
                      <ahyp:hlinkClr xmlns:ahyp="http://schemas.microsoft.com/office/drawing/2018/hyperlinkcolor" val="tx"/>
                    </a:ext>
                  </a:extLst>
                </a:hlinkClick>
              </a:rPr>
              <a:t>http://pogoarchives.org/m/dni/john_boyd_compendium/destruction_and_creation.pdf#:~:text=Boyd%20September%203%2C%201976%20To%20comprehend%20and%20cope,by%20a%20changing%20environment.%20In%20this%20sense%2C%20the</a:t>
            </a:r>
            <a:endParaRPr lang="en-US" sz="1200" dirty="0">
              <a:solidFill>
                <a:srgbClr val="0070C0"/>
              </a:solidFill>
            </a:endParaRPr>
          </a:p>
          <a:p>
            <a:pPr algn="r"/>
            <a:endParaRPr lang="en-US" sz="1200" dirty="0">
              <a:solidFill>
                <a:srgbClr val="7030A0"/>
              </a:solidFill>
            </a:endParaRPr>
          </a:p>
        </p:txBody>
      </p:sp>
    </p:spTree>
    <p:extLst>
      <p:ext uri="{BB962C8B-B14F-4D97-AF65-F5344CB8AC3E}">
        <p14:creationId xmlns:p14="http://schemas.microsoft.com/office/powerpoint/2010/main" val="322002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380EE8-00A9-4EE5-9B12-305D130EAFAE}"/>
              </a:ext>
            </a:extLst>
          </p:cNvPr>
          <p:cNvSpPr txBox="1">
            <a:spLocks/>
          </p:cNvSpPr>
          <p:nvPr/>
        </p:nvSpPr>
        <p:spPr>
          <a:xfrm>
            <a:off x="339725" y="300299"/>
            <a:ext cx="9881226" cy="74038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Questions</a:t>
            </a:r>
          </a:p>
        </p:txBody>
      </p:sp>
      <p:grpSp>
        <p:nvGrpSpPr>
          <p:cNvPr id="8" name="Group 7">
            <a:extLst>
              <a:ext uri="{FF2B5EF4-FFF2-40B4-BE49-F238E27FC236}">
                <a16:creationId xmlns:a16="http://schemas.microsoft.com/office/drawing/2014/main" id="{BA482C73-6FFF-44D3-99D1-9A265709644C}"/>
              </a:ext>
            </a:extLst>
          </p:cNvPr>
          <p:cNvGrpSpPr/>
          <p:nvPr/>
        </p:nvGrpSpPr>
        <p:grpSpPr>
          <a:xfrm>
            <a:off x="3352800" y="2121799"/>
            <a:ext cx="5486400" cy="1754326"/>
            <a:chOff x="3256767" y="4940155"/>
            <a:chExt cx="5486400" cy="1754326"/>
          </a:xfrm>
        </p:grpSpPr>
        <p:sp>
          <p:nvSpPr>
            <p:cNvPr id="2" name="TextBox 1">
              <a:extLst>
                <a:ext uri="{FF2B5EF4-FFF2-40B4-BE49-F238E27FC236}">
                  <a16:creationId xmlns:a16="http://schemas.microsoft.com/office/drawing/2014/main" id="{F99A86EC-7A25-4812-B472-C6CF0CFB5083}"/>
                </a:ext>
              </a:extLst>
            </p:cNvPr>
            <p:cNvSpPr txBox="1"/>
            <p:nvPr/>
          </p:nvSpPr>
          <p:spPr>
            <a:xfrm>
              <a:off x="3256767" y="4940155"/>
              <a:ext cx="5486400" cy="1754326"/>
            </a:xfrm>
            <a:prstGeom prst="rect">
              <a:avLst/>
            </a:prstGeom>
            <a:solidFill>
              <a:schemeClr val="bg1">
                <a:lumMod val="95000"/>
              </a:schemeClr>
            </a:solidFill>
            <a:ln>
              <a:solidFill>
                <a:schemeClr val="tx1">
                  <a:lumMod val="65000"/>
                  <a:lumOff val="35000"/>
                </a:schemeClr>
              </a:solidFill>
            </a:ln>
            <a:effectLst>
              <a:outerShdw blurRad="50800" dist="38100" dir="2700000" algn="tl" rotWithShape="0">
                <a:prstClr val="black">
                  <a:alpha val="40000"/>
                </a:prstClr>
              </a:outerShdw>
            </a:effectLst>
          </p:spPr>
          <p:txBody>
            <a:bodyPr wrap="square" rtlCol="0">
              <a:spAutoFit/>
            </a:bodyPr>
            <a:lstStyle/>
            <a:p>
              <a:r>
                <a:rPr lang="en-US" dirty="0"/>
                <a:t>George Emilio</a:t>
              </a:r>
            </a:p>
            <a:p>
              <a:r>
                <a:rPr lang="en-US" dirty="0"/>
                <a:t>Director of Aviation Research</a:t>
              </a:r>
            </a:p>
            <a:p>
              <a:r>
                <a:rPr lang="en-US" dirty="0"/>
                <a:t>Serco Inc.</a:t>
              </a:r>
            </a:p>
            <a:p>
              <a:endParaRPr lang="en-US" dirty="0"/>
            </a:p>
            <a:p>
              <a:r>
                <a:rPr lang="en-US" dirty="0">
                  <a:hlinkClick r:id="rId3"/>
                </a:rPr>
                <a:t>george.emilio@serco-na.com</a:t>
              </a:r>
              <a:endParaRPr lang="en-US" dirty="0"/>
            </a:p>
            <a:p>
              <a:r>
                <a:rPr lang="en-US" dirty="0"/>
                <a:t>707-725-7156</a:t>
              </a:r>
            </a:p>
          </p:txBody>
        </p:sp>
        <p:pic>
          <p:nvPicPr>
            <p:cNvPr id="4" name="Picture 3" descr="A close up of a sign&#10;&#10;Description automatically generated">
              <a:extLst>
                <a:ext uri="{FF2B5EF4-FFF2-40B4-BE49-F238E27FC236}">
                  <a16:creationId xmlns:a16="http://schemas.microsoft.com/office/drawing/2014/main" id="{3F318C96-6096-4449-B54D-B79DF1E27633}"/>
                </a:ext>
              </a:extLst>
            </p:cNvPr>
            <p:cNvPicPr>
              <a:picLocks noChangeAspect="1"/>
            </p:cNvPicPr>
            <p:nvPr/>
          </p:nvPicPr>
          <p:blipFill>
            <a:blip r:embed="rId4"/>
            <a:stretch>
              <a:fillRect/>
            </a:stretch>
          </p:blipFill>
          <p:spPr>
            <a:xfrm>
              <a:off x="6776124" y="5064280"/>
              <a:ext cx="1816731" cy="538637"/>
            </a:xfrm>
            <a:prstGeom prst="rect">
              <a:avLst/>
            </a:prstGeom>
          </p:spPr>
        </p:pic>
      </p:grpSp>
    </p:spTree>
    <p:extLst>
      <p:ext uri="{BB962C8B-B14F-4D97-AF65-F5344CB8AC3E}">
        <p14:creationId xmlns:p14="http://schemas.microsoft.com/office/powerpoint/2010/main" val="167251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74166A-D025-4FF5-AE03-F1E0B065322F}"/>
              </a:ext>
            </a:extLst>
          </p:cNvPr>
          <p:cNvSpPr/>
          <p:nvPr/>
        </p:nvSpPr>
        <p:spPr>
          <a:xfrm>
            <a:off x="457200" y="772756"/>
            <a:ext cx="11052751" cy="2263889"/>
          </a:xfrm>
          <a:prstGeom prst="rect">
            <a:avLst/>
          </a:prstGeom>
        </p:spPr>
        <p:txBody>
          <a:bodyPr wrap="square">
            <a:spAutoFit/>
          </a:bodyPr>
          <a:lstStyle/>
          <a:p>
            <a:pPr>
              <a:lnSpc>
                <a:spcPct val="150000"/>
              </a:lnSpc>
            </a:pPr>
            <a:r>
              <a:rPr lang="en-US" sz="1600" dirty="0"/>
              <a:t>The troubled American International Group Inc., for example, was a leader in risk management and even maintained a risk-management subsidiary. Its former CEO Maurice R. “Hank” Greenberg boasted that </a:t>
            </a:r>
            <a:r>
              <a:rPr lang="en-US" sz="1600" dirty="0">
                <a:solidFill>
                  <a:srgbClr val="0070C0"/>
                </a:solidFill>
              </a:rPr>
              <a:t>AIG had “the best risk management </a:t>
            </a:r>
            <a:r>
              <a:rPr lang="en-US" sz="1600" dirty="0"/>
              <a:t>[departments] in the damn industry.” </a:t>
            </a:r>
            <a:r>
              <a:rPr lang="en-US" sz="1600" dirty="0">
                <a:solidFill>
                  <a:srgbClr val="0070C0"/>
                </a:solidFill>
              </a:rPr>
              <a:t>Bear Stearns Cos. claimed the “best-in-class processes in analyzing and managing … risk”</a:t>
            </a:r>
            <a:r>
              <a:rPr lang="en-US" sz="1600" dirty="0"/>
              <a:t>; even the New York Times cited the company’s “carefully honed reputation for sound risk management.” </a:t>
            </a:r>
            <a:r>
              <a:rPr lang="en-US" sz="1600" dirty="0">
                <a:solidFill>
                  <a:srgbClr val="0070C0"/>
                </a:solidFill>
              </a:rPr>
              <a:t>Fannie Mae touted its “excellent credit culture and risk-management capabilities,” </a:t>
            </a:r>
            <a:r>
              <a:rPr lang="en-US" sz="1600" dirty="0"/>
              <a:t>and </a:t>
            </a:r>
            <a:r>
              <a:rPr lang="en-US" sz="1600" dirty="0">
                <a:solidFill>
                  <a:srgbClr val="0070C0"/>
                </a:solidFill>
              </a:rPr>
              <a:t>Lehman Brothers Holdings Inc. prided itself on a “culture of risk management at every level of the firm.”</a:t>
            </a:r>
          </a:p>
        </p:txBody>
      </p:sp>
      <p:sp>
        <p:nvSpPr>
          <p:cNvPr id="5" name="Rectangle 4">
            <a:extLst>
              <a:ext uri="{FF2B5EF4-FFF2-40B4-BE49-F238E27FC236}">
                <a16:creationId xmlns:a16="http://schemas.microsoft.com/office/drawing/2014/main" id="{ACF18ECB-9517-4ACC-B9C8-53B2B9BEE692}"/>
              </a:ext>
            </a:extLst>
          </p:cNvPr>
          <p:cNvSpPr/>
          <p:nvPr/>
        </p:nvSpPr>
        <p:spPr>
          <a:xfrm>
            <a:off x="4935414" y="3036645"/>
            <a:ext cx="7139354" cy="276999"/>
          </a:xfrm>
          <a:prstGeom prst="rect">
            <a:avLst/>
          </a:prstGeom>
        </p:spPr>
        <p:txBody>
          <a:bodyPr wrap="square">
            <a:spAutoFit/>
          </a:bodyPr>
          <a:lstStyle/>
          <a:p>
            <a:r>
              <a:rPr lang="en-US" sz="1200" dirty="0"/>
              <a:t>https://sloanreview.mit.edu/article/how-to-manage-risk-after-risk-management-has-failed/</a:t>
            </a:r>
          </a:p>
        </p:txBody>
      </p:sp>
      <p:grpSp>
        <p:nvGrpSpPr>
          <p:cNvPr id="2" name="Group 1">
            <a:extLst>
              <a:ext uri="{FF2B5EF4-FFF2-40B4-BE49-F238E27FC236}">
                <a16:creationId xmlns:a16="http://schemas.microsoft.com/office/drawing/2014/main" id="{E6E0EC76-091C-4515-BE6A-3FBFEF258B4B}"/>
              </a:ext>
            </a:extLst>
          </p:cNvPr>
          <p:cNvGrpSpPr/>
          <p:nvPr/>
        </p:nvGrpSpPr>
        <p:grpSpPr>
          <a:xfrm>
            <a:off x="633045" y="3925552"/>
            <a:ext cx="10925910" cy="2473345"/>
            <a:chOff x="633045" y="3925552"/>
            <a:chExt cx="10925910" cy="2473345"/>
          </a:xfrm>
        </p:grpSpPr>
        <p:pic>
          <p:nvPicPr>
            <p:cNvPr id="3" name="Picture 2">
              <a:extLst>
                <a:ext uri="{FF2B5EF4-FFF2-40B4-BE49-F238E27FC236}">
                  <a16:creationId xmlns:a16="http://schemas.microsoft.com/office/drawing/2014/main" id="{B2734A59-E54A-46D0-9EBB-48C4CC5D7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045" y="4095480"/>
              <a:ext cx="3071222" cy="2303417"/>
            </a:xfrm>
            <a:prstGeom prst="rect">
              <a:avLst/>
            </a:prstGeom>
            <a:noFill/>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922DFAB-5311-4436-AEB3-EC49E71F72F4}"/>
                </a:ext>
              </a:extLst>
            </p:cNvPr>
            <p:cNvSpPr txBox="1"/>
            <p:nvPr/>
          </p:nvSpPr>
          <p:spPr>
            <a:xfrm>
              <a:off x="4935414" y="3925552"/>
              <a:ext cx="5138057" cy="369332"/>
            </a:xfrm>
            <a:prstGeom prst="rect">
              <a:avLst/>
            </a:prstGeom>
            <a:noFill/>
          </p:spPr>
          <p:txBody>
            <a:bodyPr wrap="square" rtlCol="0">
              <a:spAutoFit/>
            </a:bodyPr>
            <a:lstStyle/>
            <a:p>
              <a:pPr algn="ctr"/>
              <a:r>
                <a:rPr lang="en-US" dirty="0"/>
                <a:t>What Went Wrong?</a:t>
              </a:r>
            </a:p>
          </p:txBody>
        </p:sp>
        <p:sp>
          <p:nvSpPr>
            <p:cNvPr id="9" name="TextBox 8">
              <a:extLst>
                <a:ext uri="{FF2B5EF4-FFF2-40B4-BE49-F238E27FC236}">
                  <a16:creationId xmlns:a16="http://schemas.microsoft.com/office/drawing/2014/main" id="{370616F0-3963-4F3A-A479-AC06DFF2A2E8}"/>
                </a:ext>
              </a:extLst>
            </p:cNvPr>
            <p:cNvSpPr txBox="1"/>
            <p:nvPr/>
          </p:nvSpPr>
          <p:spPr>
            <a:xfrm>
              <a:off x="3926492" y="4362330"/>
              <a:ext cx="7632463" cy="1938992"/>
            </a:xfrm>
            <a:prstGeom prst="rect">
              <a:avLst/>
            </a:prstGeom>
            <a:noFill/>
          </p:spPr>
          <p:txBody>
            <a:bodyPr wrap="square" rtlCol="0">
              <a:spAutoFit/>
            </a:bodyPr>
            <a:lstStyle/>
            <a:p>
              <a:pPr marL="171450" indent="-171450">
                <a:spcAft>
                  <a:spcPts val="1800"/>
                </a:spcAft>
                <a:buFont typeface="Arial" panose="020B0604020202020204" pitchFamily="34" charset="0"/>
                <a:buChar char="•"/>
              </a:pPr>
              <a:r>
                <a:rPr lang="en-US" sz="1600" dirty="0"/>
                <a:t>Gaussian Copula Formula – simplified risk dependencies to pool mortgages</a:t>
              </a:r>
            </a:p>
            <a:p>
              <a:pPr marL="171450" indent="-171450">
                <a:spcAft>
                  <a:spcPts val="1800"/>
                </a:spcAft>
                <a:buFont typeface="Arial" panose="020B0604020202020204" pitchFamily="34" charset="0"/>
                <a:buChar char="•"/>
              </a:pPr>
              <a:r>
                <a:rPr lang="en-US" sz="1600" dirty="0"/>
                <a:t>The math paradox – using simplified math to make risk approachable</a:t>
              </a:r>
            </a:p>
            <a:p>
              <a:pPr marL="628650" lvl="1" indent="-171450">
                <a:spcAft>
                  <a:spcPts val="600"/>
                </a:spcAft>
                <a:buFont typeface="Arial" panose="020B0604020202020204" pitchFamily="34" charset="0"/>
                <a:buChar char="•"/>
              </a:pPr>
              <a:r>
                <a:rPr lang="en-US" sz="1600" dirty="0"/>
                <a:t>Quants vs Traders</a:t>
              </a:r>
            </a:p>
            <a:p>
              <a:pPr marL="628650" lvl="1" indent="-171450">
                <a:spcAft>
                  <a:spcPts val="600"/>
                </a:spcAft>
                <a:buFont typeface="Arial" panose="020B0604020202020204" pitchFamily="34" charset="0"/>
                <a:buChar char="•"/>
              </a:pPr>
              <a:r>
                <a:rPr lang="en-US" sz="1600" dirty="0"/>
                <a:t>Sophisticated math becomes opaque to the user community</a:t>
              </a:r>
            </a:p>
            <a:p>
              <a:pPr marL="628650" lvl="1" indent="-171450">
                <a:spcAft>
                  <a:spcPts val="600"/>
                </a:spcAft>
                <a:buFont typeface="Arial" panose="020B0604020202020204" pitchFamily="34" charset="0"/>
                <a:buChar char="•"/>
              </a:pPr>
              <a:r>
                <a:rPr lang="en-US" sz="1600" dirty="0"/>
                <a:t>Simple math may just be wrong</a:t>
              </a:r>
            </a:p>
          </p:txBody>
        </p:sp>
      </p:grpSp>
      <p:sp>
        <p:nvSpPr>
          <p:cNvPr id="6" name="Rectangle 5">
            <a:extLst>
              <a:ext uri="{FF2B5EF4-FFF2-40B4-BE49-F238E27FC236}">
                <a16:creationId xmlns:a16="http://schemas.microsoft.com/office/drawing/2014/main" id="{F72B0DCC-09DA-403C-9623-BDA4966430DC}"/>
              </a:ext>
            </a:extLst>
          </p:cNvPr>
          <p:cNvSpPr/>
          <p:nvPr/>
        </p:nvSpPr>
        <p:spPr>
          <a:xfrm>
            <a:off x="247444" y="171078"/>
            <a:ext cx="11591630" cy="400110"/>
          </a:xfrm>
          <a:prstGeom prst="rect">
            <a:avLst/>
          </a:prstGeom>
        </p:spPr>
        <p:txBody>
          <a:bodyPr wrap="square">
            <a:spAutoFit/>
          </a:bodyPr>
          <a:lstStyle/>
          <a:p>
            <a:r>
              <a:rPr lang="en-US" sz="2000" dirty="0">
                <a:solidFill>
                  <a:srgbClr val="C00000"/>
                </a:solidFill>
                <a:effectLst>
                  <a:outerShdw blurRad="38100" dist="38100" dir="2700000" algn="tl">
                    <a:srgbClr val="000000">
                      <a:alpha val="43137"/>
                    </a:srgbClr>
                  </a:outerShdw>
                </a:effectLst>
              </a:rPr>
              <a:t>Risk Management in the Financial Industry</a:t>
            </a:r>
            <a:endParaRPr lang="en-US" sz="2000" dirty="0"/>
          </a:p>
        </p:txBody>
      </p:sp>
    </p:spTree>
    <p:extLst>
      <p:ext uri="{BB962C8B-B14F-4D97-AF65-F5344CB8AC3E}">
        <p14:creationId xmlns:p14="http://schemas.microsoft.com/office/powerpoint/2010/main" val="128461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500487-FD2C-4C6B-BE9F-83828BEA1FAC}"/>
              </a:ext>
            </a:extLst>
          </p:cNvPr>
          <p:cNvSpPr txBox="1"/>
          <p:nvPr/>
        </p:nvSpPr>
        <p:spPr>
          <a:xfrm>
            <a:off x="457200" y="1409700"/>
            <a:ext cx="9134516" cy="4093428"/>
          </a:xfrm>
          <a:prstGeom prst="rect">
            <a:avLst/>
          </a:prstGeom>
          <a:noFill/>
        </p:spPr>
        <p:txBody>
          <a:bodyPr wrap="square" rtlCol="0">
            <a:spAutoFit/>
          </a:bodyPr>
          <a:lstStyle/>
          <a:p>
            <a:pPr marL="342900" indent="-342900">
              <a:spcAft>
                <a:spcPts val="4800"/>
              </a:spcAft>
              <a:buFont typeface="+mj-lt"/>
              <a:buAutoNum type="arabicPeriod"/>
            </a:pPr>
            <a:r>
              <a:rPr lang="en-US" sz="2000" dirty="0"/>
              <a:t>The Math Paradox: using dubious math to keep things simple</a:t>
            </a:r>
          </a:p>
          <a:p>
            <a:pPr marL="342900" indent="-342900">
              <a:spcAft>
                <a:spcPts val="4800"/>
              </a:spcAft>
              <a:buFont typeface="+mj-lt"/>
              <a:buAutoNum type="arabicPeriod"/>
            </a:pPr>
            <a:r>
              <a:rPr lang="en-US" sz="2000" dirty="0"/>
              <a:t>Probabilities (the language of risk) can be counter-intuitive</a:t>
            </a:r>
          </a:p>
          <a:p>
            <a:pPr marL="342900" indent="-342900">
              <a:spcAft>
                <a:spcPts val="4800"/>
              </a:spcAft>
              <a:buFont typeface="+mj-lt"/>
              <a:buAutoNum type="arabicPeriod"/>
            </a:pPr>
            <a:r>
              <a:rPr lang="en-US" sz="2000" dirty="0"/>
              <a:t>Cognitive Biases invade subjective processes</a:t>
            </a:r>
          </a:p>
          <a:p>
            <a:pPr marL="342900" indent="-342900">
              <a:spcAft>
                <a:spcPts val="4800"/>
              </a:spcAft>
              <a:buFont typeface="+mj-lt"/>
              <a:buAutoNum type="arabicPeriod"/>
            </a:pPr>
            <a:endParaRPr lang="en-US" sz="2000" dirty="0"/>
          </a:p>
          <a:p>
            <a:pPr marL="342900" indent="-342900">
              <a:spcAft>
                <a:spcPts val="4800"/>
              </a:spcAft>
              <a:buFont typeface="+mj-lt"/>
              <a:buAutoNum type="arabicPeriod"/>
            </a:pPr>
            <a:endParaRPr lang="en-US" sz="2000" dirty="0"/>
          </a:p>
        </p:txBody>
      </p:sp>
      <p:sp>
        <p:nvSpPr>
          <p:cNvPr id="5" name="Rectangle 4">
            <a:extLst>
              <a:ext uri="{FF2B5EF4-FFF2-40B4-BE49-F238E27FC236}">
                <a16:creationId xmlns:a16="http://schemas.microsoft.com/office/drawing/2014/main" id="{AE587B2B-6374-4E39-B603-3EF65C4DAF19}"/>
              </a:ext>
            </a:extLst>
          </p:cNvPr>
          <p:cNvSpPr/>
          <p:nvPr/>
        </p:nvSpPr>
        <p:spPr>
          <a:xfrm>
            <a:off x="247444" y="171078"/>
            <a:ext cx="11591630" cy="400110"/>
          </a:xfrm>
          <a:prstGeom prst="rect">
            <a:avLst/>
          </a:prstGeom>
        </p:spPr>
        <p:txBody>
          <a:bodyPr wrap="square">
            <a:spAutoFit/>
          </a:bodyPr>
          <a:lstStyle/>
          <a:p>
            <a:r>
              <a:rPr lang="en-US" sz="2000" dirty="0">
                <a:solidFill>
                  <a:srgbClr val="C00000"/>
                </a:solidFill>
                <a:effectLst>
                  <a:outerShdw blurRad="38100" dist="38100" dir="2700000" algn="tl">
                    <a:srgbClr val="000000">
                      <a:alpha val="43137"/>
                    </a:srgbClr>
                  </a:outerShdw>
                </a:effectLst>
              </a:rPr>
              <a:t>The Limitations of Risk Management</a:t>
            </a:r>
            <a:endParaRPr lang="en-US" sz="2000" dirty="0"/>
          </a:p>
        </p:txBody>
      </p:sp>
      <p:sp>
        <p:nvSpPr>
          <p:cNvPr id="11" name="TextBox 10">
            <a:extLst>
              <a:ext uri="{FF2B5EF4-FFF2-40B4-BE49-F238E27FC236}">
                <a16:creationId xmlns:a16="http://schemas.microsoft.com/office/drawing/2014/main" id="{E0690C02-1CB4-4436-88D6-C57D8E104F75}"/>
              </a:ext>
            </a:extLst>
          </p:cNvPr>
          <p:cNvSpPr txBox="1"/>
          <p:nvPr/>
        </p:nvSpPr>
        <p:spPr>
          <a:xfrm>
            <a:off x="1208855" y="6141122"/>
            <a:ext cx="9797143" cy="400110"/>
          </a:xfrm>
          <a:prstGeom prst="rect">
            <a:avLst/>
          </a:prstGeom>
          <a:noFill/>
        </p:spPr>
        <p:txBody>
          <a:bodyPr wrap="square">
            <a:spAutoFit/>
          </a:bodyPr>
          <a:lstStyle/>
          <a:p>
            <a:r>
              <a:rPr lang="en-US" sz="2000" dirty="0">
                <a:solidFill>
                  <a:srgbClr val="C00000"/>
                </a:solidFill>
                <a:effectLst>
                  <a:outerShdw blurRad="38100" dist="38100" dir="2700000" algn="tl">
                    <a:srgbClr val="000000">
                      <a:alpha val="43137"/>
                    </a:srgbClr>
                  </a:outerShdw>
                </a:effectLst>
              </a:rPr>
              <a:t>Risk Management:  Necessary, but not sufficient to ensure safety…it has its limits.</a:t>
            </a:r>
          </a:p>
        </p:txBody>
      </p:sp>
    </p:spTree>
    <p:extLst>
      <p:ext uri="{BB962C8B-B14F-4D97-AF65-F5344CB8AC3E}">
        <p14:creationId xmlns:p14="http://schemas.microsoft.com/office/powerpoint/2010/main" val="58220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18583-D87D-4374-9F9A-6F3B8D8A9D93}"/>
              </a:ext>
            </a:extLst>
          </p:cNvPr>
          <p:cNvSpPr/>
          <p:nvPr/>
        </p:nvSpPr>
        <p:spPr>
          <a:xfrm>
            <a:off x="247444" y="171078"/>
            <a:ext cx="10333820" cy="400110"/>
          </a:xfrm>
          <a:prstGeom prst="rect">
            <a:avLst/>
          </a:prstGeom>
        </p:spPr>
        <p:txBody>
          <a:bodyPr wrap="square">
            <a:spAutoFit/>
          </a:bodyPr>
          <a:lstStyle/>
          <a:p>
            <a:r>
              <a:rPr lang="en-US" sz="2000" dirty="0">
                <a:solidFill>
                  <a:srgbClr val="C00000"/>
                </a:solidFill>
                <a:effectLst>
                  <a:outerShdw blurRad="38100" dist="38100" dir="2700000" algn="tl">
                    <a:srgbClr val="000000">
                      <a:alpha val="43137"/>
                    </a:srgbClr>
                  </a:outerShdw>
                </a:effectLst>
              </a:rPr>
              <a:t>The </a:t>
            </a:r>
            <a:r>
              <a:rPr lang="en-US" sz="2000">
                <a:solidFill>
                  <a:srgbClr val="C00000"/>
                </a:solidFill>
                <a:effectLst>
                  <a:outerShdw blurRad="38100" dist="38100" dir="2700000" algn="tl">
                    <a:srgbClr val="000000">
                      <a:alpha val="43137"/>
                    </a:srgbClr>
                  </a:outerShdw>
                </a:effectLst>
              </a:rPr>
              <a:t>Math Paradox</a:t>
            </a:r>
            <a:endParaRPr lang="en-US" sz="2000" dirty="0"/>
          </a:p>
        </p:txBody>
      </p:sp>
      <p:sp>
        <p:nvSpPr>
          <p:cNvPr id="14" name="TextBox 13">
            <a:extLst>
              <a:ext uri="{FF2B5EF4-FFF2-40B4-BE49-F238E27FC236}">
                <a16:creationId xmlns:a16="http://schemas.microsoft.com/office/drawing/2014/main" id="{5B0827F8-5623-425C-AE63-29F42795D589}"/>
              </a:ext>
            </a:extLst>
          </p:cNvPr>
          <p:cNvSpPr txBox="1"/>
          <p:nvPr/>
        </p:nvSpPr>
        <p:spPr>
          <a:xfrm>
            <a:off x="388919" y="4889198"/>
            <a:ext cx="3654156" cy="369332"/>
          </a:xfrm>
          <a:prstGeom prst="rect">
            <a:avLst/>
          </a:prstGeom>
          <a:noFill/>
        </p:spPr>
        <p:txBody>
          <a:bodyPr wrap="square" rtlCol="0">
            <a:spAutoFit/>
          </a:bodyPr>
          <a:lstStyle/>
          <a:p>
            <a:pPr algn="ctr"/>
            <a:r>
              <a:rPr lang="en-US" dirty="0"/>
              <a:t>CLEAR &amp; SEVEN DAY</a:t>
            </a:r>
          </a:p>
        </p:txBody>
      </p:sp>
      <p:sp>
        <p:nvSpPr>
          <p:cNvPr id="15" name="TextBox 14">
            <a:extLst>
              <a:ext uri="{FF2B5EF4-FFF2-40B4-BE49-F238E27FC236}">
                <a16:creationId xmlns:a16="http://schemas.microsoft.com/office/drawing/2014/main" id="{F42F2CA1-AE71-4BAF-9775-FFCAFF3B761F}"/>
              </a:ext>
            </a:extLst>
          </p:cNvPr>
          <p:cNvSpPr txBox="1"/>
          <p:nvPr/>
        </p:nvSpPr>
        <p:spPr>
          <a:xfrm>
            <a:off x="4422757" y="4878207"/>
            <a:ext cx="3654156" cy="369332"/>
          </a:xfrm>
          <a:prstGeom prst="rect">
            <a:avLst/>
          </a:prstGeom>
          <a:noFill/>
        </p:spPr>
        <p:txBody>
          <a:bodyPr wrap="square" rtlCol="0">
            <a:spAutoFit/>
          </a:bodyPr>
          <a:lstStyle/>
          <a:p>
            <a:pPr algn="ctr"/>
            <a:r>
              <a:rPr lang="en-US" dirty="0"/>
              <a:t>STORMY, LOW CEILINGS</a:t>
            </a:r>
          </a:p>
        </p:txBody>
      </p:sp>
      <p:sp>
        <p:nvSpPr>
          <p:cNvPr id="16" name="TextBox 15">
            <a:extLst>
              <a:ext uri="{FF2B5EF4-FFF2-40B4-BE49-F238E27FC236}">
                <a16:creationId xmlns:a16="http://schemas.microsoft.com/office/drawing/2014/main" id="{0EAC62C2-D266-4D92-8D86-FC85D52BD15D}"/>
              </a:ext>
            </a:extLst>
          </p:cNvPr>
          <p:cNvSpPr txBox="1"/>
          <p:nvPr/>
        </p:nvSpPr>
        <p:spPr>
          <a:xfrm>
            <a:off x="8355133" y="4837882"/>
            <a:ext cx="3654156" cy="369332"/>
          </a:xfrm>
          <a:prstGeom prst="rect">
            <a:avLst/>
          </a:prstGeom>
          <a:noFill/>
        </p:spPr>
        <p:txBody>
          <a:bodyPr wrap="square" rtlCol="0">
            <a:spAutoFit/>
          </a:bodyPr>
          <a:lstStyle/>
          <a:p>
            <a:pPr algn="ctr"/>
            <a:r>
              <a:rPr lang="en-US" dirty="0"/>
              <a:t>TWO PILOTS</a:t>
            </a:r>
          </a:p>
        </p:txBody>
      </p:sp>
      <p:grpSp>
        <p:nvGrpSpPr>
          <p:cNvPr id="3" name="Group 2">
            <a:extLst>
              <a:ext uri="{FF2B5EF4-FFF2-40B4-BE49-F238E27FC236}">
                <a16:creationId xmlns:a16="http://schemas.microsoft.com/office/drawing/2014/main" id="{9C80A1D9-FE37-4D02-AC71-A18ECAC9101D}"/>
              </a:ext>
            </a:extLst>
          </p:cNvPr>
          <p:cNvGrpSpPr/>
          <p:nvPr/>
        </p:nvGrpSpPr>
        <p:grpSpPr>
          <a:xfrm>
            <a:off x="385230" y="1954080"/>
            <a:ext cx="11573899" cy="2590644"/>
            <a:chOff x="251133" y="3075073"/>
            <a:chExt cx="11573899" cy="2590644"/>
          </a:xfrm>
        </p:grpSpPr>
        <p:grpSp>
          <p:nvGrpSpPr>
            <p:cNvPr id="5" name="Group 4">
              <a:extLst>
                <a:ext uri="{FF2B5EF4-FFF2-40B4-BE49-F238E27FC236}">
                  <a16:creationId xmlns:a16="http://schemas.microsoft.com/office/drawing/2014/main" id="{48A7DB8B-0F8C-4AF9-B969-8A0417C5AA81}"/>
                </a:ext>
              </a:extLst>
            </p:cNvPr>
            <p:cNvGrpSpPr/>
            <p:nvPr/>
          </p:nvGrpSpPr>
          <p:grpSpPr>
            <a:xfrm>
              <a:off x="8286711" y="3075073"/>
              <a:ext cx="3538321" cy="2103761"/>
              <a:chOff x="158958" y="2761968"/>
              <a:chExt cx="3538321" cy="2103761"/>
            </a:xfrm>
          </p:grpSpPr>
          <p:pic>
            <p:nvPicPr>
              <p:cNvPr id="6" name="Picture 5">
                <a:extLst>
                  <a:ext uri="{FF2B5EF4-FFF2-40B4-BE49-F238E27FC236}">
                    <a16:creationId xmlns:a16="http://schemas.microsoft.com/office/drawing/2014/main" id="{42450011-616A-49A7-972A-60190FDE53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995"/>
              <a:stretch/>
            </p:blipFill>
            <p:spPr>
              <a:xfrm>
                <a:off x="158958" y="2761968"/>
                <a:ext cx="3538321" cy="2103761"/>
              </a:xfrm>
              <a:prstGeom prst="rect">
                <a:avLst/>
              </a:prstGeom>
              <a:ln>
                <a:solidFill>
                  <a:schemeClr val="accent1"/>
                </a:solidFill>
              </a:ln>
            </p:spPr>
          </p:pic>
          <p:pic>
            <p:nvPicPr>
              <p:cNvPr id="7" name="Picture 6">
                <a:extLst>
                  <a:ext uri="{FF2B5EF4-FFF2-40B4-BE49-F238E27FC236}">
                    <a16:creationId xmlns:a16="http://schemas.microsoft.com/office/drawing/2014/main" id="{F8B11234-7661-4825-B584-C8987F684B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637" t="46642" b="43706"/>
              <a:stretch/>
            </p:blipFill>
            <p:spPr>
              <a:xfrm>
                <a:off x="612647" y="3289716"/>
                <a:ext cx="1728939" cy="594164"/>
              </a:xfrm>
              <a:prstGeom prst="rect">
                <a:avLst/>
              </a:prstGeom>
              <a:ln>
                <a:solidFill>
                  <a:schemeClr val="accent1"/>
                </a:solidFill>
              </a:ln>
            </p:spPr>
          </p:pic>
        </p:grpSp>
        <p:grpSp>
          <p:nvGrpSpPr>
            <p:cNvPr id="8" name="Group 7">
              <a:extLst>
                <a:ext uri="{FF2B5EF4-FFF2-40B4-BE49-F238E27FC236}">
                  <a16:creationId xmlns:a16="http://schemas.microsoft.com/office/drawing/2014/main" id="{B21824D0-8CD5-4DFA-8426-B696AF284850}"/>
                </a:ext>
              </a:extLst>
            </p:cNvPr>
            <p:cNvGrpSpPr/>
            <p:nvPr/>
          </p:nvGrpSpPr>
          <p:grpSpPr>
            <a:xfrm>
              <a:off x="251133" y="3075073"/>
              <a:ext cx="3654156" cy="2105799"/>
              <a:chOff x="1" y="4032485"/>
              <a:chExt cx="6654800" cy="3622854"/>
            </a:xfrm>
          </p:grpSpPr>
          <p:pic>
            <p:nvPicPr>
              <p:cNvPr id="9" name="Picture 8">
                <a:extLst>
                  <a:ext uri="{FF2B5EF4-FFF2-40B4-BE49-F238E27FC236}">
                    <a16:creationId xmlns:a16="http://schemas.microsoft.com/office/drawing/2014/main" id="{89C32DCF-6589-43E9-AEC2-B8BAAEFAFB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896"/>
              <a:stretch/>
            </p:blipFill>
            <p:spPr>
              <a:xfrm>
                <a:off x="1" y="4032485"/>
                <a:ext cx="6654800" cy="3622854"/>
              </a:xfrm>
              <a:prstGeom prst="rect">
                <a:avLst/>
              </a:prstGeom>
              <a:ln>
                <a:solidFill>
                  <a:schemeClr val="accent1"/>
                </a:solidFill>
              </a:ln>
            </p:spPr>
          </p:pic>
          <p:pic>
            <p:nvPicPr>
              <p:cNvPr id="10" name="Picture 9">
                <a:extLst>
                  <a:ext uri="{FF2B5EF4-FFF2-40B4-BE49-F238E27FC236}">
                    <a16:creationId xmlns:a16="http://schemas.microsoft.com/office/drawing/2014/main" id="{FFD21CB3-5118-4801-92A8-4B15ADBF3B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5447" t="48019" b="42783"/>
              <a:stretch/>
            </p:blipFill>
            <p:spPr>
              <a:xfrm>
                <a:off x="946672" y="4922922"/>
                <a:ext cx="3138956" cy="929836"/>
              </a:xfrm>
              <a:prstGeom prst="rect">
                <a:avLst/>
              </a:prstGeom>
              <a:ln>
                <a:solidFill>
                  <a:schemeClr val="accent1"/>
                </a:solidFill>
              </a:ln>
            </p:spPr>
          </p:pic>
        </p:grpSp>
        <p:grpSp>
          <p:nvGrpSpPr>
            <p:cNvPr id="11" name="Group 10">
              <a:extLst>
                <a:ext uri="{FF2B5EF4-FFF2-40B4-BE49-F238E27FC236}">
                  <a16:creationId xmlns:a16="http://schemas.microsoft.com/office/drawing/2014/main" id="{DD49AB5D-7D58-49AE-8226-F4719D75D07B}"/>
                </a:ext>
              </a:extLst>
            </p:cNvPr>
            <p:cNvGrpSpPr/>
            <p:nvPr/>
          </p:nvGrpSpPr>
          <p:grpSpPr>
            <a:xfrm>
              <a:off x="4425107" y="3075847"/>
              <a:ext cx="3341786" cy="2105025"/>
              <a:chOff x="4395486" y="2759676"/>
              <a:chExt cx="5364464" cy="3502355"/>
            </a:xfrm>
          </p:grpSpPr>
          <p:pic>
            <p:nvPicPr>
              <p:cNvPr id="12" name="Picture 11">
                <a:extLst>
                  <a:ext uri="{FF2B5EF4-FFF2-40B4-BE49-F238E27FC236}">
                    <a16:creationId xmlns:a16="http://schemas.microsoft.com/office/drawing/2014/main" id="{AB24CAB3-B146-4B8E-BCD5-BE88FA4BB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6262"/>
              <a:stretch/>
            </p:blipFill>
            <p:spPr>
              <a:xfrm>
                <a:off x="4395486" y="2759676"/>
                <a:ext cx="5364464" cy="3502355"/>
              </a:xfrm>
              <a:prstGeom prst="rect">
                <a:avLst/>
              </a:prstGeom>
              <a:ln>
                <a:solidFill>
                  <a:schemeClr val="accent1"/>
                </a:solidFill>
              </a:ln>
            </p:spPr>
          </p:pic>
          <p:pic>
            <p:nvPicPr>
              <p:cNvPr id="13" name="Picture 12">
                <a:extLst>
                  <a:ext uri="{FF2B5EF4-FFF2-40B4-BE49-F238E27FC236}">
                    <a16:creationId xmlns:a16="http://schemas.microsoft.com/office/drawing/2014/main" id="{8A8A4F2D-3BCB-4D38-9E29-2D783C30B7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2944" t="47938" b="42453"/>
              <a:stretch/>
            </p:blipFill>
            <p:spPr>
              <a:xfrm>
                <a:off x="5166256" y="3729183"/>
                <a:ext cx="2919441" cy="899241"/>
              </a:xfrm>
              <a:prstGeom prst="rect">
                <a:avLst/>
              </a:prstGeom>
              <a:ln>
                <a:solidFill>
                  <a:schemeClr val="accent1"/>
                </a:solidFill>
              </a:ln>
            </p:spPr>
          </p:pic>
        </p:grpSp>
        <p:sp>
          <p:nvSpPr>
            <p:cNvPr id="20" name="TextBox 19">
              <a:extLst>
                <a:ext uri="{FF2B5EF4-FFF2-40B4-BE49-F238E27FC236}">
                  <a16:creationId xmlns:a16="http://schemas.microsoft.com/office/drawing/2014/main" id="{9CB113AD-22B4-4F52-B6FA-41F85EE8E0B3}"/>
                </a:ext>
              </a:extLst>
            </p:cNvPr>
            <p:cNvSpPr txBox="1"/>
            <p:nvPr/>
          </p:nvSpPr>
          <p:spPr>
            <a:xfrm>
              <a:off x="672986" y="5296385"/>
              <a:ext cx="2810449" cy="369332"/>
            </a:xfrm>
            <a:prstGeom prst="rect">
              <a:avLst/>
            </a:prstGeom>
            <a:noFill/>
          </p:spPr>
          <p:txBody>
            <a:bodyPr wrap="square" rtlCol="0">
              <a:spAutoFit/>
            </a:bodyPr>
            <a:lstStyle/>
            <a:p>
              <a:pPr algn="ctr"/>
              <a:r>
                <a:rPr lang="en-US" dirty="0"/>
                <a:t>Scenario #1: Baseline</a:t>
              </a:r>
            </a:p>
          </p:txBody>
        </p:sp>
        <p:sp>
          <p:nvSpPr>
            <p:cNvPr id="21" name="TextBox 20">
              <a:extLst>
                <a:ext uri="{FF2B5EF4-FFF2-40B4-BE49-F238E27FC236}">
                  <a16:creationId xmlns:a16="http://schemas.microsoft.com/office/drawing/2014/main" id="{10413411-D7E1-4677-BCCA-4F1683D927F6}"/>
                </a:ext>
              </a:extLst>
            </p:cNvPr>
            <p:cNvSpPr txBox="1"/>
            <p:nvPr/>
          </p:nvSpPr>
          <p:spPr>
            <a:xfrm>
              <a:off x="4690775" y="5278434"/>
              <a:ext cx="2810449" cy="369332"/>
            </a:xfrm>
            <a:prstGeom prst="rect">
              <a:avLst/>
            </a:prstGeom>
            <a:noFill/>
          </p:spPr>
          <p:txBody>
            <a:bodyPr wrap="square" rtlCol="0">
              <a:spAutoFit/>
            </a:bodyPr>
            <a:lstStyle/>
            <a:p>
              <a:pPr algn="ctr"/>
              <a:r>
                <a:rPr lang="en-US" dirty="0"/>
                <a:t>Scenario #2</a:t>
              </a:r>
            </a:p>
          </p:txBody>
        </p:sp>
        <p:sp>
          <p:nvSpPr>
            <p:cNvPr id="22" name="TextBox 21">
              <a:extLst>
                <a:ext uri="{FF2B5EF4-FFF2-40B4-BE49-F238E27FC236}">
                  <a16:creationId xmlns:a16="http://schemas.microsoft.com/office/drawing/2014/main" id="{C019C225-3275-43AB-BFDB-70EF7EDC1830}"/>
                </a:ext>
              </a:extLst>
            </p:cNvPr>
            <p:cNvSpPr txBox="1"/>
            <p:nvPr/>
          </p:nvSpPr>
          <p:spPr>
            <a:xfrm>
              <a:off x="8639201" y="5296385"/>
              <a:ext cx="2810449" cy="369332"/>
            </a:xfrm>
            <a:prstGeom prst="rect">
              <a:avLst/>
            </a:prstGeom>
            <a:noFill/>
          </p:spPr>
          <p:txBody>
            <a:bodyPr wrap="square" rtlCol="0">
              <a:spAutoFit/>
            </a:bodyPr>
            <a:lstStyle/>
            <a:p>
              <a:pPr algn="ctr"/>
              <a:r>
                <a:rPr lang="en-US" dirty="0"/>
                <a:t>Scenario #3</a:t>
              </a:r>
            </a:p>
          </p:txBody>
        </p:sp>
      </p:grpSp>
      <p:sp>
        <p:nvSpPr>
          <p:cNvPr id="55" name="Rectangle 54">
            <a:extLst>
              <a:ext uri="{FF2B5EF4-FFF2-40B4-BE49-F238E27FC236}">
                <a16:creationId xmlns:a16="http://schemas.microsoft.com/office/drawing/2014/main" id="{89A1527A-B686-45D5-8852-CDEFE950EDB7}"/>
              </a:ext>
            </a:extLst>
          </p:cNvPr>
          <p:cNvSpPr/>
          <p:nvPr/>
        </p:nvSpPr>
        <p:spPr>
          <a:xfrm>
            <a:off x="2883397" y="6130210"/>
            <a:ext cx="6433236" cy="400110"/>
          </a:xfrm>
          <a:prstGeom prst="rect">
            <a:avLst/>
          </a:prstGeom>
        </p:spPr>
        <p:txBody>
          <a:bodyPr wrap="none">
            <a:spAutoFit/>
          </a:bodyPr>
          <a:lstStyle/>
          <a:p>
            <a:pPr algn="ctr"/>
            <a:r>
              <a:rPr lang="en-US" sz="2000" dirty="0">
                <a:solidFill>
                  <a:srgbClr val="C00000"/>
                </a:solidFill>
                <a:effectLst>
                  <a:outerShdw blurRad="38100" dist="38100" dir="2700000" algn="tl">
                    <a:srgbClr val="000000">
                      <a:alpha val="43137"/>
                    </a:srgbClr>
                  </a:outerShdw>
                </a:effectLst>
              </a:rPr>
              <a:t>In this Scenario:  Two pilots are safer…but still riskier</a:t>
            </a:r>
          </a:p>
        </p:txBody>
      </p:sp>
      <p:sp>
        <p:nvSpPr>
          <p:cNvPr id="23" name="Rectangle 22">
            <a:extLst>
              <a:ext uri="{FF2B5EF4-FFF2-40B4-BE49-F238E27FC236}">
                <a16:creationId xmlns:a16="http://schemas.microsoft.com/office/drawing/2014/main" id="{A07D59E9-37FD-44E1-9C04-110C6BB18881}"/>
              </a:ext>
            </a:extLst>
          </p:cNvPr>
          <p:cNvSpPr/>
          <p:nvPr/>
        </p:nvSpPr>
        <p:spPr>
          <a:xfrm>
            <a:off x="912254" y="2807794"/>
            <a:ext cx="1723603" cy="20432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38086-0920-41CC-886E-E7DE41F7718B}"/>
              </a:ext>
            </a:extLst>
          </p:cNvPr>
          <p:cNvSpPr/>
          <p:nvPr/>
        </p:nvSpPr>
        <p:spPr>
          <a:xfrm>
            <a:off x="5039354" y="2865907"/>
            <a:ext cx="1818662" cy="21008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67BBC0-3EC8-42DE-80D6-273DDC2363B4}"/>
              </a:ext>
            </a:extLst>
          </p:cNvPr>
          <p:cNvSpPr/>
          <p:nvPr/>
        </p:nvSpPr>
        <p:spPr>
          <a:xfrm>
            <a:off x="8874497" y="2871665"/>
            <a:ext cx="1723603" cy="20432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5625B45-57DC-4ECD-99DA-5C1E219C92F9}"/>
              </a:ext>
            </a:extLst>
          </p:cNvPr>
          <p:cNvSpPr txBox="1"/>
          <p:nvPr/>
        </p:nvSpPr>
        <p:spPr>
          <a:xfrm>
            <a:off x="3951113" y="1493286"/>
            <a:ext cx="5354827" cy="369332"/>
          </a:xfrm>
          <a:prstGeom prst="rect">
            <a:avLst/>
          </a:prstGeom>
          <a:noFill/>
        </p:spPr>
        <p:txBody>
          <a:bodyPr wrap="square" rtlCol="0">
            <a:spAutoFit/>
          </a:bodyPr>
          <a:lstStyle/>
          <a:p>
            <a:r>
              <a:rPr lang="en-US" dirty="0"/>
              <a:t>Flight Risk of a Single General Aviation Flight</a:t>
            </a:r>
          </a:p>
        </p:txBody>
      </p:sp>
      <p:grpSp>
        <p:nvGrpSpPr>
          <p:cNvPr id="46" name="Group 45">
            <a:extLst>
              <a:ext uri="{FF2B5EF4-FFF2-40B4-BE49-F238E27FC236}">
                <a16:creationId xmlns:a16="http://schemas.microsoft.com/office/drawing/2014/main" id="{8EDB8EBF-FADD-411B-9808-7D8F98CAA6C9}"/>
              </a:ext>
            </a:extLst>
          </p:cNvPr>
          <p:cNvGrpSpPr/>
          <p:nvPr/>
        </p:nvGrpSpPr>
        <p:grpSpPr>
          <a:xfrm>
            <a:off x="881065" y="1442868"/>
            <a:ext cx="2907828" cy="2038319"/>
            <a:chOff x="863365" y="1547049"/>
            <a:chExt cx="2907828" cy="2038319"/>
          </a:xfrm>
        </p:grpSpPr>
        <p:grpSp>
          <p:nvGrpSpPr>
            <p:cNvPr id="54" name="Group 53">
              <a:extLst>
                <a:ext uri="{FF2B5EF4-FFF2-40B4-BE49-F238E27FC236}">
                  <a16:creationId xmlns:a16="http://schemas.microsoft.com/office/drawing/2014/main" id="{F615B361-FBB7-4583-8717-854A565CE863}"/>
                </a:ext>
              </a:extLst>
            </p:cNvPr>
            <p:cNvGrpSpPr/>
            <p:nvPr/>
          </p:nvGrpSpPr>
          <p:grpSpPr>
            <a:xfrm>
              <a:off x="863365" y="1547049"/>
              <a:ext cx="2907828" cy="2038319"/>
              <a:chOff x="1344098" y="2445512"/>
              <a:chExt cx="2907828" cy="2038319"/>
            </a:xfrm>
          </p:grpSpPr>
          <p:sp>
            <p:nvSpPr>
              <p:cNvPr id="17" name="Rectangle 16">
                <a:extLst>
                  <a:ext uri="{FF2B5EF4-FFF2-40B4-BE49-F238E27FC236}">
                    <a16:creationId xmlns:a16="http://schemas.microsoft.com/office/drawing/2014/main" id="{6EF2409B-0D74-4979-A430-8955D442FDAF}"/>
                  </a:ext>
                </a:extLst>
              </p:cNvPr>
              <p:cNvSpPr/>
              <p:nvPr/>
            </p:nvSpPr>
            <p:spPr>
              <a:xfrm>
                <a:off x="1708934" y="3927661"/>
                <a:ext cx="738554" cy="21485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72811B3-D088-4A53-A002-E22A266D05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735" b="-1"/>
              <a:stretch/>
            </p:blipFill>
            <p:spPr>
              <a:xfrm>
                <a:off x="1344098" y="2445512"/>
                <a:ext cx="2907828" cy="2038319"/>
              </a:xfrm>
              <a:prstGeom prst="rect">
                <a:avLst/>
              </a:prstGeom>
            </p:spPr>
          </p:pic>
          <p:sp>
            <p:nvSpPr>
              <p:cNvPr id="25" name="Oval 24">
                <a:extLst>
                  <a:ext uri="{FF2B5EF4-FFF2-40B4-BE49-F238E27FC236}">
                    <a16:creationId xmlns:a16="http://schemas.microsoft.com/office/drawing/2014/main" id="{5392773C-5447-4C0B-8477-C9193C47D744}"/>
                  </a:ext>
                </a:extLst>
              </p:cNvPr>
              <p:cNvSpPr/>
              <p:nvPr/>
            </p:nvSpPr>
            <p:spPr>
              <a:xfrm>
                <a:off x="1980160" y="2987597"/>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FC86243-DF2A-4BF9-872B-D53DA35EDD9F}"/>
                  </a:ext>
                </a:extLst>
              </p:cNvPr>
              <p:cNvSpPr/>
              <p:nvPr/>
            </p:nvSpPr>
            <p:spPr>
              <a:xfrm>
                <a:off x="2029185" y="3233870"/>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74DDD4F-1933-4270-81CC-5B0566C0CCD6}"/>
                  </a:ext>
                </a:extLst>
              </p:cNvPr>
              <p:cNvSpPr/>
              <p:nvPr/>
            </p:nvSpPr>
            <p:spPr>
              <a:xfrm>
                <a:off x="1931135" y="3452422"/>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0C1C433-6DC0-423C-B6BE-F55AF7F7DB05}"/>
                  </a:ext>
                </a:extLst>
              </p:cNvPr>
              <p:cNvSpPr/>
              <p:nvPr/>
            </p:nvSpPr>
            <p:spPr>
              <a:xfrm>
                <a:off x="2142019" y="3548216"/>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568DB09-BB9C-4912-881D-5B91ACB21771}"/>
                  </a:ext>
                </a:extLst>
              </p:cNvPr>
              <p:cNvSpPr/>
              <p:nvPr/>
            </p:nvSpPr>
            <p:spPr>
              <a:xfrm>
                <a:off x="1980160" y="3862878"/>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F39BBD-91D4-41EC-B3BF-5980C497668F}"/>
                  </a:ext>
                </a:extLst>
              </p:cNvPr>
              <p:cNvSpPr/>
              <p:nvPr/>
            </p:nvSpPr>
            <p:spPr>
              <a:xfrm>
                <a:off x="2127235" y="4134202"/>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83AB13-5FFD-4C01-A28C-1F77129AC321}"/>
                  </a:ext>
                </a:extLst>
              </p:cNvPr>
              <p:cNvSpPr/>
              <p:nvPr/>
            </p:nvSpPr>
            <p:spPr>
              <a:xfrm>
                <a:off x="1905032" y="4185723"/>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5B0459-A9DB-4F54-B80A-E1281C8DDFC6}"/>
                  </a:ext>
                </a:extLst>
              </p:cNvPr>
              <p:cNvSpPr/>
              <p:nvPr/>
            </p:nvSpPr>
            <p:spPr>
              <a:xfrm>
                <a:off x="2309665" y="3957930"/>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05B75C1-E9D6-42E0-9A0D-00F09FDC073D}"/>
                  </a:ext>
                </a:extLst>
              </p:cNvPr>
              <p:cNvSpPr/>
              <p:nvPr/>
            </p:nvSpPr>
            <p:spPr>
              <a:xfrm>
                <a:off x="2372358" y="4207975"/>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551F684-A85D-4E1E-A8BA-BD56AC49DB31}"/>
                  </a:ext>
                </a:extLst>
              </p:cNvPr>
              <p:cNvSpPr/>
              <p:nvPr/>
            </p:nvSpPr>
            <p:spPr>
              <a:xfrm>
                <a:off x="2941201" y="4303769"/>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E5D787D-7594-4802-A561-C1643D054552}"/>
                  </a:ext>
                </a:extLst>
              </p:cNvPr>
              <p:cNvSpPr/>
              <p:nvPr/>
            </p:nvSpPr>
            <p:spPr>
              <a:xfrm>
                <a:off x="3089798" y="4182099"/>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D10CE34-6544-4F12-8FFF-8F54B0FAA3E8}"/>
                  </a:ext>
                </a:extLst>
              </p:cNvPr>
              <p:cNvSpPr/>
              <p:nvPr/>
            </p:nvSpPr>
            <p:spPr>
              <a:xfrm>
                <a:off x="3233237" y="4277893"/>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F0A76E5-4187-4BDF-B4C1-7AD675018B7D}"/>
                  </a:ext>
                </a:extLst>
              </p:cNvPr>
              <p:cNvSpPr/>
              <p:nvPr/>
            </p:nvSpPr>
            <p:spPr>
              <a:xfrm>
                <a:off x="3439177" y="4344113"/>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3AD3744-626C-47C7-8893-0AC74C1046E7}"/>
                  </a:ext>
                </a:extLst>
              </p:cNvPr>
              <p:cNvSpPr/>
              <p:nvPr/>
            </p:nvSpPr>
            <p:spPr>
              <a:xfrm>
                <a:off x="2702287" y="4296216"/>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3299EB91-7E1B-47A0-94AE-8AB08F2FC283}"/>
                </a:ext>
              </a:extLst>
            </p:cNvPr>
            <p:cNvSpPr/>
            <p:nvPr/>
          </p:nvSpPr>
          <p:spPr>
            <a:xfrm>
              <a:off x="2384920" y="3260801"/>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19429FB-9EFD-4E5E-8935-AAB310233EDD}"/>
                </a:ext>
              </a:extLst>
            </p:cNvPr>
            <p:cNvSpPr/>
            <p:nvPr/>
          </p:nvSpPr>
          <p:spPr>
            <a:xfrm>
              <a:off x="2590178" y="3139718"/>
              <a:ext cx="98050" cy="95794"/>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B6140D7-0C6A-4AD8-9843-BF2AD31D0007}"/>
              </a:ext>
            </a:extLst>
          </p:cNvPr>
          <p:cNvSpPr txBox="1"/>
          <p:nvPr/>
        </p:nvSpPr>
        <p:spPr>
          <a:xfrm>
            <a:off x="626301" y="751562"/>
            <a:ext cx="10333820" cy="400110"/>
          </a:xfrm>
          <a:prstGeom prst="rect">
            <a:avLst/>
          </a:prstGeom>
          <a:noFill/>
        </p:spPr>
        <p:txBody>
          <a:bodyPr wrap="square" rtlCol="0">
            <a:spAutoFit/>
          </a:bodyPr>
          <a:lstStyle/>
          <a:p>
            <a:r>
              <a:rPr lang="en-US" sz="2000" dirty="0"/>
              <a:t>Risk is a pretty simple equation:  RISK = PROBABILITY x IMPACT</a:t>
            </a:r>
          </a:p>
        </p:txBody>
      </p:sp>
      <p:sp>
        <p:nvSpPr>
          <p:cNvPr id="18" name="Callout: Line 17">
            <a:extLst>
              <a:ext uri="{FF2B5EF4-FFF2-40B4-BE49-F238E27FC236}">
                <a16:creationId xmlns:a16="http://schemas.microsoft.com/office/drawing/2014/main" id="{867932F3-27B7-4E95-8D0B-D6A10A954CE5}"/>
              </a:ext>
            </a:extLst>
          </p:cNvPr>
          <p:cNvSpPr/>
          <p:nvPr/>
        </p:nvSpPr>
        <p:spPr>
          <a:xfrm>
            <a:off x="10034008" y="1575159"/>
            <a:ext cx="1852225" cy="758242"/>
          </a:xfrm>
          <a:prstGeom prst="borderCallout1">
            <a:avLst>
              <a:gd name="adj1" fmla="val 111261"/>
              <a:gd name="adj2" fmla="val 47121"/>
              <a:gd name="adj3" fmla="val 170319"/>
              <a:gd name="adj4" fmla="val 27942"/>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impact of two deaths</a:t>
            </a:r>
          </a:p>
        </p:txBody>
      </p:sp>
    </p:spTree>
    <p:extLst>
      <p:ext uri="{BB962C8B-B14F-4D97-AF65-F5344CB8AC3E}">
        <p14:creationId xmlns:p14="http://schemas.microsoft.com/office/powerpoint/2010/main" val="20625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6" grpId="0" animBg="1"/>
      <p:bldP spid="28" grpId="0" animBg="1"/>
      <p:bldP spid="30"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p:cNvSpPr txBox="1"/>
          <p:nvPr/>
        </p:nvSpPr>
        <p:spPr>
          <a:xfrm>
            <a:off x="488074" y="4308427"/>
            <a:ext cx="5344432" cy="1846659"/>
          </a:xfrm>
          <a:prstGeom prst="rect">
            <a:avLst/>
          </a:prstGeom>
          <a:solidFill>
            <a:schemeClr val="accent3">
              <a:lumMod val="20000"/>
              <a:lumOff val="80000"/>
            </a:schemeClr>
          </a:solidFill>
          <a:ln>
            <a:solidFill>
              <a:schemeClr val="tx1"/>
            </a:solidFill>
          </a:ln>
        </p:spPr>
        <p:txBody>
          <a:bodyPr wrap="square" rtlCol="0">
            <a:spAutoFit/>
          </a:bodyPr>
          <a:lstStyle/>
          <a:p>
            <a:r>
              <a:rPr lang="en-US" b="1" dirty="0"/>
              <a:t>MATH PROBLEMS</a:t>
            </a:r>
          </a:p>
          <a:p>
            <a:pPr marL="285750" indent="-285750">
              <a:buFont typeface="Arial" panose="020B0604020202020204" pitchFamily="34" charset="0"/>
              <a:buChar char="•"/>
            </a:pPr>
            <a:r>
              <a:rPr lang="en-US" sz="1600" dirty="0"/>
              <a:t>Ordinal scales are misleading</a:t>
            </a:r>
          </a:p>
          <a:p>
            <a:pPr marL="285750" indent="-285750">
              <a:buFont typeface="Arial" panose="020B0604020202020204" pitchFamily="34" charset="0"/>
              <a:buChar char="•"/>
            </a:pPr>
            <a:r>
              <a:rPr lang="en-US" sz="1600" dirty="0"/>
              <a:t>Risks don’t necessarily add</a:t>
            </a:r>
          </a:p>
          <a:p>
            <a:pPr marL="285750" indent="-285750">
              <a:buFont typeface="Arial" panose="020B0604020202020204" pitchFamily="34" charset="0"/>
              <a:buChar char="•"/>
            </a:pPr>
            <a:r>
              <a:rPr lang="en-US" sz="1600" dirty="0"/>
              <a:t>Doesn’t account for Correlated Risks</a:t>
            </a:r>
          </a:p>
          <a:p>
            <a:pPr marL="285750" indent="-285750">
              <a:buFont typeface="Arial" panose="020B0604020202020204" pitchFamily="34" charset="0"/>
              <a:buChar char="•"/>
            </a:pPr>
            <a:r>
              <a:rPr lang="en-US" sz="1600" dirty="0"/>
              <a:t>Doesn’t account for uncertainty of input data</a:t>
            </a:r>
          </a:p>
          <a:p>
            <a:pPr marL="285750" indent="-285750">
              <a:buFont typeface="Arial" panose="020B0604020202020204" pitchFamily="34" charset="0"/>
              <a:buChar char="•"/>
            </a:pPr>
            <a:r>
              <a:rPr lang="en-US" sz="1600" dirty="0"/>
              <a:t>Doesn’t output an actual risk rating (R=Pb x Impact)</a:t>
            </a:r>
          </a:p>
          <a:p>
            <a:pPr marL="285750" indent="-285750">
              <a:buFont typeface="Arial" panose="020B0604020202020204" pitchFamily="34" charset="0"/>
              <a:buChar char="•"/>
            </a:pPr>
            <a:r>
              <a:rPr lang="en-US" sz="1600" dirty="0"/>
              <a:t>Isn’t based on actual accident data</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64" y="901409"/>
            <a:ext cx="6030232" cy="2946965"/>
          </a:xfrm>
          <a:prstGeom prst="rect">
            <a:avLst/>
          </a:prstGeom>
        </p:spPr>
      </p:pic>
      <p:grpSp>
        <p:nvGrpSpPr>
          <p:cNvPr id="10" name="Group 9">
            <a:extLst>
              <a:ext uri="{FF2B5EF4-FFF2-40B4-BE49-F238E27FC236}">
                <a16:creationId xmlns:a16="http://schemas.microsoft.com/office/drawing/2014/main" id="{7E0C0F9F-F755-42D0-BC92-8079F236C921}"/>
              </a:ext>
            </a:extLst>
          </p:cNvPr>
          <p:cNvGrpSpPr/>
          <p:nvPr/>
        </p:nvGrpSpPr>
        <p:grpSpPr>
          <a:xfrm>
            <a:off x="6219063" y="4211618"/>
            <a:ext cx="5728504" cy="2215991"/>
            <a:chOff x="6256462" y="3874088"/>
            <a:chExt cx="5728504" cy="2215991"/>
          </a:xfrm>
        </p:grpSpPr>
        <p:sp>
          <p:nvSpPr>
            <p:cNvPr id="23" name="TextBox 22">
              <a:extLst>
                <a:ext uri="{FF2B5EF4-FFF2-40B4-BE49-F238E27FC236}">
                  <a16:creationId xmlns:a16="http://schemas.microsoft.com/office/drawing/2014/main" id="{6D571C0C-8628-423A-ABA7-561829411D32}"/>
                </a:ext>
              </a:extLst>
            </p:cNvPr>
            <p:cNvSpPr txBox="1"/>
            <p:nvPr/>
          </p:nvSpPr>
          <p:spPr>
            <a:xfrm>
              <a:off x="7543800" y="3874088"/>
              <a:ext cx="4441166" cy="2215991"/>
            </a:xfrm>
            <a:prstGeom prst="rect">
              <a:avLst/>
            </a:prstGeom>
            <a:noFill/>
          </p:spPr>
          <p:txBody>
            <a:bodyPr wrap="square" rtlCol="0">
              <a:spAutoFit/>
            </a:bodyPr>
            <a:lstStyle/>
            <a:p>
              <a:r>
                <a:rPr lang="en-US" sz="1600" i="1" dirty="0"/>
                <a:t>“These ordinal scoring methods are the benchmark for the analysis of risks…and all of them, without exception, are borderline or worthless.  In practice, they may make many decisions far worse than they would have been using merely unaided judgments.” </a:t>
              </a:r>
            </a:p>
            <a:p>
              <a:endParaRPr lang="en-US" sz="1600" i="1" dirty="0"/>
            </a:p>
            <a:p>
              <a:r>
                <a:rPr lang="en-US" sz="1400" dirty="0"/>
                <a:t>Douglas Hubbard</a:t>
              </a:r>
            </a:p>
            <a:p>
              <a:r>
                <a:rPr lang="en-US" sz="1200" i="1" dirty="0"/>
                <a:t>The Failure of Risk Management</a:t>
              </a:r>
            </a:p>
          </p:txBody>
        </p:sp>
        <p:pic>
          <p:nvPicPr>
            <p:cNvPr id="24" name="Picture 23" descr="http://3.bp.blogspot.com/-0KW4xSfpq04/UXyx9v8reyI/AAAAAAAAAOI/tuptbldAJGs/s1600/The+Failure+of+Risk+Management+Why+It's+Broken+and+How+to+Fix+It+1st+edition.jpg">
              <a:extLst>
                <a:ext uri="{FF2B5EF4-FFF2-40B4-BE49-F238E27FC236}">
                  <a16:creationId xmlns:a16="http://schemas.microsoft.com/office/drawing/2014/main" id="{B23F17B6-FDB1-4D27-8EDD-EB304EEDB52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56462" y="4056796"/>
              <a:ext cx="1075450" cy="1666875"/>
            </a:xfrm>
            <a:prstGeom prst="rect">
              <a:avLst/>
            </a:prstGeom>
            <a:solidFill>
              <a:srgbClr val="FFFFFF">
                <a:shade val="85000"/>
              </a:srgbClr>
            </a:solidFill>
            <a:ln w="158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9" name="Picture 8">
            <a:extLst>
              <a:ext uri="{FF2B5EF4-FFF2-40B4-BE49-F238E27FC236}">
                <a16:creationId xmlns:a16="http://schemas.microsoft.com/office/drawing/2014/main" id="{64CEA463-D910-4719-8B7C-F98951673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077" y="769842"/>
            <a:ext cx="4630912" cy="2799765"/>
          </a:xfrm>
          <a:prstGeom prst="rect">
            <a:avLst/>
          </a:prstGeom>
          <a:solidFill>
            <a:schemeClr val="bg1"/>
          </a:solidFill>
          <a:ln>
            <a:solidFill>
              <a:schemeClr val="tx1"/>
            </a:solidFill>
          </a:ln>
          <a:effectLst>
            <a:outerShdw blurRad="50800" dist="38100" dir="2700000" sx="102000" sy="102000" algn="tl" rotWithShape="0">
              <a:prstClr val="black">
                <a:alpha val="40000"/>
              </a:prstClr>
            </a:outerShdw>
          </a:effectLst>
        </p:spPr>
      </p:pic>
      <p:grpSp>
        <p:nvGrpSpPr>
          <p:cNvPr id="6" name="Group 5">
            <a:extLst>
              <a:ext uri="{FF2B5EF4-FFF2-40B4-BE49-F238E27FC236}">
                <a16:creationId xmlns:a16="http://schemas.microsoft.com/office/drawing/2014/main" id="{31A15A80-5DD8-4A12-B4BD-20F0FDD0C0B5}"/>
              </a:ext>
            </a:extLst>
          </p:cNvPr>
          <p:cNvGrpSpPr/>
          <p:nvPr/>
        </p:nvGrpSpPr>
        <p:grpSpPr>
          <a:xfrm>
            <a:off x="7431064" y="467760"/>
            <a:ext cx="3705860" cy="2978769"/>
            <a:chOff x="7431064" y="467760"/>
            <a:chExt cx="3705860" cy="2978769"/>
          </a:xfrm>
        </p:grpSpPr>
        <p:grpSp>
          <p:nvGrpSpPr>
            <p:cNvPr id="3" name="Group 2"/>
            <p:cNvGrpSpPr/>
            <p:nvPr/>
          </p:nvGrpSpPr>
          <p:grpSpPr>
            <a:xfrm>
              <a:off x="7901039" y="861206"/>
              <a:ext cx="3117088" cy="2585323"/>
              <a:chOff x="8916416" y="1469045"/>
              <a:chExt cx="3117088" cy="2585323"/>
            </a:xfrm>
          </p:grpSpPr>
          <p:sp>
            <p:nvSpPr>
              <p:cNvPr id="4" name="TextBox 3"/>
              <p:cNvSpPr txBox="1"/>
              <p:nvPr/>
            </p:nvSpPr>
            <p:spPr>
              <a:xfrm>
                <a:off x="8916416" y="1469045"/>
                <a:ext cx="347472" cy="2585323"/>
              </a:xfrm>
              <a:prstGeom prst="rect">
                <a:avLst/>
              </a:prstGeom>
              <a:noFill/>
            </p:spPr>
            <p:txBody>
              <a:bodyPr wrap="square" rtlCol="0">
                <a:spAutoFit/>
              </a:bodyPr>
              <a:lstStyle/>
              <a:p>
                <a:r>
                  <a:rPr lang="en-US" dirty="0"/>
                  <a:t>1</a:t>
                </a:r>
              </a:p>
              <a:p>
                <a:endParaRPr lang="en-US" dirty="0"/>
              </a:p>
              <a:p>
                <a:r>
                  <a:rPr lang="en-US" dirty="0"/>
                  <a:t>2</a:t>
                </a:r>
              </a:p>
              <a:p>
                <a:endParaRPr lang="en-US" dirty="0"/>
              </a:p>
              <a:p>
                <a:r>
                  <a:rPr lang="en-US" dirty="0"/>
                  <a:t>3</a:t>
                </a:r>
              </a:p>
              <a:p>
                <a:endParaRPr lang="en-US" dirty="0"/>
              </a:p>
              <a:p>
                <a:r>
                  <a:rPr lang="en-US" dirty="0"/>
                  <a:t>4</a:t>
                </a:r>
              </a:p>
              <a:p>
                <a:endParaRPr lang="en-US" dirty="0"/>
              </a:p>
              <a:p>
                <a:r>
                  <a:rPr lang="en-US" dirty="0"/>
                  <a:t>5</a:t>
                </a:r>
              </a:p>
            </p:txBody>
          </p:sp>
          <p:sp>
            <p:nvSpPr>
              <p:cNvPr id="16" name="Oval 15"/>
              <p:cNvSpPr/>
              <p:nvPr/>
            </p:nvSpPr>
            <p:spPr>
              <a:xfrm>
                <a:off x="9363456" y="1584757"/>
                <a:ext cx="128016"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363456" y="2127504"/>
                <a:ext cx="128016"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363456" y="2693126"/>
                <a:ext cx="128016"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16" idx="6"/>
                <a:endCxn id="17" idx="6"/>
              </p:cNvCxnSpPr>
              <p:nvPr/>
            </p:nvCxnSpPr>
            <p:spPr>
              <a:xfrm>
                <a:off x="9491472" y="1653337"/>
                <a:ext cx="12700" cy="542747"/>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376156" y="3258748"/>
                <a:ext cx="128016"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76156" y="3755790"/>
                <a:ext cx="128016"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a:stCxn id="17" idx="6"/>
                <a:endCxn id="18" idx="6"/>
              </p:cNvCxnSpPr>
              <p:nvPr/>
            </p:nvCxnSpPr>
            <p:spPr>
              <a:xfrm>
                <a:off x="9491472" y="2196084"/>
                <a:ext cx="12700" cy="565622"/>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8" idx="6"/>
                <a:endCxn id="21" idx="6"/>
              </p:cNvCxnSpPr>
              <p:nvPr/>
            </p:nvCxnSpPr>
            <p:spPr>
              <a:xfrm>
                <a:off x="9491472" y="2761706"/>
                <a:ext cx="12700" cy="565622"/>
              </a:xfrm>
              <a:prstGeom prst="curvedConnector3">
                <a:avLst>
                  <a:gd name="adj1" fmla="val 19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1" idx="6"/>
                <a:endCxn id="22" idx="6"/>
              </p:cNvCxnSpPr>
              <p:nvPr/>
            </p:nvCxnSpPr>
            <p:spPr>
              <a:xfrm>
                <a:off x="9504172" y="3327328"/>
                <a:ext cx="12700" cy="497042"/>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866376" y="1721917"/>
                <a:ext cx="2167128" cy="338554"/>
              </a:xfrm>
              <a:prstGeom prst="rect">
                <a:avLst/>
              </a:prstGeom>
              <a:noFill/>
            </p:spPr>
            <p:txBody>
              <a:bodyPr wrap="square" rtlCol="0">
                <a:spAutoFit/>
              </a:bodyPr>
              <a:lstStyle/>
              <a:p>
                <a:r>
                  <a:rPr lang="en-US" sz="1600" dirty="0"/>
                  <a:t>100% increase</a:t>
                </a:r>
              </a:p>
            </p:txBody>
          </p:sp>
          <p:sp>
            <p:nvSpPr>
              <p:cNvPr id="35" name="TextBox 34"/>
              <p:cNvSpPr txBox="1"/>
              <p:nvPr/>
            </p:nvSpPr>
            <p:spPr>
              <a:xfrm>
                <a:off x="9866376" y="2309618"/>
                <a:ext cx="2167128" cy="338554"/>
              </a:xfrm>
              <a:prstGeom prst="rect">
                <a:avLst/>
              </a:prstGeom>
              <a:noFill/>
            </p:spPr>
            <p:txBody>
              <a:bodyPr wrap="square" rtlCol="0">
                <a:spAutoFit/>
              </a:bodyPr>
              <a:lstStyle/>
              <a:p>
                <a:r>
                  <a:rPr lang="en-US" sz="1600" dirty="0"/>
                  <a:t>50% increase</a:t>
                </a:r>
              </a:p>
            </p:txBody>
          </p:sp>
          <p:sp>
            <p:nvSpPr>
              <p:cNvPr id="36" name="TextBox 35"/>
              <p:cNvSpPr txBox="1"/>
              <p:nvPr/>
            </p:nvSpPr>
            <p:spPr>
              <a:xfrm>
                <a:off x="9866376" y="2921718"/>
                <a:ext cx="2167128" cy="338554"/>
              </a:xfrm>
              <a:prstGeom prst="rect">
                <a:avLst/>
              </a:prstGeom>
              <a:noFill/>
            </p:spPr>
            <p:txBody>
              <a:bodyPr wrap="square" rtlCol="0">
                <a:spAutoFit/>
              </a:bodyPr>
              <a:lstStyle/>
              <a:p>
                <a:r>
                  <a:rPr lang="en-US" sz="1600" dirty="0"/>
                  <a:t>33% increase</a:t>
                </a:r>
              </a:p>
            </p:txBody>
          </p:sp>
          <p:sp>
            <p:nvSpPr>
              <p:cNvPr id="37" name="TextBox 36"/>
              <p:cNvSpPr txBox="1"/>
              <p:nvPr/>
            </p:nvSpPr>
            <p:spPr>
              <a:xfrm>
                <a:off x="9866376" y="3469052"/>
                <a:ext cx="2167128" cy="338554"/>
              </a:xfrm>
              <a:prstGeom prst="rect">
                <a:avLst/>
              </a:prstGeom>
              <a:noFill/>
            </p:spPr>
            <p:txBody>
              <a:bodyPr wrap="square" rtlCol="0">
                <a:spAutoFit/>
              </a:bodyPr>
              <a:lstStyle/>
              <a:p>
                <a:r>
                  <a:rPr lang="en-US" sz="1600" dirty="0"/>
                  <a:t>25% increase</a:t>
                </a:r>
              </a:p>
            </p:txBody>
          </p:sp>
        </p:grpSp>
        <p:sp>
          <p:nvSpPr>
            <p:cNvPr id="2" name="TextBox 1">
              <a:extLst>
                <a:ext uri="{FF2B5EF4-FFF2-40B4-BE49-F238E27FC236}">
                  <a16:creationId xmlns:a16="http://schemas.microsoft.com/office/drawing/2014/main" id="{7C96D41F-F364-4C1B-9D35-3A8199B8DA65}"/>
                </a:ext>
              </a:extLst>
            </p:cNvPr>
            <p:cNvSpPr txBox="1"/>
            <p:nvPr/>
          </p:nvSpPr>
          <p:spPr>
            <a:xfrm>
              <a:off x="7431064" y="467760"/>
              <a:ext cx="3705860" cy="369332"/>
            </a:xfrm>
            <a:prstGeom prst="rect">
              <a:avLst/>
            </a:prstGeom>
            <a:noFill/>
          </p:spPr>
          <p:txBody>
            <a:bodyPr wrap="square" rtlCol="0">
              <a:spAutoFit/>
            </a:bodyPr>
            <a:lstStyle/>
            <a:p>
              <a:r>
                <a:rPr lang="en-US" dirty="0"/>
                <a:t>The problem with ordinal scales</a:t>
              </a:r>
            </a:p>
          </p:txBody>
        </p:sp>
      </p:grpSp>
      <p:sp>
        <p:nvSpPr>
          <p:cNvPr id="27" name="Rectangle 26">
            <a:extLst>
              <a:ext uri="{FF2B5EF4-FFF2-40B4-BE49-F238E27FC236}">
                <a16:creationId xmlns:a16="http://schemas.microsoft.com/office/drawing/2014/main" id="{307199C4-71C3-4A56-9196-EB87AF156832}"/>
              </a:ext>
            </a:extLst>
          </p:cNvPr>
          <p:cNvSpPr/>
          <p:nvPr/>
        </p:nvSpPr>
        <p:spPr>
          <a:xfrm>
            <a:off x="247444" y="171078"/>
            <a:ext cx="10333820" cy="400110"/>
          </a:xfrm>
          <a:prstGeom prst="rect">
            <a:avLst/>
          </a:prstGeom>
        </p:spPr>
        <p:txBody>
          <a:bodyPr wrap="square">
            <a:spAutoFit/>
          </a:bodyPr>
          <a:lstStyle/>
          <a:p>
            <a:r>
              <a:rPr lang="en-US" sz="2000" dirty="0">
                <a:solidFill>
                  <a:srgbClr val="C00000"/>
                </a:solidFill>
                <a:effectLst>
                  <a:outerShdw blurRad="38100" dist="38100" dir="2700000" algn="tl">
                    <a:srgbClr val="000000">
                      <a:alpha val="43137"/>
                    </a:srgbClr>
                  </a:outerShdw>
                </a:effectLst>
              </a:rPr>
              <a:t>The Math Paradox: Problems with simplified math</a:t>
            </a:r>
            <a:endParaRPr lang="en-US" sz="2000" dirty="0"/>
          </a:p>
        </p:txBody>
      </p:sp>
      <p:sp>
        <p:nvSpPr>
          <p:cNvPr id="28" name="TextBox 27">
            <a:extLst>
              <a:ext uri="{FF2B5EF4-FFF2-40B4-BE49-F238E27FC236}">
                <a16:creationId xmlns:a16="http://schemas.microsoft.com/office/drawing/2014/main" id="{79511157-BDB2-479F-9A04-47BF7DB25D13}"/>
              </a:ext>
            </a:extLst>
          </p:cNvPr>
          <p:cNvSpPr txBox="1"/>
          <p:nvPr/>
        </p:nvSpPr>
        <p:spPr>
          <a:xfrm>
            <a:off x="7618641" y="3353487"/>
            <a:ext cx="3718560" cy="738664"/>
          </a:xfrm>
          <a:prstGeom prst="rect">
            <a:avLst/>
          </a:prstGeom>
          <a:noFill/>
        </p:spPr>
        <p:txBody>
          <a:bodyPr wrap="square">
            <a:spAutoFit/>
          </a:bodyPr>
          <a:lstStyle/>
          <a:p>
            <a:r>
              <a:rPr lang="en-US" sz="1050" dirty="0">
                <a:solidFill>
                  <a:srgbClr val="0070C0"/>
                </a:solidFill>
                <a:hlinkClick r:id="rId6">
                  <a:extLst>
                    <a:ext uri="{A12FA001-AC4F-418D-AE19-62706E023703}">
                      <ahyp:hlinkClr xmlns:ahyp="http://schemas.microsoft.com/office/drawing/2018/hyperlinkcolor" val="tx"/>
                    </a:ext>
                  </a:extLst>
                </a:hlinkClick>
              </a:rPr>
              <a:t>https://www.researchgate.net/publication/220498878_Problems_with_scoring_methods_and_ordinal_scales_in_risk_assessment/link/0912f4fa65c8550faf000000/download</a:t>
            </a:r>
            <a:endParaRPr lang="en-US" sz="1050" dirty="0">
              <a:solidFill>
                <a:srgbClr val="0070C0"/>
              </a:solidFill>
            </a:endParaRPr>
          </a:p>
          <a:p>
            <a:endParaRPr lang="en-US" sz="1050" dirty="0">
              <a:solidFill>
                <a:srgbClr val="0070C0"/>
              </a:solidFill>
            </a:endParaRPr>
          </a:p>
        </p:txBody>
      </p:sp>
    </p:spTree>
    <p:extLst>
      <p:ext uri="{BB962C8B-B14F-4D97-AF65-F5344CB8AC3E}">
        <p14:creationId xmlns:p14="http://schemas.microsoft.com/office/powerpoint/2010/main" val="32924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813" y="1107624"/>
            <a:ext cx="4507637" cy="2768598"/>
          </a:xfrm>
          <a:prstGeom prst="rect">
            <a:avLst/>
          </a:prstGeom>
          <a:ln>
            <a:solidFill>
              <a:schemeClr val="tx1"/>
            </a:solidFill>
          </a:ln>
        </p:spPr>
      </p:pic>
      <p:sp>
        <p:nvSpPr>
          <p:cNvPr id="9" name="Rectangle 8">
            <a:extLst>
              <a:ext uri="{FF2B5EF4-FFF2-40B4-BE49-F238E27FC236}">
                <a16:creationId xmlns:a16="http://schemas.microsoft.com/office/drawing/2014/main" id="{CBE1674D-D975-46B6-81C5-76BD5C46A7EB}"/>
              </a:ext>
            </a:extLst>
          </p:cNvPr>
          <p:cNvSpPr/>
          <p:nvPr/>
        </p:nvSpPr>
        <p:spPr>
          <a:xfrm>
            <a:off x="3920725" y="6207922"/>
            <a:ext cx="4350550" cy="400110"/>
          </a:xfrm>
          <a:prstGeom prst="rect">
            <a:avLst/>
          </a:prstGeom>
        </p:spPr>
        <p:txBody>
          <a:bodyPr wrap="none">
            <a:spAutoFit/>
          </a:bodyPr>
          <a:lstStyle/>
          <a:p>
            <a:r>
              <a:rPr lang="en-US" sz="2000" dirty="0">
                <a:solidFill>
                  <a:srgbClr val="C00000"/>
                </a:solidFill>
                <a:effectLst>
                  <a:outerShdw blurRad="38100" dist="38100" dir="2700000" algn="tl">
                    <a:srgbClr val="000000">
                      <a:alpha val="43137"/>
                    </a:srgbClr>
                  </a:outerShdw>
                </a:effectLst>
              </a:rPr>
              <a:t>Is Day dangerous, or just probable?</a:t>
            </a:r>
          </a:p>
        </p:txBody>
      </p:sp>
      <p:sp>
        <p:nvSpPr>
          <p:cNvPr id="13" name="Content Placeholder 2">
            <a:extLst>
              <a:ext uri="{FF2B5EF4-FFF2-40B4-BE49-F238E27FC236}">
                <a16:creationId xmlns:a16="http://schemas.microsoft.com/office/drawing/2014/main" id="{7329A3AC-DD79-4414-BCA4-A0420B23E340}"/>
              </a:ext>
            </a:extLst>
          </p:cNvPr>
          <p:cNvSpPr>
            <a:spLocks noGrp="1"/>
          </p:cNvSpPr>
          <p:nvPr>
            <p:ph idx="1"/>
          </p:nvPr>
        </p:nvSpPr>
        <p:spPr>
          <a:xfrm>
            <a:off x="2556561" y="4320788"/>
            <a:ext cx="9029850" cy="400111"/>
          </a:xfrm>
        </p:spPr>
        <p:txBody>
          <a:bodyPr>
            <a:normAutofit/>
          </a:bodyPr>
          <a:lstStyle/>
          <a:p>
            <a:pPr marL="0" indent="0">
              <a:buNone/>
            </a:pPr>
            <a:r>
              <a:rPr lang="en-US" dirty="0"/>
              <a:t>STATISTIC TELLS US:  THE PROBABILITY OF </a:t>
            </a:r>
            <a:r>
              <a:rPr lang="en-US" dirty="0">
                <a:solidFill>
                  <a:srgbClr val="0070C0"/>
                </a:solidFill>
              </a:rPr>
              <a:t>WIND GIVEN AN ACCIDENT</a:t>
            </a:r>
          </a:p>
          <a:p>
            <a:pPr marL="0" indent="0">
              <a:buNone/>
            </a:pPr>
            <a:endParaRPr lang="en-US" dirty="0"/>
          </a:p>
          <a:p>
            <a:pPr marL="0" indent="0">
              <a:buNone/>
            </a:pPr>
            <a:endParaRPr lang="en-US" dirty="0"/>
          </a:p>
          <a:p>
            <a:pPr marL="0" indent="0">
              <a:buNone/>
            </a:pPr>
            <a:endParaRPr lang="en-US" dirty="0"/>
          </a:p>
        </p:txBody>
      </p:sp>
      <p:sp>
        <p:nvSpPr>
          <p:cNvPr id="14" name="Rectangle 13">
            <a:extLst>
              <a:ext uri="{FF2B5EF4-FFF2-40B4-BE49-F238E27FC236}">
                <a16:creationId xmlns:a16="http://schemas.microsoft.com/office/drawing/2014/main" id="{F79A53F9-89B9-4F74-89A5-9DD88BEADC2C}"/>
              </a:ext>
            </a:extLst>
          </p:cNvPr>
          <p:cNvSpPr/>
          <p:nvPr/>
        </p:nvSpPr>
        <p:spPr>
          <a:xfrm rot="20444980">
            <a:off x="951449" y="4489166"/>
            <a:ext cx="1537803" cy="52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ACCIDENT</a:t>
            </a:r>
          </a:p>
          <a:p>
            <a:pPr algn="ctr"/>
            <a:r>
              <a:rPr lang="en-US" sz="1400" dirty="0"/>
              <a:t>STATISTIC</a:t>
            </a:r>
          </a:p>
        </p:txBody>
      </p:sp>
      <p:grpSp>
        <p:nvGrpSpPr>
          <p:cNvPr id="17" name="Group 16">
            <a:extLst>
              <a:ext uri="{FF2B5EF4-FFF2-40B4-BE49-F238E27FC236}">
                <a16:creationId xmlns:a16="http://schemas.microsoft.com/office/drawing/2014/main" id="{5060ED32-9ADA-4051-B1BD-299D9FB3EEBD}"/>
              </a:ext>
            </a:extLst>
          </p:cNvPr>
          <p:cNvGrpSpPr/>
          <p:nvPr/>
        </p:nvGrpSpPr>
        <p:grpSpPr>
          <a:xfrm>
            <a:off x="1362856" y="3272694"/>
            <a:ext cx="5113866" cy="215444"/>
            <a:chOff x="1210734" y="4333817"/>
            <a:chExt cx="5113866" cy="215444"/>
          </a:xfrm>
        </p:grpSpPr>
        <p:sp>
          <p:nvSpPr>
            <p:cNvPr id="18" name="Rectangle 17">
              <a:extLst>
                <a:ext uri="{FF2B5EF4-FFF2-40B4-BE49-F238E27FC236}">
                  <a16:creationId xmlns:a16="http://schemas.microsoft.com/office/drawing/2014/main" id="{00FD843E-E4E3-45A7-BF19-4CD6F4D025DD}"/>
                </a:ext>
              </a:extLst>
            </p:cNvPr>
            <p:cNvSpPr/>
            <p:nvPr/>
          </p:nvSpPr>
          <p:spPr>
            <a:xfrm>
              <a:off x="2125134" y="4411133"/>
              <a:ext cx="4199466" cy="5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5299672-C1C2-4A66-9D0A-C0C256899996}"/>
                </a:ext>
              </a:extLst>
            </p:cNvPr>
            <p:cNvSpPr txBox="1"/>
            <p:nvPr/>
          </p:nvSpPr>
          <p:spPr>
            <a:xfrm>
              <a:off x="1210734" y="4333817"/>
              <a:ext cx="897466" cy="215444"/>
            </a:xfrm>
            <a:prstGeom prst="rect">
              <a:avLst/>
            </a:prstGeom>
            <a:noFill/>
          </p:spPr>
          <p:txBody>
            <a:bodyPr wrap="square" rtlCol="0">
              <a:spAutoFit/>
            </a:bodyPr>
            <a:lstStyle/>
            <a:p>
              <a:pPr algn="r"/>
              <a:r>
                <a:rPr lang="en-US" sz="800" b="1" dirty="0">
                  <a:latin typeface="Arial" panose="020B0604020202020204" pitchFamily="34" charset="0"/>
                  <a:cs typeface="Arial" panose="020B0604020202020204" pitchFamily="34" charset="0"/>
                </a:rPr>
                <a:t>DAY</a:t>
              </a:r>
            </a:p>
          </p:txBody>
        </p:sp>
      </p:grpSp>
      <p:sp>
        <p:nvSpPr>
          <p:cNvPr id="20" name="Rectangle 19">
            <a:extLst>
              <a:ext uri="{FF2B5EF4-FFF2-40B4-BE49-F238E27FC236}">
                <a16:creationId xmlns:a16="http://schemas.microsoft.com/office/drawing/2014/main" id="{59030CF1-9338-4857-B87A-267C28E4DC23}"/>
              </a:ext>
            </a:extLst>
          </p:cNvPr>
          <p:cNvSpPr/>
          <p:nvPr/>
        </p:nvSpPr>
        <p:spPr>
          <a:xfrm>
            <a:off x="1823077" y="3157577"/>
            <a:ext cx="488299" cy="1287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latin typeface="Arial Rounded MT Bold" panose="020B0604020202020204" pitchFamily="34" charset="0"/>
                <a:cs typeface="Arial" panose="020B0604020202020204" pitchFamily="34" charset="0"/>
              </a:rPr>
              <a:t>WIND</a:t>
            </a:r>
          </a:p>
        </p:txBody>
      </p:sp>
      <p:sp>
        <p:nvSpPr>
          <p:cNvPr id="16" name="TextBox 15">
            <a:extLst>
              <a:ext uri="{FF2B5EF4-FFF2-40B4-BE49-F238E27FC236}">
                <a16:creationId xmlns:a16="http://schemas.microsoft.com/office/drawing/2014/main" id="{6B307A6C-E0D8-4AA1-B2EE-0EEF9125DB9E}"/>
              </a:ext>
            </a:extLst>
          </p:cNvPr>
          <p:cNvSpPr txBox="1"/>
          <p:nvPr/>
        </p:nvSpPr>
        <p:spPr>
          <a:xfrm>
            <a:off x="284843" y="161925"/>
            <a:ext cx="11389415" cy="400110"/>
          </a:xfrm>
          <a:prstGeom prst="rect">
            <a:avLst/>
          </a:prstGeom>
        </p:spPr>
        <p:txBody>
          <a:bodyPr wrap="square">
            <a:spAutoFit/>
          </a:bodyPr>
          <a:lstStyle>
            <a:defPPr>
              <a:defRPr lang="en-US"/>
            </a:defPPr>
            <a:lvl1pPr>
              <a:defRPr sz="2000">
                <a:solidFill>
                  <a:srgbClr val="C00000"/>
                </a:solidFill>
                <a:effectLst>
                  <a:outerShdw blurRad="38100" dist="38100" dir="2700000" algn="tl">
                    <a:srgbClr val="000000">
                      <a:alpha val="43137"/>
                    </a:srgbClr>
                  </a:outerShdw>
                </a:effectLst>
              </a:defRPr>
            </a:lvl1pPr>
          </a:lstStyle>
          <a:p>
            <a:r>
              <a:rPr lang="en-US" dirty="0"/>
              <a:t>Probabilities can be counter-intuitive: Are accident statistics operationally relevant?</a:t>
            </a:r>
          </a:p>
        </p:txBody>
      </p:sp>
      <p:grpSp>
        <p:nvGrpSpPr>
          <p:cNvPr id="3" name="Group 2">
            <a:extLst>
              <a:ext uri="{FF2B5EF4-FFF2-40B4-BE49-F238E27FC236}">
                <a16:creationId xmlns:a16="http://schemas.microsoft.com/office/drawing/2014/main" id="{5D0533ED-AC94-4CA8-8D48-3468E2AAB856}"/>
              </a:ext>
            </a:extLst>
          </p:cNvPr>
          <p:cNvGrpSpPr/>
          <p:nvPr/>
        </p:nvGrpSpPr>
        <p:grpSpPr>
          <a:xfrm>
            <a:off x="850854" y="5528069"/>
            <a:ext cx="9669100" cy="683239"/>
            <a:chOff x="850854" y="5239971"/>
            <a:chExt cx="9669100" cy="683239"/>
          </a:xfrm>
        </p:grpSpPr>
        <p:sp>
          <p:nvSpPr>
            <p:cNvPr id="15" name="Rectangle 14">
              <a:extLst>
                <a:ext uri="{FF2B5EF4-FFF2-40B4-BE49-F238E27FC236}">
                  <a16:creationId xmlns:a16="http://schemas.microsoft.com/office/drawing/2014/main" id="{60B1279D-1E76-4FCD-83CD-2E9B245F4B90}"/>
                </a:ext>
              </a:extLst>
            </p:cNvPr>
            <p:cNvSpPr/>
            <p:nvPr/>
          </p:nvSpPr>
          <p:spPr>
            <a:xfrm rot="20444980">
              <a:off x="850854" y="5374226"/>
              <a:ext cx="1637587" cy="54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OPERATIONALLY RELEVANT</a:t>
              </a:r>
            </a:p>
          </p:txBody>
        </p:sp>
        <p:sp>
          <p:nvSpPr>
            <p:cNvPr id="2" name="TextBox 1">
              <a:extLst>
                <a:ext uri="{FF2B5EF4-FFF2-40B4-BE49-F238E27FC236}">
                  <a16:creationId xmlns:a16="http://schemas.microsoft.com/office/drawing/2014/main" id="{D3E8A000-D698-4A7E-AA20-001C8DD10AA2}"/>
                </a:ext>
              </a:extLst>
            </p:cNvPr>
            <p:cNvSpPr txBox="1"/>
            <p:nvPr/>
          </p:nvSpPr>
          <p:spPr>
            <a:xfrm>
              <a:off x="2666999" y="5239971"/>
              <a:ext cx="7852955" cy="677108"/>
            </a:xfrm>
            <a:prstGeom prst="rect">
              <a:avLst/>
            </a:prstGeom>
            <a:noFill/>
          </p:spPr>
          <p:txBody>
            <a:bodyPr wrap="square" rtlCol="0">
              <a:spAutoFit/>
            </a:bodyPr>
            <a:lstStyle/>
            <a:p>
              <a:r>
                <a:rPr lang="en-US" sz="2000" dirty="0"/>
                <a:t>WE NEED: THE PROBABILITY OF AN </a:t>
              </a:r>
              <a:r>
                <a:rPr lang="en-US" sz="2000" dirty="0">
                  <a:solidFill>
                    <a:srgbClr val="0070C0"/>
                  </a:solidFill>
                </a:rPr>
                <a:t>ACCIDENT GIVEN WIND</a:t>
              </a:r>
            </a:p>
            <a:p>
              <a:endParaRPr lang="en-US" dirty="0"/>
            </a:p>
          </p:txBody>
        </p:sp>
      </p:grpSp>
      <p:pic>
        <p:nvPicPr>
          <p:cNvPr id="8" name="Picture 7">
            <a:extLst>
              <a:ext uri="{FF2B5EF4-FFF2-40B4-BE49-F238E27FC236}">
                <a16:creationId xmlns:a16="http://schemas.microsoft.com/office/drawing/2014/main" id="{BBAC6E2D-168B-49CC-AF90-18C23927B4EB}"/>
              </a:ext>
            </a:extLst>
          </p:cNvPr>
          <p:cNvPicPr>
            <a:picLocks noChangeAspect="1"/>
          </p:cNvPicPr>
          <p:nvPr/>
        </p:nvPicPr>
        <p:blipFill>
          <a:blip r:embed="rId4"/>
          <a:stretch>
            <a:fillRect/>
          </a:stretch>
        </p:blipFill>
        <p:spPr>
          <a:xfrm>
            <a:off x="7128711" y="1107624"/>
            <a:ext cx="4457700" cy="2705100"/>
          </a:xfrm>
          <a:prstGeom prst="rect">
            <a:avLst/>
          </a:prstGeom>
        </p:spPr>
      </p:pic>
      <p:sp>
        <p:nvSpPr>
          <p:cNvPr id="10" name="TextBox 9">
            <a:extLst>
              <a:ext uri="{FF2B5EF4-FFF2-40B4-BE49-F238E27FC236}">
                <a16:creationId xmlns:a16="http://schemas.microsoft.com/office/drawing/2014/main" id="{6A8DFB6E-F506-4FAA-A0FA-1F5940739229}"/>
              </a:ext>
            </a:extLst>
          </p:cNvPr>
          <p:cNvSpPr txBox="1"/>
          <p:nvPr/>
        </p:nvSpPr>
        <p:spPr>
          <a:xfrm>
            <a:off x="8079449" y="650078"/>
            <a:ext cx="2785067" cy="369332"/>
          </a:xfrm>
          <a:prstGeom prst="rect">
            <a:avLst/>
          </a:prstGeom>
          <a:noFill/>
        </p:spPr>
        <p:txBody>
          <a:bodyPr wrap="square" rtlCol="0">
            <a:spAutoFit/>
          </a:bodyPr>
          <a:lstStyle/>
          <a:p>
            <a:pPr algn="ctr"/>
            <a:r>
              <a:rPr lang="en-US" dirty="0"/>
              <a:t>Bayes Rule</a:t>
            </a:r>
          </a:p>
        </p:txBody>
      </p:sp>
      <p:grpSp>
        <p:nvGrpSpPr>
          <p:cNvPr id="7" name="Group 6">
            <a:extLst>
              <a:ext uri="{FF2B5EF4-FFF2-40B4-BE49-F238E27FC236}">
                <a16:creationId xmlns:a16="http://schemas.microsoft.com/office/drawing/2014/main" id="{D14AC51E-A338-404E-AB3A-6998D32F602B}"/>
              </a:ext>
            </a:extLst>
          </p:cNvPr>
          <p:cNvGrpSpPr/>
          <p:nvPr/>
        </p:nvGrpSpPr>
        <p:grpSpPr>
          <a:xfrm>
            <a:off x="8906005" y="2542783"/>
            <a:ext cx="2288182" cy="1146870"/>
            <a:chOff x="8906005" y="2254685"/>
            <a:chExt cx="2288182" cy="1146870"/>
          </a:xfrm>
        </p:grpSpPr>
        <p:sp>
          <p:nvSpPr>
            <p:cNvPr id="4" name="Oval 3">
              <a:extLst>
                <a:ext uri="{FF2B5EF4-FFF2-40B4-BE49-F238E27FC236}">
                  <a16:creationId xmlns:a16="http://schemas.microsoft.com/office/drawing/2014/main" id="{A7FF27A5-1D65-48A9-8C78-0A83CB1933D1}"/>
                </a:ext>
              </a:extLst>
            </p:cNvPr>
            <p:cNvSpPr/>
            <p:nvPr/>
          </p:nvSpPr>
          <p:spPr>
            <a:xfrm>
              <a:off x="8906005" y="2254685"/>
              <a:ext cx="1027135" cy="60114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llout: Bent Line 5">
              <a:extLst>
                <a:ext uri="{FF2B5EF4-FFF2-40B4-BE49-F238E27FC236}">
                  <a16:creationId xmlns:a16="http://schemas.microsoft.com/office/drawing/2014/main" id="{122F2D0A-33D0-45D2-BE15-4A879E6AD840}"/>
                </a:ext>
              </a:extLst>
            </p:cNvPr>
            <p:cNvSpPr/>
            <p:nvPr/>
          </p:nvSpPr>
          <p:spPr>
            <a:xfrm>
              <a:off x="9731898" y="2868254"/>
              <a:ext cx="1462289" cy="533301"/>
            </a:xfrm>
            <a:prstGeom prst="borderCallout2">
              <a:avLst>
                <a:gd name="adj1" fmla="val 84515"/>
                <a:gd name="adj2" fmla="val -4050"/>
                <a:gd name="adj3" fmla="val 105655"/>
                <a:gd name="adj4" fmla="val -29516"/>
                <a:gd name="adj5" fmla="val 16200"/>
                <a:gd name="adj6" fmla="val -3035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probability of wind</a:t>
              </a:r>
            </a:p>
          </p:txBody>
        </p:sp>
      </p:grpSp>
      <p:grpSp>
        <p:nvGrpSpPr>
          <p:cNvPr id="21" name="Group 20">
            <a:extLst>
              <a:ext uri="{FF2B5EF4-FFF2-40B4-BE49-F238E27FC236}">
                <a16:creationId xmlns:a16="http://schemas.microsoft.com/office/drawing/2014/main" id="{114BB352-C3C5-4222-AD77-B887D1AB205C}"/>
              </a:ext>
            </a:extLst>
          </p:cNvPr>
          <p:cNvGrpSpPr/>
          <p:nvPr/>
        </p:nvGrpSpPr>
        <p:grpSpPr>
          <a:xfrm>
            <a:off x="8003793" y="1058106"/>
            <a:ext cx="1929347" cy="1495174"/>
            <a:chOff x="8323544" y="1360657"/>
            <a:chExt cx="1929347" cy="1495174"/>
          </a:xfrm>
        </p:grpSpPr>
        <p:sp>
          <p:nvSpPr>
            <p:cNvPr id="22" name="Oval 21">
              <a:extLst>
                <a:ext uri="{FF2B5EF4-FFF2-40B4-BE49-F238E27FC236}">
                  <a16:creationId xmlns:a16="http://schemas.microsoft.com/office/drawing/2014/main" id="{652F3BDF-4B8D-49E2-B621-ED7761A0BA0A}"/>
                </a:ext>
              </a:extLst>
            </p:cNvPr>
            <p:cNvSpPr/>
            <p:nvPr/>
          </p:nvSpPr>
          <p:spPr>
            <a:xfrm>
              <a:off x="8906005" y="2254685"/>
              <a:ext cx="966661" cy="6011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llout: Bent Line 22">
              <a:extLst>
                <a:ext uri="{FF2B5EF4-FFF2-40B4-BE49-F238E27FC236}">
                  <a16:creationId xmlns:a16="http://schemas.microsoft.com/office/drawing/2014/main" id="{AEACED86-415C-4082-BF5C-137D368A2756}"/>
                </a:ext>
              </a:extLst>
            </p:cNvPr>
            <p:cNvSpPr/>
            <p:nvPr/>
          </p:nvSpPr>
          <p:spPr>
            <a:xfrm>
              <a:off x="8323544" y="1360657"/>
              <a:ext cx="1929347" cy="620513"/>
            </a:xfrm>
            <a:prstGeom prst="borderCallout2">
              <a:avLst>
                <a:gd name="adj1" fmla="val 115050"/>
                <a:gd name="adj2" fmla="val 29953"/>
                <a:gd name="adj3" fmla="val 145584"/>
                <a:gd name="adj4" fmla="val 20476"/>
                <a:gd name="adj5" fmla="val 167144"/>
                <a:gd name="adj6" fmla="val 2819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Statistic:  Probability of Wind Given Accident</a:t>
              </a:r>
            </a:p>
          </p:txBody>
        </p:sp>
      </p:grpSp>
      <p:grpSp>
        <p:nvGrpSpPr>
          <p:cNvPr id="24" name="Group 23">
            <a:extLst>
              <a:ext uri="{FF2B5EF4-FFF2-40B4-BE49-F238E27FC236}">
                <a16:creationId xmlns:a16="http://schemas.microsoft.com/office/drawing/2014/main" id="{0BBF520C-A93D-4083-B52A-463CBB36A271}"/>
              </a:ext>
            </a:extLst>
          </p:cNvPr>
          <p:cNvGrpSpPr/>
          <p:nvPr/>
        </p:nvGrpSpPr>
        <p:grpSpPr>
          <a:xfrm>
            <a:off x="6796473" y="2202217"/>
            <a:ext cx="1656438" cy="1472452"/>
            <a:chOff x="7810446" y="724835"/>
            <a:chExt cx="1656438" cy="1472452"/>
          </a:xfrm>
        </p:grpSpPr>
        <p:sp>
          <p:nvSpPr>
            <p:cNvPr id="25" name="Oval 24">
              <a:extLst>
                <a:ext uri="{FF2B5EF4-FFF2-40B4-BE49-F238E27FC236}">
                  <a16:creationId xmlns:a16="http://schemas.microsoft.com/office/drawing/2014/main" id="{7203CAA5-CC88-4C19-9239-2FA951500B9D}"/>
                </a:ext>
              </a:extLst>
            </p:cNvPr>
            <p:cNvSpPr/>
            <p:nvPr/>
          </p:nvSpPr>
          <p:spPr>
            <a:xfrm>
              <a:off x="8102832" y="724835"/>
              <a:ext cx="1027135" cy="6011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llout: Bent Line 25">
              <a:extLst>
                <a:ext uri="{FF2B5EF4-FFF2-40B4-BE49-F238E27FC236}">
                  <a16:creationId xmlns:a16="http://schemas.microsoft.com/office/drawing/2014/main" id="{CB16FE7E-037A-4AA8-9489-D1B95F54C382}"/>
                </a:ext>
              </a:extLst>
            </p:cNvPr>
            <p:cNvSpPr/>
            <p:nvPr/>
          </p:nvSpPr>
          <p:spPr>
            <a:xfrm>
              <a:off x="7810446" y="1361175"/>
              <a:ext cx="1656438" cy="836112"/>
            </a:xfrm>
            <a:prstGeom prst="borderCallout2">
              <a:avLst>
                <a:gd name="adj1" fmla="val 35649"/>
                <a:gd name="adj2" fmla="val -1807"/>
                <a:gd name="adj3" fmla="val -29976"/>
                <a:gd name="adj4" fmla="val -11032"/>
                <a:gd name="adj5" fmla="val -32602"/>
                <a:gd name="adj6" fmla="val 144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Probability of Accident Given Wind</a:t>
              </a:r>
            </a:p>
          </p:txBody>
        </p:sp>
      </p:grpSp>
      <p:grpSp>
        <p:nvGrpSpPr>
          <p:cNvPr id="27" name="Group 26">
            <a:extLst>
              <a:ext uri="{FF2B5EF4-FFF2-40B4-BE49-F238E27FC236}">
                <a16:creationId xmlns:a16="http://schemas.microsoft.com/office/drawing/2014/main" id="{BCE61EC2-AED1-4373-BCF4-3AB3A34D0AC1}"/>
              </a:ext>
            </a:extLst>
          </p:cNvPr>
          <p:cNvGrpSpPr/>
          <p:nvPr/>
        </p:nvGrpSpPr>
        <p:grpSpPr>
          <a:xfrm>
            <a:off x="9577967" y="1282235"/>
            <a:ext cx="2511642" cy="1271045"/>
            <a:chOff x="7741249" y="1360657"/>
            <a:chExt cx="2511642" cy="1271045"/>
          </a:xfrm>
        </p:grpSpPr>
        <p:sp>
          <p:nvSpPr>
            <p:cNvPr id="28" name="Oval 27">
              <a:extLst>
                <a:ext uri="{FF2B5EF4-FFF2-40B4-BE49-F238E27FC236}">
                  <a16:creationId xmlns:a16="http://schemas.microsoft.com/office/drawing/2014/main" id="{72B684AF-C839-4C84-9C17-5463BFBF1F33}"/>
                </a:ext>
              </a:extLst>
            </p:cNvPr>
            <p:cNvSpPr/>
            <p:nvPr/>
          </p:nvSpPr>
          <p:spPr>
            <a:xfrm>
              <a:off x="7741249" y="2030556"/>
              <a:ext cx="790011" cy="60114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Bent Line 28">
              <a:extLst>
                <a:ext uri="{FF2B5EF4-FFF2-40B4-BE49-F238E27FC236}">
                  <a16:creationId xmlns:a16="http://schemas.microsoft.com/office/drawing/2014/main" id="{D599C1F4-D830-4402-89CD-7ACEEA839950}"/>
                </a:ext>
              </a:extLst>
            </p:cNvPr>
            <p:cNvSpPr/>
            <p:nvPr/>
          </p:nvSpPr>
          <p:spPr>
            <a:xfrm>
              <a:off x="8323544" y="1360657"/>
              <a:ext cx="1929347" cy="620513"/>
            </a:xfrm>
            <a:prstGeom prst="borderCallout2">
              <a:avLst>
                <a:gd name="adj1" fmla="val 119087"/>
                <a:gd name="adj2" fmla="val 46184"/>
                <a:gd name="adj3" fmla="val 157696"/>
                <a:gd name="adj4" fmla="val 37356"/>
                <a:gd name="adj5" fmla="val 155032"/>
                <a:gd name="adj6" fmla="val 17802"/>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Probability of Accident (Baseline)</a:t>
              </a:r>
            </a:p>
          </p:txBody>
        </p:sp>
      </p:grpSp>
    </p:spTree>
    <p:extLst>
      <p:ext uri="{BB962C8B-B14F-4D97-AF65-F5344CB8AC3E}">
        <p14:creationId xmlns:p14="http://schemas.microsoft.com/office/powerpoint/2010/main" val="253160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P spid="14" grpId="0" animBg="1"/>
      <p:bldP spid="20"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79BB9DA-F375-423B-B511-A39395B51E5D}"/>
              </a:ext>
            </a:extLst>
          </p:cNvPr>
          <p:cNvSpPr txBox="1"/>
          <p:nvPr/>
        </p:nvSpPr>
        <p:spPr>
          <a:xfrm>
            <a:off x="217473" y="724274"/>
            <a:ext cx="4290646" cy="461665"/>
          </a:xfrm>
          <a:prstGeom prst="rect">
            <a:avLst/>
          </a:prstGeom>
          <a:noFill/>
        </p:spPr>
        <p:txBody>
          <a:bodyPr wrap="square" rtlCol="0">
            <a:spAutoFit/>
          </a:bodyPr>
          <a:lstStyle/>
          <a:p>
            <a:r>
              <a:rPr lang="en-US" sz="2400" dirty="0"/>
              <a:t>Example: Medical Testing</a:t>
            </a:r>
          </a:p>
        </p:txBody>
      </p:sp>
      <p:sp>
        <p:nvSpPr>
          <p:cNvPr id="13" name="TextBox 12">
            <a:extLst>
              <a:ext uri="{FF2B5EF4-FFF2-40B4-BE49-F238E27FC236}">
                <a16:creationId xmlns:a16="http://schemas.microsoft.com/office/drawing/2014/main" id="{3E5208A2-6F29-4D6B-883E-90C0F818D3F6}"/>
              </a:ext>
            </a:extLst>
          </p:cNvPr>
          <p:cNvSpPr txBox="1"/>
          <p:nvPr/>
        </p:nvSpPr>
        <p:spPr>
          <a:xfrm>
            <a:off x="477348" y="1276129"/>
            <a:ext cx="6568802" cy="1323439"/>
          </a:xfrm>
          <a:prstGeom prst="rect">
            <a:avLst/>
          </a:prstGeom>
          <a:solidFill>
            <a:srgbClr val="FFFFCC"/>
          </a:solidFill>
        </p:spPr>
        <p:txBody>
          <a:bodyPr wrap="square" rtlCol="0">
            <a:spAutoFit/>
          </a:bodyPr>
          <a:lstStyle/>
          <a:p>
            <a:r>
              <a:rPr lang="en-US" sz="1600" dirty="0"/>
              <a:t>Disease affects 1 in 100,000 Americans.</a:t>
            </a:r>
          </a:p>
          <a:p>
            <a:endParaRPr lang="en-US" sz="1600" dirty="0"/>
          </a:p>
          <a:p>
            <a:r>
              <a:rPr lang="en-US" sz="1600" dirty="0"/>
              <a:t>Test is 99% effective: 1% false alarm rate, 1% missed alarm rate.</a:t>
            </a:r>
          </a:p>
          <a:p>
            <a:endParaRPr lang="en-US" sz="1600" dirty="0"/>
          </a:p>
          <a:p>
            <a:r>
              <a:rPr lang="en-US" sz="1600" dirty="0"/>
              <a:t>You’re told you have the disease.  What does that mean?</a:t>
            </a:r>
          </a:p>
        </p:txBody>
      </p:sp>
      <p:sp>
        <p:nvSpPr>
          <p:cNvPr id="14" name="TextBox 13">
            <a:extLst>
              <a:ext uri="{FF2B5EF4-FFF2-40B4-BE49-F238E27FC236}">
                <a16:creationId xmlns:a16="http://schemas.microsoft.com/office/drawing/2014/main" id="{B439E618-764F-4E2B-85DA-091D06A6F261}"/>
              </a:ext>
            </a:extLst>
          </p:cNvPr>
          <p:cNvSpPr txBox="1"/>
          <p:nvPr/>
        </p:nvSpPr>
        <p:spPr>
          <a:xfrm>
            <a:off x="1190847" y="2836700"/>
            <a:ext cx="10058400" cy="2862322"/>
          </a:xfrm>
          <a:prstGeom prst="rect">
            <a:avLst/>
          </a:prstGeom>
          <a:solidFill>
            <a:schemeClr val="tx1">
              <a:lumMod val="65000"/>
              <a:lumOff val="35000"/>
            </a:schemeClr>
          </a:solidFill>
          <a:ln w="28575">
            <a:solidFill>
              <a:schemeClr val="accent1">
                <a:lumMod val="60000"/>
                <a:lumOff val="40000"/>
              </a:schemeClr>
            </a:solidFill>
          </a:ln>
        </p:spPr>
        <p:txBody>
          <a:bodyPr wrap="square" rtlCol="0">
            <a:spAutoFit/>
          </a:bodyPr>
          <a:lstStyle/>
          <a:p>
            <a:r>
              <a:rPr lang="en-US" dirty="0">
                <a:solidFill>
                  <a:schemeClr val="bg1"/>
                </a:solidFill>
                <a:latin typeface="Comic Sans MS" panose="030F0702030302020204" pitchFamily="66" charset="0"/>
              </a:rPr>
              <a:t>With 340,000,000 Americans, we can expect 3,400 infections.  If we test every American…</a:t>
            </a: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Missed Alarms 		= .01 x </a:t>
            </a:r>
            <a:r>
              <a:rPr lang="en-US" u="sng" dirty="0">
                <a:solidFill>
                  <a:schemeClr val="bg1"/>
                </a:solidFill>
                <a:latin typeface="Comic Sans MS" panose="030F0702030302020204" pitchFamily="66" charset="0"/>
              </a:rPr>
              <a:t>3,400 Infections </a:t>
            </a:r>
            <a:r>
              <a:rPr lang="en-US" dirty="0">
                <a:solidFill>
                  <a:schemeClr val="bg1"/>
                </a:solidFill>
                <a:latin typeface="Comic Sans MS" panose="030F0702030302020204" pitchFamily="66" charset="0"/>
              </a:rPr>
              <a:t>= </a:t>
            </a:r>
            <a:r>
              <a:rPr lang="en-US" b="1" dirty="0">
                <a:solidFill>
                  <a:schemeClr val="bg1"/>
                </a:solidFill>
                <a:latin typeface="Comic Sans MS" panose="030F0702030302020204" pitchFamily="66" charset="0"/>
              </a:rPr>
              <a:t>34 Missed Alarms</a:t>
            </a:r>
          </a:p>
          <a:p>
            <a:endParaRPr lang="en-US" dirty="0">
              <a:solidFill>
                <a:schemeClr val="bg1"/>
              </a:solidFill>
              <a:latin typeface="Comic Sans MS" panose="030F0702030302020204" pitchFamily="66" charset="0"/>
            </a:endParaRP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False Alarms 		= .01 x ≈</a:t>
            </a:r>
            <a:r>
              <a:rPr lang="en-US" u="sng" dirty="0">
                <a:solidFill>
                  <a:schemeClr val="bg1"/>
                </a:solidFill>
                <a:latin typeface="Comic Sans MS" panose="030F0702030302020204" pitchFamily="66" charset="0"/>
              </a:rPr>
              <a:t>340M Healthy Americans </a:t>
            </a:r>
            <a:r>
              <a:rPr lang="en-US" dirty="0">
                <a:solidFill>
                  <a:schemeClr val="bg1"/>
                </a:solidFill>
                <a:latin typeface="Comic Sans MS" panose="030F0702030302020204" pitchFamily="66" charset="0"/>
              </a:rPr>
              <a:t>	= </a:t>
            </a:r>
            <a:r>
              <a:rPr lang="en-US" b="1" dirty="0">
                <a:solidFill>
                  <a:schemeClr val="bg1"/>
                </a:solidFill>
                <a:latin typeface="Comic Sans MS" panose="030F0702030302020204" pitchFamily="66" charset="0"/>
              </a:rPr>
              <a:t>3,400,000 False Alarms</a:t>
            </a:r>
          </a:p>
          <a:p>
            <a:endParaRPr lang="en-US" dirty="0">
              <a:solidFill>
                <a:schemeClr val="bg1"/>
              </a:solidFill>
              <a:latin typeface="Comic Sans MS" panose="030F0702030302020204" pitchFamily="66" charset="0"/>
            </a:endParaRPr>
          </a:p>
          <a:p>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Disease Odds		= 3,400 infections/3,400,000 False Alarms = 1/1,000</a:t>
            </a:r>
          </a:p>
          <a:p>
            <a:endParaRPr lang="en-US" dirty="0"/>
          </a:p>
        </p:txBody>
      </p:sp>
      <p:sp>
        <p:nvSpPr>
          <p:cNvPr id="15" name="Rectangle 14">
            <a:extLst>
              <a:ext uri="{FF2B5EF4-FFF2-40B4-BE49-F238E27FC236}">
                <a16:creationId xmlns:a16="http://schemas.microsoft.com/office/drawing/2014/main" id="{FC3B198A-3D98-4D41-AB9F-BC7D3F8466A4}"/>
              </a:ext>
            </a:extLst>
          </p:cNvPr>
          <p:cNvSpPr/>
          <p:nvPr/>
        </p:nvSpPr>
        <p:spPr>
          <a:xfrm>
            <a:off x="674970" y="5936155"/>
            <a:ext cx="10853998" cy="707886"/>
          </a:xfrm>
          <a:prstGeom prst="rect">
            <a:avLst/>
          </a:prstGeom>
        </p:spPr>
        <p:txBody>
          <a:bodyPr wrap="square">
            <a:spAutoFit/>
          </a:bodyPr>
          <a:lstStyle/>
          <a:p>
            <a:pPr algn="ctr"/>
            <a:r>
              <a:rPr lang="en-US" sz="2000" dirty="0">
                <a:solidFill>
                  <a:srgbClr val="C00000"/>
                </a:solidFill>
                <a:effectLst>
                  <a:outerShdw blurRad="38100" dist="38100" dir="2700000" algn="tl">
                    <a:srgbClr val="000000">
                      <a:alpha val="43137"/>
                    </a:srgbClr>
                  </a:outerShdw>
                </a:effectLst>
              </a:rPr>
              <a:t>When events are rare, false alarms can be a problem.</a:t>
            </a:r>
          </a:p>
          <a:p>
            <a:pPr algn="ctr"/>
            <a:r>
              <a:rPr lang="en-US" sz="2000" dirty="0">
                <a:solidFill>
                  <a:srgbClr val="C00000"/>
                </a:solidFill>
                <a:effectLst>
                  <a:outerShdw blurRad="38100" dist="38100" dir="2700000" algn="tl">
                    <a:srgbClr val="000000">
                      <a:alpha val="43137"/>
                    </a:srgbClr>
                  </a:outerShdw>
                </a:effectLst>
              </a:rPr>
              <a:t>Big data will exacerbate the issue.</a:t>
            </a:r>
          </a:p>
        </p:txBody>
      </p:sp>
      <p:sp>
        <p:nvSpPr>
          <p:cNvPr id="2" name="TextBox 1">
            <a:extLst>
              <a:ext uri="{FF2B5EF4-FFF2-40B4-BE49-F238E27FC236}">
                <a16:creationId xmlns:a16="http://schemas.microsoft.com/office/drawing/2014/main" id="{261C8AFA-4CA1-4512-9E89-60A704DB53ED}"/>
              </a:ext>
            </a:extLst>
          </p:cNvPr>
          <p:cNvSpPr txBox="1"/>
          <p:nvPr/>
        </p:nvSpPr>
        <p:spPr>
          <a:xfrm>
            <a:off x="217473" y="181875"/>
            <a:ext cx="11305526" cy="400110"/>
          </a:xfrm>
          <a:prstGeom prst="rect">
            <a:avLst/>
          </a:prstGeom>
        </p:spPr>
        <p:txBody>
          <a:bodyPr wrap="square">
            <a:spAutoFit/>
          </a:bodyPr>
          <a:lstStyle>
            <a:defPPr>
              <a:defRPr lang="en-US"/>
            </a:defPPr>
            <a:lvl1pPr>
              <a:defRPr sz="2000">
                <a:solidFill>
                  <a:srgbClr val="C00000"/>
                </a:solidFill>
                <a:effectLst>
                  <a:outerShdw blurRad="38100" dist="38100" dir="2700000" algn="tl">
                    <a:srgbClr val="000000">
                      <a:alpha val="43137"/>
                    </a:srgbClr>
                  </a:outerShdw>
                </a:effectLst>
              </a:defRPr>
            </a:lvl1pPr>
          </a:lstStyle>
          <a:p>
            <a:r>
              <a:rPr lang="en-US" dirty="0"/>
              <a:t>Probabilities can be counter-intuitive: False Alarms pervade hazard identification </a:t>
            </a:r>
          </a:p>
        </p:txBody>
      </p:sp>
      <p:graphicFrame>
        <p:nvGraphicFramePr>
          <p:cNvPr id="4" name="Table 4">
            <a:extLst>
              <a:ext uri="{FF2B5EF4-FFF2-40B4-BE49-F238E27FC236}">
                <a16:creationId xmlns:a16="http://schemas.microsoft.com/office/drawing/2014/main" id="{B2E5D6AF-AF45-4833-BEEE-7BB55A1AEBEA}"/>
              </a:ext>
            </a:extLst>
          </p:cNvPr>
          <p:cNvGraphicFramePr>
            <a:graphicFrameLocks noGrp="1"/>
          </p:cNvGraphicFramePr>
          <p:nvPr>
            <p:extLst>
              <p:ext uri="{D42A27DB-BD31-4B8C-83A1-F6EECF244321}">
                <p14:modId xmlns:p14="http://schemas.microsoft.com/office/powerpoint/2010/main" val="488225635"/>
              </p:ext>
            </p:extLst>
          </p:nvPr>
        </p:nvGraphicFramePr>
        <p:xfrm>
          <a:off x="7337859" y="1381588"/>
          <a:ext cx="4534264" cy="1112520"/>
        </p:xfrm>
        <a:graphic>
          <a:graphicData uri="http://schemas.openxmlformats.org/drawingml/2006/table">
            <a:tbl>
              <a:tblPr firstRow="1" bandRow="1">
                <a:tableStyleId>{5C22544A-7EE6-4342-B048-85BDC9FD1C3A}</a:tableStyleId>
              </a:tblPr>
              <a:tblGrid>
                <a:gridCol w="2267132">
                  <a:extLst>
                    <a:ext uri="{9D8B030D-6E8A-4147-A177-3AD203B41FA5}">
                      <a16:colId xmlns:a16="http://schemas.microsoft.com/office/drawing/2014/main" val="380822928"/>
                    </a:ext>
                  </a:extLst>
                </a:gridCol>
                <a:gridCol w="2267132">
                  <a:extLst>
                    <a:ext uri="{9D8B030D-6E8A-4147-A177-3AD203B41FA5}">
                      <a16:colId xmlns:a16="http://schemas.microsoft.com/office/drawing/2014/main" val="1192582673"/>
                    </a:ext>
                  </a:extLst>
                </a:gridCol>
              </a:tblGrid>
              <a:tr h="370840">
                <a:tc>
                  <a:txBody>
                    <a:bodyPr/>
                    <a:lstStyle/>
                    <a:p>
                      <a:r>
                        <a:rPr lang="en-US" dirty="0"/>
                        <a:t>Condition</a:t>
                      </a:r>
                    </a:p>
                  </a:txBody>
                  <a:tcPr/>
                </a:tc>
                <a:tc>
                  <a:txBody>
                    <a:bodyPr/>
                    <a:lstStyle/>
                    <a:p>
                      <a:r>
                        <a:rPr lang="en-US" dirty="0"/>
                        <a:t>Odds</a:t>
                      </a:r>
                    </a:p>
                  </a:txBody>
                  <a:tcPr/>
                </a:tc>
                <a:extLst>
                  <a:ext uri="{0D108BD9-81ED-4DB2-BD59-A6C34878D82A}">
                    <a16:rowId xmlns:a16="http://schemas.microsoft.com/office/drawing/2014/main" val="143243991"/>
                  </a:ext>
                </a:extLst>
              </a:tr>
              <a:tr h="370840">
                <a:tc>
                  <a:txBody>
                    <a:bodyPr/>
                    <a:lstStyle/>
                    <a:p>
                      <a:r>
                        <a:rPr lang="en-US" dirty="0"/>
                        <a:t>Before the Test</a:t>
                      </a:r>
                    </a:p>
                  </a:txBody>
                  <a:tcPr/>
                </a:tc>
                <a:tc>
                  <a:txBody>
                    <a:bodyPr/>
                    <a:lstStyle/>
                    <a:p>
                      <a:r>
                        <a:rPr lang="en-US" dirty="0"/>
                        <a:t>1 in 100,000</a:t>
                      </a:r>
                    </a:p>
                  </a:txBody>
                  <a:tcPr/>
                </a:tc>
                <a:extLst>
                  <a:ext uri="{0D108BD9-81ED-4DB2-BD59-A6C34878D82A}">
                    <a16:rowId xmlns:a16="http://schemas.microsoft.com/office/drawing/2014/main" val="411332608"/>
                  </a:ext>
                </a:extLst>
              </a:tr>
              <a:tr h="370840">
                <a:tc>
                  <a:txBody>
                    <a:bodyPr/>
                    <a:lstStyle/>
                    <a:p>
                      <a:r>
                        <a:rPr lang="en-US" dirty="0"/>
                        <a:t>After the Test</a:t>
                      </a:r>
                    </a:p>
                  </a:txBody>
                  <a:tcPr/>
                </a:tc>
                <a:tc>
                  <a:txBody>
                    <a:bodyPr/>
                    <a:lstStyle/>
                    <a:p>
                      <a:r>
                        <a:rPr lang="en-US" dirty="0"/>
                        <a:t>1 in 1,000</a:t>
                      </a:r>
                    </a:p>
                  </a:txBody>
                  <a:tcPr/>
                </a:tc>
                <a:extLst>
                  <a:ext uri="{0D108BD9-81ED-4DB2-BD59-A6C34878D82A}">
                    <a16:rowId xmlns:a16="http://schemas.microsoft.com/office/drawing/2014/main" val="1774964394"/>
                  </a:ext>
                </a:extLst>
              </a:tr>
            </a:tbl>
          </a:graphicData>
        </a:graphic>
      </p:graphicFrame>
    </p:spTree>
    <p:extLst>
      <p:ext uri="{BB962C8B-B14F-4D97-AF65-F5344CB8AC3E}">
        <p14:creationId xmlns:p14="http://schemas.microsoft.com/office/powerpoint/2010/main" val="34311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170" name="Picture 2" descr="http://www.ihi.org/knowledge/PublishingImages/Graph_Econometria_Prospect%20Theor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8429" y="1764615"/>
            <a:ext cx="4438649" cy="3314191"/>
          </a:xfrm>
          <a:prstGeom prst="rect">
            <a:avLst/>
          </a:prstGeom>
          <a:solidFill>
            <a:schemeClr val="bg1"/>
          </a:solidFill>
          <a:ln w="28575">
            <a:solidFill>
              <a:schemeClr val="accent1"/>
            </a:solidFill>
          </a:ln>
          <a:effectLst>
            <a:outerShdw blurRad="50800" dist="38100" dir="2700000" sx="102000" sy="102000" algn="tl" rotWithShape="0">
              <a:prstClr val="black">
                <a:alpha val="40000"/>
              </a:prstClr>
            </a:outerShdw>
          </a:effectLst>
        </p:spPr>
      </p:pic>
      <p:sp>
        <p:nvSpPr>
          <p:cNvPr id="4" name="TextBox 3"/>
          <p:cNvSpPr txBox="1"/>
          <p:nvPr/>
        </p:nvSpPr>
        <p:spPr>
          <a:xfrm>
            <a:off x="443392" y="1346413"/>
            <a:ext cx="4215802" cy="1123384"/>
          </a:xfrm>
          <a:prstGeom prst="rect">
            <a:avLst/>
          </a:prstGeom>
          <a:noFill/>
          <a:ln>
            <a:noFill/>
          </a:ln>
        </p:spPr>
        <p:txBody>
          <a:bodyPr wrap="square" rtlCol="0">
            <a:spAutoFit/>
          </a:bodyPr>
          <a:lstStyle/>
          <a:p>
            <a:r>
              <a:rPr lang="en-US" sz="2000" dirty="0"/>
              <a:t>Which do you prefer:</a:t>
            </a:r>
          </a:p>
          <a:p>
            <a:endParaRPr lang="en-US" sz="700" dirty="0"/>
          </a:p>
          <a:p>
            <a:r>
              <a:rPr lang="en-US" sz="2000" dirty="0"/>
              <a:t>A. 100% chance of receiving $400</a:t>
            </a:r>
          </a:p>
          <a:p>
            <a:r>
              <a:rPr lang="en-US" sz="2000" dirty="0"/>
              <a:t>B.  80% chance of receiving $500</a:t>
            </a:r>
          </a:p>
        </p:txBody>
      </p:sp>
      <p:sp>
        <p:nvSpPr>
          <p:cNvPr id="5" name="TextBox 4"/>
          <p:cNvSpPr txBox="1"/>
          <p:nvPr/>
        </p:nvSpPr>
        <p:spPr>
          <a:xfrm>
            <a:off x="443392" y="2918896"/>
            <a:ext cx="4771360" cy="707886"/>
          </a:xfrm>
          <a:prstGeom prst="rect">
            <a:avLst/>
          </a:prstGeom>
          <a:noFill/>
        </p:spPr>
        <p:txBody>
          <a:bodyPr wrap="square" rtlCol="0">
            <a:spAutoFit/>
          </a:bodyPr>
          <a:lstStyle/>
          <a:p>
            <a:r>
              <a:rPr lang="en-US" sz="2000" dirty="0"/>
              <a:t>If you have a preference, then </a:t>
            </a:r>
          </a:p>
          <a:p>
            <a:r>
              <a:rPr lang="en-US" sz="2000" dirty="0"/>
              <a:t>Risk ≠ Probability x Impact</a:t>
            </a:r>
          </a:p>
        </p:txBody>
      </p:sp>
      <p:sp>
        <p:nvSpPr>
          <p:cNvPr id="8" name="Rectangle 7">
            <a:extLst>
              <a:ext uri="{FF2B5EF4-FFF2-40B4-BE49-F238E27FC236}">
                <a16:creationId xmlns:a16="http://schemas.microsoft.com/office/drawing/2014/main" id="{6A5ED9FA-DF35-4963-99F2-0A05E1EC773D}"/>
              </a:ext>
            </a:extLst>
          </p:cNvPr>
          <p:cNvSpPr/>
          <p:nvPr/>
        </p:nvSpPr>
        <p:spPr>
          <a:xfrm>
            <a:off x="443392" y="6184271"/>
            <a:ext cx="11329889" cy="400110"/>
          </a:xfrm>
          <a:prstGeom prst="rect">
            <a:avLst/>
          </a:prstGeom>
        </p:spPr>
        <p:txBody>
          <a:bodyPr wrap="square">
            <a:spAutoFit/>
          </a:bodyPr>
          <a:lstStyle/>
          <a:p>
            <a:pPr algn="ctr"/>
            <a:r>
              <a:rPr lang="en-US" sz="2000" dirty="0">
                <a:solidFill>
                  <a:srgbClr val="C00000"/>
                </a:solidFill>
                <a:effectLst>
                  <a:outerShdw blurRad="38100" dist="38100" dir="2700000" algn="tl">
                    <a:srgbClr val="000000">
                      <a:alpha val="43137"/>
                    </a:srgbClr>
                  </a:outerShdw>
                </a:effectLst>
              </a:rPr>
              <a:t>Risk tolerance is non-linear, subjective property.</a:t>
            </a:r>
          </a:p>
        </p:txBody>
      </p:sp>
      <p:sp>
        <p:nvSpPr>
          <p:cNvPr id="9" name="TextBox 8">
            <a:extLst>
              <a:ext uri="{FF2B5EF4-FFF2-40B4-BE49-F238E27FC236}">
                <a16:creationId xmlns:a16="http://schemas.microsoft.com/office/drawing/2014/main" id="{85F196F5-AA20-4C2E-AD07-AC9A2141305E}"/>
              </a:ext>
            </a:extLst>
          </p:cNvPr>
          <p:cNvSpPr txBox="1"/>
          <p:nvPr/>
        </p:nvSpPr>
        <p:spPr>
          <a:xfrm>
            <a:off x="5624645" y="1340193"/>
            <a:ext cx="4946216" cy="369332"/>
          </a:xfrm>
          <a:prstGeom prst="rect">
            <a:avLst/>
          </a:prstGeom>
          <a:noFill/>
        </p:spPr>
        <p:txBody>
          <a:bodyPr wrap="square" rtlCol="0">
            <a:spAutoFit/>
          </a:bodyPr>
          <a:lstStyle/>
          <a:p>
            <a:pPr algn="ctr"/>
            <a:r>
              <a:rPr lang="en-US" b="1" dirty="0"/>
              <a:t>Risk Tolerance: </a:t>
            </a:r>
            <a:r>
              <a:rPr lang="en-US" dirty="0"/>
              <a:t>Kahneman &amp; Tversky</a:t>
            </a:r>
          </a:p>
        </p:txBody>
      </p:sp>
      <p:sp>
        <p:nvSpPr>
          <p:cNvPr id="2" name="TextBox 1">
            <a:extLst>
              <a:ext uri="{FF2B5EF4-FFF2-40B4-BE49-F238E27FC236}">
                <a16:creationId xmlns:a16="http://schemas.microsoft.com/office/drawing/2014/main" id="{ACAF588A-8EA8-46D1-AB2A-2FE308885A1D}"/>
              </a:ext>
            </a:extLst>
          </p:cNvPr>
          <p:cNvSpPr txBox="1"/>
          <p:nvPr/>
        </p:nvSpPr>
        <p:spPr>
          <a:xfrm>
            <a:off x="301168" y="123376"/>
            <a:ext cx="7493004" cy="400110"/>
          </a:xfrm>
          <a:prstGeom prst="rect">
            <a:avLst/>
          </a:prstGeom>
          <a:noFill/>
        </p:spPr>
        <p:txBody>
          <a:bodyPr wrap="square" rtlCol="0">
            <a:spAutoFit/>
          </a:bodyPr>
          <a:lstStyle/>
          <a:p>
            <a:r>
              <a:rPr lang="en-US" sz="2000" dirty="0">
                <a:solidFill>
                  <a:srgbClr val="C00000"/>
                </a:solidFill>
                <a:effectLst>
                  <a:outerShdw blurRad="38100" dist="38100" dir="2700000" algn="tl">
                    <a:srgbClr val="000000">
                      <a:alpha val="43137"/>
                    </a:srgbClr>
                  </a:outerShdw>
                </a:effectLst>
              </a:rPr>
              <a:t>Cognitive Biases can invade risk management processes</a:t>
            </a:r>
          </a:p>
        </p:txBody>
      </p:sp>
      <p:sp>
        <p:nvSpPr>
          <p:cNvPr id="13" name="TextBox 12">
            <a:extLst>
              <a:ext uri="{FF2B5EF4-FFF2-40B4-BE49-F238E27FC236}">
                <a16:creationId xmlns:a16="http://schemas.microsoft.com/office/drawing/2014/main" id="{F52046A0-6CAA-45B0-AB82-E16A195C1DA5}"/>
              </a:ext>
            </a:extLst>
          </p:cNvPr>
          <p:cNvSpPr txBox="1"/>
          <p:nvPr/>
        </p:nvSpPr>
        <p:spPr>
          <a:xfrm>
            <a:off x="443392" y="4074439"/>
            <a:ext cx="4215802" cy="1123384"/>
          </a:xfrm>
          <a:prstGeom prst="rect">
            <a:avLst/>
          </a:prstGeom>
          <a:noFill/>
          <a:ln>
            <a:noFill/>
          </a:ln>
        </p:spPr>
        <p:txBody>
          <a:bodyPr wrap="square" rtlCol="0">
            <a:spAutoFit/>
          </a:bodyPr>
          <a:lstStyle/>
          <a:p>
            <a:r>
              <a:rPr lang="en-US" sz="2000" dirty="0"/>
              <a:t>Which do you prefer:</a:t>
            </a:r>
          </a:p>
          <a:p>
            <a:endParaRPr lang="en-US" sz="700" dirty="0"/>
          </a:p>
          <a:p>
            <a:r>
              <a:rPr lang="en-US" sz="2000" dirty="0"/>
              <a:t>A. 100% chance of losing $400</a:t>
            </a:r>
          </a:p>
          <a:p>
            <a:r>
              <a:rPr lang="en-US" sz="2000" dirty="0"/>
              <a:t>B.  80% chance of losing $500</a:t>
            </a:r>
          </a:p>
        </p:txBody>
      </p:sp>
    </p:spTree>
    <p:extLst>
      <p:ext uri="{BB962C8B-B14F-4D97-AF65-F5344CB8AC3E}">
        <p14:creationId xmlns:p14="http://schemas.microsoft.com/office/powerpoint/2010/main" val="6341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23476481"/>
              </p:ext>
            </p:extLst>
          </p:nvPr>
        </p:nvGraphicFramePr>
        <p:xfrm>
          <a:off x="477630" y="811651"/>
          <a:ext cx="10798629" cy="5029200"/>
        </p:xfrm>
        <a:graphic>
          <a:graphicData uri="http://schemas.openxmlformats.org/drawingml/2006/table">
            <a:tbl>
              <a:tblPr firstRow="1" bandRow="1">
                <a:tableStyleId>{5C22544A-7EE6-4342-B048-85BDC9FD1C3A}</a:tableStyleId>
              </a:tblPr>
              <a:tblGrid>
                <a:gridCol w="2285621">
                  <a:extLst>
                    <a:ext uri="{9D8B030D-6E8A-4147-A177-3AD203B41FA5}">
                      <a16:colId xmlns:a16="http://schemas.microsoft.com/office/drawing/2014/main" val="20000"/>
                    </a:ext>
                  </a:extLst>
                </a:gridCol>
                <a:gridCol w="8513008">
                  <a:extLst>
                    <a:ext uri="{9D8B030D-6E8A-4147-A177-3AD203B41FA5}">
                      <a16:colId xmlns:a16="http://schemas.microsoft.com/office/drawing/2014/main" val="20001"/>
                    </a:ext>
                  </a:extLst>
                </a:gridCol>
              </a:tblGrid>
              <a:tr h="370840">
                <a:tc>
                  <a:txBody>
                    <a:bodyPr/>
                    <a:lstStyle/>
                    <a:p>
                      <a:r>
                        <a:rPr lang="en-US" dirty="0"/>
                        <a:t>Bias</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r>
                        <a:rPr lang="en-US" sz="1600" dirty="0"/>
                        <a:t>Ambiguity Effect</a:t>
                      </a:r>
                    </a:p>
                  </a:txBody>
                  <a:tcPr/>
                </a:tc>
                <a:tc>
                  <a:txBody>
                    <a:bodyPr/>
                    <a:lstStyle/>
                    <a:p>
                      <a:r>
                        <a:rPr lang="en-US" sz="1600" dirty="0"/>
                        <a:t>“Better the Devil you know.” – a person is more likely to select a known risk over an unknown risk; even if it’s riskier.</a:t>
                      </a:r>
                    </a:p>
                  </a:txBody>
                  <a:tcPr/>
                </a:tc>
                <a:extLst>
                  <a:ext uri="{0D108BD9-81ED-4DB2-BD59-A6C34878D82A}">
                    <a16:rowId xmlns:a16="http://schemas.microsoft.com/office/drawing/2014/main" val="10001"/>
                  </a:ext>
                </a:extLst>
              </a:tr>
              <a:tr h="370840">
                <a:tc>
                  <a:txBody>
                    <a:bodyPr/>
                    <a:lstStyle/>
                    <a:p>
                      <a:r>
                        <a:rPr lang="en-US" sz="1600" dirty="0"/>
                        <a:t>Anchoring Bias</a:t>
                      </a:r>
                    </a:p>
                  </a:txBody>
                  <a:tcPr/>
                </a:tc>
                <a:tc>
                  <a:txBody>
                    <a:bodyPr/>
                    <a:lstStyle/>
                    <a:p>
                      <a:r>
                        <a:rPr lang="en-US" sz="1600" dirty="0"/>
                        <a:t>Rely excessively on the first piece of information</a:t>
                      </a:r>
                    </a:p>
                  </a:txBody>
                  <a:tcPr/>
                </a:tc>
                <a:extLst>
                  <a:ext uri="{0D108BD9-81ED-4DB2-BD59-A6C34878D82A}">
                    <a16:rowId xmlns:a16="http://schemas.microsoft.com/office/drawing/2014/main" val="10002"/>
                  </a:ext>
                </a:extLst>
              </a:tr>
              <a:tr h="370840">
                <a:tc>
                  <a:txBody>
                    <a:bodyPr/>
                    <a:lstStyle/>
                    <a:p>
                      <a:r>
                        <a:rPr lang="en-US" sz="1600" dirty="0"/>
                        <a:t>Attention Bias</a:t>
                      </a:r>
                    </a:p>
                  </a:txBody>
                  <a:tcPr/>
                </a:tc>
                <a:tc>
                  <a:txBody>
                    <a:bodyPr/>
                    <a:lstStyle/>
                    <a:p>
                      <a:r>
                        <a:rPr lang="en-US" sz="1600" dirty="0"/>
                        <a:t>Previous significant</a:t>
                      </a:r>
                      <a:r>
                        <a:rPr lang="en-US" sz="1600" baseline="0" dirty="0"/>
                        <a:t> events considered more important even when unlikely.</a:t>
                      </a:r>
                      <a:endParaRPr lang="en-US" sz="1600" dirty="0"/>
                    </a:p>
                  </a:txBody>
                  <a:tcPr/>
                </a:tc>
                <a:extLst>
                  <a:ext uri="{0D108BD9-81ED-4DB2-BD59-A6C34878D82A}">
                    <a16:rowId xmlns:a16="http://schemas.microsoft.com/office/drawing/2014/main" val="10003"/>
                  </a:ext>
                </a:extLst>
              </a:tr>
              <a:tr h="370840">
                <a:tc>
                  <a:txBody>
                    <a:bodyPr/>
                    <a:lstStyle/>
                    <a:p>
                      <a:r>
                        <a:rPr lang="en-US" sz="1600" dirty="0"/>
                        <a:t>Attention Tunneling</a:t>
                      </a:r>
                    </a:p>
                  </a:txBody>
                  <a:tcPr/>
                </a:tc>
                <a:tc>
                  <a:txBody>
                    <a:bodyPr/>
                    <a:lstStyle/>
                    <a:p>
                      <a:r>
                        <a:rPr lang="en-US" sz="1600" dirty="0"/>
                        <a:t>Excessive focus on a single task</a:t>
                      </a:r>
                    </a:p>
                  </a:txBody>
                  <a:tcPr/>
                </a:tc>
                <a:extLst>
                  <a:ext uri="{0D108BD9-81ED-4DB2-BD59-A6C34878D82A}">
                    <a16:rowId xmlns:a16="http://schemas.microsoft.com/office/drawing/2014/main" val="10004"/>
                  </a:ext>
                </a:extLst>
              </a:tr>
              <a:tr h="370840">
                <a:tc>
                  <a:txBody>
                    <a:bodyPr/>
                    <a:lstStyle/>
                    <a:p>
                      <a:r>
                        <a:rPr lang="en-US" sz="1600" dirty="0"/>
                        <a:t>Automaticity</a:t>
                      </a:r>
                    </a:p>
                  </a:txBody>
                  <a:tcPr/>
                </a:tc>
                <a:tc>
                  <a:txBody>
                    <a:bodyPr/>
                    <a:lstStyle/>
                    <a:p>
                      <a:r>
                        <a:rPr lang="en-US" sz="1600" dirty="0"/>
                        <a:t>“Going through the motions” and</a:t>
                      </a:r>
                      <a:r>
                        <a:rPr lang="en-US" sz="1600" baseline="0" dirty="0"/>
                        <a:t> missing relevant information</a:t>
                      </a:r>
                      <a:endParaRPr lang="en-US" sz="1600" dirty="0"/>
                    </a:p>
                  </a:txBody>
                  <a:tcPr/>
                </a:tc>
                <a:extLst>
                  <a:ext uri="{0D108BD9-81ED-4DB2-BD59-A6C34878D82A}">
                    <a16:rowId xmlns:a16="http://schemas.microsoft.com/office/drawing/2014/main" val="10005"/>
                  </a:ext>
                </a:extLst>
              </a:tr>
              <a:tr h="370840">
                <a:tc>
                  <a:txBody>
                    <a:bodyPr/>
                    <a:lstStyle/>
                    <a:p>
                      <a:r>
                        <a:rPr lang="en-US" sz="1600" dirty="0"/>
                        <a:t>Availability Bias</a:t>
                      </a:r>
                    </a:p>
                  </a:txBody>
                  <a:tcPr/>
                </a:tc>
                <a:tc>
                  <a:txBody>
                    <a:bodyPr/>
                    <a:lstStyle/>
                    <a:p>
                      <a:r>
                        <a:rPr lang="en-US" sz="1600" dirty="0"/>
                        <a:t>Fiction</a:t>
                      </a:r>
                      <a:r>
                        <a:rPr lang="en-US" sz="1600" baseline="0" dirty="0"/>
                        <a:t> repeated often enough becomes fact</a:t>
                      </a:r>
                      <a:endParaRPr lang="en-US" sz="1600" dirty="0"/>
                    </a:p>
                  </a:txBody>
                  <a:tcPr/>
                </a:tc>
                <a:extLst>
                  <a:ext uri="{0D108BD9-81ED-4DB2-BD59-A6C34878D82A}">
                    <a16:rowId xmlns:a16="http://schemas.microsoft.com/office/drawing/2014/main" val="10006"/>
                  </a:ext>
                </a:extLst>
              </a:tr>
              <a:tr h="370840">
                <a:tc>
                  <a:txBody>
                    <a:bodyPr/>
                    <a:lstStyle/>
                    <a:p>
                      <a:r>
                        <a:rPr lang="en-US" sz="1600" dirty="0"/>
                        <a:t>Base Rate Fallacy</a:t>
                      </a:r>
                    </a:p>
                  </a:txBody>
                  <a:tcPr/>
                </a:tc>
                <a:tc>
                  <a:txBody>
                    <a:bodyPr/>
                    <a:lstStyle/>
                    <a:p>
                      <a:r>
                        <a:rPr lang="en-US" sz="1600" dirty="0"/>
                        <a:t>Failure</a:t>
                      </a:r>
                      <a:r>
                        <a:rPr lang="en-US" sz="1600" baseline="0" dirty="0"/>
                        <a:t> to consider base rate when considering new evidence.</a:t>
                      </a:r>
                      <a:endParaRPr lang="en-US" sz="1600" dirty="0"/>
                    </a:p>
                  </a:txBody>
                  <a:tcPr/>
                </a:tc>
                <a:extLst>
                  <a:ext uri="{0D108BD9-81ED-4DB2-BD59-A6C34878D82A}">
                    <a16:rowId xmlns:a16="http://schemas.microsoft.com/office/drawing/2014/main" val="10007"/>
                  </a:ext>
                </a:extLst>
              </a:tr>
              <a:tr h="370840">
                <a:tc>
                  <a:txBody>
                    <a:bodyPr/>
                    <a:lstStyle/>
                    <a:p>
                      <a:r>
                        <a:rPr lang="en-US" sz="1600" dirty="0"/>
                        <a:t>Confirmation Bias</a:t>
                      </a:r>
                    </a:p>
                  </a:txBody>
                  <a:tcPr/>
                </a:tc>
                <a:tc>
                  <a:txBody>
                    <a:bodyPr/>
                    <a:lstStyle/>
                    <a:p>
                      <a:r>
                        <a:rPr lang="en-US" sz="1600" dirty="0"/>
                        <a:t>Only looking for information that confirms a previously held model.</a:t>
                      </a:r>
                    </a:p>
                  </a:txBody>
                  <a:tcPr/>
                </a:tc>
                <a:extLst>
                  <a:ext uri="{0D108BD9-81ED-4DB2-BD59-A6C34878D82A}">
                    <a16:rowId xmlns:a16="http://schemas.microsoft.com/office/drawing/2014/main" val="10008"/>
                  </a:ext>
                </a:extLst>
              </a:tr>
              <a:tr h="370840">
                <a:tc>
                  <a:txBody>
                    <a:bodyPr/>
                    <a:lstStyle/>
                    <a:p>
                      <a:r>
                        <a:rPr lang="en-US" sz="1600" dirty="0"/>
                        <a:t>Overconfidence Bias</a:t>
                      </a:r>
                    </a:p>
                  </a:txBody>
                  <a:tcPr/>
                </a:tc>
                <a:tc>
                  <a:txBody>
                    <a:bodyPr/>
                    <a:lstStyle/>
                    <a:p>
                      <a:r>
                        <a:rPr lang="en-US" sz="1600" dirty="0"/>
                        <a:t>“It can’t happen to me” --#1 human bias</a:t>
                      </a:r>
                    </a:p>
                  </a:txBody>
                  <a:tcPr/>
                </a:tc>
                <a:extLst>
                  <a:ext uri="{0D108BD9-81ED-4DB2-BD59-A6C34878D82A}">
                    <a16:rowId xmlns:a16="http://schemas.microsoft.com/office/drawing/2014/main" val="10009"/>
                  </a:ext>
                </a:extLst>
              </a:tr>
              <a:tr h="370840">
                <a:tc>
                  <a:txBody>
                    <a:bodyPr/>
                    <a:lstStyle/>
                    <a:p>
                      <a:r>
                        <a:rPr lang="en-US" sz="1600" dirty="0"/>
                        <a:t>Plan Continuation Bias</a:t>
                      </a:r>
                    </a:p>
                  </a:txBody>
                  <a:tcPr/>
                </a:tc>
                <a:tc>
                  <a:txBody>
                    <a:bodyPr/>
                    <a:lstStyle/>
                    <a:p>
                      <a:r>
                        <a:rPr lang="en-US" sz="1600" dirty="0"/>
                        <a:t>Forge ahead with the original plan</a:t>
                      </a:r>
                    </a:p>
                  </a:txBody>
                  <a:tcPr/>
                </a:tc>
                <a:extLst>
                  <a:ext uri="{0D108BD9-81ED-4DB2-BD59-A6C34878D82A}">
                    <a16:rowId xmlns:a16="http://schemas.microsoft.com/office/drawing/2014/main" val="10010"/>
                  </a:ext>
                </a:extLst>
              </a:tr>
              <a:tr h="370840">
                <a:tc>
                  <a:txBody>
                    <a:bodyPr/>
                    <a:lstStyle/>
                    <a:p>
                      <a:r>
                        <a:rPr lang="en-US" sz="1600" dirty="0"/>
                        <a:t>Prospective Memory</a:t>
                      </a:r>
                    </a:p>
                  </a:txBody>
                  <a:tcPr/>
                </a:tc>
                <a:tc>
                  <a:txBody>
                    <a:bodyPr/>
                    <a:lstStyle/>
                    <a:p>
                      <a:r>
                        <a:rPr lang="en-US" sz="1600" dirty="0"/>
                        <a:t>Preoccupation</a:t>
                      </a:r>
                      <a:r>
                        <a:rPr lang="en-US" sz="1600" baseline="0" dirty="0"/>
                        <a:t> with immediate tasks.  Urgent over important.</a:t>
                      </a:r>
                      <a:endParaRPr lang="en-US" sz="1600" dirty="0"/>
                    </a:p>
                  </a:txBody>
                  <a:tcPr/>
                </a:tc>
                <a:extLst>
                  <a:ext uri="{0D108BD9-81ED-4DB2-BD59-A6C34878D82A}">
                    <a16:rowId xmlns:a16="http://schemas.microsoft.com/office/drawing/2014/main" val="10011"/>
                  </a:ext>
                </a:extLst>
              </a:tr>
              <a:tr h="370840">
                <a:tc>
                  <a:txBody>
                    <a:bodyPr/>
                    <a:lstStyle/>
                    <a:p>
                      <a:r>
                        <a:rPr lang="en-US" sz="1600" dirty="0"/>
                        <a:t>Get-Home-Itis</a:t>
                      </a:r>
                    </a:p>
                  </a:txBody>
                  <a:tcPr/>
                </a:tc>
                <a:tc>
                  <a:txBody>
                    <a:bodyPr/>
                    <a:lstStyle/>
                    <a:p>
                      <a:r>
                        <a:rPr lang="en-US" sz="1600" dirty="0"/>
                        <a:t>Additional risks accepted to get home.</a:t>
                      </a:r>
                    </a:p>
                  </a:txBody>
                  <a:tcPr/>
                </a:tc>
                <a:extLst>
                  <a:ext uri="{0D108BD9-81ED-4DB2-BD59-A6C34878D82A}">
                    <a16:rowId xmlns:a16="http://schemas.microsoft.com/office/drawing/2014/main" val="10012"/>
                  </a:ext>
                </a:extLst>
              </a:tr>
            </a:tbl>
          </a:graphicData>
        </a:graphic>
      </p:graphicFrame>
      <p:sp>
        <p:nvSpPr>
          <p:cNvPr id="4" name="TextBox 3"/>
          <p:cNvSpPr txBox="1"/>
          <p:nvPr/>
        </p:nvSpPr>
        <p:spPr>
          <a:xfrm>
            <a:off x="301167" y="123376"/>
            <a:ext cx="8542207" cy="400110"/>
          </a:xfrm>
          <a:prstGeom prst="rect">
            <a:avLst/>
          </a:prstGeom>
          <a:noFill/>
        </p:spPr>
        <p:txBody>
          <a:bodyPr wrap="square" rtlCol="0">
            <a:spAutoFit/>
          </a:bodyPr>
          <a:lstStyle/>
          <a:p>
            <a:r>
              <a:rPr lang="en-US" sz="2000" dirty="0">
                <a:solidFill>
                  <a:srgbClr val="C00000"/>
                </a:solidFill>
                <a:effectLst>
                  <a:outerShdw blurRad="38100" dist="38100" dir="2700000" algn="tl">
                    <a:srgbClr val="000000">
                      <a:alpha val="43137"/>
                    </a:srgbClr>
                  </a:outerShdw>
                </a:effectLst>
              </a:rPr>
              <a:t>Cognitive Biases </a:t>
            </a:r>
            <a:r>
              <a:rPr lang="en-US" sz="2000" u="sng" dirty="0">
                <a:solidFill>
                  <a:srgbClr val="C00000"/>
                </a:solidFill>
                <a:effectLst>
                  <a:outerShdw blurRad="38100" dist="38100" dir="2700000" algn="tl">
                    <a:srgbClr val="000000">
                      <a:alpha val="43137"/>
                    </a:srgbClr>
                  </a:outerShdw>
                </a:effectLst>
              </a:rPr>
              <a:t>will</a:t>
            </a:r>
            <a:r>
              <a:rPr lang="en-US" sz="2000" dirty="0">
                <a:solidFill>
                  <a:srgbClr val="C00000"/>
                </a:solidFill>
                <a:effectLst>
                  <a:outerShdw blurRad="38100" dist="38100" dir="2700000" algn="tl">
                    <a:srgbClr val="000000">
                      <a:alpha val="43137"/>
                    </a:srgbClr>
                  </a:outerShdw>
                </a:effectLst>
              </a:rPr>
              <a:t> invade risk management’s subjective  processes</a:t>
            </a:r>
          </a:p>
        </p:txBody>
      </p:sp>
      <p:sp>
        <p:nvSpPr>
          <p:cNvPr id="5" name="Rectangle 4">
            <a:hlinkClick r:id="rId3"/>
            <a:extLst>
              <a:ext uri="{FF2B5EF4-FFF2-40B4-BE49-F238E27FC236}">
                <a16:creationId xmlns:a16="http://schemas.microsoft.com/office/drawing/2014/main" id="{D3EE802C-C4D5-418C-8135-6FCD6A172282}"/>
              </a:ext>
            </a:extLst>
          </p:cNvPr>
          <p:cNvSpPr/>
          <p:nvPr/>
        </p:nvSpPr>
        <p:spPr>
          <a:xfrm>
            <a:off x="477630" y="5840851"/>
            <a:ext cx="6821327" cy="276999"/>
          </a:xfrm>
          <a:prstGeom prst="rect">
            <a:avLst/>
          </a:prstGeom>
        </p:spPr>
        <p:txBody>
          <a:bodyPr wrap="square">
            <a:spAutoFit/>
          </a:bodyPr>
          <a:lstStyle/>
          <a:p>
            <a:r>
              <a:rPr lang="en-US" sz="1200" dirty="0">
                <a:solidFill>
                  <a:srgbClr val="0070C0"/>
                </a:solidFill>
              </a:rPr>
              <a:t>http://aviationweek.com/bca/cockpit-cognitive-biases-can-cause-real-trouble</a:t>
            </a:r>
          </a:p>
        </p:txBody>
      </p:sp>
      <p:pic>
        <p:nvPicPr>
          <p:cNvPr id="7" name="Picture 6" descr="A picture containing food&#10;&#10;Description automatically generated">
            <a:extLst>
              <a:ext uri="{FF2B5EF4-FFF2-40B4-BE49-F238E27FC236}">
                <a16:creationId xmlns:a16="http://schemas.microsoft.com/office/drawing/2014/main" id="{6E32101A-B0F9-4318-ABBD-5C4BB13CB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93473">
            <a:off x="9286580" y="3726162"/>
            <a:ext cx="2453554" cy="2453554"/>
          </a:xfrm>
          <a:prstGeom prst="rect">
            <a:avLst/>
          </a:prstGeom>
        </p:spPr>
      </p:pic>
    </p:spTree>
    <p:extLst>
      <p:ext uri="{BB962C8B-B14F-4D97-AF65-F5344CB8AC3E}">
        <p14:creationId xmlns:p14="http://schemas.microsoft.com/office/powerpoint/2010/main" val="892618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ZW1pbGlvZzwvVXNlck5hbWU+PERhdGVUaW1lPjEwLzI2LzIwMTggNTo0MTo1NCBQTTwvRGF0ZVRpbWU+PExhYmVsU3RyaW5nPlVucmVzdHJpY3RlZ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106132B3-56D3-4800-BE93-2F8433870E93}">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DCCB5ACD-ACA1-4F6D-814C-76DC1DA5756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14227</TotalTime>
  <Words>1147</Words>
  <Application>Microsoft Office PowerPoint</Application>
  <PresentationFormat>Widescreen</PresentationFormat>
  <Paragraphs>162</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Calibri</vt:lpstr>
      <vt:lpstr>Comic Sans MS</vt:lpstr>
      <vt:lpstr>Rockwell</vt:lpstr>
      <vt:lpstr>Rockwell Condensed</vt:lpstr>
      <vt:lpstr>Wingdings</vt:lpstr>
      <vt:lpstr>Wood Type</vt:lpstr>
      <vt:lpstr>The Limitations of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weather on aviation decision making</dc:title>
  <dc:creator>George Emilio</dc:creator>
  <cp:keywords/>
  <cp:lastModifiedBy>Emilio, George (Serco NA)</cp:lastModifiedBy>
  <cp:revision>126</cp:revision>
  <dcterms:created xsi:type="dcterms:W3CDTF">2016-04-05T13:28:39Z</dcterms:created>
  <dcterms:modified xsi:type="dcterms:W3CDTF">2020-09-15T20:03:37Z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LDOS1\e294510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y fmtid="{D5CDD505-2E9C-101B-9397-08002B2CF9AE}" pid="14" name="docIndexRef">
    <vt:lpwstr>31d583ab-9a5d-4efb-9069-b604fb1e9793</vt:lpwstr>
  </property>
  <property fmtid="{D5CDD505-2E9C-101B-9397-08002B2CF9AE}" pid="15" name="bjSaver">
    <vt:lpwstr>TuAyB9jd5ualHspi5SoOxPWNBXVJTU1Y</vt:lpwstr>
  </property>
  <property fmtid="{D5CDD505-2E9C-101B-9397-08002B2CF9AE}" pid="16"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17" name="bjDocumentLabelXML-0">
    <vt:lpwstr>ames.com/2008/01/sie/internal/label"&gt;&lt;element uid="42834bfb-1ec1-4beb-bd64-eb83fb3cb3f3" value="" /&gt;&lt;/sisl&gt;</vt:lpwstr>
  </property>
  <property fmtid="{D5CDD505-2E9C-101B-9397-08002B2CF9AE}" pid="18" name="bjDocumentSecurityLabel">
    <vt:lpwstr>Unrestricted</vt:lpwstr>
  </property>
  <property fmtid="{D5CDD505-2E9C-101B-9397-08002B2CF9AE}" pid="19" name="bjLabelHistoryID">
    <vt:lpwstr>{106132B3-56D3-4800-BE93-2F8433870E93}</vt:lpwstr>
  </property>
  <property fmtid="{D5CDD505-2E9C-101B-9397-08002B2CF9AE}" pid="20" name="MSIP_Label_9052753f-f27f-4308-b0ca-90b591d58f16_Enabled">
    <vt:lpwstr>True</vt:lpwstr>
  </property>
  <property fmtid="{D5CDD505-2E9C-101B-9397-08002B2CF9AE}" pid="21" name="MSIP_Label_9052753f-f27f-4308-b0ca-90b591d58f16_SiteId">
    <vt:lpwstr>f93616dd-45a6-40c8-9e29-adab2fb5f25c</vt:lpwstr>
  </property>
  <property fmtid="{D5CDD505-2E9C-101B-9397-08002B2CF9AE}" pid="22" name="MSIP_Label_9052753f-f27f-4308-b0ca-90b591d58f16_Owner">
    <vt:lpwstr>George.Emilio@serco-na.com</vt:lpwstr>
  </property>
  <property fmtid="{D5CDD505-2E9C-101B-9397-08002B2CF9AE}" pid="23" name="MSIP_Label_9052753f-f27f-4308-b0ca-90b591d58f16_SetDate">
    <vt:lpwstr>2020-07-09T20:38:12.3418375Z</vt:lpwstr>
  </property>
  <property fmtid="{D5CDD505-2E9C-101B-9397-08002B2CF9AE}" pid="24" name="MSIP_Label_9052753f-f27f-4308-b0ca-90b591d58f16_Name">
    <vt:lpwstr>SB</vt:lpwstr>
  </property>
  <property fmtid="{D5CDD505-2E9C-101B-9397-08002B2CF9AE}" pid="25" name="MSIP_Label_9052753f-f27f-4308-b0ca-90b591d58f16_Application">
    <vt:lpwstr>Microsoft Azure Information Protection</vt:lpwstr>
  </property>
  <property fmtid="{D5CDD505-2E9C-101B-9397-08002B2CF9AE}" pid="26" name="MSIP_Label_9052753f-f27f-4308-b0ca-90b591d58f16_ActionId">
    <vt:lpwstr>0f78fc68-239b-4d54-b35c-f59007350e1e</vt:lpwstr>
  </property>
  <property fmtid="{D5CDD505-2E9C-101B-9397-08002B2CF9AE}" pid="27" name="MSIP_Label_9052753f-f27f-4308-b0ca-90b591d58f16_Extended_MSFT_Method">
    <vt:lpwstr>Manual</vt:lpwstr>
  </property>
  <property fmtid="{D5CDD505-2E9C-101B-9397-08002B2CF9AE}" pid="28" name="MSIP_Label_95ab244d-2efe-4b62-a769-ecef4db8e899_Enabled">
    <vt:lpwstr>True</vt:lpwstr>
  </property>
  <property fmtid="{D5CDD505-2E9C-101B-9397-08002B2CF9AE}" pid="29" name="MSIP_Label_95ab244d-2efe-4b62-a769-ecef4db8e899_SiteId">
    <vt:lpwstr>f93616dd-45a6-40c8-9e29-adab2fb5f25c</vt:lpwstr>
  </property>
  <property fmtid="{D5CDD505-2E9C-101B-9397-08002B2CF9AE}" pid="30" name="MSIP_Label_95ab244d-2efe-4b62-a769-ecef4db8e899_Owner">
    <vt:lpwstr>George.Emilio@serco-na.com</vt:lpwstr>
  </property>
  <property fmtid="{D5CDD505-2E9C-101B-9397-08002B2CF9AE}" pid="31" name="MSIP_Label_95ab244d-2efe-4b62-a769-ecef4db8e899_SetDate">
    <vt:lpwstr>2020-07-09T20:38:12.3418375Z</vt:lpwstr>
  </property>
  <property fmtid="{D5CDD505-2E9C-101B-9397-08002B2CF9AE}" pid="32" name="MSIP_Label_95ab244d-2efe-4b62-a769-ecef4db8e899_Name">
    <vt:lpwstr>Serco Business - Unmarked</vt:lpwstr>
  </property>
  <property fmtid="{D5CDD505-2E9C-101B-9397-08002B2CF9AE}" pid="33" name="MSIP_Label_95ab244d-2efe-4b62-a769-ecef4db8e899_Application">
    <vt:lpwstr>Microsoft Azure Information Protection</vt:lpwstr>
  </property>
  <property fmtid="{D5CDD505-2E9C-101B-9397-08002B2CF9AE}" pid="34" name="MSIP_Label_95ab244d-2efe-4b62-a769-ecef4db8e899_ActionId">
    <vt:lpwstr>0f78fc68-239b-4d54-b35c-f59007350e1e</vt:lpwstr>
  </property>
  <property fmtid="{D5CDD505-2E9C-101B-9397-08002B2CF9AE}" pid="35" name="MSIP_Label_95ab244d-2efe-4b62-a769-ecef4db8e899_Parent">
    <vt:lpwstr>9052753f-f27f-4308-b0ca-90b591d58f16</vt:lpwstr>
  </property>
  <property fmtid="{D5CDD505-2E9C-101B-9397-08002B2CF9AE}" pid="36" name="MSIP_Label_95ab244d-2efe-4b62-a769-ecef4db8e899_Extended_MSFT_Method">
    <vt:lpwstr>Manual</vt:lpwstr>
  </property>
  <property fmtid="{D5CDD505-2E9C-101B-9397-08002B2CF9AE}" pid="37" name="Sensitivity">
    <vt:lpwstr>SB Serco Business - Unmarked</vt:lpwstr>
  </property>
</Properties>
</file>