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61" r:id="rId5"/>
    <p:sldMasterId id="2147483670" r:id="rId6"/>
    <p:sldMasterId id="2147483692" r:id="rId7"/>
  </p:sldMasterIdLst>
  <p:notesMasterIdLst>
    <p:notesMasterId r:id="rId21"/>
  </p:notesMasterIdLst>
  <p:handoutMasterIdLst>
    <p:handoutMasterId r:id="rId22"/>
  </p:handoutMasterIdLst>
  <p:sldIdLst>
    <p:sldId id="273" r:id="rId8"/>
    <p:sldId id="997" r:id="rId9"/>
    <p:sldId id="998" r:id="rId10"/>
    <p:sldId id="996" r:id="rId11"/>
    <p:sldId id="991" r:id="rId12"/>
    <p:sldId id="993" r:id="rId13"/>
    <p:sldId id="995" r:id="rId14"/>
    <p:sldId id="994" r:id="rId15"/>
    <p:sldId id="999" r:id="rId16"/>
    <p:sldId id="1001" r:id="rId17"/>
    <p:sldId id="1000" r:id="rId18"/>
    <p:sldId id="1002" r:id="rId19"/>
    <p:sldId id="1004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997"/>
            <p14:sldId id="998"/>
            <p14:sldId id="996"/>
            <p14:sldId id="991"/>
            <p14:sldId id="993"/>
            <p14:sldId id="995"/>
            <p14:sldId id="994"/>
            <p14:sldId id="999"/>
            <p14:sldId id="1001"/>
            <p14:sldId id="1000"/>
            <p14:sldId id="1002"/>
            <p14:sldId id="10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orrence, Mike (FAA)" initials="MT" lastIdx="1" clrIdx="6">
    <p:extLst>
      <p:ext uri="{19B8F6BF-5375-455C-9EA6-DF929625EA0E}">
        <p15:presenceInfo xmlns:p15="http://schemas.microsoft.com/office/powerpoint/2012/main" userId="Torrence, Mike (FAA)" providerId="None"/>
      </p:ext>
    </p:extLst>
  </p:cmAuthor>
  <p:cmAuthor id="1" name="Kellie Scarbrough" initials="KS" lastIdx="2" clrIdx="0"/>
  <p:cmAuthor id="2" name="Michael Reiter" initials="MR" lastIdx="1" clrIdx="1">
    <p:extLst>
      <p:ext uri="{19B8F6BF-5375-455C-9EA6-DF929625EA0E}">
        <p15:presenceInfo xmlns:p15="http://schemas.microsoft.com/office/powerpoint/2012/main" userId="S-1-5-21-1672659424-3341878991-2162000677-2111" providerId="AD"/>
      </p:ext>
    </p:extLst>
  </p:cmAuthor>
  <p:cmAuthor id="3" name="Jack Hom" initials="JH" lastIdx="6" clrIdx="2">
    <p:extLst>
      <p:ext uri="{19B8F6BF-5375-455C-9EA6-DF929625EA0E}">
        <p15:presenceInfo xmlns:p15="http://schemas.microsoft.com/office/powerpoint/2012/main" userId="S-1-5-21-1672659424-3341878991-2162000677-1120" providerId="AD"/>
      </p:ext>
    </p:extLst>
  </p:cmAuthor>
  <p:cmAuthor id="4" name="Tyson, Chad CTR (FAA)" initials="TCC(" lastIdx="5" clrIdx="3">
    <p:extLst>
      <p:ext uri="{19B8F6BF-5375-455C-9EA6-DF929625EA0E}">
        <p15:presenceInfo xmlns:p15="http://schemas.microsoft.com/office/powerpoint/2012/main" userId="S-1-5-21-3215564045-1863808890-1157122868-2695132" providerId="AD"/>
      </p:ext>
    </p:extLst>
  </p:cmAuthor>
  <p:cmAuthor id="5" name="Stu Dornfeld" initials="SD" lastIdx="3" clrIdx="4">
    <p:extLst>
      <p:ext uri="{19B8F6BF-5375-455C-9EA6-DF929625EA0E}">
        <p15:presenceInfo xmlns:p15="http://schemas.microsoft.com/office/powerpoint/2012/main" userId="S-1-5-21-1672659424-3341878991-2162000677-1285" providerId="AD"/>
      </p:ext>
    </p:extLst>
  </p:cmAuthor>
  <p:cmAuthor id="6" name="George Bayer" initials="GB" lastIdx="5" clrIdx="5">
    <p:extLst>
      <p:ext uri="{19B8F6BF-5375-455C-9EA6-DF929625EA0E}">
        <p15:presenceInfo xmlns:p15="http://schemas.microsoft.com/office/powerpoint/2012/main" userId="S-1-5-21-1672659424-3341878991-2162000677-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FE2"/>
    <a:srgbClr val="8C8E39"/>
    <a:srgbClr val="B3A357"/>
    <a:srgbClr val="65581D"/>
    <a:srgbClr val="FDFBFE"/>
    <a:srgbClr val="5B8488"/>
    <a:srgbClr val="616E95"/>
    <a:srgbClr val="6D6397"/>
    <a:srgbClr val="3B4C77"/>
    <a:srgbClr val="3B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C550F-DCC5-4B7E-BD46-AA5C522AF3EA}" v="50" dt="2019-07-10T17:41:20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4" autoAdjust="0"/>
    <p:restoredTop sz="97328" autoAdjust="0"/>
  </p:normalViewPr>
  <p:slideViewPr>
    <p:cSldViewPr snapToGrid="0">
      <p:cViewPr varScale="1">
        <p:scale>
          <a:sx n="114" d="100"/>
          <a:sy n="114" d="100"/>
        </p:scale>
        <p:origin x="1908" y="80"/>
      </p:cViewPr>
      <p:guideLst>
        <p:guide orient="horz" pos="576"/>
        <p:guide pos="144"/>
      </p:guideLst>
    </p:cSldViewPr>
  </p:slideViewPr>
  <p:outlineViewPr>
    <p:cViewPr>
      <p:scale>
        <a:sx n="33" d="100"/>
        <a:sy n="33" d="100"/>
      </p:scale>
      <p:origin x="0" y="-93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Millen, Elvan" userId="3044f03e-f02a-48c8-b615-219f978a50da" providerId="ADAL" clId="{B88C550F-DCC5-4B7E-BD46-AA5C522AF3EA}"/>
    <pc:docChg chg="custSel addSld delSld modSld sldOrd modSection">
      <pc:chgData name="McMillen, Elvan" userId="3044f03e-f02a-48c8-b615-219f978a50da" providerId="ADAL" clId="{B88C550F-DCC5-4B7E-BD46-AA5C522AF3EA}" dt="2019-07-10T17:41:20.820" v="136"/>
      <pc:docMkLst>
        <pc:docMk/>
      </pc:docMkLst>
      <pc:sldChg chg="modSp">
        <pc:chgData name="McMillen, Elvan" userId="3044f03e-f02a-48c8-b615-219f978a50da" providerId="ADAL" clId="{B88C550F-DCC5-4B7E-BD46-AA5C522AF3EA}" dt="2019-07-10T17:25:35.498" v="34" actId="20577"/>
        <pc:sldMkLst>
          <pc:docMk/>
          <pc:sldMk cId="0" sldId="273"/>
        </pc:sldMkLst>
        <pc:spChg chg="mod">
          <ac:chgData name="McMillen, Elvan" userId="3044f03e-f02a-48c8-b615-219f978a50da" providerId="ADAL" clId="{B88C550F-DCC5-4B7E-BD46-AA5C522AF3EA}" dt="2019-07-10T17:25:35.498" v="34" actId="20577"/>
          <ac:spMkLst>
            <pc:docMk/>
            <pc:sldMk cId="0" sldId="273"/>
            <ac:spMk id="32787" creationId="{00000000-0000-0000-0000-000000000000}"/>
          </ac:spMkLst>
        </pc:spChg>
      </pc:sldChg>
      <pc:sldChg chg="del">
        <pc:chgData name="McMillen, Elvan" userId="3044f03e-f02a-48c8-b615-219f978a50da" providerId="ADAL" clId="{B88C550F-DCC5-4B7E-BD46-AA5C522AF3EA}" dt="2019-07-10T17:25:27.452" v="30" actId="2696"/>
        <pc:sldMkLst>
          <pc:docMk/>
          <pc:sldMk cId="109295514" sldId="368"/>
        </pc:sldMkLst>
      </pc:sldChg>
      <pc:sldChg chg="addSp delSp add">
        <pc:chgData name="McMillen, Elvan" userId="3044f03e-f02a-48c8-b615-219f978a50da" providerId="ADAL" clId="{B88C550F-DCC5-4B7E-BD46-AA5C522AF3EA}" dt="2019-07-10T17:38:02.358" v="120"/>
        <pc:sldMkLst>
          <pc:docMk/>
          <pc:sldMk cId="803817302" sldId="530"/>
        </pc:sldMkLst>
        <pc:spChg chg="add">
          <ac:chgData name="McMillen, Elvan" userId="3044f03e-f02a-48c8-b615-219f978a50da" providerId="ADAL" clId="{B88C550F-DCC5-4B7E-BD46-AA5C522AF3EA}" dt="2019-07-10T17:37:46.605" v="119"/>
          <ac:spMkLst>
            <pc:docMk/>
            <pc:sldMk cId="803817302" sldId="530"/>
            <ac:spMk id="6" creationId="{1B82BB36-97E8-441B-9EAF-F87E46E901A6}"/>
          </ac:spMkLst>
        </pc:spChg>
        <pc:spChg chg="del">
          <ac:chgData name="McMillen, Elvan" userId="3044f03e-f02a-48c8-b615-219f978a50da" providerId="ADAL" clId="{B88C550F-DCC5-4B7E-BD46-AA5C522AF3EA}" dt="2019-07-10T17:37:46.089" v="118" actId="478"/>
          <ac:spMkLst>
            <pc:docMk/>
            <pc:sldMk cId="803817302" sldId="530"/>
            <ac:spMk id="7" creationId="{22EFEE11-7C57-4C23-B6B8-411E893334BF}"/>
          </ac:spMkLst>
        </pc:spChg>
        <pc:spChg chg="add">
          <ac:chgData name="McMillen, Elvan" userId="3044f03e-f02a-48c8-b615-219f978a50da" providerId="ADAL" clId="{B88C550F-DCC5-4B7E-BD46-AA5C522AF3EA}" dt="2019-07-10T17:38:02.358" v="120"/>
          <ac:spMkLst>
            <pc:docMk/>
            <pc:sldMk cId="803817302" sldId="530"/>
            <ac:spMk id="9" creationId="{947EC379-6CAE-41B2-A001-E7988183527B}"/>
          </ac:spMkLst>
        </pc:spChg>
      </pc:sldChg>
      <pc:sldChg chg="addSp delSp">
        <pc:chgData name="McMillen, Elvan" userId="3044f03e-f02a-48c8-b615-219f978a50da" providerId="ADAL" clId="{B88C550F-DCC5-4B7E-BD46-AA5C522AF3EA}" dt="2019-07-10T17:37:28.688" v="114"/>
        <pc:sldMkLst>
          <pc:docMk/>
          <pc:sldMk cId="438889025" sldId="954"/>
        </pc:sldMkLst>
        <pc:spChg chg="del">
          <ac:chgData name="McMillen, Elvan" userId="3044f03e-f02a-48c8-b615-219f978a50da" providerId="ADAL" clId="{B88C550F-DCC5-4B7E-BD46-AA5C522AF3EA}" dt="2019-07-10T17:37:28.149" v="113" actId="478"/>
          <ac:spMkLst>
            <pc:docMk/>
            <pc:sldMk cId="438889025" sldId="954"/>
            <ac:spMk id="7" creationId="{02192B73-8525-4945-815F-3F4A6C973D10}"/>
          </ac:spMkLst>
        </pc:spChg>
        <pc:spChg chg="add">
          <ac:chgData name="McMillen, Elvan" userId="3044f03e-f02a-48c8-b615-219f978a50da" providerId="ADAL" clId="{B88C550F-DCC5-4B7E-BD46-AA5C522AF3EA}" dt="2019-07-10T17:37:28.688" v="114"/>
          <ac:spMkLst>
            <pc:docMk/>
            <pc:sldMk cId="438889025" sldId="954"/>
            <ac:spMk id="8" creationId="{DBC89FE9-680D-4EA2-9B14-A32CC914EB63}"/>
          </ac:spMkLst>
        </pc:spChg>
      </pc:sldChg>
      <pc:sldChg chg="addSp delSp">
        <pc:chgData name="McMillen, Elvan" userId="3044f03e-f02a-48c8-b615-219f978a50da" providerId="ADAL" clId="{B88C550F-DCC5-4B7E-BD46-AA5C522AF3EA}" dt="2019-07-10T17:37:33.491" v="116"/>
        <pc:sldMkLst>
          <pc:docMk/>
          <pc:sldMk cId="291730052" sldId="965"/>
        </pc:sldMkLst>
        <pc:spChg chg="add">
          <ac:chgData name="McMillen, Elvan" userId="3044f03e-f02a-48c8-b615-219f978a50da" providerId="ADAL" clId="{B88C550F-DCC5-4B7E-BD46-AA5C522AF3EA}" dt="2019-07-10T17:37:33.491" v="116"/>
          <ac:spMkLst>
            <pc:docMk/>
            <pc:sldMk cId="291730052" sldId="965"/>
            <ac:spMk id="13" creationId="{8CFFE155-0D37-43B4-9DED-1802005437E6}"/>
          </ac:spMkLst>
        </pc:spChg>
        <pc:spChg chg="del">
          <ac:chgData name="McMillen, Elvan" userId="3044f03e-f02a-48c8-b615-219f978a50da" providerId="ADAL" clId="{B88C550F-DCC5-4B7E-BD46-AA5C522AF3EA}" dt="2019-07-10T17:37:33.174" v="115" actId="478"/>
          <ac:spMkLst>
            <pc:docMk/>
            <pc:sldMk cId="291730052" sldId="965"/>
            <ac:spMk id="14" creationId="{6D6E3F58-E15E-45F5-B55C-C812AD1E7A8C}"/>
          </ac:spMkLst>
        </pc:spChg>
      </pc:sldChg>
      <pc:sldChg chg="delSp">
        <pc:chgData name="McMillen, Elvan" userId="3044f03e-f02a-48c8-b615-219f978a50da" providerId="ADAL" clId="{B88C550F-DCC5-4B7E-BD46-AA5C522AF3EA}" dt="2019-07-10T17:33:44.689" v="84" actId="478"/>
        <pc:sldMkLst>
          <pc:docMk/>
          <pc:sldMk cId="2851055129" sldId="974"/>
        </pc:sldMkLst>
        <pc:spChg chg="del">
          <ac:chgData name="McMillen, Elvan" userId="3044f03e-f02a-48c8-b615-219f978a50da" providerId="ADAL" clId="{B88C550F-DCC5-4B7E-BD46-AA5C522AF3EA}" dt="2019-07-10T17:33:44.689" v="84" actId="478"/>
          <ac:spMkLst>
            <pc:docMk/>
            <pc:sldMk cId="2851055129" sldId="974"/>
            <ac:spMk id="8" creationId="{0234DDB4-A409-4B5C-8D1A-F4D4EE331733}"/>
          </ac:spMkLst>
        </pc:spChg>
      </pc:sldChg>
      <pc:sldChg chg="addSp delSp modSp add">
        <pc:chgData name="McMillen, Elvan" userId="3044f03e-f02a-48c8-b615-219f978a50da" providerId="ADAL" clId="{B88C550F-DCC5-4B7E-BD46-AA5C522AF3EA}" dt="2019-07-10T17:31:55.297" v="64"/>
        <pc:sldMkLst>
          <pc:docMk/>
          <pc:sldMk cId="831793891" sldId="991"/>
        </pc:sldMkLst>
        <pc:spChg chg="mod">
          <ac:chgData name="McMillen, Elvan" userId="3044f03e-f02a-48c8-b615-219f978a50da" providerId="ADAL" clId="{B88C550F-DCC5-4B7E-BD46-AA5C522AF3EA}" dt="2019-07-10T17:27:16.387" v="46"/>
          <ac:spMkLst>
            <pc:docMk/>
            <pc:sldMk cId="831793891" sldId="991"/>
            <ac:spMk id="4" creationId="{00000000-0000-0000-0000-000000000000}"/>
          </ac:spMkLst>
        </pc:spChg>
        <pc:spChg chg="mod">
          <ac:chgData name="McMillen, Elvan" userId="3044f03e-f02a-48c8-b615-219f978a50da" providerId="ADAL" clId="{B88C550F-DCC5-4B7E-BD46-AA5C522AF3EA}" dt="2019-07-10T17:31:20.675" v="58" actId="20577"/>
          <ac:spMkLst>
            <pc:docMk/>
            <pc:sldMk cId="831793891" sldId="991"/>
            <ac:spMk id="7" creationId="{00000000-0000-0000-0000-000000000000}"/>
          </ac:spMkLst>
        </pc:spChg>
        <pc:spChg chg="del">
          <ac:chgData name="McMillen, Elvan" userId="3044f03e-f02a-48c8-b615-219f978a50da" providerId="ADAL" clId="{B88C550F-DCC5-4B7E-BD46-AA5C522AF3EA}" dt="2019-07-10T17:31:55.017" v="63" actId="478"/>
          <ac:spMkLst>
            <pc:docMk/>
            <pc:sldMk cId="831793891" sldId="991"/>
            <ac:spMk id="8" creationId="{AA8B3B24-6ED6-4C43-9D83-3104DC44D8B6}"/>
          </ac:spMkLst>
        </pc:spChg>
        <pc:spChg chg="add">
          <ac:chgData name="McMillen, Elvan" userId="3044f03e-f02a-48c8-b615-219f978a50da" providerId="ADAL" clId="{B88C550F-DCC5-4B7E-BD46-AA5C522AF3EA}" dt="2019-07-10T17:31:55.297" v="64"/>
          <ac:spMkLst>
            <pc:docMk/>
            <pc:sldMk cId="831793891" sldId="991"/>
            <ac:spMk id="10" creationId="{4E015AA2-1268-4DF0-A0B3-9D851A4C9CE5}"/>
          </ac:spMkLst>
        </pc:spChg>
      </pc:sldChg>
      <pc:sldChg chg="del">
        <pc:chgData name="McMillen, Elvan" userId="3044f03e-f02a-48c8-b615-219f978a50da" providerId="ADAL" clId="{B88C550F-DCC5-4B7E-BD46-AA5C522AF3EA}" dt="2019-07-10T17:23:35.663" v="28" actId="2696"/>
        <pc:sldMkLst>
          <pc:docMk/>
          <pc:sldMk cId="887842512" sldId="1000"/>
        </pc:sldMkLst>
      </pc:sldChg>
      <pc:sldChg chg="addSp delSp modSp">
        <pc:chgData name="McMillen, Elvan" userId="3044f03e-f02a-48c8-b615-219f978a50da" providerId="ADAL" clId="{B88C550F-DCC5-4B7E-BD46-AA5C522AF3EA}" dt="2019-07-10T17:26:04.169" v="38" actId="20577"/>
        <pc:sldMkLst>
          <pc:docMk/>
          <pc:sldMk cId="2194134633" sldId="1002"/>
        </pc:sldMkLst>
        <pc:spChg chg="mod">
          <ac:chgData name="McMillen, Elvan" userId="3044f03e-f02a-48c8-b615-219f978a50da" providerId="ADAL" clId="{B88C550F-DCC5-4B7E-BD46-AA5C522AF3EA}" dt="2019-07-10T17:26:04.169" v="38" actId="20577"/>
          <ac:spMkLst>
            <pc:docMk/>
            <pc:sldMk cId="2194134633" sldId="1002"/>
            <ac:spMk id="9" creationId="{0D086145-1D85-4BF2-9EA9-A04D891DD027}"/>
          </ac:spMkLst>
        </pc:spChg>
        <pc:spChg chg="add del">
          <ac:chgData name="McMillen, Elvan" userId="3044f03e-f02a-48c8-b615-219f978a50da" providerId="ADAL" clId="{B88C550F-DCC5-4B7E-BD46-AA5C522AF3EA}" dt="2019-07-10T17:22:34.445" v="8"/>
          <ac:spMkLst>
            <pc:docMk/>
            <pc:sldMk cId="2194134633" sldId="1002"/>
            <ac:spMk id="16" creationId="{92D6A355-AD9C-490B-8859-6C726897F3B2}"/>
          </ac:spMkLst>
        </pc:spChg>
        <pc:grpChg chg="add del">
          <ac:chgData name="McMillen, Elvan" userId="3044f03e-f02a-48c8-b615-219f978a50da" providerId="ADAL" clId="{B88C550F-DCC5-4B7E-BD46-AA5C522AF3EA}" dt="2019-07-10T17:22:22.094" v="6"/>
          <ac:grpSpMkLst>
            <pc:docMk/>
            <pc:sldMk cId="2194134633" sldId="1002"/>
            <ac:grpSpMk id="10" creationId="{F78E68A2-A095-4563-8CDC-799470297E75}"/>
          </ac:grpSpMkLst>
        </pc:grpChg>
        <pc:picChg chg="del">
          <ac:chgData name="McMillen, Elvan" userId="3044f03e-f02a-48c8-b615-219f978a50da" providerId="ADAL" clId="{B88C550F-DCC5-4B7E-BD46-AA5C522AF3EA}" dt="2019-07-10T17:21:58.835" v="0" actId="478"/>
          <ac:picMkLst>
            <pc:docMk/>
            <pc:sldMk cId="2194134633" sldId="1002"/>
            <ac:picMk id="3" creationId="{21DA5339-3CED-4034-B371-7F5483A2A23F}"/>
          </ac:picMkLst>
        </pc:picChg>
        <pc:picChg chg="add mod">
          <ac:chgData name="McMillen, Elvan" userId="3044f03e-f02a-48c8-b615-219f978a50da" providerId="ADAL" clId="{B88C550F-DCC5-4B7E-BD46-AA5C522AF3EA}" dt="2019-07-10T17:23:02.964" v="17" actId="14100"/>
          <ac:picMkLst>
            <pc:docMk/>
            <pc:sldMk cId="2194134633" sldId="1002"/>
            <ac:picMk id="5" creationId="{D044C1E0-9A01-4649-92EA-FC5ED59A6C3E}"/>
          </ac:picMkLst>
        </pc:picChg>
        <pc:picChg chg="add mod">
          <ac:chgData name="McMillen, Elvan" userId="3044f03e-f02a-48c8-b615-219f978a50da" providerId="ADAL" clId="{B88C550F-DCC5-4B7E-BD46-AA5C522AF3EA}" dt="2019-07-10T17:23:16.195" v="26" actId="1036"/>
          <ac:picMkLst>
            <pc:docMk/>
            <pc:sldMk cId="2194134633" sldId="1002"/>
            <ac:picMk id="6" creationId="{6A5A1282-88D0-497D-A560-D45786737D16}"/>
          </ac:picMkLst>
        </pc:picChg>
      </pc:sldChg>
      <pc:sldChg chg="addSp delSp">
        <pc:chgData name="McMillen, Elvan" userId="3044f03e-f02a-48c8-b615-219f978a50da" providerId="ADAL" clId="{B88C550F-DCC5-4B7E-BD46-AA5C522AF3EA}" dt="2019-07-10T17:34:00.662" v="90"/>
        <pc:sldMkLst>
          <pc:docMk/>
          <pc:sldMk cId="108463990" sldId="1006"/>
        </pc:sldMkLst>
        <pc:spChg chg="del">
          <ac:chgData name="McMillen, Elvan" userId="3044f03e-f02a-48c8-b615-219f978a50da" providerId="ADAL" clId="{B88C550F-DCC5-4B7E-BD46-AA5C522AF3EA}" dt="2019-07-10T17:34:00.400" v="89" actId="478"/>
          <ac:spMkLst>
            <pc:docMk/>
            <pc:sldMk cId="108463990" sldId="1006"/>
            <ac:spMk id="24" creationId="{2B5EEC37-AF40-4ADE-9C39-33133FFFA7AF}"/>
          </ac:spMkLst>
        </pc:spChg>
        <pc:spChg chg="add">
          <ac:chgData name="McMillen, Elvan" userId="3044f03e-f02a-48c8-b615-219f978a50da" providerId="ADAL" clId="{B88C550F-DCC5-4B7E-BD46-AA5C522AF3EA}" dt="2019-07-10T17:34:00.662" v="90"/>
          <ac:spMkLst>
            <pc:docMk/>
            <pc:sldMk cId="108463990" sldId="1006"/>
            <ac:spMk id="26" creationId="{180A083D-3D32-460F-94EE-FDF3C7712394}"/>
          </ac:spMkLst>
        </pc:spChg>
      </pc:sldChg>
      <pc:sldChg chg="del">
        <pc:chgData name="McMillen, Elvan" userId="3044f03e-f02a-48c8-b615-219f978a50da" providerId="ADAL" clId="{B88C550F-DCC5-4B7E-BD46-AA5C522AF3EA}" dt="2019-07-10T17:34:38.966" v="103" actId="2696"/>
        <pc:sldMkLst>
          <pc:docMk/>
          <pc:sldMk cId="3104888185" sldId="1010"/>
        </pc:sldMkLst>
      </pc:sldChg>
      <pc:sldChg chg="addSp delSp">
        <pc:chgData name="McMillen, Elvan" userId="3044f03e-f02a-48c8-b615-219f978a50da" providerId="ADAL" clId="{B88C550F-DCC5-4B7E-BD46-AA5C522AF3EA}" dt="2019-07-10T17:34:13.055" v="96"/>
        <pc:sldMkLst>
          <pc:docMk/>
          <pc:sldMk cId="3776736587" sldId="1014"/>
        </pc:sldMkLst>
        <pc:spChg chg="del">
          <ac:chgData name="McMillen, Elvan" userId="3044f03e-f02a-48c8-b615-219f978a50da" providerId="ADAL" clId="{B88C550F-DCC5-4B7E-BD46-AA5C522AF3EA}" dt="2019-07-10T17:34:12.725" v="95" actId="478"/>
          <ac:spMkLst>
            <pc:docMk/>
            <pc:sldMk cId="3776736587" sldId="1014"/>
            <ac:spMk id="11" creationId="{7EC86086-9752-4A36-A9D0-3265DD23CD27}"/>
          </ac:spMkLst>
        </pc:spChg>
        <pc:spChg chg="add">
          <ac:chgData name="McMillen, Elvan" userId="3044f03e-f02a-48c8-b615-219f978a50da" providerId="ADAL" clId="{B88C550F-DCC5-4B7E-BD46-AA5C522AF3EA}" dt="2019-07-10T17:34:13.055" v="96"/>
          <ac:spMkLst>
            <pc:docMk/>
            <pc:sldMk cId="3776736587" sldId="1014"/>
            <ac:spMk id="12" creationId="{A7C3240A-8907-42C0-9EC9-41C60E771782}"/>
          </ac:spMkLst>
        </pc:spChg>
      </pc:sldChg>
      <pc:sldChg chg="addSp delSp">
        <pc:chgData name="McMillen, Elvan" userId="3044f03e-f02a-48c8-b615-219f978a50da" providerId="ADAL" clId="{B88C550F-DCC5-4B7E-BD46-AA5C522AF3EA}" dt="2019-07-10T17:34:05.042" v="92"/>
        <pc:sldMkLst>
          <pc:docMk/>
          <pc:sldMk cId="3308144291" sldId="1015"/>
        </pc:sldMkLst>
        <pc:spChg chg="del">
          <ac:chgData name="McMillen, Elvan" userId="3044f03e-f02a-48c8-b615-219f978a50da" providerId="ADAL" clId="{B88C550F-DCC5-4B7E-BD46-AA5C522AF3EA}" dt="2019-07-10T17:34:04.733" v="91" actId="478"/>
          <ac:spMkLst>
            <pc:docMk/>
            <pc:sldMk cId="3308144291" sldId="1015"/>
            <ac:spMk id="17" creationId="{06CA1628-80E3-4BE6-A79D-DBCBD38C898A}"/>
          </ac:spMkLst>
        </pc:spChg>
        <pc:spChg chg="add">
          <ac:chgData name="McMillen, Elvan" userId="3044f03e-f02a-48c8-b615-219f978a50da" providerId="ADAL" clId="{B88C550F-DCC5-4B7E-BD46-AA5C522AF3EA}" dt="2019-07-10T17:34:05.042" v="92"/>
          <ac:spMkLst>
            <pc:docMk/>
            <pc:sldMk cId="3308144291" sldId="1015"/>
            <ac:spMk id="18" creationId="{57564D09-ADA5-465F-A291-8D44DF07E959}"/>
          </ac:spMkLst>
        </pc:spChg>
      </pc:sldChg>
      <pc:sldChg chg="addSp delSp del">
        <pc:chgData name="McMillen, Elvan" userId="3044f03e-f02a-48c8-b615-219f978a50da" providerId="ADAL" clId="{B88C550F-DCC5-4B7E-BD46-AA5C522AF3EA}" dt="2019-07-10T17:28:05.847" v="48" actId="2696"/>
        <pc:sldMkLst>
          <pc:docMk/>
          <pc:sldMk cId="2333206426" sldId="1016"/>
        </pc:sldMkLst>
        <pc:spChg chg="add">
          <ac:chgData name="McMillen, Elvan" userId="3044f03e-f02a-48c8-b615-219f978a50da" providerId="ADAL" clId="{B88C550F-DCC5-4B7E-BD46-AA5C522AF3EA}" dt="2019-07-10T17:26:22.084" v="44"/>
          <ac:spMkLst>
            <pc:docMk/>
            <pc:sldMk cId="2333206426" sldId="1016"/>
            <ac:spMk id="128" creationId="{C0AFFA57-EA95-427F-B50E-3AC0EA4C00F4}"/>
          </ac:spMkLst>
        </pc:spChg>
        <pc:spChg chg="del">
          <ac:chgData name="McMillen, Elvan" userId="3044f03e-f02a-48c8-b615-219f978a50da" providerId="ADAL" clId="{B88C550F-DCC5-4B7E-BD46-AA5C522AF3EA}" dt="2019-07-10T17:26:21.005" v="43" actId="478"/>
          <ac:spMkLst>
            <pc:docMk/>
            <pc:sldMk cId="2333206426" sldId="1016"/>
            <ac:spMk id="131" creationId="{D0B4DBA3-D594-4A8B-A386-EF0FB88EC526}"/>
          </ac:spMkLst>
        </pc:spChg>
      </pc:sldChg>
      <pc:sldChg chg="addSp delSp add del">
        <pc:chgData name="McMillen, Elvan" userId="3044f03e-f02a-48c8-b615-219f978a50da" providerId="ADAL" clId="{B88C550F-DCC5-4B7E-BD46-AA5C522AF3EA}" dt="2019-07-10T17:33:36.168" v="83"/>
        <pc:sldMkLst>
          <pc:docMk/>
          <pc:sldMk cId="1952234025" sldId="1017"/>
        </pc:sldMkLst>
        <pc:spChg chg="del">
          <ac:chgData name="McMillen, Elvan" userId="3044f03e-f02a-48c8-b615-219f978a50da" providerId="ADAL" clId="{B88C550F-DCC5-4B7E-BD46-AA5C522AF3EA}" dt="2019-07-10T17:33:12.781" v="80" actId="478"/>
          <ac:spMkLst>
            <pc:docMk/>
            <pc:sldMk cId="1952234025" sldId="1017"/>
            <ac:spMk id="14" creationId="{2B16E953-FFBE-4429-A036-6ECBB9259087}"/>
          </ac:spMkLst>
        </pc:spChg>
        <pc:spChg chg="add del">
          <ac:chgData name="McMillen, Elvan" userId="3044f03e-f02a-48c8-b615-219f978a50da" providerId="ADAL" clId="{B88C550F-DCC5-4B7E-BD46-AA5C522AF3EA}" dt="2019-07-10T17:33:15.507" v="82"/>
          <ac:spMkLst>
            <pc:docMk/>
            <pc:sldMk cId="1952234025" sldId="1017"/>
            <ac:spMk id="16" creationId="{D5B107CD-3BEA-4E99-969E-6B550D064EFD}"/>
          </ac:spMkLst>
        </pc:spChg>
        <pc:spChg chg="add">
          <ac:chgData name="McMillen, Elvan" userId="3044f03e-f02a-48c8-b615-219f978a50da" providerId="ADAL" clId="{B88C550F-DCC5-4B7E-BD46-AA5C522AF3EA}" dt="2019-07-10T17:33:36.168" v="83"/>
          <ac:spMkLst>
            <pc:docMk/>
            <pc:sldMk cId="1952234025" sldId="1017"/>
            <ac:spMk id="17" creationId="{7A181378-8F4D-4779-974B-64FA8F0A7F46}"/>
          </ac:spMkLst>
        </pc:spChg>
      </pc:sldChg>
      <pc:sldChg chg="addSp delSp del">
        <pc:chgData name="McMillen, Elvan" userId="3044f03e-f02a-48c8-b615-219f978a50da" providerId="ADAL" clId="{B88C550F-DCC5-4B7E-BD46-AA5C522AF3EA}" dt="2019-07-10T17:28:01.109" v="47" actId="2696"/>
        <pc:sldMkLst>
          <pc:docMk/>
          <pc:sldMk cId="647665908" sldId="1018"/>
        </pc:sldMkLst>
        <pc:spChg chg="add">
          <ac:chgData name="McMillen, Elvan" userId="3044f03e-f02a-48c8-b615-219f978a50da" providerId="ADAL" clId="{B88C550F-DCC5-4B7E-BD46-AA5C522AF3EA}" dt="2019-07-10T17:26:12.153" v="40"/>
          <ac:spMkLst>
            <pc:docMk/>
            <pc:sldMk cId="647665908" sldId="1018"/>
            <ac:spMk id="7" creationId="{94D7EF98-E18B-4DBA-8380-594CD72D7581}"/>
          </ac:spMkLst>
        </pc:spChg>
        <pc:spChg chg="del">
          <ac:chgData name="McMillen, Elvan" userId="3044f03e-f02a-48c8-b615-219f978a50da" providerId="ADAL" clId="{B88C550F-DCC5-4B7E-BD46-AA5C522AF3EA}" dt="2019-07-10T17:26:11.718" v="39" actId="478"/>
          <ac:spMkLst>
            <pc:docMk/>
            <pc:sldMk cId="647665908" sldId="1018"/>
            <ac:spMk id="11" creationId="{0D94FDF5-B70C-4443-94B3-28A8DF9FBD43}"/>
          </ac:spMkLst>
        </pc:spChg>
      </pc:sldChg>
      <pc:sldChg chg="addSp delSp">
        <pc:chgData name="McMillen, Elvan" userId="3044f03e-f02a-48c8-b615-219f978a50da" providerId="ADAL" clId="{B88C550F-DCC5-4B7E-BD46-AA5C522AF3EA}" dt="2019-07-10T17:34:09.024" v="94"/>
        <pc:sldMkLst>
          <pc:docMk/>
          <pc:sldMk cId="564857441" sldId="1020"/>
        </pc:sldMkLst>
        <pc:spChg chg="del">
          <ac:chgData name="McMillen, Elvan" userId="3044f03e-f02a-48c8-b615-219f978a50da" providerId="ADAL" clId="{B88C550F-DCC5-4B7E-BD46-AA5C522AF3EA}" dt="2019-07-10T17:34:08.707" v="93" actId="478"/>
          <ac:spMkLst>
            <pc:docMk/>
            <pc:sldMk cId="564857441" sldId="1020"/>
            <ac:spMk id="24" creationId="{F510755C-86F5-4CC5-A4E1-8769EBFC4FA6}"/>
          </ac:spMkLst>
        </pc:spChg>
        <pc:spChg chg="add">
          <ac:chgData name="McMillen, Elvan" userId="3044f03e-f02a-48c8-b615-219f978a50da" providerId="ADAL" clId="{B88C550F-DCC5-4B7E-BD46-AA5C522AF3EA}" dt="2019-07-10T17:34:09.024" v="94"/>
          <ac:spMkLst>
            <pc:docMk/>
            <pc:sldMk cId="564857441" sldId="1020"/>
            <ac:spMk id="27" creationId="{94B36640-0AB2-4BE0-A3D1-4CAB243DB301}"/>
          </ac:spMkLst>
        </pc:spChg>
      </pc:sldChg>
      <pc:sldChg chg="addSp delSp">
        <pc:chgData name="McMillen, Elvan" userId="3044f03e-f02a-48c8-b615-219f978a50da" providerId="ADAL" clId="{B88C550F-DCC5-4B7E-BD46-AA5C522AF3EA}" dt="2019-07-10T17:34:17.291" v="98"/>
        <pc:sldMkLst>
          <pc:docMk/>
          <pc:sldMk cId="3405218874" sldId="1026"/>
        </pc:sldMkLst>
        <pc:spChg chg="del">
          <ac:chgData name="McMillen, Elvan" userId="3044f03e-f02a-48c8-b615-219f978a50da" providerId="ADAL" clId="{B88C550F-DCC5-4B7E-BD46-AA5C522AF3EA}" dt="2019-07-10T17:34:16.980" v="97" actId="478"/>
          <ac:spMkLst>
            <pc:docMk/>
            <pc:sldMk cId="3405218874" sldId="1026"/>
            <ac:spMk id="11" creationId="{36DA0E48-7DB3-4E95-A0FD-007F10FF2367}"/>
          </ac:spMkLst>
        </pc:spChg>
        <pc:spChg chg="add">
          <ac:chgData name="McMillen, Elvan" userId="3044f03e-f02a-48c8-b615-219f978a50da" providerId="ADAL" clId="{B88C550F-DCC5-4B7E-BD46-AA5C522AF3EA}" dt="2019-07-10T17:34:17.291" v="98"/>
          <ac:spMkLst>
            <pc:docMk/>
            <pc:sldMk cId="3405218874" sldId="1026"/>
            <ac:spMk id="12" creationId="{1A30D442-2B63-4389-B500-354016A18C6A}"/>
          </ac:spMkLst>
        </pc:spChg>
      </pc:sldChg>
      <pc:sldChg chg="addSp delSp ord">
        <pc:chgData name="McMillen, Elvan" userId="3044f03e-f02a-48c8-b615-219f978a50da" providerId="ADAL" clId="{B88C550F-DCC5-4B7E-BD46-AA5C522AF3EA}" dt="2019-07-10T17:33:57.228" v="88"/>
        <pc:sldMkLst>
          <pc:docMk/>
          <pc:sldMk cId="4179289340" sldId="1049"/>
        </pc:sldMkLst>
        <pc:spChg chg="add">
          <ac:chgData name="McMillen, Elvan" userId="3044f03e-f02a-48c8-b615-219f978a50da" providerId="ADAL" clId="{B88C550F-DCC5-4B7E-BD46-AA5C522AF3EA}" dt="2019-07-10T17:33:57.228" v="88"/>
          <ac:spMkLst>
            <pc:docMk/>
            <pc:sldMk cId="4179289340" sldId="1049"/>
            <ac:spMk id="8" creationId="{748E5D93-542A-4A97-9486-D9A3D535887A}"/>
          </ac:spMkLst>
        </pc:spChg>
        <pc:spChg chg="del">
          <ac:chgData name="McMillen, Elvan" userId="3044f03e-f02a-48c8-b615-219f978a50da" providerId="ADAL" clId="{B88C550F-DCC5-4B7E-BD46-AA5C522AF3EA}" dt="2019-07-10T17:33:56.914" v="87" actId="478"/>
          <ac:spMkLst>
            <pc:docMk/>
            <pc:sldMk cId="4179289340" sldId="1049"/>
            <ac:spMk id="33" creationId="{7E735F92-79AE-4429-ABE1-48F6E255AB92}"/>
          </ac:spMkLst>
        </pc:spChg>
      </pc:sldChg>
      <pc:sldChg chg="addSp delSp del ord">
        <pc:chgData name="McMillen, Elvan" userId="3044f03e-f02a-48c8-b615-219f978a50da" providerId="ADAL" clId="{B88C550F-DCC5-4B7E-BD46-AA5C522AF3EA}" dt="2019-07-10T17:36:46.298" v="109" actId="2696"/>
        <pc:sldMkLst>
          <pc:docMk/>
          <pc:sldMk cId="4135181955" sldId="1051"/>
        </pc:sldMkLst>
        <pc:spChg chg="add">
          <ac:chgData name="McMillen, Elvan" userId="3044f03e-f02a-48c8-b615-219f978a50da" providerId="ADAL" clId="{B88C550F-DCC5-4B7E-BD46-AA5C522AF3EA}" dt="2019-07-10T17:26:15.764" v="42"/>
          <ac:spMkLst>
            <pc:docMk/>
            <pc:sldMk cId="4135181955" sldId="1051"/>
            <ac:spMk id="9" creationId="{8E68BE13-A554-4A33-AC02-E76D9EDFB482}"/>
          </ac:spMkLst>
        </pc:spChg>
        <pc:spChg chg="del">
          <ac:chgData name="McMillen, Elvan" userId="3044f03e-f02a-48c8-b615-219f978a50da" providerId="ADAL" clId="{B88C550F-DCC5-4B7E-BD46-AA5C522AF3EA}" dt="2019-07-10T17:26:15.531" v="41" actId="478"/>
          <ac:spMkLst>
            <pc:docMk/>
            <pc:sldMk cId="4135181955" sldId="1051"/>
            <ac:spMk id="10" creationId="{1E1FE2DA-093F-4867-97F6-283B95812EEB}"/>
          </ac:spMkLst>
        </pc:spChg>
      </pc:sldChg>
      <pc:sldChg chg="addSp delSp">
        <pc:chgData name="McMillen, Elvan" userId="3044f03e-f02a-48c8-b615-219f978a50da" providerId="ADAL" clId="{B88C550F-DCC5-4B7E-BD46-AA5C522AF3EA}" dt="2019-07-10T17:34:20.739" v="100"/>
        <pc:sldMkLst>
          <pc:docMk/>
          <pc:sldMk cId="170008231" sldId="1083"/>
        </pc:sldMkLst>
        <pc:spChg chg="del">
          <ac:chgData name="McMillen, Elvan" userId="3044f03e-f02a-48c8-b615-219f978a50da" providerId="ADAL" clId="{B88C550F-DCC5-4B7E-BD46-AA5C522AF3EA}" dt="2019-07-10T17:34:20.457" v="99" actId="478"/>
          <ac:spMkLst>
            <pc:docMk/>
            <pc:sldMk cId="170008231" sldId="1083"/>
            <ac:spMk id="12" creationId="{608D783F-5499-4D89-998A-A3504938ADF1}"/>
          </ac:spMkLst>
        </pc:spChg>
        <pc:spChg chg="add">
          <ac:chgData name="McMillen, Elvan" userId="3044f03e-f02a-48c8-b615-219f978a50da" providerId="ADAL" clId="{B88C550F-DCC5-4B7E-BD46-AA5C522AF3EA}" dt="2019-07-10T17:34:20.739" v="100"/>
          <ac:spMkLst>
            <pc:docMk/>
            <pc:sldMk cId="170008231" sldId="1083"/>
            <ac:spMk id="17" creationId="{09B3C1A7-EBE1-4EAA-A644-69FC8718EED6}"/>
          </ac:spMkLst>
        </pc:spChg>
      </pc:sldChg>
      <pc:sldChg chg="addSp delSp">
        <pc:chgData name="McMillen, Elvan" userId="3044f03e-f02a-48c8-b615-219f978a50da" providerId="ADAL" clId="{B88C550F-DCC5-4B7E-BD46-AA5C522AF3EA}" dt="2019-07-10T17:34:24.507" v="102"/>
        <pc:sldMkLst>
          <pc:docMk/>
          <pc:sldMk cId="4137676643" sldId="1084"/>
        </pc:sldMkLst>
        <pc:spChg chg="del">
          <ac:chgData name="McMillen, Elvan" userId="3044f03e-f02a-48c8-b615-219f978a50da" providerId="ADAL" clId="{B88C550F-DCC5-4B7E-BD46-AA5C522AF3EA}" dt="2019-07-10T17:34:24.246" v="101" actId="478"/>
          <ac:spMkLst>
            <pc:docMk/>
            <pc:sldMk cId="4137676643" sldId="1084"/>
            <ac:spMk id="8" creationId="{0896A1A7-B89D-4743-804A-3A036A10909C}"/>
          </ac:spMkLst>
        </pc:spChg>
        <pc:spChg chg="add">
          <ac:chgData name="McMillen, Elvan" userId="3044f03e-f02a-48c8-b615-219f978a50da" providerId="ADAL" clId="{B88C550F-DCC5-4B7E-BD46-AA5C522AF3EA}" dt="2019-07-10T17:34:24.507" v="102"/>
          <ac:spMkLst>
            <pc:docMk/>
            <pc:sldMk cId="4137676643" sldId="1084"/>
            <ac:spMk id="10" creationId="{918179A8-D115-4BE6-AA64-58D500009E68}"/>
          </ac:spMkLst>
        </pc:spChg>
      </pc:sldChg>
      <pc:sldChg chg="del">
        <pc:chgData name="McMillen, Elvan" userId="3044f03e-f02a-48c8-b615-219f978a50da" providerId="ADAL" clId="{B88C550F-DCC5-4B7E-BD46-AA5C522AF3EA}" dt="2019-07-10T17:35:58.243" v="107" actId="2696"/>
        <pc:sldMkLst>
          <pc:docMk/>
          <pc:sldMk cId="1594039995" sldId="1085"/>
        </pc:sldMkLst>
      </pc:sldChg>
      <pc:sldChg chg="modSp add">
        <pc:chgData name="McMillen, Elvan" userId="3044f03e-f02a-48c8-b615-219f978a50da" providerId="ADAL" clId="{B88C550F-DCC5-4B7E-BD46-AA5C522AF3EA}" dt="2019-07-10T17:40:34.796" v="135" actId="1076"/>
        <pc:sldMkLst>
          <pc:docMk/>
          <pc:sldMk cId="3657749960" sldId="1086"/>
        </pc:sldMkLst>
        <pc:spChg chg="mod">
          <ac:chgData name="McMillen, Elvan" userId="3044f03e-f02a-48c8-b615-219f978a50da" providerId="ADAL" clId="{B88C550F-DCC5-4B7E-BD46-AA5C522AF3EA}" dt="2019-07-10T17:35:12.845" v="104"/>
          <ac:spMkLst>
            <pc:docMk/>
            <pc:sldMk cId="3657749960" sldId="1086"/>
            <ac:spMk id="4" creationId="{1F8DC5DB-30DA-4038-A2D6-CD5E552FA4DD}"/>
          </ac:spMkLst>
        </pc:spChg>
        <pc:spChg chg="mod">
          <ac:chgData name="McMillen, Elvan" userId="3044f03e-f02a-48c8-b615-219f978a50da" providerId="ADAL" clId="{B88C550F-DCC5-4B7E-BD46-AA5C522AF3EA}" dt="2019-07-10T17:40:29.408" v="134" actId="1076"/>
          <ac:spMkLst>
            <pc:docMk/>
            <pc:sldMk cId="3657749960" sldId="1086"/>
            <ac:spMk id="10" creationId="{00000000-0000-0000-0000-000000000000}"/>
          </ac:spMkLst>
        </pc:spChg>
        <pc:grpChg chg="mod">
          <ac:chgData name="McMillen, Elvan" userId="3044f03e-f02a-48c8-b615-219f978a50da" providerId="ADAL" clId="{B88C550F-DCC5-4B7E-BD46-AA5C522AF3EA}" dt="2019-07-10T17:40:34.796" v="135" actId="1076"/>
          <ac:grpSpMkLst>
            <pc:docMk/>
            <pc:sldMk cId="3657749960" sldId="1086"/>
            <ac:grpSpMk id="3" creationId="{C982FBC1-F9FA-4DBA-802C-A38AF2823208}"/>
          </ac:grpSpMkLst>
        </pc:grpChg>
      </pc:sldChg>
      <pc:sldChg chg="addSp delSp modSp add">
        <pc:chgData name="McMillen, Elvan" userId="3044f03e-f02a-48c8-b615-219f978a50da" providerId="ADAL" clId="{B88C550F-DCC5-4B7E-BD46-AA5C522AF3EA}" dt="2019-07-10T17:31:58.825" v="66"/>
        <pc:sldMkLst>
          <pc:docMk/>
          <pc:sldMk cId="2306344376" sldId="1089"/>
        </pc:sldMkLst>
        <pc:spChg chg="mod">
          <ac:chgData name="McMillen, Elvan" userId="3044f03e-f02a-48c8-b615-219f978a50da" providerId="ADAL" clId="{B88C550F-DCC5-4B7E-BD46-AA5C522AF3EA}" dt="2019-07-10T17:27:16.387" v="46"/>
          <ac:spMkLst>
            <pc:docMk/>
            <pc:sldMk cId="2306344376" sldId="1089"/>
            <ac:spMk id="8" creationId="{44E3F722-BC1D-4532-920B-4E5565DB2CA6}"/>
          </ac:spMkLst>
        </pc:spChg>
        <pc:spChg chg="add">
          <ac:chgData name="McMillen, Elvan" userId="3044f03e-f02a-48c8-b615-219f978a50da" providerId="ADAL" clId="{B88C550F-DCC5-4B7E-BD46-AA5C522AF3EA}" dt="2019-07-10T17:31:58.825" v="66"/>
          <ac:spMkLst>
            <pc:docMk/>
            <pc:sldMk cId="2306344376" sldId="1089"/>
            <ac:spMk id="9" creationId="{FD672EE0-EDE4-45B9-903B-53364AF09B7A}"/>
          </ac:spMkLst>
        </pc:spChg>
        <pc:spChg chg="del">
          <ac:chgData name="McMillen, Elvan" userId="3044f03e-f02a-48c8-b615-219f978a50da" providerId="ADAL" clId="{B88C550F-DCC5-4B7E-BD46-AA5C522AF3EA}" dt="2019-07-10T17:31:58.555" v="65" actId="478"/>
          <ac:spMkLst>
            <pc:docMk/>
            <pc:sldMk cId="2306344376" sldId="1089"/>
            <ac:spMk id="13" creationId="{183D2C66-C061-4D83-A91B-A5874883BA23}"/>
          </ac:spMkLst>
        </pc:spChg>
      </pc:sldChg>
      <pc:sldChg chg="addSp delSp modSp add">
        <pc:chgData name="McMillen, Elvan" userId="3044f03e-f02a-48c8-b615-219f978a50da" providerId="ADAL" clId="{B88C550F-DCC5-4B7E-BD46-AA5C522AF3EA}" dt="2019-07-10T17:32:02.323" v="68"/>
        <pc:sldMkLst>
          <pc:docMk/>
          <pc:sldMk cId="358502413" sldId="1090"/>
        </pc:sldMkLst>
        <pc:spChg chg="mod">
          <ac:chgData name="McMillen, Elvan" userId="3044f03e-f02a-48c8-b615-219f978a50da" providerId="ADAL" clId="{B88C550F-DCC5-4B7E-BD46-AA5C522AF3EA}" dt="2019-07-10T17:27:16.387" v="46"/>
          <ac:spMkLst>
            <pc:docMk/>
            <pc:sldMk cId="358502413" sldId="1090"/>
            <ac:spMk id="4" creationId="{00000000-0000-0000-0000-000000000000}"/>
          </ac:spMkLst>
        </pc:spChg>
        <pc:spChg chg="del">
          <ac:chgData name="McMillen, Elvan" userId="3044f03e-f02a-48c8-b615-219f978a50da" providerId="ADAL" clId="{B88C550F-DCC5-4B7E-BD46-AA5C522AF3EA}" dt="2019-07-10T17:32:02.023" v="67" actId="478"/>
          <ac:spMkLst>
            <pc:docMk/>
            <pc:sldMk cId="358502413" sldId="1090"/>
            <ac:spMk id="128" creationId="{E1F2DFD7-DFE0-4278-86ED-D139B3FFB8B7}"/>
          </ac:spMkLst>
        </pc:spChg>
        <pc:spChg chg="add">
          <ac:chgData name="McMillen, Elvan" userId="3044f03e-f02a-48c8-b615-219f978a50da" providerId="ADAL" clId="{B88C550F-DCC5-4B7E-BD46-AA5C522AF3EA}" dt="2019-07-10T17:32:02.323" v="68"/>
          <ac:spMkLst>
            <pc:docMk/>
            <pc:sldMk cId="358502413" sldId="1090"/>
            <ac:spMk id="133" creationId="{A913C124-C78A-4744-BCCC-BF93A3919496}"/>
          </ac:spMkLst>
        </pc:spChg>
      </pc:sldChg>
      <pc:sldChg chg="modSp add">
        <pc:chgData name="McMillen, Elvan" userId="3044f03e-f02a-48c8-b615-219f978a50da" providerId="ADAL" clId="{B88C550F-DCC5-4B7E-BD46-AA5C522AF3EA}" dt="2019-07-10T17:39:06.204" v="121" actId="790"/>
        <pc:sldMkLst>
          <pc:docMk/>
          <pc:sldMk cId="684206053" sldId="1092"/>
        </pc:sldMkLst>
        <pc:spChg chg="mod">
          <ac:chgData name="McMillen, Elvan" userId="3044f03e-f02a-48c8-b615-219f978a50da" providerId="ADAL" clId="{B88C550F-DCC5-4B7E-BD46-AA5C522AF3EA}" dt="2019-07-10T17:35:12.845" v="104"/>
          <ac:spMkLst>
            <pc:docMk/>
            <pc:sldMk cId="684206053" sldId="1092"/>
            <ac:spMk id="4" creationId="{1F8DC5DB-30DA-4038-A2D6-CD5E552FA4DD}"/>
          </ac:spMkLst>
        </pc:spChg>
        <pc:spChg chg="mod">
          <ac:chgData name="McMillen, Elvan" userId="3044f03e-f02a-48c8-b615-219f978a50da" providerId="ADAL" clId="{B88C550F-DCC5-4B7E-BD46-AA5C522AF3EA}" dt="2019-07-10T17:39:06.204" v="121" actId="790"/>
          <ac:spMkLst>
            <pc:docMk/>
            <pc:sldMk cId="684206053" sldId="1092"/>
            <ac:spMk id="7" creationId="{6140DE8B-74C2-4217-B05F-AC459BB15F48}"/>
          </ac:spMkLst>
        </pc:spChg>
      </pc:sldChg>
      <pc:sldChg chg="addSp delSp modSp add">
        <pc:chgData name="McMillen, Elvan" userId="3044f03e-f02a-48c8-b615-219f978a50da" providerId="ADAL" clId="{B88C550F-DCC5-4B7E-BD46-AA5C522AF3EA}" dt="2019-07-10T17:33:06.773" v="79" actId="108"/>
        <pc:sldMkLst>
          <pc:docMk/>
          <pc:sldMk cId="3218371661" sldId="1099"/>
        </pc:sldMkLst>
        <pc:spChg chg="add del">
          <ac:chgData name="McMillen, Elvan" userId="3044f03e-f02a-48c8-b615-219f978a50da" providerId="ADAL" clId="{B88C550F-DCC5-4B7E-BD46-AA5C522AF3EA}" dt="2019-07-10T17:32:12.306" v="71"/>
          <ac:spMkLst>
            <pc:docMk/>
            <pc:sldMk cId="3218371661" sldId="1099"/>
            <ac:spMk id="8" creationId="{F49B1679-BBF3-49DB-AFCB-CDB63C825045}"/>
          </ac:spMkLst>
        </pc:spChg>
        <pc:spChg chg="add del">
          <ac:chgData name="McMillen, Elvan" userId="3044f03e-f02a-48c8-b615-219f978a50da" providerId="ADAL" clId="{B88C550F-DCC5-4B7E-BD46-AA5C522AF3EA}" dt="2019-07-10T17:32:22.081" v="73" actId="478"/>
          <ac:spMkLst>
            <pc:docMk/>
            <pc:sldMk cId="3218371661" sldId="1099"/>
            <ac:spMk id="9" creationId="{A7126EC9-3222-4211-97D3-9D783940A4E4}"/>
          </ac:spMkLst>
        </pc:spChg>
        <pc:spChg chg="add mod">
          <ac:chgData name="McMillen, Elvan" userId="3044f03e-f02a-48c8-b615-219f978a50da" providerId="ADAL" clId="{B88C550F-DCC5-4B7E-BD46-AA5C522AF3EA}" dt="2019-07-10T17:33:06.773" v="79" actId="108"/>
          <ac:spMkLst>
            <pc:docMk/>
            <pc:sldMk cId="3218371661" sldId="1099"/>
            <ac:spMk id="10" creationId="{5702A59F-62E6-433E-B7C4-A1D50EDBAF41}"/>
          </ac:spMkLst>
        </pc:spChg>
        <pc:spChg chg="mod">
          <ac:chgData name="McMillen, Elvan" userId="3044f03e-f02a-48c8-b615-219f978a50da" providerId="ADAL" clId="{B88C550F-DCC5-4B7E-BD46-AA5C522AF3EA}" dt="2019-07-10T17:31:38.308" v="61" actId="14100"/>
          <ac:spMkLst>
            <pc:docMk/>
            <pc:sldMk cId="3218371661" sldId="1099"/>
            <ac:spMk id="24" creationId="{00000000-0000-0000-0000-000000000000}"/>
          </ac:spMkLst>
        </pc:spChg>
        <pc:spChg chg="del">
          <ac:chgData name="McMillen, Elvan" userId="3044f03e-f02a-48c8-b615-219f978a50da" providerId="ADAL" clId="{B88C550F-DCC5-4B7E-BD46-AA5C522AF3EA}" dt="2019-07-10T17:32:10.275" v="69" actId="478"/>
          <ac:spMkLst>
            <pc:docMk/>
            <pc:sldMk cId="3218371661" sldId="1099"/>
            <ac:spMk id="25" creationId="{BD4F37A8-61F3-460A-948F-1827FDE6BF98}"/>
          </ac:spMkLst>
        </pc:spChg>
        <pc:picChg chg="mod">
          <ac:chgData name="McMillen, Elvan" userId="3044f03e-f02a-48c8-b615-219f978a50da" providerId="ADAL" clId="{B88C550F-DCC5-4B7E-BD46-AA5C522AF3EA}" dt="2019-07-10T17:31:41.279" v="62" actId="1076"/>
          <ac:picMkLst>
            <pc:docMk/>
            <pc:sldMk cId="3218371661" sldId="1099"/>
            <ac:picMk id="7" creationId="{CABFD45D-66F4-47A7-8BA3-39414E128297}"/>
          </ac:picMkLst>
        </pc:picChg>
      </pc:sldChg>
      <pc:sldChg chg="addSp delSp add ord">
        <pc:chgData name="McMillen, Elvan" userId="3044f03e-f02a-48c8-b615-219f978a50da" providerId="ADAL" clId="{B88C550F-DCC5-4B7E-BD46-AA5C522AF3EA}" dt="2019-07-10T17:33:49.671" v="86"/>
        <pc:sldMkLst>
          <pc:docMk/>
          <pc:sldMk cId="3188745238" sldId="1100"/>
        </pc:sldMkLst>
        <pc:spChg chg="del">
          <ac:chgData name="McMillen, Elvan" userId="3044f03e-f02a-48c8-b615-219f978a50da" providerId="ADAL" clId="{B88C550F-DCC5-4B7E-BD46-AA5C522AF3EA}" dt="2019-07-10T17:33:49.399" v="85" actId="478"/>
          <ac:spMkLst>
            <pc:docMk/>
            <pc:sldMk cId="3188745238" sldId="1100"/>
            <ac:spMk id="5" creationId="{3EC90BAD-10A4-42CE-BEF2-B8FC87E4B429}"/>
          </ac:spMkLst>
        </pc:spChg>
        <pc:spChg chg="add">
          <ac:chgData name="McMillen, Elvan" userId="3044f03e-f02a-48c8-b615-219f978a50da" providerId="ADAL" clId="{B88C550F-DCC5-4B7E-BD46-AA5C522AF3EA}" dt="2019-07-10T17:33:49.671" v="86"/>
          <ac:spMkLst>
            <pc:docMk/>
            <pc:sldMk cId="3188745238" sldId="1100"/>
            <ac:spMk id="7" creationId="{927B3F9D-A9B1-4A99-A9B6-2BDD9144C5E0}"/>
          </ac:spMkLst>
        </pc:spChg>
      </pc:sldChg>
      <pc:sldChg chg="modSp add">
        <pc:chgData name="McMillen, Elvan" userId="3044f03e-f02a-48c8-b615-219f978a50da" providerId="ADAL" clId="{B88C550F-DCC5-4B7E-BD46-AA5C522AF3EA}" dt="2019-07-10T17:35:12.845" v="104"/>
        <pc:sldMkLst>
          <pc:docMk/>
          <pc:sldMk cId="4172201025" sldId="1101"/>
        </pc:sldMkLst>
        <pc:spChg chg="mod">
          <ac:chgData name="McMillen, Elvan" userId="3044f03e-f02a-48c8-b615-219f978a50da" providerId="ADAL" clId="{B88C550F-DCC5-4B7E-BD46-AA5C522AF3EA}" dt="2019-07-10T17:35:12.845" v="104"/>
          <ac:spMkLst>
            <pc:docMk/>
            <pc:sldMk cId="4172201025" sldId="1101"/>
            <ac:spMk id="4" creationId="{1F8DC5DB-30DA-4038-A2D6-CD5E552FA4DD}"/>
          </ac:spMkLst>
        </pc:spChg>
      </pc:sldChg>
      <pc:sldChg chg="modSp add">
        <pc:chgData name="McMillen, Elvan" userId="3044f03e-f02a-48c8-b615-219f978a50da" providerId="ADAL" clId="{B88C550F-DCC5-4B7E-BD46-AA5C522AF3EA}" dt="2019-07-10T17:35:12.845" v="104"/>
        <pc:sldMkLst>
          <pc:docMk/>
          <pc:sldMk cId="3383101091" sldId="1102"/>
        </pc:sldMkLst>
        <pc:spChg chg="mod">
          <ac:chgData name="McMillen, Elvan" userId="3044f03e-f02a-48c8-b615-219f978a50da" providerId="ADAL" clId="{B88C550F-DCC5-4B7E-BD46-AA5C522AF3EA}" dt="2019-07-10T17:35:12.845" v="104"/>
          <ac:spMkLst>
            <pc:docMk/>
            <pc:sldMk cId="3383101091" sldId="1102"/>
            <ac:spMk id="4" creationId="{1F8DC5DB-30DA-4038-A2D6-CD5E552FA4DD}"/>
          </ac:spMkLst>
        </pc:spChg>
      </pc:sldChg>
      <pc:sldChg chg="add">
        <pc:chgData name="McMillen, Elvan" userId="3044f03e-f02a-48c8-b615-219f978a50da" providerId="ADAL" clId="{B88C550F-DCC5-4B7E-BD46-AA5C522AF3EA}" dt="2019-07-10T17:41:20.820" v="136"/>
        <pc:sldMkLst>
          <pc:docMk/>
          <pc:sldMk cId="261498746" sldId="1103"/>
        </pc:sldMkLst>
      </pc:sldChg>
      <pc:sldChg chg="addSp modSp add">
        <pc:chgData name="McMillen, Elvan" userId="3044f03e-f02a-48c8-b615-219f978a50da" providerId="ADAL" clId="{B88C550F-DCC5-4B7E-BD46-AA5C522AF3EA}" dt="2019-07-10T17:40:13.526" v="132" actId="14100"/>
        <pc:sldMkLst>
          <pc:docMk/>
          <pc:sldMk cId="248371620" sldId="1111"/>
        </pc:sldMkLst>
        <pc:spChg chg="add mod">
          <ac:chgData name="McMillen, Elvan" userId="3044f03e-f02a-48c8-b615-219f978a50da" providerId="ADAL" clId="{B88C550F-DCC5-4B7E-BD46-AA5C522AF3EA}" dt="2019-07-10T17:40:08.240" v="131" actId="1076"/>
          <ac:spMkLst>
            <pc:docMk/>
            <pc:sldMk cId="248371620" sldId="1111"/>
            <ac:spMk id="3" creationId="{FD3F6DB5-CBBB-4197-8FEF-F9A98EA07CC8}"/>
          </ac:spMkLst>
        </pc:spChg>
        <pc:spChg chg="mod">
          <ac:chgData name="McMillen, Elvan" userId="3044f03e-f02a-48c8-b615-219f978a50da" providerId="ADAL" clId="{B88C550F-DCC5-4B7E-BD46-AA5C522AF3EA}" dt="2019-07-10T17:35:12.845" v="104"/>
          <ac:spMkLst>
            <pc:docMk/>
            <pc:sldMk cId="248371620" sldId="1111"/>
            <ac:spMk id="4" creationId="{1F8DC5DB-30DA-4038-A2D6-CD5E552FA4DD}"/>
          </ac:spMkLst>
        </pc:spChg>
        <pc:spChg chg="mod">
          <ac:chgData name="McMillen, Elvan" userId="3044f03e-f02a-48c8-b615-219f978a50da" providerId="ADAL" clId="{B88C550F-DCC5-4B7E-BD46-AA5C522AF3EA}" dt="2019-07-10T17:40:13.526" v="132" actId="14100"/>
          <ac:spMkLst>
            <pc:docMk/>
            <pc:sldMk cId="248371620" sldId="1111"/>
            <ac:spMk id="6" creationId="{00000000-0000-0000-0000-000000000000}"/>
          </ac:spMkLst>
        </pc:spChg>
        <pc:picChg chg="mod">
          <ac:chgData name="McMillen, Elvan" userId="3044f03e-f02a-48c8-b615-219f978a50da" providerId="ADAL" clId="{B88C550F-DCC5-4B7E-BD46-AA5C522AF3EA}" dt="2019-07-10T17:39:46.211" v="126" actId="1076"/>
          <ac:picMkLst>
            <pc:docMk/>
            <pc:sldMk cId="248371620" sldId="1111"/>
            <ac:picMk id="7" creationId="{00000000-0000-0000-0000-000000000000}"/>
          </ac:picMkLst>
        </pc:picChg>
      </pc:sldChg>
      <pc:sldChg chg="delSp modSp add">
        <pc:chgData name="McMillen, Elvan" userId="3044f03e-f02a-48c8-b615-219f978a50da" providerId="ADAL" clId="{B88C550F-DCC5-4B7E-BD46-AA5C522AF3EA}" dt="2019-07-10T17:39:24.465" v="122" actId="2711"/>
        <pc:sldMkLst>
          <pc:docMk/>
          <pc:sldMk cId="2791035188" sldId="1115"/>
        </pc:sldMkLst>
        <pc:spChg chg="mod">
          <ac:chgData name="McMillen, Elvan" userId="3044f03e-f02a-48c8-b615-219f978a50da" providerId="ADAL" clId="{B88C550F-DCC5-4B7E-BD46-AA5C522AF3EA}" dt="2019-07-10T17:35:12.845" v="104"/>
          <ac:spMkLst>
            <pc:docMk/>
            <pc:sldMk cId="2791035188" sldId="1115"/>
            <ac:spMk id="4" creationId="{1F8DC5DB-30DA-4038-A2D6-CD5E552FA4DD}"/>
          </ac:spMkLst>
        </pc:spChg>
        <pc:spChg chg="mod">
          <ac:chgData name="McMillen, Elvan" userId="3044f03e-f02a-48c8-b615-219f978a50da" providerId="ADAL" clId="{B88C550F-DCC5-4B7E-BD46-AA5C522AF3EA}" dt="2019-07-10T17:39:24.465" v="122" actId="2711"/>
          <ac:spMkLst>
            <pc:docMk/>
            <pc:sldMk cId="2791035188" sldId="1115"/>
            <ac:spMk id="5" creationId="{1D01B107-CE17-4BC6-89F3-AF8B86D36754}"/>
          </ac:spMkLst>
        </pc:spChg>
        <pc:spChg chg="del">
          <ac:chgData name="McMillen, Elvan" userId="3044f03e-f02a-48c8-b615-219f978a50da" providerId="ADAL" clId="{B88C550F-DCC5-4B7E-BD46-AA5C522AF3EA}" dt="2019-07-10T17:37:41.603" v="117" actId="478"/>
          <ac:spMkLst>
            <pc:docMk/>
            <pc:sldMk cId="2791035188" sldId="1115"/>
            <ac:spMk id="17" creationId="{D7A142FE-B199-4E9A-8BF2-8781A0CB5906}"/>
          </ac:spMkLst>
        </pc:spChg>
      </pc:sldChg>
      <pc:sldChg chg="modSp add ord">
        <pc:chgData name="McMillen, Elvan" userId="3044f03e-f02a-48c8-b615-219f978a50da" providerId="ADAL" clId="{B88C550F-DCC5-4B7E-BD46-AA5C522AF3EA}" dt="2019-07-10T17:37:08.050" v="112"/>
        <pc:sldMkLst>
          <pc:docMk/>
          <pc:sldMk cId="87970433" sldId="1120"/>
        </pc:sldMkLst>
        <pc:spChg chg="mod">
          <ac:chgData name="McMillen, Elvan" userId="3044f03e-f02a-48c8-b615-219f978a50da" providerId="ADAL" clId="{B88C550F-DCC5-4B7E-BD46-AA5C522AF3EA}" dt="2019-07-10T17:35:32.787" v="105"/>
          <ac:spMkLst>
            <pc:docMk/>
            <pc:sldMk cId="87970433" sldId="1120"/>
            <ac:spMk id="4" creationId="{1BAE2B15-EE2C-41F9-811E-DABDC73A88F5}"/>
          </ac:spMkLst>
        </pc:spChg>
      </pc:sldChg>
      <pc:sldChg chg="modSp add">
        <pc:chgData name="McMillen, Elvan" userId="3044f03e-f02a-48c8-b615-219f978a50da" providerId="ADAL" clId="{B88C550F-DCC5-4B7E-BD46-AA5C522AF3EA}" dt="2019-07-10T17:35:56.140" v="106"/>
        <pc:sldMkLst>
          <pc:docMk/>
          <pc:sldMk cId="1604362746" sldId="1121"/>
        </pc:sldMkLst>
        <pc:spChg chg="mod">
          <ac:chgData name="McMillen, Elvan" userId="3044f03e-f02a-48c8-b615-219f978a50da" providerId="ADAL" clId="{B88C550F-DCC5-4B7E-BD46-AA5C522AF3EA}" dt="2019-07-10T17:35:56.140" v="106"/>
          <ac:spMkLst>
            <pc:docMk/>
            <pc:sldMk cId="1604362746" sldId="1121"/>
            <ac:spMk id="15" creationId="{C11BD546-4A5A-40F3-AFE1-54D4E42481D2}"/>
          </ac:spMkLst>
        </pc:spChg>
      </pc:sldChg>
      <pc:sldChg chg="add">
        <pc:chgData name="McMillen, Elvan" userId="3044f03e-f02a-48c8-b615-219f978a50da" providerId="ADAL" clId="{B88C550F-DCC5-4B7E-BD46-AA5C522AF3EA}" dt="2019-07-10T17:36:38.565" v="108"/>
        <pc:sldMkLst>
          <pc:docMk/>
          <pc:sldMk cId="2627660611" sldId="1122"/>
        </pc:sldMkLst>
      </pc:sldChg>
    </pc:docChg>
  </pc:docChgLst>
  <pc:docChgLst>
    <pc:chgData name="McMillen, Elvan" userId="3044f03e-f02a-48c8-b615-219f978a50da" providerId="ADAL" clId="{8B04EDFE-FEDA-4D66-9D50-063ACF0FD9EE}"/>
    <pc:docChg chg="undo custSel addSld delSld modSld sldOrd modSection">
      <pc:chgData name="McMillen, Elvan" userId="3044f03e-f02a-48c8-b615-219f978a50da" providerId="ADAL" clId="{8B04EDFE-FEDA-4D66-9D50-063ACF0FD9EE}" dt="2019-05-21T18:10:27.760" v="1812" actId="1076"/>
      <pc:docMkLst>
        <pc:docMk/>
      </pc:docMkLst>
      <pc:sldChg chg="addSp delSp modSp">
        <pc:chgData name="McMillen, Elvan" userId="3044f03e-f02a-48c8-b615-219f978a50da" providerId="ADAL" clId="{8B04EDFE-FEDA-4D66-9D50-063ACF0FD9EE}" dt="2019-05-21T18:09:32.137" v="1809"/>
        <pc:sldMkLst>
          <pc:docMk/>
          <pc:sldMk cId="0" sldId="273"/>
        </pc:sldMkLst>
        <pc:spChg chg="add del">
          <ac:chgData name="McMillen, Elvan" userId="3044f03e-f02a-48c8-b615-219f978a50da" providerId="ADAL" clId="{8B04EDFE-FEDA-4D66-9D50-063ACF0FD9EE}" dt="2019-05-10T17:56:12.464" v="832"/>
          <ac:spMkLst>
            <pc:docMk/>
            <pc:sldMk cId="0" sldId="273"/>
            <ac:spMk id="2" creationId="{7DAC839F-57C9-4DE7-8CA6-D09F8C94FB02}"/>
          </ac:spMkLst>
        </pc:spChg>
        <pc:spChg chg="add del mod">
          <ac:chgData name="McMillen, Elvan" userId="3044f03e-f02a-48c8-b615-219f978a50da" providerId="ADAL" clId="{8B04EDFE-FEDA-4D66-9D50-063ACF0FD9EE}" dt="2019-05-21T18:09:32.137" v="1809"/>
          <ac:spMkLst>
            <pc:docMk/>
            <pc:sldMk cId="0" sldId="273"/>
            <ac:spMk id="6" creationId="{A95A5A7C-7048-4F0A-A0DA-9750D7C8D7B2}"/>
          </ac:spMkLst>
        </pc:spChg>
        <pc:spChg chg="mod">
          <ac:chgData name="McMillen, Elvan" userId="3044f03e-f02a-48c8-b615-219f978a50da" providerId="ADAL" clId="{8B04EDFE-FEDA-4D66-9D50-063ACF0FD9EE}" dt="2019-05-21T18:05:08.873" v="1758" actId="20577"/>
          <ac:spMkLst>
            <pc:docMk/>
            <pc:sldMk cId="0" sldId="273"/>
            <ac:spMk id="32787" creationId="{00000000-0000-0000-0000-000000000000}"/>
          </ac:spMkLst>
        </pc:spChg>
      </pc:sldChg>
      <pc:sldChg chg="addSp delSp modSp">
        <pc:chgData name="McMillen, Elvan" userId="3044f03e-f02a-48c8-b615-219f978a50da" providerId="ADAL" clId="{8B04EDFE-FEDA-4D66-9D50-063ACF0FD9EE}" dt="2019-05-21T18:07:14.969" v="1791"/>
        <pc:sldMkLst>
          <pc:docMk/>
          <pc:sldMk cId="438889025" sldId="954"/>
        </pc:sldMkLst>
        <pc:spChg chg="mod">
          <ac:chgData name="McMillen, Elvan" userId="3044f03e-f02a-48c8-b615-219f978a50da" providerId="ADAL" clId="{8B04EDFE-FEDA-4D66-9D50-063ACF0FD9EE}" dt="2019-05-10T17:55:56.203" v="830" actId="1076"/>
          <ac:spMkLst>
            <pc:docMk/>
            <pc:sldMk cId="438889025" sldId="954"/>
            <ac:spMk id="3" creationId="{00000000-0000-0000-0000-000000000000}"/>
          </ac:spMkLst>
        </pc:spChg>
        <pc:spChg chg="del">
          <ac:chgData name="McMillen, Elvan" userId="3044f03e-f02a-48c8-b615-219f978a50da" providerId="ADAL" clId="{8B04EDFE-FEDA-4D66-9D50-063ACF0FD9EE}" dt="2019-05-10T18:09:52.827" v="1689" actId="478"/>
          <ac:spMkLst>
            <pc:docMk/>
            <pc:sldMk cId="438889025" sldId="954"/>
            <ac:spMk id="5" creationId="{C5877E51-BE93-4F8F-9E96-0827EBCFC43D}"/>
          </ac:spMkLst>
        </pc:spChg>
        <pc:spChg chg="add">
          <ac:chgData name="McMillen, Elvan" userId="3044f03e-f02a-48c8-b615-219f978a50da" providerId="ADAL" clId="{8B04EDFE-FEDA-4D66-9D50-063ACF0FD9EE}" dt="2019-05-21T18:07:14.969" v="1791"/>
          <ac:spMkLst>
            <pc:docMk/>
            <pc:sldMk cId="438889025" sldId="954"/>
            <ac:spMk id="7" creationId="{02192B73-8525-4945-815F-3F4A6C973D10}"/>
          </ac:spMkLst>
        </pc:spChg>
        <pc:spChg chg="add del">
          <ac:chgData name="McMillen, Elvan" userId="3044f03e-f02a-48c8-b615-219f978a50da" providerId="ADAL" clId="{8B04EDFE-FEDA-4D66-9D50-063ACF0FD9EE}" dt="2019-05-21T18:07:14.452" v="1790" actId="478"/>
          <ac:spMkLst>
            <pc:docMk/>
            <pc:sldMk cId="438889025" sldId="954"/>
            <ac:spMk id="8" creationId="{0D1F6430-91F1-4B81-9724-CE9975AB3000}"/>
          </ac:spMkLst>
        </pc:spChg>
        <pc:spChg chg="del">
          <ac:chgData name="McMillen, Elvan" userId="3044f03e-f02a-48c8-b615-219f978a50da" providerId="ADAL" clId="{8B04EDFE-FEDA-4D66-9D50-063ACF0FD9EE}" dt="2019-05-10T18:09:52.827" v="1689" actId="478"/>
          <ac:spMkLst>
            <pc:docMk/>
            <pc:sldMk cId="438889025" sldId="954"/>
            <ac:spMk id="9" creationId="{0E0D1484-A098-4ACF-ACF5-C93E9CBA38CC}"/>
          </ac:spMkLst>
        </pc:spChg>
        <pc:spChg chg="del">
          <ac:chgData name="McMillen, Elvan" userId="3044f03e-f02a-48c8-b615-219f978a50da" providerId="ADAL" clId="{8B04EDFE-FEDA-4D66-9D50-063ACF0FD9EE}" dt="2019-05-10T18:09:52.827" v="1689" actId="478"/>
          <ac:spMkLst>
            <pc:docMk/>
            <pc:sldMk cId="438889025" sldId="954"/>
            <ac:spMk id="10" creationId="{28FB1239-B398-4233-8F52-018EB67DE8FE}"/>
          </ac:spMkLst>
        </pc:spChg>
        <pc:spChg chg="add">
          <ac:chgData name="McMillen, Elvan" userId="3044f03e-f02a-48c8-b615-219f978a50da" providerId="ADAL" clId="{8B04EDFE-FEDA-4D66-9D50-063ACF0FD9EE}" dt="2019-05-10T18:09:53.146" v="1690"/>
          <ac:spMkLst>
            <pc:docMk/>
            <pc:sldMk cId="438889025" sldId="954"/>
            <ac:spMk id="11" creationId="{E3BFFFD2-3477-4E13-B8CA-EE68450F9D44}"/>
          </ac:spMkLst>
        </pc:spChg>
      </pc:sldChg>
      <pc:sldChg chg="addSp delSp">
        <pc:chgData name="McMillen, Elvan" userId="3044f03e-f02a-48c8-b615-219f978a50da" providerId="ADAL" clId="{8B04EDFE-FEDA-4D66-9D50-063ACF0FD9EE}" dt="2019-05-21T18:07:19.254" v="1793"/>
        <pc:sldMkLst>
          <pc:docMk/>
          <pc:sldMk cId="291730052" sldId="965"/>
        </pc:sldMkLst>
        <pc:spChg chg="del">
          <ac:chgData name="McMillen, Elvan" userId="3044f03e-f02a-48c8-b615-219f978a50da" providerId="ADAL" clId="{8B04EDFE-FEDA-4D66-9D50-063ACF0FD9EE}" dt="2019-05-10T18:09:56.893" v="1691" actId="478"/>
          <ac:spMkLst>
            <pc:docMk/>
            <pc:sldMk cId="291730052" sldId="965"/>
            <ac:spMk id="5" creationId="{C5877E51-BE93-4F8F-9E96-0827EBCFC43D}"/>
          </ac:spMkLst>
        </pc:spChg>
        <pc:spChg chg="add del">
          <ac:chgData name="McMillen, Elvan" userId="3044f03e-f02a-48c8-b615-219f978a50da" providerId="ADAL" clId="{8B04EDFE-FEDA-4D66-9D50-063ACF0FD9EE}" dt="2019-05-21T18:07:18.820" v="1792" actId="478"/>
          <ac:spMkLst>
            <pc:docMk/>
            <pc:sldMk cId="291730052" sldId="965"/>
            <ac:spMk id="13" creationId="{2DB07B0D-B42D-47A2-B061-BE0B55748D9D}"/>
          </ac:spMkLst>
        </pc:spChg>
        <pc:spChg chg="del">
          <ac:chgData name="McMillen, Elvan" userId="3044f03e-f02a-48c8-b615-219f978a50da" providerId="ADAL" clId="{8B04EDFE-FEDA-4D66-9D50-063ACF0FD9EE}" dt="2019-05-10T18:09:56.893" v="1691" actId="478"/>
          <ac:spMkLst>
            <pc:docMk/>
            <pc:sldMk cId="291730052" sldId="965"/>
            <ac:spMk id="14" creationId="{3CA8187C-C044-409B-AA23-F200C59EFC5A}"/>
          </ac:spMkLst>
        </pc:spChg>
        <pc:spChg chg="add">
          <ac:chgData name="McMillen, Elvan" userId="3044f03e-f02a-48c8-b615-219f978a50da" providerId="ADAL" clId="{8B04EDFE-FEDA-4D66-9D50-063ACF0FD9EE}" dt="2019-05-21T18:07:19.254" v="1793"/>
          <ac:spMkLst>
            <pc:docMk/>
            <pc:sldMk cId="291730052" sldId="965"/>
            <ac:spMk id="14" creationId="{6D6E3F58-E15E-45F5-B55C-C812AD1E7A8C}"/>
          </ac:spMkLst>
        </pc:spChg>
        <pc:spChg chg="del">
          <ac:chgData name="McMillen, Elvan" userId="3044f03e-f02a-48c8-b615-219f978a50da" providerId="ADAL" clId="{8B04EDFE-FEDA-4D66-9D50-063ACF0FD9EE}" dt="2019-05-10T18:09:56.893" v="1691" actId="478"/>
          <ac:spMkLst>
            <pc:docMk/>
            <pc:sldMk cId="291730052" sldId="965"/>
            <ac:spMk id="15" creationId="{52AABDEA-D98F-4273-B068-8EFCF70C0C4F}"/>
          </ac:spMkLst>
        </pc:spChg>
        <pc:spChg chg="add">
          <ac:chgData name="McMillen, Elvan" userId="3044f03e-f02a-48c8-b615-219f978a50da" providerId="ADAL" clId="{8B04EDFE-FEDA-4D66-9D50-063ACF0FD9EE}" dt="2019-05-10T18:09:57.309" v="1692"/>
          <ac:spMkLst>
            <pc:docMk/>
            <pc:sldMk cId="291730052" sldId="965"/>
            <ac:spMk id="16" creationId="{3463FFE4-4FAE-4666-9C94-CC5D5DEF39A3}"/>
          </ac:spMkLst>
        </pc:spChg>
      </pc:sldChg>
      <pc:sldChg chg="addSp delSp">
        <pc:chgData name="McMillen, Elvan" userId="3044f03e-f02a-48c8-b615-219f978a50da" providerId="ADAL" clId="{8B04EDFE-FEDA-4D66-9D50-063ACF0FD9EE}" dt="2019-05-21T18:07:45.842" v="1799"/>
        <pc:sldMkLst>
          <pc:docMk/>
          <pc:sldMk cId="3481251806" sldId="966"/>
        </pc:sldMkLst>
        <pc:spChg chg="del">
          <ac:chgData name="McMillen, Elvan" userId="3044f03e-f02a-48c8-b615-219f978a50da" providerId="ADAL" clId="{8B04EDFE-FEDA-4D66-9D50-063ACF0FD9EE}" dt="2019-05-10T18:10:06.250" v="1695" actId="478"/>
          <ac:spMkLst>
            <pc:docMk/>
            <pc:sldMk cId="3481251806" sldId="966"/>
            <ac:spMk id="5" creationId="{C5877E51-BE93-4F8F-9E96-0827EBCFC43D}"/>
          </ac:spMkLst>
        </pc:spChg>
        <pc:spChg chg="del">
          <ac:chgData name="McMillen, Elvan" userId="3044f03e-f02a-48c8-b615-219f978a50da" providerId="ADAL" clId="{8B04EDFE-FEDA-4D66-9D50-063ACF0FD9EE}" dt="2019-05-10T18:10:06.250" v="1695" actId="478"/>
          <ac:spMkLst>
            <pc:docMk/>
            <pc:sldMk cId="3481251806" sldId="966"/>
            <ac:spMk id="11" creationId="{84DC618A-B4B3-4A99-AD11-454DAABDE42C}"/>
          </ac:spMkLst>
        </pc:spChg>
        <pc:spChg chg="add">
          <ac:chgData name="McMillen, Elvan" userId="3044f03e-f02a-48c8-b615-219f978a50da" providerId="ADAL" clId="{8B04EDFE-FEDA-4D66-9D50-063ACF0FD9EE}" dt="2019-05-21T18:07:45.842" v="1799"/>
          <ac:spMkLst>
            <pc:docMk/>
            <pc:sldMk cId="3481251806" sldId="966"/>
            <ac:spMk id="11" creationId="{A69110F6-F96C-48C2-927D-5509CC578091}"/>
          </ac:spMkLst>
        </pc:spChg>
        <pc:spChg chg="del">
          <ac:chgData name="McMillen, Elvan" userId="3044f03e-f02a-48c8-b615-219f978a50da" providerId="ADAL" clId="{8B04EDFE-FEDA-4D66-9D50-063ACF0FD9EE}" dt="2019-05-10T18:10:06.250" v="1695" actId="478"/>
          <ac:spMkLst>
            <pc:docMk/>
            <pc:sldMk cId="3481251806" sldId="966"/>
            <ac:spMk id="12" creationId="{3ED9B1AB-874F-47FB-A891-E9D749254064}"/>
          </ac:spMkLst>
        </pc:spChg>
        <pc:spChg chg="add del">
          <ac:chgData name="McMillen, Elvan" userId="3044f03e-f02a-48c8-b615-219f978a50da" providerId="ADAL" clId="{8B04EDFE-FEDA-4D66-9D50-063ACF0FD9EE}" dt="2019-05-21T18:07:45.355" v="1798" actId="478"/>
          <ac:spMkLst>
            <pc:docMk/>
            <pc:sldMk cId="3481251806" sldId="966"/>
            <ac:spMk id="13" creationId="{9745200F-2B14-4470-86B3-6BEF83A3C0FC}"/>
          </ac:spMkLst>
        </pc:spChg>
        <pc:spChg chg="add">
          <ac:chgData name="McMillen, Elvan" userId="3044f03e-f02a-48c8-b615-219f978a50da" providerId="ADAL" clId="{8B04EDFE-FEDA-4D66-9D50-063ACF0FD9EE}" dt="2019-05-10T18:10:06.610" v="1696"/>
          <ac:spMkLst>
            <pc:docMk/>
            <pc:sldMk cId="3481251806" sldId="966"/>
            <ac:spMk id="14" creationId="{220D054B-F998-4008-80FB-B84928119DB6}"/>
          </ac:spMkLst>
        </pc:spChg>
      </pc:sldChg>
      <pc:sldChg chg="addSp delSp">
        <pc:chgData name="McMillen, Elvan" userId="3044f03e-f02a-48c8-b615-219f978a50da" providerId="ADAL" clId="{8B04EDFE-FEDA-4D66-9D50-063ACF0FD9EE}" dt="2019-05-21T18:06:02.266" v="1772" actId="478"/>
        <pc:sldMkLst>
          <pc:docMk/>
          <pc:sldMk cId="2851055129" sldId="974"/>
        </pc:sldMkLst>
        <pc:spChg chg="add del">
          <ac:chgData name="McMillen, Elvan" userId="3044f03e-f02a-48c8-b615-219f978a50da" providerId="ADAL" clId="{8B04EDFE-FEDA-4D66-9D50-063ACF0FD9EE}" dt="2019-05-21T18:06:02.266" v="1772" actId="478"/>
          <ac:spMkLst>
            <pc:docMk/>
            <pc:sldMk cId="2851055129" sldId="974"/>
            <ac:spMk id="6" creationId="{B3134E3F-998F-47C2-B0E5-89C7939A879F}"/>
          </ac:spMkLst>
        </pc:spChg>
        <pc:spChg chg="del">
          <ac:chgData name="McMillen, Elvan" userId="3044f03e-f02a-48c8-b615-219f978a50da" providerId="ADAL" clId="{8B04EDFE-FEDA-4D66-9D50-063ACF0FD9EE}" dt="2019-05-21T18:04:37.063" v="1750" actId="478"/>
          <ac:spMkLst>
            <pc:docMk/>
            <pc:sldMk cId="2851055129" sldId="974"/>
            <ac:spMk id="7" creationId="{24259AD4-621F-4831-92D9-5B6B711075DC}"/>
          </ac:spMkLst>
        </pc:spChg>
      </pc:sldChg>
      <pc:sldChg chg="addSp delSp modSp">
        <pc:chgData name="McMillen, Elvan" userId="3044f03e-f02a-48c8-b615-219f978a50da" providerId="ADAL" clId="{8B04EDFE-FEDA-4D66-9D50-063ACF0FD9EE}" dt="2019-05-21T18:09:38.540" v="1810" actId="1076"/>
        <pc:sldMkLst>
          <pc:docMk/>
          <pc:sldMk cId="2194134633" sldId="1002"/>
        </pc:sldMkLst>
        <pc:spChg chg="mod">
          <ac:chgData name="McMillen, Elvan" userId="3044f03e-f02a-48c8-b615-219f978a50da" providerId="ADAL" clId="{8B04EDFE-FEDA-4D66-9D50-063ACF0FD9EE}" dt="2019-05-10T17:42:36.020" v="90" actId="1076"/>
          <ac:spMkLst>
            <pc:docMk/>
            <pc:sldMk cId="2194134633" sldId="1002"/>
            <ac:spMk id="2" creationId="{00000000-0000-0000-0000-000000000000}"/>
          </ac:spMkLst>
        </pc:spChg>
        <pc:spChg chg="add">
          <ac:chgData name="McMillen, Elvan" userId="3044f03e-f02a-48c8-b615-219f978a50da" providerId="ADAL" clId="{8B04EDFE-FEDA-4D66-9D50-063ACF0FD9EE}" dt="2019-05-21T18:05:24.970" v="1761"/>
          <ac:spMkLst>
            <pc:docMk/>
            <pc:sldMk cId="2194134633" sldId="1002"/>
            <ac:spMk id="9" creationId="{0D086145-1D85-4BF2-9EA9-A04D891DD027}"/>
          </ac:spMkLst>
        </pc:spChg>
        <pc:spChg chg="add del">
          <ac:chgData name="McMillen, Elvan" userId="3044f03e-f02a-48c8-b615-219f978a50da" providerId="ADAL" clId="{8B04EDFE-FEDA-4D66-9D50-063ACF0FD9EE}" dt="2019-05-10T18:08:49.452" v="1665" actId="478"/>
          <ac:spMkLst>
            <pc:docMk/>
            <pc:sldMk cId="2194134633" sldId="1002"/>
            <ac:spMk id="9" creationId="{2B06B9D6-C96E-423C-AE22-9620FA01F3F1}"/>
          </ac:spMkLst>
        </pc:spChg>
        <pc:spChg chg="add del">
          <ac:chgData name="McMillen, Elvan" userId="3044f03e-f02a-48c8-b615-219f978a50da" providerId="ADAL" clId="{8B04EDFE-FEDA-4D66-9D50-063ACF0FD9EE}" dt="2019-05-10T18:08:49.452" v="1665" actId="478"/>
          <ac:spMkLst>
            <pc:docMk/>
            <pc:sldMk cId="2194134633" sldId="1002"/>
            <ac:spMk id="10" creationId="{0E3E199E-005C-4002-859E-F6F3577E1274}"/>
          </ac:spMkLst>
        </pc:spChg>
        <pc:spChg chg="add del mod">
          <ac:chgData name="McMillen, Elvan" userId="3044f03e-f02a-48c8-b615-219f978a50da" providerId="ADAL" clId="{8B04EDFE-FEDA-4D66-9D50-063ACF0FD9EE}" dt="2019-05-21T18:05:24.701" v="1760" actId="478"/>
          <ac:spMkLst>
            <pc:docMk/>
            <pc:sldMk cId="2194134633" sldId="1002"/>
            <ac:spMk id="11" creationId="{2510A973-4B7D-4EC0-8244-E4FDCD6943F2}"/>
          </ac:spMkLst>
        </pc:spChg>
        <pc:spChg chg="add">
          <ac:chgData name="McMillen, Elvan" userId="3044f03e-f02a-48c8-b615-219f978a50da" providerId="ADAL" clId="{8B04EDFE-FEDA-4D66-9D50-063ACF0FD9EE}" dt="2019-05-10T18:08:49.800" v="1666"/>
          <ac:spMkLst>
            <pc:docMk/>
            <pc:sldMk cId="2194134633" sldId="1002"/>
            <ac:spMk id="12" creationId="{927044FE-F2FF-4D15-A1FD-03523E4A99CE}"/>
          </ac:spMkLst>
        </pc:spChg>
        <pc:spChg chg="del">
          <ac:chgData name="McMillen, Elvan" userId="3044f03e-f02a-48c8-b615-219f978a50da" providerId="ADAL" clId="{8B04EDFE-FEDA-4D66-9D50-063ACF0FD9EE}" dt="2019-05-10T17:38:27.741" v="49" actId="478"/>
          <ac:spMkLst>
            <pc:docMk/>
            <pc:sldMk cId="2194134633" sldId="1002"/>
            <ac:spMk id="31" creationId="{EE0FB5C2-7883-49CC-833A-58A65C2D9A44}"/>
          </ac:spMkLst>
        </pc:spChg>
        <pc:spChg chg="del">
          <ac:chgData name="McMillen, Elvan" userId="3044f03e-f02a-48c8-b615-219f978a50da" providerId="ADAL" clId="{8B04EDFE-FEDA-4D66-9D50-063ACF0FD9EE}" dt="2019-05-10T17:38:27.741" v="49" actId="478"/>
          <ac:spMkLst>
            <pc:docMk/>
            <pc:sldMk cId="2194134633" sldId="1002"/>
            <ac:spMk id="32" creationId="{62AAACE6-8F8A-446D-8DDA-82B9BD8FB438}"/>
          </ac:spMkLst>
        </pc:spChg>
        <pc:picChg chg="mod">
          <ac:chgData name="McMillen, Elvan" userId="3044f03e-f02a-48c8-b615-219f978a50da" providerId="ADAL" clId="{8B04EDFE-FEDA-4D66-9D50-063ACF0FD9EE}" dt="2019-05-21T18:09:38.540" v="1810" actId="1076"/>
          <ac:picMkLst>
            <pc:docMk/>
            <pc:sldMk cId="2194134633" sldId="1002"/>
            <ac:picMk id="3" creationId="{21DA5339-3CED-4034-B371-7F5483A2A23F}"/>
          </ac:picMkLst>
        </pc:picChg>
      </pc:sldChg>
      <pc:sldChg chg="addSp delSp modSp ord">
        <pc:chgData name="McMillen, Elvan" userId="3044f03e-f02a-48c8-b615-219f978a50da" providerId="ADAL" clId="{8B04EDFE-FEDA-4D66-9D50-063ACF0FD9EE}" dt="2019-05-21T18:06:34.706" v="1778"/>
        <pc:sldMkLst>
          <pc:docMk/>
          <pc:sldMk cId="108463990" sldId="1006"/>
        </pc:sldMkLst>
        <pc:spChg chg="mod">
          <ac:chgData name="McMillen, Elvan" userId="3044f03e-f02a-48c8-b615-219f978a50da" providerId="ADAL" clId="{8B04EDFE-FEDA-4D66-9D50-063ACF0FD9EE}" dt="2019-05-10T17:43:46.234" v="98" actId="403"/>
          <ac:spMkLst>
            <pc:docMk/>
            <pc:sldMk cId="108463990" sldId="1006"/>
            <ac:spMk id="23" creationId="{00000000-0000-0000-0000-000000000000}"/>
          </ac:spMkLst>
        </pc:spChg>
        <pc:spChg chg="add">
          <ac:chgData name="McMillen, Elvan" userId="3044f03e-f02a-48c8-b615-219f978a50da" providerId="ADAL" clId="{8B04EDFE-FEDA-4D66-9D50-063ACF0FD9EE}" dt="2019-05-21T18:06:34.706" v="1778"/>
          <ac:spMkLst>
            <pc:docMk/>
            <pc:sldMk cId="108463990" sldId="1006"/>
            <ac:spMk id="24" creationId="{2B5EEC37-AF40-4ADE-9C39-33133FFFA7AF}"/>
          </ac:spMkLst>
        </pc:spChg>
        <pc:spChg chg="del">
          <ac:chgData name="McMillen, Elvan" userId="3044f03e-f02a-48c8-b615-219f978a50da" providerId="ADAL" clId="{8B04EDFE-FEDA-4D66-9D50-063ACF0FD9EE}" dt="2019-05-10T17:36:00.202" v="27" actId="478"/>
          <ac:spMkLst>
            <pc:docMk/>
            <pc:sldMk cId="108463990" sldId="1006"/>
            <ac:spMk id="24" creationId="{B179DF2B-499E-412A-9F99-AD434EC4A5CD}"/>
          </ac:spMkLst>
        </pc:spChg>
        <pc:spChg chg="del">
          <ac:chgData name="McMillen, Elvan" userId="3044f03e-f02a-48c8-b615-219f978a50da" providerId="ADAL" clId="{8B04EDFE-FEDA-4D66-9D50-063ACF0FD9EE}" dt="2019-05-10T17:36:00.202" v="27" actId="478"/>
          <ac:spMkLst>
            <pc:docMk/>
            <pc:sldMk cId="108463990" sldId="1006"/>
            <ac:spMk id="26" creationId="{A6590002-536F-4E5E-8D02-B9F6885F643C}"/>
          </ac:spMkLst>
        </pc:spChg>
        <pc:spChg chg="add del">
          <ac:chgData name="McMillen, Elvan" userId="3044f03e-f02a-48c8-b615-219f978a50da" providerId="ADAL" clId="{8B04EDFE-FEDA-4D66-9D50-063ACF0FD9EE}" dt="2019-05-10T18:09:30.505" v="1679" actId="478"/>
          <ac:spMkLst>
            <pc:docMk/>
            <pc:sldMk cId="108463990" sldId="1006"/>
            <ac:spMk id="27" creationId="{F25131BF-5E94-4789-8151-BC9F90A54AE1}"/>
          </ac:spMkLst>
        </pc:spChg>
        <pc:spChg chg="add del">
          <ac:chgData name="McMillen, Elvan" userId="3044f03e-f02a-48c8-b615-219f978a50da" providerId="ADAL" clId="{8B04EDFE-FEDA-4D66-9D50-063ACF0FD9EE}" dt="2019-05-10T18:09:30.505" v="1679" actId="478"/>
          <ac:spMkLst>
            <pc:docMk/>
            <pc:sldMk cId="108463990" sldId="1006"/>
            <ac:spMk id="28" creationId="{FC31D1ED-E9FA-4032-A50E-25D56A701C00}"/>
          </ac:spMkLst>
        </pc:spChg>
        <pc:spChg chg="add del">
          <ac:chgData name="McMillen, Elvan" userId="3044f03e-f02a-48c8-b615-219f978a50da" providerId="ADAL" clId="{8B04EDFE-FEDA-4D66-9D50-063ACF0FD9EE}" dt="2019-05-21T18:06:34.123" v="1777" actId="478"/>
          <ac:spMkLst>
            <pc:docMk/>
            <pc:sldMk cId="108463990" sldId="1006"/>
            <ac:spMk id="29" creationId="{85B74CBE-D508-4EEE-9BD6-CF2EFE09F61F}"/>
          </ac:spMkLst>
        </pc:spChg>
        <pc:spChg chg="add">
          <ac:chgData name="McMillen, Elvan" userId="3044f03e-f02a-48c8-b615-219f978a50da" providerId="ADAL" clId="{8B04EDFE-FEDA-4D66-9D50-063ACF0FD9EE}" dt="2019-05-10T18:09:30.785" v="1680"/>
          <ac:spMkLst>
            <pc:docMk/>
            <pc:sldMk cId="108463990" sldId="1006"/>
            <ac:spMk id="30" creationId="{13E7B871-42EF-442C-813B-1C13F7DF0E09}"/>
          </ac:spMkLst>
        </pc:spChg>
      </pc:sldChg>
      <pc:sldChg chg="addSp delSp ord">
        <pc:chgData name="McMillen, Elvan" userId="3044f03e-f02a-48c8-b615-219f978a50da" providerId="ADAL" clId="{8B04EDFE-FEDA-4D66-9D50-063ACF0FD9EE}" dt="2019-05-21T18:06:49.731" v="1784"/>
        <pc:sldMkLst>
          <pc:docMk/>
          <pc:sldMk cId="3776736587" sldId="1014"/>
        </pc:sldMkLst>
        <pc:spChg chg="add">
          <ac:chgData name="McMillen, Elvan" userId="3044f03e-f02a-48c8-b615-219f978a50da" providerId="ADAL" clId="{8B04EDFE-FEDA-4D66-9D50-063ACF0FD9EE}" dt="2019-05-21T18:06:49.731" v="1784"/>
          <ac:spMkLst>
            <pc:docMk/>
            <pc:sldMk cId="3776736587" sldId="1014"/>
            <ac:spMk id="11" creationId="{7EC86086-9752-4A36-A9D0-3265DD23CD27}"/>
          </ac:spMkLst>
        </pc:spChg>
        <pc:spChg chg="del">
          <ac:chgData name="McMillen, Elvan" userId="3044f03e-f02a-48c8-b615-219f978a50da" providerId="ADAL" clId="{8B04EDFE-FEDA-4D66-9D50-063ACF0FD9EE}" dt="2019-05-10T17:36:24.763" v="35" actId="478"/>
          <ac:spMkLst>
            <pc:docMk/>
            <pc:sldMk cId="3776736587" sldId="1014"/>
            <ac:spMk id="11" creationId="{C532A5EB-24BA-4259-8BFF-506EFF9D5711}"/>
          </ac:spMkLst>
        </pc:spChg>
        <pc:spChg chg="del">
          <ac:chgData name="McMillen, Elvan" userId="3044f03e-f02a-48c8-b615-219f978a50da" providerId="ADAL" clId="{8B04EDFE-FEDA-4D66-9D50-063ACF0FD9EE}" dt="2019-05-10T17:36:24.763" v="35" actId="478"/>
          <ac:spMkLst>
            <pc:docMk/>
            <pc:sldMk cId="3776736587" sldId="1014"/>
            <ac:spMk id="12" creationId="{C5F8EBE3-7B39-4218-A355-357B8E461520}"/>
          </ac:spMkLst>
        </pc:spChg>
        <pc:spChg chg="add del">
          <ac:chgData name="McMillen, Elvan" userId="3044f03e-f02a-48c8-b615-219f978a50da" providerId="ADAL" clId="{8B04EDFE-FEDA-4D66-9D50-063ACF0FD9EE}" dt="2019-05-10T18:09:43.944" v="1685" actId="478"/>
          <ac:spMkLst>
            <pc:docMk/>
            <pc:sldMk cId="3776736587" sldId="1014"/>
            <ac:spMk id="13" creationId="{AA50C229-9E00-4415-B153-223A6DE4FC8D}"/>
          </ac:spMkLst>
        </pc:spChg>
        <pc:spChg chg="add del">
          <ac:chgData name="McMillen, Elvan" userId="3044f03e-f02a-48c8-b615-219f978a50da" providerId="ADAL" clId="{8B04EDFE-FEDA-4D66-9D50-063ACF0FD9EE}" dt="2019-05-10T18:09:43.944" v="1685" actId="478"/>
          <ac:spMkLst>
            <pc:docMk/>
            <pc:sldMk cId="3776736587" sldId="1014"/>
            <ac:spMk id="14" creationId="{6727A209-D04D-44E5-8577-5EE3B4E063AF}"/>
          </ac:spMkLst>
        </pc:spChg>
        <pc:spChg chg="add del">
          <ac:chgData name="McMillen, Elvan" userId="3044f03e-f02a-48c8-b615-219f978a50da" providerId="ADAL" clId="{8B04EDFE-FEDA-4D66-9D50-063ACF0FD9EE}" dt="2019-05-21T18:06:49.309" v="1783" actId="478"/>
          <ac:spMkLst>
            <pc:docMk/>
            <pc:sldMk cId="3776736587" sldId="1014"/>
            <ac:spMk id="15" creationId="{BBD56E38-B4C5-4DCA-A36F-6B99FEF72F68}"/>
          </ac:spMkLst>
        </pc:spChg>
        <pc:spChg chg="add">
          <ac:chgData name="McMillen, Elvan" userId="3044f03e-f02a-48c8-b615-219f978a50da" providerId="ADAL" clId="{8B04EDFE-FEDA-4D66-9D50-063ACF0FD9EE}" dt="2019-05-10T18:09:44.260" v="1686"/>
          <ac:spMkLst>
            <pc:docMk/>
            <pc:sldMk cId="3776736587" sldId="1014"/>
            <ac:spMk id="16" creationId="{D6A03942-AFB8-415B-AF01-51A9D2C18CEF}"/>
          </ac:spMkLst>
        </pc:spChg>
      </pc:sldChg>
      <pc:sldChg chg="addSp delSp ord">
        <pc:chgData name="McMillen, Elvan" userId="3044f03e-f02a-48c8-b615-219f978a50da" providerId="ADAL" clId="{8B04EDFE-FEDA-4D66-9D50-063ACF0FD9EE}" dt="2019-05-21T18:06:39.810" v="1780"/>
        <pc:sldMkLst>
          <pc:docMk/>
          <pc:sldMk cId="3308144291" sldId="1015"/>
        </pc:sldMkLst>
        <pc:spChg chg="del">
          <ac:chgData name="McMillen, Elvan" userId="3044f03e-f02a-48c8-b615-219f978a50da" providerId="ADAL" clId="{8B04EDFE-FEDA-4D66-9D50-063ACF0FD9EE}" dt="2019-05-10T17:36:06.730" v="29" actId="478"/>
          <ac:spMkLst>
            <pc:docMk/>
            <pc:sldMk cId="3308144291" sldId="1015"/>
            <ac:spMk id="17" creationId="{044D3A9E-DFC7-4D29-9A7B-ECB20D61C084}"/>
          </ac:spMkLst>
        </pc:spChg>
        <pc:spChg chg="add">
          <ac:chgData name="McMillen, Elvan" userId="3044f03e-f02a-48c8-b615-219f978a50da" providerId="ADAL" clId="{8B04EDFE-FEDA-4D66-9D50-063ACF0FD9EE}" dt="2019-05-21T18:06:39.810" v="1780"/>
          <ac:spMkLst>
            <pc:docMk/>
            <pc:sldMk cId="3308144291" sldId="1015"/>
            <ac:spMk id="17" creationId="{06CA1628-80E3-4BE6-A79D-DBCBD38C898A}"/>
          </ac:spMkLst>
        </pc:spChg>
        <pc:spChg chg="del">
          <ac:chgData name="McMillen, Elvan" userId="3044f03e-f02a-48c8-b615-219f978a50da" providerId="ADAL" clId="{8B04EDFE-FEDA-4D66-9D50-063ACF0FD9EE}" dt="2019-05-10T17:36:10.148" v="30" actId="478"/>
          <ac:spMkLst>
            <pc:docMk/>
            <pc:sldMk cId="3308144291" sldId="1015"/>
            <ac:spMk id="18" creationId="{D35CE830-16FD-4C43-93AB-29203E4DC416}"/>
          </ac:spMkLst>
        </pc:spChg>
        <pc:spChg chg="add del">
          <ac:chgData name="McMillen, Elvan" userId="3044f03e-f02a-48c8-b615-219f978a50da" providerId="ADAL" clId="{8B04EDFE-FEDA-4D66-9D50-063ACF0FD9EE}" dt="2019-05-10T18:09:34.578" v="1681" actId="478"/>
          <ac:spMkLst>
            <pc:docMk/>
            <pc:sldMk cId="3308144291" sldId="1015"/>
            <ac:spMk id="19" creationId="{E02DBE0D-350E-4EF4-A87C-1D2D0C3D04EC}"/>
          </ac:spMkLst>
        </pc:spChg>
        <pc:spChg chg="add del">
          <ac:chgData name="McMillen, Elvan" userId="3044f03e-f02a-48c8-b615-219f978a50da" providerId="ADAL" clId="{8B04EDFE-FEDA-4D66-9D50-063ACF0FD9EE}" dt="2019-05-10T18:09:34.578" v="1681" actId="478"/>
          <ac:spMkLst>
            <pc:docMk/>
            <pc:sldMk cId="3308144291" sldId="1015"/>
            <ac:spMk id="20" creationId="{3DCB8EC2-490B-4FDD-975C-DE3DEEB258D8}"/>
          </ac:spMkLst>
        </pc:spChg>
        <pc:spChg chg="add del">
          <ac:chgData name="McMillen, Elvan" userId="3044f03e-f02a-48c8-b615-219f978a50da" providerId="ADAL" clId="{8B04EDFE-FEDA-4D66-9D50-063ACF0FD9EE}" dt="2019-05-21T18:06:39.240" v="1779" actId="478"/>
          <ac:spMkLst>
            <pc:docMk/>
            <pc:sldMk cId="3308144291" sldId="1015"/>
            <ac:spMk id="21" creationId="{ABE9C55E-FEB0-4A5E-8D53-2B0FC24C156C}"/>
          </ac:spMkLst>
        </pc:spChg>
        <pc:spChg chg="add">
          <ac:chgData name="McMillen, Elvan" userId="3044f03e-f02a-48c8-b615-219f978a50da" providerId="ADAL" clId="{8B04EDFE-FEDA-4D66-9D50-063ACF0FD9EE}" dt="2019-05-10T18:09:34.906" v="1682"/>
          <ac:spMkLst>
            <pc:docMk/>
            <pc:sldMk cId="3308144291" sldId="1015"/>
            <ac:spMk id="22" creationId="{88D876E4-93F6-4A2A-BF4E-D87BFE6BBAF2}"/>
          </ac:spMkLst>
        </pc:spChg>
      </pc:sldChg>
      <pc:sldChg chg="addSp delSp ord">
        <pc:chgData name="McMillen, Elvan" userId="3044f03e-f02a-48c8-b615-219f978a50da" providerId="ADAL" clId="{8B04EDFE-FEDA-4D66-9D50-063ACF0FD9EE}" dt="2019-05-21T18:06:45.574" v="1782"/>
        <pc:sldMkLst>
          <pc:docMk/>
          <pc:sldMk cId="564857441" sldId="1020"/>
        </pc:sldMkLst>
        <pc:spChg chg="del">
          <ac:chgData name="McMillen, Elvan" userId="3044f03e-f02a-48c8-b615-219f978a50da" providerId="ADAL" clId="{8B04EDFE-FEDA-4D66-9D50-063ACF0FD9EE}" dt="2019-05-10T17:36:15.436" v="32" actId="478"/>
          <ac:spMkLst>
            <pc:docMk/>
            <pc:sldMk cId="564857441" sldId="1020"/>
            <ac:spMk id="24" creationId="{D388AE17-72AB-4975-A49D-D36A198C6543}"/>
          </ac:spMkLst>
        </pc:spChg>
        <pc:spChg chg="add">
          <ac:chgData name="McMillen, Elvan" userId="3044f03e-f02a-48c8-b615-219f978a50da" providerId="ADAL" clId="{8B04EDFE-FEDA-4D66-9D50-063ACF0FD9EE}" dt="2019-05-21T18:06:45.574" v="1782"/>
          <ac:spMkLst>
            <pc:docMk/>
            <pc:sldMk cId="564857441" sldId="1020"/>
            <ac:spMk id="24" creationId="{F510755C-86F5-4CC5-A4E1-8769EBFC4FA6}"/>
          </ac:spMkLst>
        </pc:spChg>
        <pc:spChg chg="del">
          <ac:chgData name="McMillen, Elvan" userId="3044f03e-f02a-48c8-b615-219f978a50da" providerId="ADAL" clId="{8B04EDFE-FEDA-4D66-9D50-063ACF0FD9EE}" dt="2019-05-10T17:36:18.384" v="33" actId="478"/>
          <ac:spMkLst>
            <pc:docMk/>
            <pc:sldMk cId="564857441" sldId="1020"/>
            <ac:spMk id="27" creationId="{D110E9C3-439D-4695-A668-2D9076E4106C}"/>
          </ac:spMkLst>
        </pc:spChg>
        <pc:spChg chg="add del">
          <ac:chgData name="McMillen, Elvan" userId="3044f03e-f02a-48c8-b615-219f978a50da" providerId="ADAL" clId="{8B04EDFE-FEDA-4D66-9D50-063ACF0FD9EE}" dt="2019-05-10T18:09:39.264" v="1683" actId="478"/>
          <ac:spMkLst>
            <pc:docMk/>
            <pc:sldMk cId="564857441" sldId="1020"/>
            <ac:spMk id="28" creationId="{7ADB423A-386A-410C-9793-2C1F1FB1226B}"/>
          </ac:spMkLst>
        </pc:spChg>
        <pc:spChg chg="add del">
          <ac:chgData name="McMillen, Elvan" userId="3044f03e-f02a-48c8-b615-219f978a50da" providerId="ADAL" clId="{8B04EDFE-FEDA-4D66-9D50-063ACF0FD9EE}" dt="2019-05-10T18:09:39.264" v="1683" actId="478"/>
          <ac:spMkLst>
            <pc:docMk/>
            <pc:sldMk cId="564857441" sldId="1020"/>
            <ac:spMk id="30" creationId="{2BC6B183-8265-44D7-871D-8F8E0960903D}"/>
          </ac:spMkLst>
        </pc:spChg>
        <pc:spChg chg="add del">
          <ac:chgData name="McMillen, Elvan" userId="3044f03e-f02a-48c8-b615-219f978a50da" providerId="ADAL" clId="{8B04EDFE-FEDA-4D66-9D50-063ACF0FD9EE}" dt="2019-05-21T18:06:45.124" v="1781" actId="478"/>
          <ac:spMkLst>
            <pc:docMk/>
            <pc:sldMk cId="564857441" sldId="1020"/>
            <ac:spMk id="31" creationId="{4FB415C1-319B-4697-8A38-BDF31B48F152}"/>
          </ac:spMkLst>
        </pc:spChg>
        <pc:spChg chg="add">
          <ac:chgData name="McMillen, Elvan" userId="3044f03e-f02a-48c8-b615-219f978a50da" providerId="ADAL" clId="{8B04EDFE-FEDA-4D66-9D50-063ACF0FD9EE}" dt="2019-05-10T18:09:39.630" v="1684"/>
          <ac:spMkLst>
            <pc:docMk/>
            <pc:sldMk cId="564857441" sldId="1020"/>
            <ac:spMk id="32" creationId="{880BD1C6-9225-4B32-A37B-3A8E7870BCDC}"/>
          </ac:spMkLst>
        </pc:spChg>
      </pc:sldChg>
      <pc:sldChg chg="addSp delSp ord">
        <pc:chgData name="McMillen, Elvan" userId="3044f03e-f02a-48c8-b615-219f978a50da" providerId="ADAL" clId="{8B04EDFE-FEDA-4D66-9D50-063ACF0FD9EE}" dt="2019-05-21T18:06:56.283" v="1786"/>
        <pc:sldMkLst>
          <pc:docMk/>
          <pc:sldMk cId="3405218874" sldId="1026"/>
        </pc:sldMkLst>
        <pc:spChg chg="add">
          <ac:chgData name="McMillen, Elvan" userId="3044f03e-f02a-48c8-b615-219f978a50da" providerId="ADAL" clId="{8B04EDFE-FEDA-4D66-9D50-063ACF0FD9EE}" dt="2019-05-21T18:06:56.283" v="1786"/>
          <ac:spMkLst>
            <pc:docMk/>
            <pc:sldMk cId="3405218874" sldId="1026"/>
            <ac:spMk id="11" creationId="{36DA0E48-7DB3-4E95-A0FD-007F10FF2367}"/>
          </ac:spMkLst>
        </pc:spChg>
        <pc:spChg chg="del">
          <ac:chgData name="McMillen, Elvan" userId="3044f03e-f02a-48c8-b615-219f978a50da" providerId="ADAL" clId="{8B04EDFE-FEDA-4D66-9D50-063ACF0FD9EE}" dt="2019-05-10T17:36:32.269" v="37" actId="478"/>
          <ac:spMkLst>
            <pc:docMk/>
            <pc:sldMk cId="3405218874" sldId="1026"/>
            <ac:spMk id="11" creationId="{E3765AE2-631C-46C3-85F8-0B117BD75A9F}"/>
          </ac:spMkLst>
        </pc:spChg>
        <pc:spChg chg="del">
          <ac:chgData name="McMillen, Elvan" userId="3044f03e-f02a-48c8-b615-219f978a50da" providerId="ADAL" clId="{8B04EDFE-FEDA-4D66-9D50-063ACF0FD9EE}" dt="2019-05-10T17:36:35.795" v="38" actId="478"/>
          <ac:spMkLst>
            <pc:docMk/>
            <pc:sldMk cId="3405218874" sldId="1026"/>
            <ac:spMk id="12" creationId="{9B064241-4A13-45D4-B9D0-E67CEA9995B7}"/>
          </ac:spMkLst>
        </pc:spChg>
        <pc:spChg chg="add del">
          <ac:chgData name="McMillen, Elvan" userId="3044f03e-f02a-48c8-b615-219f978a50da" providerId="ADAL" clId="{8B04EDFE-FEDA-4D66-9D50-063ACF0FD9EE}" dt="2019-05-10T18:09:47.935" v="1687" actId="478"/>
          <ac:spMkLst>
            <pc:docMk/>
            <pc:sldMk cId="3405218874" sldId="1026"/>
            <ac:spMk id="13" creationId="{797C5AE4-0B96-462C-B73E-A158129A3118}"/>
          </ac:spMkLst>
        </pc:spChg>
        <pc:spChg chg="add del">
          <ac:chgData name="McMillen, Elvan" userId="3044f03e-f02a-48c8-b615-219f978a50da" providerId="ADAL" clId="{8B04EDFE-FEDA-4D66-9D50-063ACF0FD9EE}" dt="2019-05-10T18:09:47.935" v="1687" actId="478"/>
          <ac:spMkLst>
            <pc:docMk/>
            <pc:sldMk cId="3405218874" sldId="1026"/>
            <ac:spMk id="14" creationId="{1C512C39-7591-4535-BEA8-AB722241AA1C}"/>
          </ac:spMkLst>
        </pc:spChg>
        <pc:spChg chg="add del">
          <ac:chgData name="McMillen, Elvan" userId="3044f03e-f02a-48c8-b615-219f978a50da" providerId="ADAL" clId="{8B04EDFE-FEDA-4D66-9D50-063ACF0FD9EE}" dt="2019-05-21T18:06:54.213" v="1785" actId="478"/>
          <ac:spMkLst>
            <pc:docMk/>
            <pc:sldMk cId="3405218874" sldId="1026"/>
            <ac:spMk id="15" creationId="{4BF50F4C-9992-45F1-AA13-28B78F4F85D5}"/>
          </ac:spMkLst>
        </pc:spChg>
        <pc:spChg chg="add">
          <ac:chgData name="McMillen, Elvan" userId="3044f03e-f02a-48c8-b615-219f978a50da" providerId="ADAL" clId="{8B04EDFE-FEDA-4D66-9D50-063ACF0FD9EE}" dt="2019-05-10T18:09:48.344" v="1688"/>
          <ac:spMkLst>
            <pc:docMk/>
            <pc:sldMk cId="3405218874" sldId="1026"/>
            <ac:spMk id="16" creationId="{02D84AF1-06C1-415E-85D6-B328B254D9BB}"/>
          </ac:spMkLst>
        </pc:spChg>
      </pc:sldChg>
      <pc:sldChg chg="addSp delSp modSp add ord">
        <pc:chgData name="McMillen, Elvan" userId="3044f03e-f02a-48c8-b615-219f978a50da" providerId="ADAL" clId="{8B04EDFE-FEDA-4D66-9D50-063ACF0FD9EE}" dt="2019-05-21T18:09:20.547" v="1806" actId="1076"/>
        <pc:sldMkLst>
          <pc:docMk/>
          <pc:sldMk cId="4179289340" sldId="1049"/>
        </pc:sldMkLst>
        <pc:spChg chg="mod">
          <ac:chgData name="McMillen, Elvan" userId="3044f03e-f02a-48c8-b615-219f978a50da" providerId="ADAL" clId="{8B04EDFE-FEDA-4D66-9D50-063ACF0FD9EE}" dt="2019-05-10T17:43:18.097" v="94" actId="403"/>
          <ac:spMkLst>
            <pc:docMk/>
            <pc:sldMk cId="4179289340" sldId="1049"/>
            <ac:spMk id="2" creationId="{00000000-0000-0000-0000-000000000000}"/>
          </ac:spMkLst>
        </pc:spChg>
        <pc:spChg chg="mod">
          <ac:chgData name="McMillen, Elvan" userId="3044f03e-f02a-48c8-b615-219f978a50da" providerId="ADAL" clId="{8B04EDFE-FEDA-4D66-9D50-063ACF0FD9EE}" dt="2019-05-10T17:37:34.246" v="43"/>
          <ac:spMkLst>
            <pc:docMk/>
            <pc:sldMk cId="4179289340" sldId="1049"/>
            <ac:spMk id="4" creationId="{00000000-0000-0000-0000-000000000000}"/>
          </ac:spMkLst>
        </pc:spChg>
        <pc:spChg chg="del">
          <ac:chgData name="McMillen, Elvan" userId="3044f03e-f02a-48c8-b615-219f978a50da" providerId="ADAL" clId="{8B04EDFE-FEDA-4D66-9D50-063ACF0FD9EE}" dt="2019-05-21T18:08:09.159" v="1803" actId="478"/>
          <ac:spMkLst>
            <pc:docMk/>
            <pc:sldMk cId="4179289340" sldId="1049"/>
            <ac:spMk id="15" creationId="{00000000-0000-0000-0000-000000000000}"/>
          </ac:spMkLst>
        </pc:spChg>
        <pc:spChg chg="add del">
          <ac:chgData name="McMillen, Elvan" userId="3044f03e-f02a-48c8-b615-219f978a50da" providerId="ADAL" clId="{8B04EDFE-FEDA-4D66-9D50-063ACF0FD9EE}" dt="2019-05-10T18:08:53.593" v="1667" actId="478"/>
          <ac:spMkLst>
            <pc:docMk/>
            <pc:sldMk cId="4179289340" sldId="1049"/>
            <ac:spMk id="27" creationId="{79EC3FE4-25EE-4FC6-8F48-CF8345B5D5C5}"/>
          </ac:spMkLst>
        </pc:spChg>
        <pc:spChg chg="add del">
          <ac:chgData name="McMillen, Elvan" userId="3044f03e-f02a-48c8-b615-219f978a50da" providerId="ADAL" clId="{8B04EDFE-FEDA-4D66-9D50-063ACF0FD9EE}" dt="2019-05-10T18:08:53.593" v="1667" actId="478"/>
          <ac:spMkLst>
            <pc:docMk/>
            <pc:sldMk cId="4179289340" sldId="1049"/>
            <ac:spMk id="33" creationId="{7A0917B4-721E-4D6C-ADE4-29C5E39EE57F}"/>
          </ac:spMkLst>
        </pc:spChg>
        <pc:spChg chg="add">
          <ac:chgData name="McMillen, Elvan" userId="3044f03e-f02a-48c8-b615-219f978a50da" providerId="ADAL" clId="{8B04EDFE-FEDA-4D66-9D50-063ACF0FD9EE}" dt="2019-05-21T18:05:30.190" v="1763"/>
          <ac:spMkLst>
            <pc:docMk/>
            <pc:sldMk cId="4179289340" sldId="1049"/>
            <ac:spMk id="33" creationId="{7E735F92-79AE-4429-ABE1-48F6E255AB92}"/>
          </ac:spMkLst>
        </pc:spChg>
        <pc:spChg chg="add del mod">
          <ac:chgData name="McMillen, Elvan" userId="3044f03e-f02a-48c8-b615-219f978a50da" providerId="ADAL" clId="{8B04EDFE-FEDA-4D66-9D50-063ACF0FD9EE}" dt="2019-05-21T18:05:29.658" v="1762" actId="478"/>
          <ac:spMkLst>
            <pc:docMk/>
            <pc:sldMk cId="4179289340" sldId="1049"/>
            <ac:spMk id="38" creationId="{1CD497B6-16DE-40D8-8F43-BE955AB16697}"/>
          </ac:spMkLst>
        </pc:spChg>
        <pc:spChg chg="add">
          <ac:chgData name="McMillen, Elvan" userId="3044f03e-f02a-48c8-b615-219f978a50da" providerId="ADAL" clId="{8B04EDFE-FEDA-4D66-9D50-063ACF0FD9EE}" dt="2019-05-10T18:08:53.910" v="1668"/>
          <ac:spMkLst>
            <pc:docMk/>
            <pc:sldMk cId="4179289340" sldId="1049"/>
            <ac:spMk id="39" creationId="{50C083E1-0308-41A4-A4BD-97FC5C25E4E9}"/>
          </ac:spMkLst>
        </pc:spChg>
        <pc:grpChg chg="del mod">
          <ac:chgData name="McMillen, Elvan" userId="3044f03e-f02a-48c8-b615-219f978a50da" providerId="ADAL" clId="{8B04EDFE-FEDA-4D66-9D50-063ACF0FD9EE}" dt="2019-05-21T18:08:16.403" v="1804" actId="478"/>
          <ac:grpSpMkLst>
            <pc:docMk/>
            <pc:sldMk cId="4179289340" sldId="1049"/>
            <ac:grpSpMk id="14" creationId="{00000000-0000-0000-0000-000000000000}"/>
          </ac:grpSpMkLst>
        </pc:grpChg>
        <pc:picChg chg="add mod">
          <ac:chgData name="McMillen, Elvan" userId="3044f03e-f02a-48c8-b615-219f978a50da" providerId="ADAL" clId="{8B04EDFE-FEDA-4D66-9D50-063ACF0FD9EE}" dt="2019-05-21T18:09:20.547" v="1806" actId="1076"/>
          <ac:picMkLst>
            <pc:docMk/>
            <pc:sldMk cId="4179289340" sldId="1049"/>
            <ac:picMk id="3" creationId="{86B6D685-DC43-4435-94B5-522DFA211AB6}"/>
          </ac:picMkLst>
        </pc:picChg>
        <pc:cxnChg chg="mod">
          <ac:chgData name="McMillen, Elvan" userId="3044f03e-f02a-48c8-b615-219f978a50da" providerId="ADAL" clId="{8B04EDFE-FEDA-4D66-9D50-063ACF0FD9EE}" dt="2019-05-21T18:08:16.403" v="1804" actId="478"/>
          <ac:cxnSpMkLst>
            <pc:docMk/>
            <pc:sldMk cId="4179289340" sldId="1049"/>
            <ac:cxnSpMk id="8" creationId="{00000000-0000-0000-0000-000000000000}"/>
          </ac:cxnSpMkLst>
        </pc:cxnChg>
        <pc:cxnChg chg="mod">
          <ac:chgData name="McMillen, Elvan" userId="3044f03e-f02a-48c8-b615-219f978a50da" providerId="ADAL" clId="{8B04EDFE-FEDA-4D66-9D50-063ACF0FD9EE}" dt="2019-05-21T18:08:16.403" v="1804" actId="478"/>
          <ac:cxnSpMkLst>
            <pc:docMk/>
            <pc:sldMk cId="4179289340" sldId="1049"/>
            <ac:cxnSpMk id="11" creationId="{00000000-0000-0000-0000-000000000000}"/>
          </ac:cxnSpMkLst>
        </pc:cxnChg>
        <pc:cxnChg chg="mod">
          <ac:chgData name="McMillen, Elvan" userId="3044f03e-f02a-48c8-b615-219f978a50da" providerId="ADAL" clId="{8B04EDFE-FEDA-4D66-9D50-063ACF0FD9EE}" dt="2019-05-21T18:08:16.403" v="1804" actId="478"/>
          <ac:cxnSpMkLst>
            <pc:docMk/>
            <pc:sldMk cId="4179289340" sldId="1049"/>
            <ac:cxnSpMk id="36" creationId="{00000000-0000-0000-0000-000000000000}"/>
          </ac:cxnSpMkLst>
        </pc:cxnChg>
        <pc:cxnChg chg="mod">
          <ac:chgData name="McMillen, Elvan" userId="3044f03e-f02a-48c8-b615-219f978a50da" providerId="ADAL" clId="{8B04EDFE-FEDA-4D66-9D50-063ACF0FD9EE}" dt="2019-05-21T18:08:16.403" v="1804" actId="478"/>
          <ac:cxnSpMkLst>
            <pc:docMk/>
            <pc:sldMk cId="4179289340" sldId="1049"/>
            <ac:cxnSpMk id="37" creationId="{00000000-0000-0000-0000-000000000000}"/>
          </ac:cxnSpMkLst>
        </pc:cxnChg>
      </pc:sldChg>
      <pc:sldChg chg="addSp modSp add del">
        <pc:chgData name="McMillen, Elvan" userId="3044f03e-f02a-48c8-b615-219f978a50da" providerId="ADAL" clId="{8B04EDFE-FEDA-4D66-9D50-063ACF0FD9EE}" dt="2019-05-21T18:10:27.760" v="1812" actId="1076"/>
        <pc:sldMkLst>
          <pc:docMk/>
          <pc:sldMk cId="170008231" sldId="1083"/>
        </pc:sldMkLst>
        <pc:spChg chg="mod">
          <ac:chgData name="McMillen, Elvan" userId="3044f03e-f02a-48c8-b615-219f978a50da" providerId="ADAL" clId="{8B04EDFE-FEDA-4D66-9D50-063ACF0FD9EE}" dt="2019-05-21T18:10:27.760" v="1812" actId="1076"/>
          <ac:spMkLst>
            <pc:docMk/>
            <pc:sldMk cId="170008231" sldId="1083"/>
            <ac:spMk id="2" creationId="{58CF0A83-9203-4840-AE30-CB6A231446F3}"/>
          </ac:spMkLst>
        </pc:spChg>
        <pc:spChg chg="add">
          <ac:chgData name="McMillen, Elvan" userId="3044f03e-f02a-48c8-b615-219f978a50da" providerId="ADAL" clId="{8B04EDFE-FEDA-4D66-9D50-063ACF0FD9EE}" dt="2019-05-21T18:06:58.818" v="1787"/>
          <ac:spMkLst>
            <pc:docMk/>
            <pc:sldMk cId="170008231" sldId="1083"/>
            <ac:spMk id="12" creationId="{608D783F-5499-4D89-998A-A3504938ADF1}"/>
          </ac:spMkLst>
        </pc:spChg>
      </pc:sldChg>
      <pc:sldChg chg="addSp modSp add del">
        <pc:chgData name="McMillen, Elvan" userId="3044f03e-f02a-48c8-b615-219f978a50da" providerId="ADAL" clId="{8B04EDFE-FEDA-4D66-9D50-063ACF0FD9EE}" dt="2019-05-21T18:07:01.976" v="1788"/>
        <pc:sldMkLst>
          <pc:docMk/>
          <pc:sldMk cId="4137676643" sldId="1084"/>
        </pc:sldMkLst>
        <pc:spChg chg="mod">
          <ac:chgData name="McMillen, Elvan" userId="3044f03e-f02a-48c8-b615-219f978a50da" providerId="ADAL" clId="{8B04EDFE-FEDA-4D66-9D50-063ACF0FD9EE}" dt="2019-05-21T18:03:45.298" v="1738" actId="1076"/>
          <ac:spMkLst>
            <pc:docMk/>
            <pc:sldMk cId="4137676643" sldId="1084"/>
            <ac:spMk id="2" creationId="{58CF0A83-9203-4840-AE30-CB6A231446F3}"/>
          </ac:spMkLst>
        </pc:spChg>
        <pc:spChg chg="add">
          <ac:chgData name="McMillen, Elvan" userId="3044f03e-f02a-48c8-b615-219f978a50da" providerId="ADAL" clId="{8B04EDFE-FEDA-4D66-9D50-063ACF0FD9EE}" dt="2019-05-21T18:07:01.976" v="1788"/>
          <ac:spMkLst>
            <pc:docMk/>
            <pc:sldMk cId="4137676643" sldId="1084"/>
            <ac:spMk id="8" creationId="{0896A1A7-B89D-4743-804A-3A036A10909C}"/>
          </ac:spMkLst>
        </pc:spChg>
      </pc:sldChg>
    </pc:docChg>
  </pc:docChgLst>
  <pc:docChgLst>
    <pc:chgData name="McMillen, Elvan" userId="3044f03e-f02a-48c8-b615-219f978a50da" providerId="ADAL" clId="{5BA8A7B2-93FD-44E5-ABEA-A816F1946D33}"/>
  </pc:docChgLst>
  <pc:docChgLst>
    <pc:chgData name="McMillen, Elvan" userId="3044f03e-f02a-48c8-b615-219f978a50da" providerId="ADAL" clId="{42F2E2DA-E494-4898-8551-7C9CDC9377C1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7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4FC7E-49DF-414C-A65D-74B72D92A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2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3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8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E4C59-FB5D-4922-88A8-BF2006661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5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August 22, 2018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E-IDS CIT Status</a:t>
            </a: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22,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E-IDS CIT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2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3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0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411DB32-1506-6B43-AC89-7D1E22517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5C11-C90E-8348-921F-9CD4DBCAC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E0A24-B4D3-1E4D-B3A3-9F38BD247696}"/>
              </a:ext>
            </a:extLst>
          </p:cNvPr>
          <p:cNvSpPr/>
          <p:nvPr userDrawn="1"/>
        </p:nvSpPr>
        <p:spPr>
          <a:xfrm>
            <a:off x="0" y="529045"/>
            <a:ext cx="9144000" cy="785405"/>
          </a:xfrm>
          <a:prstGeom prst="rect">
            <a:avLst/>
          </a:prstGeom>
          <a:gradFill>
            <a:gsLst>
              <a:gs pos="99000">
                <a:srgbClr val="006EBA"/>
              </a:gs>
              <a:gs pos="0">
                <a:srgbClr val="0F2F6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F2F65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6520D1-B457-5A4C-9E11-C4AE1CA56C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208" y="678295"/>
            <a:ext cx="6994922" cy="601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8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411DB32-1506-6B43-AC89-7D1E22517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5C11-C90E-8348-921F-9CD4DBCAC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E0A24-B4D3-1E4D-B3A3-9F38BD247696}"/>
              </a:ext>
            </a:extLst>
          </p:cNvPr>
          <p:cNvSpPr/>
          <p:nvPr userDrawn="1"/>
        </p:nvSpPr>
        <p:spPr>
          <a:xfrm>
            <a:off x="0" y="529045"/>
            <a:ext cx="9144000" cy="785405"/>
          </a:xfrm>
          <a:prstGeom prst="rect">
            <a:avLst/>
          </a:prstGeom>
          <a:gradFill>
            <a:gsLst>
              <a:gs pos="99000">
                <a:srgbClr val="006EBA"/>
              </a:gs>
              <a:gs pos="0">
                <a:srgbClr val="0F2F6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F2F65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6520D1-B457-5A4C-9E11-C4AE1CA56C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208" y="678295"/>
            <a:ext cx="6994922" cy="601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1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411DB32-1506-6B43-AC89-7D1E22517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5C11-C90E-8348-921F-9CD4DBCAC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E0A24-B4D3-1E4D-B3A3-9F38BD247696}"/>
              </a:ext>
            </a:extLst>
          </p:cNvPr>
          <p:cNvSpPr/>
          <p:nvPr userDrawn="1"/>
        </p:nvSpPr>
        <p:spPr>
          <a:xfrm>
            <a:off x="0" y="529045"/>
            <a:ext cx="9144000" cy="785405"/>
          </a:xfrm>
          <a:prstGeom prst="rect">
            <a:avLst/>
          </a:prstGeom>
          <a:gradFill>
            <a:gsLst>
              <a:gs pos="99000">
                <a:srgbClr val="006EBA"/>
              </a:gs>
              <a:gs pos="0">
                <a:srgbClr val="0F2F6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F2F65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6520D1-B457-5A4C-9E11-C4AE1CA56C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208" y="678295"/>
            <a:ext cx="6994922" cy="601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4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411DB32-1506-6B43-AC89-7D1E22517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5C11-C90E-8348-921F-9CD4DBCAC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E0A24-B4D3-1E4D-B3A3-9F38BD247696}"/>
              </a:ext>
            </a:extLst>
          </p:cNvPr>
          <p:cNvSpPr/>
          <p:nvPr userDrawn="1"/>
        </p:nvSpPr>
        <p:spPr>
          <a:xfrm>
            <a:off x="0" y="529045"/>
            <a:ext cx="9144000" cy="785405"/>
          </a:xfrm>
          <a:prstGeom prst="rect">
            <a:avLst/>
          </a:prstGeom>
          <a:gradFill>
            <a:gsLst>
              <a:gs pos="99000">
                <a:srgbClr val="006EBA"/>
              </a:gs>
              <a:gs pos="0">
                <a:srgbClr val="0F2F6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F2F65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6520D1-B457-5A4C-9E11-C4AE1CA56C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208" y="678295"/>
            <a:ext cx="6994922" cy="601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06FB5-2717-4AD7-BC85-C9149704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050" y="6268528"/>
            <a:ext cx="1885730" cy="457200"/>
          </a:xfrm>
        </p:spPr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B847D-991C-4F72-B5BF-D987A8E7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5780" y="6268528"/>
            <a:ext cx="3114355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Briefing Name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A1B2C6-69C2-490D-A166-DB666ED7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s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28EC62-5F21-C748-A3B8-65034961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29CFC3-935B-614B-B372-77124E33C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7DF11-5538-3644-8D61-989DA86EC7BA}"/>
              </a:ext>
            </a:extLst>
          </p:cNvPr>
          <p:cNvSpPr/>
          <p:nvPr userDrawn="1"/>
        </p:nvSpPr>
        <p:spPr>
          <a:xfrm>
            <a:off x="0" y="529045"/>
            <a:ext cx="9144000" cy="785405"/>
          </a:xfrm>
          <a:prstGeom prst="rect">
            <a:avLst/>
          </a:prstGeom>
          <a:gradFill>
            <a:gsLst>
              <a:gs pos="99000">
                <a:srgbClr val="006EBA"/>
              </a:gs>
              <a:gs pos="0">
                <a:srgbClr val="0F2F6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F2F65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3BCC76A-4AD6-724F-BBF7-4778E9FA5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208" y="678295"/>
            <a:ext cx="6994922" cy="601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7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imation 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28EC62-5F21-C748-A3B8-65034961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29CFC3-935B-614B-B372-77124E33C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7DF11-5538-3644-8D61-989DA86EC7BA}"/>
              </a:ext>
            </a:extLst>
          </p:cNvPr>
          <p:cNvSpPr/>
          <p:nvPr userDrawn="1"/>
        </p:nvSpPr>
        <p:spPr>
          <a:xfrm>
            <a:off x="0" y="529045"/>
            <a:ext cx="9144000" cy="785405"/>
          </a:xfrm>
          <a:prstGeom prst="rect">
            <a:avLst/>
          </a:prstGeom>
          <a:gradFill>
            <a:gsLst>
              <a:gs pos="99000">
                <a:srgbClr val="006EBA"/>
              </a:gs>
              <a:gs pos="0">
                <a:srgbClr val="0F2F6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F2F65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3BCC76A-4AD6-724F-BBF7-4778E9FA5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208" y="678295"/>
            <a:ext cx="6994922" cy="601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961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28EC62-5F21-C748-A3B8-65034961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29CFC3-935B-614B-B372-77124E33C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7DF11-5538-3644-8D61-989DA86EC7BA}"/>
              </a:ext>
            </a:extLst>
          </p:cNvPr>
          <p:cNvSpPr/>
          <p:nvPr userDrawn="1"/>
        </p:nvSpPr>
        <p:spPr>
          <a:xfrm>
            <a:off x="0" y="529045"/>
            <a:ext cx="9144000" cy="1233495"/>
          </a:xfrm>
          <a:prstGeom prst="rect">
            <a:avLst/>
          </a:prstGeom>
          <a:gradFill>
            <a:gsLst>
              <a:gs pos="99000">
                <a:srgbClr val="006EBA"/>
              </a:gs>
              <a:gs pos="0">
                <a:srgbClr val="0F2F6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F2F65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3BCC76A-4AD6-724F-BBF7-4778E9FA5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208" y="678295"/>
            <a:ext cx="6994922" cy="10842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8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28EC62-5F21-C748-A3B8-65034961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29CFC3-935B-614B-B372-77124E33C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edia Placeholder 5">
            <a:extLst>
              <a:ext uri="{FF2B5EF4-FFF2-40B4-BE49-F238E27FC236}">
                <a16:creationId xmlns:a16="http://schemas.microsoft.com/office/drawing/2014/main" id="{06CB950F-CAC4-FB42-99E4-74BAF696F6E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88621" y="284480"/>
            <a:ext cx="8351519" cy="543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9405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28EC62-5F21-C748-A3B8-65034961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29CFC3-935B-614B-B372-77124E33C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6854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6245-2460-43F3-B2FD-8ED032F5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5BFBE-59BD-43DD-B341-FE3397B13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CB4123-A2B7-C54D-B985-E81D9D72B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590E47-D178-47C9-8FBD-D153E903A9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E109-CE15-4E5B-8CF9-A068B29F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A619B-3909-495E-9C55-A438E4D1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80672-76A0-4D86-AC9F-CBC728F5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06CD9-770A-437C-B25E-65CB4B31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03123-97D6-4FD0-81D8-EBACDB52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90E47-D178-47C9-8FBD-D153E903A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3F70-A384-45B5-8423-E75DF7E3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55270-CCEE-4D8F-8DA1-7AFE7B7C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85E0D-531C-4316-884B-EBA0EA3C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EA05F-23AC-4206-83BB-16DF6411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825BE-467B-4823-84E3-91C419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90E47-D178-47C9-8FBD-D153E903A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8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84CB-0F9F-4C71-9227-22FE3700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CAC82-E500-4BBC-ACCA-76EC6732A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ECE53-E6B6-44FE-871B-D512BA510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299C9-CF14-42DB-8141-946E89CB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66213-1412-47B6-AA1B-B6F5084A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F5E12-8D19-41E2-8CBE-A5D3C4F1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90E47-D178-47C9-8FBD-D153E903A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4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53CC-219E-48D1-AB9A-AE471BA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0E727-EBDB-427E-8BF0-4E61FC9F0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1C73C-79FA-4BC4-AF05-E37ECEDCC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D7382-8632-4D9D-81E9-F05584BCB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19A3C-E534-4CFE-838C-AD63DDE66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4AFAE-3948-47C8-84CB-C9C6CF02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67260-FB06-4EB6-878D-A5E2BD10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27C37-3940-4CCC-99D9-0700A0FC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90E47-D178-47C9-8FBD-D153E903A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27,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E-IDS Program Update - PMO PMR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00DA-D34C-4CF2-A996-0A5FA26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CEA4A-745B-4EA7-9D06-F9F2FFDD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2C0CB-1C0B-4BE2-B46C-AE52712C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BF4AA-E346-44E6-8CAA-DAE67E3A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90E47-D178-47C9-8FBD-D153E903A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0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F33B51-C5A4-45EE-9262-CEB130069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58" y="-773392"/>
            <a:ext cx="9198958" cy="7631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6F238E-9027-46A9-A06D-42500B239886}"/>
              </a:ext>
            </a:extLst>
          </p:cNvPr>
          <p:cNvSpPr/>
          <p:nvPr userDrawn="1"/>
        </p:nvSpPr>
        <p:spPr>
          <a:xfrm>
            <a:off x="-54958" y="-773391"/>
            <a:ext cx="9198958" cy="763139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82000"/>
                </a:schemeClr>
              </a:gs>
              <a:gs pos="65000">
                <a:srgbClr val="FFFFFF">
                  <a:alpha val="77000"/>
                </a:srgbClr>
              </a:gs>
              <a:gs pos="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21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A6A3-165D-4F01-A14B-580F7908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056E1-B631-483E-BFD4-63F546125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72BAB-F432-4505-84CE-359D228CC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984EF-474B-4077-B235-66B5233B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FB90D-8160-458D-9ABF-108E0D82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2A3BF-6C62-419E-8A48-EDD0D00E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90E47-D178-47C9-8FBD-D153E903A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9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1322-5763-4B5B-8067-209652F3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9F749-A01A-4953-B67D-128C141CD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FB9BD-CB87-467E-9612-84131A8B4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A95AE-238A-479C-8382-5FD35AE0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AD72B-CF47-4134-8E47-8A753B29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CD6B8-A871-4EF9-B16C-B9EE5A1B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90E47-D178-47C9-8FBD-D153E903A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2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F9B0-1399-4EFA-8AE0-E809BBF5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DF6E6-49FC-4C20-BC4E-4AC6DE725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B762B-CF4B-4E6F-AA7B-3177305F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963B-712A-4875-9845-A9315A31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0795-EAB7-47C9-A8A1-51C61EE9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90E47-D178-47C9-8FBD-D153E903A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9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DEEAC-8E03-4BA2-91F7-BE7B4759C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17455-BA2B-47A4-9286-3C8FF778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12A40-DE61-44FE-90EF-7440E6A2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9EEE-2D21-4A8A-992C-D73DB43D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DB1FC-1103-48BC-BB62-372DB45B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90E47-D178-47C9-8FBD-D153E903A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3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38B-6783-4611-B188-027FA8D3190F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09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12CE-A49D-4C65-ACF9-FF212A628483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1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D30F-B7D1-42B5-A90E-E2C15CF9F4CB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58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7A70-FB7E-496A-B838-4EE4160FF09D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September 27, 2018</a:t>
            </a:r>
          </a:p>
        </p:txBody>
      </p:sp>
      <p:sp>
        <p:nvSpPr>
          <p:cNvPr id="7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pt-BR"/>
              <a:t>E-IDS Program Update - PMO PMR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0FD8-A7E2-44D6-A56B-3FE1997A03A0}" type="datetime1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8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48F1-1EC1-4161-91F5-9782B198CE79}" type="datetime1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37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A2CC-9E87-4121-BCFE-656FA446CE2C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29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602-18A0-4DB1-96B9-D501D5E9851D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9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ECF-9F42-4F48-9B06-46377E848F14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03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CC6D-0803-4354-B80C-0351571877B9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15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350-ADC8-4727-A94F-68470776F3CC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CB37-266F-453B-A1EC-63B4AC07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83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– Standard">
  <p:cSld name="3 – Standard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92475" y="201700"/>
            <a:ext cx="8663100" cy="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75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915400" y="1200533"/>
            <a:ext cx="7333200" cy="5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38119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685784" lvl="1" indent="-238119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028675" lvl="2" indent="-238119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566" lvl="3" indent="-238119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714457" lvl="4" indent="-238119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057349" lvl="5" indent="-238119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400240" lvl="6" indent="-238119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2743132" lvl="7" indent="-238119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086023" lvl="8" indent="-238119" rtl="0">
              <a:lnSpc>
                <a:spcPct val="110000"/>
              </a:lnSpc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45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September 27, 2018</a:t>
            </a:r>
          </a:p>
        </p:txBody>
      </p:sp>
      <p:sp>
        <p:nvSpPr>
          <p:cNvPr id="6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pt-BR"/>
              <a:t>E-IDS Program Update - PMO PMR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27,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E-IDS Program Update - PMO PMR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468052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35401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0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4DBF7936-EA11-7342-98F2-CF0327E0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03" y="406007"/>
            <a:ext cx="5826355" cy="902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rgbClr val="109449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C6CBD-ACBB-CE44-A316-287E0C54C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011" y="1507253"/>
            <a:ext cx="7991175" cy="41910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0000"/>
                </a:solidFill>
                <a:latin typeface="Acumin Pro" panose="020B0504020202020204" pitchFamily="34" charset="77"/>
              </a:defRPr>
            </a:lvl1pPr>
            <a:lvl2pPr marL="557292" indent="-214370">
              <a:buClr>
                <a:srgbClr val="41A347"/>
              </a:buClr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cumin Pro" panose="020B0504020202020204" pitchFamily="34" charset="77"/>
              </a:defRPr>
            </a:lvl2pPr>
            <a:lvl3pPr marL="900215" indent="-214370"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Acumin Pro" panose="020B0504020202020204" pitchFamily="34" charset="77"/>
              </a:defRPr>
            </a:lvl3pPr>
            <a:lvl4pPr>
              <a:defRPr sz="2000">
                <a:solidFill>
                  <a:srgbClr val="000000"/>
                </a:solidFill>
                <a:latin typeface="Acumin Pro" panose="020B0504020202020204" pitchFamily="34" charset="77"/>
              </a:defRPr>
            </a:lvl4pPr>
            <a:lvl5pPr>
              <a:defRPr sz="2000">
                <a:solidFill>
                  <a:srgbClr val="000000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27D660-D621-2346-B722-5D5BA605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1" y="723205"/>
            <a:ext cx="310103" cy="2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5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9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5.emf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2047" y="6252026"/>
            <a:ext cx="18857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September 27, 2018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pt-BR"/>
              <a:t>E-IDS Program Update - PMO PMR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1</a:t>
            </a: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8" r:id="rId7"/>
    <p:sldLayoutId id="2147483669" r:id="rId8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2" y="6248400"/>
            <a:ext cx="17874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CIT Status Meeting</a:t>
            </a:r>
          </a:p>
          <a:p>
            <a:r>
              <a:rPr lang="en-US"/>
              <a:t>August 22, 2018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E-IDS CIT Status</a:t>
            </a:r>
          </a:p>
          <a:p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1</a:t>
            </a: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>
                <a:solidFill>
                  <a:srgbClr val="C0C0C0"/>
                </a:solidFill>
              </a:rPr>
              <a:t>&lt;Presentation Title – Change on Master Slide&gt;</a:t>
            </a:r>
            <a:endParaRPr lang="en-US" sz="120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6001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25FFCD-663B-D742-84B1-5D38FFF2846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44" y="5896752"/>
            <a:ext cx="1263650" cy="563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E7493-6265-4A41-AB09-19B529255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4" t="29377"/>
          <a:stretch/>
        </p:blipFill>
        <p:spPr>
          <a:xfrm>
            <a:off x="1" y="0"/>
            <a:ext cx="843893" cy="341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E1030-0DD2-B344-A261-B072B8A83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4" t="29377"/>
          <a:stretch/>
        </p:blipFill>
        <p:spPr>
          <a:xfrm flipH="1" flipV="1">
            <a:off x="8300107" y="3441700"/>
            <a:ext cx="843893" cy="34163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B7CA372-F84F-C64E-B38B-E4BADD68E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172" y="6092190"/>
            <a:ext cx="265748" cy="274320"/>
          </a:xfrm>
          <a:prstGeom prst="rect">
            <a:avLst/>
          </a:prstGeom>
          <a:solidFill>
            <a:srgbClr val="0F2F65"/>
          </a:solidFill>
        </p:spPr>
        <p:txBody>
          <a:bodyPr anchor="ctr"/>
          <a:lstStyle>
            <a:lvl1pPr algn="ctr">
              <a:defRPr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0E5D3E-58FE-9942-8435-DF4FFEB4E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7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F2F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836947"/>
            <a:ext cx="7886700" cy="396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C04C-6AF8-4CD5-AF91-05CE807E14DA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>
                <a:solidFill>
                  <a:srgbClr val="439A52"/>
                </a:solidFill>
              </a:defRPr>
            </a:lvl1pPr>
          </a:lstStyle>
          <a:p>
            <a:fld id="{6718CB37-266F-453B-A1EC-63B4AC07D1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>
            <a:off x="571500" y="6492674"/>
            <a:ext cx="5486400" cy="105675"/>
          </a:xfrm>
          <a:prstGeom prst="parallelogram">
            <a:avLst/>
          </a:prstGeom>
          <a:solidFill>
            <a:srgbClr val="439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arallelogram 9"/>
          <p:cNvSpPr/>
          <p:nvPr userDrawn="1"/>
        </p:nvSpPr>
        <p:spPr>
          <a:xfrm>
            <a:off x="6845687" y="6492679"/>
            <a:ext cx="342900" cy="105675"/>
          </a:xfrm>
          <a:prstGeom prst="parallelogram">
            <a:avLst/>
          </a:prstGeom>
          <a:solidFill>
            <a:srgbClr val="439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arallelogram 10"/>
          <p:cNvSpPr/>
          <p:nvPr userDrawn="1"/>
        </p:nvSpPr>
        <p:spPr>
          <a:xfrm>
            <a:off x="7236545" y="6492674"/>
            <a:ext cx="171450" cy="105675"/>
          </a:xfrm>
          <a:prstGeom prst="parallelogram">
            <a:avLst/>
          </a:prstGeom>
          <a:solidFill>
            <a:srgbClr val="439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arallelogram 11"/>
          <p:cNvSpPr/>
          <p:nvPr userDrawn="1"/>
        </p:nvSpPr>
        <p:spPr>
          <a:xfrm>
            <a:off x="7873848" y="6492679"/>
            <a:ext cx="89154" cy="105675"/>
          </a:xfrm>
          <a:prstGeom prst="parallelogram">
            <a:avLst/>
          </a:prstGeom>
          <a:solidFill>
            <a:srgbClr val="439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Parallelogram 13"/>
          <p:cNvSpPr/>
          <p:nvPr userDrawn="1"/>
        </p:nvSpPr>
        <p:spPr>
          <a:xfrm>
            <a:off x="7447072" y="6492675"/>
            <a:ext cx="171450" cy="105675"/>
          </a:xfrm>
          <a:prstGeom prst="parallelogram">
            <a:avLst/>
          </a:prstGeom>
          <a:solidFill>
            <a:srgbClr val="439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Parallelogram 14"/>
          <p:cNvSpPr/>
          <p:nvPr userDrawn="1"/>
        </p:nvSpPr>
        <p:spPr>
          <a:xfrm>
            <a:off x="8004861" y="6492678"/>
            <a:ext cx="89154" cy="105675"/>
          </a:xfrm>
          <a:prstGeom prst="parallelogram">
            <a:avLst/>
          </a:prstGeom>
          <a:solidFill>
            <a:srgbClr val="439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Parallelogram 15"/>
          <p:cNvSpPr/>
          <p:nvPr userDrawn="1"/>
        </p:nvSpPr>
        <p:spPr>
          <a:xfrm>
            <a:off x="7660539" y="6492676"/>
            <a:ext cx="171450" cy="105675"/>
          </a:xfrm>
          <a:prstGeom prst="parallelogram">
            <a:avLst/>
          </a:prstGeom>
          <a:solidFill>
            <a:srgbClr val="439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Parallelogram 16"/>
          <p:cNvSpPr/>
          <p:nvPr userDrawn="1"/>
        </p:nvSpPr>
        <p:spPr>
          <a:xfrm>
            <a:off x="8135874" y="6492677"/>
            <a:ext cx="89154" cy="105675"/>
          </a:xfrm>
          <a:prstGeom prst="parallelogram">
            <a:avLst/>
          </a:prstGeom>
          <a:solidFill>
            <a:srgbClr val="439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Parallelogram 17"/>
          <p:cNvSpPr/>
          <p:nvPr userDrawn="1"/>
        </p:nvSpPr>
        <p:spPr>
          <a:xfrm>
            <a:off x="6468305" y="6492679"/>
            <a:ext cx="342900" cy="105675"/>
          </a:xfrm>
          <a:prstGeom prst="parallelogram">
            <a:avLst/>
          </a:prstGeom>
          <a:solidFill>
            <a:srgbClr val="439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arallelogram 18"/>
          <p:cNvSpPr/>
          <p:nvPr userDrawn="1"/>
        </p:nvSpPr>
        <p:spPr>
          <a:xfrm>
            <a:off x="6099918" y="6492679"/>
            <a:ext cx="342900" cy="105675"/>
          </a:xfrm>
          <a:prstGeom prst="parallelogram">
            <a:avLst/>
          </a:prstGeom>
          <a:solidFill>
            <a:srgbClr val="439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4546" y="204918"/>
            <a:ext cx="1098735" cy="6995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25FFCD-663B-D742-84B1-5D38FFF2846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8589" y="341233"/>
            <a:ext cx="1684867" cy="5631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0677" y="415118"/>
            <a:ext cx="6557101" cy="1238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rgbClr val="00206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94667" indent="-194667" algn="l" defTabSz="514350" rtl="0" eaLnBrk="1" latinLnBrk="0" hangingPunct="1">
        <a:lnSpc>
          <a:spcPct val="90000"/>
        </a:lnSpc>
        <a:spcBef>
          <a:spcPts val="563"/>
        </a:spcBef>
        <a:buFont typeface="Wingdings" panose="05000000000000000000" pitchFamily="2" charset="2"/>
        <a:buChar char="v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9164" indent="-191989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v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09017" indent="-194667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v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3514" indent="-191989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v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3367" indent="-194667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v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0602" y="563626"/>
            <a:ext cx="4108026" cy="1395412"/>
          </a:xfrm>
        </p:spPr>
        <p:txBody>
          <a:bodyPr>
            <a:noAutofit/>
          </a:bodyPr>
          <a:lstStyle/>
          <a:p>
            <a:r>
              <a:rPr lang="en-US" sz="3600" dirty="0"/>
              <a:t>Embracing Resilience and Innovation to Power the Future</a:t>
            </a:r>
            <a:endParaRPr lang="en-US" sz="1600" i="1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682605" y="3788560"/>
            <a:ext cx="3465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Mark DeNicuolo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688888" y="4158296"/>
            <a:ext cx="34655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smtClean="0"/>
              <a:t>September  </a:t>
            </a:r>
            <a:r>
              <a:rPr lang="en-US" sz="1600" dirty="0"/>
              <a:t>2019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682605" y="3399672"/>
            <a:ext cx="34655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2020 V&amp;V Summit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En</a:t>
            </a:r>
            <a:r>
              <a:rPr lang="en-US" sz="3200" dirty="0" smtClean="0"/>
              <a:t> Route Systems with Remote Testing Capabilities</a:t>
            </a:r>
            <a:endParaRPr lang="en-US" sz="3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6569"/>
            <a:ext cx="9144000" cy="4351338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1800" b="1" dirty="0"/>
              <a:t>En Route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En Route Automation and Modernization (</a:t>
            </a:r>
            <a:r>
              <a:rPr lang="en-US" sz="1800" b="1" dirty="0" smtClean="0"/>
              <a:t>ERAM</a:t>
            </a:r>
            <a:r>
              <a:rPr lang="en-US" sz="1800" dirty="0" smtClean="0"/>
              <a:t>)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International Civil Aviation Organization (</a:t>
            </a:r>
            <a:r>
              <a:rPr lang="en-US" sz="1800" b="1" dirty="0" smtClean="0"/>
              <a:t>ICAO</a:t>
            </a:r>
            <a:r>
              <a:rPr lang="en-US" sz="1800" dirty="0" smtClean="0"/>
              <a:t>)/Canadian </a:t>
            </a:r>
            <a:r>
              <a:rPr lang="en-US" sz="1800" dirty="0"/>
              <a:t>Automated Air Traffic Management System (</a:t>
            </a:r>
            <a:r>
              <a:rPr lang="en-US" sz="1800" b="1" dirty="0"/>
              <a:t>CAATS</a:t>
            </a:r>
            <a:r>
              <a:rPr lang="en-US" sz="1800" dirty="0"/>
              <a:t>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Data Communication (</a:t>
            </a:r>
            <a:r>
              <a:rPr lang="en-US" sz="1800" b="1" dirty="0" smtClean="0"/>
              <a:t>Data</a:t>
            </a:r>
            <a:r>
              <a:rPr lang="en-US" sz="1800" dirty="0" smtClean="0"/>
              <a:t> </a:t>
            </a:r>
            <a:r>
              <a:rPr lang="en-US" sz="1800" b="1" dirty="0" smtClean="0"/>
              <a:t>Comm</a:t>
            </a:r>
            <a:r>
              <a:rPr lang="en-US" sz="1800" dirty="0" smtClean="0"/>
              <a:t>) Enterprise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b="1" dirty="0"/>
              <a:t>Oceanic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Advanced Technologies and Oceanic Procedures (</a:t>
            </a:r>
            <a:r>
              <a:rPr lang="en-US" sz="1800" b="1" dirty="0" smtClean="0"/>
              <a:t>ATOP</a:t>
            </a:r>
            <a:r>
              <a:rPr lang="en-US" sz="1800" dirty="0" smtClean="0"/>
              <a:t>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Flight Data Processing System (</a:t>
            </a:r>
            <a:r>
              <a:rPr lang="en-US" sz="1800" b="1" dirty="0" smtClean="0"/>
              <a:t>FDPS</a:t>
            </a:r>
            <a:r>
              <a:rPr lang="en-US" sz="1800" dirty="0" smtClean="0"/>
              <a:t>)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Offshore Flight Data Processing System (</a:t>
            </a:r>
            <a:r>
              <a:rPr lang="en-US" sz="1800" b="1" dirty="0" smtClean="0"/>
              <a:t>OFDPS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b="1" dirty="0"/>
              <a:t>Decision Support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Airborne Reroute (</a:t>
            </a:r>
            <a:r>
              <a:rPr lang="en-US" sz="1800" b="1" dirty="0" smtClean="0"/>
              <a:t>ABRR</a:t>
            </a:r>
            <a:r>
              <a:rPr lang="en-US" sz="1800" dirty="0" smtClean="0"/>
              <a:t>)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Ground-Based Interval Management–Spacing (</a:t>
            </a:r>
            <a:r>
              <a:rPr lang="en-US" sz="1800" b="1" dirty="0"/>
              <a:t>GIM-S</a:t>
            </a:r>
            <a:r>
              <a:rPr lang="en-US" sz="1800" dirty="0"/>
              <a:t>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Service Availability Prediction Tool (</a:t>
            </a:r>
            <a:r>
              <a:rPr lang="en-US" sz="1800" b="1" dirty="0"/>
              <a:t>SAPT</a:t>
            </a:r>
            <a:r>
              <a:rPr lang="en-US" sz="1800" dirty="0"/>
              <a:t>)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Time Based Flow </a:t>
            </a:r>
            <a:r>
              <a:rPr lang="en-US" sz="1800" dirty="0" smtClean="0"/>
              <a:t>Management (</a:t>
            </a:r>
            <a:r>
              <a:rPr lang="en-US" sz="1800" b="1" dirty="0" smtClean="0"/>
              <a:t>TBFM</a:t>
            </a:r>
            <a:r>
              <a:rPr lang="en-US" sz="1800" dirty="0" smtClean="0"/>
              <a:t>) 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26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871" y="195726"/>
            <a:ext cx="8472488" cy="609600"/>
          </a:xfrm>
        </p:spPr>
        <p:txBody>
          <a:bodyPr/>
          <a:lstStyle/>
          <a:p>
            <a:r>
              <a:rPr lang="en-US" sz="3200" dirty="0" smtClean="0"/>
              <a:t>ERAM R-Position from </a:t>
            </a:r>
            <a:r>
              <a:rPr lang="en-US" sz="3200" dirty="0"/>
              <a:t>R</a:t>
            </a:r>
            <a:r>
              <a:rPr lang="en-US" sz="3200" dirty="0" smtClean="0"/>
              <a:t>emote </a:t>
            </a:r>
            <a:r>
              <a:rPr lang="en-US" sz="3200" dirty="0"/>
              <a:t>L</a:t>
            </a:r>
            <a:r>
              <a:rPr lang="en-US" sz="3200" dirty="0" smtClean="0"/>
              <a:t>ocation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Briefing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5" y="885124"/>
            <a:ext cx="8277726" cy="49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5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5FB04-1421-B046-82CD-B16E00ACCA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Test Innovation Tiger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7AC3D3-50CC-1A42-A3E1-443F1362D243}"/>
              </a:ext>
            </a:extLst>
          </p:cNvPr>
          <p:cNvSpPr txBox="1"/>
          <p:nvPr/>
        </p:nvSpPr>
        <p:spPr>
          <a:xfrm>
            <a:off x="450501" y="1674794"/>
            <a:ext cx="8332357" cy="3745498"/>
          </a:xfrm>
          <a:prstGeom prst="rect">
            <a:avLst/>
          </a:prstGeom>
          <a:solidFill>
            <a:srgbClr val="FFCF09">
              <a:alpha val="67000"/>
            </a:srgb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0" lvl="1" defTabSz="6858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75" b="1" dirty="0">
              <a:solidFill>
                <a:srgbClr val="0F2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6858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1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innovative </a:t>
            </a:r>
            <a:r>
              <a:rPr lang="en-US" sz="1875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and second level engineering test methods: </a:t>
            </a:r>
          </a:p>
          <a:p>
            <a:pPr marL="600075" lvl="2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Left V&amp;V and Agile T&amp;E</a:t>
            </a:r>
          </a:p>
          <a:p>
            <a:pPr marL="600075" lvl="2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End-to-End Enterprise Testing Environment</a:t>
            </a:r>
          </a:p>
          <a:p>
            <a:pPr marL="600075" lvl="2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Tool Set (Action tracker/ Tools PTR tracking)</a:t>
            </a:r>
          </a:p>
          <a:p>
            <a:pPr marL="600075" lvl="2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Recommendations</a:t>
            </a:r>
          </a:p>
          <a:p>
            <a:pPr marL="600075" lvl="2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75" dirty="0">
              <a:solidFill>
                <a:srgbClr val="0F2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6858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1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Includes:</a:t>
            </a:r>
          </a:p>
          <a:p>
            <a:pPr marL="257175" lvl="1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 err="1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NextGen</a:t>
            </a:r>
            <a:r>
              <a:rPr lang="en-US" sz="1875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&amp; Evaluation Organizations</a:t>
            </a:r>
          </a:p>
          <a:p>
            <a:pPr marL="257175" lvl="1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Traffic Organization Test Organizations</a:t>
            </a:r>
          </a:p>
          <a:p>
            <a:pPr marL="600075" lvl="2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Management Organization</a:t>
            </a:r>
          </a:p>
          <a:p>
            <a:pPr marL="600075" lvl="2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rgbClr val="0F2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Operations</a:t>
            </a:r>
          </a:p>
          <a:p>
            <a:pPr marL="0" lvl="1" defTabSz="6858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75" dirty="0">
              <a:solidFill>
                <a:srgbClr val="0F2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spcBef>
                <a:spcPct val="0"/>
              </a:spcBef>
              <a:buNone/>
            </a:pPr>
            <a:fld id="{6718CB37-266F-453B-A1EC-63B4AC07D1D2}" type="slidenum">
              <a:rPr lang="en-US">
                <a:ea typeface="ＭＳ Ｐゴシック" pitchFamily="-80" charset="-128"/>
              </a:rPr>
              <a:pPr defTabSz="685800">
                <a:spcBef>
                  <a:spcPct val="0"/>
                </a:spcBef>
                <a:buNone/>
              </a:pPr>
              <a:t>13</a:t>
            </a:fld>
            <a:endParaRPr lang="en-US">
              <a:ea typeface="ＭＳ Ｐゴシック" pitchFamily="-80" charset="-128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952" y="1681281"/>
            <a:ext cx="1702663" cy="150620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718158" y="1690957"/>
            <a:ext cx="4386938" cy="1719646"/>
            <a:chOff x="1633001" y="1720586"/>
            <a:chExt cx="7843797" cy="3057147"/>
          </a:xfrm>
        </p:grpSpPr>
        <p:cxnSp>
          <p:nvCxnSpPr>
            <p:cNvPr id="77" name="Straight Arrow Connector 76"/>
            <p:cNvCxnSpPr/>
            <p:nvPr/>
          </p:nvCxnSpPr>
          <p:spPr>
            <a:xfrm flipV="1">
              <a:off x="8356655" y="3389070"/>
              <a:ext cx="1120143" cy="25098"/>
            </a:xfrm>
            <a:prstGeom prst="straightConnector1">
              <a:avLst/>
            </a:prstGeom>
            <a:ln w="76200">
              <a:solidFill>
                <a:srgbClr val="1641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iamond 61"/>
            <p:cNvSpPr/>
            <p:nvPr/>
          </p:nvSpPr>
          <p:spPr>
            <a:xfrm>
              <a:off x="3648754" y="2194610"/>
              <a:ext cx="2362408" cy="2383506"/>
            </a:xfrm>
            <a:prstGeom prst="diamond">
              <a:avLst/>
            </a:prstGeom>
            <a:solidFill>
              <a:srgbClr val="0E86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spcBef>
                  <a:spcPct val="0"/>
                </a:spcBef>
                <a:buNone/>
              </a:pPr>
              <a:r>
                <a:rPr lang="en-US" sz="900" b="1" dirty="0">
                  <a:solidFill>
                    <a:prstClr val="white"/>
                  </a:solidFill>
                  <a:latin typeface="Calibri" panose="020F0502020204030204"/>
                </a:rPr>
                <a:t>Discovery</a:t>
              </a:r>
            </a:p>
          </p:txBody>
        </p:sp>
        <p:sp>
          <p:nvSpPr>
            <p:cNvPr id="63" name="Rectangle 62"/>
            <p:cNvSpPr/>
            <p:nvPr/>
          </p:nvSpPr>
          <p:spPr>
            <a:xfrm rot="18900000">
              <a:off x="3326818" y="2591979"/>
              <a:ext cx="1685872" cy="3181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What problems exist?</a:t>
              </a:r>
            </a:p>
          </p:txBody>
        </p:sp>
        <p:sp>
          <p:nvSpPr>
            <p:cNvPr id="64" name="Rectangle 63"/>
            <p:cNvSpPr/>
            <p:nvPr/>
          </p:nvSpPr>
          <p:spPr>
            <a:xfrm rot="2700000">
              <a:off x="4711005" y="2300618"/>
              <a:ext cx="1328568" cy="47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What problem </a:t>
              </a:r>
            </a:p>
            <a:p>
              <a:pPr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are we tackling</a:t>
              </a:r>
              <a:r>
                <a:rPr lang="en-US" sz="563" dirty="0">
                  <a:solidFill>
                    <a:prstClr val="black"/>
                  </a:solidFill>
                  <a:ea typeface="ＭＳ Ｐゴシック" pitchFamily="-80" charset="-128"/>
                </a:rPr>
                <a:t>?</a:t>
              </a:r>
              <a:endParaRPr lang="en-US" sz="1350" dirty="0">
                <a:solidFill>
                  <a:prstClr val="black"/>
                </a:solidFill>
                <a:ea typeface="ＭＳ Ｐゴシック" pitchFamily="-80" charset="-128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 rot="2739583">
              <a:off x="3439314" y="3783910"/>
              <a:ext cx="1285822" cy="47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Many Users </a:t>
              </a:r>
            </a:p>
            <a:p>
              <a:pPr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Many Problems</a:t>
              </a:r>
            </a:p>
          </p:txBody>
        </p:sp>
        <p:sp>
          <p:nvSpPr>
            <p:cNvPr id="66" name="Rectangle 65"/>
            <p:cNvSpPr/>
            <p:nvPr/>
          </p:nvSpPr>
          <p:spPr>
            <a:xfrm rot="18853380">
              <a:off x="4957987" y="3868266"/>
              <a:ext cx="1173178" cy="474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One User </a:t>
              </a:r>
            </a:p>
            <a:p>
              <a:pPr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One Problem</a:t>
              </a:r>
            </a:p>
          </p:txBody>
        </p:sp>
        <p:sp>
          <p:nvSpPr>
            <p:cNvPr id="67" name="Diamond 66"/>
            <p:cNvSpPr/>
            <p:nvPr/>
          </p:nvSpPr>
          <p:spPr>
            <a:xfrm>
              <a:off x="6013216" y="2212988"/>
              <a:ext cx="2362408" cy="2383506"/>
            </a:xfrm>
            <a:prstGeom prst="diamond">
              <a:avLst/>
            </a:prstGeom>
            <a:solidFill>
              <a:srgbClr val="0E86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spcBef>
                  <a:spcPct val="0"/>
                </a:spcBef>
                <a:buNone/>
              </a:pPr>
              <a:r>
                <a:rPr lang="en-US" sz="1050" b="1" dirty="0">
                  <a:solidFill>
                    <a:prstClr val="white"/>
                  </a:solidFill>
                  <a:latin typeface="Calibri" panose="020F0502020204030204"/>
                </a:rPr>
                <a:t>Framing</a:t>
              </a:r>
            </a:p>
          </p:txBody>
        </p:sp>
        <p:sp>
          <p:nvSpPr>
            <p:cNvPr id="68" name="Rectangle 67"/>
            <p:cNvSpPr/>
            <p:nvPr/>
          </p:nvSpPr>
          <p:spPr>
            <a:xfrm rot="18900000">
              <a:off x="5882945" y="2389976"/>
              <a:ext cx="1319003" cy="4721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What Solutions </a:t>
              </a:r>
            </a:p>
            <a:p>
              <a:pPr algn="r"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Might Work?</a:t>
              </a:r>
            </a:p>
          </p:txBody>
        </p:sp>
        <p:sp>
          <p:nvSpPr>
            <p:cNvPr id="69" name="Rectangle 68"/>
            <p:cNvSpPr/>
            <p:nvPr/>
          </p:nvSpPr>
          <p:spPr>
            <a:xfrm rot="2700000">
              <a:off x="7154918" y="2461735"/>
              <a:ext cx="1493857" cy="47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Which solution are</a:t>
              </a:r>
            </a:p>
            <a:p>
              <a:pPr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 we stating with?</a:t>
              </a:r>
            </a:p>
          </p:txBody>
        </p:sp>
        <p:sp>
          <p:nvSpPr>
            <p:cNvPr id="70" name="Rectangle 69"/>
            <p:cNvSpPr/>
            <p:nvPr/>
          </p:nvSpPr>
          <p:spPr>
            <a:xfrm rot="2769682">
              <a:off x="6024928" y="3973407"/>
              <a:ext cx="1288672" cy="3199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Many Solutions</a:t>
              </a:r>
            </a:p>
          </p:txBody>
        </p:sp>
        <p:sp>
          <p:nvSpPr>
            <p:cNvPr id="71" name="Rectangle 70"/>
            <p:cNvSpPr/>
            <p:nvPr/>
          </p:nvSpPr>
          <p:spPr>
            <a:xfrm rot="18736551">
              <a:off x="7312890" y="3917202"/>
              <a:ext cx="1137633" cy="3199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ct val="0"/>
                </a:spcBef>
                <a:buNone/>
              </a:pPr>
              <a:r>
                <a:rPr lang="en-US" sz="563" b="1" dirty="0">
                  <a:solidFill>
                    <a:prstClr val="black"/>
                  </a:solidFill>
                  <a:ea typeface="ＭＳ Ｐゴシック" pitchFamily="-80" charset="-128"/>
                </a:rPr>
                <a:t>One Solution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33001" y="3257085"/>
              <a:ext cx="1125405" cy="397045"/>
            </a:xfrm>
            <a:prstGeom prst="rect">
              <a:avLst/>
            </a:prstGeom>
            <a:solidFill>
              <a:srgbClr val="1641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spcBef>
                  <a:spcPct val="0"/>
                </a:spcBef>
                <a:buNone/>
              </a:pPr>
              <a:r>
                <a:rPr lang="en-US" sz="1050" b="1" dirty="0">
                  <a:solidFill>
                    <a:prstClr val="white"/>
                  </a:solidFill>
                  <a:latin typeface="Calibri" panose="020F0502020204030204"/>
                </a:rPr>
                <a:t>Scoping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2735393" y="3401752"/>
              <a:ext cx="936374" cy="6922"/>
            </a:xfrm>
            <a:prstGeom prst="straightConnector1">
              <a:avLst/>
            </a:prstGeom>
            <a:ln w="76200">
              <a:solidFill>
                <a:srgbClr val="1641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754465" y="2794818"/>
              <a:ext cx="782424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spcBef>
                  <a:spcPct val="0"/>
                </a:spcBef>
                <a:buNone/>
              </a:pPr>
              <a:r>
                <a:rPr lang="en-US" sz="900" b="1" i="1" dirty="0">
                  <a:solidFill>
                    <a:srgbClr val="164175"/>
                  </a:solidFill>
                  <a:ea typeface="ＭＳ Ｐゴシック" pitchFamily="-80" charset="-128"/>
                </a:rPr>
                <a:t>Kick-Off</a:t>
              </a:r>
              <a:endParaRPr lang="en-US" sz="1800" b="1" i="1" dirty="0">
                <a:solidFill>
                  <a:srgbClr val="164175"/>
                </a:solidFill>
                <a:ea typeface="ＭＳ Ｐゴシック" pitchFamily="-80" charset="-128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211495" y="1720586"/>
              <a:ext cx="1604936" cy="397045"/>
            </a:xfrm>
            <a:prstGeom prst="rect">
              <a:avLst/>
            </a:prstGeom>
            <a:solidFill>
              <a:srgbClr val="1641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spcBef>
                  <a:spcPct val="0"/>
                </a:spcBef>
                <a:buNone/>
              </a:pPr>
              <a:r>
                <a:rPr lang="en-US" sz="675" b="1" dirty="0">
                  <a:solidFill>
                    <a:prstClr val="white"/>
                  </a:solidFill>
                  <a:latin typeface="Calibri" panose="020F0502020204030204"/>
                </a:rPr>
                <a:t>Mid-Project Check-In</a:t>
              </a:r>
            </a:p>
          </p:txBody>
        </p:sp>
        <p:cxnSp>
          <p:nvCxnSpPr>
            <p:cNvPr id="76" name="Straight Arrow Connector 75"/>
            <p:cNvCxnSpPr>
              <a:stCxn id="75" idx="2"/>
            </p:cNvCxnSpPr>
            <p:nvPr/>
          </p:nvCxnSpPr>
          <p:spPr>
            <a:xfrm>
              <a:off x="6013962" y="2117631"/>
              <a:ext cx="19017" cy="1197792"/>
            </a:xfrm>
            <a:prstGeom prst="straightConnector1">
              <a:avLst/>
            </a:prstGeom>
            <a:ln w="76200">
              <a:solidFill>
                <a:srgbClr val="1641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489270" y="3350071"/>
            <a:ext cx="6257225" cy="1654652"/>
            <a:chOff x="1667905" y="3576861"/>
            <a:chExt cx="11123956" cy="2941603"/>
          </a:xfrm>
        </p:grpSpPr>
        <p:cxnSp>
          <p:nvCxnSpPr>
            <p:cNvPr id="80" name="Google Shape;194;p2"/>
            <p:cNvCxnSpPr/>
            <p:nvPr/>
          </p:nvCxnSpPr>
          <p:spPr>
            <a:xfrm>
              <a:off x="2293061" y="5359465"/>
              <a:ext cx="9629285" cy="58182"/>
            </a:xfrm>
            <a:prstGeom prst="straightConnector1">
              <a:avLst/>
            </a:prstGeom>
            <a:noFill/>
            <a:ln w="114300" cap="flat" cmpd="sng">
              <a:solidFill>
                <a:srgbClr val="47A14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" name="Google Shape;195;p2"/>
            <p:cNvSpPr/>
            <p:nvPr/>
          </p:nvSpPr>
          <p:spPr>
            <a:xfrm>
              <a:off x="2179510" y="5170615"/>
              <a:ext cx="377700" cy="377700"/>
            </a:xfrm>
            <a:prstGeom prst="ellipse">
              <a:avLst/>
            </a:prstGeom>
            <a:solidFill>
              <a:srgbClr val="164175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68580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endParaRPr sz="788" kern="0">
                <a:solidFill>
                  <a:srgbClr val="000000"/>
                </a:solidFill>
                <a:latin typeface="Arial"/>
                <a:ea typeface="ＭＳ Ｐゴシック" pitchFamily="-80" charset="-128"/>
                <a:cs typeface="Arial"/>
                <a:sym typeface="Arial"/>
              </a:endParaRPr>
            </a:p>
          </p:txBody>
        </p:sp>
        <p:sp>
          <p:nvSpPr>
            <p:cNvPr id="82" name="Google Shape;196;p2"/>
            <p:cNvSpPr/>
            <p:nvPr/>
          </p:nvSpPr>
          <p:spPr>
            <a:xfrm>
              <a:off x="6128527" y="5206517"/>
              <a:ext cx="377700" cy="377700"/>
            </a:xfrm>
            <a:prstGeom prst="ellipse">
              <a:avLst/>
            </a:prstGeom>
            <a:solidFill>
              <a:srgbClr val="164175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68580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endParaRPr sz="788" kern="0">
                <a:solidFill>
                  <a:srgbClr val="000000"/>
                </a:solidFill>
                <a:latin typeface="Arial"/>
                <a:ea typeface="ＭＳ Ｐゴシック" pitchFamily="-80" charset="-128"/>
                <a:cs typeface="Arial"/>
                <a:sym typeface="Arial"/>
              </a:endParaRPr>
            </a:p>
          </p:txBody>
        </p:sp>
        <p:sp>
          <p:nvSpPr>
            <p:cNvPr id="83" name="Google Shape;198;p2"/>
            <p:cNvSpPr txBox="1"/>
            <p:nvPr/>
          </p:nvSpPr>
          <p:spPr>
            <a:xfrm>
              <a:off x="1667905" y="5702995"/>
              <a:ext cx="1445685" cy="815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51427" rIns="51427" bIns="51427" anchor="t" anchorCtr="0">
              <a:noAutofit/>
            </a:bodyPr>
            <a:lstStyle/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164175"/>
                  </a:solidFill>
                  <a:ea typeface="ＭＳ Ｐゴシック" pitchFamily="-80" charset="-128"/>
                </a:rPr>
                <a:t>Initial </a:t>
              </a:r>
            </a:p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164175"/>
                  </a:solidFill>
                  <a:ea typeface="ＭＳ Ｐゴシック" pitchFamily="-80" charset="-128"/>
                </a:rPr>
                <a:t>Assumptions</a:t>
              </a:r>
            </a:p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00B050"/>
                  </a:solidFill>
                  <a:ea typeface="ＭＳ Ｐゴシック" pitchFamily="-80" charset="-128"/>
                </a:rPr>
                <a:t>Plan The Project</a:t>
              </a:r>
              <a:endParaRPr sz="788" b="1" dirty="0">
                <a:solidFill>
                  <a:srgbClr val="00B050"/>
                </a:solidFill>
                <a:ea typeface="ＭＳ Ｐゴシック" pitchFamily="-80" charset="-128"/>
              </a:endParaRPr>
            </a:p>
          </p:txBody>
        </p:sp>
        <p:sp>
          <p:nvSpPr>
            <p:cNvPr id="84" name="Google Shape;199;p2"/>
            <p:cNvSpPr txBox="1"/>
            <p:nvPr/>
          </p:nvSpPr>
          <p:spPr>
            <a:xfrm>
              <a:off x="3113590" y="5702995"/>
              <a:ext cx="1823821" cy="581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51427" rIns="51427" bIns="51427" anchor="t" anchorCtr="0">
              <a:noAutofit/>
            </a:bodyPr>
            <a:lstStyle/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164175"/>
                  </a:solidFill>
                  <a:ea typeface="ＭＳ Ｐゴシック" pitchFamily="-80" charset="-128"/>
                </a:rPr>
                <a:t>Start</a:t>
              </a:r>
            </a:p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00B050"/>
                  </a:solidFill>
                  <a:ea typeface="ＭＳ Ｐゴシック" pitchFamily="-80" charset="-128"/>
                </a:rPr>
                <a:t>Discover/Prioritize User Pain Points</a:t>
              </a:r>
              <a:endParaRPr sz="788" b="1" dirty="0">
                <a:solidFill>
                  <a:srgbClr val="00B050"/>
                </a:solidFill>
                <a:ea typeface="ＭＳ Ｐゴシック" pitchFamily="-80" charset="-128"/>
              </a:endParaRPr>
            </a:p>
          </p:txBody>
        </p:sp>
        <p:sp>
          <p:nvSpPr>
            <p:cNvPr id="85" name="Google Shape;195;p2"/>
            <p:cNvSpPr/>
            <p:nvPr/>
          </p:nvSpPr>
          <p:spPr>
            <a:xfrm>
              <a:off x="3838256" y="5197262"/>
              <a:ext cx="377700" cy="377700"/>
            </a:xfrm>
            <a:prstGeom prst="ellipse">
              <a:avLst/>
            </a:prstGeom>
            <a:solidFill>
              <a:srgbClr val="164175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68580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endParaRPr sz="788" kern="0">
                <a:solidFill>
                  <a:srgbClr val="000000"/>
                </a:solidFill>
                <a:latin typeface="Arial"/>
                <a:ea typeface="ＭＳ Ｐゴシック" pitchFamily="-80" charset="-128"/>
                <a:cs typeface="Arial"/>
                <a:sym typeface="Arial"/>
              </a:endParaRPr>
            </a:p>
          </p:txBody>
        </p:sp>
        <p:sp>
          <p:nvSpPr>
            <p:cNvPr id="87" name="Google Shape;196;p2"/>
            <p:cNvSpPr/>
            <p:nvPr/>
          </p:nvSpPr>
          <p:spPr>
            <a:xfrm>
              <a:off x="8361001" y="5197262"/>
              <a:ext cx="377700" cy="377700"/>
            </a:xfrm>
            <a:prstGeom prst="ellipse">
              <a:avLst/>
            </a:prstGeom>
            <a:solidFill>
              <a:srgbClr val="164175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68580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endParaRPr sz="788" kern="0">
                <a:solidFill>
                  <a:srgbClr val="000000"/>
                </a:solidFill>
                <a:latin typeface="Arial"/>
                <a:ea typeface="ＭＳ Ｐゴシック" pitchFamily="-80" charset="-128"/>
                <a:cs typeface="Arial"/>
                <a:sym typeface="Arial"/>
              </a:endParaRPr>
            </a:p>
          </p:txBody>
        </p:sp>
        <p:sp>
          <p:nvSpPr>
            <p:cNvPr id="88" name="Google Shape;196;p2"/>
            <p:cNvSpPr/>
            <p:nvPr/>
          </p:nvSpPr>
          <p:spPr>
            <a:xfrm>
              <a:off x="10324617" y="5197262"/>
              <a:ext cx="377700" cy="377700"/>
            </a:xfrm>
            <a:prstGeom prst="ellipse">
              <a:avLst/>
            </a:prstGeom>
            <a:solidFill>
              <a:srgbClr val="164175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68580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endParaRPr sz="788" kern="0">
                <a:solidFill>
                  <a:srgbClr val="000000"/>
                </a:solidFill>
                <a:latin typeface="Arial"/>
                <a:ea typeface="ＭＳ Ｐゴシック" pitchFamily="-80" charset="-128"/>
                <a:cs typeface="Arial"/>
                <a:sym typeface="Arial"/>
              </a:endParaRPr>
            </a:p>
          </p:txBody>
        </p:sp>
        <p:sp>
          <p:nvSpPr>
            <p:cNvPr id="91" name="Google Shape;198;p2"/>
            <p:cNvSpPr txBox="1"/>
            <p:nvPr/>
          </p:nvSpPr>
          <p:spPr>
            <a:xfrm>
              <a:off x="5489221" y="5674912"/>
              <a:ext cx="2097479" cy="815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51427" rIns="51427" bIns="51427" anchor="t" anchorCtr="0">
              <a:noAutofit/>
            </a:bodyPr>
            <a:lstStyle/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164175"/>
                  </a:solidFill>
                  <a:ea typeface="ＭＳ Ｐゴシック" pitchFamily="-80" charset="-128"/>
                </a:rPr>
                <a:t>Midpoint Check-In</a:t>
              </a:r>
            </a:p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00B050"/>
                  </a:solidFill>
                  <a:ea typeface="ＭＳ Ｐゴシック" pitchFamily="-80" charset="-128"/>
                </a:rPr>
                <a:t>Identify Solution and Prioririze Features</a:t>
              </a:r>
              <a:endParaRPr sz="788" b="1" dirty="0">
                <a:solidFill>
                  <a:srgbClr val="00B050"/>
                </a:solidFill>
                <a:ea typeface="ＭＳ Ｐゴシック" pitchFamily="-80" charset="-128"/>
              </a:endParaRPr>
            </a:p>
          </p:txBody>
        </p:sp>
        <p:sp>
          <p:nvSpPr>
            <p:cNvPr id="92" name="Google Shape;198;p2"/>
            <p:cNvSpPr txBox="1"/>
            <p:nvPr/>
          </p:nvSpPr>
          <p:spPr>
            <a:xfrm>
              <a:off x="8031971" y="5704755"/>
              <a:ext cx="1373175" cy="749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51427" rIns="51427" bIns="51427" anchor="t" anchorCtr="0">
              <a:noAutofit/>
            </a:bodyPr>
            <a:lstStyle/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164175"/>
                  </a:solidFill>
                  <a:ea typeface="ＭＳ Ｐゴシック" pitchFamily="-80" charset="-128"/>
                </a:rPr>
                <a:t>Inception</a:t>
              </a:r>
            </a:p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00B050"/>
                  </a:solidFill>
                  <a:ea typeface="ＭＳ Ｐゴシック" pitchFamily="-80" charset="-128"/>
                </a:rPr>
                <a:t>Start Development</a:t>
              </a:r>
              <a:endParaRPr sz="788" b="1" dirty="0">
                <a:solidFill>
                  <a:srgbClr val="00B050"/>
                </a:solidFill>
                <a:ea typeface="ＭＳ Ｐゴシック" pitchFamily="-80" charset="-128"/>
              </a:endParaRPr>
            </a:p>
          </p:txBody>
        </p:sp>
        <p:sp>
          <p:nvSpPr>
            <p:cNvPr id="93" name="Google Shape;198;p2"/>
            <p:cNvSpPr txBox="1"/>
            <p:nvPr/>
          </p:nvSpPr>
          <p:spPr>
            <a:xfrm>
              <a:off x="9730165" y="5702995"/>
              <a:ext cx="1860401" cy="558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51427" rIns="51427" bIns="51427" anchor="t" anchorCtr="0">
              <a:noAutofit/>
            </a:bodyPr>
            <a:lstStyle/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164175"/>
                  </a:solidFill>
                  <a:ea typeface="ＭＳ Ｐゴシック" pitchFamily="-80" charset="-128"/>
                </a:rPr>
                <a:t>Iterative Feedback</a:t>
              </a:r>
            </a:p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00B050"/>
                  </a:solidFill>
                  <a:ea typeface="ＭＳ Ｐゴシック" pitchFamily="-80" charset="-128"/>
                </a:rPr>
                <a:t>Users Engage to Validate Outcomes</a:t>
              </a:r>
            </a:p>
          </p:txBody>
        </p:sp>
        <p:sp>
          <p:nvSpPr>
            <p:cNvPr id="94" name="Google Shape;198;p2"/>
            <p:cNvSpPr txBox="1"/>
            <p:nvPr/>
          </p:nvSpPr>
          <p:spPr>
            <a:xfrm>
              <a:off x="11245824" y="3576861"/>
              <a:ext cx="1546037" cy="1022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51427" rIns="51427" bIns="51427" anchor="t" anchorCtr="0">
              <a:noAutofit/>
            </a:bodyPr>
            <a:lstStyle/>
            <a:p>
              <a:pPr algn="ctr" defTabSz="685800">
                <a:spcBef>
                  <a:spcPct val="0"/>
                </a:spcBef>
                <a:buClr>
                  <a:srgbClr val="000000"/>
                </a:buClr>
                <a:buSzPts val="800"/>
                <a:buNone/>
              </a:pPr>
              <a:r>
                <a:rPr lang="en" sz="788" b="1" dirty="0">
                  <a:solidFill>
                    <a:srgbClr val="00B050"/>
                  </a:solidFill>
                  <a:ea typeface="ＭＳ Ｐゴシック" pitchFamily="-80" charset="-128"/>
                </a:rPr>
                <a:t>MVP Development and Support</a:t>
              </a:r>
              <a:endParaRPr sz="788" b="1" dirty="0">
                <a:solidFill>
                  <a:srgbClr val="00B050"/>
                </a:solidFill>
                <a:ea typeface="ＭＳ Ｐゴシック" pitchFamily="-80" charset="-128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5019496" y="1683924"/>
            <a:ext cx="902777" cy="223338"/>
          </a:xfrm>
          <a:prstGeom prst="rect">
            <a:avLst/>
          </a:prstGeom>
          <a:solidFill>
            <a:srgbClr val="1641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  <a:buNone/>
            </a:pPr>
            <a:r>
              <a:rPr lang="en-US" sz="675" b="1" dirty="0">
                <a:solidFill>
                  <a:prstClr val="white"/>
                </a:solidFill>
                <a:latin typeface="Calibri" panose="020F0502020204030204"/>
              </a:rPr>
              <a:t>Inception</a:t>
            </a:r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>
            <a:off x="5470888" y="1907261"/>
            <a:ext cx="10697" cy="673758"/>
          </a:xfrm>
          <a:prstGeom prst="straightConnector1">
            <a:avLst/>
          </a:prstGeom>
          <a:ln w="76200">
            <a:solidFill>
              <a:srgbClr val="1641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275743" y="4391268"/>
            <a:ext cx="111568" cy="1763"/>
          </a:xfrm>
          <a:prstGeom prst="straightConnector1">
            <a:avLst/>
          </a:prstGeom>
          <a:ln w="76200">
            <a:solidFill>
              <a:srgbClr val="1641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97923" y="5287412"/>
            <a:ext cx="531374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ct val="0"/>
              </a:spcBef>
              <a:buNone/>
            </a:pPr>
            <a:r>
              <a:rPr lang="en-US" sz="1350" b="1" dirty="0">
                <a:solidFill>
                  <a:srgbClr val="FF0000"/>
                </a:solidFill>
                <a:ea typeface="ＭＳ Ｐゴシック" pitchFamily="-80" charset="-128"/>
              </a:rPr>
              <a:t>User Interviews are Ongoing throughout the entire timeline </a:t>
            </a:r>
            <a:r>
              <a:rPr lang="en-US" sz="1200" b="1" dirty="0">
                <a:solidFill>
                  <a:srgbClr val="FF0000"/>
                </a:solidFill>
                <a:ea typeface="ＭＳ Ｐゴシック" pitchFamily="-80" charset="-128"/>
              </a:rPr>
              <a:t>(builds out MVP and </a:t>
            </a:r>
            <a:r>
              <a:rPr lang="en-US" sz="1200" b="1" dirty="0">
                <a:solidFill>
                  <a:srgbClr val="FF0000"/>
                </a:solidFill>
                <a:ea typeface="ＭＳ Ｐゴシック" pitchFamily="-80" charset="-128"/>
              </a:rPr>
              <a:t>Refines </a:t>
            </a:r>
            <a:r>
              <a:rPr lang="en-US" sz="1200" b="1" dirty="0">
                <a:solidFill>
                  <a:srgbClr val="FF0000"/>
                </a:solidFill>
                <a:ea typeface="ＭＳ Ｐゴシック" pitchFamily="-80" charset="-128"/>
              </a:rPr>
              <a:t>Concepts and Requirements) </a:t>
            </a:r>
            <a:endParaRPr lang="en-US" sz="1200" dirty="0">
              <a:solidFill>
                <a:prstClr val="black"/>
              </a:solidFill>
              <a:ea typeface="ＭＳ Ｐゴシック" pitchFamily="-80" charset="-128"/>
            </a:endParaRPr>
          </a:p>
        </p:txBody>
      </p:sp>
      <p:sp>
        <p:nvSpPr>
          <p:cNvPr id="42" name="Google Shape;198;p2"/>
          <p:cNvSpPr txBox="1"/>
          <p:nvPr/>
        </p:nvSpPr>
        <p:spPr>
          <a:xfrm>
            <a:off x="5334941" y="3339715"/>
            <a:ext cx="1232415" cy="31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51427" rIns="51427" bIns="51427" anchor="t" anchorCtr="0">
            <a:noAutofit/>
          </a:bodyPr>
          <a:lstStyle/>
          <a:p>
            <a:pPr algn="ctr" defTabSz="685800">
              <a:spcBef>
                <a:spcPct val="0"/>
              </a:spcBef>
              <a:buClr>
                <a:srgbClr val="000000"/>
              </a:buClr>
              <a:buSzPts val="800"/>
              <a:buNone/>
            </a:pPr>
            <a:r>
              <a:rPr lang="en" sz="788" b="1" dirty="0">
                <a:solidFill>
                  <a:srgbClr val="00B050"/>
                </a:solidFill>
                <a:ea typeface="ＭＳ Ｐゴシック" pitchFamily="-80" charset="-128"/>
              </a:rPr>
              <a:t>CI/CD Pipeline (Includes Test and Security Validation)</a:t>
            </a:r>
            <a:endParaRPr sz="788" b="1" dirty="0">
              <a:solidFill>
                <a:srgbClr val="00B050"/>
              </a:solidFill>
              <a:ea typeface="ＭＳ Ｐゴシック" pitchFamily="-80" charset="-128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7291917" y="3807389"/>
            <a:ext cx="389467" cy="416114"/>
          </a:xfrm>
          <a:prstGeom prst="curvedLeftArrow">
            <a:avLst>
              <a:gd name="adj1" fmla="val 25000"/>
              <a:gd name="adj2" fmla="val 52191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5481584" y="3796446"/>
            <a:ext cx="440688" cy="394843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56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826355" cy="902849"/>
          </a:xfrm>
        </p:spPr>
        <p:txBody>
          <a:bodyPr/>
          <a:lstStyle/>
          <a:p>
            <a:r>
              <a:rPr lang="en-US" dirty="0" smtClean="0">
                <a:solidFill>
                  <a:srgbClr val="13AD55"/>
                </a:solidFill>
                <a:latin typeface="+mn-lt"/>
              </a:rPr>
              <a:t>IFR Flight Counts by User </a:t>
            </a:r>
            <a:r>
              <a:rPr lang="en-US" dirty="0" smtClean="0">
                <a:solidFill>
                  <a:srgbClr val="13AD55"/>
                </a:solidFill>
                <a:latin typeface="Calibri" panose="020F0502020204030204"/>
              </a:rPr>
              <a:t>Class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283849"/>
            <a:ext cx="8991599" cy="4692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371600"/>
            <a:ext cx="4488093" cy="1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and Average Duration of COVID-19 Events at Core-30 Facilities.(March-August 2020)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40" y="1833385"/>
            <a:ext cx="6056742" cy="36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2"/>
          <p:cNvSpPr txBox="1">
            <a:spLocks/>
          </p:cNvSpPr>
          <p:nvPr/>
        </p:nvSpPr>
        <p:spPr bwMode="auto">
          <a:xfrm>
            <a:off x="1455738" y="55563"/>
            <a:ext cx="6484937" cy="54451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CF102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>
              <a:buNone/>
              <a:defRPr/>
            </a:pPr>
            <a:r>
              <a:rPr lang="en-US" altLang="en-US" sz="3200" b="1" kern="0" dirty="0">
                <a:solidFill>
                  <a:srgbClr val="1D2F68"/>
                </a:solidFill>
              </a:rPr>
              <a:t>Tower Service Ops Summary</a:t>
            </a:r>
          </a:p>
        </p:txBody>
      </p:sp>
      <p:pic>
        <p:nvPicPr>
          <p:cNvPr id="477" name="Picture 476">
            <a:extLst>
              <a:ext uri="{FF2B5EF4-FFF2-40B4-BE49-F238E27FC236}">
                <a16:creationId xmlns:a16="http://schemas.microsoft.com/office/drawing/2014/main" id="{687CE7A0-CC82-4CBF-BE34-DBE06C651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856"/>
            <a:ext cx="9144000" cy="46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6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 b="0" i="0" kern="1200">
                <a:solidFill>
                  <a:schemeClr val="bg1">
                    <a:lumMod val="65000"/>
                  </a:schemeClr>
                </a:solidFill>
                <a:latin typeface="Helvetica Neue Medium"/>
                <a:ea typeface="+mn-ea"/>
                <a:cs typeface="Helvetica Neue Medium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4438B1A-AF1B-4C8B-993E-1BADE62A245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7774A0E-B862-4D39-A54A-D6E90D284EB0}"/>
              </a:ext>
            </a:extLst>
          </p:cNvPr>
          <p:cNvSpPr txBox="1">
            <a:spLocks/>
          </p:cNvSpPr>
          <p:nvPr/>
        </p:nvSpPr>
        <p:spPr bwMode="auto">
          <a:xfrm>
            <a:off x="2285780" y="6268528"/>
            <a:ext cx="31143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 b="0" i="0" kern="1200">
                <a:solidFill>
                  <a:schemeClr val="bg1">
                    <a:lumMod val="65000"/>
                  </a:schemeClr>
                </a:solidFill>
                <a:latin typeface="Helvetica Neue Medium"/>
                <a:ea typeface="+mn-ea"/>
                <a:cs typeface="Helvetica Neue Medium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dirty="0" smtClean="0"/>
              <a:t>Breifing Name</a:t>
            </a:r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E015AA2-1268-4DF0-A0B3-9D851A4C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050" y="6268528"/>
            <a:ext cx="1885730" cy="457200"/>
          </a:xfrm>
        </p:spPr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4" y="904467"/>
            <a:ext cx="8587407" cy="4272717"/>
          </a:xfrm>
        </p:spPr>
      </p:pic>
    </p:spTree>
    <p:extLst>
      <p:ext uri="{BB962C8B-B14F-4D97-AF65-F5344CB8AC3E}">
        <p14:creationId xmlns:p14="http://schemas.microsoft.com/office/powerpoint/2010/main" val="8317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Briefing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3" y="169526"/>
            <a:ext cx="8542614" cy="56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Movie Clips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1:19:07 – 1:19:57 Dorothy programs IBM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1:27:36 – 1:27:59 West Computers reassigned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Figures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Briefing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Terminal Flight Data Manager (TFDM)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Briefing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" y="954087"/>
            <a:ext cx="3408727" cy="2556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66" y="1076345"/>
            <a:ext cx="4700647" cy="2967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" y="3871679"/>
            <a:ext cx="4144162" cy="19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Runway Verification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Briefing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3" y="1465827"/>
            <a:ext cx="8928315" cy="42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467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C000"/>
          </a:solidFill>
        </a:ln>
        <a:effectLst/>
        <a:extLst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62ADF0CFC41468FC876608AC34C46" ma:contentTypeVersion="2" ma:contentTypeDescription="Create a new document." ma:contentTypeScope="" ma:versionID="eff27dbe9e91dce11f53004d810ddaef">
  <xsd:schema xmlns:xsd="http://www.w3.org/2001/XMLSchema" xmlns:xs="http://www.w3.org/2001/XMLSchema" xmlns:p="http://schemas.microsoft.com/office/2006/metadata/properties" xmlns:ns2="2454220a-1929-4665-aceb-3d279ba3991d" targetNamespace="http://schemas.microsoft.com/office/2006/metadata/properties" ma:root="true" ma:fieldsID="6f49123163e8fe927d7640660afc091e" ns2:_="">
    <xsd:import namespace="2454220a-1929-4665-aceb-3d279ba3991d"/>
    <xsd:element name="properties">
      <xsd:complexType>
        <xsd:sequence>
          <xsd:element name="documentManagement">
            <xsd:complexType>
              <xsd:all>
                <xsd:element ref="ns2:Presentation_x0020_Date" minOccurs="0"/>
                <xsd:element ref="ns2:Version_x0020_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4220a-1929-4665-aceb-3d279ba3991d" elementFormDefault="qualified">
    <xsd:import namespace="http://schemas.microsoft.com/office/2006/documentManagement/types"/>
    <xsd:import namespace="http://schemas.microsoft.com/office/infopath/2007/PartnerControls"/>
    <xsd:element name="Presentation_x0020_Date" ma:index="8" nillable="true" ma:displayName="Presentation Date" ma:format="DateOnly" ma:internalName="Presentation_x0020_Date">
      <xsd:simpleType>
        <xsd:restriction base="dms:DateTime"/>
      </xsd:simpleType>
    </xsd:element>
    <xsd:element name="Version_x0020_Info" ma:index="9" nillable="true" ma:displayName="Version Info" ma:internalName="Version_x0020_Inf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sion_x0020_Info xmlns="2454220a-1929-4665-aceb-3d279ba3991d" xsi:nil="true"/>
    <Presentation_x0020_Date xmlns="2454220a-1929-4665-aceb-3d279ba3991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24AFA8-432A-49AB-BD7A-CC029F4E0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54220a-1929-4665-aceb-3d279ba39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B78DA-866B-47BD-8DD5-1BCDA325C8C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2454220a-1929-4665-aceb-3d279ba3991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3173B1-952E-4396-A98B-075250DEA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18344</TotalTime>
  <Words>356</Words>
  <Application>Microsoft Office PowerPoint</Application>
  <PresentationFormat>On-screen Show (4:3)</PresentationFormat>
  <Paragraphs>101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ＭＳ Ｐゴシック</vt:lpstr>
      <vt:lpstr>Acumin Pro</vt:lpstr>
      <vt:lpstr>Arial</vt:lpstr>
      <vt:lpstr>Arial Black</vt:lpstr>
      <vt:lpstr>Calibri</vt:lpstr>
      <vt:lpstr>Courier New</vt:lpstr>
      <vt:lpstr>Helvetica Neue Medium</vt:lpstr>
      <vt:lpstr>Proxima Nova</vt:lpstr>
      <vt:lpstr>Times New Roman</vt:lpstr>
      <vt:lpstr>Wingdings</vt:lpstr>
      <vt:lpstr>1_Custom Design</vt:lpstr>
      <vt:lpstr>2_Custom Design</vt:lpstr>
      <vt:lpstr>Office Theme</vt:lpstr>
      <vt:lpstr>1_Office Theme</vt:lpstr>
      <vt:lpstr>Embracing Resilience and Innovation to Power the Future</vt:lpstr>
      <vt:lpstr>IFR Flight Counts by User Class</vt:lpstr>
      <vt:lpstr>Number and Average Duration of COVID-19 Events at Core-30 Facilities.(March-August 2020)</vt:lpstr>
      <vt:lpstr>PowerPoint Presentation</vt:lpstr>
      <vt:lpstr>PowerPoint Presentation</vt:lpstr>
      <vt:lpstr>PowerPoint Presentation</vt:lpstr>
      <vt:lpstr>Hidden Figures</vt:lpstr>
      <vt:lpstr>Terminal Flight Data Manager (TFDM)</vt:lpstr>
      <vt:lpstr>Approach Runway Verification</vt:lpstr>
      <vt:lpstr>En Route Systems with Remote Testing Capabilities</vt:lpstr>
      <vt:lpstr>ERAM R-Position from Remote Location</vt:lpstr>
      <vt:lpstr>PowerPoint Presentation</vt:lpstr>
      <vt:lpstr>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E-IDS CIT Status Brief</dc:title>
  <dc:creator>Jack Hom</dc:creator>
  <cp:lastModifiedBy>Denicuolo, Mark (FAA)</cp:lastModifiedBy>
  <cp:revision>452</cp:revision>
  <dcterms:modified xsi:type="dcterms:W3CDTF">2020-09-16T12:26:43Z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0x010100AC162ADF0CFC41468FC876608AC34C46</vt:lpwstr>
  </property>
</Properties>
</file>