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D3CB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1" autoAdjust="0"/>
    <p:restoredTop sz="67918" autoAdjust="0"/>
  </p:normalViewPr>
  <p:slideViewPr>
    <p:cSldViewPr snapToGrid="0" showGuides="1">
      <p:cViewPr varScale="1">
        <p:scale>
          <a:sx n="79" d="100"/>
          <a:sy n="79" d="100"/>
        </p:scale>
        <p:origin x="1541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70584-B580-4360-99D6-5905CAFBACBB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19476-F143-4955-9C33-856698888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1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19476-F143-4955-9C33-856698888F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78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DE7A-3216-4DC2-BA7D-BDE9AA27480A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57F9-F2F2-4FC8-A5DA-8E87C1DF5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86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DE7A-3216-4DC2-BA7D-BDE9AA27480A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57F9-F2F2-4FC8-A5DA-8E87C1DF5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6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DE7A-3216-4DC2-BA7D-BDE9AA27480A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57F9-F2F2-4FC8-A5DA-8E87C1DF5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8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DE7A-3216-4DC2-BA7D-BDE9AA27480A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57F9-F2F2-4FC8-A5DA-8E87C1DF5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72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DE7A-3216-4DC2-BA7D-BDE9AA27480A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57F9-F2F2-4FC8-A5DA-8E87C1DF5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26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DE7A-3216-4DC2-BA7D-BDE9AA27480A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57F9-F2F2-4FC8-A5DA-8E87C1DF5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34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DE7A-3216-4DC2-BA7D-BDE9AA27480A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57F9-F2F2-4FC8-A5DA-8E87C1DF5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7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DE7A-3216-4DC2-BA7D-BDE9AA27480A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57F9-F2F2-4FC8-A5DA-8E87C1DF5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4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DE7A-3216-4DC2-BA7D-BDE9AA27480A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57F9-F2F2-4FC8-A5DA-8E87C1DF5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89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DE7A-3216-4DC2-BA7D-BDE9AA27480A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57F9-F2F2-4FC8-A5DA-8E87C1DF5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69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DE7A-3216-4DC2-BA7D-BDE9AA27480A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57F9-F2F2-4FC8-A5DA-8E87C1DF5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8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ADE7A-3216-4DC2-BA7D-BDE9AA27480A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F57F9-F2F2-4FC8-A5DA-8E87C1DF5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4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E:\V&amp;V_movie_on-screen_03C_TRIMMED_lit_1.mp4" TargetMode="External"/><Relationship Id="rId1" Type="http://schemas.microsoft.com/office/2007/relationships/media" Target="file:///E:\V&amp;V_movie_on-screen_03C_TRIMMED_lit_1.mp4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V&amp;V_movie_on-screen_03C_TRIMMED_lit_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6996" y="2994577"/>
            <a:ext cx="3480318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152400" dist="190500" dir="5400000" algn="tl" rotWithShape="0">
                    <a:prstClr val="black">
                      <a:alpha val="78000"/>
                    </a:prstClr>
                  </a:outerShdw>
                </a:effectLst>
              </a:rPr>
              <a:t>Shelley J. Yak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56996" y="3671426"/>
            <a:ext cx="3324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D3D3CB"/>
                </a:solidFill>
                <a:effectLst>
                  <a:outerShdw blurRad="152400" dist="190500" dir="5400000" algn="tl" rotWithShape="0">
                    <a:prstClr val="black">
                      <a:alpha val="78000"/>
                    </a:prstClr>
                  </a:outerShdw>
                </a:effectLst>
              </a:rPr>
              <a:t>Director, FAA William J. Hughes Technical Center</a:t>
            </a:r>
          </a:p>
        </p:txBody>
      </p:sp>
    </p:spTree>
    <p:extLst>
      <p:ext uri="{BB962C8B-B14F-4D97-AF65-F5344CB8AC3E}">
        <p14:creationId xmlns:p14="http://schemas.microsoft.com/office/powerpoint/2010/main" val="2957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14</Words>
  <Application>Microsoft Office PowerPoint</Application>
  <PresentationFormat>Widescreen</PresentationFormat>
  <Paragraphs>3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FAA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Hess, David CTR (FAA)</dc:creator>
  <cp:lastModifiedBy>Lopez-Labarbera, Wanda (FAA)</cp:lastModifiedBy>
  <cp:revision>14</cp:revision>
  <dcterms:created xsi:type="dcterms:W3CDTF">2019-08-21T16:20:05Z</dcterms:created>
  <dcterms:modified xsi:type="dcterms:W3CDTF">2019-09-20T11:33:01Z</dcterms:modified>
</cp:coreProperties>
</file>