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C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1" autoAdjust="0"/>
    <p:restoredTop sz="95387" autoAdjust="0"/>
  </p:normalViewPr>
  <p:slideViewPr>
    <p:cSldViewPr snapToGrid="0" showGuides="1">
      <p:cViewPr varScale="1">
        <p:scale>
          <a:sx n="110" d="100"/>
          <a:sy n="110" d="100"/>
        </p:scale>
        <p:origin x="2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70584-B580-4360-99D6-5905CAFBACB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19476-F143-4955-9C33-85669888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19476-F143-4955-9C33-856698888F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7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8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6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8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7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8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6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DE7A-3216-4DC2-BA7D-BDE9AA27480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DE7A-3216-4DC2-BA7D-BDE9AA27480A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F57F9-F2F2-4FC8-A5DA-8E87C1D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4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E:\V&amp;V_movie_on-screen_03C_TRIMMED_lit_1.mp4" TargetMode="External"/><Relationship Id="rId1" Type="http://schemas.microsoft.com/office/2007/relationships/media" Target="file:///E:\V&amp;V_movie_on-screen_03C_TRIMMED_lit_1.mp4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&amp;V_movie_on-screen_03C_TRIMMED_lit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049" y="80963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3701" y="2783314"/>
            <a:ext cx="3262459" cy="23852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Gene Hayman – Moderator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Vice President, FAA Account Executive, CACI International Inc. 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George Emilio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Senior Analyst, Serco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James H. Washington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CEO, JJW &amp; Associates, LLC</a:t>
            </a:r>
          </a:p>
        </p:txBody>
      </p:sp>
      <p:sp>
        <p:nvSpPr>
          <p:cNvPr id="6" name="Rectangle 5"/>
          <p:cNvSpPr/>
          <p:nvPr/>
        </p:nvSpPr>
        <p:spPr>
          <a:xfrm>
            <a:off x="4048096" y="3784924"/>
            <a:ext cx="259080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Rebecca Guy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Deputy </a:t>
            </a:r>
            <a:r>
              <a:rPr lang="en-US" sz="1600" dirty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Director, </a:t>
            </a:r>
            <a:endParaRPr lang="en-US" sz="1600" dirty="0" smtClean="0">
              <a:solidFill>
                <a:schemeClr val="bg1"/>
              </a:solidFill>
              <a:effectLst>
                <a:outerShdw blurRad="152400" dist="190500" dir="5400000" algn="tl" rotWithShape="0">
                  <a:prstClr val="black">
                    <a:alpha val="78000"/>
                  </a:prst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Air </a:t>
            </a:r>
            <a:r>
              <a:rPr lang="en-US" sz="1600" dirty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Traffic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152400" dist="190500" dir="5400000" algn="tl" rotWithShape="0">
                    <a:prstClr val="black">
                      <a:alpha val="78000"/>
                    </a:prstClr>
                  </a:outerShdw>
                </a:effectLst>
              </a:rPr>
              <a:t>Systems, FAA </a:t>
            </a:r>
            <a:endParaRPr lang="en-US" sz="1600" dirty="0">
              <a:solidFill>
                <a:schemeClr val="bg1"/>
              </a:solidFill>
              <a:effectLst>
                <a:outerShdw blurRad="152400" dist="190500" dir="5400000" algn="tl" rotWithShape="0">
                  <a:prstClr val="black">
                    <a:alpha val="78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43</Words>
  <Application>Microsoft Office PowerPoint</Application>
  <PresentationFormat>Widescreen</PresentationFormat>
  <Paragraphs>10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Hess, David CTR (FAA)</dc:creator>
  <cp:lastModifiedBy>Lopez-Labarbera, Wanda (FAA)</cp:lastModifiedBy>
  <cp:revision>19</cp:revision>
  <dcterms:created xsi:type="dcterms:W3CDTF">2019-08-21T16:20:05Z</dcterms:created>
  <dcterms:modified xsi:type="dcterms:W3CDTF">2019-09-23T18:17:16Z</dcterms:modified>
</cp:coreProperties>
</file>