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56" r:id="rId5"/>
    <p:sldId id="303" r:id="rId6"/>
    <p:sldId id="518" r:id="rId7"/>
    <p:sldId id="259" r:id="rId8"/>
    <p:sldId id="521" r:id="rId9"/>
    <p:sldId id="345" r:id="rId10"/>
    <p:sldId id="522" r:id="rId11"/>
    <p:sldId id="328" r:id="rId12"/>
    <p:sldId id="519" r:id="rId13"/>
    <p:sldId id="520" r:id="rId14"/>
    <p:sldId id="307" r:id="rId15"/>
    <p:sldId id="395" r:id="rId16"/>
    <p:sldId id="484" r:id="rId17"/>
  </p:sldIdLst>
  <p:sldSz cx="10113963" cy="5688013"/>
  <p:notesSz cx="6858000" cy="9144000"/>
  <p:defaultTextStyle>
    <a:defPPr marL="0" marR="0" indent="0" algn="l" defTabSz="758364" rtl="0" fontAlgn="auto" latinLnBrk="1"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defRPr>
    </a:defPPr>
    <a:lvl1pPr marL="0" marR="0" indent="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1pPr>
    <a:lvl2pPr marL="0" marR="0" indent="379182"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2pPr>
    <a:lvl3pPr marL="0" marR="0" indent="758364"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3pPr>
    <a:lvl4pPr marL="0" marR="0" indent="1137547"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4pPr>
    <a:lvl5pPr marL="0" marR="0" indent="151673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5pPr>
    <a:lvl6pPr marL="0" marR="0" indent="1895912"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6pPr>
    <a:lvl7pPr marL="0" marR="0" indent="2275094"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7pPr>
    <a:lvl8pPr marL="0" marR="0" indent="2654277"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8pPr>
    <a:lvl9pPr marL="0" marR="0" indent="303346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D8F01A-3978-EB18-76E9-FAE1714CC612}" name="Sandy Shrum and Barbara White" initials="ss and bw" userId="Sandy Shrum and Barbara Whit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3] [3] [2]" lastIdx="1" clrIdx="6"/>
  <p:cmAuthor id="1" name="Microsoft Office User" initials="Office [3]" lastIdx="1" clrIdx="0"/>
  <p:cmAuthor id="8" name="Microsoft Office User" initials="Office [3] [3] [2] [2]" lastIdx="1" clrIdx="7"/>
  <p:cmAuthor id="2" name="Microsoft Office User" initials="Office [3] [2]" lastIdx="1" clrIdx="1"/>
  <p:cmAuthor id="9" name="Microsoft Office User" initials="Office [3] [3] [2] [2] [2]" lastIdx="1" clrIdx="8"/>
  <p:cmAuthor id="3" name="Microsoft Office User" initials="Office [3] [2] [2]" lastIdx="1" clrIdx="2"/>
  <p:cmAuthor id="10" name="Microsoft Office User" initials="Office [3] [3] [2] [2] [2] [2]" lastIdx="1" clrIdx="9"/>
  <p:cmAuthor id="4" name="Microsoft Office User" initials="Office [3] [2] [2] [2]" lastIdx="1" clrIdx="3"/>
  <p:cmAuthor id="11" name="Microsoft Office User" initials="Office [3] [3] [2] [2] [2] [2] [2]" lastIdx="1" clrIdx="10"/>
  <p:cmAuthor id="5" name="Microsoft Office User" initials="Office [3] [2] [2] [2] [2]" lastIdx="1" clrIdx="4"/>
  <p:cmAuthor id="12" name="Microsoft Office User" initials="MOU" lastIdx="1" clrIdx="11">
    <p:extLst>
      <p:ext uri="{19B8F6BF-5375-455C-9EA6-DF929625EA0E}">
        <p15:presenceInfo xmlns:p15="http://schemas.microsoft.com/office/powerpoint/2012/main" userId="Microsoft Office User" providerId="None"/>
      </p:ext>
    </p:extLst>
  </p:cmAuthor>
  <p:cmAuthor id="6" name="Microsoft Office User" initials="Office [3] [3]"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4DAC4"/>
    <a:srgbClr val="C41230"/>
    <a:srgbClr val="94121F"/>
    <a:srgbClr val="182B4B"/>
    <a:srgbClr val="BCB49E"/>
    <a:srgbClr val="009747"/>
    <a:srgbClr val="BCBEC0"/>
    <a:srgbClr val="000000"/>
    <a:srgbClr val="70A094"/>
    <a:srgbClr val="1F4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D0435-CC33-4314-9463-4E82C883A4FD}" v="286" dt="2024-05-06T16:06:01.38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719" autoAdjust="0"/>
  </p:normalViewPr>
  <p:slideViewPr>
    <p:cSldViewPr snapToGrid="0" snapToObjects="1">
      <p:cViewPr varScale="1">
        <p:scale>
          <a:sx n="79" d="100"/>
          <a:sy n="79" d="100"/>
        </p:scale>
        <p:origin x="2340" y="84"/>
      </p:cViewPr>
      <p:guideLst/>
    </p:cSldViewPr>
  </p:slid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88B34-003F-4AC5-B68F-4DC34E8E0F2D}" type="doc">
      <dgm:prSet loTypeId="urn:microsoft.com/office/officeart/2005/8/layout/hProcess3" loCatId="process" qsTypeId="urn:microsoft.com/office/officeart/2005/8/quickstyle/simple1" qsCatId="simple" csTypeId="urn:microsoft.com/office/officeart/2005/8/colors/accent1_2" csCatId="accent1" phldr="1"/>
      <dgm:spPr/>
    </dgm:pt>
    <dgm:pt modelId="{04012E64-4DC8-4AF5-A3C8-E598FBF5DF04}">
      <dgm:prSet phldrT="[Text]"/>
      <dgm:spPr/>
      <dgm:t>
        <a:bodyPr/>
        <a:lstStyle/>
        <a:p>
          <a:r>
            <a:rPr lang="en-US" dirty="0"/>
            <a:t>Culture</a:t>
          </a:r>
        </a:p>
      </dgm:t>
    </dgm:pt>
    <dgm:pt modelId="{0E57081D-390C-4293-9922-01FD19D605ED}" type="parTrans" cxnId="{67B21D3F-2B0E-414E-B1B3-DE26CA2AC8DE}">
      <dgm:prSet/>
      <dgm:spPr/>
      <dgm:t>
        <a:bodyPr/>
        <a:lstStyle/>
        <a:p>
          <a:endParaRPr lang="en-US"/>
        </a:p>
      </dgm:t>
    </dgm:pt>
    <dgm:pt modelId="{8E0625DA-FE11-4845-BD85-4A60F901610D}" type="sibTrans" cxnId="{67B21D3F-2B0E-414E-B1B3-DE26CA2AC8DE}">
      <dgm:prSet/>
      <dgm:spPr/>
      <dgm:t>
        <a:bodyPr/>
        <a:lstStyle/>
        <a:p>
          <a:endParaRPr lang="en-US"/>
        </a:p>
      </dgm:t>
    </dgm:pt>
    <dgm:pt modelId="{2818D5D1-CDF1-46C9-B691-27AE9935A8BE}" type="pres">
      <dgm:prSet presAssocID="{C4A88B34-003F-4AC5-B68F-4DC34E8E0F2D}" presName="Name0" presStyleCnt="0">
        <dgm:presLayoutVars>
          <dgm:dir/>
          <dgm:animLvl val="lvl"/>
          <dgm:resizeHandles val="exact"/>
        </dgm:presLayoutVars>
      </dgm:prSet>
      <dgm:spPr/>
    </dgm:pt>
    <dgm:pt modelId="{B8C0B536-E28A-4BD1-8801-94155D9A405B}" type="pres">
      <dgm:prSet presAssocID="{C4A88B34-003F-4AC5-B68F-4DC34E8E0F2D}" presName="dummy" presStyleCnt="0"/>
      <dgm:spPr/>
    </dgm:pt>
    <dgm:pt modelId="{D72605CF-A53B-4682-80A7-3D31A1413835}" type="pres">
      <dgm:prSet presAssocID="{C4A88B34-003F-4AC5-B68F-4DC34E8E0F2D}" presName="linH" presStyleCnt="0"/>
      <dgm:spPr/>
    </dgm:pt>
    <dgm:pt modelId="{C4F5D434-AB3E-4ADD-992A-7031A8BCA4A0}" type="pres">
      <dgm:prSet presAssocID="{C4A88B34-003F-4AC5-B68F-4DC34E8E0F2D}" presName="padding1" presStyleCnt="0"/>
      <dgm:spPr/>
    </dgm:pt>
    <dgm:pt modelId="{0D7919ED-CE5C-4C26-A0E5-ADD12B5451CF}" type="pres">
      <dgm:prSet presAssocID="{04012E64-4DC8-4AF5-A3C8-E598FBF5DF04}" presName="linV" presStyleCnt="0"/>
      <dgm:spPr/>
    </dgm:pt>
    <dgm:pt modelId="{F60B7F62-2D21-4BF7-BD15-42B050233D10}" type="pres">
      <dgm:prSet presAssocID="{04012E64-4DC8-4AF5-A3C8-E598FBF5DF04}" presName="spVertical1" presStyleCnt="0"/>
      <dgm:spPr/>
    </dgm:pt>
    <dgm:pt modelId="{2E845968-5A00-4F1B-A8F6-248B997A3037}" type="pres">
      <dgm:prSet presAssocID="{04012E64-4DC8-4AF5-A3C8-E598FBF5DF04}" presName="parTx" presStyleLbl="revTx" presStyleIdx="0" presStyleCnt="1">
        <dgm:presLayoutVars>
          <dgm:chMax val="0"/>
          <dgm:chPref val="0"/>
          <dgm:bulletEnabled val="1"/>
        </dgm:presLayoutVars>
      </dgm:prSet>
      <dgm:spPr/>
    </dgm:pt>
    <dgm:pt modelId="{1A7B1A94-C35A-4B61-A987-68439455388C}" type="pres">
      <dgm:prSet presAssocID="{04012E64-4DC8-4AF5-A3C8-E598FBF5DF04}" presName="spVertical2" presStyleCnt="0"/>
      <dgm:spPr/>
    </dgm:pt>
    <dgm:pt modelId="{00666E75-F982-42D5-B402-B5399B5501EB}" type="pres">
      <dgm:prSet presAssocID="{04012E64-4DC8-4AF5-A3C8-E598FBF5DF04}" presName="spVertical3" presStyleCnt="0"/>
      <dgm:spPr/>
    </dgm:pt>
    <dgm:pt modelId="{C0D027CE-6D45-48C2-A5F7-FFF9339CABC0}" type="pres">
      <dgm:prSet presAssocID="{C4A88B34-003F-4AC5-B68F-4DC34E8E0F2D}" presName="padding2" presStyleCnt="0"/>
      <dgm:spPr/>
    </dgm:pt>
    <dgm:pt modelId="{A53917EB-1452-4034-9CBF-A3D5CDDB1D8C}" type="pres">
      <dgm:prSet presAssocID="{C4A88B34-003F-4AC5-B68F-4DC34E8E0F2D}" presName="negArrow" presStyleCnt="0"/>
      <dgm:spPr/>
    </dgm:pt>
    <dgm:pt modelId="{41C13E33-37F1-4F96-A4E4-1FDC3CE020AB}" type="pres">
      <dgm:prSet presAssocID="{C4A88B34-003F-4AC5-B68F-4DC34E8E0F2D}" presName="backgroundArrow" presStyleLbl="node1" presStyleIdx="0" presStyleCnt="1" custLinFactNeighborX="-22074" custLinFactNeighborY="-3693"/>
      <dgm:spPr/>
    </dgm:pt>
  </dgm:ptLst>
  <dgm:cxnLst>
    <dgm:cxn modelId="{A4907D35-8558-41A1-A8CA-9BED374E3C59}" type="presOf" srcId="{C4A88B34-003F-4AC5-B68F-4DC34E8E0F2D}" destId="{2818D5D1-CDF1-46C9-B691-27AE9935A8BE}" srcOrd="0" destOrd="0" presId="urn:microsoft.com/office/officeart/2005/8/layout/hProcess3"/>
    <dgm:cxn modelId="{67B21D3F-2B0E-414E-B1B3-DE26CA2AC8DE}" srcId="{C4A88B34-003F-4AC5-B68F-4DC34E8E0F2D}" destId="{04012E64-4DC8-4AF5-A3C8-E598FBF5DF04}" srcOrd="0" destOrd="0" parTransId="{0E57081D-390C-4293-9922-01FD19D605ED}" sibTransId="{8E0625DA-FE11-4845-BD85-4A60F901610D}"/>
    <dgm:cxn modelId="{DB88249C-DD90-4361-A7E3-447E534F84D7}" type="presOf" srcId="{04012E64-4DC8-4AF5-A3C8-E598FBF5DF04}" destId="{2E845968-5A00-4F1B-A8F6-248B997A3037}" srcOrd="0" destOrd="0" presId="urn:microsoft.com/office/officeart/2005/8/layout/hProcess3"/>
    <dgm:cxn modelId="{6C634D9F-64AC-4041-8B34-6B730AEB06F3}" type="presParOf" srcId="{2818D5D1-CDF1-46C9-B691-27AE9935A8BE}" destId="{B8C0B536-E28A-4BD1-8801-94155D9A405B}" srcOrd="0" destOrd="0" presId="urn:microsoft.com/office/officeart/2005/8/layout/hProcess3"/>
    <dgm:cxn modelId="{DF0E5687-0947-4559-8F78-C5050A86FF84}" type="presParOf" srcId="{2818D5D1-CDF1-46C9-B691-27AE9935A8BE}" destId="{D72605CF-A53B-4682-80A7-3D31A1413835}" srcOrd="1" destOrd="0" presId="urn:microsoft.com/office/officeart/2005/8/layout/hProcess3"/>
    <dgm:cxn modelId="{2257F007-BEBE-4048-909C-59B750641250}" type="presParOf" srcId="{D72605CF-A53B-4682-80A7-3D31A1413835}" destId="{C4F5D434-AB3E-4ADD-992A-7031A8BCA4A0}" srcOrd="0" destOrd="0" presId="urn:microsoft.com/office/officeart/2005/8/layout/hProcess3"/>
    <dgm:cxn modelId="{D50C6A8C-D886-4331-9DE6-501BAAAAF547}" type="presParOf" srcId="{D72605CF-A53B-4682-80A7-3D31A1413835}" destId="{0D7919ED-CE5C-4C26-A0E5-ADD12B5451CF}" srcOrd="1" destOrd="0" presId="urn:microsoft.com/office/officeart/2005/8/layout/hProcess3"/>
    <dgm:cxn modelId="{61B15E33-2D8B-4A8D-8C2F-E8FA01557E20}" type="presParOf" srcId="{0D7919ED-CE5C-4C26-A0E5-ADD12B5451CF}" destId="{F60B7F62-2D21-4BF7-BD15-42B050233D10}" srcOrd="0" destOrd="0" presId="urn:microsoft.com/office/officeart/2005/8/layout/hProcess3"/>
    <dgm:cxn modelId="{A9141B56-9106-44AC-9AC0-0D8561F6788B}" type="presParOf" srcId="{0D7919ED-CE5C-4C26-A0E5-ADD12B5451CF}" destId="{2E845968-5A00-4F1B-A8F6-248B997A3037}" srcOrd="1" destOrd="0" presId="urn:microsoft.com/office/officeart/2005/8/layout/hProcess3"/>
    <dgm:cxn modelId="{C4C8B7EF-56C4-47BB-83A2-A346778C0D25}" type="presParOf" srcId="{0D7919ED-CE5C-4C26-A0E5-ADD12B5451CF}" destId="{1A7B1A94-C35A-4B61-A987-68439455388C}" srcOrd="2" destOrd="0" presId="urn:microsoft.com/office/officeart/2005/8/layout/hProcess3"/>
    <dgm:cxn modelId="{837585DC-6FEA-40E4-B856-3B6C2CE1DA83}" type="presParOf" srcId="{0D7919ED-CE5C-4C26-A0E5-ADD12B5451CF}" destId="{00666E75-F982-42D5-B402-B5399B5501EB}" srcOrd="3" destOrd="0" presId="urn:microsoft.com/office/officeart/2005/8/layout/hProcess3"/>
    <dgm:cxn modelId="{F2856C4C-A63C-414D-99EB-E55530E2DAF7}" type="presParOf" srcId="{D72605CF-A53B-4682-80A7-3D31A1413835}" destId="{C0D027CE-6D45-48C2-A5F7-FFF9339CABC0}" srcOrd="2" destOrd="0" presId="urn:microsoft.com/office/officeart/2005/8/layout/hProcess3"/>
    <dgm:cxn modelId="{A92C05D1-8C5A-4BAF-92C1-FF6FFABA54BB}" type="presParOf" srcId="{D72605CF-A53B-4682-80A7-3D31A1413835}" destId="{A53917EB-1452-4034-9CBF-A3D5CDDB1D8C}" srcOrd="3" destOrd="0" presId="urn:microsoft.com/office/officeart/2005/8/layout/hProcess3"/>
    <dgm:cxn modelId="{396A4912-A2B5-478D-BB0E-FC11B3CC554B}" type="presParOf" srcId="{D72605CF-A53B-4682-80A7-3D31A1413835}" destId="{41C13E33-37F1-4F96-A4E4-1FDC3CE020AB}"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E8E8AF-DED7-4951-A0D8-9B1C22F1D36B}" type="doc">
      <dgm:prSet loTypeId="urn:microsoft.com/office/officeart/2005/8/layout/hProcess3" loCatId="process" qsTypeId="urn:microsoft.com/office/officeart/2005/8/quickstyle/simple1" qsCatId="simple" csTypeId="urn:microsoft.com/office/officeart/2005/8/colors/accent1_2" csCatId="accent1" phldr="1"/>
      <dgm:spPr/>
    </dgm:pt>
    <dgm:pt modelId="{6AC2A84B-7A2C-408E-B07C-6C5ED6359ADD}">
      <dgm:prSet phldrT="[Text]" custT="1"/>
      <dgm:spPr/>
      <dgm:t>
        <a:bodyPr/>
        <a:lstStyle/>
        <a:p>
          <a:r>
            <a:rPr lang="en-US" sz="1200" b="1" dirty="0"/>
            <a:t>Misaligned Culture</a:t>
          </a:r>
        </a:p>
      </dgm:t>
    </dgm:pt>
    <dgm:pt modelId="{2736E26D-E4EC-4EA1-BE42-912A09C25AC3}" type="parTrans" cxnId="{2472D5E3-B3DD-45BE-BCBC-F3C15AF46DDB}">
      <dgm:prSet/>
      <dgm:spPr/>
      <dgm:t>
        <a:bodyPr/>
        <a:lstStyle/>
        <a:p>
          <a:endParaRPr lang="en-US"/>
        </a:p>
      </dgm:t>
    </dgm:pt>
    <dgm:pt modelId="{8BBE76F7-70C9-4AE1-B5AE-590183AC4699}" type="sibTrans" cxnId="{2472D5E3-B3DD-45BE-BCBC-F3C15AF46DDB}">
      <dgm:prSet/>
      <dgm:spPr/>
      <dgm:t>
        <a:bodyPr/>
        <a:lstStyle/>
        <a:p>
          <a:endParaRPr lang="en-US"/>
        </a:p>
      </dgm:t>
    </dgm:pt>
    <dgm:pt modelId="{3879DCE1-717C-4FF6-8804-F89AF4D1B145}" type="pres">
      <dgm:prSet presAssocID="{23E8E8AF-DED7-4951-A0D8-9B1C22F1D36B}" presName="Name0" presStyleCnt="0">
        <dgm:presLayoutVars>
          <dgm:dir/>
          <dgm:animLvl val="lvl"/>
          <dgm:resizeHandles val="exact"/>
        </dgm:presLayoutVars>
      </dgm:prSet>
      <dgm:spPr/>
    </dgm:pt>
    <dgm:pt modelId="{A49D668F-5B08-422B-BD36-EB7219CEB47E}" type="pres">
      <dgm:prSet presAssocID="{23E8E8AF-DED7-4951-A0D8-9B1C22F1D36B}" presName="dummy" presStyleCnt="0"/>
      <dgm:spPr/>
    </dgm:pt>
    <dgm:pt modelId="{125E0465-1839-4353-B257-2588F721F06D}" type="pres">
      <dgm:prSet presAssocID="{23E8E8AF-DED7-4951-A0D8-9B1C22F1D36B}" presName="linH" presStyleCnt="0"/>
      <dgm:spPr/>
    </dgm:pt>
    <dgm:pt modelId="{57DAFF5D-DDFE-485A-BF4A-93351892E80F}" type="pres">
      <dgm:prSet presAssocID="{23E8E8AF-DED7-4951-A0D8-9B1C22F1D36B}" presName="padding1" presStyleCnt="0"/>
      <dgm:spPr/>
    </dgm:pt>
    <dgm:pt modelId="{DD30839F-C91A-4147-B118-273025F06526}" type="pres">
      <dgm:prSet presAssocID="{6AC2A84B-7A2C-408E-B07C-6C5ED6359ADD}" presName="linV" presStyleCnt="0"/>
      <dgm:spPr/>
    </dgm:pt>
    <dgm:pt modelId="{4782FF36-084F-41EF-852B-2973CD829C13}" type="pres">
      <dgm:prSet presAssocID="{6AC2A84B-7A2C-408E-B07C-6C5ED6359ADD}" presName="spVertical1" presStyleCnt="0"/>
      <dgm:spPr/>
    </dgm:pt>
    <dgm:pt modelId="{96D60E16-EF92-4EF0-B06A-F9F4B378AE7B}" type="pres">
      <dgm:prSet presAssocID="{6AC2A84B-7A2C-408E-B07C-6C5ED6359ADD}" presName="parTx" presStyleLbl="revTx" presStyleIdx="0" presStyleCnt="1">
        <dgm:presLayoutVars>
          <dgm:chMax val="0"/>
          <dgm:chPref val="0"/>
          <dgm:bulletEnabled val="1"/>
        </dgm:presLayoutVars>
      </dgm:prSet>
      <dgm:spPr/>
    </dgm:pt>
    <dgm:pt modelId="{8A6A522B-2866-4DE0-8AD5-CD678EA6D73C}" type="pres">
      <dgm:prSet presAssocID="{6AC2A84B-7A2C-408E-B07C-6C5ED6359ADD}" presName="spVertical2" presStyleCnt="0"/>
      <dgm:spPr/>
    </dgm:pt>
    <dgm:pt modelId="{00DD085C-CBE1-45D2-ACF1-11C40CAD18B6}" type="pres">
      <dgm:prSet presAssocID="{6AC2A84B-7A2C-408E-B07C-6C5ED6359ADD}" presName="spVertical3" presStyleCnt="0"/>
      <dgm:spPr/>
    </dgm:pt>
    <dgm:pt modelId="{98334A73-E810-466D-9B29-0AFE21F501F0}" type="pres">
      <dgm:prSet presAssocID="{23E8E8AF-DED7-4951-A0D8-9B1C22F1D36B}" presName="padding2" presStyleCnt="0"/>
      <dgm:spPr/>
    </dgm:pt>
    <dgm:pt modelId="{854392C7-54FE-41FE-AB4A-02F8C52E3310}" type="pres">
      <dgm:prSet presAssocID="{23E8E8AF-DED7-4951-A0D8-9B1C22F1D36B}" presName="negArrow" presStyleCnt="0"/>
      <dgm:spPr/>
    </dgm:pt>
    <dgm:pt modelId="{EEB02154-D965-4642-B243-7C81A5BBB562}" type="pres">
      <dgm:prSet presAssocID="{23E8E8AF-DED7-4951-A0D8-9B1C22F1D36B}" presName="backgroundArrow" presStyleLbl="node1" presStyleIdx="0" presStyleCnt="1" custAng="10800000"/>
      <dgm:spPr>
        <a:solidFill>
          <a:schemeClr val="bg2">
            <a:lumMod val="60000"/>
            <a:lumOff val="40000"/>
          </a:schemeClr>
        </a:solidFill>
      </dgm:spPr>
    </dgm:pt>
  </dgm:ptLst>
  <dgm:cxnLst>
    <dgm:cxn modelId="{B651D5B5-748F-49E0-9D35-BB855152830F}" type="presOf" srcId="{23E8E8AF-DED7-4951-A0D8-9B1C22F1D36B}" destId="{3879DCE1-717C-4FF6-8804-F89AF4D1B145}" srcOrd="0" destOrd="0" presId="urn:microsoft.com/office/officeart/2005/8/layout/hProcess3"/>
    <dgm:cxn modelId="{9EDC9ADD-4C12-4A4E-86B5-CD427C7978CE}" type="presOf" srcId="{6AC2A84B-7A2C-408E-B07C-6C5ED6359ADD}" destId="{96D60E16-EF92-4EF0-B06A-F9F4B378AE7B}" srcOrd="0" destOrd="0" presId="urn:microsoft.com/office/officeart/2005/8/layout/hProcess3"/>
    <dgm:cxn modelId="{2472D5E3-B3DD-45BE-BCBC-F3C15AF46DDB}" srcId="{23E8E8AF-DED7-4951-A0D8-9B1C22F1D36B}" destId="{6AC2A84B-7A2C-408E-B07C-6C5ED6359ADD}" srcOrd="0" destOrd="0" parTransId="{2736E26D-E4EC-4EA1-BE42-912A09C25AC3}" sibTransId="{8BBE76F7-70C9-4AE1-B5AE-590183AC4699}"/>
    <dgm:cxn modelId="{3A096039-07CB-48A7-8A3A-81AD7472AD2D}" type="presParOf" srcId="{3879DCE1-717C-4FF6-8804-F89AF4D1B145}" destId="{A49D668F-5B08-422B-BD36-EB7219CEB47E}" srcOrd="0" destOrd="0" presId="urn:microsoft.com/office/officeart/2005/8/layout/hProcess3"/>
    <dgm:cxn modelId="{3CEC72C4-B8C5-4529-90E4-F577BCC34F07}" type="presParOf" srcId="{3879DCE1-717C-4FF6-8804-F89AF4D1B145}" destId="{125E0465-1839-4353-B257-2588F721F06D}" srcOrd="1" destOrd="0" presId="urn:microsoft.com/office/officeart/2005/8/layout/hProcess3"/>
    <dgm:cxn modelId="{0C6B0DAC-A8E6-4BA8-9574-3969AB9228F1}" type="presParOf" srcId="{125E0465-1839-4353-B257-2588F721F06D}" destId="{57DAFF5D-DDFE-485A-BF4A-93351892E80F}" srcOrd="0" destOrd="0" presId="urn:microsoft.com/office/officeart/2005/8/layout/hProcess3"/>
    <dgm:cxn modelId="{9BEC9FBE-CED0-4CFB-BD82-D85F8479F2C6}" type="presParOf" srcId="{125E0465-1839-4353-B257-2588F721F06D}" destId="{DD30839F-C91A-4147-B118-273025F06526}" srcOrd="1" destOrd="0" presId="urn:microsoft.com/office/officeart/2005/8/layout/hProcess3"/>
    <dgm:cxn modelId="{A429C084-CD11-445C-A07A-61D9E21C62C4}" type="presParOf" srcId="{DD30839F-C91A-4147-B118-273025F06526}" destId="{4782FF36-084F-41EF-852B-2973CD829C13}" srcOrd="0" destOrd="0" presId="urn:microsoft.com/office/officeart/2005/8/layout/hProcess3"/>
    <dgm:cxn modelId="{40E97CF0-C1BF-4EA3-A6F4-DB9038B924E0}" type="presParOf" srcId="{DD30839F-C91A-4147-B118-273025F06526}" destId="{96D60E16-EF92-4EF0-B06A-F9F4B378AE7B}" srcOrd="1" destOrd="0" presId="urn:microsoft.com/office/officeart/2005/8/layout/hProcess3"/>
    <dgm:cxn modelId="{57EA13D8-A648-4CBA-AD2C-60ABBC81FC8F}" type="presParOf" srcId="{DD30839F-C91A-4147-B118-273025F06526}" destId="{8A6A522B-2866-4DE0-8AD5-CD678EA6D73C}" srcOrd="2" destOrd="0" presId="urn:microsoft.com/office/officeart/2005/8/layout/hProcess3"/>
    <dgm:cxn modelId="{31C0F273-FDAD-45F0-A124-3A8693439670}" type="presParOf" srcId="{DD30839F-C91A-4147-B118-273025F06526}" destId="{00DD085C-CBE1-45D2-ACF1-11C40CAD18B6}" srcOrd="3" destOrd="0" presId="urn:microsoft.com/office/officeart/2005/8/layout/hProcess3"/>
    <dgm:cxn modelId="{7661CE9A-4A3C-4F8C-AC9E-E902E2B4E075}" type="presParOf" srcId="{125E0465-1839-4353-B257-2588F721F06D}" destId="{98334A73-E810-466D-9B29-0AFE21F501F0}" srcOrd="2" destOrd="0" presId="urn:microsoft.com/office/officeart/2005/8/layout/hProcess3"/>
    <dgm:cxn modelId="{731E3C35-43FA-48F4-A87B-EF6F244A03E5}" type="presParOf" srcId="{125E0465-1839-4353-B257-2588F721F06D}" destId="{854392C7-54FE-41FE-AB4A-02F8C52E3310}" srcOrd="3" destOrd="0" presId="urn:microsoft.com/office/officeart/2005/8/layout/hProcess3"/>
    <dgm:cxn modelId="{C0341416-4024-4298-85BB-0845840CBF7A}" type="presParOf" srcId="{125E0465-1839-4353-B257-2588F721F06D}" destId="{EEB02154-D965-4642-B243-7C81A5BBB562}"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8E8AF-DED7-4951-A0D8-9B1C22F1D36B}" type="doc">
      <dgm:prSet loTypeId="urn:microsoft.com/office/officeart/2005/8/layout/hProcess3" loCatId="process" qsTypeId="urn:microsoft.com/office/officeart/2005/8/quickstyle/simple1" qsCatId="simple" csTypeId="urn:microsoft.com/office/officeart/2005/8/colors/accent1_2" csCatId="accent1" phldr="1"/>
      <dgm:spPr/>
    </dgm:pt>
    <dgm:pt modelId="{6AC2A84B-7A2C-408E-B07C-6C5ED6359ADD}">
      <dgm:prSet phldrT="[Text]" custT="1"/>
      <dgm:spPr/>
      <dgm:t>
        <a:bodyPr/>
        <a:lstStyle/>
        <a:p>
          <a:r>
            <a:rPr lang="en-US" sz="1200" b="1" dirty="0"/>
            <a:t>Moderately Aligned Culture</a:t>
          </a:r>
        </a:p>
      </dgm:t>
    </dgm:pt>
    <dgm:pt modelId="{2736E26D-E4EC-4EA1-BE42-912A09C25AC3}" type="parTrans" cxnId="{2472D5E3-B3DD-45BE-BCBC-F3C15AF46DDB}">
      <dgm:prSet/>
      <dgm:spPr/>
      <dgm:t>
        <a:bodyPr/>
        <a:lstStyle/>
        <a:p>
          <a:endParaRPr lang="en-US"/>
        </a:p>
      </dgm:t>
    </dgm:pt>
    <dgm:pt modelId="{8BBE76F7-70C9-4AE1-B5AE-590183AC4699}" type="sibTrans" cxnId="{2472D5E3-B3DD-45BE-BCBC-F3C15AF46DDB}">
      <dgm:prSet/>
      <dgm:spPr/>
      <dgm:t>
        <a:bodyPr/>
        <a:lstStyle/>
        <a:p>
          <a:endParaRPr lang="en-US"/>
        </a:p>
      </dgm:t>
    </dgm:pt>
    <dgm:pt modelId="{3879DCE1-717C-4FF6-8804-F89AF4D1B145}" type="pres">
      <dgm:prSet presAssocID="{23E8E8AF-DED7-4951-A0D8-9B1C22F1D36B}" presName="Name0" presStyleCnt="0">
        <dgm:presLayoutVars>
          <dgm:dir/>
          <dgm:animLvl val="lvl"/>
          <dgm:resizeHandles val="exact"/>
        </dgm:presLayoutVars>
      </dgm:prSet>
      <dgm:spPr/>
    </dgm:pt>
    <dgm:pt modelId="{A49D668F-5B08-422B-BD36-EB7219CEB47E}" type="pres">
      <dgm:prSet presAssocID="{23E8E8AF-DED7-4951-A0D8-9B1C22F1D36B}" presName="dummy" presStyleCnt="0"/>
      <dgm:spPr/>
    </dgm:pt>
    <dgm:pt modelId="{125E0465-1839-4353-B257-2588F721F06D}" type="pres">
      <dgm:prSet presAssocID="{23E8E8AF-DED7-4951-A0D8-9B1C22F1D36B}" presName="linH" presStyleCnt="0"/>
      <dgm:spPr/>
    </dgm:pt>
    <dgm:pt modelId="{57DAFF5D-DDFE-485A-BF4A-93351892E80F}" type="pres">
      <dgm:prSet presAssocID="{23E8E8AF-DED7-4951-A0D8-9B1C22F1D36B}" presName="padding1" presStyleCnt="0"/>
      <dgm:spPr/>
    </dgm:pt>
    <dgm:pt modelId="{DD30839F-C91A-4147-B118-273025F06526}" type="pres">
      <dgm:prSet presAssocID="{6AC2A84B-7A2C-408E-B07C-6C5ED6359ADD}" presName="linV" presStyleCnt="0"/>
      <dgm:spPr/>
    </dgm:pt>
    <dgm:pt modelId="{4782FF36-084F-41EF-852B-2973CD829C13}" type="pres">
      <dgm:prSet presAssocID="{6AC2A84B-7A2C-408E-B07C-6C5ED6359ADD}" presName="spVertical1" presStyleCnt="0"/>
      <dgm:spPr/>
    </dgm:pt>
    <dgm:pt modelId="{96D60E16-EF92-4EF0-B06A-F9F4B378AE7B}" type="pres">
      <dgm:prSet presAssocID="{6AC2A84B-7A2C-408E-B07C-6C5ED6359ADD}" presName="parTx" presStyleLbl="revTx" presStyleIdx="0" presStyleCnt="1" custAng="20006469" custLinFactNeighborX="-1471" custLinFactNeighborY="69398">
        <dgm:presLayoutVars>
          <dgm:chMax val="0"/>
          <dgm:chPref val="0"/>
          <dgm:bulletEnabled val="1"/>
        </dgm:presLayoutVars>
      </dgm:prSet>
      <dgm:spPr/>
    </dgm:pt>
    <dgm:pt modelId="{8A6A522B-2866-4DE0-8AD5-CD678EA6D73C}" type="pres">
      <dgm:prSet presAssocID="{6AC2A84B-7A2C-408E-B07C-6C5ED6359ADD}" presName="spVertical2" presStyleCnt="0"/>
      <dgm:spPr/>
    </dgm:pt>
    <dgm:pt modelId="{00DD085C-CBE1-45D2-ACF1-11C40CAD18B6}" type="pres">
      <dgm:prSet presAssocID="{6AC2A84B-7A2C-408E-B07C-6C5ED6359ADD}" presName="spVertical3" presStyleCnt="0"/>
      <dgm:spPr/>
    </dgm:pt>
    <dgm:pt modelId="{98334A73-E810-466D-9B29-0AFE21F501F0}" type="pres">
      <dgm:prSet presAssocID="{23E8E8AF-DED7-4951-A0D8-9B1C22F1D36B}" presName="padding2" presStyleCnt="0"/>
      <dgm:spPr/>
    </dgm:pt>
    <dgm:pt modelId="{854392C7-54FE-41FE-AB4A-02F8C52E3310}" type="pres">
      <dgm:prSet presAssocID="{23E8E8AF-DED7-4951-A0D8-9B1C22F1D36B}" presName="negArrow" presStyleCnt="0"/>
      <dgm:spPr/>
    </dgm:pt>
    <dgm:pt modelId="{EEB02154-D965-4642-B243-7C81A5BBB562}" type="pres">
      <dgm:prSet presAssocID="{23E8E8AF-DED7-4951-A0D8-9B1C22F1D36B}" presName="backgroundArrow" presStyleLbl="node1" presStyleIdx="0" presStyleCnt="1" custAng="20028773" custLinFactNeighborX="-3694" custLinFactNeighborY="12112"/>
      <dgm:spPr>
        <a:solidFill>
          <a:schemeClr val="accent2">
            <a:lumMod val="60000"/>
            <a:lumOff val="40000"/>
          </a:schemeClr>
        </a:solidFill>
      </dgm:spPr>
    </dgm:pt>
  </dgm:ptLst>
  <dgm:cxnLst>
    <dgm:cxn modelId="{B651D5B5-748F-49E0-9D35-BB855152830F}" type="presOf" srcId="{23E8E8AF-DED7-4951-A0D8-9B1C22F1D36B}" destId="{3879DCE1-717C-4FF6-8804-F89AF4D1B145}" srcOrd="0" destOrd="0" presId="urn:microsoft.com/office/officeart/2005/8/layout/hProcess3"/>
    <dgm:cxn modelId="{9EDC9ADD-4C12-4A4E-86B5-CD427C7978CE}" type="presOf" srcId="{6AC2A84B-7A2C-408E-B07C-6C5ED6359ADD}" destId="{96D60E16-EF92-4EF0-B06A-F9F4B378AE7B}" srcOrd="0" destOrd="0" presId="urn:microsoft.com/office/officeart/2005/8/layout/hProcess3"/>
    <dgm:cxn modelId="{2472D5E3-B3DD-45BE-BCBC-F3C15AF46DDB}" srcId="{23E8E8AF-DED7-4951-A0D8-9B1C22F1D36B}" destId="{6AC2A84B-7A2C-408E-B07C-6C5ED6359ADD}" srcOrd="0" destOrd="0" parTransId="{2736E26D-E4EC-4EA1-BE42-912A09C25AC3}" sibTransId="{8BBE76F7-70C9-4AE1-B5AE-590183AC4699}"/>
    <dgm:cxn modelId="{3A096039-07CB-48A7-8A3A-81AD7472AD2D}" type="presParOf" srcId="{3879DCE1-717C-4FF6-8804-F89AF4D1B145}" destId="{A49D668F-5B08-422B-BD36-EB7219CEB47E}" srcOrd="0" destOrd="0" presId="urn:microsoft.com/office/officeart/2005/8/layout/hProcess3"/>
    <dgm:cxn modelId="{3CEC72C4-B8C5-4529-90E4-F577BCC34F07}" type="presParOf" srcId="{3879DCE1-717C-4FF6-8804-F89AF4D1B145}" destId="{125E0465-1839-4353-B257-2588F721F06D}" srcOrd="1" destOrd="0" presId="urn:microsoft.com/office/officeart/2005/8/layout/hProcess3"/>
    <dgm:cxn modelId="{0C6B0DAC-A8E6-4BA8-9574-3969AB9228F1}" type="presParOf" srcId="{125E0465-1839-4353-B257-2588F721F06D}" destId="{57DAFF5D-DDFE-485A-BF4A-93351892E80F}" srcOrd="0" destOrd="0" presId="urn:microsoft.com/office/officeart/2005/8/layout/hProcess3"/>
    <dgm:cxn modelId="{9BEC9FBE-CED0-4CFB-BD82-D85F8479F2C6}" type="presParOf" srcId="{125E0465-1839-4353-B257-2588F721F06D}" destId="{DD30839F-C91A-4147-B118-273025F06526}" srcOrd="1" destOrd="0" presId="urn:microsoft.com/office/officeart/2005/8/layout/hProcess3"/>
    <dgm:cxn modelId="{A429C084-CD11-445C-A07A-61D9E21C62C4}" type="presParOf" srcId="{DD30839F-C91A-4147-B118-273025F06526}" destId="{4782FF36-084F-41EF-852B-2973CD829C13}" srcOrd="0" destOrd="0" presId="urn:microsoft.com/office/officeart/2005/8/layout/hProcess3"/>
    <dgm:cxn modelId="{40E97CF0-C1BF-4EA3-A6F4-DB9038B924E0}" type="presParOf" srcId="{DD30839F-C91A-4147-B118-273025F06526}" destId="{96D60E16-EF92-4EF0-B06A-F9F4B378AE7B}" srcOrd="1" destOrd="0" presId="urn:microsoft.com/office/officeart/2005/8/layout/hProcess3"/>
    <dgm:cxn modelId="{57EA13D8-A648-4CBA-AD2C-60ABBC81FC8F}" type="presParOf" srcId="{DD30839F-C91A-4147-B118-273025F06526}" destId="{8A6A522B-2866-4DE0-8AD5-CD678EA6D73C}" srcOrd="2" destOrd="0" presId="urn:microsoft.com/office/officeart/2005/8/layout/hProcess3"/>
    <dgm:cxn modelId="{31C0F273-FDAD-45F0-A124-3A8693439670}" type="presParOf" srcId="{DD30839F-C91A-4147-B118-273025F06526}" destId="{00DD085C-CBE1-45D2-ACF1-11C40CAD18B6}" srcOrd="3" destOrd="0" presId="urn:microsoft.com/office/officeart/2005/8/layout/hProcess3"/>
    <dgm:cxn modelId="{7661CE9A-4A3C-4F8C-AC9E-E902E2B4E075}" type="presParOf" srcId="{125E0465-1839-4353-B257-2588F721F06D}" destId="{98334A73-E810-466D-9B29-0AFE21F501F0}" srcOrd="2" destOrd="0" presId="urn:microsoft.com/office/officeart/2005/8/layout/hProcess3"/>
    <dgm:cxn modelId="{731E3C35-43FA-48F4-A87B-EF6F244A03E5}" type="presParOf" srcId="{125E0465-1839-4353-B257-2588F721F06D}" destId="{854392C7-54FE-41FE-AB4A-02F8C52E3310}" srcOrd="3" destOrd="0" presId="urn:microsoft.com/office/officeart/2005/8/layout/hProcess3"/>
    <dgm:cxn modelId="{C0341416-4024-4298-85BB-0845840CBF7A}" type="presParOf" srcId="{125E0465-1839-4353-B257-2588F721F06D}" destId="{EEB02154-D965-4642-B243-7C81A5BBB562}" srcOrd="4" destOrd="0" presId="urn:microsoft.com/office/officeart/2005/8/layout/h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E8E8AF-DED7-4951-A0D8-9B1C22F1D36B}" type="doc">
      <dgm:prSet loTypeId="urn:microsoft.com/office/officeart/2005/8/layout/hProcess3" loCatId="process" qsTypeId="urn:microsoft.com/office/officeart/2005/8/quickstyle/simple1" qsCatId="simple" csTypeId="urn:microsoft.com/office/officeart/2005/8/colors/accent1_2" csCatId="accent1" phldr="1"/>
      <dgm:spPr/>
    </dgm:pt>
    <dgm:pt modelId="{6AC2A84B-7A2C-408E-B07C-6C5ED6359ADD}">
      <dgm:prSet phldrT="[Text]" custT="1"/>
      <dgm:spPr/>
      <dgm:t>
        <a:bodyPr/>
        <a:lstStyle/>
        <a:p>
          <a:r>
            <a:rPr lang="en-US" sz="1200" b="1" dirty="0"/>
            <a:t>Poorly Aligned Culture</a:t>
          </a:r>
        </a:p>
      </dgm:t>
    </dgm:pt>
    <dgm:pt modelId="{2736E26D-E4EC-4EA1-BE42-912A09C25AC3}" type="parTrans" cxnId="{2472D5E3-B3DD-45BE-BCBC-F3C15AF46DDB}">
      <dgm:prSet/>
      <dgm:spPr/>
      <dgm:t>
        <a:bodyPr/>
        <a:lstStyle/>
        <a:p>
          <a:endParaRPr lang="en-US"/>
        </a:p>
      </dgm:t>
    </dgm:pt>
    <dgm:pt modelId="{8BBE76F7-70C9-4AE1-B5AE-590183AC4699}" type="sibTrans" cxnId="{2472D5E3-B3DD-45BE-BCBC-F3C15AF46DDB}">
      <dgm:prSet/>
      <dgm:spPr/>
      <dgm:t>
        <a:bodyPr/>
        <a:lstStyle/>
        <a:p>
          <a:endParaRPr lang="en-US"/>
        </a:p>
      </dgm:t>
    </dgm:pt>
    <dgm:pt modelId="{3879DCE1-717C-4FF6-8804-F89AF4D1B145}" type="pres">
      <dgm:prSet presAssocID="{23E8E8AF-DED7-4951-A0D8-9B1C22F1D36B}" presName="Name0" presStyleCnt="0">
        <dgm:presLayoutVars>
          <dgm:dir/>
          <dgm:animLvl val="lvl"/>
          <dgm:resizeHandles val="exact"/>
        </dgm:presLayoutVars>
      </dgm:prSet>
      <dgm:spPr/>
    </dgm:pt>
    <dgm:pt modelId="{A49D668F-5B08-422B-BD36-EB7219CEB47E}" type="pres">
      <dgm:prSet presAssocID="{23E8E8AF-DED7-4951-A0D8-9B1C22F1D36B}" presName="dummy" presStyleCnt="0"/>
      <dgm:spPr/>
    </dgm:pt>
    <dgm:pt modelId="{125E0465-1839-4353-B257-2588F721F06D}" type="pres">
      <dgm:prSet presAssocID="{23E8E8AF-DED7-4951-A0D8-9B1C22F1D36B}" presName="linH" presStyleCnt="0"/>
      <dgm:spPr/>
    </dgm:pt>
    <dgm:pt modelId="{57DAFF5D-DDFE-485A-BF4A-93351892E80F}" type="pres">
      <dgm:prSet presAssocID="{23E8E8AF-DED7-4951-A0D8-9B1C22F1D36B}" presName="padding1" presStyleCnt="0"/>
      <dgm:spPr/>
    </dgm:pt>
    <dgm:pt modelId="{DD30839F-C91A-4147-B118-273025F06526}" type="pres">
      <dgm:prSet presAssocID="{6AC2A84B-7A2C-408E-B07C-6C5ED6359ADD}" presName="linV" presStyleCnt="0"/>
      <dgm:spPr/>
    </dgm:pt>
    <dgm:pt modelId="{4782FF36-084F-41EF-852B-2973CD829C13}" type="pres">
      <dgm:prSet presAssocID="{6AC2A84B-7A2C-408E-B07C-6C5ED6359ADD}" presName="spVertical1" presStyleCnt="0"/>
      <dgm:spPr/>
    </dgm:pt>
    <dgm:pt modelId="{96D60E16-EF92-4EF0-B06A-F9F4B378AE7B}" type="pres">
      <dgm:prSet presAssocID="{6AC2A84B-7A2C-408E-B07C-6C5ED6359ADD}" presName="parTx" presStyleLbl="revTx" presStyleIdx="0" presStyleCnt="1" custAng="1877470" custLinFactNeighborX="-7910" custLinFactNeighborY="56196">
        <dgm:presLayoutVars>
          <dgm:chMax val="0"/>
          <dgm:chPref val="0"/>
          <dgm:bulletEnabled val="1"/>
        </dgm:presLayoutVars>
      </dgm:prSet>
      <dgm:spPr/>
    </dgm:pt>
    <dgm:pt modelId="{8A6A522B-2866-4DE0-8AD5-CD678EA6D73C}" type="pres">
      <dgm:prSet presAssocID="{6AC2A84B-7A2C-408E-B07C-6C5ED6359ADD}" presName="spVertical2" presStyleCnt="0"/>
      <dgm:spPr/>
    </dgm:pt>
    <dgm:pt modelId="{00DD085C-CBE1-45D2-ACF1-11C40CAD18B6}" type="pres">
      <dgm:prSet presAssocID="{6AC2A84B-7A2C-408E-B07C-6C5ED6359ADD}" presName="spVertical3" presStyleCnt="0"/>
      <dgm:spPr/>
    </dgm:pt>
    <dgm:pt modelId="{98334A73-E810-466D-9B29-0AFE21F501F0}" type="pres">
      <dgm:prSet presAssocID="{23E8E8AF-DED7-4951-A0D8-9B1C22F1D36B}" presName="padding2" presStyleCnt="0"/>
      <dgm:spPr/>
    </dgm:pt>
    <dgm:pt modelId="{854392C7-54FE-41FE-AB4A-02F8C52E3310}" type="pres">
      <dgm:prSet presAssocID="{23E8E8AF-DED7-4951-A0D8-9B1C22F1D36B}" presName="negArrow" presStyleCnt="0"/>
      <dgm:spPr/>
    </dgm:pt>
    <dgm:pt modelId="{EEB02154-D965-4642-B243-7C81A5BBB562}" type="pres">
      <dgm:prSet presAssocID="{23E8E8AF-DED7-4951-A0D8-9B1C22F1D36B}" presName="backgroundArrow" presStyleLbl="node1" presStyleIdx="0" presStyleCnt="1" custAng="12666006" custLinFactNeighborX="-10675" custLinFactNeighborY="-8676"/>
      <dgm:spPr>
        <a:solidFill>
          <a:schemeClr val="accent5">
            <a:lumMod val="60000"/>
            <a:lumOff val="40000"/>
          </a:schemeClr>
        </a:solidFill>
      </dgm:spPr>
    </dgm:pt>
  </dgm:ptLst>
  <dgm:cxnLst>
    <dgm:cxn modelId="{B651D5B5-748F-49E0-9D35-BB855152830F}" type="presOf" srcId="{23E8E8AF-DED7-4951-A0D8-9B1C22F1D36B}" destId="{3879DCE1-717C-4FF6-8804-F89AF4D1B145}" srcOrd="0" destOrd="0" presId="urn:microsoft.com/office/officeart/2005/8/layout/hProcess3"/>
    <dgm:cxn modelId="{9EDC9ADD-4C12-4A4E-86B5-CD427C7978CE}" type="presOf" srcId="{6AC2A84B-7A2C-408E-B07C-6C5ED6359ADD}" destId="{96D60E16-EF92-4EF0-B06A-F9F4B378AE7B}" srcOrd="0" destOrd="0" presId="urn:microsoft.com/office/officeart/2005/8/layout/hProcess3"/>
    <dgm:cxn modelId="{2472D5E3-B3DD-45BE-BCBC-F3C15AF46DDB}" srcId="{23E8E8AF-DED7-4951-A0D8-9B1C22F1D36B}" destId="{6AC2A84B-7A2C-408E-B07C-6C5ED6359ADD}" srcOrd="0" destOrd="0" parTransId="{2736E26D-E4EC-4EA1-BE42-912A09C25AC3}" sibTransId="{8BBE76F7-70C9-4AE1-B5AE-590183AC4699}"/>
    <dgm:cxn modelId="{3A096039-07CB-48A7-8A3A-81AD7472AD2D}" type="presParOf" srcId="{3879DCE1-717C-4FF6-8804-F89AF4D1B145}" destId="{A49D668F-5B08-422B-BD36-EB7219CEB47E}" srcOrd="0" destOrd="0" presId="urn:microsoft.com/office/officeart/2005/8/layout/hProcess3"/>
    <dgm:cxn modelId="{3CEC72C4-B8C5-4529-90E4-F577BCC34F07}" type="presParOf" srcId="{3879DCE1-717C-4FF6-8804-F89AF4D1B145}" destId="{125E0465-1839-4353-B257-2588F721F06D}" srcOrd="1" destOrd="0" presId="urn:microsoft.com/office/officeart/2005/8/layout/hProcess3"/>
    <dgm:cxn modelId="{0C6B0DAC-A8E6-4BA8-9574-3969AB9228F1}" type="presParOf" srcId="{125E0465-1839-4353-B257-2588F721F06D}" destId="{57DAFF5D-DDFE-485A-BF4A-93351892E80F}" srcOrd="0" destOrd="0" presId="urn:microsoft.com/office/officeart/2005/8/layout/hProcess3"/>
    <dgm:cxn modelId="{9BEC9FBE-CED0-4CFB-BD82-D85F8479F2C6}" type="presParOf" srcId="{125E0465-1839-4353-B257-2588F721F06D}" destId="{DD30839F-C91A-4147-B118-273025F06526}" srcOrd="1" destOrd="0" presId="urn:microsoft.com/office/officeart/2005/8/layout/hProcess3"/>
    <dgm:cxn modelId="{A429C084-CD11-445C-A07A-61D9E21C62C4}" type="presParOf" srcId="{DD30839F-C91A-4147-B118-273025F06526}" destId="{4782FF36-084F-41EF-852B-2973CD829C13}" srcOrd="0" destOrd="0" presId="urn:microsoft.com/office/officeart/2005/8/layout/hProcess3"/>
    <dgm:cxn modelId="{40E97CF0-C1BF-4EA3-A6F4-DB9038B924E0}" type="presParOf" srcId="{DD30839F-C91A-4147-B118-273025F06526}" destId="{96D60E16-EF92-4EF0-B06A-F9F4B378AE7B}" srcOrd="1" destOrd="0" presId="urn:microsoft.com/office/officeart/2005/8/layout/hProcess3"/>
    <dgm:cxn modelId="{57EA13D8-A648-4CBA-AD2C-60ABBC81FC8F}" type="presParOf" srcId="{DD30839F-C91A-4147-B118-273025F06526}" destId="{8A6A522B-2866-4DE0-8AD5-CD678EA6D73C}" srcOrd="2" destOrd="0" presId="urn:microsoft.com/office/officeart/2005/8/layout/hProcess3"/>
    <dgm:cxn modelId="{31C0F273-FDAD-45F0-A124-3A8693439670}" type="presParOf" srcId="{DD30839F-C91A-4147-B118-273025F06526}" destId="{00DD085C-CBE1-45D2-ACF1-11C40CAD18B6}" srcOrd="3" destOrd="0" presId="urn:microsoft.com/office/officeart/2005/8/layout/hProcess3"/>
    <dgm:cxn modelId="{7661CE9A-4A3C-4F8C-AC9E-E902E2B4E075}" type="presParOf" srcId="{125E0465-1839-4353-B257-2588F721F06D}" destId="{98334A73-E810-466D-9B29-0AFE21F501F0}" srcOrd="2" destOrd="0" presId="urn:microsoft.com/office/officeart/2005/8/layout/hProcess3"/>
    <dgm:cxn modelId="{731E3C35-43FA-48F4-A87B-EF6F244A03E5}" type="presParOf" srcId="{125E0465-1839-4353-B257-2588F721F06D}" destId="{854392C7-54FE-41FE-AB4A-02F8C52E3310}" srcOrd="3" destOrd="0" presId="urn:microsoft.com/office/officeart/2005/8/layout/hProcess3"/>
    <dgm:cxn modelId="{C0341416-4024-4298-85BB-0845840CBF7A}" type="presParOf" srcId="{125E0465-1839-4353-B257-2588F721F06D}" destId="{EEB02154-D965-4642-B243-7C81A5BBB562}" srcOrd="4" destOrd="0" presId="urn:microsoft.com/office/officeart/2005/8/layout/h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E8E8AF-DED7-4951-A0D8-9B1C22F1D36B}" type="doc">
      <dgm:prSet loTypeId="urn:microsoft.com/office/officeart/2005/8/layout/hProcess3" loCatId="process" qsTypeId="urn:microsoft.com/office/officeart/2005/8/quickstyle/simple1" qsCatId="simple" csTypeId="urn:microsoft.com/office/officeart/2005/8/colors/accent1_2" csCatId="accent1" phldr="1"/>
      <dgm:spPr/>
    </dgm:pt>
    <dgm:pt modelId="{6AC2A84B-7A2C-408E-B07C-6C5ED6359ADD}">
      <dgm:prSet phldrT="[Text]" custT="1"/>
      <dgm:spPr/>
      <dgm:t>
        <a:bodyPr/>
        <a:lstStyle/>
        <a:p>
          <a:r>
            <a:rPr lang="en-US" sz="1200" b="1" dirty="0"/>
            <a:t>Highly Aligned Culture</a:t>
          </a:r>
        </a:p>
      </dgm:t>
    </dgm:pt>
    <dgm:pt modelId="{2736E26D-E4EC-4EA1-BE42-912A09C25AC3}" type="parTrans" cxnId="{2472D5E3-B3DD-45BE-BCBC-F3C15AF46DDB}">
      <dgm:prSet/>
      <dgm:spPr/>
      <dgm:t>
        <a:bodyPr/>
        <a:lstStyle/>
        <a:p>
          <a:endParaRPr lang="en-US"/>
        </a:p>
      </dgm:t>
    </dgm:pt>
    <dgm:pt modelId="{8BBE76F7-70C9-4AE1-B5AE-590183AC4699}" type="sibTrans" cxnId="{2472D5E3-B3DD-45BE-BCBC-F3C15AF46DDB}">
      <dgm:prSet/>
      <dgm:spPr/>
      <dgm:t>
        <a:bodyPr/>
        <a:lstStyle/>
        <a:p>
          <a:endParaRPr lang="en-US"/>
        </a:p>
      </dgm:t>
    </dgm:pt>
    <dgm:pt modelId="{3879DCE1-717C-4FF6-8804-F89AF4D1B145}" type="pres">
      <dgm:prSet presAssocID="{23E8E8AF-DED7-4951-A0D8-9B1C22F1D36B}" presName="Name0" presStyleCnt="0">
        <dgm:presLayoutVars>
          <dgm:dir/>
          <dgm:animLvl val="lvl"/>
          <dgm:resizeHandles val="exact"/>
        </dgm:presLayoutVars>
      </dgm:prSet>
      <dgm:spPr/>
    </dgm:pt>
    <dgm:pt modelId="{A49D668F-5B08-422B-BD36-EB7219CEB47E}" type="pres">
      <dgm:prSet presAssocID="{23E8E8AF-DED7-4951-A0D8-9B1C22F1D36B}" presName="dummy" presStyleCnt="0"/>
      <dgm:spPr/>
    </dgm:pt>
    <dgm:pt modelId="{125E0465-1839-4353-B257-2588F721F06D}" type="pres">
      <dgm:prSet presAssocID="{23E8E8AF-DED7-4951-A0D8-9B1C22F1D36B}" presName="linH" presStyleCnt="0"/>
      <dgm:spPr/>
    </dgm:pt>
    <dgm:pt modelId="{57DAFF5D-DDFE-485A-BF4A-93351892E80F}" type="pres">
      <dgm:prSet presAssocID="{23E8E8AF-DED7-4951-A0D8-9B1C22F1D36B}" presName="padding1" presStyleCnt="0"/>
      <dgm:spPr/>
    </dgm:pt>
    <dgm:pt modelId="{DD30839F-C91A-4147-B118-273025F06526}" type="pres">
      <dgm:prSet presAssocID="{6AC2A84B-7A2C-408E-B07C-6C5ED6359ADD}" presName="linV" presStyleCnt="0"/>
      <dgm:spPr/>
    </dgm:pt>
    <dgm:pt modelId="{4782FF36-084F-41EF-852B-2973CD829C13}" type="pres">
      <dgm:prSet presAssocID="{6AC2A84B-7A2C-408E-B07C-6C5ED6359ADD}" presName="spVertical1" presStyleCnt="0"/>
      <dgm:spPr/>
    </dgm:pt>
    <dgm:pt modelId="{96D60E16-EF92-4EF0-B06A-F9F4B378AE7B}" type="pres">
      <dgm:prSet presAssocID="{6AC2A84B-7A2C-408E-B07C-6C5ED6359ADD}" presName="parTx" presStyleLbl="revTx" presStyleIdx="0" presStyleCnt="1">
        <dgm:presLayoutVars>
          <dgm:chMax val="0"/>
          <dgm:chPref val="0"/>
          <dgm:bulletEnabled val="1"/>
        </dgm:presLayoutVars>
      </dgm:prSet>
      <dgm:spPr/>
    </dgm:pt>
    <dgm:pt modelId="{8A6A522B-2866-4DE0-8AD5-CD678EA6D73C}" type="pres">
      <dgm:prSet presAssocID="{6AC2A84B-7A2C-408E-B07C-6C5ED6359ADD}" presName="spVertical2" presStyleCnt="0"/>
      <dgm:spPr/>
    </dgm:pt>
    <dgm:pt modelId="{00DD085C-CBE1-45D2-ACF1-11C40CAD18B6}" type="pres">
      <dgm:prSet presAssocID="{6AC2A84B-7A2C-408E-B07C-6C5ED6359ADD}" presName="spVertical3" presStyleCnt="0"/>
      <dgm:spPr/>
    </dgm:pt>
    <dgm:pt modelId="{98334A73-E810-466D-9B29-0AFE21F501F0}" type="pres">
      <dgm:prSet presAssocID="{23E8E8AF-DED7-4951-A0D8-9B1C22F1D36B}" presName="padding2" presStyleCnt="0"/>
      <dgm:spPr/>
    </dgm:pt>
    <dgm:pt modelId="{854392C7-54FE-41FE-AB4A-02F8C52E3310}" type="pres">
      <dgm:prSet presAssocID="{23E8E8AF-DED7-4951-A0D8-9B1C22F1D36B}" presName="negArrow" presStyleCnt="0"/>
      <dgm:spPr/>
    </dgm:pt>
    <dgm:pt modelId="{EEB02154-D965-4642-B243-7C81A5BBB562}" type="pres">
      <dgm:prSet presAssocID="{23E8E8AF-DED7-4951-A0D8-9B1C22F1D36B}" presName="backgroundArrow" presStyleLbl="node1" presStyleIdx="0" presStyleCnt="1" custAng="0"/>
      <dgm:spPr>
        <a:solidFill>
          <a:schemeClr val="accent6">
            <a:lumMod val="60000"/>
            <a:lumOff val="40000"/>
          </a:schemeClr>
        </a:solidFill>
      </dgm:spPr>
    </dgm:pt>
  </dgm:ptLst>
  <dgm:cxnLst>
    <dgm:cxn modelId="{B651D5B5-748F-49E0-9D35-BB855152830F}" type="presOf" srcId="{23E8E8AF-DED7-4951-A0D8-9B1C22F1D36B}" destId="{3879DCE1-717C-4FF6-8804-F89AF4D1B145}" srcOrd="0" destOrd="0" presId="urn:microsoft.com/office/officeart/2005/8/layout/hProcess3"/>
    <dgm:cxn modelId="{9EDC9ADD-4C12-4A4E-86B5-CD427C7978CE}" type="presOf" srcId="{6AC2A84B-7A2C-408E-B07C-6C5ED6359ADD}" destId="{96D60E16-EF92-4EF0-B06A-F9F4B378AE7B}" srcOrd="0" destOrd="0" presId="urn:microsoft.com/office/officeart/2005/8/layout/hProcess3"/>
    <dgm:cxn modelId="{2472D5E3-B3DD-45BE-BCBC-F3C15AF46DDB}" srcId="{23E8E8AF-DED7-4951-A0D8-9B1C22F1D36B}" destId="{6AC2A84B-7A2C-408E-B07C-6C5ED6359ADD}" srcOrd="0" destOrd="0" parTransId="{2736E26D-E4EC-4EA1-BE42-912A09C25AC3}" sibTransId="{8BBE76F7-70C9-4AE1-B5AE-590183AC4699}"/>
    <dgm:cxn modelId="{3A096039-07CB-48A7-8A3A-81AD7472AD2D}" type="presParOf" srcId="{3879DCE1-717C-4FF6-8804-F89AF4D1B145}" destId="{A49D668F-5B08-422B-BD36-EB7219CEB47E}" srcOrd="0" destOrd="0" presId="urn:microsoft.com/office/officeart/2005/8/layout/hProcess3"/>
    <dgm:cxn modelId="{3CEC72C4-B8C5-4529-90E4-F577BCC34F07}" type="presParOf" srcId="{3879DCE1-717C-4FF6-8804-F89AF4D1B145}" destId="{125E0465-1839-4353-B257-2588F721F06D}" srcOrd="1" destOrd="0" presId="urn:microsoft.com/office/officeart/2005/8/layout/hProcess3"/>
    <dgm:cxn modelId="{0C6B0DAC-A8E6-4BA8-9574-3969AB9228F1}" type="presParOf" srcId="{125E0465-1839-4353-B257-2588F721F06D}" destId="{57DAFF5D-DDFE-485A-BF4A-93351892E80F}" srcOrd="0" destOrd="0" presId="urn:microsoft.com/office/officeart/2005/8/layout/hProcess3"/>
    <dgm:cxn modelId="{9BEC9FBE-CED0-4CFB-BD82-D85F8479F2C6}" type="presParOf" srcId="{125E0465-1839-4353-B257-2588F721F06D}" destId="{DD30839F-C91A-4147-B118-273025F06526}" srcOrd="1" destOrd="0" presId="urn:microsoft.com/office/officeart/2005/8/layout/hProcess3"/>
    <dgm:cxn modelId="{A429C084-CD11-445C-A07A-61D9E21C62C4}" type="presParOf" srcId="{DD30839F-C91A-4147-B118-273025F06526}" destId="{4782FF36-084F-41EF-852B-2973CD829C13}" srcOrd="0" destOrd="0" presId="urn:microsoft.com/office/officeart/2005/8/layout/hProcess3"/>
    <dgm:cxn modelId="{40E97CF0-C1BF-4EA3-A6F4-DB9038B924E0}" type="presParOf" srcId="{DD30839F-C91A-4147-B118-273025F06526}" destId="{96D60E16-EF92-4EF0-B06A-F9F4B378AE7B}" srcOrd="1" destOrd="0" presId="urn:microsoft.com/office/officeart/2005/8/layout/hProcess3"/>
    <dgm:cxn modelId="{57EA13D8-A648-4CBA-AD2C-60ABBC81FC8F}" type="presParOf" srcId="{DD30839F-C91A-4147-B118-273025F06526}" destId="{8A6A522B-2866-4DE0-8AD5-CD678EA6D73C}" srcOrd="2" destOrd="0" presId="urn:microsoft.com/office/officeart/2005/8/layout/hProcess3"/>
    <dgm:cxn modelId="{31C0F273-FDAD-45F0-A124-3A8693439670}" type="presParOf" srcId="{DD30839F-C91A-4147-B118-273025F06526}" destId="{00DD085C-CBE1-45D2-ACF1-11C40CAD18B6}" srcOrd="3" destOrd="0" presId="urn:microsoft.com/office/officeart/2005/8/layout/hProcess3"/>
    <dgm:cxn modelId="{7661CE9A-4A3C-4F8C-AC9E-E902E2B4E075}" type="presParOf" srcId="{125E0465-1839-4353-B257-2588F721F06D}" destId="{98334A73-E810-466D-9B29-0AFE21F501F0}" srcOrd="2" destOrd="0" presId="urn:microsoft.com/office/officeart/2005/8/layout/hProcess3"/>
    <dgm:cxn modelId="{731E3C35-43FA-48F4-A87B-EF6F244A03E5}" type="presParOf" srcId="{125E0465-1839-4353-B257-2588F721F06D}" destId="{854392C7-54FE-41FE-AB4A-02F8C52E3310}" srcOrd="3" destOrd="0" presId="urn:microsoft.com/office/officeart/2005/8/layout/hProcess3"/>
    <dgm:cxn modelId="{C0341416-4024-4298-85BB-0845840CBF7A}" type="presParOf" srcId="{125E0465-1839-4353-B257-2588F721F06D}" destId="{EEB02154-D965-4642-B243-7C81A5BBB562}" srcOrd="4" destOrd="0" presId="urn:microsoft.com/office/officeart/2005/8/layout/hProcess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13E33-37F1-4F96-A4E4-1FDC3CE020AB}">
      <dsp:nvSpPr>
        <dsp:cNvPr id="0" name=""/>
        <dsp:cNvSpPr/>
      </dsp:nvSpPr>
      <dsp:spPr>
        <a:xfrm>
          <a:off x="0" y="0"/>
          <a:ext cx="5053556" cy="2736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845968-5A00-4F1B-A8F6-248B997A3037}">
      <dsp:nvSpPr>
        <dsp:cNvPr id="0" name=""/>
        <dsp:cNvSpPr/>
      </dsp:nvSpPr>
      <dsp:spPr>
        <a:xfrm>
          <a:off x="407640" y="706481"/>
          <a:ext cx="4140560" cy="13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6080" rIns="0" bIns="386080" numCol="1" spcCol="1270" anchor="ctr" anchorCtr="0">
          <a:noAutofit/>
        </a:bodyPr>
        <a:lstStyle/>
        <a:p>
          <a:pPr marL="0" lvl="0" indent="0" algn="ctr" defTabSz="1689100">
            <a:lnSpc>
              <a:spcPct val="90000"/>
            </a:lnSpc>
            <a:spcBef>
              <a:spcPct val="0"/>
            </a:spcBef>
            <a:spcAft>
              <a:spcPct val="35000"/>
            </a:spcAft>
            <a:buNone/>
          </a:pPr>
          <a:r>
            <a:rPr lang="en-US" sz="3800" kern="1200" dirty="0"/>
            <a:t>Culture</a:t>
          </a:r>
        </a:p>
      </dsp:txBody>
      <dsp:txXfrm>
        <a:off x="407640" y="706481"/>
        <a:ext cx="4140560" cy="136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02154-D965-4642-B243-7C81A5BBB562}">
      <dsp:nvSpPr>
        <dsp:cNvPr id="0" name=""/>
        <dsp:cNvSpPr/>
      </dsp:nvSpPr>
      <dsp:spPr>
        <a:xfrm rot="10800000">
          <a:off x="0" y="34797"/>
          <a:ext cx="1803916" cy="792000"/>
        </a:xfrm>
        <a:prstGeom prst="rightArrow">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60E16-EF92-4EF0-B06A-F9F4B378AE7B}">
      <dsp:nvSpPr>
        <dsp:cNvPr id="0" name=""/>
        <dsp:cNvSpPr/>
      </dsp:nvSpPr>
      <dsp:spPr>
        <a:xfrm>
          <a:off x="145511" y="232797"/>
          <a:ext cx="1478013"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en-US" sz="1200" b="1" kern="1200" dirty="0"/>
            <a:t>Misaligned Culture</a:t>
          </a:r>
        </a:p>
      </dsp:txBody>
      <dsp:txXfrm>
        <a:off x="145511" y="232797"/>
        <a:ext cx="1478013" cy="39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02154-D965-4642-B243-7C81A5BBB562}">
      <dsp:nvSpPr>
        <dsp:cNvPr id="0" name=""/>
        <dsp:cNvSpPr/>
      </dsp:nvSpPr>
      <dsp:spPr>
        <a:xfrm rot="20028773">
          <a:off x="0" y="123781"/>
          <a:ext cx="1970597" cy="864000"/>
        </a:xfrm>
        <a:prstGeom prst="rightArrow">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60E16-EF92-4EF0-B06A-F9F4B378AE7B}">
      <dsp:nvSpPr>
        <dsp:cNvPr id="0" name=""/>
        <dsp:cNvSpPr/>
      </dsp:nvSpPr>
      <dsp:spPr>
        <a:xfrm rot="20006469">
          <a:off x="135205" y="385033"/>
          <a:ext cx="1614580" cy="4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en-US" sz="1200" b="1" kern="1200" dirty="0"/>
            <a:t>Moderately Aligned Culture</a:t>
          </a:r>
        </a:p>
      </dsp:txBody>
      <dsp:txXfrm>
        <a:off x="135205" y="385033"/>
        <a:ext cx="1614580" cy="432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02154-D965-4642-B243-7C81A5BBB562}">
      <dsp:nvSpPr>
        <dsp:cNvPr id="0" name=""/>
        <dsp:cNvSpPr/>
      </dsp:nvSpPr>
      <dsp:spPr>
        <a:xfrm rot="12666006">
          <a:off x="-192568" y="34797"/>
          <a:ext cx="1803916" cy="792000"/>
        </a:xfrm>
        <a:prstGeom prst="rightArrow">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60E16-EF92-4EF0-B06A-F9F4B378AE7B}">
      <dsp:nvSpPr>
        <dsp:cNvPr id="0" name=""/>
        <dsp:cNvSpPr/>
      </dsp:nvSpPr>
      <dsp:spPr>
        <a:xfrm rot="1877470">
          <a:off x="28600" y="232797"/>
          <a:ext cx="1478013"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en-US" sz="1200" b="1" kern="1200" dirty="0"/>
            <a:t>Poorly Aligned Culture</a:t>
          </a:r>
        </a:p>
      </dsp:txBody>
      <dsp:txXfrm>
        <a:off x="28600" y="232797"/>
        <a:ext cx="1478013" cy="39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02154-D965-4642-B243-7C81A5BBB562}">
      <dsp:nvSpPr>
        <dsp:cNvPr id="0" name=""/>
        <dsp:cNvSpPr/>
      </dsp:nvSpPr>
      <dsp:spPr>
        <a:xfrm>
          <a:off x="0" y="13542"/>
          <a:ext cx="1970596" cy="864000"/>
        </a:xfrm>
        <a:prstGeom prst="rightArrow">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60E16-EF92-4EF0-B06A-F9F4B378AE7B}">
      <dsp:nvSpPr>
        <dsp:cNvPr id="0" name=""/>
        <dsp:cNvSpPr/>
      </dsp:nvSpPr>
      <dsp:spPr>
        <a:xfrm>
          <a:off x="158956" y="229542"/>
          <a:ext cx="1614580" cy="4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en-US" sz="1200" b="1" kern="1200" dirty="0"/>
            <a:t>Highly Aligned Culture</a:t>
          </a:r>
        </a:p>
      </dsp:txBody>
      <dsp:txXfrm>
        <a:off x="158956" y="229542"/>
        <a:ext cx="1614580" cy="432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1208F8-C77B-D74F-B744-251287BDCA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BC6985-D59B-ED4C-A70C-2CC55C24F9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3E7B4C-DAAA-FF42-ACC3-9082998C8051}" type="datetimeFigureOut">
              <a:rPr lang="en-US" smtClean="0"/>
              <a:t>5/6/2024</a:t>
            </a:fld>
            <a:endParaRPr lang="en-US" dirty="0"/>
          </a:p>
        </p:txBody>
      </p:sp>
      <p:sp>
        <p:nvSpPr>
          <p:cNvPr id="4" name="Footer Placeholder 3">
            <a:extLst>
              <a:ext uri="{FF2B5EF4-FFF2-40B4-BE49-F238E27FC236}">
                <a16:creationId xmlns:a16="http://schemas.microsoft.com/office/drawing/2014/main" id="{051E5110-3723-1A4C-BFBF-177D32FB58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34C7CFF-5960-0D4B-B26E-EF7C0C1C7D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680314-2679-CC4D-9663-C842C457AE93}" type="slidenum">
              <a:rPr lang="en-US" smtClean="0"/>
              <a:t>‹#›</a:t>
            </a:fld>
            <a:endParaRPr lang="en-US" dirty="0"/>
          </a:p>
        </p:txBody>
      </p:sp>
    </p:spTree>
    <p:extLst>
      <p:ext uri="{BB962C8B-B14F-4D97-AF65-F5344CB8AC3E}">
        <p14:creationId xmlns:p14="http://schemas.microsoft.com/office/powerpoint/2010/main" val="2895943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68709531"/>
      </p:ext>
    </p:extLst>
  </p:cSld>
  <p:clrMap bg1="lt1" tx1="dk1" bg2="lt2" tx2="dk2" accent1="accent1" accent2="accent2" accent3="accent3" accent4="accent4" accent5="accent5" accent6="accent6" hlink="hlink" folHlink="folHlink"/>
  <p:notesStyle>
    <a:lvl1pPr latinLnBrk="0">
      <a:defRPr sz="995">
        <a:latin typeface="+mj-lt"/>
        <a:ea typeface="+mj-ea"/>
        <a:cs typeface="+mj-cs"/>
        <a:sym typeface="Open Sans Regular"/>
      </a:defRPr>
    </a:lvl1pPr>
    <a:lvl2pPr indent="189591" latinLnBrk="0">
      <a:defRPr sz="995">
        <a:latin typeface="+mj-lt"/>
        <a:ea typeface="+mj-ea"/>
        <a:cs typeface="+mj-cs"/>
        <a:sym typeface="Open Sans Regular"/>
      </a:defRPr>
    </a:lvl2pPr>
    <a:lvl3pPr indent="379182" latinLnBrk="0">
      <a:defRPr sz="995">
        <a:latin typeface="+mj-lt"/>
        <a:ea typeface="+mj-ea"/>
        <a:cs typeface="+mj-cs"/>
        <a:sym typeface="Open Sans Regular"/>
      </a:defRPr>
    </a:lvl3pPr>
    <a:lvl4pPr indent="568773" latinLnBrk="0">
      <a:defRPr sz="995">
        <a:latin typeface="+mj-lt"/>
        <a:ea typeface="+mj-ea"/>
        <a:cs typeface="+mj-cs"/>
        <a:sym typeface="Open Sans Regular"/>
      </a:defRPr>
    </a:lvl4pPr>
    <a:lvl5pPr indent="758364" latinLnBrk="0">
      <a:defRPr sz="995">
        <a:latin typeface="+mj-lt"/>
        <a:ea typeface="+mj-ea"/>
        <a:cs typeface="+mj-cs"/>
        <a:sym typeface="Open Sans Regular"/>
      </a:defRPr>
    </a:lvl5pPr>
    <a:lvl6pPr indent="947957" latinLnBrk="0">
      <a:defRPr sz="995">
        <a:latin typeface="+mj-lt"/>
        <a:ea typeface="+mj-ea"/>
        <a:cs typeface="+mj-cs"/>
        <a:sym typeface="Open Sans Regular"/>
      </a:defRPr>
    </a:lvl6pPr>
    <a:lvl7pPr indent="1137547" latinLnBrk="0">
      <a:defRPr sz="995">
        <a:latin typeface="+mj-lt"/>
        <a:ea typeface="+mj-ea"/>
        <a:cs typeface="+mj-cs"/>
        <a:sym typeface="Open Sans Regular"/>
      </a:defRPr>
    </a:lvl7pPr>
    <a:lvl8pPr indent="1327139" latinLnBrk="0">
      <a:defRPr sz="995">
        <a:latin typeface="+mj-lt"/>
        <a:ea typeface="+mj-ea"/>
        <a:cs typeface="+mj-cs"/>
        <a:sym typeface="Open Sans Regular"/>
      </a:defRPr>
    </a:lvl8pPr>
    <a:lvl9pPr indent="1516730" latinLnBrk="0">
      <a:defRPr sz="995">
        <a:latin typeface="+mj-lt"/>
        <a:ea typeface="+mj-ea"/>
        <a:cs typeface="+mj-cs"/>
        <a:sym typeface="Open Sans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Tree>
    <p:extLst>
      <p:ext uri="{BB962C8B-B14F-4D97-AF65-F5344CB8AC3E}">
        <p14:creationId xmlns:p14="http://schemas.microsoft.com/office/powerpoint/2010/main" val="236168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5374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a:extLst>
              <a:ext uri="{FF2B5EF4-FFF2-40B4-BE49-F238E27FC236}">
                <a16:creationId xmlns:a16="http://schemas.microsoft.com/office/drawing/2014/main" id="{74335AB1-90C4-4C0F-A533-F1DA65B7FA58}"/>
              </a:ext>
            </a:extLst>
          </p:cNvPr>
          <p:cNvSpPr>
            <a:spLocks noGrp="1" noChangeArrowheads="1"/>
          </p:cNvSpPr>
          <p:nvPr>
            <p:ph type="sldNum" sz="quarter" idx="5"/>
          </p:nvPr>
        </p:nvSpPr>
        <p:spPr>
          <a:noFill/>
        </p:spPr>
        <p:txBody>
          <a:bodyPr/>
          <a:lstStyle>
            <a:lvl1pPr defTabSz="923925">
              <a:defRPr sz="2000" b="1">
                <a:solidFill>
                  <a:schemeClr val="bg2"/>
                </a:solidFill>
                <a:latin typeface="Arial" panose="020B0604020202020204" pitchFamily="34" charset="0"/>
              </a:defRPr>
            </a:lvl1pPr>
            <a:lvl2pPr marL="742950" indent="-285750" defTabSz="923925">
              <a:defRPr sz="2000" b="1">
                <a:solidFill>
                  <a:schemeClr val="bg2"/>
                </a:solidFill>
                <a:latin typeface="Arial" panose="020B0604020202020204" pitchFamily="34" charset="0"/>
              </a:defRPr>
            </a:lvl2pPr>
            <a:lvl3pPr marL="1143000" indent="-228600" defTabSz="923925">
              <a:defRPr sz="2000" b="1">
                <a:solidFill>
                  <a:schemeClr val="bg2"/>
                </a:solidFill>
                <a:latin typeface="Arial" panose="020B0604020202020204" pitchFamily="34" charset="0"/>
              </a:defRPr>
            </a:lvl3pPr>
            <a:lvl4pPr marL="1600200" indent="-228600" defTabSz="923925">
              <a:defRPr sz="2000" b="1">
                <a:solidFill>
                  <a:schemeClr val="bg2"/>
                </a:solidFill>
                <a:latin typeface="Arial" panose="020B0604020202020204" pitchFamily="34" charset="0"/>
              </a:defRPr>
            </a:lvl4pPr>
            <a:lvl5pPr marL="2057400" indent="-228600" defTabSz="923925">
              <a:defRPr sz="2000" b="1">
                <a:solidFill>
                  <a:schemeClr val="bg2"/>
                </a:solidFill>
                <a:latin typeface="Arial" panose="020B0604020202020204" pitchFamily="34" charset="0"/>
              </a:defRPr>
            </a:lvl5pPr>
            <a:lvl6pPr marL="2514600" indent="-228600" defTabSz="923925" eaLnBrk="0" fontAlgn="base" hangingPunct="0">
              <a:spcBef>
                <a:spcPct val="0"/>
              </a:spcBef>
              <a:spcAft>
                <a:spcPct val="0"/>
              </a:spcAft>
              <a:defRPr sz="2000" b="1">
                <a:solidFill>
                  <a:schemeClr val="bg2"/>
                </a:solidFill>
                <a:latin typeface="Arial" panose="020B0604020202020204" pitchFamily="34" charset="0"/>
              </a:defRPr>
            </a:lvl6pPr>
            <a:lvl7pPr marL="2971800" indent="-228600" defTabSz="923925" eaLnBrk="0" fontAlgn="base" hangingPunct="0">
              <a:spcBef>
                <a:spcPct val="0"/>
              </a:spcBef>
              <a:spcAft>
                <a:spcPct val="0"/>
              </a:spcAft>
              <a:defRPr sz="2000" b="1">
                <a:solidFill>
                  <a:schemeClr val="bg2"/>
                </a:solidFill>
                <a:latin typeface="Arial" panose="020B0604020202020204" pitchFamily="34" charset="0"/>
              </a:defRPr>
            </a:lvl7pPr>
            <a:lvl8pPr marL="3429000" indent="-228600" defTabSz="923925" eaLnBrk="0" fontAlgn="base" hangingPunct="0">
              <a:spcBef>
                <a:spcPct val="0"/>
              </a:spcBef>
              <a:spcAft>
                <a:spcPct val="0"/>
              </a:spcAft>
              <a:defRPr sz="2000" b="1">
                <a:solidFill>
                  <a:schemeClr val="bg2"/>
                </a:solidFill>
                <a:latin typeface="Arial" panose="020B0604020202020204" pitchFamily="34" charset="0"/>
              </a:defRPr>
            </a:lvl8pPr>
            <a:lvl9pPr marL="3886200" indent="-228600" defTabSz="923925" eaLnBrk="0" fontAlgn="base" hangingPunct="0">
              <a:spcBef>
                <a:spcPct val="0"/>
              </a:spcBef>
              <a:spcAft>
                <a:spcPct val="0"/>
              </a:spcAft>
              <a:defRPr sz="2000" b="1">
                <a:solidFill>
                  <a:schemeClr val="bg2"/>
                </a:solidFill>
                <a:latin typeface="Arial" panose="020B0604020202020204" pitchFamily="34" charset="0"/>
              </a:defRPr>
            </a:lvl9pPr>
          </a:lstStyle>
          <a:p>
            <a:fld id="{3F9CC306-6787-49EB-A604-B2CADF30E579}" type="slidenum">
              <a:rPr lang="en-US" altLang="en-US" sz="1000" b="0" smtClean="0">
                <a:solidFill>
                  <a:schemeClr val="tx1"/>
                </a:solidFill>
                <a:latin typeface="Times New Roman" panose="02020603050405020304" pitchFamily="18" charset="0"/>
              </a:rPr>
              <a:pPr/>
              <a:t>13</a:t>
            </a:fld>
            <a:endParaRPr lang="en-US" altLang="en-US" sz="1000" b="0" dirty="0">
              <a:solidFill>
                <a:schemeClr val="tx1"/>
              </a:solidFill>
              <a:latin typeface="Times New Roman" panose="02020603050405020304" pitchFamily="18" charset="0"/>
            </a:endParaRPr>
          </a:p>
        </p:txBody>
      </p:sp>
      <p:sp>
        <p:nvSpPr>
          <p:cNvPr id="165891" name="Rectangle 2">
            <a:extLst>
              <a:ext uri="{FF2B5EF4-FFF2-40B4-BE49-F238E27FC236}">
                <a16:creationId xmlns:a16="http://schemas.microsoft.com/office/drawing/2014/main" id="{12D3A234-D17C-4375-BB4C-1C4AA5A43882}"/>
              </a:ext>
            </a:extLst>
          </p:cNvPr>
          <p:cNvSpPr>
            <a:spLocks noGrp="1" noChangeArrowheads="1"/>
          </p:cNvSpPr>
          <p:nvPr>
            <p:ph type="body" idx="1"/>
          </p:nvPr>
        </p:nvSpPr>
        <p:spPr>
          <a:xfrm>
            <a:off x="923925" y="4481513"/>
            <a:ext cx="5086350" cy="405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0" tIns="44903" rIns="91410" bIns="44903"/>
          <a:lstStyle/>
          <a:p>
            <a:endParaRPr lang="en-US" altLang="en-US" dirty="0"/>
          </a:p>
        </p:txBody>
      </p:sp>
      <p:sp>
        <p:nvSpPr>
          <p:cNvPr id="165892" name="Rectangle 3">
            <a:extLst>
              <a:ext uri="{FF2B5EF4-FFF2-40B4-BE49-F238E27FC236}">
                <a16:creationId xmlns:a16="http://schemas.microsoft.com/office/drawing/2014/main" id="{6E8D4B7E-52FE-4C55-A621-AB8367D1C5F8}"/>
              </a:ext>
            </a:extLst>
          </p:cNvPr>
          <p:cNvSpPr>
            <a:spLocks noGrp="1" noRot="1" noChangeAspect="1" noChangeArrowheads="1" noTextEdit="1"/>
          </p:cNvSpPr>
          <p:nvPr>
            <p:ph type="sldImg"/>
          </p:nvPr>
        </p:nvSpPr>
        <p:spPr>
          <a:xfrm>
            <a:off x="406400" y="592138"/>
            <a:ext cx="6132513" cy="3449637"/>
          </a:xfrm>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43222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11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669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171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440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209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169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9907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9683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03F42E-D4E9-6348-965A-BC98EA3F47AF}"/>
              </a:ext>
            </a:extLst>
          </p:cNvPr>
          <p:cNvSpPr/>
          <p:nvPr userDrawn="1"/>
        </p:nvSpPr>
        <p:spPr>
          <a:xfrm>
            <a:off x="0" y="1"/>
            <a:ext cx="10113963" cy="568801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dirty="0"/>
          </a:p>
        </p:txBody>
      </p:sp>
      <p:pic>
        <p:nvPicPr>
          <p:cNvPr id="40" name="Picture 39">
            <a:extLst>
              <a:ext uri="{FF2B5EF4-FFF2-40B4-BE49-F238E27FC236}">
                <a16:creationId xmlns:a16="http://schemas.microsoft.com/office/drawing/2014/main" id="{1C445199-0DFC-7144-BD25-E090DDB255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7534275" y="-3"/>
            <a:ext cx="2579688" cy="5688015"/>
          </a:xfrm>
          <a:prstGeom prst="rect">
            <a:avLst/>
          </a:prstGeom>
        </p:spPr>
      </p:pic>
      <p:sp>
        <p:nvSpPr>
          <p:cNvPr id="8" name="Text Placeholder 11"/>
          <p:cNvSpPr>
            <a:spLocks noGrp="1"/>
          </p:cNvSpPr>
          <p:nvPr>
            <p:ph type="body" sz="quarter" idx="11" hasCustomPrompt="1"/>
          </p:nvPr>
        </p:nvSpPr>
        <p:spPr>
          <a:xfrm>
            <a:off x="333374" y="4375473"/>
            <a:ext cx="3810001" cy="280451"/>
          </a:xfrm>
          <a:prstGeom prst="rect">
            <a:avLst/>
          </a:prstGeom>
        </p:spPr>
        <p:txBody>
          <a:bodyPr lIns="0" tIns="0" rIns="0" bIns="0" anchor="ctr">
            <a:noAutofit/>
          </a:bodyPr>
          <a:lstStyle>
            <a:lvl1pPr marL="0" indent="0">
              <a:buNone/>
              <a:defRPr sz="1279" b="1" cap="all" spc="240" baseline="0">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MONTH XX, 2022</a:t>
            </a:r>
          </a:p>
        </p:txBody>
      </p:sp>
      <p:sp>
        <p:nvSpPr>
          <p:cNvPr id="10" name="Text Placeholder 13"/>
          <p:cNvSpPr>
            <a:spLocks noGrp="1"/>
          </p:cNvSpPr>
          <p:nvPr>
            <p:ph type="body" sz="quarter" idx="12" hasCustomPrompt="1"/>
          </p:nvPr>
        </p:nvSpPr>
        <p:spPr>
          <a:xfrm>
            <a:off x="333373" y="4725708"/>
            <a:ext cx="5410201" cy="417856"/>
          </a:xfrm>
          <a:prstGeom prst="rect">
            <a:avLst/>
          </a:prstGeom>
        </p:spPr>
        <p:txBody>
          <a:bodyPr lIns="0" tIns="0" rIns="0" bIns="0">
            <a:noAutofit/>
          </a:bodyPr>
          <a:lstStyle>
            <a:lvl1pPr marL="0" indent="0">
              <a:lnSpc>
                <a:spcPct val="100000"/>
              </a:lnSpc>
              <a:spcBef>
                <a:spcPts val="0"/>
              </a:spcBef>
              <a:buNone/>
              <a:defRPr sz="1279">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Presenter’s Name</a:t>
            </a:r>
          </a:p>
          <a:p>
            <a:pPr lvl="0"/>
            <a:r>
              <a:rPr lang="en-US" dirty="0"/>
              <a:t>Presenter’s Title</a:t>
            </a:r>
          </a:p>
        </p:txBody>
      </p:sp>
      <p:pic>
        <p:nvPicPr>
          <p:cNvPr id="27" name="Picture 26">
            <a:extLst>
              <a:ext uri="{FF2B5EF4-FFF2-40B4-BE49-F238E27FC236}">
                <a16:creationId xmlns:a16="http://schemas.microsoft.com/office/drawing/2014/main" id="{667B7352-558A-AF45-8D6F-2058EEC251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34275" y="-2"/>
            <a:ext cx="2579688" cy="2579194"/>
          </a:xfrm>
          <a:prstGeom prst="rect">
            <a:avLst/>
          </a:prstGeom>
        </p:spPr>
      </p:pic>
      <p:sp>
        <p:nvSpPr>
          <p:cNvPr id="9" name="TextBox 8">
            <a:extLst>
              <a:ext uri="{FF2B5EF4-FFF2-40B4-BE49-F238E27FC236}">
                <a16:creationId xmlns:a16="http://schemas.microsoft.com/office/drawing/2014/main" id="{3B31BC1E-DB32-794C-9D87-536CEA2493AF}"/>
              </a:ext>
            </a:extLst>
          </p:cNvPr>
          <p:cNvSpPr txBox="1"/>
          <p:nvPr userDrawn="1"/>
        </p:nvSpPr>
        <p:spPr>
          <a:xfrm>
            <a:off x="333374" y="5419261"/>
            <a:ext cx="2722895" cy="110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730857" rtl="0" fontAlgn="auto" latinLnBrk="0" hangingPunct="0">
              <a:lnSpc>
                <a:spcPct val="100000"/>
              </a:lnSpc>
              <a:spcBef>
                <a:spcPts val="0"/>
              </a:spcBef>
              <a:spcAft>
                <a:spcPts val="0"/>
              </a:spcAft>
              <a:buClrTx/>
              <a:buSzTx/>
              <a:buFontTx/>
              <a:buNone/>
              <a:tabLst/>
            </a:pPr>
            <a:r>
              <a:rPr kumimoji="0" lang="en-US" sz="719" b="0" i="0" u="none" strike="noStrike" cap="none" spc="0" normalizeH="0" baseline="0" dirty="0">
                <a:ln>
                  <a:noFill/>
                </a:ln>
                <a:solidFill>
                  <a:schemeClr val="tx2"/>
                </a:solidFill>
                <a:effectLst/>
                <a:uFillTx/>
                <a:latin typeface="Arial" panose="020B0604020202020204" pitchFamily="34" charset="0"/>
                <a:ea typeface="Calibri"/>
                <a:cs typeface="Arial" panose="020B0604020202020204" pitchFamily="34" charset="0"/>
                <a:sym typeface="Calibri"/>
              </a:rPr>
              <a:t>© 2024 Carnegie Mellon University</a:t>
            </a:r>
          </a:p>
        </p:txBody>
      </p:sp>
      <p:cxnSp>
        <p:nvCxnSpPr>
          <p:cNvPr id="11" name="Straight Connector 10">
            <a:extLst>
              <a:ext uri="{FF2B5EF4-FFF2-40B4-BE49-F238E27FC236}">
                <a16:creationId xmlns:a16="http://schemas.microsoft.com/office/drawing/2014/main" id="{AA5B969F-22FD-E442-966E-15ED06BC6FC3}"/>
              </a:ext>
            </a:extLst>
          </p:cNvPr>
          <p:cNvCxnSpPr>
            <a:cxnSpLocks/>
          </p:cNvCxnSpPr>
          <p:nvPr userDrawn="1"/>
        </p:nvCxnSpPr>
        <p:spPr>
          <a:xfrm>
            <a:off x="7534275" y="2579192"/>
            <a:ext cx="2579688" cy="0"/>
          </a:xfrm>
          <a:prstGeom prst="line">
            <a:avLst/>
          </a:prstGeom>
          <a:noFill/>
          <a:ln w="12700" cap="flat">
            <a:solidFill>
              <a:schemeClr val="bg1">
                <a:lumMod val="85000"/>
              </a:schemeClr>
            </a:solidFill>
            <a:prstDash val="solid"/>
            <a:miter lim="800000"/>
          </a:ln>
          <a:effectLst/>
          <a:sp3d/>
        </p:spPr>
        <p:style>
          <a:lnRef idx="0">
            <a:scrgbClr r="0" g="0" b="0"/>
          </a:lnRef>
          <a:fillRef idx="0">
            <a:scrgbClr r="0" g="0" b="0"/>
          </a:fillRef>
          <a:effectRef idx="0">
            <a:scrgbClr r="0" g="0" b="0"/>
          </a:effectRef>
          <a:fontRef idx="none"/>
        </p:style>
      </p:cxnSp>
      <p:sp>
        <p:nvSpPr>
          <p:cNvPr id="2" name="TextBox 1">
            <a:extLst>
              <a:ext uri="{FF2B5EF4-FFF2-40B4-BE49-F238E27FC236}">
                <a16:creationId xmlns:a16="http://schemas.microsoft.com/office/drawing/2014/main" id="{B841FBE9-3557-E91F-2469-94BBF8DEE59D}"/>
              </a:ext>
            </a:extLst>
          </p:cNvPr>
          <p:cNvSpPr txBox="1"/>
          <p:nvPr userDrawn="1"/>
        </p:nvSpPr>
        <p:spPr>
          <a:xfrm>
            <a:off x="4333876" y="5391373"/>
            <a:ext cx="3009900" cy="229530"/>
          </a:xfrm>
          <a:prstGeom prst="rect">
            <a:avLst/>
          </a:prstGeom>
          <a:noFill/>
        </p:spPr>
        <p:txBody>
          <a:bodyPr wrap="square" lIns="0" tIns="0" rIns="0" bIns="0" rtlCol="0">
            <a:noAutofit/>
          </a:bodyPr>
          <a:lstStyle/>
          <a:p>
            <a:r>
              <a:rPr lang="en-US" sz="559">
                <a:solidFill>
                  <a:schemeClr val="tx2"/>
                </a:solidFill>
                <a:latin typeface="Arial" panose="020B0604020202020204" pitchFamily="34" charset="0"/>
                <a:ea typeface="Open Sans" panose="020B0606030504020204" pitchFamily="34" charset="0"/>
                <a:cs typeface="Arial" panose="020B0604020202020204" pitchFamily="34" charset="0"/>
              </a:rPr>
              <a:t>[Distribution Statement A] Approved for public release and unlimited distribution.</a:t>
            </a:r>
            <a:endParaRPr lang="en-US" sz="559"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3" name="Title 2">
            <a:extLst>
              <a:ext uri="{FF2B5EF4-FFF2-40B4-BE49-F238E27FC236}">
                <a16:creationId xmlns:a16="http://schemas.microsoft.com/office/drawing/2014/main" id="{6C217970-AEDF-F2AA-F984-377B8C90377B}"/>
              </a:ext>
            </a:extLst>
          </p:cNvPr>
          <p:cNvSpPr>
            <a:spLocks noGrp="1"/>
          </p:cNvSpPr>
          <p:nvPr>
            <p:ph type="title" hasCustomPrompt="1"/>
          </p:nvPr>
        </p:nvSpPr>
        <p:spPr>
          <a:xfrm>
            <a:off x="333374" y="2340914"/>
            <a:ext cx="7010401" cy="759094"/>
          </a:xfrm>
        </p:spPr>
        <p:txBody>
          <a:bodyPr/>
          <a:lstStyle>
            <a:lvl1pPr>
              <a:defRPr sz="3200">
                <a:solidFill>
                  <a:schemeClr val="bg2"/>
                </a:solidFill>
              </a:defRPr>
            </a:lvl1pPr>
          </a:lstStyle>
          <a:p>
            <a:r>
              <a:rPr lang="en-US" dirty="0"/>
              <a:t>Click to add Title</a:t>
            </a:r>
          </a:p>
        </p:txBody>
      </p:sp>
    </p:spTree>
    <p:extLst>
      <p:ext uri="{BB962C8B-B14F-4D97-AF65-F5344CB8AC3E}">
        <p14:creationId xmlns:p14="http://schemas.microsoft.com/office/powerpoint/2010/main" val="311474615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21416" y="1022375"/>
            <a:ext cx="9225748" cy="405039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9575986" y="0"/>
            <a:ext cx="537977" cy="530881"/>
          </a:xfrm>
        </p:spPr>
        <p:txBody>
          <a:bodyPr anchor="ctr" anchorCtr="0">
            <a:normAutofit/>
          </a:bodyPr>
          <a:lstStyle>
            <a:lvl1pPr algn="ctr">
              <a:defRPr sz="664"/>
            </a:lvl1pPr>
          </a:lstStyle>
          <a:p>
            <a:r>
              <a:rPr lang="en-US" dirty="0"/>
              <a:t>Picture (Optional)</a:t>
            </a:r>
          </a:p>
        </p:txBody>
      </p:sp>
      <p:sp>
        <p:nvSpPr>
          <p:cNvPr id="6" name="Text Placeholder 7"/>
          <p:cNvSpPr>
            <a:spLocks noGrp="1"/>
          </p:cNvSpPr>
          <p:nvPr>
            <p:ph type="body" sz="quarter" idx="10" hasCustomPrompt="1"/>
          </p:nvPr>
        </p:nvSpPr>
        <p:spPr>
          <a:xfrm>
            <a:off x="421415" y="35422"/>
            <a:ext cx="6110519" cy="118172"/>
          </a:xfrm>
        </p:spPr>
        <p:txBody>
          <a:bodyPr anchor="t" anchorCtr="0">
            <a:noAutofit/>
          </a:bodyPr>
          <a:lstStyle>
            <a:lvl1pPr marL="0" indent="0" algn="l" defTabSz="758426" rtl="0" eaLnBrk="1" latinLnBrk="0" hangingPunct="1">
              <a:lnSpc>
                <a:spcPct val="100000"/>
              </a:lnSpc>
              <a:spcBef>
                <a:spcPts val="829"/>
              </a:spcBef>
              <a:buFont typeface="Arial" panose="020B0604020202020204" pitchFamily="34" charset="0"/>
              <a:buNone/>
              <a:defRPr lang="en-US" sz="746"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754915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40" y="738654"/>
            <a:ext cx="8208816" cy="46610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25532" y="1418054"/>
            <a:ext cx="8200036" cy="3809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02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15D6D4-D294-6447-BFC3-D0B02C033CFE}"/>
              </a:ext>
            </a:extLst>
          </p:cNvPr>
          <p:cNvSpPr/>
          <p:nvPr userDrawn="1"/>
        </p:nvSpPr>
        <p:spPr>
          <a:xfrm>
            <a:off x="-2" y="1"/>
            <a:ext cx="10113964" cy="568801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dirty="0"/>
          </a:p>
        </p:txBody>
      </p:sp>
      <p:pic>
        <p:nvPicPr>
          <p:cNvPr id="3" name="Picture 2">
            <a:extLst>
              <a:ext uri="{FF2B5EF4-FFF2-40B4-BE49-F238E27FC236}">
                <a16:creationId xmlns:a16="http://schemas.microsoft.com/office/drawing/2014/main" id="{B05930EE-A9E5-4FA7-7EFD-86CD77BB72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334375" y="1492206"/>
            <a:ext cx="1779589" cy="4195807"/>
          </a:xfrm>
          <a:prstGeom prst="rect">
            <a:avLst/>
          </a:prstGeom>
        </p:spPr>
      </p:pic>
      <p:pic>
        <p:nvPicPr>
          <p:cNvPr id="11" name="Picture 10">
            <a:extLst>
              <a:ext uri="{FF2B5EF4-FFF2-40B4-BE49-F238E27FC236}">
                <a16:creationId xmlns:a16="http://schemas.microsoft.com/office/drawing/2014/main" id="{7A4CBCE5-05FD-A74B-A9F1-D9B210D017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33977" y="0"/>
            <a:ext cx="1779988" cy="1778000"/>
          </a:xfrm>
          <a:prstGeom prst="rect">
            <a:avLst/>
          </a:prstGeom>
        </p:spPr>
      </p:pic>
      <p:cxnSp>
        <p:nvCxnSpPr>
          <p:cNvPr id="4" name="Straight Connector 3">
            <a:extLst>
              <a:ext uri="{FF2B5EF4-FFF2-40B4-BE49-F238E27FC236}">
                <a16:creationId xmlns:a16="http://schemas.microsoft.com/office/drawing/2014/main" id="{CBD5E882-E45E-FF4A-9977-EE1BACE09C6A}"/>
              </a:ext>
            </a:extLst>
          </p:cNvPr>
          <p:cNvCxnSpPr>
            <a:cxnSpLocks/>
          </p:cNvCxnSpPr>
          <p:nvPr userDrawn="1"/>
        </p:nvCxnSpPr>
        <p:spPr>
          <a:xfrm>
            <a:off x="8333977" y="1778000"/>
            <a:ext cx="1779986" cy="0"/>
          </a:xfrm>
          <a:prstGeom prst="line">
            <a:avLst/>
          </a:prstGeom>
          <a:noFill/>
          <a:ln w="12700" cap="flat">
            <a:solidFill>
              <a:schemeClr val="bg1">
                <a:lumMod val="85000"/>
              </a:schemeClr>
            </a:solidFill>
            <a:prstDash val="solid"/>
            <a:miter lim="800000"/>
          </a:ln>
          <a:effectLst/>
          <a:sp3d/>
        </p:spPr>
        <p:style>
          <a:lnRef idx="0">
            <a:scrgbClr r="0" g="0" b="0"/>
          </a:lnRef>
          <a:fillRef idx="0">
            <a:scrgbClr r="0" g="0" b="0"/>
          </a:fillRef>
          <a:effectRef idx="0">
            <a:scrgbClr r="0" g="0" b="0"/>
          </a:effectRef>
          <a:fontRef idx="none"/>
        </p:style>
      </p:cxnSp>
      <p:sp>
        <p:nvSpPr>
          <p:cNvPr id="7" name="Text Placeholder 6">
            <a:extLst>
              <a:ext uri="{FF2B5EF4-FFF2-40B4-BE49-F238E27FC236}">
                <a16:creationId xmlns:a16="http://schemas.microsoft.com/office/drawing/2014/main" id="{71E4F72E-4EB7-43AD-F16F-C4BE174002DF}"/>
              </a:ext>
            </a:extLst>
          </p:cNvPr>
          <p:cNvSpPr>
            <a:spLocks noGrp="1"/>
          </p:cNvSpPr>
          <p:nvPr>
            <p:ph type="body" sz="quarter" idx="11" hasCustomPrompt="1"/>
          </p:nvPr>
        </p:nvSpPr>
        <p:spPr>
          <a:xfrm>
            <a:off x="338251" y="1301282"/>
            <a:ext cx="7078655" cy="210472"/>
          </a:xfrm>
          <a:prstGeom prst="rect">
            <a:avLst/>
          </a:prstGeom>
        </p:spPr>
        <p:txBody>
          <a:bodyPr lIns="0" tIns="0" rIns="0" bIns="0"/>
          <a:lstStyle>
            <a:lvl1pPr>
              <a:defRPr sz="1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Click to add Presentation Title</a:t>
            </a:r>
          </a:p>
        </p:txBody>
      </p:sp>
      <p:sp>
        <p:nvSpPr>
          <p:cNvPr id="2" name="TextBox 1">
            <a:extLst>
              <a:ext uri="{FF2B5EF4-FFF2-40B4-BE49-F238E27FC236}">
                <a16:creationId xmlns:a16="http://schemas.microsoft.com/office/drawing/2014/main" id="{7E651E0A-8D0D-FDB2-5B72-D0A42086F75F}"/>
              </a:ext>
            </a:extLst>
          </p:cNvPr>
          <p:cNvSpPr txBox="1"/>
          <p:nvPr userDrawn="1"/>
        </p:nvSpPr>
        <p:spPr>
          <a:xfrm>
            <a:off x="4333876" y="5391373"/>
            <a:ext cx="3009900" cy="229530"/>
          </a:xfrm>
          <a:prstGeom prst="rect">
            <a:avLst/>
          </a:prstGeom>
          <a:noFill/>
        </p:spPr>
        <p:txBody>
          <a:bodyPr wrap="square" lIns="0" tIns="0" rIns="0" bIns="0" rtlCol="0">
            <a:noAutofit/>
          </a:bodyPr>
          <a:lstStyle/>
          <a:p>
            <a:r>
              <a:rPr lang="en-US" sz="559" dirty="0">
                <a:solidFill>
                  <a:schemeClr val="tx2"/>
                </a:solidFill>
                <a:latin typeface="Arial" panose="020B0604020202020204" pitchFamily="34" charset="0"/>
                <a:ea typeface="Open Sans" panose="020B0606030504020204" pitchFamily="34" charset="0"/>
                <a:cs typeface="Arial" panose="020B0604020202020204" pitchFamily="34" charset="0"/>
              </a:rPr>
              <a:t>[DISTRIBUTION STATEMENT Please copy and paste the appropriate distribution statement into this space.]</a:t>
            </a:r>
          </a:p>
        </p:txBody>
      </p:sp>
      <p:sp>
        <p:nvSpPr>
          <p:cNvPr id="8" name="Title 7">
            <a:extLst>
              <a:ext uri="{FF2B5EF4-FFF2-40B4-BE49-F238E27FC236}">
                <a16:creationId xmlns:a16="http://schemas.microsoft.com/office/drawing/2014/main" id="{7AEDD21A-58D6-A867-BD64-67230A0B7841}"/>
              </a:ext>
            </a:extLst>
          </p:cNvPr>
          <p:cNvSpPr>
            <a:spLocks noGrp="1"/>
          </p:cNvSpPr>
          <p:nvPr>
            <p:ph type="title" hasCustomPrompt="1"/>
          </p:nvPr>
        </p:nvSpPr>
        <p:spPr>
          <a:xfrm>
            <a:off x="333375" y="1525636"/>
            <a:ext cx="7810500" cy="759094"/>
          </a:xfrm>
        </p:spPr>
        <p:txBody>
          <a:bodyPr/>
          <a:lstStyle>
            <a:lvl1pPr>
              <a:defRPr sz="3200"/>
            </a:lvl1pPr>
          </a:lstStyle>
          <a:p>
            <a:r>
              <a:rPr lang="en-US" dirty="0"/>
              <a:t>Click to add Section Title</a:t>
            </a:r>
          </a:p>
        </p:txBody>
      </p:sp>
    </p:spTree>
    <p:extLst>
      <p:ext uri="{BB962C8B-B14F-4D97-AF65-F5344CB8AC3E}">
        <p14:creationId xmlns:p14="http://schemas.microsoft.com/office/powerpoint/2010/main" val="9467631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hasCustomPrompt="1"/>
          </p:nvPr>
        </p:nvSpPr>
        <p:spPr>
          <a:xfrm>
            <a:off x="333374" y="1275373"/>
            <a:ext cx="8684911" cy="3746406"/>
          </a:xfrm>
          <a:prstGeom prst="rect">
            <a:avLst/>
          </a:prstGeom>
        </p:spPr>
        <p:txBody>
          <a:bodyPr lIns="0" tIns="0" rIns="0" bIns="0"/>
          <a:lstStyle>
            <a:lvl1pPr marL="182714" indent="-182714">
              <a:spcAft>
                <a:spcPts val="959"/>
              </a:spcAft>
              <a:buFont typeface="Arial" panose="020B0604020202020204" pitchFamily="34" charset="0"/>
              <a:buChar char="•"/>
              <a:tabLst/>
              <a:defRPr sz="1900" b="0">
                <a:solidFill>
                  <a:schemeClr val="tx1"/>
                </a:solidFill>
                <a:latin typeface="Arial" panose="020B0604020202020204" pitchFamily="34" charset="0"/>
                <a:cs typeface="Arial" panose="020B0604020202020204" pitchFamily="34" charset="0"/>
              </a:defRPr>
            </a:lvl1pPr>
            <a:lvl2pPr>
              <a:defRPr b="1"/>
            </a:lvl2pPr>
            <a:lvl3pPr>
              <a:defRPr b="1"/>
            </a:lvl3pPr>
            <a:lvl4pPr>
              <a:defRPr b="1"/>
            </a:lvl4pPr>
            <a:lvl5pPr>
              <a:defRPr b="1"/>
            </a:lvl5pPr>
          </a:lstStyle>
          <a:p>
            <a:pPr lvl="0"/>
            <a:r>
              <a:rPr lang="en-US" dirty="0"/>
              <a:t>Color Palette</a:t>
            </a:r>
          </a:p>
        </p:txBody>
      </p:sp>
      <p:sp>
        <p:nvSpPr>
          <p:cNvPr id="2" name="Title 1">
            <a:extLst>
              <a:ext uri="{FF2B5EF4-FFF2-40B4-BE49-F238E27FC236}">
                <a16:creationId xmlns:a16="http://schemas.microsoft.com/office/drawing/2014/main" id="{C1CB2F20-3A30-399B-7268-A5958FCBBD6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088198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9832-495E-4144-B5DB-DFF0F863F89F}"/>
              </a:ext>
            </a:extLst>
          </p:cNvPr>
          <p:cNvSpPr>
            <a:spLocks noGrp="1"/>
          </p:cNvSpPr>
          <p:nvPr>
            <p:ph type="title"/>
          </p:nvPr>
        </p:nvSpPr>
        <p:spPr>
          <a:xfrm>
            <a:off x="333375" y="295603"/>
            <a:ext cx="8610600" cy="754076"/>
          </a:xfrm>
        </p:spPr>
        <p:txBody>
          <a:bodyPr>
            <a:noAutofit/>
          </a:bodyPr>
          <a:lstStyle>
            <a:lvl1pPr>
              <a:defRPr sz="2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hasCustomPrompt="1"/>
          </p:nvPr>
        </p:nvSpPr>
        <p:spPr>
          <a:xfrm>
            <a:off x="333375" y="1225692"/>
            <a:ext cx="8610600" cy="3850198"/>
          </a:xfrm>
          <a:prstGeom prst="rect">
            <a:avLst/>
          </a:prstGeom>
        </p:spPr>
        <p:txBody>
          <a:bodyPr lIns="0" tIns="0" rIns="0" bIns="0"/>
          <a:lstStyle>
            <a:lvl1pPr>
              <a:lnSpc>
                <a:spcPct val="130000"/>
              </a:lnSpc>
              <a:defRPr sz="1900" b="1">
                <a:solidFill>
                  <a:schemeClr val="tx2"/>
                </a:solidFill>
                <a:latin typeface="Arial" panose="020B0604020202020204" pitchFamily="34" charset="0"/>
                <a:cs typeface="Arial" panose="020B0604020202020204" pitchFamily="34" charset="0"/>
              </a:defRPr>
            </a:lvl1pPr>
          </a:lstStyle>
          <a:p>
            <a:pPr lvl="0"/>
            <a:r>
              <a:rPr lang="en-US" dirty="0"/>
              <a:t>Click to edit Introductory Text</a:t>
            </a:r>
          </a:p>
        </p:txBody>
      </p:sp>
    </p:spTree>
    <p:extLst>
      <p:ext uri="{BB962C8B-B14F-4D97-AF65-F5344CB8AC3E}">
        <p14:creationId xmlns:p14="http://schemas.microsoft.com/office/powerpoint/2010/main" val="73226296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9832-495E-4144-B5DB-DFF0F863F89F}"/>
              </a:ext>
            </a:extLst>
          </p:cNvPr>
          <p:cNvSpPr>
            <a:spLocks noGrp="1"/>
          </p:cNvSpPr>
          <p:nvPr>
            <p:ph type="title"/>
          </p:nvPr>
        </p:nvSpPr>
        <p:spPr>
          <a:xfrm>
            <a:off x="337132" y="298075"/>
            <a:ext cx="8606843" cy="754076"/>
          </a:xfrm>
        </p:spPr>
        <p:txBody>
          <a:bodyPr>
            <a:noAutofit/>
          </a:bodyPr>
          <a:lstStyle>
            <a:lvl1pPr>
              <a:defRPr sz="2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p:nvPr>
        </p:nvSpPr>
        <p:spPr>
          <a:xfrm>
            <a:off x="337132" y="1268761"/>
            <a:ext cx="8606844" cy="3827912"/>
          </a:xfrm>
          <a:prstGeom prst="rect">
            <a:avLst/>
          </a:prstGeom>
        </p:spPr>
        <p:txBody>
          <a:bodyPr lIns="0" tIns="0" rIns="0" bIns="0"/>
          <a:lstStyle>
            <a:lvl1pPr>
              <a:lnSpc>
                <a:spcPct val="110000"/>
              </a:lnSpc>
              <a:spcBef>
                <a:spcPts val="300"/>
              </a:spcBef>
              <a:defRPr sz="1918">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18">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5">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5">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5">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64728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8435"/>
            <a:ext cx="8610600" cy="754076"/>
          </a:xfrm>
        </p:spPr>
        <p:txBody>
          <a:bodyPr>
            <a:noAutofit/>
          </a:bodyPr>
          <a:lstStyle>
            <a:lvl1pPr>
              <a:defRPr sz="2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4EB7D375-D19B-777D-5CBB-AB16FCBF1045}"/>
              </a:ext>
            </a:extLst>
          </p:cNvPr>
          <p:cNvSpPr>
            <a:spLocks noGrp="1"/>
          </p:cNvSpPr>
          <p:nvPr>
            <p:ph type="body" sz="quarter" idx="10"/>
          </p:nvPr>
        </p:nvSpPr>
        <p:spPr>
          <a:xfrm>
            <a:off x="337132" y="1268761"/>
            <a:ext cx="4606343"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4C2918F9-9F99-DBA3-5178-2F5B433A50F1}"/>
              </a:ext>
            </a:extLst>
          </p:cNvPr>
          <p:cNvSpPr>
            <a:spLocks noGrp="1"/>
          </p:cNvSpPr>
          <p:nvPr>
            <p:ph type="body" sz="quarter" idx="11"/>
          </p:nvPr>
        </p:nvSpPr>
        <p:spPr>
          <a:xfrm>
            <a:off x="5137732" y="1268761"/>
            <a:ext cx="4606343"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510772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8311"/>
            <a:ext cx="8610600" cy="828128"/>
          </a:xfrm>
        </p:spPr>
        <p:txBody>
          <a:bodyPr>
            <a:noAutofit/>
          </a:body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B96BEECB-2BD3-C940-8C75-8245923C9289}"/>
              </a:ext>
            </a:extLst>
          </p:cNvPr>
          <p:cNvSpPr>
            <a:spLocks noGrp="1"/>
          </p:cNvSpPr>
          <p:nvPr>
            <p:ph type="body" sz="quarter" idx="10"/>
          </p:nvPr>
        </p:nvSpPr>
        <p:spPr>
          <a:xfrm>
            <a:off x="333374" y="1277049"/>
            <a:ext cx="3009901" cy="3820484"/>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marL="119063" indent="-1111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marL="577850" indent="-122238">
              <a:lnSpc>
                <a:spcPct val="110000"/>
              </a:lnSpc>
              <a:spcBef>
                <a:spcPts val="300"/>
              </a:spcBef>
              <a:tabLst/>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35AB8F7-C9D4-FD4C-8E4B-AFA68C71ED02}"/>
              </a:ext>
            </a:extLst>
          </p:cNvPr>
          <p:cNvSpPr>
            <a:spLocks noGrp="1"/>
          </p:cNvSpPr>
          <p:nvPr>
            <p:ph type="body" sz="quarter" idx="11"/>
          </p:nvPr>
        </p:nvSpPr>
        <p:spPr>
          <a:xfrm>
            <a:off x="3533775" y="1277048"/>
            <a:ext cx="3009900" cy="3820486"/>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DD64D21B-C894-BD4A-9CB1-C448B773D23E}"/>
              </a:ext>
            </a:extLst>
          </p:cNvPr>
          <p:cNvSpPr>
            <a:spLocks noGrp="1"/>
          </p:cNvSpPr>
          <p:nvPr>
            <p:ph type="body" sz="quarter" idx="12"/>
          </p:nvPr>
        </p:nvSpPr>
        <p:spPr>
          <a:xfrm>
            <a:off x="6734176" y="1277048"/>
            <a:ext cx="3009900" cy="3820486"/>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83239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3580"/>
            <a:ext cx="8684910" cy="832860"/>
          </a:xfrm>
        </p:spPr>
        <p:txBody>
          <a:bodyPr>
            <a:noAutofit/>
          </a:body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B96BEECB-2BD3-C940-8C75-8245923C9289}"/>
              </a:ext>
            </a:extLst>
          </p:cNvPr>
          <p:cNvSpPr>
            <a:spLocks noGrp="1"/>
          </p:cNvSpPr>
          <p:nvPr>
            <p:ph type="body" sz="quarter" idx="10"/>
          </p:nvPr>
        </p:nvSpPr>
        <p:spPr>
          <a:xfrm>
            <a:off x="333374" y="1282868"/>
            <a:ext cx="2209801" cy="3803844"/>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0A12D80E-E799-5C45-997A-8E037D548092}"/>
              </a:ext>
            </a:extLst>
          </p:cNvPr>
          <p:cNvSpPr>
            <a:spLocks noGrp="1"/>
          </p:cNvSpPr>
          <p:nvPr>
            <p:ph type="body" sz="quarter" idx="11"/>
          </p:nvPr>
        </p:nvSpPr>
        <p:spPr>
          <a:xfrm>
            <a:off x="2733675" y="1282868"/>
            <a:ext cx="2209800" cy="3803845"/>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6B29ABC9-80D7-0744-ABEA-FE289C018B7E}"/>
              </a:ext>
            </a:extLst>
          </p:cNvPr>
          <p:cNvSpPr>
            <a:spLocks noGrp="1"/>
          </p:cNvSpPr>
          <p:nvPr>
            <p:ph type="body" sz="quarter" idx="12"/>
          </p:nvPr>
        </p:nvSpPr>
        <p:spPr>
          <a:xfrm>
            <a:off x="5141265" y="1282868"/>
            <a:ext cx="2209800" cy="3803845"/>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67437E49-9038-3E4F-8850-9E441D979E5C}"/>
              </a:ext>
            </a:extLst>
          </p:cNvPr>
          <p:cNvSpPr>
            <a:spLocks noGrp="1"/>
          </p:cNvSpPr>
          <p:nvPr>
            <p:ph type="body" sz="quarter" idx="13"/>
          </p:nvPr>
        </p:nvSpPr>
        <p:spPr>
          <a:xfrm>
            <a:off x="7534275" y="1282868"/>
            <a:ext cx="2209800" cy="3803844"/>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32220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40665" y="291065"/>
            <a:ext cx="8603309" cy="745292"/>
          </a:xfrm>
        </p:spPr>
        <p:txBody>
          <a:bodyPr>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BC59BCE8-FA11-9646-B206-322DBC5967DA}"/>
              </a:ext>
            </a:extLst>
          </p:cNvPr>
          <p:cNvSpPr>
            <a:spLocks noGrp="1"/>
          </p:cNvSpPr>
          <p:nvPr>
            <p:ph type="pic" sz="quarter" idx="12"/>
          </p:nvPr>
        </p:nvSpPr>
        <p:spPr>
          <a:xfrm>
            <a:off x="340667" y="1330325"/>
            <a:ext cx="4602808" cy="3495675"/>
          </a:xfrm>
          <a:prstGeom prst="rect">
            <a:avLst/>
          </a:prstGeom>
        </p:spPr>
        <p:txBody>
          <a:bodyPr/>
          <a:lstStyle>
            <a:lvl1pPr>
              <a:defRPr sz="1119">
                <a:solidFill>
                  <a:schemeClr val="tx2"/>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07EDE182-B9F6-456D-597D-E37CF607B50B}"/>
              </a:ext>
            </a:extLst>
          </p:cNvPr>
          <p:cNvSpPr>
            <a:spLocks noGrp="1"/>
          </p:cNvSpPr>
          <p:nvPr>
            <p:ph type="body" sz="quarter" idx="13"/>
          </p:nvPr>
        </p:nvSpPr>
        <p:spPr>
          <a:xfrm>
            <a:off x="340665" y="4833922"/>
            <a:ext cx="4602809" cy="258778"/>
          </a:xfrm>
          <a:prstGeom prst="rect">
            <a:avLst/>
          </a:prstGeom>
        </p:spPr>
        <p:txBody>
          <a:bodyPr lIns="0" tIns="54864" rIns="0" bIns="0"/>
          <a:lstStyle>
            <a:lvl1pPr>
              <a:defRPr sz="10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3" name="Text Placeholder 3">
            <a:extLst>
              <a:ext uri="{FF2B5EF4-FFF2-40B4-BE49-F238E27FC236}">
                <a16:creationId xmlns:a16="http://schemas.microsoft.com/office/drawing/2014/main" id="{8B64BD47-755A-14EF-8DAB-76AE2860DFAC}"/>
              </a:ext>
            </a:extLst>
          </p:cNvPr>
          <p:cNvSpPr>
            <a:spLocks noGrp="1"/>
          </p:cNvSpPr>
          <p:nvPr>
            <p:ph type="body" sz="quarter" idx="10"/>
          </p:nvPr>
        </p:nvSpPr>
        <p:spPr>
          <a:xfrm>
            <a:off x="5142869" y="1264788"/>
            <a:ext cx="4602808"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963966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33375" y="279598"/>
            <a:ext cx="8610600" cy="75909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chorCtr="0">
            <a:noAutofit/>
          </a:bodyPr>
          <a:lstStyle/>
          <a:p>
            <a:r>
              <a:rPr dirty="0"/>
              <a:t>Title Text</a:t>
            </a:r>
          </a:p>
        </p:txBody>
      </p:sp>
      <p:sp>
        <p:nvSpPr>
          <p:cNvPr id="90" name="TextBox 89">
            <a:extLst>
              <a:ext uri="{FF2B5EF4-FFF2-40B4-BE49-F238E27FC236}">
                <a16:creationId xmlns:a16="http://schemas.microsoft.com/office/drawing/2014/main" id="{6F29F1CD-769F-2D4C-B109-150831F34239}"/>
              </a:ext>
            </a:extLst>
          </p:cNvPr>
          <p:cNvSpPr txBox="1"/>
          <p:nvPr userDrawn="1"/>
        </p:nvSpPr>
        <p:spPr>
          <a:xfrm>
            <a:off x="333376" y="5391373"/>
            <a:ext cx="4113392" cy="2337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l" defTabSz="730857"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Holistic Approaches to Delivering Complex Solutions</a:t>
            </a:r>
            <a:br>
              <a:rPr kumimoji="0" lang="en-US" sz="719" b="0" i="0" u="none" strike="noStrike" cap="none" spc="0" normalizeH="0" baseline="0" dirty="0">
                <a:ln>
                  <a:noFill/>
                </a:ln>
                <a:solidFill>
                  <a:schemeClr val="tx2"/>
                </a:solidFill>
                <a:effectLst/>
                <a:uFillTx/>
                <a:latin typeface="Arial" panose="020B0604020202020204" pitchFamily="34" charset="0"/>
                <a:ea typeface="Calibri"/>
                <a:cs typeface="Arial" panose="020B0604020202020204" pitchFamily="34" charset="0"/>
                <a:sym typeface="Calibri"/>
              </a:rPr>
            </a:br>
            <a:r>
              <a:rPr kumimoji="0" lang="en-US" sz="719" b="0" i="0" u="none" strike="noStrike" cap="none" spc="0" normalizeH="0" baseline="0" dirty="0">
                <a:ln>
                  <a:noFill/>
                </a:ln>
                <a:solidFill>
                  <a:schemeClr val="tx2"/>
                </a:solidFill>
                <a:effectLst/>
                <a:uFillTx/>
                <a:latin typeface="Arial" panose="020B0604020202020204" pitchFamily="34" charset="0"/>
                <a:ea typeface="Calibri"/>
                <a:cs typeface="Arial" panose="020B0604020202020204" pitchFamily="34" charset="0"/>
                <a:sym typeface="Calibri"/>
              </a:rPr>
              <a:t>© 2024 Carnegie Mellon University</a:t>
            </a:r>
          </a:p>
        </p:txBody>
      </p:sp>
      <p:sp>
        <p:nvSpPr>
          <p:cNvPr id="91" name="TextBox 90">
            <a:extLst>
              <a:ext uri="{FF2B5EF4-FFF2-40B4-BE49-F238E27FC236}">
                <a16:creationId xmlns:a16="http://schemas.microsoft.com/office/drawing/2014/main" id="{1655A61F-48A9-B544-81B4-3A1F633CD9F1}"/>
              </a:ext>
            </a:extLst>
          </p:cNvPr>
          <p:cNvSpPr txBox="1"/>
          <p:nvPr userDrawn="1"/>
        </p:nvSpPr>
        <p:spPr>
          <a:xfrm>
            <a:off x="9134475" y="5391374"/>
            <a:ext cx="609600" cy="229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730857" rtl="0" fontAlgn="auto" latinLnBrk="0" hangingPunct="0">
              <a:lnSpc>
                <a:spcPct val="100000"/>
              </a:lnSpc>
              <a:spcBef>
                <a:spcPts val="0"/>
              </a:spcBef>
              <a:spcAft>
                <a:spcPts val="0"/>
              </a:spcAft>
              <a:buClrTx/>
              <a:buSzTx/>
              <a:buFontTx/>
              <a:buNone/>
              <a:tabLst/>
            </a:pPr>
            <a:fld id="{4A066D2E-EA06-2B41-8A13-CB9DC7F76F47}" type="slidenum">
              <a:rPr kumimoji="0" lang="en-US" sz="1439" b="0" i="0" u="none" strike="noStrike" cap="none" spc="0" normalizeH="0" baseline="0" smtClean="0">
                <a:ln>
                  <a:noFill/>
                </a:ln>
                <a:solidFill>
                  <a:schemeClr val="bg1">
                    <a:lumMod val="65000"/>
                  </a:schemeClr>
                </a:solidFill>
                <a:effectLst/>
                <a:uFillTx/>
                <a:latin typeface="Arial" panose="020B0604020202020204" pitchFamily="34" charset="0"/>
                <a:ea typeface="Calibri"/>
                <a:cs typeface="Arial" panose="020B0604020202020204" pitchFamily="34" charset="0"/>
                <a:sym typeface="Calibri"/>
              </a:rPr>
              <a:pPr marL="0" marR="0" indent="0" algn="r" defTabSz="730857" rtl="0" fontAlgn="auto" latinLnBrk="0" hangingPunct="0">
                <a:lnSpc>
                  <a:spcPct val="100000"/>
                </a:lnSpc>
                <a:spcBef>
                  <a:spcPts val="0"/>
                </a:spcBef>
                <a:spcAft>
                  <a:spcPts val="0"/>
                </a:spcAft>
                <a:buClrTx/>
                <a:buSzTx/>
                <a:buFontTx/>
                <a:buNone/>
                <a:tabLst/>
              </a:pPr>
              <a:t>‹#›</a:t>
            </a:fld>
            <a:endParaRPr kumimoji="0" lang="en-US" sz="1439" b="0" i="0" u="none" strike="noStrike" cap="none" spc="0" normalizeH="0" baseline="0" dirty="0">
              <a:ln>
                <a:noFill/>
              </a:ln>
              <a:solidFill>
                <a:schemeClr val="bg1">
                  <a:lumMod val="65000"/>
                </a:schemeClr>
              </a:solidFill>
              <a:effectLst/>
              <a:uFillTx/>
              <a:latin typeface="Arial" panose="020B0604020202020204" pitchFamily="34" charset="0"/>
              <a:ea typeface="Calibri"/>
              <a:cs typeface="Arial" panose="020B0604020202020204" pitchFamily="34" charset="0"/>
              <a:sym typeface="Calibri"/>
            </a:endParaRPr>
          </a:p>
        </p:txBody>
      </p:sp>
      <p:sp>
        <p:nvSpPr>
          <p:cNvPr id="92" name="TextBox 91">
            <a:extLst>
              <a:ext uri="{FF2B5EF4-FFF2-40B4-BE49-F238E27FC236}">
                <a16:creationId xmlns:a16="http://schemas.microsoft.com/office/drawing/2014/main" id="{69177E1F-1F01-7D47-B130-5F9F6DE18859}"/>
              </a:ext>
            </a:extLst>
          </p:cNvPr>
          <p:cNvSpPr txBox="1"/>
          <p:nvPr userDrawn="1"/>
        </p:nvSpPr>
        <p:spPr>
          <a:xfrm>
            <a:off x="5934075" y="5391373"/>
            <a:ext cx="3009900" cy="229530"/>
          </a:xfrm>
          <a:prstGeom prst="rect">
            <a:avLst/>
          </a:prstGeom>
          <a:noFill/>
        </p:spPr>
        <p:txBody>
          <a:bodyPr wrap="square" lIns="0" tIns="0" rIns="0" bIns="0" rtlCol="0">
            <a:noAutofit/>
          </a:bodyPr>
          <a:lstStyle/>
          <a:p>
            <a:r>
              <a:rPr lang="en-US" sz="559" dirty="0">
                <a:solidFill>
                  <a:schemeClr val="tx2"/>
                </a:solidFill>
                <a:latin typeface="Arial" panose="020B0604020202020204" pitchFamily="34" charset="0"/>
                <a:ea typeface="Open Sans" panose="020B0606030504020204" pitchFamily="34" charset="0"/>
                <a:cs typeface="Arial" panose="020B0604020202020204" pitchFamily="34" charset="0"/>
              </a:rPr>
              <a:t>[Distribution Statement A] Approved for public release and unlimited distribution.</a:t>
            </a:r>
          </a:p>
        </p:txBody>
      </p:sp>
      <p:pic>
        <p:nvPicPr>
          <p:cNvPr id="5" name="Picture 4">
            <a:extLst>
              <a:ext uri="{FF2B5EF4-FFF2-40B4-BE49-F238E27FC236}">
                <a16:creationId xmlns:a16="http://schemas.microsoft.com/office/drawing/2014/main" id="{495AB533-7146-C3F9-F5C0-15CBE0114FCF}"/>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9130277" y="1"/>
            <a:ext cx="978394" cy="978394"/>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74" r:id="rId3"/>
    <p:sldLayoutId id="2147483671" r:id="rId4"/>
    <p:sldLayoutId id="2147483675" r:id="rId5"/>
    <p:sldLayoutId id="2147483666" r:id="rId6"/>
    <p:sldLayoutId id="2147483667" r:id="rId7"/>
    <p:sldLayoutId id="2147483672" r:id="rId8"/>
    <p:sldLayoutId id="2147483673" r:id="rId9"/>
    <p:sldLayoutId id="2147483676" r:id="rId10"/>
    <p:sldLayoutId id="2147483677" r:id="rId11"/>
  </p:sldLayoutIdLst>
  <p:transition spd="med"/>
  <p:hf hdr="0" dt="0"/>
  <p:txStyles>
    <p:titleStyle>
      <a:lvl1pPr marL="0" marR="0" indent="0" algn="l" defTabSz="730857" rtl="0" eaLnBrk="1" latinLnBrk="0" hangingPunct="1">
        <a:lnSpc>
          <a:spcPct val="100000"/>
        </a:lnSpc>
        <a:spcBef>
          <a:spcPts val="0"/>
        </a:spcBef>
        <a:spcAft>
          <a:spcPts val="0"/>
        </a:spcAft>
        <a:buClrTx/>
        <a:buSzTx/>
        <a:buFontTx/>
        <a:buNone/>
        <a:tabLst/>
        <a:defRPr sz="2600"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Calibri Light"/>
        </a:defRPr>
      </a:lvl1pPr>
      <a:lvl2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9pPr>
    </p:titleStyle>
    <p:bodyStyle>
      <a:lvl1pPr marL="0" marR="0" indent="0" algn="l" defTabSz="730857" rtl="0" eaLnBrk="1" latinLnBrk="0" hangingPunct="1">
        <a:lnSpc>
          <a:spcPct val="100000"/>
        </a:lnSpc>
        <a:spcBef>
          <a:spcPts val="0"/>
        </a:spcBef>
        <a:spcAft>
          <a:spcPts val="0"/>
        </a:spcAft>
        <a:buClrTx/>
        <a:buSzPct val="100000"/>
        <a:buFontTx/>
        <a:buNone/>
        <a:tabLst/>
        <a:defRPr sz="159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1pPr>
      <a:lvl2pPr marL="137036" marR="0" indent="-129423" algn="l" defTabSz="730857" rtl="0" eaLnBrk="1" latinLnBrk="0" hangingPunct="1">
        <a:lnSpc>
          <a:spcPct val="100000"/>
        </a:lnSpc>
        <a:spcBef>
          <a:spcPts val="799"/>
        </a:spcBef>
        <a:spcAft>
          <a:spcPts val="0"/>
        </a:spcAft>
        <a:buClrTx/>
        <a:buSzPct val="100000"/>
        <a:buFont typeface="Arial" panose="020B0604020202020204" pitchFamily="34" charset="0"/>
        <a:buChar char="•"/>
        <a:tabLst/>
        <a:defRPr sz="159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2pPr>
      <a:lvl3pPr marL="274071" marR="0" indent="-137036" algn="l" defTabSz="730857" rtl="0" eaLnBrk="1" latinLnBrk="0" hangingPunct="1">
        <a:lnSpc>
          <a:spcPct val="100000"/>
        </a:lnSpc>
        <a:spcBef>
          <a:spcPts val="799"/>
        </a:spcBef>
        <a:spcAft>
          <a:spcPts val="0"/>
        </a:spcAft>
        <a:buClrTx/>
        <a:buSzPct val="100000"/>
        <a:buFont typeface="System Font Regular"/>
        <a:buChar char="-"/>
        <a:tabLst/>
        <a:defRPr sz="143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3pPr>
      <a:lvl4pPr marL="411108" marR="0" indent="-137036" algn="l" defTabSz="730857" rtl="0" eaLnBrk="1" latinLnBrk="0" hangingPunct="1">
        <a:lnSpc>
          <a:spcPct val="100000"/>
        </a:lnSpc>
        <a:spcBef>
          <a:spcPts val="799"/>
        </a:spcBef>
        <a:spcAft>
          <a:spcPts val="0"/>
        </a:spcAft>
        <a:buClrTx/>
        <a:buSzPct val="100000"/>
        <a:buFont typeface="Arial" panose="020B0604020202020204" pitchFamily="34" charset="0"/>
        <a:buChar char="•"/>
        <a:tabLst/>
        <a:defRPr sz="1439" b="0" i="0" u="none" strike="noStrike" cap="none" spc="0" baseline="0">
          <a:ln>
            <a:noFill/>
          </a:ln>
          <a:solidFill>
            <a:schemeClr val="tx1">
              <a:lumMod val="65000"/>
              <a:lumOff val="35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4pPr>
      <a:lvl5pPr marL="595091" marR="0" indent="-138305" algn="l" defTabSz="730857" rtl="0" eaLnBrk="1" latinLnBrk="0" hangingPunct="1">
        <a:lnSpc>
          <a:spcPct val="100000"/>
        </a:lnSpc>
        <a:spcBef>
          <a:spcPts val="799"/>
        </a:spcBef>
        <a:spcAft>
          <a:spcPts val="0"/>
        </a:spcAft>
        <a:buClrTx/>
        <a:buSzPct val="100000"/>
        <a:buFont typeface="System Font Regular"/>
        <a:buChar char="-"/>
        <a:tabLst/>
        <a:defRPr sz="1279" b="0" i="0" u="none" strike="noStrike" cap="none" spc="0" baseline="0">
          <a:ln>
            <a:noFill/>
          </a:ln>
          <a:solidFill>
            <a:schemeClr val="tx1">
              <a:lumMod val="65000"/>
              <a:lumOff val="35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5pPr>
      <a:lvl6pPr marL="2111365"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6pPr>
      <a:lvl7pPr marL="2476793"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7pPr>
      <a:lvl8pPr marL="2842222"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8pPr>
      <a:lvl9pPr marL="3207650"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9pPr>
    </p:bodyStyle>
    <p:otherStyle>
      <a:lvl1pPr marL="0" marR="0" indent="0"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1pPr>
      <a:lvl2pPr marL="0" marR="0" indent="365429"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2pPr>
      <a:lvl3pPr marL="0" marR="0" indent="730857"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3pPr>
      <a:lvl4pPr marL="0" marR="0" indent="1096286"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4pPr>
      <a:lvl5pPr marL="0" marR="0" indent="1461714"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5pPr>
      <a:lvl6pPr marL="0" marR="0" indent="1827143"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6pPr>
      <a:lvl7pPr marL="0" marR="0" indent="2192571"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7pPr>
      <a:lvl8pPr marL="0" marR="0" indent="2558000"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8pPr>
      <a:lvl9pPr marL="0" marR="0" indent="2923428"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9pPr>
    </p:otherStyle>
  </p:txStyles>
  <p:extLst>
    <p:ext uri="{27BBF7A9-308A-43DC-89C8-2F10F3537804}">
      <p15:sldGuideLst xmlns:p15="http://schemas.microsoft.com/office/powerpoint/2012/main">
        <p15:guide id="1" orient="horz" pos="1793" userDrawn="1">
          <p15:clr>
            <a:srgbClr val="F26B43"/>
          </p15:clr>
        </p15:guide>
        <p15:guide id="2" pos="3186" userDrawn="1">
          <p15:clr>
            <a:srgbClr val="F26B43"/>
          </p15:clr>
        </p15:guide>
        <p15:guide id="3" pos="210" userDrawn="1">
          <p15:clr>
            <a:srgbClr val="A4A3A4"/>
          </p15:clr>
        </p15:guide>
        <p15:guide id="5" orient="horz" pos="228" userDrawn="1">
          <p15:clr>
            <a:srgbClr val="A4A3A4"/>
          </p15:clr>
        </p15:guide>
        <p15:guide id="6" orient="horz" pos="3330" userDrawn="1">
          <p15:clr>
            <a:srgbClr val="A4A3A4"/>
          </p15:clr>
        </p15:guide>
        <p15:guide id="7" pos="594" userDrawn="1">
          <p15:clr>
            <a:srgbClr val="A4A3A4"/>
          </p15:clr>
        </p15:guide>
        <p15:guide id="8" pos="714" userDrawn="1">
          <p15:clr>
            <a:srgbClr val="A4A3A4"/>
          </p15:clr>
        </p15:guide>
        <p15:guide id="9" pos="1098" userDrawn="1">
          <p15:clr>
            <a:srgbClr val="A4A3A4"/>
          </p15:clr>
        </p15:guide>
        <p15:guide id="10" pos="1218" userDrawn="1">
          <p15:clr>
            <a:srgbClr val="A4A3A4"/>
          </p15:clr>
        </p15:guide>
        <p15:guide id="11" pos="1602" userDrawn="1">
          <p15:clr>
            <a:srgbClr val="A4A3A4"/>
          </p15:clr>
        </p15:guide>
        <p15:guide id="12" pos="1722" userDrawn="1">
          <p15:clr>
            <a:srgbClr val="A4A3A4"/>
          </p15:clr>
        </p15:guide>
        <p15:guide id="13" pos="2106" userDrawn="1">
          <p15:clr>
            <a:srgbClr val="A4A3A4"/>
          </p15:clr>
        </p15:guide>
        <p15:guide id="15" pos="3114" userDrawn="1">
          <p15:clr>
            <a:srgbClr val="A4A3A4"/>
          </p15:clr>
        </p15:guide>
        <p15:guide id="16" pos="2610" userDrawn="1">
          <p15:clr>
            <a:srgbClr val="A4A3A4"/>
          </p15:clr>
        </p15:guide>
        <p15:guide id="17" pos="3618" userDrawn="1">
          <p15:clr>
            <a:srgbClr val="A4A3A4"/>
          </p15:clr>
        </p15:guide>
        <p15:guide id="19" pos="4122" userDrawn="1">
          <p15:clr>
            <a:srgbClr val="A4A3A4"/>
          </p15:clr>
        </p15:guide>
        <p15:guide id="20" pos="4242" userDrawn="1">
          <p15:clr>
            <a:srgbClr val="A4A3A4"/>
          </p15:clr>
        </p15:guide>
        <p15:guide id="21" pos="4626" userDrawn="1">
          <p15:clr>
            <a:srgbClr val="A4A3A4"/>
          </p15:clr>
        </p15:guide>
        <p15:guide id="22" pos="4746" userDrawn="1">
          <p15:clr>
            <a:srgbClr val="A4A3A4"/>
          </p15:clr>
        </p15:guide>
        <p15:guide id="23" pos="5130" userDrawn="1">
          <p15:clr>
            <a:srgbClr val="A4A3A4"/>
          </p15:clr>
        </p15:guide>
        <p15:guide id="24" pos="5250" userDrawn="1">
          <p15:clr>
            <a:srgbClr val="A4A3A4"/>
          </p15:clr>
        </p15:guide>
        <p15:guide id="25" pos="5634" userDrawn="1">
          <p15:clr>
            <a:srgbClr val="A4A3A4"/>
          </p15:clr>
        </p15:guide>
        <p15:guide id="26" pos="5754" userDrawn="1">
          <p15:clr>
            <a:srgbClr val="A4A3A4"/>
          </p15:clr>
        </p15:guide>
        <p15:guide id="27" pos="6138" userDrawn="1">
          <p15:clr>
            <a:srgbClr val="A4A3A4"/>
          </p15:clr>
        </p15:guide>
        <p15:guide id="29" pos="2730" userDrawn="1">
          <p15:clr>
            <a:srgbClr val="A4A3A4"/>
          </p15:clr>
        </p15:guide>
        <p15:guide id="30" pos="2226" userDrawn="1">
          <p15:clr>
            <a:srgbClr val="A4A3A4"/>
          </p15:clr>
        </p15:guide>
        <p15:guide id="31" pos="3738" userDrawn="1">
          <p15:clr>
            <a:srgbClr val="A4A3A4"/>
          </p15:clr>
        </p15:guide>
        <p15:guide id="32" orient="horz" pos="705" userDrawn="1">
          <p15:clr>
            <a:srgbClr val="A4A3A4"/>
          </p15:clr>
        </p15:guide>
        <p15:guide id="33" orient="horz" pos="838" userDrawn="1">
          <p15:clr>
            <a:srgbClr val="A4A3A4"/>
          </p15:clr>
        </p15:guide>
        <p15:guide id="34" orient="horz" pos="3208" userDrawn="1">
          <p15:clr>
            <a:srgbClr val="A4A3A4"/>
          </p15:clr>
        </p15:guide>
        <p15:guide id="35" pos="323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4" y="4122549"/>
            <a:ext cx="3810001" cy="280451"/>
          </a:xfrm>
        </p:spPr>
        <p:txBody>
          <a:bodyPr/>
          <a:lstStyle/>
          <a:p>
            <a:r>
              <a:rPr lang="en-US" dirty="0"/>
              <a:t>May 8, 2024</a:t>
            </a:r>
          </a:p>
        </p:txBody>
      </p:sp>
      <p:sp>
        <p:nvSpPr>
          <p:cNvPr id="4" name="Text Placeholder 3"/>
          <p:cNvSpPr>
            <a:spLocks noGrp="1"/>
          </p:cNvSpPr>
          <p:nvPr>
            <p:ph type="body" sz="quarter" idx="12"/>
          </p:nvPr>
        </p:nvSpPr>
        <p:spPr>
          <a:xfrm>
            <a:off x="333373" y="4472784"/>
            <a:ext cx="5410201" cy="417856"/>
          </a:xfrm>
        </p:spPr>
        <p:txBody>
          <a:bodyPr/>
          <a:lstStyle/>
          <a:p>
            <a:r>
              <a:rPr lang="en-US" dirty="0"/>
              <a:t>Crisanne Nolan</a:t>
            </a:r>
          </a:p>
          <a:p>
            <a:r>
              <a:rPr lang="en-US" dirty="0"/>
              <a:t>Agile Transformation Engineer</a:t>
            </a:r>
          </a:p>
          <a:p>
            <a:r>
              <a:rPr lang="en-US" dirty="0"/>
              <a:t>Continuous Deployment of Capability Directorate</a:t>
            </a:r>
          </a:p>
        </p:txBody>
      </p:sp>
      <p:sp>
        <p:nvSpPr>
          <p:cNvPr id="7" name="Title 6">
            <a:extLst>
              <a:ext uri="{FF2B5EF4-FFF2-40B4-BE49-F238E27FC236}">
                <a16:creationId xmlns:a16="http://schemas.microsoft.com/office/drawing/2014/main" id="{9B69E406-B03D-5432-26EF-6F9C51B5E736}"/>
              </a:ext>
            </a:extLst>
          </p:cNvPr>
          <p:cNvSpPr>
            <a:spLocks noGrp="1"/>
          </p:cNvSpPr>
          <p:nvPr>
            <p:ph type="title"/>
          </p:nvPr>
        </p:nvSpPr>
        <p:spPr>
          <a:xfrm>
            <a:off x="229612" y="1581820"/>
            <a:ext cx="7010401" cy="759094"/>
          </a:xfrm>
        </p:spPr>
        <p:txBody>
          <a:bodyPr/>
          <a:lstStyle/>
          <a:p>
            <a:r>
              <a:rPr lang="en-US" dirty="0"/>
              <a:t>Holistic Approaches to Delivering Complex Solutions: </a:t>
            </a:r>
            <a:br>
              <a:rPr lang="en-US" dirty="0"/>
            </a:br>
            <a:r>
              <a:rPr lang="en-US" dirty="0"/>
              <a:t>People, Process, Technology, Culture</a:t>
            </a:r>
          </a:p>
        </p:txBody>
      </p:sp>
    </p:spTree>
    <p:extLst>
      <p:ext uri="{BB962C8B-B14F-4D97-AF65-F5344CB8AC3E}">
        <p14:creationId xmlns:p14="http://schemas.microsoft.com/office/powerpoint/2010/main" val="123380552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E995D-A923-2F5A-C84A-B684A1690C4E}"/>
              </a:ext>
            </a:extLst>
          </p:cNvPr>
          <p:cNvSpPr>
            <a:spLocks noGrp="1"/>
          </p:cNvSpPr>
          <p:nvPr>
            <p:ph type="title"/>
          </p:nvPr>
        </p:nvSpPr>
        <p:spPr/>
        <p:txBody>
          <a:bodyPr/>
          <a:lstStyle/>
          <a:p>
            <a:r>
              <a:rPr lang="en-US" dirty="0"/>
              <a:t>Learning Enables Innovation   </a:t>
            </a:r>
          </a:p>
        </p:txBody>
      </p:sp>
      <p:pic>
        <p:nvPicPr>
          <p:cNvPr id="8" name="Picture 7">
            <a:extLst>
              <a:ext uri="{FF2B5EF4-FFF2-40B4-BE49-F238E27FC236}">
                <a16:creationId xmlns:a16="http://schemas.microsoft.com/office/drawing/2014/main" id="{040E2B36-EAD2-CB8D-C6C0-2466C7890DCC}"/>
              </a:ext>
            </a:extLst>
          </p:cNvPr>
          <p:cNvPicPr>
            <a:picLocks noChangeAspect="1"/>
          </p:cNvPicPr>
          <p:nvPr/>
        </p:nvPicPr>
        <p:blipFill>
          <a:blip r:embed="rId3"/>
          <a:stretch>
            <a:fillRect/>
          </a:stretch>
        </p:blipFill>
        <p:spPr>
          <a:xfrm>
            <a:off x="346346" y="1630745"/>
            <a:ext cx="1030359" cy="1864865"/>
          </a:xfrm>
          <a:prstGeom prst="rect">
            <a:avLst/>
          </a:prstGeom>
        </p:spPr>
      </p:pic>
      <p:pic>
        <p:nvPicPr>
          <p:cNvPr id="10" name="Picture 9">
            <a:extLst>
              <a:ext uri="{FF2B5EF4-FFF2-40B4-BE49-F238E27FC236}">
                <a16:creationId xmlns:a16="http://schemas.microsoft.com/office/drawing/2014/main" id="{310A7E76-A4B8-7F85-2BD7-EEA9474199E8}"/>
              </a:ext>
            </a:extLst>
          </p:cNvPr>
          <p:cNvPicPr>
            <a:picLocks noChangeAspect="1"/>
          </p:cNvPicPr>
          <p:nvPr/>
        </p:nvPicPr>
        <p:blipFill>
          <a:blip r:embed="rId4"/>
          <a:stretch>
            <a:fillRect/>
          </a:stretch>
        </p:blipFill>
        <p:spPr>
          <a:xfrm>
            <a:off x="8620613" y="1654015"/>
            <a:ext cx="1244788" cy="2109960"/>
          </a:xfrm>
          <a:prstGeom prst="rect">
            <a:avLst/>
          </a:prstGeom>
        </p:spPr>
      </p:pic>
      <p:cxnSp>
        <p:nvCxnSpPr>
          <p:cNvPr id="6" name="Straight Arrow Connector 5">
            <a:extLst>
              <a:ext uri="{FF2B5EF4-FFF2-40B4-BE49-F238E27FC236}">
                <a16:creationId xmlns:a16="http://schemas.microsoft.com/office/drawing/2014/main" id="{573B23E2-3B18-B241-A4F7-FB10A2C48C14}"/>
              </a:ext>
            </a:extLst>
          </p:cNvPr>
          <p:cNvCxnSpPr>
            <a:cxnSpLocks/>
          </p:cNvCxnSpPr>
          <p:nvPr/>
        </p:nvCxnSpPr>
        <p:spPr>
          <a:xfrm>
            <a:off x="1616715" y="2982208"/>
            <a:ext cx="6841485" cy="65919"/>
          </a:xfrm>
          <a:prstGeom prst="straightConnector1">
            <a:avLst/>
          </a:prstGeom>
          <a:noFill/>
          <a:ln w="34925"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3" name="Arc 12">
            <a:extLst>
              <a:ext uri="{FF2B5EF4-FFF2-40B4-BE49-F238E27FC236}">
                <a16:creationId xmlns:a16="http://schemas.microsoft.com/office/drawing/2014/main" id="{53B776D2-0B8D-8EC8-81DA-E43D09C9D55C}"/>
              </a:ext>
            </a:extLst>
          </p:cNvPr>
          <p:cNvSpPr/>
          <p:nvPr/>
        </p:nvSpPr>
        <p:spPr>
          <a:xfrm rot="5400000">
            <a:off x="1881352" y="2550636"/>
            <a:ext cx="1188465" cy="994983"/>
          </a:xfrm>
          <a:prstGeom prst="arc">
            <a:avLst>
              <a:gd name="adj1" fmla="val 16200000"/>
              <a:gd name="adj2" fmla="val 5419396"/>
            </a:avLst>
          </a:prstGeom>
          <a:noFill/>
          <a:ln w="22225" cap="flat">
            <a:solidFill>
              <a:schemeClr val="bg2"/>
            </a:solidFill>
            <a:prstDash val="solid"/>
            <a:miter lim="800000"/>
          </a:ln>
          <a:effectLst>
            <a:glow rad="76200">
              <a:schemeClr val="accent2">
                <a:lumMod val="20000"/>
                <a:lumOff val="80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bg2"/>
              </a:solidFill>
              <a:effectLst/>
              <a:uFillTx/>
            </a:endParaRPr>
          </a:p>
        </p:txBody>
      </p:sp>
      <p:sp>
        <p:nvSpPr>
          <p:cNvPr id="14" name="Arc 13">
            <a:extLst>
              <a:ext uri="{FF2B5EF4-FFF2-40B4-BE49-F238E27FC236}">
                <a16:creationId xmlns:a16="http://schemas.microsoft.com/office/drawing/2014/main" id="{8A7896FA-EC30-C39C-5DFE-507CEEBBEF8E}"/>
              </a:ext>
            </a:extLst>
          </p:cNvPr>
          <p:cNvSpPr/>
          <p:nvPr/>
        </p:nvSpPr>
        <p:spPr>
          <a:xfrm rot="16200000">
            <a:off x="3231621" y="1588479"/>
            <a:ext cx="3101350" cy="3814261"/>
          </a:xfrm>
          <a:prstGeom prst="arc">
            <a:avLst>
              <a:gd name="adj1" fmla="val 17159660"/>
              <a:gd name="adj2" fmla="val 4476879"/>
            </a:avLst>
          </a:prstGeom>
          <a:noFill/>
          <a:ln w="22225" cap="flat">
            <a:solidFill>
              <a:schemeClr val="accent4"/>
            </a:solidFill>
            <a:prstDash val="solid"/>
            <a:miter lim="800000"/>
          </a:ln>
          <a:effectLst>
            <a:glow rad="76200">
              <a:schemeClr val="accent2">
                <a:lumMod val="20000"/>
                <a:lumOff val="80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5" name="Arc 14">
            <a:extLst>
              <a:ext uri="{FF2B5EF4-FFF2-40B4-BE49-F238E27FC236}">
                <a16:creationId xmlns:a16="http://schemas.microsoft.com/office/drawing/2014/main" id="{1BAB029B-43ED-3148-EDF6-98D85F31A007}"/>
              </a:ext>
            </a:extLst>
          </p:cNvPr>
          <p:cNvSpPr/>
          <p:nvPr/>
        </p:nvSpPr>
        <p:spPr>
          <a:xfrm rot="5400000">
            <a:off x="2120965" y="2491484"/>
            <a:ext cx="709237" cy="994986"/>
          </a:xfrm>
          <a:prstGeom prst="arc">
            <a:avLst>
              <a:gd name="adj1" fmla="val 16200000"/>
              <a:gd name="adj2" fmla="val 5419396"/>
            </a:avLst>
          </a:prstGeom>
          <a:noFill/>
          <a:ln w="22225" cap="flat">
            <a:solidFill>
              <a:schemeClr val="bg2"/>
            </a:solidFill>
            <a:prstDash val="sys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bg2"/>
              </a:solidFill>
              <a:effectLst/>
              <a:uFillTx/>
            </a:endParaRPr>
          </a:p>
        </p:txBody>
      </p:sp>
      <p:sp>
        <p:nvSpPr>
          <p:cNvPr id="16" name="Arc 15">
            <a:extLst>
              <a:ext uri="{FF2B5EF4-FFF2-40B4-BE49-F238E27FC236}">
                <a16:creationId xmlns:a16="http://schemas.microsoft.com/office/drawing/2014/main" id="{4C4CC453-2C3A-D6A5-8379-1D9682731CDE}"/>
              </a:ext>
            </a:extLst>
          </p:cNvPr>
          <p:cNvSpPr/>
          <p:nvPr/>
        </p:nvSpPr>
        <p:spPr>
          <a:xfrm rot="16200000">
            <a:off x="3122391" y="2491483"/>
            <a:ext cx="709237" cy="994986"/>
          </a:xfrm>
          <a:prstGeom prst="arc">
            <a:avLst>
              <a:gd name="adj1" fmla="val 16200000"/>
              <a:gd name="adj2" fmla="val 5419396"/>
            </a:avLst>
          </a:prstGeom>
          <a:noFill/>
          <a:ln w="22225" cap="flat">
            <a:solidFill>
              <a:schemeClr val="accent4"/>
            </a:solidFill>
            <a:prstDash val="sys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7" name="Arc 16">
            <a:extLst>
              <a:ext uri="{FF2B5EF4-FFF2-40B4-BE49-F238E27FC236}">
                <a16:creationId xmlns:a16="http://schemas.microsoft.com/office/drawing/2014/main" id="{9AA86F80-1334-A2FE-0042-8A0D276D64CD}"/>
              </a:ext>
            </a:extLst>
          </p:cNvPr>
          <p:cNvSpPr/>
          <p:nvPr/>
        </p:nvSpPr>
        <p:spPr>
          <a:xfrm rot="16200000">
            <a:off x="5137338" y="2483144"/>
            <a:ext cx="709237" cy="994986"/>
          </a:xfrm>
          <a:prstGeom prst="arc">
            <a:avLst>
              <a:gd name="adj1" fmla="val 16200000"/>
              <a:gd name="adj2" fmla="val 5419396"/>
            </a:avLst>
          </a:prstGeom>
          <a:noFill/>
          <a:ln w="22225" cap="flat">
            <a:solidFill>
              <a:schemeClr val="accent4"/>
            </a:solidFill>
            <a:prstDash val="sys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8" name="Arc 17">
            <a:extLst>
              <a:ext uri="{FF2B5EF4-FFF2-40B4-BE49-F238E27FC236}">
                <a16:creationId xmlns:a16="http://schemas.microsoft.com/office/drawing/2014/main" id="{423797E7-FDAB-C9A4-B82A-869AB89BD1F8}"/>
              </a:ext>
            </a:extLst>
          </p:cNvPr>
          <p:cNvSpPr/>
          <p:nvPr/>
        </p:nvSpPr>
        <p:spPr>
          <a:xfrm rot="5400000">
            <a:off x="4130533" y="2483145"/>
            <a:ext cx="709237" cy="994986"/>
          </a:xfrm>
          <a:prstGeom prst="arc">
            <a:avLst>
              <a:gd name="adj1" fmla="val 16200000"/>
              <a:gd name="adj2" fmla="val 5419396"/>
            </a:avLst>
          </a:prstGeom>
          <a:noFill/>
          <a:ln w="22225" cap="flat">
            <a:solidFill>
              <a:schemeClr val="bg2"/>
            </a:solidFill>
            <a:prstDash val="sys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bg2"/>
              </a:solidFill>
              <a:effectLst/>
              <a:uFillTx/>
            </a:endParaRPr>
          </a:p>
        </p:txBody>
      </p:sp>
      <p:sp>
        <p:nvSpPr>
          <p:cNvPr id="20" name="Arc 19">
            <a:extLst>
              <a:ext uri="{FF2B5EF4-FFF2-40B4-BE49-F238E27FC236}">
                <a16:creationId xmlns:a16="http://schemas.microsoft.com/office/drawing/2014/main" id="{B9F3257C-04D1-B47A-E922-E533896E1264}"/>
              </a:ext>
            </a:extLst>
          </p:cNvPr>
          <p:cNvSpPr/>
          <p:nvPr/>
        </p:nvSpPr>
        <p:spPr>
          <a:xfrm rot="5400000">
            <a:off x="6132324" y="2483146"/>
            <a:ext cx="709237" cy="994986"/>
          </a:xfrm>
          <a:prstGeom prst="arc">
            <a:avLst>
              <a:gd name="adj1" fmla="val 16200000"/>
              <a:gd name="adj2" fmla="val 5419396"/>
            </a:avLst>
          </a:prstGeom>
          <a:noFill/>
          <a:ln w="22225" cap="flat">
            <a:solidFill>
              <a:schemeClr val="bg2"/>
            </a:solidFill>
            <a:prstDash val="sys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bg2"/>
              </a:solidFill>
              <a:effectLst/>
              <a:uFillTx/>
            </a:endParaRPr>
          </a:p>
        </p:txBody>
      </p:sp>
      <p:cxnSp>
        <p:nvCxnSpPr>
          <p:cNvPr id="30" name="Straight Connector 29">
            <a:extLst>
              <a:ext uri="{FF2B5EF4-FFF2-40B4-BE49-F238E27FC236}">
                <a16:creationId xmlns:a16="http://schemas.microsoft.com/office/drawing/2014/main" id="{FD035722-EAD2-5504-DF63-66E6893DB575}"/>
              </a:ext>
            </a:extLst>
          </p:cNvPr>
          <p:cNvCxnSpPr>
            <a:cxnSpLocks/>
          </p:cNvCxnSpPr>
          <p:nvPr/>
        </p:nvCxnSpPr>
        <p:spPr>
          <a:xfrm flipH="1">
            <a:off x="2976292" y="2961717"/>
            <a:ext cx="13" cy="785729"/>
          </a:xfrm>
          <a:prstGeom prst="line">
            <a:avLst/>
          </a:prstGeom>
          <a:noFill/>
          <a:ln w="12700" cap="flat">
            <a:solidFill>
              <a:schemeClr val="bg1">
                <a:lumMod val="6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68B42F89-3471-F06A-A9F2-C05B111FC831}"/>
              </a:ext>
            </a:extLst>
          </p:cNvPr>
          <p:cNvCxnSpPr>
            <a:cxnSpLocks/>
          </p:cNvCxnSpPr>
          <p:nvPr/>
        </p:nvCxnSpPr>
        <p:spPr>
          <a:xfrm flipH="1">
            <a:off x="3974503" y="2961717"/>
            <a:ext cx="13" cy="785729"/>
          </a:xfrm>
          <a:prstGeom prst="line">
            <a:avLst/>
          </a:prstGeom>
          <a:noFill/>
          <a:ln w="12700" cap="flat">
            <a:solidFill>
              <a:schemeClr val="bg1">
                <a:lumMod val="6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2F0A3AD5-6CDB-6E06-175D-1B2E081AB938}"/>
              </a:ext>
            </a:extLst>
          </p:cNvPr>
          <p:cNvCxnSpPr>
            <a:cxnSpLocks/>
          </p:cNvCxnSpPr>
          <p:nvPr/>
        </p:nvCxnSpPr>
        <p:spPr>
          <a:xfrm flipH="1">
            <a:off x="5009307" y="2961717"/>
            <a:ext cx="13" cy="785729"/>
          </a:xfrm>
          <a:prstGeom prst="line">
            <a:avLst/>
          </a:prstGeom>
          <a:noFill/>
          <a:ln w="12700" cap="flat">
            <a:solidFill>
              <a:schemeClr val="bg1">
                <a:lumMod val="6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33" name="Straight Connector 32">
            <a:extLst>
              <a:ext uri="{FF2B5EF4-FFF2-40B4-BE49-F238E27FC236}">
                <a16:creationId xmlns:a16="http://schemas.microsoft.com/office/drawing/2014/main" id="{97C97C48-0263-CC24-D011-32DA41EE32ED}"/>
              </a:ext>
            </a:extLst>
          </p:cNvPr>
          <p:cNvCxnSpPr>
            <a:cxnSpLocks/>
          </p:cNvCxnSpPr>
          <p:nvPr/>
        </p:nvCxnSpPr>
        <p:spPr>
          <a:xfrm flipH="1">
            <a:off x="5983866" y="2961717"/>
            <a:ext cx="13" cy="785729"/>
          </a:xfrm>
          <a:prstGeom prst="line">
            <a:avLst/>
          </a:prstGeom>
          <a:noFill/>
          <a:ln w="12700" cap="flat">
            <a:solidFill>
              <a:schemeClr val="bg1">
                <a:lumMod val="65000"/>
              </a:schemeClr>
            </a:solidFill>
            <a:prstDash val="solid"/>
            <a:miter lim="800000"/>
          </a:ln>
          <a:effectLst/>
          <a:sp3d/>
        </p:spPr>
        <p:style>
          <a:lnRef idx="0">
            <a:scrgbClr r="0" g="0" b="0"/>
          </a:lnRef>
          <a:fillRef idx="0">
            <a:scrgbClr r="0" g="0" b="0"/>
          </a:fillRef>
          <a:effectRef idx="0">
            <a:scrgbClr r="0" g="0" b="0"/>
          </a:effectRef>
          <a:fontRef idx="none"/>
        </p:style>
      </p:cxnSp>
      <p:sp>
        <p:nvSpPr>
          <p:cNvPr id="40" name="TextBox 39">
            <a:extLst>
              <a:ext uri="{FF2B5EF4-FFF2-40B4-BE49-F238E27FC236}">
                <a16:creationId xmlns:a16="http://schemas.microsoft.com/office/drawing/2014/main" id="{717C1A32-5A1B-3295-5425-FC431D699BD8}"/>
              </a:ext>
            </a:extLst>
          </p:cNvPr>
          <p:cNvSpPr txBox="1"/>
          <p:nvPr/>
        </p:nvSpPr>
        <p:spPr>
          <a:xfrm>
            <a:off x="2932965" y="3511245"/>
            <a:ext cx="994987"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chemeClr val="bg1">
                    <a:lumMod val="50000"/>
                  </a:schemeClr>
                </a:solidFill>
                <a:effectLst/>
                <a:uFillTx/>
                <a:latin typeface="Calibri"/>
                <a:ea typeface="Calibri"/>
                <a:cs typeface="Calibri"/>
                <a:sym typeface="Calibri"/>
              </a:rPr>
              <a:t> </a:t>
            </a:r>
            <a:r>
              <a:rPr lang="en-US" sz="1100" dirty="0">
                <a:solidFill>
                  <a:schemeClr val="bg1">
                    <a:lumMod val="50000"/>
                  </a:schemeClr>
                </a:solidFill>
              </a:rPr>
              <a:t>Month 1</a:t>
            </a:r>
            <a:endParaRPr kumimoji="0" lang="en-US" sz="1100" b="0" i="0" u="none" strike="noStrike" cap="none" spc="0" normalizeH="0" baseline="0" dirty="0">
              <a:ln>
                <a:noFill/>
              </a:ln>
              <a:solidFill>
                <a:schemeClr val="bg1">
                  <a:lumMod val="50000"/>
                </a:schemeClr>
              </a:solidFill>
              <a:effectLst/>
              <a:uFillTx/>
              <a:latin typeface="Calibri"/>
              <a:ea typeface="Calibri"/>
              <a:cs typeface="Calibri"/>
              <a:sym typeface="Calibri"/>
            </a:endParaRPr>
          </a:p>
        </p:txBody>
      </p:sp>
      <p:sp>
        <p:nvSpPr>
          <p:cNvPr id="41" name="TextBox 40">
            <a:extLst>
              <a:ext uri="{FF2B5EF4-FFF2-40B4-BE49-F238E27FC236}">
                <a16:creationId xmlns:a16="http://schemas.microsoft.com/office/drawing/2014/main" id="{44C5A47E-E18F-E601-77C2-738EB4229FBB}"/>
              </a:ext>
            </a:extLst>
          </p:cNvPr>
          <p:cNvSpPr txBox="1"/>
          <p:nvPr/>
        </p:nvSpPr>
        <p:spPr>
          <a:xfrm>
            <a:off x="3953258" y="3511245"/>
            <a:ext cx="994987"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chemeClr val="bg1">
                    <a:lumMod val="50000"/>
                  </a:schemeClr>
                </a:solidFill>
                <a:effectLst/>
                <a:uFillTx/>
                <a:latin typeface="Calibri"/>
                <a:ea typeface="Calibri"/>
                <a:cs typeface="Calibri"/>
                <a:sym typeface="Calibri"/>
              </a:rPr>
              <a:t>Month 2</a:t>
            </a:r>
          </a:p>
        </p:txBody>
      </p:sp>
      <p:sp>
        <p:nvSpPr>
          <p:cNvPr id="42" name="TextBox 41">
            <a:extLst>
              <a:ext uri="{FF2B5EF4-FFF2-40B4-BE49-F238E27FC236}">
                <a16:creationId xmlns:a16="http://schemas.microsoft.com/office/drawing/2014/main" id="{D4F4A841-7ED9-FA6C-6A27-940B89AB1E89}"/>
              </a:ext>
            </a:extLst>
          </p:cNvPr>
          <p:cNvSpPr txBox="1"/>
          <p:nvPr/>
        </p:nvSpPr>
        <p:spPr>
          <a:xfrm>
            <a:off x="5979044" y="3511245"/>
            <a:ext cx="994987"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chemeClr val="bg1">
                    <a:lumMod val="50000"/>
                  </a:schemeClr>
                </a:solidFill>
                <a:effectLst/>
                <a:uFillTx/>
                <a:latin typeface="Calibri"/>
                <a:ea typeface="Calibri"/>
                <a:cs typeface="Calibri"/>
                <a:sym typeface="Calibri"/>
              </a:rPr>
              <a:t>Month 4</a:t>
            </a:r>
          </a:p>
        </p:txBody>
      </p:sp>
      <p:sp>
        <p:nvSpPr>
          <p:cNvPr id="43" name="TextBox 42">
            <a:extLst>
              <a:ext uri="{FF2B5EF4-FFF2-40B4-BE49-F238E27FC236}">
                <a16:creationId xmlns:a16="http://schemas.microsoft.com/office/drawing/2014/main" id="{D2F298B2-0D8A-4463-01EC-C50C0EF7B314}"/>
              </a:ext>
            </a:extLst>
          </p:cNvPr>
          <p:cNvSpPr txBox="1"/>
          <p:nvPr/>
        </p:nvSpPr>
        <p:spPr>
          <a:xfrm>
            <a:off x="4988879" y="3511245"/>
            <a:ext cx="994987"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chemeClr val="bg1">
                    <a:lumMod val="50000"/>
                  </a:schemeClr>
                </a:solidFill>
                <a:effectLst/>
                <a:uFillTx/>
                <a:latin typeface="Calibri"/>
                <a:ea typeface="Calibri"/>
                <a:cs typeface="Calibri"/>
                <a:sym typeface="Calibri"/>
              </a:rPr>
              <a:t>Month 3</a:t>
            </a:r>
          </a:p>
        </p:txBody>
      </p:sp>
      <p:sp>
        <p:nvSpPr>
          <p:cNvPr id="44" name="TextBox 43">
            <a:extLst>
              <a:ext uri="{FF2B5EF4-FFF2-40B4-BE49-F238E27FC236}">
                <a16:creationId xmlns:a16="http://schemas.microsoft.com/office/drawing/2014/main" id="{272E1CD1-FB5A-38AE-8472-5764979E445C}"/>
              </a:ext>
            </a:extLst>
          </p:cNvPr>
          <p:cNvSpPr txBox="1"/>
          <p:nvPr/>
        </p:nvSpPr>
        <p:spPr>
          <a:xfrm>
            <a:off x="3745830" y="1363513"/>
            <a:ext cx="348108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chemeClr val="accent4"/>
                </a:solidFill>
                <a:effectLst/>
                <a:uFillTx/>
                <a:latin typeface="Calibri"/>
                <a:ea typeface="Calibri"/>
                <a:cs typeface="Calibri"/>
                <a:sym typeface="Calibri"/>
              </a:rPr>
              <a:t>Development/Execution </a:t>
            </a:r>
          </a:p>
        </p:txBody>
      </p:sp>
      <p:sp>
        <p:nvSpPr>
          <p:cNvPr id="45" name="TextBox 44">
            <a:extLst>
              <a:ext uri="{FF2B5EF4-FFF2-40B4-BE49-F238E27FC236}">
                <a16:creationId xmlns:a16="http://schemas.microsoft.com/office/drawing/2014/main" id="{4D534AAB-15CE-F765-31FE-F330511340C4}"/>
              </a:ext>
            </a:extLst>
          </p:cNvPr>
          <p:cNvSpPr txBox="1"/>
          <p:nvPr/>
        </p:nvSpPr>
        <p:spPr>
          <a:xfrm>
            <a:off x="3745830" y="4282016"/>
            <a:ext cx="348108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chemeClr val="bg2"/>
                </a:solidFill>
                <a:effectLst/>
                <a:uFillTx/>
                <a:latin typeface="Calibri"/>
                <a:ea typeface="Calibri"/>
                <a:cs typeface="Calibri"/>
                <a:sym typeface="Calibri"/>
              </a:rPr>
              <a:t>Planning/Learning</a:t>
            </a:r>
          </a:p>
        </p:txBody>
      </p:sp>
      <p:sp>
        <p:nvSpPr>
          <p:cNvPr id="2" name="Arc 1">
            <a:extLst>
              <a:ext uri="{FF2B5EF4-FFF2-40B4-BE49-F238E27FC236}">
                <a16:creationId xmlns:a16="http://schemas.microsoft.com/office/drawing/2014/main" id="{FC1FF8F8-8939-7D6F-EFA9-019FAC4C2565}"/>
              </a:ext>
            </a:extLst>
          </p:cNvPr>
          <p:cNvSpPr/>
          <p:nvPr/>
        </p:nvSpPr>
        <p:spPr>
          <a:xfrm rot="16200000">
            <a:off x="7167116" y="2483143"/>
            <a:ext cx="709237" cy="994986"/>
          </a:xfrm>
          <a:prstGeom prst="arc">
            <a:avLst>
              <a:gd name="adj1" fmla="val 16200000"/>
              <a:gd name="adj2" fmla="val 5419396"/>
            </a:avLst>
          </a:prstGeom>
          <a:noFill/>
          <a:ln w="22225" cap="flat">
            <a:solidFill>
              <a:schemeClr val="accent4"/>
            </a:solidFill>
            <a:prstDash val="sys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9" name="Straight Connector 8">
            <a:extLst>
              <a:ext uri="{FF2B5EF4-FFF2-40B4-BE49-F238E27FC236}">
                <a16:creationId xmlns:a16="http://schemas.microsoft.com/office/drawing/2014/main" id="{2AD9D3F8-60AE-A3F5-3A50-3FCA26B3A8D7}"/>
              </a:ext>
            </a:extLst>
          </p:cNvPr>
          <p:cNvCxnSpPr>
            <a:cxnSpLocks/>
          </p:cNvCxnSpPr>
          <p:nvPr/>
        </p:nvCxnSpPr>
        <p:spPr>
          <a:xfrm flipH="1">
            <a:off x="7002478" y="2961717"/>
            <a:ext cx="13" cy="785729"/>
          </a:xfrm>
          <a:prstGeom prst="line">
            <a:avLst/>
          </a:prstGeom>
          <a:noFill/>
          <a:ln w="12700" cap="flat">
            <a:solidFill>
              <a:schemeClr val="bg1">
                <a:lumMod val="65000"/>
              </a:schemeClr>
            </a:solidFill>
            <a:prstDash val="solid"/>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CCEC880B-6F91-42EC-FA8B-4AA755A061CD}"/>
              </a:ext>
            </a:extLst>
          </p:cNvPr>
          <p:cNvSpPr txBox="1"/>
          <p:nvPr/>
        </p:nvSpPr>
        <p:spPr>
          <a:xfrm>
            <a:off x="7033122" y="3495610"/>
            <a:ext cx="994987"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chemeClr val="bg1">
                    <a:lumMod val="50000"/>
                  </a:schemeClr>
                </a:solidFill>
                <a:effectLst/>
                <a:uFillTx/>
                <a:latin typeface="Calibri"/>
                <a:ea typeface="Calibri"/>
                <a:cs typeface="Calibri"/>
                <a:sym typeface="Calibri"/>
              </a:rPr>
              <a:t>Month 5</a:t>
            </a:r>
          </a:p>
        </p:txBody>
      </p:sp>
    </p:spTree>
    <p:extLst>
      <p:ext uri="{BB962C8B-B14F-4D97-AF65-F5344CB8AC3E}">
        <p14:creationId xmlns:p14="http://schemas.microsoft.com/office/powerpoint/2010/main" val="20387448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0D18-57FE-FD4D-95D2-1756F5F6E9A6}"/>
              </a:ext>
            </a:extLst>
          </p:cNvPr>
          <p:cNvSpPr>
            <a:spLocks noGrp="1"/>
          </p:cNvSpPr>
          <p:nvPr>
            <p:ph type="title"/>
          </p:nvPr>
        </p:nvSpPr>
        <p:spPr/>
        <p:txBody>
          <a:bodyPr/>
          <a:lstStyle/>
          <a:p>
            <a:endParaRPr lang="en-US" sz="2000" dirty="0"/>
          </a:p>
        </p:txBody>
      </p:sp>
      <p:pic>
        <p:nvPicPr>
          <p:cNvPr id="22" name="Picture 21">
            <a:extLst>
              <a:ext uri="{FF2B5EF4-FFF2-40B4-BE49-F238E27FC236}">
                <a16:creationId xmlns:a16="http://schemas.microsoft.com/office/drawing/2014/main" id="{40D87C69-27C4-D641-9623-17E2E51220D6}"/>
              </a:ext>
            </a:extLst>
          </p:cNvPr>
          <p:cNvPicPr>
            <a:picLocks noChangeAspect="1"/>
          </p:cNvPicPr>
          <p:nvPr/>
        </p:nvPicPr>
        <p:blipFill>
          <a:blip r:embed="rId3">
            <a:extLst>
              <a:ext uri="{28A0092B-C50C-407E-A947-70E740481C1C}">
                <a14:useLocalDpi xmlns:a14="http://schemas.microsoft.com/office/drawing/2010/main" val="0"/>
              </a:ext>
            </a:extLst>
          </a:blip>
          <a:srcRect t="9876" b="9876"/>
          <a:stretch/>
        </p:blipFill>
        <p:spPr>
          <a:xfrm>
            <a:off x="360882" y="1119188"/>
            <a:ext cx="1853522" cy="1854183"/>
          </a:xfrm>
          <a:prstGeom prst="ellipse">
            <a:avLst/>
          </a:prstGeom>
          <a:ln>
            <a:noFill/>
          </a:ln>
          <a:effectLst/>
        </p:spPr>
      </p:pic>
      <p:sp>
        <p:nvSpPr>
          <p:cNvPr id="5" name="Content Placeholder 10">
            <a:extLst>
              <a:ext uri="{FF2B5EF4-FFF2-40B4-BE49-F238E27FC236}">
                <a16:creationId xmlns:a16="http://schemas.microsoft.com/office/drawing/2014/main" id="{49BB955D-6DC7-37BC-8E3B-3B3D86D9050A}"/>
              </a:ext>
            </a:extLst>
          </p:cNvPr>
          <p:cNvSpPr txBox="1">
            <a:spLocks/>
          </p:cNvSpPr>
          <p:nvPr/>
        </p:nvSpPr>
        <p:spPr>
          <a:xfrm>
            <a:off x="352929" y="3107353"/>
            <a:ext cx="2507910" cy="1461472"/>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2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200"/>
              </a:spcBef>
              <a:buClr>
                <a:schemeClr val="tx1">
                  <a:lumMod val="50000"/>
                  <a:lumOff val="50000"/>
                </a:schemeClr>
              </a:buClr>
              <a:buFont typeface="Arial" panose="020B0604020202020204" pitchFamily="34" charset="0"/>
              <a:buChar char="•"/>
              <a:defRPr sz="1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332"/>
              </a:spcBef>
            </a:pPr>
            <a:r>
              <a:rPr lang="en-US" sz="1200" b="1" dirty="0"/>
              <a:t>Crisanne Nolan </a:t>
            </a:r>
            <a:br>
              <a:rPr lang="en-US" sz="1200" b="1" dirty="0"/>
            </a:br>
            <a:r>
              <a:rPr lang="en-US" sz="1200" b="1" dirty="0"/>
              <a:t>Agile Transformation Engineer</a:t>
            </a:r>
            <a:endParaRPr lang="en-US" sz="1200" dirty="0"/>
          </a:p>
          <a:p>
            <a:pPr>
              <a:spcBef>
                <a:spcPts val="332"/>
              </a:spcBef>
            </a:pPr>
            <a:endParaRPr lang="en-US" sz="1200" dirty="0"/>
          </a:p>
          <a:p>
            <a:pPr lvl="0" defTabSz="914400" fontAlgn="base">
              <a:lnSpc>
                <a:spcPct val="95000"/>
              </a:lnSpc>
              <a:spcBef>
                <a:spcPct val="0"/>
              </a:spcBef>
              <a:spcAft>
                <a:spcPct val="25000"/>
              </a:spcAft>
              <a:buSzPct val="70000"/>
            </a:pPr>
            <a:r>
              <a:rPr lang="en-US" sz="1200" dirty="0">
                <a:latin typeface="Arial" charset="0"/>
              </a:rPr>
              <a:t>Telephone: +1 412.268.7622</a:t>
            </a:r>
          </a:p>
          <a:p>
            <a:pPr lvl="0" defTabSz="914400" fontAlgn="base">
              <a:lnSpc>
                <a:spcPct val="95000"/>
              </a:lnSpc>
              <a:spcBef>
                <a:spcPct val="0"/>
              </a:spcBef>
              <a:spcAft>
                <a:spcPct val="25000"/>
              </a:spcAft>
              <a:buSzPct val="70000"/>
            </a:pPr>
            <a:r>
              <a:rPr lang="en-US" sz="1200" dirty="0">
                <a:latin typeface="Arial" charset="0"/>
              </a:rPr>
              <a:t>Email:</a:t>
            </a:r>
            <a:r>
              <a:rPr lang="en-US" sz="1200" dirty="0">
                <a:solidFill>
                  <a:schemeClr val="tx2"/>
                </a:solidFill>
                <a:latin typeface="Arial" charset="0"/>
              </a:rPr>
              <a:t> </a:t>
            </a:r>
            <a:r>
              <a:rPr lang="en-US" sz="1200" dirty="0">
                <a:latin typeface="Arial" charset="0"/>
              </a:rPr>
              <a:t>ccampus@sei.cmu.edu</a:t>
            </a:r>
            <a:endParaRPr lang="en-US" sz="1216" dirty="0"/>
          </a:p>
        </p:txBody>
      </p:sp>
    </p:spTree>
    <p:extLst>
      <p:ext uri="{BB962C8B-B14F-4D97-AF65-F5344CB8AC3E}">
        <p14:creationId xmlns:p14="http://schemas.microsoft.com/office/powerpoint/2010/main" val="315835317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698" name="Object 18">
            <a:extLst>
              <a:ext uri="{FF2B5EF4-FFF2-40B4-BE49-F238E27FC236}">
                <a16:creationId xmlns:a16="http://schemas.microsoft.com/office/drawing/2014/main" id="{2B60337E-4C12-4391-A9F9-DB07EC3618CB}"/>
              </a:ext>
            </a:extLst>
          </p:cNvPr>
          <p:cNvGraphicFramePr>
            <a:graphicFrameLocks noChangeAspect="1"/>
          </p:cNvGraphicFramePr>
          <p:nvPr/>
        </p:nvGraphicFramePr>
        <p:xfrm>
          <a:off x="2809522" y="1319704"/>
          <a:ext cx="4390975" cy="2351171"/>
        </p:xfrm>
        <a:graphic>
          <a:graphicData uri="http://schemas.openxmlformats.org/presentationml/2006/ole">
            <mc:AlternateContent xmlns:mc="http://schemas.openxmlformats.org/markup-compatibility/2006">
              <mc:Choice xmlns:v="urn:schemas-microsoft-com:vml" Requires="v">
                <p:oleObj name="Bitmap Image" r:id="rId3" imgW="5037257" imgH="2697714" progId="Paint.Picture">
                  <p:embed/>
                </p:oleObj>
              </mc:Choice>
              <mc:Fallback>
                <p:oleObj name="Bitmap Image" r:id="rId3" imgW="5037257" imgH="2697714" progId="Paint.Picture">
                  <p:embed/>
                  <p:pic>
                    <p:nvPicPr>
                      <p:cNvPr id="157698" name="Object 18">
                        <a:extLst>
                          <a:ext uri="{FF2B5EF4-FFF2-40B4-BE49-F238E27FC236}">
                            <a16:creationId xmlns:a16="http://schemas.microsoft.com/office/drawing/2014/main" id="{2B60337E-4C12-4391-A9F9-DB07EC3618CB}"/>
                          </a:ext>
                        </a:extLst>
                      </p:cNvPr>
                      <p:cNvPicPr>
                        <a:picLocks noChangeAspect="1" noChangeArrowheads="1"/>
                      </p:cNvPicPr>
                      <p:nvPr/>
                    </p:nvPicPr>
                    <p:blipFill>
                      <a:blip r:embed="rId4">
                        <a:lum bright="-8000"/>
                        <a:extLst>
                          <a:ext uri="{28A0092B-C50C-407E-A947-70E740481C1C}">
                            <a14:useLocalDpi xmlns:a14="http://schemas.microsoft.com/office/drawing/2010/main" val="0"/>
                          </a:ext>
                        </a:extLst>
                      </a:blip>
                      <a:srcRect/>
                      <a:stretch>
                        <a:fillRect/>
                      </a:stretch>
                    </p:blipFill>
                    <p:spPr bwMode="auto">
                      <a:xfrm>
                        <a:off x="2809522" y="1319704"/>
                        <a:ext cx="4390975" cy="2351171"/>
                      </a:xfrm>
                      <a:prstGeom prst="rect">
                        <a:avLst/>
                      </a:prstGeom>
                      <a:solidFill>
                        <a:srgbClr val="EAEAEA"/>
                      </a:solidFill>
                      <a:ln>
                        <a:noFill/>
                      </a:ln>
                      <a:effectLst/>
                    </p:spPr>
                  </p:pic>
                </p:oleObj>
              </mc:Fallback>
            </mc:AlternateContent>
          </a:graphicData>
        </a:graphic>
      </p:graphicFrame>
      <p:sp>
        <p:nvSpPr>
          <p:cNvPr id="157699" name="Rectangle 2">
            <a:extLst>
              <a:ext uri="{FF2B5EF4-FFF2-40B4-BE49-F238E27FC236}">
                <a16:creationId xmlns:a16="http://schemas.microsoft.com/office/drawing/2014/main" id="{D46FF10D-D4B0-4BE3-96AF-A850C16093E2}"/>
              </a:ext>
            </a:extLst>
          </p:cNvPr>
          <p:cNvSpPr>
            <a:spLocks noChangeArrowheads="1"/>
          </p:cNvSpPr>
          <p:nvPr/>
        </p:nvSpPr>
        <p:spPr bwMode="auto">
          <a:xfrm>
            <a:off x="2739905" y="3955503"/>
            <a:ext cx="1194338" cy="45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548" dirty="0">
                <a:solidFill>
                  <a:schemeClr val="tx1"/>
                </a:solidFill>
              </a:rPr>
              <a:t>Innovators</a:t>
            </a:r>
          </a:p>
          <a:p>
            <a:pPr algn="ctr">
              <a:spcBef>
                <a:spcPct val="0"/>
              </a:spcBef>
            </a:pPr>
            <a:r>
              <a:rPr lang="en-US" altLang="en-US" sz="1216" dirty="0">
                <a:solidFill>
                  <a:schemeClr val="tx1"/>
                </a:solidFill>
              </a:rPr>
              <a:t>“Techies”</a:t>
            </a:r>
          </a:p>
        </p:txBody>
      </p:sp>
      <p:sp>
        <p:nvSpPr>
          <p:cNvPr id="157700" name="Rectangle 3">
            <a:extLst>
              <a:ext uri="{FF2B5EF4-FFF2-40B4-BE49-F238E27FC236}">
                <a16:creationId xmlns:a16="http://schemas.microsoft.com/office/drawing/2014/main" id="{1ED1E7B0-1E5A-4665-B42D-3AC62EE85B99}"/>
              </a:ext>
            </a:extLst>
          </p:cNvPr>
          <p:cNvSpPr>
            <a:spLocks noChangeArrowheads="1"/>
          </p:cNvSpPr>
          <p:nvPr/>
        </p:nvSpPr>
        <p:spPr bwMode="auto">
          <a:xfrm>
            <a:off x="3167104" y="4461104"/>
            <a:ext cx="1594881" cy="45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548" dirty="0">
                <a:solidFill>
                  <a:schemeClr val="tx1"/>
                </a:solidFill>
              </a:rPr>
              <a:t>Early Adopters</a:t>
            </a:r>
          </a:p>
          <a:p>
            <a:pPr algn="ctr">
              <a:spcBef>
                <a:spcPct val="0"/>
              </a:spcBef>
            </a:pPr>
            <a:r>
              <a:rPr lang="en-US" altLang="en-US" sz="1216" dirty="0">
                <a:solidFill>
                  <a:schemeClr val="tx1"/>
                </a:solidFill>
              </a:rPr>
              <a:t>“Visionaries”</a:t>
            </a:r>
          </a:p>
        </p:txBody>
      </p:sp>
      <p:sp>
        <p:nvSpPr>
          <p:cNvPr id="157701" name="Rectangle 4">
            <a:extLst>
              <a:ext uri="{FF2B5EF4-FFF2-40B4-BE49-F238E27FC236}">
                <a16:creationId xmlns:a16="http://schemas.microsoft.com/office/drawing/2014/main" id="{3DB8856C-279C-497B-BA97-6ACCBCF2A459}"/>
              </a:ext>
            </a:extLst>
          </p:cNvPr>
          <p:cNvSpPr>
            <a:spLocks noChangeArrowheads="1"/>
          </p:cNvSpPr>
          <p:nvPr/>
        </p:nvSpPr>
        <p:spPr bwMode="auto">
          <a:xfrm>
            <a:off x="4042345" y="3955503"/>
            <a:ext cx="1489975" cy="45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548" dirty="0">
                <a:solidFill>
                  <a:schemeClr val="tx1"/>
                </a:solidFill>
              </a:rPr>
              <a:t>Early Majority</a:t>
            </a:r>
          </a:p>
          <a:p>
            <a:pPr algn="ctr">
              <a:spcBef>
                <a:spcPct val="0"/>
              </a:spcBef>
            </a:pPr>
            <a:r>
              <a:rPr lang="en-US" altLang="en-US" sz="1216" dirty="0">
                <a:solidFill>
                  <a:schemeClr val="tx1"/>
                </a:solidFill>
              </a:rPr>
              <a:t>“Pragmatists”</a:t>
            </a:r>
          </a:p>
        </p:txBody>
      </p:sp>
      <p:sp>
        <p:nvSpPr>
          <p:cNvPr id="157702" name="Rectangle 5">
            <a:extLst>
              <a:ext uri="{FF2B5EF4-FFF2-40B4-BE49-F238E27FC236}">
                <a16:creationId xmlns:a16="http://schemas.microsoft.com/office/drawing/2014/main" id="{4F3CD952-EFD4-4A85-897F-B8108822EC03}"/>
              </a:ext>
            </a:extLst>
          </p:cNvPr>
          <p:cNvSpPr>
            <a:spLocks noChangeArrowheads="1"/>
          </p:cNvSpPr>
          <p:nvPr/>
        </p:nvSpPr>
        <p:spPr bwMode="auto">
          <a:xfrm>
            <a:off x="4841943" y="4461104"/>
            <a:ext cx="1411984" cy="45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548" dirty="0">
                <a:solidFill>
                  <a:schemeClr val="tx1"/>
                </a:solidFill>
              </a:rPr>
              <a:t>Late Majority</a:t>
            </a:r>
          </a:p>
          <a:p>
            <a:pPr algn="ctr">
              <a:spcBef>
                <a:spcPct val="0"/>
              </a:spcBef>
            </a:pPr>
            <a:r>
              <a:rPr lang="en-US" altLang="en-US" sz="1216" dirty="0">
                <a:solidFill>
                  <a:schemeClr val="tx1"/>
                </a:solidFill>
              </a:rPr>
              <a:t>“Conservatives”</a:t>
            </a:r>
          </a:p>
        </p:txBody>
      </p:sp>
      <p:sp>
        <p:nvSpPr>
          <p:cNvPr id="157703" name="Rectangle 6">
            <a:extLst>
              <a:ext uri="{FF2B5EF4-FFF2-40B4-BE49-F238E27FC236}">
                <a16:creationId xmlns:a16="http://schemas.microsoft.com/office/drawing/2014/main" id="{46BC3F99-A3AC-4FF4-9ADF-7727AE3AC9AE}"/>
              </a:ext>
            </a:extLst>
          </p:cNvPr>
          <p:cNvSpPr>
            <a:spLocks noChangeArrowheads="1"/>
          </p:cNvSpPr>
          <p:nvPr/>
        </p:nvSpPr>
        <p:spPr bwMode="auto">
          <a:xfrm>
            <a:off x="5836572" y="3955503"/>
            <a:ext cx="1071004" cy="45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548" dirty="0">
                <a:solidFill>
                  <a:schemeClr val="tx1"/>
                </a:solidFill>
              </a:rPr>
              <a:t>Laggards</a:t>
            </a:r>
          </a:p>
          <a:p>
            <a:pPr algn="ctr">
              <a:spcBef>
                <a:spcPct val="0"/>
              </a:spcBef>
            </a:pPr>
            <a:r>
              <a:rPr lang="en-US" altLang="en-US" sz="1216" dirty="0">
                <a:solidFill>
                  <a:schemeClr val="tx1"/>
                </a:solidFill>
              </a:rPr>
              <a:t>“Skeptics”</a:t>
            </a:r>
          </a:p>
        </p:txBody>
      </p:sp>
      <p:sp>
        <p:nvSpPr>
          <p:cNvPr id="157704" name="Line 7">
            <a:extLst>
              <a:ext uri="{FF2B5EF4-FFF2-40B4-BE49-F238E27FC236}">
                <a16:creationId xmlns:a16="http://schemas.microsoft.com/office/drawing/2014/main" id="{C726D26E-E073-440D-AE1A-0639A5775F39}"/>
              </a:ext>
            </a:extLst>
          </p:cNvPr>
          <p:cNvSpPr>
            <a:spLocks noChangeShapeType="1"/>
          </p:cNvSpPr>
          <p:nvPr/>
        </p:nvSpPr>
        <p:spPr bwMode="auto">
          <a:xfrm>
            <a:off x="3167103" y="3670875"/>
            <a:ext cx="0" cy="2546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48" dirty="0"/>
          </a:p>
        </p:txBody>
      </p:sp>
      <p:sp>
        <p:nvSpPr>
          <p:cNvPr id="157705" name="Line 8">
            <a:extLst>
              <a:ext uri="{FF2B5EF4-FFF2-40B4-BE49-F238E27FC236}">
                <a16:creationId xmlns:a16="http://schemas.microsoft.com/office/drawing/2014/main" id="{5BB748F9-4DA2-41BB-A089-CDAF67560899}"/>
              </a:ext>
            </a:extLst>
          </p:cNvPr>
          <p:cNvSpPr>
            <a:spLocks noChangeShapeType="1"/>
          </p:cNvSpPr>
          <p:nvPr/>
        </p:nvSpPr>
        <p:spPr bwMode="auto">
          <a:xfrm>
            <a:off x="3982579" y="3632714"/>
            <a:ext cx="0" cy="78603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48" dirty="0"/>
          </a:p>
        </p:txBody>
      </p:sp>
      <p:sp>
        <p:nvSpPr>
          <p:cNvPr id="157706" name="Line 9">
            <a:extLst>
              <a:ext uri="{FF2B5EF4-FFF2-40B4-BE49-F238E27FC236}">
                <a16:creationId xmlns:a16="http://schemas.microsoft.com/office/drawing/2014/main" id="{E5BE854C-B72D-4908-B33D-667C70DFD270}"/>
              </a:ext>
            </a:extLst>
          </p:cNvPr>
          <p:cNvSpPr>
            <a:spLocks noChangeShapeType="1"/>
          </p:cNvSpPr>
          <p:nvPr/>
        </p:nvSpPr>
        <p:spPr bwMode="auto">
          <a:xfrm>
            <a:off x="4867381" y="3658514"/>
            <a:ext cx="0" cy="2546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48" dirty="0"/>
          </a:p>
        </p:txBody>
      </p:sp>
      <p:sp>
        <p:nvSpPr>
          <p:cNvPr id="157707" name="Line 10">
            <a:extLst>
              <a:ext uri="{FF2B5EF4-FFF2-40B4-BE49-F238E27FC236}">
                <a16:creationId xmlns:a16="http://schemas.microsoft.com/office/drawing/2014/main" id="{0829511A-8BB2-4DB1-9B9A-57E8B6FD7314}"/>
              </a:ext>
            </a:extLst>
          </p:cNvPr>
          <p:cNvSpPr>
            <a:spLocks noChangeShapeType="1"/>
          </p:cNvSpPr>
          <p:nvPr/>
        </p:nvSpPr>
        <p:spPr bwMode="auto">
          <a:xfrm>
            <a:off x="5562582" y="3632714"/>
            <a:ext cx="0" cy="78603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48" dirty="0"/>
          </a:p>
        </p:txBody>
      </p:sp>
      <p:sp>
        <p:nvSpPr>
          <p:cNvPr id="157708" name="Line 11">
            <a:extLst>
              <a:ext uri="{FF2B5EF4-FFF2-40B4-BE49-F238E27FC236}">
                <a16:creationId xmlns:a16="http://schemas.microsoft.com/office/drawing/2014/main" id="{542A3D6D-E2E5-4633-9125-6DA3BFF82F88}"/>
              </a:ext>
            </a:extLst>
          </p:cNvPr>
          <p:cNvSpPr>
            <a:spLocks noChangeShapeType="1"/>
          </p:cNvSpPr>
          <p:nvPr/>
        </p:nvSpPr>
        <p:spPr bwMode="auto">
          <a:xfrm>
            <a:off x="6320984" y="3658514"/>
            <a:ext cx="0" cy="2546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48" dirty="0"/>
          </a:p>
        </p:txBody>
      </p:sp>
      <p:sp>
        <p:nvSpPr>
          <p:cNvPr id="157709" name="Rectangle 12">
            <a:extLst>
              <a:ext uri="{FF2B5EF4-FFF2-40B4-BE49-F238E27FC236}">
                <a16:creationId xmlns:a16="http://schemas.microsoft.com/office/drawing/2014/main" id="{333C3847-5C1C-4BAA-9F5A-29AAEBBD28B8}"/>
              </a:ext>
            </a:extLst>
          </p:cNvPr>
          <p:cNvSpPr>
            <a:spLocks noChangeArrowheads="1"/>
          </p:cNvSpPr>
          <p:nvPr/>
        </p:nvSpPr>
        <p:spPr bwMode="auto">
          <a:xfrm>
            <a:off x="2478728" y="1939833"/>
            <a:ext cx="1455514" cy="29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548" dirty="0">
                <a:solidFill>
                  <a:schemeClr val="tx1"/>
                </a:solidFill>
              </a:rPr>
              <a:t>“The Chasm”</a:t>
            </a:r>
          </a:p>
        </p:txBody>
      </p:sp>
      <p:sp>
        <p:nvSpPr>
          <p:cNvPr id="157710" name="Line 13">
            <a:extLst>
              <a:ext uri="{FF2B5EF4-FFF2-40B4-BE49-F238E27FC236}">
                <a16:creationId xmlns:a16="http://schemas.microsoft.com/office/drawing/2014/main" id="{6667E5D0-A63E-4092-A259-CB302D62A133}"/>
              </a:ext>
            </a:extLst>
          </p:cNvPr>
          <p:cNvSpPr>
            <a:spLocks noChangeShapeType="1"/>
          </p:cNvSpPr>
          <p:nvPr/>
        </p:nvSpPr>
        <p:spPr bwMode="auto">
          <a:xfrm>
            <a:off x="3934243" y="2074179"/>
            <a:ext cx="377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48" dirty="0"/>
          </a:p>
        </p:txBody>
      </p:sp>
      <p:sp>
        <p:nvSpPr>
          <p:cNvPr id="157711" name="Line 14">
            <a:extLst>
              <a:ext uri="{FF2B5EF4-FFF2-40B4-BE49-F238E27FC236}">
                <a16:creationId xmlns:a16="http://schemas.microsoft.com/office/drawing/2014/main" id="{F49E3F38-CB00-472B-9BD5-C4AAD697CD0F}"/>
              </a:ext>
            </a:extLst>
          </p:cNvPr>
          <p:cNvSpPr>
            <a:spLocks noChangeShapeType="1"/>
          </p:cNvSpPr>
          <p:nvPr/>
        </p:nvSpPr>
        <p:spPr bwMode="auto">
          <a:xfrm>
            <a:off x="4316707" y="2058457"/>
            <a:ext cx="0" cy="586755"/>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48" dirty="0"/>
          </a:p>
        </p:txBody>
      </p:sp>
      <p:sp>
        <p:nvSpPr>
          <p:cNvPr id="157712" name="Rectangle 15">
            <a:extLst>
              <a:ext uri="{FF2B5EF4-FFF2-40B4-BE49-F238E27FC236}">
                <a16:creationId xmlns:a16="http://schemas.microsoft.com/office/drawing/2014/main" id="{02CC3BCE-EC94-40FC-81A0-EC93717610D2}"/>
              </a:ext>
            </a:extLst>
          </p:cNvPr>
          <p:cNvSpPr>
            <a:spLocks noChangeArrowheads="1"/>
          </p:cNvSpPr>
          <p:nvPr/>
        </p:nvSpPr>
        <p:spPr bwMode="auto">
          <a:xfrm>
            <a:off x="197356" y="4921122"/>
            <a:ext cx="3091984" cy="21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995" b="0" dirty="0"/>
              <a:t>Source: Geoffrey Moore, </a:t>
            </a:r>
            <a:r>
              <a:rPr lang="en-US" altLang="en-US" sz="995" b="0" i="1" dirty="0"/>
              <a:t>Crossing the Chasm</a:t>
            </a:r>
            <a:r>
              <a:rPr lang="en-US" altLang="en-US" sz="995" b="0" dirty="0"/>
              <a:t>, 1991</a:t>
            </a:r>
          </a:p>
        </p:txBody>
      </p:sp>
      <p:sp>
        <p:nvSpPr>
          <p:cNvPr id="157713" name="Rectangle 16">
            <a:extLst>
              <a:ext uri="{FF2B5EF4-FFF2-40B4-BE49-F238E27FC236}">
                <a16:creationId xmlns:a16="http://schemas.microsoft.com/office/drawing/2014/main" id="{6DDB8B90-1C6D-4191-BD73-FFC2F7A8A231}"/>
              </a:ext>
            </a:extLst>
          </p:cNvPr>
          <p:cNvSpPr>
            <a:spLocks noGrp="1" noChangeArrowheads="1"/>
          </p:cNvSpPr>
          <p:nvPr>
            <p:ph type="title"/>
          </p:nvPr>
        </p:nvSpPr>
        <p:spPr>
          <a:xfrm>
            <a:off x="465910" y="210019"/>
            <a:ext cx="6580715" cy="442655"/>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vert="horz" lIns="53984" tIns="21067" rIns="53984" bIns="21067" rtlCol="0" anchor="t" anchorCtr="0">
            <a:spAutoFit/>
          </a:bodyPr>
          <a:lstStyle/>
          <a:p>
            <a:r>
              <a:rPr lang="en-US" altLang="en-US" dirty="0"/>
              <a:t>The Adopter Continuum</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9" name="Rectangle 2">
            <a:extLst>
              <a:ext uri="{FF2B5EF4-FFF2-40B4-BE49-F238E27FC236}">
                <a16:creationId xmlns:a16="http://schemas.microsoft.com/office/drawing/2014/main" id="{A0D634ED-3E07-433F-8AAD-455D6CFB5039}"/>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vert="horz" wrap="square" lIns="53984" tIns="21067" rIns="53984" bIns="21067" rtlCol="0" anchor="t" anchorCtr="0">
            <a:spAutoFit/>
          </a:bodyPr>
          <a:lstStyle/>
          <a:p>
            <a:r>
              <a:rPr lang="en-US" altLang="en-US" dirty="0"/>
              <a:t>Adoption Commitment</a:t>
            </a:r>
          </a:p>
        </p:txBody>
      </p:sp>
      <p:sp>
        <p:nvSpPr>
          <p:cNvPr id="2" name="TextBox 1">
            <a:extLst>
              <a:ext uri="{FF2B5EF4-FFF2-40B4-BE49-F238E27FC236}">
                <a16:creationId xmlns:a16="http://schemas.microsoft.com/office/drawing/2014/main" id="{844AE864-9A29-4A79-93B5-51A19E00767E}"/>
              </a:ext>
            </a:extLst>
          </p:cNvPr>
          <p:cNvSpPr txBox="1"/>
          <p:nvPr/>
        </p:nvSpPr>
        <p:spPr>
          <a:xfrm>
            <a:off x="312351" y="3602824"/>
            <a:ext cx="2408198" cy="1361270"/>
          </a:xfrm>
          <a:prstGeom prst="rect">
            <a:avLst/>
          </a:prstGeom>
          <a:noFill/>
        </p:spPr>
        <p:txBody>
          <a:bodyPr wrap="square" lIns="0" tIns="0" rIns="0" bIns="0" rtlCol="0">
            <a:spAutoFit/>
          </a:bodyPr>
          <a:lstStyle/>
          <a:p>
            <a:r>
              <a:rPr lang="en-US" sz="1769" b="1" dirty="0">
                <a:latin typeface="Arial"/>
                <a:cs typeface="Arial"/>
              </a:rPr>
              <a:t>Communication</a:t>
            </a:r>
            <a:br>
              <a:rPr lang="en-US" sz="1769" dirty="0">
                <a:latin typeface="Arial"/>
                <a:cs typeface="Arial"/>
              </a:rPr>
            </a:br>
            <a:r>
              <a:rPr lang="en-US" sz="1769" dirty="0">
                <a:latin typeface="Arial"/>
                <a:cs typeface="Arial"/>
              </a:rPr>
              <a:t>mechanisms dominate</a:t>
            </a:r>
            <a:br>
              <a:rPr lang="en-US" sz="1769" dirty="0">
                <a:latin typeface="Arial"/>
                <a:cs typeface="Arial"/>
              </a:rPr>
            </a:br>
            <a:r>
              <a:rPr lang="en-US" sz="1769" dirty="0">
                <a:latin typeface="Arial"/>
                <a:cs typeface="Arial"/>
              </a:rPr>
              <a:t>Contact, Awareness,</a:t>
            </a:r>
            <a:br>
              <a:rPr lang="en-US" sz="1769" dirty="0">
                <a:latin typeface="Arial"/>
                <a:cs typeface="Arial"/>
              </a:rPr>
            </a:br>
            <a:r>
              <a:rPr lang="en-US" sz="1769" dirty="0">
                <a:latin typeface="Arial"/>
                <a:cs typeface="Arial"/>
              </a:rPr>
              <a:t>and Understanding</a:t>
            </a:r>
          </a:p>
          <a:p>
            <a:endParaRPr lang="en-US" sz="1769" dirty="0">
              <a:latin typeface="Arial"/>
              <a:cs typeface="Arial"/>
            </a:endParaRPr>
          </a:p>
        </p:txBody>
      </p:sp>
      <p:sp>
        <p:nvSpPr>
          <p:cNvPr id="34" name="Freeform 26">
            <a:extLst>
              <a:ext uri="{FF2B5EF4-FFF2-40B4-BE49-F238E27FC236}">
                <a16:creationId xmlns:a16="http://schemas.microsoft.com/office/drawing/2014/main" id="{60BAEF9C-4CBD-4694-8635-307169D48233}"/>
              </a:ext>
            </a:extLst>
          </p:cNvPr>
          <p:cNvSpPr>
            <a:spLocks/>
          </p:cNvSpPr>
          <p:nvPr/>
        </p:nvSpPr>
        <p:spPr bwMode="auto">
          <a:xfrm>
            <a:off x="3318974" y="1798980"/>
            <a:ext cx="3693258" cy="2410823"/>
          </a:xfrm>
          <a:custGeom>
            <a:avLst/>
            <a:gdLst>
              <a:gd name="T0" fmla="*/ 0 w 2805"/>
              <a:gd name="T1" fmla="*/ 2147483646 h 1831"/>
              <a:gd name="T2" fmla="*/ 365421821 w 2805"/>
              <a:gd name="T3" fmla="*/ 2147483646 h 1831"/>
              <a:gd name="T4" fmla="*/ 740925854 w 2805"/>
              <a:gd name="T5" fmla="*/ 2147483646 h 1831"/>
              <a:gd name="T6" fmla="*/ 1076105804 w 2805"/>
              <a:gd name="T7" fmla="*/ 2147483646 h 1831"/>
              <a:gd name="T8" fmla="*/ 1436488901 w 2805"/>
              <a:gd name="T9" fmla="*/ 2147483646 h 1831"/>
              <a:gd name="T10" fmla="*/ 1771668851 w 2805"/>
              <a:gd name="T11" fmla="*/ 2147483646 h 1831"/>
              <a:gd name="T12" fmla="*/ 1953120081 w 2805"/>
              <a:gd name="T13" fmla="*/ 2147483646 h 1831"/>
              <a:gd name="T14" fmla="*/ 2147483646 w 2805"/>
              <a:gd name="T15" fmla="*/ 2147483646 h 1831"/>
              <a:gd name="T16" fmla="*/ 2147483646 w 2805"/>
              <a:gd name="T17" fmla="*/ 2147483646 h 1831"/>
              <a:gd name="T18" fmla="*/ 2147483646 w 2805"/>
              <a:gd name="T19" fmla="*/ 2147483646 h 1831"/>
              <a:gd name="T20" fmla="*/ 2147483646 w 2805"/>
              <a:gd name="T21" fmla="*/ 2147483646 h 1831"/>
              <a:gd name="T22" fmla="*/ 2147483646 w 2805"/>
              <a:gd name="T23" fmla="*/ 2147483646 h 1831"/>
              <a:gd name="T24" fmla="*/ 2147483646 w 2805"/>
              <a:gd name="T25" fmla="*/ 2147483646 h 1831"/>
              <a:gd name="T26" fmla="*/ 2147483646 w 2805"/>
              <a:gd name="T27" fmla="*/ 2147483646 h 1831"/>
              <a:gd name="T28" fmla="*/ 2147483646 w 2805"/>
              <a:gd name="T29" fmla="*/ 2147483646 h 1831"/>
              <a:gd name="T30" fmla="*/ 2147483646 w 2805"/>
              <a:gd name="T31" fmla="*/ 1902719090 h 1831"/>
              <a:gd name="T32" fmla="*/ 2147483646 w 2805"/>
              <a:gd name="T33" fmla="*/ 1565018094 h 1831"/>
              <a:gd name="T34" fmla="*/ 2147483646 w 2805"/>
              <a:gd name="T35" fmla="*/ 1275199282 h 1831"/>
              <a:gd name="T36" fmla="*/ 2147483646 w 2805"/>
              <a:gd name="T37" fmla="*/ 985382057 h 1831"/>
              <a:gd name="T38" fmla="*/ 2147483646 w 2805"/>
              <a:gd name="T39" fmla="*/ 768648582 h 1831"/>
              <a:gd name="T40" fmla="*/ 2147483646 w 2805"/>
              <a:gd name="T41" fmla="*/ 549394157 h 1831"/>
              <a:gd name="T42" fmla="*/ 2147483646 w 2805"/>
              <a:gd name="T43" fmla="*/ 395665393 h 1831"/>
              <a:gd name="T44" fmla="*/ 2147483646 w 2805"/>
              <a:gd name="T45" fmla="*/ 277217235 h 1831"/>
              <a:gd name="T46" fmla="*/ 2147483646 w 2805"/>
              <a:gd name="T47" fmla="*/ 171370654 h 1831"/>
              <a:gd name="T48" fmla="*/ 2147483646 w 2805"/>
              <a:gd name="T49" fmla="*/ 73085338 h 1831"/>
              <a:gd name="T50" fmla="*/ 2147483646 w 2805"/>
              <a:gd name="T51" fmla="*/ 22682204 h 1831"/>
              <a:gd name="T52" fmla="*/ 2147483646 w 2805"/>
              <a:gd name="T53" fmla="*/ 0 h 18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5" h="1831">
                <a:moveTo>
                  <a:pt x="0" y="1831"/>
                </a:moveTo>
                <a:cubicBezTo>
                  <a:pt x="24" y="1830"/>
                  <a:pt x="96" y="1827"/>
                  <a:pt x="145" y="1822"/>
                </a:cubicBezTo>
                <a:cubicBezTo>
                  <a:pt x="194" y="1817"/>
                  <a:pt x="247" y="1809"/>
                  <a:pt x="294" y="1801"/>
                </a:cubicBezTo>
                <a:cubicBezTo>
                  <a:pt x="341" y="1793"/>
                  <a:pt x="381" y="1784"/>
                  <a:pt x="427" y="1771"/>
                </a:cubicBezTo>
                <a:cubicBezTo>
                  <a:pt x="473" y="1758"/>
                  <a:pt x="524" y="1742"/>
                  <a:pt x="570" y="1725"/>
                </a:cubicBezTo>
                <a:cubicBezTo>
                  <a:pt x="616" y="1708"/>
                  <a:pt x="669" y="1683"/>
                  <a:pt x="703" y="1667"/>
                </a:cubicBezTo>
                <a:cubicBezTo>
                  <a:pt x="737" y="1651"/>
                  <a:pt x="750" y="1644"/>
                  <a:pt x="775" y="1630"/>
                </a:cubicBezTo>
                <a:cubicBezTo>
                  <a:pt x="800" y="1616"/>
                  <a:pt x="828" y="1599"/>
                  <a:pt x="854" y="1582"/>
                </a:cubicBezTo>
                <a:cubicBezTo>
                  <a:pt x="880" y="1565"/>
                  <a:pt x="904" y="1549"/>
                  <a:pt x="933" y="1526"/>
                </a:cubicBezTo>
                <a:cubicBezTo>
                  <a:pt x="962" y="1503"/>
                  <a:pt x="997" y="1474"/>
                  <a:pt x="1029" y="1445"/>
                </a:cubicBezTo>
                <a:cubicBezTo>
                  <a:pt x="1061" y="1416"/>
                  <a:pt x="1098" y="1380"/>
                  <a:pt x="1123" y="1354"/>
                </a:cubicBezTo>
                <a:cubicBezTo>
                  <a:pt x="1148" y="1328"/>
                  <a:pt x="1160" y="1311"/>
                  <a:pt x="1178" y="1287"/>
                </a:cubicBezTo>
                <a:cubicBezTo>
                  <a:pt x="1196" y="1263"/>
                  <a:pt x="1211" y="1240"/>
                  <a:pt x="1230" y="1209"/>
                </a:cubicBezTo>
                <a:cubicBezTo>
                  <a:pt x="1249" y="1178"/>
                  <a:pt x="1264" y="1150"/>
                  <a:pt x="1290" y="1100"/>
                </a:cubicBezTo>
                <a:cubicBezTo>
                  <a:pt x="1316" y="1050"/>
                  <a:pt x="1357" y="966"/>
                  <a:pt x="1386" y="909"/>
                </a:cubicBezTo>
                <a:cubicBezTo>
                  <a:pt x="1415" y="852"/>
                  <a:pt x="1438" y="803"/>
                  <a:pt x="1467" y="755"/>
                </a:cubicBezTo>
                <a:cubicBezTo>
                  <a:pt x="1496" y="707"/>
                  <a:pt x="1529" y="663"/>
                  <a:pt x="1560" y="621"/>
                </a:cubicBezTo>
                <a:cubicBezTo>
                  <a:pt x="1591" y="579"/>
                  <a:pt x="1616" y="544"/>
                  <a:pt x="1653" y="506"/>
                </a:cubicBezTo>
                <a:cubicBezTo>
                  <a:pt x="1690" y="468"/>
                  <a:pt x="1738" y="424"/>
                  <a:pt x="1779" y="391"/>
                </a:cubicBezTo>
                <a:cubicBezTo>
                  <a:pt x="1820" y="358"/>
                  <a:pt x="1855" y="334"/>
                  <a:pt x="1900" y="305"/>
                </a:cubicBezTo>
                <a:cubicBezTo>
                  <a:pt x="1945" y="276"/>
                  <a:pt x="2001" y="243"/>
                  <a:pt x="2047" y="218"/>
                </a:cubicBezTo>
                <a:cubicBezTo>
                  <a:pt x="2093" y="193"/>
                  <a:pt x="2136" y="175"/>
                  <a:pt x="2178" y="157"/>
                </a:cubicBezTo>
                <a:cubicBezTo>
                  <a:pt x="2220" y="139"/>
                  <a:pt x="2258" y="125"/>
                  <a:pt x="2299" y="110"/>
                </a:cubicBezTo>
                <a:cubicBezTo>
                  <a:pt x="2340" y="95"/>
                  <a:pt x="2376" y="81"/>
                  <a:pt x="2422" y="68"/>
                </a:cubicBezTo>
                <a:cubicBezTo>
                  <a:pt x="2468" y="55"/>
                  <a:pt x="2528" y="39"/>
                  <a:pt x="2575" y="29"/>
                </a:cubicBezTo>
                <a:cubicBezTo>
                  <a:pt x="2622" y="19"/>
                  <a:pt x="2665" y="14"/>
                  <a:pt x="2703" y="9"/>
                </a:cubicBezTo>
                <a:cubicBezTo>
                  <a:pt x="2741" y="4"/>
                  <a:pt x="2784" y="2"/>
                  <a:pt x="2805" y="0"/>
                </a:cubicBezTo>
              </a:path>
            </a:pathLst>
          </a:custGeom>
          <a:ln w="28575">
            <a:headEnd type="none" w="med" len="med"/>
            <a:tailEnd type="none" w="med" len="lg"/>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txBody>
          <a:bodyPr wrap="none" lIns="86900" tIns="43451" rIns="86900" bIns="43451" anchor="ctr"/>
          <a:lstStyle/>
          <a:p>
            <a:endParaRPr lang="en-US" dirty="0">
              <a:solidFill>
                <a:srgbClr val="002060"/>
              </a:solidFill>
            </a:endParaRPr>
          </a:p>
        </p:txBody>
      </p:sp>
      <p:grpSp>
        <p:nvGrpSpPr>
          <p:cNvPr id="35" name="Group 35">
            <a:extLst>
              <a:ext uri="{FF2B5EF4-FFF2-40B4-BE49-F238E27FC236}">
                <a16:creationId xmlns:a16="http://schemas.microsoft.com/office/drawing/2014/main" id="{72075CC1-03CE-4EE7-A444-CB48DAF6033B}"/>
              </a:ext>
            </a:extLst>
          </p:cNvPr>
          <p:cNvGrpSpPr>
            <a:grpSpLocks/>
          </p:cNvGrpSpPr>
          <p:nvPr/>
        </p:nvGrpSpPr>
        <p:grpSpPr bwMode="auto">
          <a:xfrm>
            <a:off x="3483557" y="4150562"/>
            <a:ext cx="796586" cy="518769"/>
            <a:chOff x="1592" y="3324"/>
            <a:chExt cx="605" cy="394"/>
          </a:xfrm>
        </p:grpSpPr>
        <p:sp>
          <p:nvSpPr>
            <p:cNvPr id="36" name="Oval 6">
              <a:extLst>
                <a:ext uri="{FF2B5EF4-FFF2-40B4-BE49-F238E27FC236}">
                  <a16:creationId xmlns:a16="http://schemas.microsoft.com/office/drawing/2014/main" id="{C3ECF197-D9A4-4902-BA77-B42F3B00D8DF}"/>
                </a:ext>
              </a:extLst>
            </p:cNvPr>
            <p:cNvSpPr>
              <a:spLocks noChangeArrowheads="1"/>
            </p:cNvSpPr>
            <p:nvPr/>
          </p:nvSpPr>
          <p:spPr bwMode="auto">
            <a:xfrm>
              <a:off x="1592" y="3324"/>
              <a:ext cx="72" cy="72"/>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pPr>
              <a:endParaRPr lang="en-US" altLang="en-US" sz="1659" dirty="0"/>
            </a:p>
          </p:txBody>
        </p:sp>
        <p:sp>
          <p:nvSpPr>
            <p:cNvPr id="37" name="Rectangle 13">
              <a:extLst>
                <a:ext uri="{FF2B5EF4-FFF2-40B4-BE49-F238E27FC236}">
                  <a16:creationId xmlns:a16="http://schemas.microsoft.com/office/drawing/2014/main" id="{DF9AF73B-E11F-4A0C-BA16-17199702EDE9}"/>
                </a:ext>
              </a:extLst>
            </p:cNvPr>
            <p:cNvSpPr>
              <a:spLocks noChangeArrowheads="1"/>
            </p:cNvSpPr>
            <p:nvPr/>
          </p:nvSpPr>
          <p:spPr bwMode="auto">
            <a:xfrm>
              <a:off x="1597" y="3398"/>
              <a:ext cx="60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327" dirty="0">
                  <a:solidFill>
                    <a:schemeClr val="tx1"/>
                  </a:solidFill>
                </a:rPr>
                <a:t>Contact</a:t>
              </a:r>
            </a:p>
            <a:p>
              <a:pPr>
                <a:spcBef>
                  <a:spcPct val="0"/>
                </a:spcBef>
              </a:pPr>
              <a:r>
                <a:rPr lang="en-US" altLang="en-US" sz="1161" dirty="0">
                  <a:solidFill>
                    <a:schemeClr val="tx2"/>
                  </a:solidFill>
                </a:rPr>
                <a:t>Names</a:t>
              </a:r>
            </a:p>
          </p:txBody>
        </p:sp>
      </p:grpSp>
      <p:grpSp>
        <p:nvGrpSpPr>
          <p:cNvPr id="38" name="Group 27">
            <a:extLst>
              <a:ext uri="{FF2B5EF4-FFF2-40B4-BE49-F238E27FC236}">
                <a16:creationId xmlns:a16="http://schemas.microsoft.com/office/drawing/2014/main" id="{AE99113E-E8E3-46F6-B470-CB30C7A2823B}"/>
              </a:ext>
            </a:extLst>
          </p:cNvPr>
          <p:cNvGrpSpPr>
            <a:grpSpLocks/>
          </p:cNvGrpSpPr>
          <p:nvPr/>
        </p:nvGrpSpPr>
        <p:grpSpPr bwMode="auto">
          <a:xfrm>
            <a:off x="4126090" y="3905662"/>
            <a:ext cx="1220552" cy="421336"/>
            <a:chOff x="2080" y="3138"/>
            <a:chExt cx="927" cy="320"/>
          </a:xfrm>
        </p:grpSpPr>
        <p:sp>
          <p:nvSpPr>
            <p:cNvPr id="39" name="Oval 7">
              <a:extLst>
                <a:ext uri="{FF2B5EF4-FFF2-40B4-BE49-F238E27FC236}">
                  <a16:creationId xmlns:a16="http://schemas.microsoft.com/office/drawing/2014/main" id="{E59472D2-92AB-42C3-8210-82F1750AD3AF}"/>
                </a:ext>
              </a:extLst>
            </p:cNvPr>
            <p:cNvSpPr>
              <a:spLocks noChangeArrowheads="1"/>
            </p:cNvSpPr>
            <p:nvPr/>
          </p:nvSpPr>
          <p:spPr bwMode="auto">
            <a:xfrm>
              <a:off x="2080" y="3186"/>
              <a:ext cx="72" cy="72"/>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pPr>
              <a:endParaRPr lang="en-US" altLang="en-US" sz="1659" dirty="0"/>
            </a:p>
          </p:txBody>
        </p:sp>
        <p:sp>
          <p:nvSpPr>
            <p:cNvPr id="40" name="Rectangle 14">
              <a:extLst>
                <a:ext uri="{FF2B5EF4-FFF2-40B4-BE49-F238E27FC236}">
                  <a16:creationId xmlns:a16="http://schemas.microsoft.com/office/drawing/2014/main" id="{2231C4A8-6F49-4B57-85A9-7BD917BEB877}"/>
                </a:ext>
              </a:extLst>
            </p:cNvPr>
            <p:cNvSpPr>
              <a:spLocks noChangeArrowheads="1"/>
            </p:cNvSpPr>
            <p:nvPr/>
          </p:nvSpPr>
          <p:spPr bwMode="auto">
            <a:xfrm>
              <a:off x="2205" y="3138"/>
              <a:ext cx="80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327" dirty="0">
                  <a:solidFill>
                    <a:schemeClr val="tx1"/>
                  </a:solidFill>
                </a:rPr>
                <a:t>Awareness</a:t>
              </a:r>
            </a:p>
            <a:p>
              <a:pPr>
                <a:spcBef>
                  <a:spcPct val="0"/>
                </a:spcBef>
              </a:pPr>
              <a:r>
                <a:rPr lang="en-US" altLang="en-US" sz="1161" dirty="0">
                  <a:solidFill>
                    <a:schemeClr val="tx2"/>
                  </a:solidFill>
                </a:rPr>
                <a:t>Buzzwords</a:t>
              </a:r>
            </a:p>
          </p:txBody>
        </p:sp>
      </p:grpSp>
      <p:grpSp>
        <p:nvGrpSpPr>
          <p:cNvPr id="41" name="Group 34">
            <a:extLst>
              <a:ext uri="{FF2B5EF4-FFF2-40B4-BE49-F238E27FC236}">
                <a16:creationId xmlns:a16="http://schemas.microsoft.com/office/drawing/2014/main" id="{AC80448C-2071-4799-B1CE-728D134F5A6E}"/>
              </a:ext>
            </a:extLst>
          </p:cNvPr>
          <p:cNvGrpSpPr>
            <a:grpSpLocks/>
          </p:cNvGrpSpPr>
          <p:nvPr/>
        </p:nvGrpSpPr>
        <p:grpSpPr bwMode="auto">
          <a:xfrm>
            <a:off x="3419039" y="3340809"/>
            <a:ext cx="1357485" cy="421336"/>
            <a:chOff x="1543" y="2709"/>
            <a:chExt cx="1031" cy="320"/>
          </a:xfrm>
        </p:grpSpPr>
        <p:sp>
          <p:nvSpPr>
            <p:cNvPr id="42" name="Oval 8">
              <a:extLst>
                <a:ext uri="{FF2B5EF4-FFF2-40B4-BE49-F238E27FC236}">
                  <a16:creationId xmlns:a16="http://schemas.microsoft.com/office/drawing/2014/main" id="{74A86CCA-D13B-49FA-9A12-B6B38EB87FCE}"/>
                </a:ext>
              </a:extLst>
            </p:cNvPr>
            <p:cNvSpPr>
              <a:spLocks noChangeArrowheads="1"/>
            </p:cNvSpPr>
            <p:nvPr/>
          </p:nvSpPr>
          <p:spPr bwMode="auto">
            <a:xfrm>
              <a:off x="2496" y="2908"/>
              <a:ext cx="72" cy="72"/>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pPr>
              <a:endParaRPr lang="en-US" altLang="en-US" sz="1659" dirty="0"/>
            </a:p>
          </p:txBody>
        </p:sp>
        <p:sp>
          <p:nvSpPr>
            <p:cNvPr id="43" name="Rectangle 15">
              <a:extLst>
                <a:ext uri="{FF2B5EF4-FFF2-40B4-BE49-F238E27FC236}">
                  <a16:creationId xmlns:a16="http://schemas.microsoft.com/office/drawing/2014/main" id="{DF02989F-882D-4722-8C5E-5C11C75326C5}"/>
                </a:ext>
              </a:extLst>
            </p:cNvPr>
            <p:cNvSpPr>
              <a:spLocks noChangeArrowheads="1"/>
            </p:cNvSpPr>
            <p:nvPr/>
          </p:nvSpPr>
          <p:spPr bwMode="auto">
            <a:xfrm>
              <a:off x="1543" y="2709"/>
              <a:ext cx="1031"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327" dirty="0">
                  <a:solidFill>
                    <a:schemeClr val="tx1"/>
                  </a:solidFill>
                </a:rPr>
                <a:t>Understanding</a:t>
              </a:r>
            </a:p>
            <a:p>
              <a:pPr>
                <a:spcBef>
                  <a:spcPct val="0"/>
                </a:spcBef>
              </a:pPr>
              <a:r>
                <a:rPr lang="en-US" altLang="en-US" sz="1161" dirty="0">
                  <a:solidFill>
                    <a:schemeClr val="tx2"/>
                  </a:solidFill>
                </a:rPr>
                <a:t>Concepts</a:t>
              </a:r>
            </a:p>
          </p:txBody>
        </p:sp>
      </p:grpSp>
      <p:grpSp>
        <p:nvGrpSpPr>
          <p:cNvPr id="44" name="Group 29">
            <a:extLst>
              <a:ext uri="{FF2B5EF4-FFF2-40B4-BE49-F238E27FC236}">
                <a16:creationId xmlns:a16="http://schemas.microsoft.com/office/drawing/2014/main" id="{BCAA9476-C678-46F9-A146-D51290C11083}"/>
              </a:ext>
            </a:extLst>
          </p:cNvPr>
          <p:cNvGrpSpPr>
            <a:grpSpLocks/>
          </p:cNvGrpSpPr>
          <p:nvPr/>
        </p:nvGrpSpPr>
        <p:grpSpPr bwMode="auto">
          <a:xfrm>
            <a:off x="4058942" y="2804924"/>
            <a:ext cx="1124436" cy="421336"/>
            <a:chOff x="2029" y="2302"/>
            <a:chExt cx="854" cy="320"/>
          </a:xfrm>
        </p:grpSpPr>
        <p:sp>
          <p:nvSpPr>
            <p:cNvPr id="45" name="Oval 12">
              <a:extLst>
                <a:ext uri="{FF2B5EF4-FFF2-40B4-BE49-F238E27FC236}">
                  <a16:creationId xmlns:a16="http://schemas.microsoft.com/office/drawing/2014/main" id="{F0965967-4E11-4647-B3C6-FE0B0ADAB7C9}"/>
                </a:ext>
              </a:extLst>
            </p:cNvPr>
            <p:cNvSpPr>
              <a:spLocks noChangeArrowheads="1"/>
            </p:cNvSpPr>
            <p:nvPr/>
          </p:nvSpPr>
          <p:spPr bwMode="auto">
            <a:xfrm>
              <a:off x="2811" y="2425"/>
              <a:ext cx="72" cy="72"/>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pPr>
              <a:endParaRPr lang="en-US" altLang="en-US" sz="1659" dirty="0"/>
            </a:p>
          </p:txBody>
        </p:sp>
        <p:sp>
          <p:nvSpPr>
            <p:cNvPr id="46" name="Rectangle 16">
              <a:extLst>
                <a:ext uri="{FF2B5EF4-FFF2-40B4-BE49-F238E27FC236}">
                  <a16:creationId xmlns:a16="http://schemas.microsoft.com/office/drawing/2014/main" id="{42A0CAB2-89FA-4B09-B344-140FD8246309}"/>
                </a:ext>
              </a:extLst>
            </p:cNvPr>
            <p:cNvSpPr>
              <a:spLocks noChangeArrowheads="1"/>
            </p:cNvSpPr>
            <p:nvPr/>
          </p:nvSpPr>
          <p:spPr bwMode="auto">
            <a:xfrm>
              <a:off x="2029" y="2302"/>
              <a:ext cx="783"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327" dirty="0">
                  <a:solidFill>
                    <a:schemeClr val="tx1"/>
                  </a:solidFill>
                </a:rPr>
                <a:t>Trial Use</a:t>
              </a:r>
            </a:p>
            <a:p>
              <a:pPr>
                <a:spcBef>
                  <a:spcPct val="0"/>
                </a:spcBef>
              </a:pPr>
              <a:r>
                <a:rPr lang="en-US" altLang="en-US" sz="1161" dirty="0">
                  <a:solidFill>
                    <a:schemeClr val="tx2"/>
                  </a:solidFill>
                </a:rPr>
                <a:t>Possibilities</a:t>
              </a:r>
            </a:p>
          </p:txBody>
        </p:sp>
      </p:grpSp>
      <p:grpSp>
        <p:nvGrpSpPr>
          <p:cNvPr id="47" name="Group 32">
            <a:extLst>
              <a:ext uri="{FF2B5EF4-FFF2-40B4-BE49-F238E27FC236}">
                <a16:creationId xmlns:a16="http://schemas.microsoft.com/office/drawing/2014/main" id="{0F3375F0-B814-4048-AB46-B28133066C41}"/>
              </a:ext>
            </a:extLst>
          </p:cNvPr>
          <p:cNvGrpSpPr>
            <a:grpSpLocks/>
          </p:cNvGrpSpPr>
          <p:nvPr/>
        </p:nvGrpSpPr>
        <p:grpSpPr bwMode="auto">
          <a:xfrm>
            <a:off x="5649474" y="1393446"/>
            <a:ext cx="1306135" cy="487167"/>
            <a:chOff x="3237" y="1230"/>
            <a:chExt cx="992" cy="370"/>
          </a:xfrm>
        </p:grpSpPr>
        <p:sp>
          <p:nvSpPr>
            <p:cNvPr id="48" name="Oval 9">
              <a:extLst>
                <a:ext uri="{FF2B5EF4-FFF2-40B4-BE49-F238E27FC236}">
                  <a16:creationId xmlns:a16="http://schemas.microsoft.com/office/drawing/2014/main" id="{720A8485-B5E5-4D0D-87AE-A57BEB22C0E9}"/>
                </a:ext>
              </a:extLst>
            </p:cNvPr>
            <p:cNvSpPr>
              <a:spLocks noChangeArrowheads="1"/>
            </p:cNvSpPr>
            <p:nvPr/>
          </p:nvSpPr>
          <p:spPr bwMode="auto">
            <a:xfrm>
              <a:off x="4040" y="1528"/>
              <a:ext cx="72" cy="72"/>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pPr>
              <a:endParaRPr lang="en-US" altLang="en-US" sz="1659" dirty="0"/>
            </a:p>
          </p:txBody>
        </p:sp>
        <p:sp>
          <p:nvSpPr>
            <p:cNvPr id="49" name="Rectangle 17">
              <a:extLst>
                <a:ext uri="{FF2B5EF4-FFF2-40B4-BE49-F238E27FC236}">
                  <a16:creationId xmlns:a16="http://schemas.microsoft.com/office/drawing/2014/main" id="{ECEFA566-C5CC-4E8E-B332-3707C5C70284}"/>
                </a:ext>
              </a:extLst>
            </p:cNvPr>
            <p:cNvSpPr>
              <a:spLocks noChangeArrowheads="1"/>
            </p:cNvSpPr>
            <p:nvPr/>
          </p:nvSpPr>
          <p:spPr bwMode="auto">
            <a:xfrm>
              <a:off x="3237" y="1230"/>
              <a:ext cx="99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327" dirty="0">
                  <a:solidFill>
                    <a:schemeClr val="tx1"/>
                  </a:solidFill>
                </a:rPr>
                <a:t>Internalization</a:t>
              </a:r>
            </a:p>
            <a:p>
              <a:pPr>
                <a:spcBef>
                  <a:spcPct val="0"/>
                </a:spcBef>
              </a:pPr>
              <a:r>
                <a:rPr lang="en-US" altLang="en-US" sz="1161" dirty="0">
                  <a:solidFill>
                    <a:schemeClr val="tx2"/>
                  </a:solidFill>
                </a:rPr>
                <a:t>Assumption</a:t>
              </a:r>
            </a:p>
          </p:txBody>
        </p:sp>
      </p:grpSp>
      <p:sp>
        <p:nvSpPr>
          <p:cNvPr id="50" name="Line 18">
            <a:extLst>
              <a:ext uri="{FF2B5EF4-FFF2-40B4-BE49-F238E27FC236}">
                <a16:creationId xmlns:a16="http://schemas.microsoft.com/office/drawing/2014/main" id="{A40D8063-3EEF-4D06-B903-7B43432ED60B}"/>
              </a:ext>
            </a:extLst>
          </p:cNvPr>
          <p:cNvSpPr>
            <a:spLocks noChangeShapeType="1"/>
          </p:cNvSpPr>
          <p:nvPr/>
        </p:nvSpPr>
        <p:spPr bwMode="auto">
          <a:xfrm flipV="1">
            <a:off x="3093822" y="1364478"/>
            <a:ext cx="0" cy="3349607"/>
          </a:xfrm>
          <a:prstGeom prst="line">
            <a:avLst/>
          </a:prstGeom>
          <a:noFill/>
          <a:ln w="25400">
            <a:solidFill>
              <a:schemeClr val="accent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 name="Line 19">
            <a:extLst>
              <a:ext uri="{FF2B5EF4-FFF2-40B4-BE49-F238E27FC236}">
                <a16:creationId xmlns:a16="http://schemas.microsoft.com/office/drawing/2014/main" id="{6E693945-928F-4A45-A844-9EAE577AA87D}"/>
              </a:ext>
            </a:extLst>
          </p:cNvPr>
          <p:cNvSpPr>
            <a:spLocks noChangeShapeType="1"/>
          </p:cNvSpPr>
          <p:nvPr/>
        </p:nvSpPr>
        <p:spPr bwMode="auto">
          <a:xfrm>
            <a:off x="3104356" y="4703552"/>
            <a:ext cx="4466143" cy="0"/>
          </a:xfrm>
          <a:prstGeom prst="line">
            <a:avLst/>
          </a:prstGeom>
          <a:noFill/>
          <a:ln w="25400">
            <a:solidFill>
              <a:schemeClr val="accent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 name="Rectangle 20">
            <a:extLst>
              <a:ext uri="{FF2B5EF4-FFF2-40B4-BE49-F238E27FC236}">
                <a16:creationId xmlns:a16="http://schemas.microsoft.com/office/drawing/2014/main" id="{B9FC437D-28EF-4332-BFAB-91E94C81AED9}"/>
              </a:ext>
            </a:extLst>
          </p:cNvPr>
          <p:cNvSpPr>
            <a:spLocks noChangeArrowheads="1"/>
          </p:cNvSpPr>
          <p:nvPr/>
        </p:nvSpPr>
        <p:spPr bwMode="auto">
          <a:xfrm>
            <a:off x="5067768" y="4764119"/>
            <a:ext cx="602520" cy="2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493" dirty="0">
                <a:solidFill>
                  <a:schemeClr val="tx1"/>
                </a:solidFill>
              </a:rPr>
              <a:t>Time</a:t>
            </a:r>
          </a:p>
        </p:txBody>
      </p:sp>
      <p:sp useBgFill="1">
        <p:nvSpPr>
          <p:cNvPr id="53" name="AutoShape 21">
            <a:extLst>
              <a:ext uri="{FF2B5EF4-FFF2-40B4-BE49-F238E27FC236}">
                <a16:creationId xmlns:a16="http://schemas.microsoft.com/office/drawing/2014/main" id="{F0787903-58AB-4C4C-A841-3DB84193E3F5}"/>
              </a:ext>
            </a:extLst>
          </p:cNvPr>
          <p:cNvSpPr>
            <a:spLocks noChangeArrowheads="1"/>
          </p:cNvSpPr>
          <p:nvPr/>
        </p:nvSpPr>
        <p:spPr bwMode="auto">
          <a:xfrm rot="5400000">
            <a:off x="4929260" y="2186080"/>
            <a:ext cx="916402" cy="442401"/>
          </a:xfrm>
          <a:prstGeom prst="rtTriangle">
            <a:avLst/>
          </a:prstGeom>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pPr>
            <a:endParaRPr lang="en-US" altLang="en-US" sz="1659" dirty="0"/>
          </a:p>
        </p:txBody>
      </p:sp>
      <p:sp>
        <p:nvSpPr>
          <p:cNvPr id="54" name="Rectangle 22">
            <a:extLst>
              <a:ext uri="{FF2B5EF4-FFF2-40B4-BE49-F238E27FC236}">
                <a16:creationId xmlns:a16="http://schemas.microsoft.com/office/drawing/2014/main" id="{B29E8E4A-9990-4571-856A-AB452B533B71}"/>
              </a:ext>
            </a:extLst>
          </p:cNvPr>
          <p:cNvSpPr>
            <a:spLocks noChangeArrowheads="1"/>
          </p:cNvSpPr>
          <p:nvPr/>
        </p:nvSpPr>
        <p:spPr bwMode="auto">
          <a:xfrm rot="16200000">
            <a:off x="2178286" y="2843349"/>
            <a:ext cx="1325474" cy="2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493" dirty="0">
                <a:solidFill>
                  <a:schemeClr val="tx1"/>
                </a:solidFill>
              </a:rPr>
              <a:t>Commitment</a:t>
            </a:r>
          </a:p>
        </p:txBody>
      </p:sp>
      <p:grpSp>
        <p:nvGrpSpPr>
          <p:cNvPr id="55" name="Group 30">
            <a:extLst>
              <a:ext uri="{FF2B5EF4-FFF2-40B4-BE49-F238E27FC236}">
                <a16:creationId xmlns:a16="http://schemas.microsoft.com/office/drawing/2014/main" id="{835D6DD3-7C7A-4A84-8BE1-C17EB249629E}"/>
              </a:ext>
            </a:extLst>
          </p:cNvPr>
          <p:cNvGrpSpPr>
            <a:grpSpLocks/>
          </p:cNvGrpSpPr>
          <p:nvPr/>
        </p:nvGrpSpPr>
        <p:grpSpPr bwMode="auto">
          <a:xfrm>
            <a:off x="4018124" y="2290103"/>
            <a:ext cx="1479937" cy="421336"/>
            <a:chOff x="1998" y="1911"/>
            <a:chExt cx="1124" cy="320"/>
          </a:xfrm>
        </p:grpSpPr>
        <p:sp>
          <p:nvSpPr>
            <p:cNvPr id="56" name="Oval 11">
              <a:extLst>
                <a:ext uri="{FF2B5EF4-FFF2-40B4-BE49-F238E27FC236}">
                  <a16:creationId xmlns:a16="http://schemas.microsoft.com/office/drawing/2014/main" id="{9FDD0C14-482E-44E7-B877-00FE6EFAE331}"/>
                </a:ext>
              </a:extLst>
            </p:cNvPr>
            <p:cNvSpPr>
              <a:spLocks noChangeArrowheads="1"/>
            </p:cNvSpPr>
            <p:nvPr/>
          </p:nvSpPr>
          <p:spPr bwMode="auto">
            <a:xfrm>
              <a:off x="3050" y="2033"/>
              <a:ext cx="72" cy="72"/>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pPr>
              <a:endParaRPr lang="en-US" altLang="en-US" sz="1659" dirty="0"/>
            </a:p>
          </p:txBody>
        </p:sp>
        <p:sp>
          <p:nvSpPr>
            <p:cNvPr id="57" name="Rectangle 23">
              <a:extLst>
                <a:ext uri="{FF2B5EF4-FFF2-40B4-BE49-F238E27FC236}">
                  <a16:creationId xmlns:a16="http://schemas.microsoft.com/office/drawing/2014/main" id="{F71F81E5-4A5D-4CC4-AC98-02FB5E297759}"/>
                </a:ext>
              </a:extLst>
            </p:cNvPr>
            <p:cNvSpPr>
              <a:spLocks noChangeArrowheads="1"/>
            </p:cNvSpPr>
            <p:nvPr/>
          </p:nvSpPr>
          <p:spPr bwMode="auto">
            <a:xfrm>
              <a:off x="1998" y="1911"/>
              <a:ext cx="1047"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327" dirty="0">
                  <a:solidFill>
                    <a:schemeClr val="tx1"/>
                  </a:solidFill>
                </a:rPr>
                <a:t>Adoption</a:t>
              </a:r>
            </a:p>
            <a:p>
              <a:pPr>
                <a:spcBef>
                  <a:spcPct val="0"/>
                </a:spcBef>
              </a:pPr>
              <a:r>
                <a:rPr lang="en-US" altLang="en-US" sz="1161" dirty="0">
                  <a:solidFill>
                    <a:schemeClr val="tx2"/>
                  </a:solidFill>
                </a:rPr>
                <a:t>Unintended Uses</a:t>
              </a:r>
            </a:p>
          </p:txBody>
        </p:sp>
      </p:grpSp>
      <p:grpSp>
        <p:nvGrpSpPr>
          <p:cNvPr id="58" name="Group 33">
            <a:extLst>
              <a:ext uri="{FF2B5EF4-FFF2-40B4-BE49-F238E27FC236}">
                <a16:creationId xmlns:a16="http://schemas.microsoft.com/office/drawing/2014/main" id="{9446FFD2-A4F3-47D8-9528-512B5FD810BA}"/>
              </a:ext>
            </a:extLst>
          </p:cNvPr>
          <p:cNvGrpSpPr>
            <a:grpSpLocks/>
          </p:cNvGrpSpPr>
          <p:nvPr/>
        </p:nvGrpSpPr>
        <p:grpSpPr bwMode="auto">
          <a:xfrm>
            <a:off x="4343344" y="1835852"/>
            <a:ext cx="1766971" cy="421336"/>
            <a:chOff x="2245" y="1566"/>
            <a:chExt cx="1342" cy="320"/>
          </a:xfrm>
        </p:grpSpPr>
        <p:sp>
          <p:nvSpPr>
            <p:cNvPr id="59" name="Oval 10">
              <a:extLst>
                <a:ext uri="{FF2B5EF4-FFF2-40B4-BE49-F238E27FC236}">
                  <a16:creationId xmlns:a16="http://schemas.microsoft.com/office/drawing/2014/main" id="{71A9C914-3EE2-406B-934F-C4F0114CB6CC}"/>
                </a:ext>
              </a:extLst>
            </p:cNvPr>
            <p:cNvSpPr>
              <a:spLocks noChangeArrowheads="1"/>
            </p:cNvSpPr>
            <p:nvPr/>
          </p:nvSpPr>
          <p:spPr bwMode="auto">
            <a:xfrm>
              <a:off x="3515" y="1690"/>
              <a:ext cx="72" cy="72"/>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pPr>
              <a:endParaRPr lang="en-US" altLang="en-US" sz="1659" dirty="0"/>
            </a:p>
          </p:txBody>
        </p:sp>
        <p:sp>
          <p:nvSpPr>
            <p:cNvPr id="60" name="Rectangle 24">
              <a:extLst>
                <a:ext uri="{FF2B5EF4-FFF2-40B4-BE49-F238E27FC236}">
                  <a16:creationId xmlns:a16="http://schemas.microsoft.com/office/drawing/2014/main" id="{E0A8B347-DF2D-4914-800F-76B7D51B6238}"/>
                </a:ext>
              </a:extLst>
            </p:cNvPr>
            <p:cNvSpPr>
              <a:spLocks noChangeArrowheads="1"/>
            </p:cNvSpPr>
            <p:nvPr/>
          </p:nvSpPr>
          <p:spPr bwMode="auto">
            <a:xfrm>
              <a:off x="2245" y="1566"/>
              <a:ext cx="125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327" dirty="0">
                  <a:solidFill>
                    <a:schemeClr val="tx1"/>
                  </a:solidFill>
                </a:rPr>
                <a:t>Institutionalization</a:t>
              </a:r>
            </a:p>
            <a:p>
              <a:pPr>
                <a:spcBef>
                  <a:spcPct val="0"/>
                </a:spcBef>
              </a:pPr>
              <a:r>
                <a:rPr lang="en-US" altLang="en-US" sz="1161" dirty="0">
                  <a:solidFill>
                    <a:schemeClr val="tx2"/>
                  </a:solidFill>
                </a:rPr>
                <a:t>Synergy</a:t>
              </a:r>
            </a:p>
          </p:txBody>
        </p:sp>
      </p:grpSp>
      <p:sp>
        <p:nvSpPr>
          <p:cNvPr id="61" name="TextBox 60">
            <a:extLst>
              <a:ext uri="{FF2B5EF4-FFF2-40B4-BE49-F238E27FC236}">
                <a16:creationId xmlns:a16="http://schemas.microsoft.com/office/drawing/2014/main" id="{CC6EFD95-1F71-4CAB-9D6F-9A79B91E7733}"/>
              </a:ext>
            </a:extLst>
          </p:cNvPr>
          <p:cNvSpPr txBox="1"/>
          <p:nvPr/>
        </p:nvSpPr>
        <p:spPr>
          <a:xfrm>
            <a:off x="7128532" y="2168437"/>
            <a:ext cx="2308571" cy="1633524"/>
          </a:xfrm>
          <a:prstGeom prst="rect">
            <a:avLst/>
          </a:prstGeom>
          <a:noFill/>
        </p:spPr>
        <p:txBody>
          <a:bodyPr wrap="square" lIns="0" tIns="0" rIns="0" bIns="0" rtlCol="0">
            <a:spAutoFit/>
          </a:bodyPr>
          <a:lstStyle/>
          <a:p>
            <a:r>
              <a:rPr lang="en-US" sz="1769" b="1" dirty="0">
                <a:latin typeface="Arial"/>
                <a:cs typeface="Arial"/>
              </a:rPr>
              <a:t>Implementation</a:t>
            </a:r>
            <a:br>
              <a:rPr lang="en-US" sz="1769" dirty="0">
                <a:latin typeface="Arial"/>
                <a:cs typeface="Arial"/>
              </a:rPr>
            </a:br>
            <a:r>
              <a:rPr lang="en-US" sz="1769" dirty="0">
                <a:latin typeface="Arial"/>
                <a:cs typeface="Arial"/>
              </a:rPr>
              <a:t>support mechanisms</a:t>
            </a:r>
            <a:br>
              <a:rPr lang="en-US" sz="1769" dirty="0">
                <a:latin typeface="Arial"/>
                <a:cs typeface="Arial"/>
              </a:rPr>
            </a:br>
            <a:r>
              <a:rPr lang="en-US" sz="1769" dirty="0">
                <a:latin typeface="Arial"/>
                <a:cs typeface="Arial"/>
              </a:rPr>
              <a:t>dominate Trial Use,</a:t>
            </a:r>
            <a:br>
              <a:rPr lang="en-US" sz="1769" dirty="0">
                <a:latin typeface="Arial"/>
                <a:cs typeface="Arial"/>
              </a:rPr>
            </a:br>
            <a:r>
              <a:rPr lang="en-US" sz="1769" dirty="0">
                <a:latin typeface="Arial"/>
                <a:cs typeface="Arial"/>
              </a:rPr>
              <a:t>Adoption, and </a:t>
            </a:r>
            <a:br>
              <a:rPr lang="en-US" sz="1769" dirty="0">
                <a:latin typeface="Arial"/>
                <a:cs typeface="Arial"/>
              </a:rPr>
            </a:br>
            <a:r>
              <a:rPr lang="en-US" sz="1769" dirty="0">
                <a:latin typeface="Arial"/>
                <a:cs typeface="Arial"/>
              </a:rPr>
              <a:t>Institutionalization</a:t>
            </a:r>
          </a:p>
          <a:p>
            <a:endParaRPr lang="en-US" sz="1769" dirty="0">
              <a:latin typeface="Arial"/>
              <a:cs typeface="Arial"/>
            </a:endParaRPr>
          </a:p>
        </p:txBody>
      </p:sp>
    </p:spTree>
    <p:extLst>
      <p:ext uri="{BB962C8B-B14F-4D97-AF65-F5344CB8AC3E}">
        <p14:creationId xmlns:p14="http://schemas.microsoft.com/office/powerpoint/2010/main" val="25153943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p:txBody>
          <a:bodyPr>
            <a:noAutofit/>
          </a:bodyPr>
          <a:lstStyle/>
          <a:p>
            <a:r>
              <a:rPr lang="en-US" sz="1000" dirty="0"/>
              <a:t>Copyright 2024 Carnegie Mellon University.  </a:t>
            </a:r>
          </a:p>
          <a:p>
            <a:endParaRPr lang="en-US" sz="1000" dirty="0"/>
          </a:p>
          <a:p>
            <a:r>
              <a:rPr lang="en-US" sz="1000" dirty="0"/>
              <a:t>The view, opinions, and/or findings contained in this material are those of the author(s) and should not be construed as an official Government position, policy, or decision, unless designated by other documentation.</a:t>
            </a:r>
          </a:p>
          <a:p>
            <a:endParaRPr lang="en-US" sz="1000" dirty="0"/>
          </a:p>
          <a:p>
            <a:r>
              <a:rPr lang="en-US" sz="10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endParaRPr lang="en-US" sz="1000" dirty="0"/>
          </a:p>
          <a:p>
            <a:r>
              <a:rPr lang="en-US" sz="1000" dirty="0"/>
              <a:t>[DISTRIBUTION STATEMENT A] This material has been approved for public release and unlimited distribution.  Please see Copyright notice for non-US Government use and distribution.</a:t>
            </a:r>
          </a:p>
          <a:p>
            <a:endParaRPr lang="en-US" sz="1000" dirty="0"/>
          </a:p>
          <a:p>
            <a:r>
              <a:rPr lang="en-US" sz="10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p>
          <a:p>
            <a:endParaRPr lang="en-US" sz="1000" dirty="0"/>
          </a:p>
          <a:p>
            <a:r>
              <a:rPr lang="en-US" sz="1000" dirty="0"/>
              <a:t>Carnegie Mellon® is registered in the U.S. Patent and Trademark Office by Carnegie Mellon University.</a:t>
            </a:r>
          </a:p>
          <a:p>
            <a:endParaRPr lang="en-US" sz="1000" dirty="0"/>
          </a:p>
          <a:p>
            <a:r>
              <a:rPr lang="en-US" sz="1000" dirty="0"/>
              <a:t>DM24-0558</a:t>
            </a:r>
          </a:p>
        </p:txBody>
      </p:sp>
      <p:sp>
        <p:nvSpPr>
          <p:cNvPr id="4" name="Title 3">
            <a:extLst>
              <a:ext uri="{FF2B5EF4-FFF2-40B4-BE49-F238E27FC236}">
                <a16:creationId xmlns:a16="http://schemas.microsoft.com/office/drawing/2014/main" id="{36F526A3-5CC7-C18C-6ABD-8D1A0A2F3C6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123148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BFE2402-336B-E240-3BC8-646DBBC3E58C}"/>
              </a:ext>
            </a:extLst>
          </p:cNvPr>
          <p:cNvSpPr>
            <a:spLocks noGrp="1"/>
          </p:cNvSpPr>
          <p:nvPr>
            <p:ph type="body" sz="quarter" idx="10"/>
          </p:nvPr>
        </p:nvSpPr>
        <p:spPr>
          <a:xfrm>
            <a:off x="241468" y="183331"/>
            <a:ext cx="5686891" cy="4810234"/>
          </a:xfrm>
        </p:spPr>
        <p:txBody>
          <a:bodyPr/>
          <a:lstStyle/>
          <a:p>
            <a:r>
              <a:rPr lang="en-US" sz="1600" dirty="0"/>
              <a:t>The Software Engineering Institute (SEI) at Carnegie Mellon University is a Federally Funded Research and Development Center (FFRDC)—a nonprofit, public–private partnership that conducts research for the United States government. </a:t>
            </a:r>
          </a:p>
          <a:p>
            <a:endParaRPr lang="en-US" sz="1600" dirty="0"/>
          </a:p>
          <a:p>
            <a:r>
              <a:rPr lang="en-US" sz="1600" dirty="0"/>
              <a:t>One of only 10 FFRDCs sponsored by the U.S. Department of Defense (DoD), the SEI conducts</a:t>
            </a:r>
            <a:r>
              <a:rPr lang="en-US" sz="1600" b="1" dirty="0"/>
              <a:t> R&amp;D in software engineering, systems engineering, cybersecurity, and many other areas of computing, working to introduce private-sector innovations into government</a:t>
            </a:r>
            <a:r>
              <a:rPr lang="en-US" sz="1600" dirty="0"/>
              <a:t>.</a:t>
            </a:r>
          </a:p>
          <a:p>
            <a:endParaRPr lang="en-US" sz="1600" dirty="0"/>
          </a:p>
          <a:p>
            <a:r>
              <a:rPr lang="en-US" sz="1600" dirty="0"/>
              <a:t>We work with partners throughout the U.S. government, the private sector, and academia. These </a:t>
            </a:r>
            <a:r>
              <a:rPr lang="en-US" sz="1600" b="1" dirty="0"/>
              <a:t>partnerships enable us to take innovations from concept to practice, closing the gap between research and use</a:t>
            </a:r>
            <a:r>
              <a:rPr lang="en-US" sz="1600" dirty="0"/>
              <a:t>. Our researchers provide support directly to individual programs, often on-site, to help them meet their capability goals, from acquisition strategy through sustainment.</a:t>
            </a:r>
          </a:p>
          <a:p>
            <a:endParaRPr lang="en-US" sz="1200" dirty="0"/>
          </a:p>
        </p:txBody>
      </p:sp>
      <p:pic>
        <p:nvPicPr>
          <p:cNvPr id="1032" name="Picture 8" descr="SEI Building">
            <a:extLst>
              <a:ext uri="{FF2B5EF4-FFF2-40B4-BE49-F238E27FC236}">
                <a16:creationId xmlns:a16="http://schemas.microsoft.com/office/drawing/2014/main" id="{5C40652C-CE0B-11E2-09B0-61EB5220E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639" y="1859787"/>
            <a:ext cx="3324153" cy="186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09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E3F40A-C1A6-1042-A332-FE743AEE2B5B}"/>
              </a:ext>
            </a:extLst>
          </p:cNvPr>
          <p:cNvSpPr>
            <a:spLocks noGrp="1"/>
          </p:cNvSpPr>
          <p:nvPr>
            <p:ph type="title"/>
          </p:nvPr>
        </p:nvSpPr>
        <p:spPr/>
        <p:txBody>
          <a:bodyPr/>
          <a:lstStyle/>
          <a:p>
            <a:r>
              <a:rPr lang="en-US" dirty="0"/>
              <a:t>Organizations Holistically Deliver Complex Solutions</a:t>
            </a:r>
          </a:p>
        </p:txBody>
      </p:sp>
      <p:sp>
        <p:nvSpPr>
          <p:cNvPr id="6" name="Text Placeholder 5">
            <a:extLst>
              <a:ext uri="{FF2B5EF4-FFF2-40B4-BE49-F238E27FC236}">
                <a16:creationId xmlns:a16="http://schemas.microsoft.com/office/drawing/2014/main" id="{2CA3C62A-410C-3C47-A8DA-02FA9888F649}"/>
              </a:ext>
            </a:extLst>
          </p:cNvPr>
          <p:cNvSpPr>
            <a:spLocks noGrp="1"/>
          </p:cNvSpPr>
          <p:nvPr>
            <p:ph type="body" sz="quarter" idx="10"/>
          </p:nvPr>
        </p:nvSpPr>
        <p:spPr>
          <a:xfrm>
            <a:off x="7124700" y="1225692"/>
            <a:ext cx="2757429" cy="3850198"/>
          </a:xfrm>
        </p:spPr>
        <p:txBody>
          <a:bodyPr/>
          <a:lstStyle/>
          <a:p>
            <a:r>
              <a:rPr lang="en-US" b="0" dirty="0"/>
              <a:t>A holistic approach to improvement of the organization’s capability considers the organization as a whole. </a:t>
            </a:r>
          </a:p>
          <a:p>
            <a:endParaRPr lang="en-US" b="0" dirty="0"/>
          </a:p>
          <a:p>
            <a:pPr marL="342900" indent="-342900">
              <a:buFont typeface="Arial" panose="020B0604020202020204" pitchFamily="34" charset="0"/>
              <a:buChar char="•"/>
            </a:pPr>
            <a:r>
              <a:rPr lang="en-US" b="0" dirty="0"/>
              <a:t>Technology</a:t>
            </a:r>
          </a:p>
          <a:p>
            <a:pPr marL="342900" indent="-342900">
              <a:buFont typeface="Arial" panose="020B0604020202020204" pitchFamily="34" charset="0"/>
              <a:buChar char="•"/>
            </a:pPr>
            <a:r>
              <a:rPr lang="en-US" b="0" dirty="0"/>
              <a:t>People</a:t>
            </a:r>
          </a:p>
          <a:p>
            <a:pPr marL="342900" indent="-342900">
              <a:buFont typeface="Arial" panose="020B0604020202020204" pitchFamily="34" charset="0"/>
              <a:buChar char="•"/>
            </a:pPr>
            <a:r>
              <a:rPr lang="en-US" b="0" dirty="0"/>
              <a:t>Process</a:t>
            </a:r>
          </a:p>
          <a:p>
            <a:pPr marL="342900" indent="-342900">
              <a:buFont typeface="Arial" panose="020B0604020202020204" pitchFamily="34" charset="0"/>
              <a:buChar char="•"/>
            </a:pPr>
            <a:r>
              <a:rPr lang="en-US" b="0" dirty="0"/>
              <a:t>Culture</a:t>
            </a:r>
          </a:p>
        </p:txBody>
      </p:sp>
      <p:pic>
        <p:nvPicPr>
          <p:cNvPr id="14" name="Content Placeholder 6" descr="Diagram, engineering drawing&#10;&#10;Description automatically generated">
            <a:extLst>
              <a:ext uri="{FF2B5EF4-FFF2-40B4-BE49-F238E27FC236}">
                <a16:creationId xmlns:a16="http://schemas.microsoft.com/office/drawing/2014/main" id="{488621F3-342C-FF9C-D257-BA80DC73A9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75" y="687098"/>
            <a:ext cx="6431225" cy="4705312"/>
          </a:xfrm>
          <a:prstGeom prst="rect">
            <a:avLst/>
          </a:prstGeom>
        </p:spPr>
      </p:pic>
    </p:spTree>
    <p:extLst>
      <p:ext uri="{BB962C8B-B14F-4D97-AF65-F5344CB8AC3E}">
        <p14:creationId xmlns:p14="http://schemas.microsoft.com/office/powerpoint/2010/main" val="27099278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Diagram, engineering drawing&#10;&#10;Description automatically generated">
            <a:extLst>
              <a:ext uri="{FF2B5EF4-FFF2-40B4-BE49-F238E27FC236}">
                <a16:creationId xmlns:a16="http://schemas.microsoft.com/office/drawing/2014/main" id="{B3F1FB48-C4E1-B84A-3A2A-CBBECC96D6F8}"/>
              </a:ext>
            </a:extLst>
          </p:cNvPr>
          <p:cNvPicPr>
            <a:picLocks noChangeAspect="1"/>
          </p:cNvPicPr>
          <p:nvPr/>
        </p:nvPicPr>
        <p:blipFill>
          <a:blip r:embed="rId3" cstate="print">
            <a:alphaModFix amt="36000"/>
            <a:extLst>
              <a:ext uri="{28A0092B-C50C-407E-A947-70E740481C1C}">
                <a14:useLocalDpi xmlns:a14="http://schemas.microsoft.com/office/drawing/2010/main" val="0"/>
              </a:ext>
            </a:extLst>
          </a:blip>
          <a:stretch>
            <a:fillRect/>
          </a:stretch>
        </p:blipFill>
        <p:spPr>
          <a:xfrm>
            <a:off x="1731737" y="298075"/>
            <a:ext cx="6650486" cy="4865731"/>
          </a:xfrm>
          <a:prstGeom prst="rect">
            <a:avLst/>
          </a:prstGeom>
        </p:spPr>
      </p:pic>
      <p:pic>
        <p:nvPicPr>
          <p:cNvPr id="6" name="Picture 5">
            <a:extLst>
              <a:ext uri="{FF2B5EF4-FFF2-40B4-BE49-F238E27FC236}">
                <a16:creationId xmlns:a16="http://schemas.microsoft.com/office/drawing/2014/main" id="{A0083C85-E866-192B-21CF-970AB0B7AB2B}"/>
              </a:ext>
            </a:extLst>
          </p:cNvPr>
          <p:cNvPicPr>
            <a:picLocks noChangeAspect="1"/>
          </p:cNvPicPr>
          <p:nvPr/>
        </p:nvPicPr>
        <p:blipFill>
          <a:blip r:embed="rId4">
            <a:alphaModFix amt="66000"/>
          </a:blip>
          <a:stretch>
            <a:fillRect/>
          </a:stretch>
        </p:blipFill>
        <p:spPr>
          <a:xfrm>
            <a:off x="1363213" y="779586"/>
            <a:ext cx="7387533" cy="3902707"/>
          </a:xfrm>
          <a:prstGeom prst="rect">
            <a:avLst/>
          </a:prstGeom>
        </p:spPr>
      </p:pic>
      <p:sp>
        <p:nvSpPr>
          <p:cNvPr id="103426" name="Rectangle 2">
            <a:extLst>
              <a:ext uri="{FF2B5EF4-FFF2-40B4-BE49-F238E27FC236}">
                <a16:creationId xmlns:a16="http://schemas.microsoft.com/office/drawing/2014/main" id="{0D7D5CA7-5FFF-45EE-81B7-94E0138C45F3}"/>
              </a:ext>
            </a:extLst>
          </p:cNvPr>
          <p:cNvSpPr>
            <a:spLocks noGrp="1" noChangeArrowheads="1"/>
          </p:cNvSpPr>
          <p:nvPr>
            <p:ph type="title"/>
          </p:nvPr>
        </p:nvSpPr>
        <p:spPr>
          <a:xfrm>
            <a:off x="337132" y="298075"/>
            <a:ext cx="8606843" cy="442655"/>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vert="horz" wrap="square" lIns="53984" tIns="21067" rIns="53984" bIns="21067" rtlCol="0" anchor="t" anchorCtr="0">
            <a:spAutoFit/>
          </a:bodyPr>
          <a:lstStyle/>
          <a:p>
            <a:r>
              <a:rPr lang="en-US" altLang="en-US" dirty="0"/>
              <a:t> </a:t>
            </a:r>
          </a:p>
        </p:txBody>
      </p:sp>
    </p:spTree>
    <p:extLst>
      <p:ext uri="{BB962C8B-B14F-4D97-AF65-F5344CB8AC3E}">
        <p14:creationId xmlns:p14="http://schemas.microsoft.com/office/powerpoint/2010/main" val="5130635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0D7D5CA7-5FFF-45EE-81B7-94E0138C45F3}"/>
              </a:ext>
            </a:extLst>
          </p:cNvPr>
          <p:cNvSpPr>
            <a:spLocks noGrp="1" noChangeArrowheads="1"/>
          </p:cNvSpPr>
          <p:nvPr>
            <p:ph type="title"/>
          </p:nvPr>
        </p:nvSpPr>
        <p:spPr>
          <a:xfrm>
            <a:off x="337132" y="298075"/>
            <a:ext cx="8606843" cy="442655"/>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vert="horz" lIns="53984" tIns="21067" rIns="53984" bIns="21067" rtlCol="0" anchor="t" anchorCtr="0">
            <a:spAutoFit/>
          </a:bodyPr>
          <a:lstStyle/>
          <a:p>
            <a:r>
              <a:rPr lang="en-US" altLang="en-US" dirty="0"/>
              <a:t>Layers of Culture</a:t>
            </a:r>
          </a:p>
        </p:txBody>
      </p:sp>
      <p:sp>
        <p:nvSpPr>
          <p:cNvPr id="93187" name="Rectangle 3">
            <a:extLst>
              <a:ext uri="{FF2B5EF4-FFF2-40B4-BE49-F238E27FC236}">
                <a16:creationId xmlns:a16="http://schemas.microsoft.com/office/drawing/2014/main" id="{5E2E7412-6DFD-47A5-AC85-3B8C694187D0}"/>
              </a:ext>
            </a:extLst>
          </p:cNvPr>
          <p:cNvSpPr>
            <a:spLocks noChangeArrowheads="1"/>
          </p:cNvSpPr>
          <p:nvPr/>
        </p:nvSpPr>
        <p:spPr bwMode="auto">
          <a:xfrm>
            <a:off x="3910362" y="1620774"/>
            <a:ext cx="931136" cy="2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493" dirty="0">
                <a:solidFill>
                  <a:schemeClr val="accent5"/>
                </a:solidFill>
              </a:rPr>
              <a:t>Artifacts</a:t>
            </a:r>
          </a:p>
        </p:txBody>
      </p:sp>
      <p:grpSp>
        <p:nvGrpSpPr>
          <p:cNvPr id="93200" name="Group 16">
            <a:extLst>
              <a:ext uri="{FF2B5EF4-FFF2-40B4-BE49-F238E27FC236}">
                <a16:creationId xmlns:a16="http://schemas.microsoft.com/office/drawing/2014/main" id="{1749F117-EC2A-47CA-A0ED-F05DE701F36C}"/>
              </a:ext>
            </a:extLst>
          </p:cNvPr>
          <p:cNvGrpSpPr>
            <a:grpSpLocks/>
          </p:cNvGrpSpPr>
          <p:nvPr/>
        </p:nvGrpSpPr>
        <p:grpSpPr bwMode="auto">
          <a:xfrm>
            <a:off x="4722628" y="1295262"/>
            <a:ext cx="3183874" cy="3071804"/>
            <a:chOff x="1983" y="1647"/>
            <a:chExt cx="1794" cy="1795"/>
          </a:xfrm>
          <a:solidFill>
            <a:schemeClr val="bg2">
              <a:lumMod val="40000"/>
              <a:lumOff val="60000"/>
            </a:schemeClr>
          </a:solidFill>
        </p:grpSpPr>
        <p:sp>
          <p:nvSpPr>
            <p:cNvPr id="103438" name="Oval 5">
              <a:extLst>
                <a:ext uri="{FF2B5EF4-FFF2-40B4-BE49-F238E27FC236}">
                  <a16:creationId xmlns:a16="http://schemas.microsoft.com/office/drawing/2014/main" id="{C70C578C-2BD5-416F-84D7-0CC9863CD6C7}"/>
                </a:ext>
              </a:extLst>
            </p:cNvPr>
            <p:cNvSpPr>
              <a:spLocks noChangeArrowheads="1"/>
            </p:cNvSpPr>
            <p:nvPr/>
          </p:nvSpPr>
          <p:spPr bwMode="auto">
            <a:xfrm>
              <a:off x="1983" y="1647"/>
              <a:ext cx="1794" cy="1795"/>
            </a:xfrm>
            <a:prstGeom prst="ellipse">
              <a:avLst/>
            </a:prstGeom>
            <a:solidFill>
              <a:schemeClr val="accent2">
                <a:lumMod val="60000"/>
                <a:lumOff val="40000"/>
              </a:schemeClr>
            </a:soli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pPr>
              <a:endParaRPr lang="en-US" altLang="en-US" sz="1659" dirty="0"/>
            </a:p>
          </p:txBody>
        </p:sp>
        <p:sp>
          <p:nvSpPr>
            <p:cNvPr id="103439" name="Rectangle 6">
              <a:extLst>
                <a:ext uri="{FF2B5EF4-FFF2-40B4-BE49-F238E27FC236}">
                  <a16:creationId xmlns:a16="http://schemas.microsoft.com/office/drawing/2014/main" id="{0FD68351-3595-479E-9799-89FB251302A7}"/>
                </a:ext>
              </a:extLst>
            </p:cNvPr>
            <p:cNvSpPr>
              <a:spLocks noChangeArrowheads="1"/>
            </p:cNvSpPr>
            <p:nvPr/>
          </p:nvSpPr>
          <p:spPr bwMode="auto">
            <a:xfrm>
              <a:off x="2654" y="1773"/>
              <a:ext cx="453" cy="166"/>
            </a:xfrm>
            <a:prstGeom prst="rect">
              <a:avLst/>
            </a:prstGeom>
            <a:solidFill>
              <a:schemeClr val="accent2">
                <a:lumMod val="60000"/>
                <a:lumOff val="40000"/>
              </a:schemeClr>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493" dirty="0">
                  <a:solidFill>
                    <a:schemeClr val="tx1"/>
                  </a:solidFill>
                </a:rPr>
                <a:t>Shared</a:t>
              </a:r>
            </a:p>
          </p:txBody>
        </p:sp>
        <p:sp>
          <p:nvSpPr>
            <p:cNvPr id="103440" name="Rectangle 7">
              <a:extLst>
                <a:ext uri="{FF2B5EF4-FFF2-40B4-BE49-F238E27FC236}">
                  <a16:creationId xmlns:a16="http://schemas.microsoft.com/office/drawing/2014/main" id="{6FC21A4A-72E5-444D-8109-5E6739448CEB}"/>
                </a:ext>
              </a:extLst>
            </p:cNvPr>
            <p:cNvSpPr>
              <a:spLocks noChangeArrowheads="1"/>
            </p:cNvSpPr>
            <p:nvPr/>
          </p:nvSpPr>
          <p:spPr bwMode="auto">
            <a:xfrm>
              <a:off x="2663" y="3120"/>
              <a:ext cx="435" cy="166"/>
            </a:xfrm>
            <a:prstGeom prst="rect">
              <a:avLst/>
            </a:prstGeom>
            <a:solidFill>
              <a:schemeClr val="accent2">
                <a:lumMod val="60000"/>
                <a:lumOff val="40000"/>
              </a:schemeClr>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493" dirty="0">
                  <a:solidFill>
                    <a:schemeClr val="tx1"/>
                  </a:solidFill>
                </a:rPr>
                <a:t>Values</a:t>
              </a:r>
            </a:p>
          </p:txBody>
        </p:sp>
      </p:grpSp>
      <p:grpSp>
        <p:nvGrpSpPr>
          <p:cNvPr id="93201" name="Group 17">
            <a:extLst>
              <a:ext uri="{FF2B5EF4-FFF2-40B4-BE49-F238E27FC236}">
                <a16:creationId xmlns:a16="http://schemas.microsoft.com/office/drawing/2014/main" id="{0B7B86CC-F9A1-40CD-9D66-796154351032}"/>
              </a:ext>
            </a:extLst>
          </p:cNvPr>
          <p:cNvGrpSpPr>
            <a:grpSpLocks/>
          </p:cNvGrpSpPr>
          <p:nvPr/>
        </p:nvGrpSpPr>
        <p:grpSpPr bwMode="auto">
          <a:xfrm>
            <a:off x="5492210" y="2061301"/>
            <a:ext cx="1606619" cy="1539725"/>
            <a:chOff x="2379" y="2044"/>
            <a:chExt cx="1002" cy="1002"/>
          </a:xfrm>
          <a:solidFill>
            <a:schemeClr val="accent4"/>
          </a:solidFill>
        </p:grpSpPr>
        <p:sp>
          <p:nvSpPr>
            <p:cNvPr id="103436" name="Oval 9" descr="75%">
              <a:extLst>
                <a:ext uri="{FF2B5EF4-FFF2-40B4-BE49-F238E27FC236}">
                  <a16:creationId xmlns:a16="http://schemas.microsoft.com/office/drawing/2014/main" id="{7A6EE3B6-6047-49E1-800D-100E390BC353}"/>
                </a:ext>
              </a:extLst>
            </p:cNvPr>
            <p:cNvSpPr>
              <a:spLocks noChangeArrowheads="1"/>
            </p:cNvSpPr>
            <p:nvPr/>
          </p:nvSpPr>
          <p:spPr bwMode="auto">
            <a:xfrm>
              <a:off x="2379" y="2044"/>
              <a:ext cx="1002" cy="1002"/>
            </a:xfrm>
            <a:prstGeom prst="ellipse">
              <a:avLst/>
            </a:prstGeom>
            <a:grpFill/>
            <a:ln w="19050">
              <a:solidFill>
                <a:schemeClr val="accent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pPr>
              <a:endParaRPr lang="en-US" altLang="en-US" sz="1659" dirty="0">
                <a:solidFill>
                  <a:schemeClr val="accent4"/>
                </a:solidFill>
              </a:endParaRPr>
            </a:p>
          </p:txBody>
        </p:sp>
        <p:sp>
          <p:nvSpPr>
            <p:cNvPr id="103437" name="Rectangle 10">
              <a:extLst>
                <a:ext uri="{FF2B5EF4-FFF2-40B4-BE49-F238E27FC236}">
                  <a16:creationId xmlns:a16="http://schemas.microsoft.com/office/drawing/2014/main" id="{5615C4A8-B99D-47BB-836F-11C8B7BD1ED2}"/>
                </a:ext>
              </a:extLst>
            </p:cNvPr>
            <p:cNvSpPr>
              <a:spLocks noChangeArrowheads="1"/>
            </p:cNvSpPr>
            <p:nvPr/>
          </p:nvSpPr>
          <p:spPr bwMode="auto">
            <a:xfrm>
              <a:off x="2456" y="2351"/>
              <a:ext cx="871" cy="319"/>
            </a:xfrm>
            <a:prstGeom prst="rect">
              <a:avLst/>
            </a:prstGeom>
            <a:grp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493" dirty="0">
                  <a:solidFill>
                    <a:srgbClr val="FFFFFF"/>
                  </a:solidFill>
                </a:rPr>
                <a:t>Basic</a:t>
              </a:r>
            </a:p>
            <a:p>
              <a:pPr algn="ctr">
                <a:spcBef>
                  <a:spcPct val="0"/>
                </a:spcBef>
              </a:pPr>
              <a:r>
                <a:rPr lang="en-US" altLang="en-US" sz="1493" dirty="0">
                  <a:solidFill>
                    <a:srgbClr val="FFFFFF"/>
                  </a:solidFill>
                </a:rPr>
                <a:t>Assumptions</a:t>
              </a:r>
            </a:p>
          </p:txBody>
        </p:sp>
      </p:grpSp>
      <p:sp>
        <p:nvSpPr>
          <p:cNvPr id="93195" name="Rectangle 11">
            <a:extLst>
              <a:ext uri="{FF2B5EF4-FFF2-40B4-BE49-F238E27FC236}">
                <a16:creationId xmlns:a16="http://schemas.microsoft.com/office/drawing/2014/main" id="{F9A9ECED-D82A-49B9-AAC7-5D8E908482C6}"/>
              </a:ext>
            </a:extLst>
          </p:cNvPr>
          <p:cNvSpPr>
            <a:spLocks noChangeArrowheads="1"/>
          </p:cNvSpPr>
          <p:nvPr/>
        </p:nvSpPr>
        <p:spPr bwMode="auto">
          <a:xfrm>
            <a:off x="4031313" y="3955339"/>
            <a:ext cx="931136" cy="2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493" dirty="0">
                <a:solidFill>
                  <a:schemeClr val="accent5"/>
                </a:solidFill>
              </a:rPr>
              <a:t>Artifacts</a:t>
            </a:r>
          </a:p>
        </p:txBody>
      </p:sp>
      <p:sp>
        <p:nvSpPr>
          <p:cNvPr id="93197" name="Rectangle 13">
            <a:extLst>
              <a:ext uri="{FF2B5EF4-FFF2-40B4-BE49-F238E27FC236}">
                <a16:creationId xmlns:a16="http://schemas.microsoft.com/office/drawing/2014/main" id="{182C0DF8-89E8-4A90-9A00-6DD3DDC245B6}"/>
              </a:ext>
            </a:extLst>
          </p:cNvPr>
          <p:cNvSpPr>
            <a:spLocks noChangeArrowheads="1"/>
          </p:cNvSpPr>
          <p:nvPr/>
        </p:nvSpPr>
        <p:spPr bwMode="auto">
          <a:xfrm>
            <a:off x="7440934" y="4133891"/>
            <a:ext cx="931136" cy="2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493" dirty="0">
                <a:solidFill>
                  <a:schemeClr val="accent5"/>
                </a:solidFill>
              </a:rPr>
              <a:t>Artifacts</a:t>
            </a:r>
          </a:p>
        </p:txBody>
      </p:sp>
      <p:sp>
        <p:nvSpPr>
          <p:cNvPr id="93198" name="Rectangle 14">
            <a:extLst>
              <a:ext uri="{FF2B5EF4-FFF2-40B4-BE49-F238E27FC236}">
                <a16:creationId xmlns:a16="http://schemas.microsoft.com/office/drawing/2014/main" id="{33277DAA-2F7A-4FF0-882D-EA9BC54DB8CF}"/>
              </a:ext>
            </a:extLst>
          </p:cNvPr>
          <p:cNvSpPr>
            <a:spLocks noChangeArrowheads="1"/>
          </p:cNvSpPr>
          <p:nvPr/>
        </p:nvSpPr>
        <p:spPr bwMode="auto">
          <a:xfrm>
            <a:off x="8253200" y="2391102"/>
            <a:ext cx="931136" cy="2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493" dirty="0">
                <a:solidFill>
                  <a:schemeClr val="accent5"/>
                </a:solidFill>
              </a:rPr>
              <a:t>Artifacts</a:t>
            </a:r>
          </a:p>
        </p:txBody>
      </p:sp>
      <p:sp>
        <p:nvSpPr>
          <p:cNvPr id="93199" name="Oval 15">
            <a:extLst>
              <a:ext uri="{FF2B5EF4-FFF2-40B4-BE49-F238E27FC236}">
                <a16:creationId xmlns:a16="http://schemas.microsoft.com/office/drawing/2014/main" id="{D8FB6BCE-E197-4808-883C-57A302B404F3}"/>
              </a:ext>
            </a:extLst>
          </p:cNvPr>
          <p:cNvSpPr>
            <a:spLocks noChangeArrowheads="1"/>
          </p:cNvSpPr>
          <p:nvPr/>
        </p:nvSpPr>
        <p:spPr bwMode="auto">
          <a:xfrm>
            <a:off x="7126088" y="2086486"/>
            <a:ext cx="1739799" cy="1611322"/>
          </a:xfrm>
          <a:prstGeom prst="ellipse">
            <a:avLst/>
          </a:prstGeom>
          <a:solidFill>
            <a:schemeClr val="bg2">
              <a:lumMod val="20000"/>
              <a:lumOff val="80000"/>
              <a:alpha val="34000"/>
            </a:schemeClr>
          </a:solidFill>
          <a:ln w="19050">
            <a:solidFill>
              <a:schemeClr val="bg2"/>
            </a:solidFill>
            <a:round/>
            <a:headEnd/>
            <a:tailEnd/>
          </a:ln>
          <a:effectLst/>
        </p:spPr>
        <p:txBody>
          <a:bodyPr wrap="none" lIns="77684" tIns="38184" rIns="77684" bIns="38184" anchor="ct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sz="1493" dirty="0"/>
              <a:t>Espoused</a:t>
            </a:r>
          </a:p>
          <a:p>
            <a:pPr algn="ctr">
              <a:spcBef>
                <a:spcPct val="0"/>
              </a:spcBef>
            </a:pPr>
            <a:r>
              <a:rPr lang="en-US" altLang="en-US" sz="1493" dirty="0"/>
              <a:t>Values</a:t>
            </a:r>
          </a:p>
        </p:txBody>
      </p:sp>
      <p:sp>
        <p:nvSpPr>
          <p:cNvPr id="103435" name="Rectangle 18">
            <a:extLst>
              <a:ext uri="{FF2B5EF4-FFF2-40B4-BE49-F238E27FC236}">
                <a16:creationId xmlns:a16="http://schemas.microsoft.com/office/drawing/2014/main" id="{EE8D957A-085B-4DC2-A727-AB4D50E07AF7}"/>
              </a:ext>
            </a:extLst>
          </p:cNvPr>
          <p:cNvSpPr>
            <a:spLocks noChangeArrowheads="1"/>
          </p:cNvSpPr>
          <p:nvPr/>
        </p:nvSpPr>
        <p:spPr bwMode="auto">
          <a:xfrm>
            <a:off x="280627" y="4972326"/>
            <a:ext cx="3281138" cy="18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84" tIns="38184" rIns="77684" bIns="38184">
            <a:spAutoFit/>
          </a:bodyPr>
          <a:lstStyle>
            <a:lvl1pPr defTabSz="920750">
              <a:lnSpc>
                <a:spcPct val="90000"/>
              </a:lnSpc>
              <a:spcBef>
                <a:spcPct val="50000"/>
              </a:spcBef>
              <a:defRPr sz="2000" b="1">
                <a:solidFill>
                  <a:schemeClr val="bg2"/>
                </a:solidFill>
                <a:latin typeface="Arial" panose="020B0604020202020204" pitchFamily="34" charset="0"/>
              </a:defRPr>
            </a:lvl1pPr>
            <a:lvl2pPr marL="742950" indent="-285750" defTabSz="920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defTabSz="920750">
              <a:lnSpc>
                <a:spcPct val="80000"/>
              </a:lnSpc>
              <a:spcBef>
                <a:spcPct val="20000"/>
              </a:spcBef>
              <a:buSzPct val="100000"/>
              <a:buChar char="-"/>
              <a:defRPr sz="1600" b="1">
                <a:solidFill>
                  <a:schemeClr val="bg2"/>
                </a:solidFill>
                <a:latin typeface="Arial" panose="020B0604020202020204" pitchFamily="34"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800" b="0" dirty="0">
                <a:solidFill>
                  <a:schemeClr val="tx1"/>
                </a:solidFill>
              </a:rPr>
              <a:t>Adapted from Edgar Schein, </a:t>
            </a:r>
            <a:r>
              <a:rPr lang="en-US" altLang="en-US" sz="800" b="0" i="1" dirty="0">
                <a:solidFill>
                  <a:schemeClr val="tx1"/>
                </a:solidFill>
              </a:rPr>
              <a:t>Organizational Culture and Leadership</a:t>
            </a:r>
            <a:r>
              <a:rPr lang="en-US" altLang="en-US" sz="800" b="0" dirty="0">
                <a:solidFill>
                  <a:schemeClr val="tx1"/>
                </a:solidFill>
              </a:rPr>
              <a:t>.</a:t>
            </a:r>
          </a:p>
        </p:txBody>
      </p:sp>
      <p:sp>
        <p:nvSpPr>
          <p:cNvPr id="3" name="TextBox 2">
            <a:extLst>
              <a:ext uri="{FF2B5EF4-FFF2-40B4-BE49-F238E27FC236}">
                <a16:creationId xmlns:a16="http://schemas.microsoft.com/office/drawing/2014/main" id="{2BC21A12-FFD8-CA01-17A7-ED3024B4FFB5}"/>
              </a:ext>
            </a:extLst>
          </p:cNvPr>
          <p:cNvSpPr txBox="1"/>
          <p:nvPr/>
        </p:nvSpPr>
        <p:spPr>
          <a:xfrm>
            <a:off x="416071" y="1045487"/>
            <a:ext cx="2807569" cy="3693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dirty="0"/>
              <a:t>Culture is a pattern of </a:t>
            </a:r>
            <a:r>
              <a:rPr lang="en-US" sz="1800" b="1" dirty="0"/>
              <a:t>shared basic assumptions</a:t>
            </a:r>
            <a:r>
              <a:rPr lang="en-US" sz="1800" dirty="0"/>
              <a:t> </a:t>
            </a:r>
            <a:r>
              <a:rPr lang="en-US" sz="1800" b="1" dirty="0"/>
              <a:t>that a group learned as it solved its problems that has worked well enough to be considered valid</a:t>
            </a:r>
            <a:r>
              <a:rPr lang="en-US" sz="1800" dirty="0"/>
              <a:t>.</a:t>
            </a:r>
          </a:p>
          <a:p>
            <a:endParaRPr lang="en-US" sz="1800" dirty="0"/>
          </a:p>
          <a:p>
            <a:r>
              <a:rPr lang="en-US" sz="1800" dirty="0"/>
              <a:t>Therefore, these assumptions are taught to new members as the correct way to perceive, think, and feel in relation to those problems.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D3D7-B3A0-F1E7-92E6-E394CF4DE577}"/>
              </a:ext>
            </a:extLst>
          </p:cNvPr>
          <p:cNvSpPr>
            <a:spLocks noGrp="1"/>
          </p:cNvSpPr>
          <p:nvPr>
            <p:ph type="title"/>
          </p:nvPr>
        </p:nvSpPr>
        <p:spPr/>
        <p:txBody>
          <a:bodyPr/>
          <a:lstStyle/>
          <a:p>
            <a:r>
              <a:rPr lang="en-US" dirty="0"/>
              <a:t>Cultural Alignment in a Complex Systems Environment </a:t>
            </a:r>
          </a:p>
        </p:txBody>
      </p:sp>
      <p:graphicFrame>
        <p:nvGraphicFramePr>
          <p:cNvPr id="4" name="Diagram 3">
            <a:extLst>
              <a:ext uri="{FF2B5EF4-FFF2-40B4-BE49-F238E27FC236}">
                <a16:creationId xmlns:a16="http://schemas.microsoft.com/office/drawing/2014/main" id="{8B96A88B-D8A9-592F-D9BE-6CBFA50A8BA3}"/>
              </a:ext>
            </a:extLst>
          </p:cNvPr>
          <p:cNvGraphicFramePr/>
          <p:nvPr>
            <p:extLst>
              <p:ext uri="{D42A27DB-BD31-4B8C-83A1-F6EECF244321}">
                <p14:modId xmlns:p14="http://schemas.microsoft.com/office/powerpoint/2010/main" val="2562185815"/>
              </p:ext>
            </p:extLst>
          </p:nvPr>
        </p:nvGraphicFramePr>
        <p:xfrm>
          <a:off x="2048724" y="1660744"/>
          <a:ext cx="5053556" cy="2780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4379747F-C616-A688-F3AE-4C79275D6E7D}"/>
              </a:ext>
            </a:extLst>
          </p:cNvPr>
          <p:cNvGraphicFramePr/>
          <p:nvPr>
            <p:extLst>
              <p:ext uri="{D42A27DB-BD31-4B8C-83A1-F6EECF244321}">
                <p14:modId xmlns:p14="http://schemas.microsoft.com/office/powerpoint/2010/main" val="4044784572"/>
              </p:ext>
            </p:extLst>
          </p:nvPr>
        </p:nvGraphicFramePr>
        <p:xfrm>
          <a:off x="7446962" y="2541319"/>
          <a:ext cx="1803916" cy="8615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a:extLst>
              <a:ext uri="{FF2B5EF4-FFF2-40B4-BE49-F238E27FC236}">
                <a16:creationId xmlns:a16="http://schemas.microsoft.com/office/drawing/2014/main" id="{E3A37487-BC80-9B83-D6E8-1AC7329B71CF}"/>
              </a:ext>
            </a:extLst>
          </p:cNvPr>
          <p:cNvGraphicFramePr/>
          <p:nvPr>
            <p:extLst>
              <p:ext uri="{D42A27DB-BD31-4B8C-83A1-F6EECF244321}">
                <p14:modId xmlns:p14="http://schemas.microsoft.com/office/powerpoint/2010/main" val="3533549329"/>
              </p:ext>
            </p:extLst>
          </p:nvPr>
        </p:nvGraphicFramePr>
        <p:xfrm>
          <a:off x="2387647" y="3895106"/>
          <a:ext cx="1970597" cy="9022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Diagram 14">
            <a:extLst>
              <a:ext uri="{FF2B5EF4-FFF2-40B4-BE49-F238E27FC236}">
                <a16:creationId xmlns:a16="http://schemas.microsoft.com/office/drawing/2014/main" id="{DE868D5B-53DD-D6B0-DEF0-62DF9F92A948}"/>
              </a:ext>
            </a:extLst>
          </p:cNvPr>
          <p:cNvGraphicFramePr/>
          <p:nvPr>
            <p:extLst>
              <p:ext uri="{D42A27DB-BD31-4B8C-83A1-F6EECF244321}">
                <p14:modId xmlns:p14="http://schemas.microsoft.com/office/powerpoint/2010/main" val="654065083"/>
              </p:ext>
            </p:extLst>
          </p:nvPr>
        </p:nvGraphicFramePr>
        <p:xfrm>
          <a:off x="6593522" y="4127063"/>
          <a:ext cx="1803916" cy="86159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6" name="Diagram 15">
            <a:extLst>
              <a:ext uri="{FF2B5EF4-FFF2-40B4-BE49-F238E27FC236}">
                <a16:creationId xmlns:a16="http://schemas.microsoft.com/office/drawing/2014/main" id="{31C5649F-B1D1-4DD3-4F2F-A46AB3C439AB}"/>
              </a:ext>
            </a:extLst>
          </p:cNvPr>
          <p:cNvGraphicFramePr/>
          <p:nvPr>
            <p:extLst>
              <p:ext uri="{D42A27DB-BD31-4B8C-83A1-F6EECF244321}">
                <p14:modId xmlns:p14="http://schemas.microsoft.com/office/powerpoint/2010/main" val="3697661742"/>
              </p:ext>
            </p:extLst>
          </p:nvPr>
        </p:nvGraphicFramePr>
        <p:xfrm>
          <a:off x="2624627" y="1305078"/>
          <a:ext cx="1970596" cy="89108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8376862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FCD945-E826-3205-E097-0DE832DF1EC7}"/>
              </a:ext>
            </a:extLst>
          </p:cNvPr>
          <p:cNvSpPr>
            <a:spLocks noGrp="1"/>
          </p:cNvSpPr>
          <p:nvPr>
            <p:ph type="title"/>
          </p:nvPr>
        </p:nvSpPr>
        <p:spPr/>
        <p:txBody>
          <a:bodyPr/>
          <a:lstStyle/>
          <a:p>
            <a:r>
              <a:rPr lang="en-US"/>
              <a:t>Adler’s Size of Technology </a:t>
            </a:r>
          </a:p>
        </p:txBody>
      </p:sp>
      <p:sp>
        <p:nvSpPr>
          <p:cNvPr id="5" name="Rectangle 113">
            <a:extLst>
              <a:ext uri="{FF2B5EF4-FFF2-40B4-BE49-F238E27FC236}">
                <a16:creationId xmlns:a16="http://schemas.microsoft.com/office/drawing/2014/main" id="{105F9DFE-E2F4-9509-2464-2723BA8C302E}"/>
              </a:ext>
            </a:extLst>
          </p:cNvPr>
          <p:cNvSpPr>
            <a:spLocks noChangeArrowheads="1"/>
          </p:cNvSpPr>
          <p:nvPr/>
        </p:nvSpPr>
        <p:spPr bwMode="auto">
          <a:xfrm>
            <a:off x="2265362" y="4559017"/>
            <a:ext cx="671660" cy="28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400" dirty="0">
                <a:solidFill>
                  <a:schemeClr val="accent3"/>
                </a:solidFill>
              </a:rPr>
              <a:t>Years</a:t>
            </a:r>
          </a:p>
        </p:txBody>
      </p:sp>
      <p:sp>
        <p:nvSpPr>
          <p:cNvPr id="6" name="Rectangle 114">
            <a:extLst>
              <a:ext uri="{FF2B5EF4-FFF2-40B4-BE49-F238E27FC236}">
                <a16:creationId xmlns:a16="http://schemas.microsoft.com/office/drawing/2014/main" id="{0DD87CBE-EF46-829E-FB54-7B01B232CEA0}"/>
              </a:ext>
            </a:extLst>
          </p:cNvPr>
          <p:cNvSpPr>
            <a:spLocks noChangeArrowheads="1"/>
          </p:cNvSpPr>
          <p:nvPr/>
        </p:nvSpPr>
        <p:spPr bwMode="auto">
          <a:xfrm>
            <a:off x="6135687" y="4561697"/>
            <a:ext cx="662042" cy="28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400" dirty="0">
                <a:solidFill>
                  <a:schemeClr val="accent4"/>
                </a:solidFill>
              </a:rPr>
              <a:t>Small</a:t>
            </a:r>
          </a:p>
        </p:txBody>
      </p:sp>
      <p:sp>
        <p:nvSpPr>
          <p:cNvPr id="7" name="Rectangle 115">
            <a:extLst>
              <a:ext uri="{FF2B5EF4-FFF2-40B4-BE49-F238E27FC236}">
                <a16:creationId xmlns:a16="http://schemas.microsoft.com/office/drawing/2014/main" id="{0B360866-9EB6-ED6A-A237-FCC8F15E3238}"/>
              </a:ext>
            </a:extLst>
          </p:cNvPr>
          <p:cNvSpPr>
            <a:spLocks noChangeArrowheads="1"/>
          </p:cNvSpPr>
          <p:nvPr/>
        </p:nvSpPr>
        <p:spPr bwMode="auto">
          <a:xfrm>
            <a:off x="3303902" y="4548996"/>
            <a:ext cx="750206" cy="28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400" dirty="0">
                <a:solidFill>
                  <a:schemeClr val="accent4"/>
                </a:solidFill>
              </a:rPr>
              <a:t>Weeks</a:t>
            </a:r>
          </a:p>
        </p:txBody>
      </p:sp>
      <p:sp>
        <p:nvSpPr>
          <p:cNvPr id="9" name="Rectangle 117">
            <a:extLst>
              <a:ext uri="{FF2B5EF4-FFF2-40B4-BE49-F238E27FC236}">
                <a16:creationId xmlns:a16="http://schemas.microsoft.com/office/drawing/2014/main" id="{6FF39315-48A2-68AF-1160-440CFC7DC135}"/>
              </a:ext>
            </a:extLst>
          </p:cNvPr>
          <p:cNvSpPr>
            <a:spLocks noChangeArrowheads="1"/>
          </p:cNvSpPr>
          <p:nvPr/>
        </p:nvSpPr>
        <p:spPr bwMode="auto">
          <a:xfrm>
            <a:off x="7189047" y="4540832"/>
            <a:ext cx="670056" cy="28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400" dirty="0">
                <a:solidFill>
                  <a:schemeClr val="accent3"/>
                </a:solidFill>
              </a:rPr>
              <a:t>Large</a:t>
            </a:r>
          </a:p>
        </p:txBody>
      </p:sp>
      <p:sp>
        <p:nvSpPr>
          <p:cNvPr id="10" name="Rectangle 118">
            <a:extLst>
              <a:ext uri="{FF2B5EF4-FFF2-40B4-BE49-F238E27FC236}">
                <a16:creationId xmlns:a16="http://schemas.microsoft.com/office/drawing/2014/main" id="{D2C23865-3204-8CE8-3424-6D0A780C8A05}"/>
              </a:ext>
            </a:extLst>
          </p:cNvPr>
          <p:cNvSpPr>
            <a:spLocks noChangeArrowheads="1"/>
          </p:cNvSpPr>
          <p:nvPr/>
        </p:nvSpPr>
        <p:spPr bwMode="auto">
          <a:xfrm>
            <a:off x="889055" y="4026849"/>
            <a:ext cx="81121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400" dirty="0">
                <a:solidFill>
                  <a:schemeClr val="tx1"/>
                </a:solidFill>
              </a:rPr>
              <a:t>Time to</a:t>
            </a:r>
          </a:p>
          <a:p>
            <a:pPr>
              <a:spcBef>
                <a:spcPct val="0"/>
              </a:spcBef>
            </a:pPr>
            <a:r>
              <a:rPr lang="en-US" altLang="en-US" sz="1400" dirty="0">
                <a:solidFill>
                  <a:schemeClr val="tx1"/>
                </a:solidFill>
              </a:rPr>
              <a:t>Adjust</a:t>
            </a:r>
          </a:p>
        </p:txBody>
      </p:sp>
      <p:sp>
        <p:nvSpPr>
          <p:cNvPr id="11" name="Rectangle 119">
            <a:extLst>
              <a:ext uri="{FF2B5EF4-FFF2-40B4-BE49-F238E27FC236}">
                <a16:creationId xmlns:a16="http://schemas.microsoft.com/office/drawing/2014/main" id="{96C4D444-A0DF-3FE6-68E3-123FD1ABA6C5}"/>
              </a:ext>
            </a:extLst>
          </p:cNvPr>
          <p:cNvSpPr>
            <a:spLocks noChangeArrowheads="1"/>
          </p:cNvSpPr>
          <p:nvPr/>
        </p:nvSpPr>
        <p:spPr bwMode="auto">
          <a:xfrm>
            <a:off x="3818606" y="1009570"/>
            <a:ext cx="2487862" cy="28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400" dirty="0">
                <a:solidFill>
                  <a:schemeClr val="tx1"/>
                </a:solidFill>
              </a:rPr>
              <a:t>Level of Learning Required</a:t>
            </a:r>
          </a:p>
        </p:txBody>
      </p:sp>
      <p:sp>
        <p:nvSpPr>
          <p:cNvPr id="12" name="Rectangle 120">
            <a:extLst>
              <a:ext uri="{FF2B5EF4-FFF2-40B4-BE49-F238E27FC236}">
                <a16:creationId xmlns:a16="http://schemas.microsoft.com/office/drawing/2014/main" id="{D88E801B-2EE2-91FE-317F-E4EC67BDE4C3}"/>
              </a:ext>
            </a:extLst>
          </p:cNvPr>
          <p:cNvSpPr>
            <a:spLocks noChangeArrowheads="1"/>
          </p:cNvSpPr>
          <p:nvPr/>
        </p:nvSpPr>
        <p:spPr bwMode="auto">
          <a:xfrm>
            <a:off x="7198598" y="4054244"/>
            <a:ext cx="25193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pPr>
            <a:r>
              <a:rPr lang="en-US" altLang="en-US" sz="1400" dirty="0">
                <a:solidFill>
                  <a:schemeClr val="tx1"/>
                </a:solidFill>
              </a:rPr>
              <a:t>Magnitude of Technological</a:t>
            </a:r>
          </a:p>
          <a:p>
            <a:pPr algn="r">
              <a:spcBef>
                <a:spcPct val="0"/>
              </a:spcBef>
            </a:pPr>
            <a:r>
              <a:rPr lang="en-US" altLang="en-US" sz="1400" dirty="0">
                <a:solidFill>
                  <a:schemeClr val="tx1"/>
                </a:solidFill>
              </a:rPr>
              <a:t>Change Sought</a:t>
            </a:r>
          </a:p>
        </p:txBody>
      </p:sp>
      <p:sp>
        <p:nvSpPr>
          <p:cNvPr id="13" name="Rectangle 129">
            <a:extLst>
              <a:ext uri="{FF2B5EF4-FFF2-40B4-BE49-F238E27FC236}">
                <a16:creationId xmlns:a16="http://schemas.microsoft.com/office/drawing/2014/main" id="{431D2450-9BEB-64EB-2530-1156CD8EC638}"/>
              </a:ext>
            </a:extLst>
          </p:cNvPr>
          <p:cNvSpPr>
            <a:spLocks noChangeArrowheads="1"/>
          </p:cNvSpPr>
          <p:nvPr/>
        </p:nvSpPr>
        <p:spPr bwMode="auto">
          <a:xfrm>
            <a:off x="333375" y="5070457"/>
            <a:ext cx="5373267" cy="20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800" b="0" dirty="0">
                <a:solidFill>
                  <a:schemeClr val="tx1"/>
                </a:solidFill>
              </a:rPr>
              <a:t>Adapted from Paul Adler, “Adapting Your Technological Base,” Sloan Management Review, Fall 1990, pp. 27-36. </a:t>
            </a:r>
          </a:p>
        </p:txBody>
      </p:sp>
      <p:sp>
        <p:nvSpPr>
          <p:cNvPr id="14" name="Line 131">
            <a:extLst>
              <a:ext uri="{FF2B5EF4-FFF2-40B4-BE49-F238E27FC236}">
                <a16:creationId xmlns:a16="http://schemas.microsoft.com/office/drawing/2014/main" id="{58231256-F694-5780-F66D-7F9416C4F2D0}"/>
              </a:ext>
            </a:extLst>
          </p:cNvPr>
          <p:cNvSpPr>
            <a:spLocks noChangeShapeType="1"/>
          </p:cNvSpPr>
          <p:nvPr/>
        </p:nvSpPr>
        <p:spPr bwMode="auto">
          <a:xfrm flipH="1">
            <a:off x="2039648" y="4465583"/>
            <a:ext cx="3021302" cy="49889"/>
          </a:xfrm>
          <a:prstGeom prst="line">
            <a:avLst/>
          </a:prstGeom>
          <a:noFill/>
          <a:ln w="28575">
            <a:solidFill>
              <a:schemeClr val="bg2"/>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775" tIns="52388" rIns="104775" bIns="52388" anchor="ctr"/>
          <a:lstStyle/>
          <a:p>
            <a:endParaRPr lang="en-US">
              <a:solidFill>
                <a:schemeClr val="bg2"/>
              </a:solidFill>
            </a:endParaRPr>
          </a:p>
        </p:txBody>
      </p:sp>
      <p:grpSp>
        <p:nvGrpSpPr>
          <p:cNvPr id="15" name="Group 138">
            <a:extLst>
              <a:ext uri="{FF2B5EF4-FFF2-40B4-BE49-F238E27FC236}">
                <a16:creationId xmlns:a16="http://schemas.microsoft.com/office/drawing/2014/main" id="{C6C475B7-7ED6-E84F-782C-317E329EEB32}"/>
              </a:ext>
            </a:extLst>
          </p:cNvPr>
          <p:cNvGrpSpPr>
            <a:grpSpLocks/>
          </p:cNvGrpSpPr>
          <p:nvPr/>
        </p:nvGrpSpPr>
        <p:grpSpPr bwMode="auto">
          <a:xfrm>
            <a:off x="4541593" y="1542524"/>
            <a:ext cx="1027113" cy="2923059"/>
            <a:chOff x="2628" y="1543"/>
            <a:chExt cx="647" cy="1478"/>
          </a:xfrm>
        </p:grpSpPr>
        <p:sp>
          <p:nvSpPr>
            <p:cNvPr id="16" name="Line 130">
              <a:extLst>
                <a:ext uri="{FF2B5EF4-FFF2-40B4-BE49-F238E27FC236}">
                  <a16:creationId xmlns:a16="http://schemas.microsoft.com/office/drawing/2014/main" id="{7BCB69D5-C321-846C-1C04-57C1B1B6373F}"/>
                </a:ext>
              </a:extLst>
            </p:cNvPr>
            <p:cNvSpPr>
              <a:spLocks noChangeShapeType="1"/>
            </p:cNvSpPr>
            <p:nvPr/>
          </p:nvSpPr>
          <p:spPr bwMode="auto">
            <a:xfrm flipV="1">
              <a:off x="2948" y="1543"/>
              <a:ext cx="0" cy="1478"/>
            </a:xfrm>
            <a:prstGeom prst="line">
              <a:avLst/>
            </a:prstGeom>
            <a:noFill/>
            <a:ln w="28575">
              <a:solidFill>
                <a:schemeClr val="bg2"/>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775" tIns="52388" rIns="104775" bIns="52388" anchor="ctr"/>
            <a:lstStyle/>
            <a:p>
              <a:endParaRPr lang="en-US">
                <a:solidFill>
                  <a:schemeClr val="bg2"/>
                </a:solidFill>
              </a:endParaRPr>
            </a:p>
          </p:txBody>
        </p:sp>
        <p:sp>
          <p:nvSpPr>
            <p:cNvPr id="17" name="Rectangle 4">
              <a:extLst>
                <a:ext uri="{FF2B5EF4-FFF2-40B4-BE49-F238E27FC236}">
                  <a16:creationId xmlns:a16="http://schemas.microsoft.com/office/drawing/2014/main" id="{3A9EA2A7-46EB-A21F-4B3C-E99BA357C22B}"/>
                </a:ext>
              </a:extLst>
            </p:cNvPr>
            <p:cNvSpPr>
              <a:spLocks noChangeArrowheads="1"/>
            </p:cNvSpPr>
            <p:nvPr/>
          </p:nvSpPr>
          <p:spPr bwMode="auto">
            <a:xfrm>
              <a:off x="2723" y="1722"/>
              <a:ext cx="454" cy="129"/>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200" dirty="0"/>
                <a:t>Culture</a:t>
              </a:r>
            </a:p>
          </p:txBody>
        </p:sp>
        <p:sp>
          <p:nvSpPr>
            <p:cNvPr id="18" name="Rectangle 5">
              <a:extLst>
                <a:ext uri="{FF2B5EF4-FFF2-40B4-BE49-F238E27FC236}">
                  <a16:creationId xmlns:a16="http://schemas.microsoft.com/office/drawing/2014/main" id="{26AAE481-D732-B841-BEBB-4B68F49F6067}"/>
                </a:ext>
              </a:extLst>
            </p:cNvPr>
            <p:cNvSpPr>
              <a:spLocks noChangeArrowheads="1"/>
            </p:cNvSpPr>
            <p:nvPr/>
          </p:nvSpPr>
          <p:spPr bwMode="auto">
            <a:xfrm>
              <a:off x="2700" y="2011"/>
              <a:ext cx="502" cy="129"/>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200" dirty="0"/>
                <a:t>Strategy</a:t>
              </a:r>
            </a:p>
          </p:txBody>
        </p:sp>
        <p:sp>
          <p:nvSpPr>
            <p:cNvPr id="19" name="Rectangle 6">
              <a:extLst>
                <a:ext uri="{FF2B5EF4-FFF2-40B4-BE49-F238E27FC236}">
                  <a16:creationId xmlns:a16="http://schemas.microsoft.com/office/drawing/2014/main" id="{771E45B2-C7A0-EDE8-0BC1-30F75E9E86D0}"/>
                </a:ext>
              </a:extLst>
            </p:cNvPr>
            <p:cNvSpPr>
              <a:spLocks noChangeArrowheads="1"/>
            </p:cNvSpPr>
            <p:nvPr/>
          </p:nvSpPr>
          <p:spPr bwMode="auto">
            <a:xfrm>
              <a:off x="2682" y="2217"/>
              <a:ext cx="545" cy="129"/>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200" dirty="0"/>
                <a:t>Structure</a:t>
              </a:r>
            </a:p>
          </p:txBody>
        </p:sp>
        <p:sp>
          <p:nvSpPr>
            <p:cNvPr id="20" name="Rectangle 7">
              <a:extLst>
                <a:ext uri="{FF2B5EF4-FFF2-40B4-BE49-F238E27FC236}">
                  <a16:creationId xmlns:a16="http://schemas.microsoft.com/office/drawing/2014/main" id="{20D62888-FFE3-57FF-8BB9-5E6E4333030D}"/>
                </a:ext>
              </a:extLst>
            </p:cNvPr>
            <p:cNvSpPr>
              <a:spLocks noChangeArrowheads="1"/>
            </p:cNvSpPr>
            <p:nvPr/>
          </p:nvSpPr>
          <p:spPr bwMode="auto">
            <a:xfrm>
              <a:off x="2628" y="2510"/>
              <a:ext cx="647" cy="129"/>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200"/>
                <a:t>Procedures</a:t>
              </a:r>
            </a:p>
          </p:txBody>
        </p:sp>
        <p:sp>
          <p:nvSpPr>
            <p:cNvPr id="21" name="Rectangle 8">
              <a:extLst>
                <a:ext uri="{FF2B5EF4-FFF2-40B4-BE49-F238E27FC236}">
                  <a16:creationId xmlns:a16="http://schemas.microsoft.com/office/drawing/2014/main" id="{11A7451E-067B-83AF-4621-8CC36BFED297}"/>
                </a:ext>
              </a:extLst>
            </p:cNvPr>
            <p:cNvSpPr>
              <a:spLocks noChangeArrowheads="1"/>
            </p:cNvSpPr>
            <p:nvPr/>
          </p:nvSpPr>
          <p:spPr bwMode="auto">
            <a:xfrm>
              <a:off x="2766" y="2727"/>
              <a:ext cx="369" cy="129"/>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200"/>
                <a:t>Skills</a:t>
              </a:r>
            </a:p>
          </p:txBody>
        </p:sp>
      </p:grpSp>
      <p:sp>
        <p:nvSpPr>
          <p:cNvPr id="22" name="Line 13">
            <a:extLst>
              <a:ext uri="{FF2B5EF4-FFF2-40B4-BE49-F238E27FC236}">
                <a16:creationId xmlns:a16="http://schemas.microsoft.com/office/drawing/2014/main" id="{4C78EEDE-CE94-40F3-5BDB-0415C9529288}"/>
              </a:ext>
            </a:extLst>
          </p:cNvPr>
          <p:cNvSpPr>
            <a:spLocks noChangeShapeType="1"/>
          </p:cNvSpPr>
          <p:nvPr/>
        </p:nvSpPr>
        <p:spPr bwMode="auto">
          <a:xfrm flipV="1">
            <a:off x="5056187" y="2066872"/>
            <a:ext cx="2800350" cy="240665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2"/>
              </a:solidFill>
            </a:endParaRPr>
          </a:p>
        </p:txBody>
      </p:sp>
      <p:sp>
        <p:nvSpPr>
          <p:cNvPr id="23" name="Line 14">
            <a:extLst>
              <a:ext uri="{FF2B5EF4-FFF2-40B4-BE49-F238E27FC236}">
                <a16:creationId xmlns:a16="http://schemas.microsoft.com/office/drawing/2014/main" id="{52E6A9F1-4375-7C65-F44E-5D82596A74E5}"/>
              </a:ext>
            </a:extLst>
          </p:cNvPr>
          <p:cNvSpPr>
            <a:spLocks noChangeShapeType="1"/>
          </p:cNvSpPr>
          <p:nvPr/>
        </p:nvSpPr>
        <p:spPr bwMode="auto">
          <a:xfrm flipH="1" flipV="1">
            <a:off x="2205037" y="2079572"/>
            <a:ext cx="2851150" cy="239395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2"/>
              </a:solidFill>
            </a:endParaRPr>
          </a:p>
        </p:txBody>
      </p:sp>
      <p:sp>
        <p:nvSpPr>
          <p:cNvPr id="24" name="Line 132">
            <a:extLst>
              <a:ext uri="{FF2B5EF4-FFF2-40B4-BE49-F238E27FC236}">
                <a16:creationId xmlns:a16="http://schemas.microsoft.com/office/drawing/2014/main" id="{508B3845-7889-8861-B32C-2375E91784C9}"/>
              </a:ext>
            </a:extLst>
          </p:cNvPr>
          <p:cNvSpPr>
            <a:spLocks noChangeShapeType="1"/>
          </p:cNvSpPr>
          <p:nvPr/>
        </p:nvSpPr>
        <p:spPr bwMode="auto">
          <a:xfrm flipH="1" flipV="1">
            <a:off x="6454374" y="3249768"/>
            <a:ext cx="0" cy="1215814"/>
          </a:xfrm>
          <a:prstGeom prst="line">
            <a:avLst/>
          </a:prstGeom>
          <a:noFill/>
          <a:ln w="28575">
            <a:solidFill>
              <a:schemeClr val="accent4"/>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775" tIns="52388" rIns="104775" bIns="52388" anchor="ctr"/>
          <a:lstStyle/>
          <a:p>
            <a:endParaRPr lang="en-US">
              <a:solidFill>
                <a:schemeClr val="accent4"/>
              </a:solidFill>
            </a:endParaRPr>
          </a:p>
        </p:txBody>
      </p:sp>
      <p:sp>
        <p:nvSpPr>
          <p:cNvPr id="25" name="Line 133">
            <a:extLst>
              <a:ext uri="{FF2B5EF4-FFF2-40B4-BE49-F238E27FC236}">
                <a16:creationId xmlns:a16="http://schemas.microsoft.com/office/drawing/2014/main" id="{9A9ABA28-1829-ABF6-43E8-43CC9A90CEF1}"/>
              </a:ext>
            </a:extLst>
          </p:cNvPr>
          <p:cNvSpPr>
            <a:spLocks noChangeShapeType="1"/>
          </p:cNvSpPr>
          <p:nvPr/>
        </p:nvSpPr>
        <p:spPr bwMode="auto">
          <a:xfrm>
            <a:off x="3618444" y="3249767"/>
            <a:ext cx="12222" cy="1215815"/>
          </a:xfrm>
          <a:prstGeom prst="line">
            <a:avLst/>
          </a:prstGeom>
          <a:noFill/>
          <a:ln w="28575">
            <a:solidFill>
              <a:schemeClr val="accent4"/>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775" tIns="52388" rIns="104775" bIns="52388" anchor="ctr"/>
          <a:lstStyle/>
          <a:p>
            <a:endParaRPr lang="en-US">
              <a:solidFill>
                <a:schemeClr val="accent4"/>
              </a:solidFill>
            </a:endParaRPr>
          </a:p>
        </p:txBody>
      </p:sp>
      <p:sp>
        <p:nvSpPr>
          <p:cNvPr id="26" name="Line 134">
            <a:extLst>
              <a:ext uri="{FF2B5EF4-FFF2-40B4-BE49-F238E27FC236}">
                <a16:creationId xmlns:a16="http://schemas.microsoft.com/office/drawing/2014/main" id="{5C66A8B8-4A94-4D21-0DA7-980B03D16C2A}"/>
              </a:ext>
            </a:extLst>
          </p:cNvPr>
          <p:cNvSpPr>
            <a:spLocks noChangeShapeType="1"/>
          </p:cNvSpPr>
          <p:nvPr/>
        </p:nvSpPr>
        <p:spPr bwMode="auto">
          <a:xfrm flipH="1">
            <a:off x="3608125" y="3249774"/>
            <a:ext cx="2855380" cy="0"/>
          </a:xfrm>
          <a:prstGeom prst="line">
            <a:avLst/>
          </a:prstGeom>
          <a:noFill/>
          <a:ln w="28575">
            <a:solidFill>
              <a:schemeClr val="accent4"/>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775" tIns="52388" rIns="104775" bIns="52388" anchor="ctr"/>
          <a:lstStyle/>
          <a:p>
            <a:endParaRPr lang="en-US">
              <a:solidFill>
                <a:schemeClr val="accent4"/>
              </a:solidFill>
            </a:endParaRPr>
          </a:p>
        </p:txBody>
      </p:sp>
      <p:sp>
        <p:nvSpPr>
          <p:cNvPr id="27" name="Line 135">
            <a:extLst>
              <a:ext uri="{FF2B5EF4-FFF2-40B4-BE49-F238E27FC236}">
                <a16:creationId xmlns:a16="http://schemas.microsoft.com/office/drawing/2014/main" id="{67C5624C-81AA-3D5C-DAAE-326913F8302A}"/>
              </a:ext>
            </a:extLst>
          </p:cNvPr>
          <p:cNvSpPr>
            <a:spLocks noChangeShapeType="1"/>
          </p:cNvSpPr>
          <p:nvPr/>
        </p:nvSpPr>
        <p:spPr bwMode="auto">
          <a:xfrm flipV="1">
            <a:off x="7519733" y="2334447"/>
            <a:ext cx="0" cy="2139075"/>
          </a:xfrm>
          <a:prstGeom prst="line">
            <a:avLst/>
          </a:prstGeom>
          <a:noFill/>
          <a:ln w="28575">
            <a:solidFill>
              <a:schemeClr val="accent3"/>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775" tIns="52388" rIns="104775" bIns="52388" anchor="ctr"/>
          <a:lstStyle/>
          <a:p>
            <a:endParaRPr lang="en-US" dirty="0">
              <a:solidFill>
                <a:schemeClr val="accent3"/>
              </a:solidFill>
            </a:endParaRPr>
          </a:p>
        </p:txBody>
      </p:sp>
      <p:sp>
        <p:nvSpPr>
          <p:cNvPr id="28" name="Line 136">
            <a:extLst>
              <a:ext uri="{FF2B5EF4-FFF2-40B4-BE49-F238E27FC236}">
                <a16:creationId xmlns:a16="http://schemas.microsoft.com/office/drawing/2014/main" id="{7FF93E88-9B78-D5C9-E62F-0FE735FE55E4}"/>
              </a:ext>
            </a:extLst>
          </p:cNvPr>
          <p:cNvSpPr>
            <a:spLocks noChangeShapeType="1"/>
          </p:cNvSpPr>
          <p:nvPr/>
        </p:nvSpPr>
        <p:spPr bwMode="auto">
          <a:xfrm flipH="1">
            <a:off x="2533650" y="2363293"/>
            <a:ext cx="9122" cy="2122930"/>
          </a:xfrm>
          <a:prstGeom prst="line">
            <a:avLst/>
          </a:prstGeom>
          <a:noFill/>
          <a:ln w="28575">
            <a:solidFill>
              <a:schemeClr val="accent3"/>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775" tIns="52388" rIns="104775" bIns="52388" anchor="ctr"/>
          <a:lstStyle/>
          <a:p>
            <a:endParaRPr lang="en-US">
              <a:solidFill>
                <a:schemeClr val="accent3"/>
              </a:solidFill>
            </a:endParaRPr>
          </a:p>
        </p:txBody>
      </p:sp>
      <p:sp>
        <p:nvSpPr>
          <p:cNvPr id="29" name="Line 137">
            <a:extLst>
              <a:ext uri="{FF2B5EF4-FFF2-40B4-BE49-F238E27FC236}">
                <a16:creationId xmlns:a16="http://schemas.microsoft.com/office/drawing/2014/main" id="{E5554AC3-C9F7-DADB-6523-5F0477B91E1F}"/>
              </a:ext>
            </a:extLst>
          </p:cNvPr>
          <p:cNvSpPr>
            <a:spLocks noChangeShapeType="1"/>
          </p:cNvSpPr>
          <p:nvPr/>
        </p:nvSpPr>
        <p:spPr bwMode="auto">
          <a:xfrm flipH="1">
            <a:off x="2545873" y="2334447"/>
            <a:ext cx="5007450" cy="28845"/>
          </a:xfrm>
          <a:prstGeom prst="line">
            <a:avLst/>
          </a:prstGeom>
          <a:noFill/>
          <a:ln w="28575">
            <a:solidFill>
              <a:schemeClr val="accent3"/>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775" tIns="52388" rIns="104775" bIns="52388" anchor="ctr"/>
          <a:lstStyle/>
          <a:p>
            <a:endParaRPr lang="en-US">
              <a:solidFill>
                <a:schemeClr val="accent3"/>
              </a:solidFill>
            </a:endParaRPr>
          </a:p>
        </p:txBody>
      </p:sp>
      <p:sp>
        <p:nvSpPr>
          <p:cNvPr id="30" name="Line 139">
            <a:extLst>
              <a:ext uri="{FF2B5EF4-FFF2-40B4-BE49-F238E27FC236}">
                <a16:creationId xmlns:a16="http://schemas.microsoft.com/office/drawing/2014/main" id="{02E27841-5E04-CE7A-826C-4DCCEEB92F97}"/>
              </a:ext>
            </a:extLst>
          </p:cNvPr>
          <p:cNvSpPr>
            <a:spLocks noChangeShapeType="1"/>
          </p:cNvSpPr>
          <p:nvPr/>
        </p:nvSpPr>
        <p:spPr bwMode="auto">
          <a:xfrm>
            <a:off x="5048250" y="4465583"/>
            <a:ext cx="2970211" cy="37443"/>
          </a:xfrm>
          <a:prstGeom prst="line">
            <a:avLst/>
          </a:prstGeom>
          <a:noFill/>
          <a:ln w="28575">
            <a:solidFill>
              <a:schemeClr val="bg2"/>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775" tIns="52388" rIns="104775" bIns="52388" anchor="ctr"/>
          <a:lstStyle/>
          <a:p>
            <a:endParaRPr lang="en-US">
              <a:solidFill>
                <a:schemeClr val="bg2"/>
              </a:solidFill>
            </a:endParaRPr>
          </a:p>
        </p:txBody>
      </p:sp>
    </p:spTree>
    <p:extLst>
      <p:ext uri="{BB962C8B-B14F-4D97-AF65-F5344CB8AC3E}">
        <p14:creationId xmlns:p14="http://schemas.microsoft.com/office/powerpoint/2010/main" val="19456835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1C92A-84EF-7FE9-3447-82026CC826A4}"/>
              </a:ext>
            </a:extLst>
          </p:cNvPr>
          <p:cNvSpPr>
            <a:spLocks noGrp="1"/>
          </p:cNvSpPr>
          <p:nvPr>
            <p:ph type="title"/>
          </p:nvPr>
        </p:nvSpPr>
        <p:spPr/>
        <p:txBody>
          <a:bodyPr/>
          <a:lstStyle/>
          <a:p>
            <a:r>
              <a:rPr lang="en-US" dirty="0"/>
              <a:t>Holistic Elements of Change </a:t>
            </a:r>
          </a:p>
        </p:txBody>
      </p:sp>
      <p:sp>
        <p:nvSpPr>
          <p:cNvPr id="6" name="Rectangle 129">
            <a:extLst>
              <a:ext uri="{FF2B5EF4-FFF2-40B4-BE49-F238E27FC236}">
                <a16:creationId xmlns:a16="http://schemas.microsoft.com/office/drawing/2014/main" id="{4B037506-165F-D192-23A1-1DFB7173648E}"/>
              </a:ext>
            </a:extLst>
          </p:cNvPr>
          <p:cNvSpPr>
            <a:spLocks noChangeArrowheads="1"/>
          </p:cNvSpPr>
          <p:nvPr/>
        </p:nvSpPr>
        <p:spPr bwMode="auto">
          <a:xfrm>
            <a:off x="272415" y="5170741"/>
            <a:ext cx="3779882" cy="20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ct val="50000"/>
              </a:spcBef>
              <a:defRPr sz="2000" b="1">
                <a:solidFill>
                  <a:schemeClr val="bg2"/>
                </a:solidFill>
                <a:latin typeface="Arial" panose="020B0604020202020204" pitchFamily="34" charset="0"/>
              </a:defRPr>
            </a:lvl1pPr>
            <a:lvl2pPr marL="742950" indent="-285750">
              <a:lnSpc>
                <a:spcPct val="80000"/>
              </a:lnSpc>
              <a:spcBef>
                <a:spcPct val="60000"/>
              </a:spcBef>
              <a:buSzPct val="75000"/>
              <a:buFont typeface="Wingdings" panose="05000000000000000000" pitchFamily="2" charset="2"/>
              <a:buChar char="Ø"/>
              <a:defRPr b="1">
                <a:solidFill>
                  <a:schemeClr val="bg2"/>
                </a:solidFill>
                <a:latin typeface="Arial" panose="020B0604020202020204" pitchFamily="34" charset="0"/>
              </a:defRPr>
            </a:lvl2pPr>
            <a:lvl3pPr marL="1143000" indent="-228600">
              <a:lnSpc>
                <a:spcPct val="80000"/>
              </a:lnSpc>
              <a:spcBef>
                <a:spcPct val="20000"/>
              </a:spcBef>
              <a:buSzPct val="100000"/>
              <a:buChar char="-"/>
              <a:defRPr sz="1600" b="1">
                <a:solidFill>
                  <a:schemeClr val="bg2"/>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800" b="0" dirty="0">
                <a:solidFill>
                  <a:schemeClr val="tx1"/>
                </a:solidFill>
              </a:rPr>
              <a:t>Adapted from P. Buttles-Valdez, D. Ambrose, 1987. Personal Communication </a:t>
            </a:r>
          </a:p>
        </p:txBody>
      </p:sp>
      <p:pic>
        <p:nvPicPr>
          <p:cNvPr id="4" name="Picture 3">
            <a:extLst>
              <a:ext uri="{FF2B5EF4-FFF2-40B4-BE49-F238E27FC236}">
                <a16:creationId xmlns:a16="http://schemas.microsoft.com/office/drawing/2014/main" id="{75D47249-BDF8-C5D0-3E6C-9F1CAC04CB26}"/>
              </a:ext>
            </a:extLst>
          </p:cNvPr>
          <p:cNvPicPr>
            <a:picLocks noChangeAspect="1"/>
          </p:cNvPicPr>
          <p:nvPr/>
        </p:nvPicPr>
        <p:blipFill>
          <a:blip r:embed="rId3"/>
          <a:stretch>
            <a:fillRect/>
          </a:stretch>
        </p:blipFill>
        <p:spPr>
          <a:xfrm>
            <a:off x="1169988" y="1038692"/>
            <a:ext cx="7626008" cy="3997188"/>
          </a:xfrm>
          <a:prstGeom prst="rect">
            <a:avLst/>
          </a:prstGeom>
        </p:spPr>
      </p:pic>
    </p:spTree>
    <p:extLst>
      <p:ext uri="{BB962C8B-B14F-4D97-AF65-F5344CB8AC3E}">
        <p14:creationId xmlns:p14="http://schemas.microsoft.com/office/powerpoint/2010/main" val="3029935364"/>
      </p:ext>
    </p:extLst>
  </p:cSld>
  <p:clrMapOvr>
    <a:masterClrMapping/>
  </p:clrMapOvr>
  <p:transition spd="med"/>
</p:sld>
</file>

<file path=ppt/theme/theme1.xml><?xml version="1.0" encoding="utf-8"?>
<a:theme xmlns:a="http://schemas.openxmlformats.org/drawingml/2006/main" name="SEI_root">
  <a:themeElements>
    <a:clrScheme name="CMU_SEI_2c">
      <a:dk1>
        <a:srgbClr val="000000"/>
      </a:dk1>
      <a:lt1>
        <a:srgbClr val="FFFFFF"/>
      </a:lt1>
      <a:dk2>
        <a:srgbClr val="6C6D71"/>
      </a:dk2>
      <a:lt2>
        <a:srgbClr val="C4112F"/>
      </a:lt2>
      <a:accent1>
        <a:srgbClr val="008BC0"/>
      </a:accent1>
      <a:accent2>
        <a:srgbClr val="FCB514"/>
      </a:accent2>
      <a:accent3>
        <a:srgbClr val="378855"/>
      </a:accent3>
      <a:accent4>
        <a:srgbClr val="033672"/>
      </a:accent4>
      <a:accent5>
        <a:srgbClr val="37898A"/>
      </a:accent5>
      <a:accent6>
        <a:srgbClr val="EE5C38"/>
      </a:accent6>
      <a:hlink>
        <a:srgbClr val="0A50E1"/>
      </a:hlink>
      <a:folHlink>
        <a:srgbClr val="6EB2E6"/>
      </a:folHlink>
    </a:clrScheme>
    <a:fontScheme name="CMU-OpenSans">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EI_Template_16x9.potx" id="{D790BECC-B986-4C48-9C1C-3CB812DF6AE3}" vid="{3CF8956C-4320-4AA8-A9A1-8E6E3E8E658F}"/>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Open Sans Regular"/>
        <a:ea typeface="Open Sans Regular"/>
        <a:cs typeface="Open Sans Regular"/>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7420ba7-2841-470d-a48c-1c92100971b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AC6B6ED61D6A4AB4CCE19D2B90BDDC" ma:contentTypeVersion="16" ma:contentTypeDescription="Create a new document." ma:contentTypeScope="" ma:versionID="f056e9751fcbcebebf43b6907b163c2d">
  <xsd:schema xmlns:xsd="http://www.w3.org/2001/XMLSchema" xmlns:xs="http://www.w3.org/2001/XMLSchema" xmlns:p="http://schemas.microsoft.com/office/2006/metadata/properties" xmlns:ns3="27420ba7-2841-470d-a48c-1c92100971b1" xmlns:ns4="c9977247-98ad-4b5b-ae13-d11508a0f474" targetNamespace="http://schemas.microsoft.com/office/2006/metadata/properties" ma:root="true" ma:fieldsID="b0cf9131d161ef13b5ac96d27faf54f1" ns3:_="" ns4:_="">
    <xsd:import namespace="27420ba7-2841-470d-a48c-1c92100971b1"/>
    <xsd:import namespace="c9977247-98ad-4b5b-ae13-d11508a0f47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20ba7-2841-470d-a48c-1c92100971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977247-98ad-4b5b-ae13-d11508a0f47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755138-A37E-4AAF-B660-15DF56D74B49}">
  <ds:schemaRefs>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c9977247-98ad-4b5b-ae13-d11508a0f474"/>
    <ds:schemaRef ds:uri="27420ba7-2841-470d-a48c-1c92100971b1"/>
  </ds:schemaRefs>
</ds:datastoreItem>
</file>

<file path=customXml/itemProps2.xml><?xml version="1.0" encoding="utf-8"?>
<ds:datastoreItem xmlns:ds="http://schemas.openxmlformats.org/officeDocument/2006/customXml" ds:itemID="{AE040794-6CB6-49EE-B391-79F46420C291}">
  <ds:schemaRefs>
    <ds:schemaRef ds:uri="http://schemas.microsoft.com/sharepoint/v3/contenttype/forms"/>
  </ds:schemaRefs>
</ds:datastoreItem>
</file>

<file path=customXml/itemProps3.xml><?xml version="1.0" encoding="utf-8"?>
<ds:datastoreItem xmlns:ds="http://schemas.openxmlformats.org/officeDocument/2006/customXml" ds:itemID="{B76BC088-7734-4C24-BB00-C11A4619C2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420ba7-2841-470d-a48c-1c92100971b1"/>
    <ds:schemaRef ds:uri="c9977247-98ad-4b5b-ae13-d11508a0f4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SEI_Template_16x9</Template>
  <TotalTime>929</TotalTime>
  <Words>735</Words>
  <Application>Microsoft Office PowerPoint</Application>
  <PresentationFormat>Custom</PresentationFormat>
  <Paragraphs>115</Paragraphs>
  <Slides>13</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Calibri Light</vt:lpstr>
      <vt:lpstr>Open Sans Light</vt:lpstr>
      <vt:lpstr>Open Sans Regular</vt:lpstr>
      <vt:lpstr>System Font Regular</vt:lpstr>
      <vt:lpstr>Times New Roman</vt:lpstr>
      <vt:lpstr>SEI_root</vt:lpstr>
      <vt:lpstr>Bitmap Image</vt:lpstr>
      <vt:lpstr>Holistic Approaches to Delivering Complex Solutions:  People, Process, Technology, Culture</vt:lpstr>
      <vt:lpstr>PowerPoint Presentation</vt:lpstr>
      <vt:lpstr>PowerPoint Presentation</vt:lpstr>
      <vt:lpstr>Organizations Holistically Deliver Complex Solutions</vt:lpstr>
      <vt:lpstr> </vt:lpstr>
      <vt:lpstr>Layers of Culture</vt:lpstr>
      <vt:lpstr>Cultural Alignment in a Complex Systems Environment </vt:lpstr>
      <vt:lpstr>Adler’s Size of Technology </vt:lpstr>
      <vt:lpstr>Holistic Elements of Change </vt:lpstr>
      <vt:lpstr>Learning Enables Innovation   </vt:lpstr>
      <vt:lpstr>PowerPoint Presentation</vt:lpstr>
      <vt:lpstr>The Adopter Continuum</vt:lpstr>
      <vt:lpstr>Adoption Commitment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Crisanne Nolan</dc:creator>
  <cp:lastModifiedBy>Crisanne Nolan</cp:lastModifiedBy>
  <cp:revision>2</cp:revision>
  <cp:lastPrinted>2020-03-12T20:03:37Z</cp:lastPrinted>
  <dcterms:created xsi:type="dcterms:W3CDTF">2024-04-25T15:32:35Z</dcterms:created>
  <dcterms:modified xsi:type="dcterms:W3CDTF">2024-05-06T16:08:28Z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0x010100A6AC6B6ED61D6A4AB4CCE19D2B90BDDC</vt:lpwstr>
  </property>
  <property fmtid="{D5CDD505-2E9C-101B-9397-08002B2CF9AE}" pid="3" name="MediaServiceImageTags">
    <vt:lpwstr/>
  </property>
</Properties>
</file>