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5"/>
  </p:notesMasterIdLst>
  <p:handoutMasterIdLst>
    <p:handoutMasterId r:id="rId16"/>
  </p:handoutMasterIdLst>
  <p:sldIdLst>
    <p:sldId id="257" r:id="rId5"/>
    <p:sldId id="324" r:id="rId6"/>
    <p:sldId id="325" r:id="rId7"/>
    <p:sldId id="326" r:id="rId8"/>
    <p:sldId id="330" r:id="rId9"/>
    <p:sldId id="331" r:id="rId10"/>
    <p:sldId id="332" r:id="rId11"/>
    <p:sldId id="333" r:id="rId12"/>
    <p:sldId id="334" r:id="rId13"/>
    <p:sldId id="316"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1" d="100"/>
          <a:sy n="101" d="100"/>
        </p:scale>
        <p:origin x="114" y="34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3" d="100"/>
          <a:sy n="83" d="100"/>
        </p:scale>
        <p:origin x="-199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dford, Paul" userId="f50b6287-0bc3-469b-b457-1cfec06221cb" providerId="ADAL" clId="{4972C992-2A07-46DC-BDA2-741FE8729412}"/>
    <pc:docChg chg="undo custSel addSld delSld modSld">
      <pc:chgData name="Radford, Paul" userId="f50b6287-0bc3-469b-b457-1cfec06221cb" providerId="ADAL" clId="{4972C992-2A07-46DC-BDA2-741FE8729412}" dt="2020-07-25T22:29:00.216" v="578" actId="2696"/>
      <pc:docMkLst>
        <pc:docMk/>
      </pc:docMkLst>
      <pc:sldChg chg="modSp">
        <pc:chgData name="Radford, Paul" userId="f50b6287-0bc3-469b-b457-1cfec06221cb" providerId="ADAL" clId="{4972C992-2A07-46DC-BDA2-741FE8729412}" dt="2020-07-25T21:21:25.007" v="259" actId="14100"/>
        <pc:sldMkLst>
          <pc:docMk/>
          <pc:sldMk cId="4000460561" sldId="257"/>
        </pc:sldMkLst>
        <pc:spChg chg="mod">
          <ac:chgData name="Radford, Paul" userId="f50b6287-0bc3-469b-b457-1cfec06221cb" providerId="ADAL" clId="{4972C992-2A07-46DC-BDA2-741FE8729412}" dt="2020-07-25T21:21:25.007" v="259" actId="14100"/>
          <ac:spMkLst>
            <pc:docMk/>
            <pc:sldMk cId="4000460561" sldId="257"/>
            <ac:spMk id="4" creationId="{00000000-0000-0000-0000-000000000000}"/>
          </ac:spMkLst>
        </pc:spChg>
      </pc:sldChg>
      <pc:sldChg chg="del">
        <pc:chgData name="Radford, Paul" userId="f50b6287-0bc3-469b-b457-1cfec06221cb" providerId="ADAL" clId="{4972C992-2A07-46DC-BDA2-741FE8729412}" dt="2020-07-25T05:22:12.628" v="209" actId="2696"/>
        <pc:sldMkLst>
          <pc:docMk/>
          <pc:sldMk cId="2764994818" sldId="303"/>
        </pc:sldMkLst>
      </pc:sldChg>
      <pc:sldChg chg="del">
        <pc:chgData name="Radford, Paul" userId="f50b6287-0bc3-469b-b457-1cfec06221cb" providerId="ADAL" clId="{4972C992-2A07-46DC-BDA2-741FE8729412}" dt="2020-07-25T05:22:14.682" v="211" actId="2696"/>
        <pc:sldMkLst>
          <pc:docMk/>
          <pc:sldMk cId="4192810703" sldId="321"/>
        </pc:sldMkLst>
      </pc:sldChg>
      <pc:sldChg chg="addSp delSp modSp">
        <pc:chgData name="Radford, Paul" userId="f50b6287-0bc3-469b-b457-1cfec06221cb" providerId="ADAL" clId="{4972C992-2A07-46DC-BDA2-741FE8729412}" dt="2020-07-25T21:52:36.254" v="273" actId="20577"/>
        <pc:sldMkLst>
          <pc:docMk/>
          <pc:sldMk cId="3287513974" sldId="324"/>
        </pc:sldMkLst>
        <pc:spChg chg="del">
          <ac:chgData name="Radford, Paul" userId="f50b6287-0bc3-469b-b457-1cfec06221cb" providerId="ADAL" clId="{4972C992-2A07-46DC-BDA2-741FE8729412}" dt="2020-07-25T05:22:08.597" v="208" actId="478"/>
          <ac:spMkLst>
            <pc:docMk/>
            <pc:sldMk cId="3287513974" sldId="324"/>
            <ac:spMk id="2" creationId="{00000000-0000-0000-0000-000000000000}"/>
          </ac:spMkLst>
        </pc:spChg>
        <pc:spChg chg="add mod">
          <ac:chgData name="Radford, Paul" userId="f50b6287-0bc3-469b-b457-1cfec06221cb" providerId="ADAL" clId="{4972C992-2A07-46DC-BDA2-741FE8729412}" dt="2020-07-25T21:52:36.254" v="273" actId="20577"/>
          <ac:spMkLst>
            <pc:docMk/>
            <pc:sldMk cId="3287513974" sldId="324"/>
            <ac:spMk id="3" creationId="{DD6094CA-EA07-43E5-B0D8-DBD161B38B7B}"/>
          </ac:spMkLst>
        </pc:spChg>
        <pc:spChg chg="mod">
          <ac:chgData name="Radford, Paul" userId="f50b6287-0bc3-469b-b457-1cfec06221cb" providerId="ADAL" clId="{4972C992-2A07-46DC-BDA2-741FE8729412}" dt="2020-07-25T21:51:25.033" v="266" actId="20577"/>
          <ac:spMkLst>
            <pc:docMk/>
            <pc:sldMk cId="3287513974" sldId="324"/>
            <ac:spMk id="8" creationId="{00000000-0000-0000-0000-000000000000}"/>
          </ac:spMkLst>
        </pc:spChg>
      </pc:sldChg>
      <pc:sldChg chg="addSp modSp add">
        <pc:chgData name="Radford, Paul" userId="f50b6287-0bc3-469b-b457-1cfec06221cb" providerId="ADAL" clId="{4972C992-2A07-46DC-BDA2-741FE8729412}" dt="2020-07-25T21:59:56.165" v="360" actId="113"/>
        <pc:sldMkLst>
          <pc:docMk/>
          <pc:sldMk cId="1279686114" sldId="325"/>
        </pc:sldMkLst>
        <pc:spChg chg="add mod">
          <ac:chgData name="Radford, Paul" userId="f50b6287-0bc3-469b-b457-1cfec06221cb" providerId="ADAL" clId="{4972C992-2A07-46DC-BDA2-741FE8729412}" dt="2020-07-25T21:59:56.165" v="360" actId="113"/>
          <ac:spMkLst>
            <pc:docMk/>
            <pc:sldMk cId="1279686114" sldId="325"/>
            <ac:spMk id="2" creationId="{8AB166FA-704B-426B-8FF3-71F45F5E0F66}"/>
          </ac:spMkLst>
        </pc:spChg>
        <pc:spChg chg="mod">
          <ac:chgData name="Radford, Paul" userId="f50b6287-0bc3-469b-b457-1cfec06221cb" providerId="ADAL" clId="{4972C992-2A07-46DC-BDA2-741FE8729412}" dt="2020-07-25T21:53:09.312" v="285" actId="20577"/>
          <ac:spMkLst>
            <pc:docMk/>
            <pc:sldMk cId="1279686114" sldId="325"/>
            <ac:spMk id="8" creationId="{00000000-0000-0000-0000-000000000000}"/>
          </ac:spMkLst>
        </pc:spChg>
      </pc:sldChg>
      <pc:sldChg chg="addSp delSp modSp add">
        <pc:chgData name="Radford, Paul" userId="f50b6287-0bc3-469b-b457-1cfec06221cb" providerId="ADAL" clId="{4972C992-2A07-46DC-BDA2-741FE8729412}" dt="2020-07-25T22:03:42.965" v="403" actId="255"/>
        <pc:sldMkLst>
          <pc:docMk/>
          <pc:sldMk cId="3840816522" sldId="326"/>
        </pc:sldMkLst>
        <pc:spChg chg="add del mod">
          <ac:chgData name="Radford, Paul" userId="f50b6287-0bc3-469b-b457-1cfec06221cb" providerId="ADAL" clId="{4972C992-2A07-46DC-BDA2-741FE8729412}" dt="2020-07-25T22:01:54.182" v="384"/>
          <ac:spMkLst>
            <pc:docMk/>
            <pc:sldMk cId="3840816522" sldId="326"/>
            <ac:spMk id="2" creationId="{E9600E8D-A316-4553-9D25-A4B3FC708B0F}"/>
          </ac:spMkLst>
        </pc:spChg>
        <pc:spChg chg="add mod">
          <ac:chgData name="Radford, Paul" userId="f50b6287-0bc3-469b-b457-1cfec06221cb" providerId="ADAL" clId="{4972C992-2A07-46DC-BDA2-741FE8729412}" dt="2020-07-25T22:03:42.965" v="403" actId="255"/>
          <ac:spMkLst>
            <pc:docMk/>
            <pc:sldMk cId="3840816522" sldId="326"/>
            <ac:spMk id="3" creationId="{90820334-41AB-40D3-99CA-D5B7510C9BA3}"/>
          </ac:spMkLst>
        </pc:spChg>
        <pc:spChg chg="mod">
          <ac:chgData name="Radford, Paul" userId="f50b6287-0bc3-469b-b457-1cfec06221cb" providerId="ADAL" clId="{4972C992-2A07-46DC-BDA2-741FE8729412}" dt="2020-07-25T22:00:15.898" v="370" actId="20577"/>
          <ac:spMkLst>
            <pc:docMk/>
            <pc:sldMk cId="3840816522" sldId="326"/>
            <ac:spMk id="8" creationId="{00000000-0000-0000-0000-000000000000}"/>
          </ac:spMkLst>
        </pc:spChg>
      </pc:sldChg>
      <pc:sldChg chg="add del">
        <pc:chgData name="Radford, Paul" userId="f50b6287-0bc3-469b-b457-1cfec06221cb" providerId="ADAL" clId="{4972C992-2A07-46DC-BDA2-741FE8729412}" dt="2020-07-25T22:00:44.582" v="376" actId="2696"/>
        <pc:sldMkLst>
          <pc:docMk/>
          <pc:sldMk cId="1827220034" sldId="327"/>
        </pc:sldMkLst>
      </pc:sldChg>
      <pc:sldChg chg="add del">
        <pc:chgData name="Radford, Paul" userId="f50b6287-0bc3-469b-b457-1cfec06221cb" providerId="ADAL" clId="{4972C992-2A07-46DC-BDA2-741FE8729412}" dt="2020-07-25T22:00:45.555" v="377" actId="2696"/>
        <pc:sldMkLst>
          <pc:docMk/>
          <pc:sldMk cId="1639695105" sldId="328"/>
        </pc:sldMkLst>
      </pc:sldChg>
      <pc:sldChg chg="add del">
        <pc:chgData name="Radford, Paul" userId="f50b6287-0bc3-469b-b457-1cfec06221cb" providerId="ADAL" clId="{4972C992-2A07-46DC-BDA2-741FE8729412}" dt="2020-07-25T22:00:47.105" v="378" actId="2696"/>
        <pc:sldMkLst>
          <pc:docMk/>
          <pc:sldMk cId="3210313586" sldId="329"/>
        </pc:sldMkLst>
      </pc:sldChg>
      <pc:sldChg chg="addSp modSp add">
        <pc:chgData name="Radford, Paul" userId="f50b6287-0bc3-469b-b457-1cfec06221cb" providerId="ADAL" clId="{4972C992-2A07-46DC-BDA2-741FE8729412}" dt="2020-07-25T22:05:33.432" v="416" actId="113"/>
        <pc:sldMkLst>
          <pc:docMk/>
          <pc:sldMk cId="1808806890" sldId="330"/>
        </pc:sldMkLst>
        <pc:spChg chg="add mod">
          <ac:chgData name="Radford, Paul" userId="f50b6287-0bc3-469b-b457-1cfec06221cb" providerId="ADAL" clId="{4972C992-2A07-46DC-BDA2-741FE8729412}" dt="2020-07-25T22:05:33.432" v="416" actId="113"/>
          <ac:spMkLst>
            <pc:docMk/>
            <pc:sldMk cId="1808806890" sldId="330"/>
            <ac:spMk id="2" creationId="{FFCE6BA7-1190-467E-9F54-9C718CCDFD2B}"/>
          </ac:spMkLst>
        </pc:spChg>
        <pc:picChg chg="add mod">
          <ac:chgData name="Radford, Paul" userId="f50b6287-0bc3-469b-b457-1cfec06221cb" providerId="ADAL" clId="{4972C992-2A07-46DC-BDA2-741FE8729412}" dt="2020-07-25T22:05:00.026" v="411" actId="1076"/>
          <ac:picMkLst>
            <pc:docMk/>
            <pc:sldMk cId="1808806890" sldId="330"/>
            <ac:picMk id="4098" creationId="{ABF5611E-A8B7-4B41-9D9F-E93CC55A0489}"/>
          </ac:picMkLst>
        </pc:picChg>
      </pc:sldChg>
      <pc:sldChg chg="addSp modSp add">
        <pc:chgData name="Radford, Paul" userId="f50b6287-0bc3-469b-b457-1cfec06221cb" providerId="ADAL" clId="{4972C992-2A07-46DC-BDA2-741FE8729412}" dt="2020-07-25T22:10:23.682" v="455" actId="20577"/>
        <pc:sldMkLst>
          <pc:docMk/>
          <pc:sldMk cId="3913251475" sldId="331"/>
        </pc:sldMkLst>
        <pc:spChg chg="add mod">
          <ac:chgData name="Radford, Paul" userId="f50b6287-0bc3-469b-b457-1cfec06221cb" providerId="ADAL" clId="{4972C992-2A07-46DC-BDA2-741FE8729412}" dt="2020-07-25T22:09:52.482" v="452" actId="20577"/>
          <ac:spMkLst>
            <pc:docMk/>
            <pc:sldMk cId="3913251475" sldId="331"/>
            <ac:spMk id="2" creationId="{8B4E6B1C-BAD9-4907-9FFA-31A914113CE1}"/>
          </ac:spMkLst>
        </pc:spChg>
        <pc:spChg chg="add mod">
          <ac:chgData name="Radford, Paul" userId="f50b6287-0bc3-469b-b457-1cfec06221cb" providerId="ADAL" clId="{4972C992-2A07-46DC-BDA2-741FE8729412}" dt="2020-07-25T22:10:23.682" v="455" actId="20577"/>
          <ac:spMkLst>
            <pc:docMk/>
            <pc:sldMk cId="3913251475" sldId="331"/>
            <ac:spMk id="3" creationId="{E687C835-6D2B-4400-877A-FEC2CC8D6CA5}"/>
          </ac:spMkLst>
        </pc:spChg>
        <pc:picChg chg="add mod">
          <ac:chgData name="Radford, Paul" userId="f50b6287-0bc3-469b-b457-1cfec06221cb" providerId="ADAL" clId="{4972C992-2A07-46DC-BDA2-741FE8729412}" dt="2020-07-25T22:07:25.327" v="431" actId="1076"/>
          <ac:picMkLst>
            <pc:docMk/>
            <pc:sldMk cId="3913251475" sldId="331"/>
            <ac:picMk id="5122" creationId="{F9EBD9DF-A07B-4BA6-B1C9-49DA0C343D14}"/>
          </ac:picMkLst>
        </pc:picChg>
      </pc:sldChg>
      <pc:sldChg chg="addSp delSp modSp add">
        <pc:chgData name="Radford, Paul" userId="f50b6287-0bc3-469b-b457-1cfec06221cb" providerId="ADAL" clId="{4972C992-2A07-46DC-BDA2-741FE8729412}" dt="2020-07-25T22:16:53.532" v="492" actId="113"/>
        <pc:sldMkLst>
          <pc:docMk/>
          <pc:sldMk cId="2182249313" sldId="332"/>
        </pc:sldMkLst>
        <pc:spChg chg="add del mod">
          <ac:chgData name="Radford, Paul" userId="f50b6287-0bc3-469b-b457-1cfec06221cb" providerId="ADAL" clId="{4972C992-2A07-46DC-BDA2-741FE8729412}" dt="2020-07-25T22:12:34.322" v="461" actId="767"/>
          <ac:spMkLst>
            <pc:docMk/>
            <pc:sldMk cId="2182249313" sldId="332"/>
            <ac:spMk id="2" creationId="{871C23F4-3289-4C2E-8C2E-A466E61A8A0E}"/>
          </ac:spMkLst>
        </pc:spChg>
        <pc:spChg chg="add mod">
          <ac:chgData name="Radford, Paul" userId="f50b6287-0bc3-469b-b457-1cfec06221cb" providerId="ADAL" clId="{4972C992-2A07-46DC-BDA2-741FE8729412}" dt="2020-07-25T22:16:06.865" v="486" actId="113"/>
          <ac:spMkLst>
            <pc:docMk/>
            <pc:sldMk cId="2182249313" sldId="332"/>
            <ac:spMk id="3" creationId="{F66E9E06-4EEB-424A-82B7-2752E27A5C24}"/>
          </ac:spMkLst>
        </pc:spChg>
        <pc:spChg chg="add mod">
          <ac:chgData name="Radford, Paul" userId="f50b6287-0bc3-469b-b457-1cfec06221cb" providerId="ADAL" clId="{4972C992-2A07-46DC-BDA2-741FE8729412}" dt="2020-07-25T22:16:53.532" v="492" actId="113"/>
          <ac:spMkLst>
            <pc:docMk/>
            <pc:sldMk cId="2182249313" sldId="332"/>
            <ac:spMk id="6" creationId="{41FDB979-96AD-4D2E-BD72-098E5CF19DBF}"/>
          </ac:spMkLst>
        </pc:spChg>
        <pc:picChg chg="add mod">
          <ac:chgData name="Radford, Paul" userId="f50b6287-0bc3-469b-b457-1cfec06221cb" providerId="ADAL" clId="{4972C992-2A07-46DC-BDA2-741FE8729412}" dt="2020-07-25T22:15:32.366" v="466" actId="14100"/>
          <ac:picMkLst>
            <pc:docMk/>
            <pc:sldMk cId="2182249313" sldId="332"/>
            <ac:picMk id="5" creationId="{8B7C1A3D-9052-400A-A1F6-0AB6F47E8C81}"/>
          </ac:picMkLst>
        </pc:picChg>
      </pc:sldChg>
      <pc:sldChg chg="del">
        <pc:chgData name="Radford, Paul" userId="f50b6287-0bc3-469b-b457-1cfec06221cb" providerId="ADAL" clId="{4972C992-2A07-46DC-BDA2-741FE8729412}" dt="2020-07-25T05:22:15.599" v="212" actId="2696"/>
        <pc:sldMkLst>
          <pc:docMk/>
          <pc:sldMk cId="2884821059" sldId="332"/>
        </pc:sldMkLst>
      </pc:sldChg>
      <pc:sldChg chg="del">
        <pc:chgData name="Radford, Paul" userId="f50b6287-0bc3-469b-b457-1cfec06221cb" providerId="ADAL" clId="{4972C992-2A07-46DC-BDA2-741FE8729412}" dt="2020-07-25T05:22:13.799" v="210" actId="2696"/>
        <pc:sldMkLst>
          <pc:docMk/>
          <pc:sldMk cId="1329589861" sldId="333"/>
        </pc:sldMkLst>
      </pc:sldChg>
      <pc:sldChg chg="addSp modSp add">
        <pc:chgData name="Radford, Paul" userId="f50b6287-0bc3-469b-b457-1cfec06221cb" providerId="ADAL" clId="{4972C992-2A07-46DC-BDA2-741FE8729412}" dt="2020-07-25T22:22:08.782" v="540" actId="20577"/>
        <pc:sldMkLst>
          <pc:docMk/>
          <pc:sldMk cId="1453547926" sldId="333"/>
        </pc:sldMkLst>
        <pc:spChg chg="add mod">
          <ac:chgData name="Radford, Paul" userId="f50b6287-0bc3-469b-b457-1cfec06221cb" providerId="ADAL" clId="{4972C992-2A07-46DC-BDA2-741FE8729412}" dt="2020-07-25T22:22:08.782" v="540" actId="20577"/>
          <ac:spMkLst>
            <pc:docMk/>
            <pc:sldMk cId="1453547926" sldId="333"/>
            <ac:spMk id="2" creationId="{D3C7B30C-DACB-409B-B805-5305156CC331}"/>
          </ac:spMkLst>
        </pc:spChg>
      </pc:sldChg>
      <pc:sldChg chg="del">
        <pc:chgData name="Radford, Paul" userId="f50b6287-0bc3-469b-b457-1cfec06221cb" providerId="ADAL" clId="{4972C992-2A07-46DC-BDA2-741FE8729412}" dt="2020-07-25T05:22:16.925" v="213" actId="2696"/>
        <pc:sldMkLst>
          <pc:docMk/>
          <pc:sldMk cId="3962734644" sldId="334"/>
        </pc:sldMkLst>
      </pc:sldChg>
      <pc:sldChg chg="addSp modSp add">
        <pc:chgData name="Radford, Paul" userId="f50b6287-0bc3-469b-b457-1cfec06221cb" providerId="ADAL" clId="{4972C992-2A07-46DC-BDA2-741FE8729412}" dt="2020-07-25T22:28:06.866" v="574" actId="255"/>
        <pc:sldMkLst>
          <pc:docMk/>
          <pc:sldMk cId="4081289017" sldId="334"/>
        </pc:sldMkLst>
        <pc:spChg chg="add mod">
          <ac:chgData name="Radford, Paul" userId="f50b6287-0bc3-469b-b457-1cfec06221cb" providerId="ADAL" clId="{4972C992-2A07-46DC-BDA2-741FE8729412}" dt="2020-07-25T22:28:00.432" v="573" actId="255"/>
          <ac:spMkLst>
            <pc:docMk/>
            <pc:sldMk cId="4081289017" sldId="334"/>
            <ac:spMk id="2" creationId="{E15379A6-7FCF-493F-B19B-F856B7FEE94F}"/>
          </ac:spMkLst>
        </pc:spChg>
        <pc:spChg chg="add mod">
          <ac:chgData name="Radford, Paul" userId="f50b6287-0bc3-469b-b457-1cfec06221cb" providerId="ADAL" clId="{4972C992-2A07-46DC-BDA2-741FE8729412}" dt="2020-07-25T22:28:06.866" v="574" actId="255"/>
          <ac:spMkLst>
            <pc:docMk/>
            <pc:sldMk cId="4081289017" sldId="334"/>
            <ac:spMk id="3" creationId="{E2DD3CE0-9A6F-42D0-8E7C-44C396FEF541}"/>
          </ac:spMkLst>
        </pc:spChg>
        <pc:picChg chg="add mod">
          <ac:chgData name="Radford, Paul" userId="f50b6287-0bc3-469b-b457-1cfec06221cb" providerId="ADAL" clId="{4972C992-2A07-46DC-BDA2-741FE8729412}" dt="2020-07-25T22:27:37.703" v="571" actId="1076"/>
          <ac:picMkLst>
            <pc:docMk/>
            <pc:sldMk cId="4081289017" sldId="334"/>
            <ac:picMk id="6146" creationId="{8C742E75-0229-46DD-B986-3E804D6B064E}"/>
          </ac:picMkLst>
        </pc:picChg>
      </pc:sldChg>
      <pc:sldChg chg="add del">
        <pc:chgData name="Radford, Paul" userId="f50b6287-0bc3-469b-b457-1cfec06221cb" providerId="ADAL" clId="{4972C992-2A07-46DC-BDA2-741FE8729412}" dt="2020-07-25T22:28:44.199" v="575" actId="2696"/>
        <pc:sldMkLst>
          <pc:docMk/>
          <pc:sldMk cId="2199238108" sldId="335"/>
        </pc:sldMkLst>
      </pc:sldChg>
      <pc:sldChg chg="add del">
        <pc:chgData name="Radford, Paul" userId="f50b6287-0bc3-469b-b457-1cfec06221cb" providerId="ADAL" clId="{4972C992-2A07-46DC-BDA2-741FE8729412}" dt="2020-07-25T22:28:56.565" v="577" actId="2696"/>
        <pc:sldMkLst>
          <pc:docMk/>
          <pc:sldMk cId="1835158097" sldId="336"/>
        </pc:sldMkLst>
      </pc:sldChg>
      <pc:sldChg chg="add del">
        <pc:chgData name="Radford, Paul" userId="f50b6287-0bc3-469b-b457-1cfec06221cb" providerId="ADAL" clId="{4972C992-2A07-46DC-BDA2-741FE8729412}" dt="2020-07-25T22:29:00.216" v="578" actId="2696"/>
        <pc:sldMkLst>
          <pc:docMk/>
          <pc:sldMk cId="4191278099" sldId="33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20EF44B-6BED-4862-A437-E32FD1F55C94}" type="datetimeFigureOut">
              <a:rPr lang="en-NZ" smtClean="0"/>
              <a:t>25/07/2020</a:t>
            </a:fld>
            <a:endParaRPr lang="en-NZ"/>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NZ"/>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23BB37D-7BDB-4FD1-8663-13EAF7B40B25}" type="slidenum">
              <a:rPr lang="en-NZ" smtClean="0"/>
              <a:t>‹#›</a:t>
            </a:fld>
            <a:endParaRPr lang="en-NZ"/>
          </a:p>
        </p:txBody>
      </p:sp>
    </p:spTree>
    <p:extLst>
      <p:ext uri="{BB962C8B-B14F-4D97-AF65-F5344CB8AC3E}">
        <p14:creationId xmlns:p14="http://schemas.microsoft.com/office/powerpoint/2010/main" val="1550546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069AAC-CE39-4781-BFB3-10038065ABF1}" type="datetimeFigureOut">
              <a:rPr lang="en-NZ" smtClean="0"/>
              <a:t>25/07/2020</a:t>
            </a:fld>
            <a:endParaRPr lang="en-NZ"/>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1B3A7D-31EA-49E2-9D53-6CDD2058D10D}" type="slidenum">
              <a:rPr lang="en-NZ" smtClean="0"/>
              <a:t>‹#›</a:t>
            </a:fld>
            <a:endParaRPr lang="en-NZ"/>
          </a:p>
        </p:txBody>
      </p:sp>
    </p:spTree>
    <p:extLst>
      <p:ext uri="{BB962C8B-B14F-4D97-AF65-F5344CB8AC3E}">
        <p14:creationId xmlns:p14="http://schemas.microsoft.com/office/powerpoint/2010/main" val="3956207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_No Ima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23528" y="2420888"/>
            <a:ext cx="8424936" cy="1127382"/>
          </a:xfrm>
        </p:spPr>
        <p:txBody>
          <a:bodyPr>
            <a:normAutofit/>
          </a:bodyPr>
          <a:lstStyle>
            <a:lvl1pPr algn="ctr">
              <a:lnSpc>
                <a:spcPts val="7000"/>
              </a:lnSpc>
              <a:defRPr sz="7200" b="1">
                <a:solidFill>
                  <a:srgbClr val="00B0F0"/>
                </a:solidFill>
                <a:latin typeface="+mj-lt"/>
              </a:defRPr>
            </a:lvl1pPr>
          </a:lstStyle>
          <a:p>
            <a:r>
              <a:rPr lang="en-US" dirty="0"/>
              <a:t>Title slide no image</a:t>
            </a:r>
            <a:endParaRPr lang="en-NZ" dirty="0"/>
          </a:p>
        </p:txBody>
      </p:sp>
      <p:sp>
        <p:nvSpPr>
          <p:cNvPr id="3" name="Subtitle 2"/>
          <p:cNvSpPr>
            <a:spLocks noGrp="1"/>
          </p:cNvSpPr>
          <p:nvPr>
            <p:ph type="subTitle" idx="1" hasCustomPrompt="1"/>
          </p:nvPr>
        </p:nvSpPr>
        <p:spPr>
          <a:xfrm>
            <a:off x="333467" y="3548270"/>
            <a:ext cx="8424936" cy="792088"/>
          </a:xfrm>
        </p:spPr>
        <p:txBody>
          <a:bodyPr>
            <a:normAutofit/>
          </a:bodyPr>
          <a:lstStyle>
            <a:lvl1pPr marL="0" indent="0" algn="ctr">
              <a:buNone/>
              <a:defRPr sz="3600" i="1" baseline="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a:t>
            </a:r>
            <a:endParaRPr lang="en-NZ" dirty="0"/>
          </a:p>
        </p:txBody>
      </p:sp>
      <p:sp>
        <p:nvSpPr>
          <p:cNvPr id="6" name="Slide Number Placeholder 5"/>
          <p:cNvSpPr>
            <a:spLocks noGrp="1"/>
          </p:cNvSpPr>
          <p:nvPr>
            <p:ph type="sldNum" sz="quarter" idx="12"/>
          </p:nvPr>
        </p:nvSpPr>
        <p:spPr/>
        <p:txBody>
          <a:bodyPr/>
          <a:lstStyle/>
          <a:p>
            <a:fld id="{8E358689-BA0A-49A1-8A48-F71B8AB2D529}" type="slidenum">
              <a:rPr lang="en-NZ" smtClean="0"/>
              <a:t>‹#›</a:t>
            </a:fld>
            <a:endParaRPr lang="en-NZ" dirty="0"/>
          </a:p>
        </p:txBody>
      </p:sp>
      <p:sp>
        <p:nvSpPr>
          <p:cNvPr id="7" name="Footer Placeholder 4"/>
          <p:cNvSpPr>
            <a:spLocks noGrp="1"/>
          </p:cNvSpPr>
          <p:nvPr>
            <p:ph type="ftr" sz="quarter" idx="3"/>
          </p:nvPr>
        </p:nvSpPr>
        <p:spPr>
          <a:xfrm>
            <a:off x="611560" y="6304235"/>
            <a:ext cx="2808312" cy="365125"/>
          </a:xfrm>
          <a:prstGeom prst="rect">
            <a:avLst/>
          </a:prstGeom>
        </p:spPr>
        <p:txBody>
          <a:bodyPr vert="horz" lIns="91440" tIns="45720" rIns="91440" bIns="45720" rtlCol="0" anchor="ctr"/>
          <a:lstStyle>
            <a:lvl1pPr algn="l">
              <a:defRPr sz="1000">
                <a:solidFill>
                  <a:schemeClr val="bg1"/>
                </a:solidFill>
              </a:defRPr>
            </a:lvl1pPr>
          </a:lstStyle>
          <a:p>
            <a:r>
              <a:rPr lang="en-NZ" dirty="0"/>
              <a:t>| Footer details here</a:t>
            </a:r>
          </a:p>
        </p:txBody>
      </p:sp>
    </p:spTree>
    <p:extLst>
      <p:ext uri="{BB962C8B-B14F-4D97-AF65-F5344CB8AC3E}">
        <p14:creationId xmlns:p14="http://schemas.microsoft.com/office/powerpoint/2010/main" val="642395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No Image sub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23528" y="2420888"/>
            <a:ext cx="8424936" cy="1368152"/>
          </a:xfrm>
        </p:spPr>
        <p:txBody>
          <a:bodyPr>
            <a:normAutofit/>
          </a:bodyPr>
          <a:lstStyle>
            <a:lvl1pPr algn="ctr">
              <a:lnSpc>
                <a:spcPts val="7000"/>
              </a:lnSpc>
              <a:defRPr sz="7200" b="1">
                <a:solidFill>
                  <a:srgbClr val="00B0F0"/>
                </a:solidFill>
                <a:latin typeface="+mj-lt"/>
              </a:defRPr>
            </a:lvl1pPr>
          </a:lstStyle>
          <a:p>
            <a:r>
              <a:rPr lang="en-US" dirty="0"/>
              <a:t>Title slide no subtitle</a:t>
            </a:r>
            <a:endParaRPr lang="en-NZ" dirty="0"/>
          </a:p>
        </p:txBody>
      </p:sp>
      <p:sp>
        <p:nvSpPr>
          <p:cNvPr id="6" name="Slide Number Placeholder 5"/>
          <p:cNvSpPr>
            <a:spLocks noGrp="1"/>
          </p:cNvSpPr>
          <p:nvPr>
            <p:ph type="sldNum" sz="quarter" idx="12"/>
          </p:nvPr>
        </p:nvSpPr>
        <p:spPr/>
        <p:txBody>
          <a:bodyPr/>
          <a:lstStyle/>
          <a:p>
            <a:fld id="{8E358689-BA0A-49A1-8A48-F71B8AB2D529}" type="slidenum">
              <a:rPr lang="en-NZ" smtClean="0"/>
              <a:t>‹#›</a:t>
            </a:fld>
            <a:endParaRPr lang="en-NZ"/>
          </a:p>
        </p:txBody>
      </p:sp>
      <p:sp>
        <p:nvSpPr>
          <p:cNvPr id="5" name="Footer Placeholder 4"/>
          <p:cNvSpPr>
            <a:spLocks noGrp="1"/>
          </p:cNvSpPr>
          <p:nvPr>
            <p:ph type="ftr" sz="quarter" idx="3"/>
          </p:nvPr>
        </p:nvSpPr>
        <p:spPr>
          <a:xfrm>
            <a:off x="611560" y="6304235"/>
            <a:ext cx="2808312" cy="365125"/>
          </a:xfrm>
          <a:prstGeom prst="rect">
            <a:avLst/>
          </a:prstGeom>
        </p:spPr>
        <p:txBody>
          <a:bodyPr vert="horz" lIns="91440" tIns="45720" rIns="91440" bIns="45720" rtlCol="0" anchor="ctr"/>
          <a:lstStyle>
            <a:lvl1pPr algn="l">
              <a:defRPr sz="1000">
                <a:solidFill>
                  <a:schemeClr val="bg1"/>
                </a:solidFill>
              </a:defRPr>
            </a:lvl1pPr>
          </a:lstStyle>
          <a:p>
            <a:r>
              <a:rPr lang="en-NZ" dirty="0"/>
              <a:t>| Footer details here</a:t>
            </a:r>
          </a:p>
        </p:txBody>
      </p:sp>
    </p:spTree>
    <p:extLst>
      <p:ext uri="{BB962C8B-B14F-4D97-AF65-F5344CB8AC3E}">
        <p14:creationId xmlns:p14="http://schemas.microsoft.com/office/powerpoint/2010/main" val="4188168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_imag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323528" y="2043202"/>
            <a:ext cx="8424936" cy="1368152"/>
          </a:xfrm>
        </p:spPr>
        <p:txBody>
          <a:bodyPr>
            <a:normAutofit/>
          </a:bodyPr>
          <a:lstStyle>
            <a:lvl1pPr algn="ctr">
              <a:lnSpc>
                <a:spcPts val="7000"/>
              </a:lnSpc>
              <a:defRPr sz="7200" b="1">
                <a:solidFill>
                  <a:schemeClr val="tx1"/>
                </a:solidFill>
                <a:latin typeface="+mj-lt"/>
              </a:defRPr>
            </a:lvl1pPr>
          </a:lstStyle>
          <a:p>
            <a:r>
              <a:rPr lang="en-US" dirty="0"/>
              <a:t>Title slide w/ image</a:t>
            </a:r>
            <a:endParaRPr lang="en-NZ" dirty="0"/>
          </a:p>
        </p:txBody>
      </p:sp>
      <p:sp>
        <p:nvSpPr>
          <p:cNvPr id="14" name="Subtitle 2"/>
          <p:cNvSpPr>
            <a:spLocks noGrp="1"/>
          </p:cNvSpPr>
          <p:nvPr>
            <p:ph type="subTitle" idx="1" hasCustomPrompt="1"/>
          </p:nvPr>
        </p:nvSpPr>
        <p:spPr>
          <a:xfrm>
            <a:off x="323528" y="3419061"/>
            <a:ext cx="8424936" cy="792088"/>
          </a:xfrm>
        </p:spPr>
        <p:txBody>
          <a:bodyPr>
            <a:normAutofit/>
          </a:bodyPr>
          <a:lstStyle>
            <a:lvl1pPr marL="0" indent="0" algn="ctr">
              <a:buNone/>
              <a:defRPr sz="3600" i="1"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a:t>
            </a:r>
            <a:endParaRPr lang="en-NZ" dirty="0"/>
          </a:p>
        </p:txBody>
      </p:sp>
      <p:sp>
        <p:nvSpPr>
          <p:cNvPr id="6" name="Slide Number Placeholder 5"/>
          <p:cNvSpPr>
            <a:spLocks noGrp="1"/>
          </p:cNvSpPr>
          <p:nvPr>
            <p:ph type="sldNum" sz="quarter" idx="12"/>
          </p:nvPr>
        </p:nvSpPr>
        <p:spPr/>
        <p:txBody>
          <a:bodyPr/>
          <a:lstStyle/>
          <a:p>
            <a:fld id="{8E358689-BA0A-49A1-8A48-F71B8AB2D529}" type="slidenum">
              <a:rPr lang="en-NZ" smtClean="0"/>
              <a:t>‹#›</a:t>
            </a:fld>
            <a:endParaRPr lang="en-NZ" dirty="0"/>
          </a:p>
        </p:txBody>
      </p:sp>
      <p:sp>
        <p:nvSpPr>
          <p:cNvPr id="4" name="Picture Placeholder 3"/>
          <p:cNvSpPr>
            <a:spLocks noGrp="1"/>
          </p:cNvSpPr>
          <p:nvPr>
            <p:ph type="pic" sz="quarter" idx="14"/>
          </p:nvPr>
        </p:nvSpPr>
        <p:spPr>
          <a:xfrm>
            <a:off x="7415999" y="6060200"/>
            <a:ext cx="1580715" cy="797799"/>
          </a:xfrm>
        </p:spPr>
        <p:txBody>
          <a:bodyPr/>
          <a:lstStyle/>
          <a:p>
            <a:r>
              <a:rPr lang="en-US"/>
              <a:t>Click icon to add picture</a:t>
            </a:r>
            <a:endParaRPr lang="en-NZ" dirty="0"/>
          </a:p>
        </p:txBody>
      </p:sp>
      <p:sp>
        <p:nvSpPr>
          <p:cNvPr id="7" name="Picture Placeholder 6"/>
          <p:cNvSpPr>
            <a:spLocks noGrp="1"/>
          </p:cNvSpPr>
          <p:nvPr>
            <p:ph type="pic" sz="quarter" idx="13" hasCustomPrompt="1"/>
          </p:nvPr>
        </p:nvSpPr>
        <p:spPr>
          <a:xfrm>
            <a:off x="0" y="0"/>
            <a:ext cx="9144000" cy="6181200"/>
          </a:xfrm>
          <a:noFill/>
        </p:spPr>
        <p:txBody>
          <a:bodyPr>
            <a:normAutofit/>
          </a:bodyPr>
          <a:lstStyle>
            <a:lvl1pPr marL="0" indent="0" algn="ctr">
              <a:buNone/>
              <a:defRPr sz="1800" i="1" u="none">
                <a:solidFill>
                  <a:schemeClr val="accent3"/>
                </a:solidFill>
                <a:latin typeface="+mn-lt"/>
              </a:defRPr>
            </a:lvl1pPr>
          </a:lstStyle>
          <a:p>
            <a:r>
              <a:rPr lang="en-NZ" dirty="0"/>
              <a:t>Click image icon to place image, then send to back</a:t>
            </a:r>
          </a:p>
        </p:txBody>
      </p:sp>
      <p:sp>
        <p:nvSpPr>
          <p:cNvPr id="9" name="Footer Placeholder 4"/>
          <p:cNvSpPr>
            <a:spLocks noGrp="1"/>
          </p:cNvSpPr>
          <p:nvPr>
            <p:ph type="ftr" sz="quarter" idx="3"/>
          </p:nvPr>
        </p:nvSpPr>
        <p:spPr>
          <a:xfrm>
            <a:off x="611560" y="6304235"/>
            <a:ext cx="2808312" cy="365125"/>
          </a:xfrm>
          <a:prstGeom prst="rect">
            <a:avLst/>
          </a:prstGeom>
        </p:spPr>
        <p:txBody>
          <a:bodyPr vert="horz" lIns="91440" tIns="45720" rIns="91440" bIns="45720" rtlCol="0" anchor="ctr"/>
          <a:lstStyle>
            <a:lvl1pPr algn="l">
              <a:defRPr sz="1000">
                <a:solidFill>
                  <a:schemeClr val="bg1"/>
                </a:solidFill>
              </a:defRPr>
            </a:lvl1pPr>
          </a:lstStyle>
          <a:p>
            <a:r>
              <a:rPr lang="en-NZ" dirty="0"/>
              <a:t>| Footer details here</a:t>
            </a:r>
          </a:p>
        </p:txBody>
      </p:sp>
    </p:spTree>
    <p:extLst>
      <p:ext uri="{BB962C8B-B14F-4D97-AF65-F5344CB8AC3E}">
        <p14:creationId xmlns:p14="http://schemas.microsoft.com/office/powerpoint/2010/main" val="3228004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8E358689-BA0A-49A1-8A48-F71B8AB2D529}" type="slidenum">
              <a:rPr lang="en-NZ" smtClean="0"/>
              <a:pPr/>
              <a:t>‹#›</a:t>
            </a:fld>
            <a:endParaRPr lang="en-NZ" dirty="0"/>
          </a:p>
        </p:txBody>
      </p:sp>
      <p:sp>
        <p:nvSpPr>
          <p:cNvPr id="7" name="Content Placeholder 6"/>
          <p:cNvSpPr>
            <a:spLocks noGrp="1"/>
          </p:cNvSpPr>
          <p:nvPr>
            <p:ph sz="quarter" idx="12" hasCustomPrompt="1"/>
          </p:nvPr>
        </p:nvSpPr>
        <p:spPr>
          <a:xfrm>
            <a:off x="395536" y="1196752"/>
            <a:ext cx="8352927" cy="4680173"/>
          </a:xfrm>
        </p:spPr>
        <p:txBody>
          <a:bodyPr/>
          <a:lstStyle>
            <a:lvl1pPr>
              <a:defRPr/>
            </a:lvl1pPr>
          </a:lstStyle>
          <a:p>
            <a:pPr lvl="0"/>
            <a:r>
              <a:rPr lang="en-US" dirty="0"/>
              <a:t>First level of text</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
        <p:nvSpPr>
          <p:cNvPr id="6" name="Text Placeholder 15"/>
          <p:cNvSpPr>
            <a:spLocks noGrp="1"/>
          </p:cNvSpPr>
          <p:nvPr>
            <p:ph type="body" sz="quarter" idx="16" hasCustomPrompt="1"/>
          </p:nvPr>
        </p:nvSpPr>
        <p:spPr>
          <a:xfrm>
            <a:off x="398186" y="228877"/>
            <a:ext cx="8367712" cy="854075"/>
          </a:xfrm>
        </p:spPr>
        <p:txBody>
          <a:bodyPr>
            <a:noAutofit/>
          </a:bodyPr>
          <a:lstStyle>
            <a:lvl1pPr marL="0" indent="0">
              <a:buNone/>
              <a:defRPr sz="5400" b="1" baseline="0">
                <a:solidFill>
                  <a:schemeClr val="accent1"/>
                </a:solidFill>
              </a:defRPr>
            </a:lvl1pPr>
          </a:lstStyle>
          <a:p>
            <a:pPr lvl="0"/>
            <a:r>
              <a:rPr lang="en-NZ" sz="5400" b="1" dirty="0"/>
              <a:t>Title with any content</a:t>
            </a:r>
            <a:endParaRPr lang="en-NZ" dirty="0"/>
          </a:p>
        </p:txBody>
      </p:sp>
      <p:sp>
        <p:nvSpPr>
          <p:cNvPr id="8" name="Footer Placeholder 4"/>
          <p:cNvSpPr>
            <a:spLocks noGrp="1"/>
          </p:cNvSpPr>
          <p:nvPr>
            <p:ph type="ftr" sz="quarter" idx="3"/>
          </p:nvPr>
        </p:nvSpPr>
        <p:spPr>
          <a:xfrm>
            <a:off x="611560" y="6304235"/>
            <a:ext cx="2808312" cy="365125"/>
          </a:xfrm>
          <a:prstGeom prst="rect">
            <a:avLst/>
          </a:prstGeom>
        </p:spPr>
        <p:txBody>
          <a:bodyPr vert="horz" lIns="91440" tIns="45720" rIns="91440" bIns="45720" rtlCol="0" anchor="ctr"/>
          <a:lstStyle>
            <a:lvl1pPr algn="l">
              <a:defRPr sz="1000">
                <a:solidFill>
                  <a:schemeClr val="bg1"/>
                </a:solidFill>
              </a:defRPr>
            </a:lvl1pPr>
          </a:lstStyle>
          <a:p>
            <a:r>
              <a:rPr lang="en-NZ" dirty="0"/>
              <a:t>| Footer details here</a:t>
            </a:r>
          </a:p>
        </p:txBody>
      </p:sp>
    </p:spTree>
    <p:extLst>
      <p:ext uri="{BB962C8B-B14F-4D97-AF65-F5344CB8AC3E}">
        <p14:creationId xmlns:p14="http://schemas.microsoft.com/office/powerpoint/2010/main" val="2817707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with titl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E358689-BA0A-49A1-8A48-F71B8AB2D529}" type="slidenum">
              <a:rPr lang="en-NZ" smtClean="0"/>
              <a:t>‹#›</a:t>
            </a:fld>
            <a:endParaRPr lang="en-NZ"/>
          </a:p>
        </p:txBody>
      </p:sp>
      <p:sp>
        <p:nvSpPr>
          <p:cNvPr id="10" name="Chart Placeholder 9"/>
          <p:cNvSpPr>
            <a:spLocks noGrp="1"/>
          </p:cNvSpPr>
          <p:nvPr>
            <p:ph type="chart" sz="quarter" idx="13" hasCustomPrompt="1"/>
          </p:nvPr>
        </p:nvSpPr>
        <p:spPr>
          <a:xfrm>
            <a:off x="1259681" y="1340768"/>
            <a:ext cx="6624638" cy="3960440"/>
          </a:xfrm>
          <a:ln w="31750">
            <a:noFill/>
          </a:ln>
          <a:effectLst/>
        </p:spPr>
        <p:txBody>
          <a:bodyPr>
            <a:normAutofit/>
          </a:bodyPr>
          <a:lstStyle>
            <a:lvl1pPr marL="0" indent="0">
              <a:buNone/>
              <a:defRPr sz="1600" i="1" baseline="0">
                <a:solidFill>
                  <a:schemeClr val="accent3"/>
                </a:solidFill>
              </a:defRPr>
            </a:lvl1pPr>
          </a:lstStyle>
          <a:p>
            <a:r>
              <a:rPr lang="en-NZ" sz="1200" i="1" dirty="0"/>
              <a:t>Click icon to insert graph</a:t>
            </a:r>
            <a:endParaRPr lang="en-NZ" dirty="0"/>
          </a:p>
        </p:txBody>
      </p:sp>
      <p:sp>
        <p:nvSpPr>
          <p:cNvPr id="12" name="Text Placeholder 15"/>
          <p:cNvSpPr>
            <a:spLocks noGrp="1"/>
          </p:cNvSpPr>
          <p:nvPr>
            <p:ph type="body" sz="quarter" idx="14" hasCustomPrompt="1"/>
          </p:nvPr>
        </p:nvSpPr>
        <p:spPr>
          <a:xfrm>
            <a:off x="398186" y="228877"/>
            <a:ext cx="8367712" cy="854075"/>
          </a:xfrm>
        </p:spPr>
        <p:txBody>
          <a:bodyPr>
            <a:noAutofit/>
          </a:bodyPr>
          <a:lstStyle>
            <a:lvl1pPr marL="0" indent="0">
              <a:buNone/>
              <a:defRPr sz="5400" b="1" baseline="0">
                <a:solidFill>
                  <a:schemeClr val="accent1"/>
                </a:solidFill>
              </a:defRPr>
            </a:lvl1pPr>
          </a:lstStyle>
          <a:p>
            <a:pPr lvl="0"/>
            <a:r>
              <a:rPr lang="en-NZ" sz="5400" b="1" dirty="0"/>
              <a:t>Title with graph only</a:t>
            </a:r>
            <a:endParaRPr lang="en-NZ" dirty="0"/>
          </a:p>
        </p:txBody>
      </p:sp>
      <p:sp>
        <p:nvSpPr>
          <p:cNvPr id="8" name="Footer Placeholder 4"/>
          <p:cNvSpPr>
            <a:spLocks noGrp="1"/>
          </p:cNvSpPr>
          <p:nvPr>
            <p:ph type="ftr" sz="quarter" idx="3"/>
          </p:nvPr>
        </p:nvSpPr>
        <p:spPr>
          <a:xfrm>
            <a:off x="611560" y="6304235"/>
            <a:ext cx="2808312" cy="365125"/>
          </a:xfrm>
          <a:prstGeom prst="rect">
            <a:avLst/>
          </a:prstGeom>
        </p:spPr>
        <p:txBody>
          <a:bodyPr vert="horz" lIns="91440" tIns="45720" rIns="91440" bIns="45720" rtlCol="0" anchor="ctr"/>
          <a:lstStyle>
            <a:lvl1pPr algn="l">
              <a:defRPr sz="1000">
                <a:solidFill>
                  <a:schemeClr val="bg1"/>
                </a:solidFill>
              </a:defRPr>
            </a:lvl1pPr>
          </a:lstStyle>
          <a:p>
            <a:r>
              <a:rPr lang="en-NZ" dirty="0"/>
              <a:t>| Footer details here</a:t>
            </a:r>
          </a:p>
        </p:txBody>
      </p:sp>
    </p:spTree>
    <p:extLst>
      <p:ext uri="{BB962C8B-B14F-4D97-AF65-F5344CB8AC3E}">
        <p14:creationId xmlns:p14="http://schemas.microsoft.com/office/powerpoint/2010/main" val="2381873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with titl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E358689-BA0A-49A1-8A48-F71B8AB2D529}" type="slidenum">
              <a:rPr lang="en-NZ" smtClean="0"/>
              <a:t>‹#›</a:t>
            </a:fld>
            <a:endParaRPr lang="en-NZ"/>
          </a:p>
        </p:txBody>
      </p:sp>
      <p:sp>
        <p:nvSpPr>
          <p:cNvPr id="4" name="Table Placeholder 3"/>
          <p:cNvSpPr>
            <a:spLocks noGrp="1"/>
          </p:cNvSpPr>
          <p:nvPr>
            <p:ph type="tbl" sz="quarter" idx="14" hasCustomPrompt="1"/>
          </p:nvPr>
        </p:nvSpPr>
        <p:spPr>
          <a:xfrm>
            <a:off x="1258887" y="1340768"/>
            <a:ext cx="6626225" cy="3959225"/>
          </a:xfrm>
          <a:noFill/>
          <a:ln w="31750">
            <a:solidFill>
              <a:schemeClr val="bg1"/>
            </a:solidFill>
          </a:ln>
          <a:effectLst>
            <a:outerShdw blurRad="50800" dist="38100" dir="2700000" algn="tl" rotWithShape="0">
              <a:prstClr val="black">
                <a:alpha val="40000"/>
              </a:prstClr>
            </a:outerShdw>
          </a:effectLst>
        </p:spPr>
        <p:txBody>
          <a:bodyPr>
            <a:normAutofit/>
          </a:bodyPr>
          <a:lstStyle>
            <a:lvl1pPr marL="0" indent="0" algn="ctr">
              <a:buNone/>
              <a:defRPr sz="1400" i="1" baseline="0">
                <a:solidFill>
                  <a:schemeClr val="tx1">
                    <a:lumMod val="95000"/>
                    <a:lumOff val="5000"/>
                  </a:schemeClr>
                </a:solidFill>
                <a:latin typeface="+mn-lt"/>
              </a:defRPr>
            </a:lvl1pPr>
          </a:lstStyle>
          <a:p>
            <a:r>
              <a:rPr lang="en-NZ" dirty="0"/>
              <a:t>Click icon to insert table</a:t>
            </a:r>
          </a:p>
        </p:txBody>
      </p:sp>
      <p:sp>
        <p:nvSpPr>
          <p:cNvPr id="9" name="Text Placeholder 15"/>
          <p:cNvSpPr>
            <a:spLocks noGrp="1"/>
          </p:cNvSpPr>
          <p:nvPr>
            <p:ph type="body" sz="quarter" idx="15" hasCustomPrompt="1"/>
          </p:nvPr>
        </p:nvSpPr>
        <p:spPr>
          <a:xfrm>
            <a:off x="398186" y="228877"/>
            <a:ext cx="8367712" cy="854075"/>
          </a:xfrm>
        </p:spPr>
        <p:txBody>
          <a:bodyPr>
            <a:noAutofit/>
          </a:bodyPr>
          <a:lstStyle>
            <a:lvl1pPr marL="0" indent="0">
              <a:buNone/>
              <a:defRPr sz="5400" b="1" baseline="0">
                <a:solidFill>
                  <a:schemeClr val="accent1"/>
                </a:solidFill>
              </a:defRPr>
            </a:lvl1pPr>
          </a:lstStyle>
          <a:p>
            <a:pPr lvl="0"/>
            <a:r>
              <a:rPr lang="en-NZ" sz="5400" b="1" dirty="0"/>
              <a:t>Title with table only</a:t>
            </a:r>
            <a:endParaRPr lang="en-NZ" dirty="0"/>
          </a:p>
        </p:txBody>
      </p:sp>
      <p:sp>
        <p:nvSpPr>
          <p:cNvPr id="7" name="Footer Placeholder 4"/>
          <p:cNvSpPr>
            <a:spLocks noGrp="1"/>
          </p:cNvSpPr>
          <p:nvPr>
            <p:ph type="ftr" sz="quarter" idx="3"/>
          </p:nvPr>
        </p:nvSpPr>
        <p:spPr>
          <a:xfrm>
            <a:off x="611560" y="6304235"/>
            <a:ext cx="2808312" cy="365125"/>
          </a:xfrm>
          <a:prstGeom prst="rect">
            <a:avLst/>
          </a:prstGeom>
        </p:spPr>
        <p:txBody>
          <a:bodyPr vert="horz" lIns="91440" tIns="45720" rIns="91440" bIns="45720" rtlCol="0" anchor="ctr"/>
          <a:lstStyle>
            <a:lvl1pPr algn="l">
              <a:defRPr sz="1000">
                <a:solidFill>
                  <a:schemeClr val="bg1"/>
                </a:solidFill>
              </a:defRPr>
            </a:lvl1pPr>
          </a:lstStyle>
          <a:p>
            <a:r>
              <a:rPr lang="en-NZ" dirty="0"/>
              <a:t>| Footer details here</a:t>
            </a:r>
          </a:p>
        </p:txBody>
      </p:sp>
    </p:spTree>
    <p:extLst>
      <p:ext uri="{BB962C8B-B14F-4D97-AF65-F5344CB8AC3E}">
        <p14:creationId xmlns:p14="http://schemas.microsoft.com/office/powerpoint/2010/main" val="2419408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Image and tex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8E358689-BA0A-49A1-8A48-F71B8AB2D529}" type="slidenum">
              <a:rPr lang="en-NZ" smtClean="0"/>
              <a:pPr/>
              <a:t>‹#›</a:t>
            </a:fld>
            <a:endParaRPr lang="en-NZ" dirty="0"/>
          </a:p>
        </p:txBody>
      </p:sp>
      <p:sp>
        <p:nvSpPr>
          <p:cNvPr id="10" name="Text Placeholder 9"/>
          <p:cNvSpPr>
            <a:spLocks noGrp="1"/>
          </p:cNvSpPr>
          <p:nvPr>
            <p:ph type="body" sz="quarter" idx="14" hasCustomPrompt="1"/>
          </p:nvPr>
        </p:nvSpPr>
        <p:spPr>
          <a:xfrm>
            <a:off x="395536" y="1397768"/>
            <a:ext cx="3887787" cy="4392612"/>
          </a:xfrm>
        </p:spPr>
        <p:txBody>
          <a:bodyPr>
            <a:normAutofit/>
          </a:bodyPr>
          <a:lstStyle>
            <a:lvl1pPr marL="0" indent="0">
              <a:buFont typeface="Arial" pitchFamily="34" charset="0"/>
              <a:buNone/>
              <a:defRPr sz="2200" i="0" baseline="0"/>
            </a:lvl1pPr>
          </a:lstStyle>
          <a:p>
            <a:pPr lvl="0"/>
            <a:r>
              <a:rPr lang="en-US" dirty="0"/>
              <a:t>First level of text</a:t>
            </a:r>
          </a:p>
          <a:p>
            <a:pPr lvl="1"/>
            <a:r>
              <a:rPr lang="en-US" dirty="0"/>
              <a:t>Second level</a:t>
            </a:r>
          </a:p>
          <a:p>
            <a:pPr lvl="2"/>
            <a:r>
              <a:rPr lang="en-US" dirty="0"/>
              <a:t>Third level</a:t>
            </a:r>
          </a:p>
          <a:p>
            <a:pPr lvl="3"/>
            <a:r>
              <a:rPr lang="en-US" dirty="0"/>
              <a:t>Fourth level</a:t>
            </a:r>
          </a:p>
          <a:p>
            <a:pPr lvl="4"/>
            <a:r>
              <a:rPr lang="en-US" dirty="0"/>
              <a:t>Fifth level</a:t>
            </a:r>
            <a:endParaRPr lang="en-NZ" dirty="0"/>
          </a:p>
          <a:p>
            <a:pPr lvl="0"/>
            <a:endParaRPr lang="en-NZ" dirty="0"/>
          </a:p>
        </p:txBody>
      </p:sp>
      <p:sp>
        <p:nvSpPr>
          <p:cNvPr id="12" name="Picture Placeholder 11"/>
          <p:cNvSpPr>
            <a:spLocks noGrp="1"/>
          </p:cNvSpPr>
          <p:nvPr>
            <p:ph type="pic" sz="quarter" idx="15" hasCustomPrompt="1"/>
          </p:nvPr>
        </p:nvSpPr>
        <p:spPr>
          <a:xfrm>
            <a:off x="4500563" y="1398314"/>
            <a:ext cx="4248150" cy="4319587"/>
          </a:xfrm>
          <a:noFill/>
          <a:ln w="38100">
            <a:solidFill>
              <a:schemeClr val="bg1"/>
            </a:solidFill>
          </a:ln>
          <a:effectLst>
            <a:outerShdw blurRad="50800" dist="38100" dir="2700000" algn="tl" rotWithShape="0">
              <a:prstClr val="black">
                <a:alpha val="40000"/>
              </a:prstClr>
            </a:outerShdw>
          </a:effectLst>
        </p:spPr>
        <p:txBody>
          <a:bodyPr>
            <a:normAutofit/>
          </a:bodyPr>
          <a:lstStyle>
            <a:lvl1pPr marL="0" indent="0">
              <a:buNone/>
              <a:defRPr sz="1400" i="1" baseline="0"/>
            </a:lvl1pPr>
          </a:lstStyle>
          <a:p>
            <a:r>
              <a:rPr lang="en-NZ" dirty="0"/>
              <a:t>Click icon to add image</a:t>
            </a:r>
          </a:p>
        </p:txBody>
      </p:sp>
      <p:sp>
        <p:nvSpPr>
          <p:cNvPr id="13" name="Text Placeholder 15"/>
          <p:cNvSpPr>
            <a:spLocks noGrp="1"/>
          </p:cNvSpPr>
          <p:nvPr>
            <p:ph type="body" sz="quarter" idx="16" hasCustomPrompt="1"/>
          </p:nvPr>
        </p:nvSpPr>
        <p:spPr>
          <a:xfrm>
            <a:off x="398186" y="228877"/>
            <a:ext cx="8367712" cy="854075"/>
          </a:xfrm>
        </p:spPr>
        <p:txBody>
          <a:bodyPr>
            <a:noAutofit/>
          </a:bodyPr>
          <a:lstStyle>
            <a:lvl1pPr marL="0" indent="0">
              <a:buNone/>
              <a:defRPr sz="5400" b="1" baseline="0">
                <a:solidFill>
                  <a:schemeClr val="accent1"/>
                </a:solidFill>
              </a:defRPr>
            </a:lvl1pPr>
          </a:lstStyle>
          <a:p>
            <a:pPr lvl="0"/>
            <a:r>
              <a:rPr lang="en-NZ" sz="5400" b="1" dirty="0"/>
              <a:t>Title with text and graph</a:t>
            </a:r>
            <a:endParaRPr lang="en-NZ" dirty="0"/>
          </a:p>
        </p:txBody>
      </p:sp>
      <p:sp>
        <p:nvSpPr>
          <p:cNvPr id="7" name="Footer Placeholder 4"/>
          <p:cNvSpPr>
            <a:spLocks noGrp="1"/>
          </p:cNvSpPr>
          <p:nvPr>
            <p:ph type="ftr" sz="quarter" idx="3"/>
          </p:nvPr>
        </p:nvSpPr>
        <p:spPr>
          <a:xfrm>
            <a:off x="611560" y="6304235"/>
            <a:ext cx="2808312" cy="365125"/>
          </a:xfrm>
          <a:prstGeom prst="rect">
            <a:avLst/>
          </a:prstGeom>
        </p:spPr>
        <p:txBody>
          <a:bodyPr vert="horz" lIns="91440" tIns="45720" rIns="91440" bIns="45720" rtlCol="0" anchor="ctr"/>
          <a:lstStyle>
            <a:lvl1pPr algn="l">
              <a:defRPr sz="1000">
                <a:solidFill>
                  <a:schemeClr val="bg1"/>
                </a:solidFill>
              </a:defRPr>
            </a:lvl1pPr>
          </a:lstStyle>
          <a:p>
            <a:r>
              <a:rPr lang="en-NZ" dirty="0"/>
              <a:t>| Footer details here</a:t>
            </a:r>
          </a:p>
        </p:txBody>
      </p:sp>
    </p:spTree>
    <p:extLst>
      <p:ext uri="{BB962C8B-B14F-4D97-AF65-F5344CB8AC3E}">
        <p14:creationId xmlns:p14="http://schemas.microsoft.com/office/powerpoint/2010/main" val="3597290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no image">
    <p:spTree>
      <p:nvGrpSpPr>
        <p:cNvPr id="1" name=""/>
        <p:cNvGrpSpPr/>
        <p:nvPr/>
      </p:nvGrpSpPr>
      <p:grpSpPr>
        <a:xfrm>
          <a:off x="0" y="0"/>
          <a:ext cx="0" cy="0"/>
          <a:chOff x="0" y="0"/>
          <a:chExt cx="0" cy="0"/>
        </a:xfrm>
      </p:grpSpPr>
      <p:sp>
        <p:nvSpPr>
          <p:cNvPr id="16" name="Text Placeholder 15"/>
          <p:cNvSpPr>
            <a:spLocks noGrp="1"/>
          </p:cNvSpPr>
          <p:nvPr>
            <p:ph type="body" sz="quarter" idx="14" hasCustomPrompt="1"/>
          </p:nvPr>
        </p:nvSpPr>
        <p:spPr>
          <a:xfrm>
            <a:off x="398186" y="228877"/>
            <a:ext cx="8367712" cy="854075"/>
          </a:xfrm>
          <a:noFill/>
        </p:spPr>
        <p:txBody>
          <a:bodyPr>
            <a:noAutofit/>
          </a:bodyPr>
          <a:lstStyle>
            <a:lvl1pPr marL="0" indent="0">
              <a:buNone/>
              <a:defRPr sz="5400" b="1" baseline="0">
                <a:solidFill>
                  <a:schemeClr val="accent1"/>
                </a:solidFill>
              </a:defRPr>
            </a:lvl1pPr>
          </a:lstStyle>
          <a:p>
            <a:pPr lvl="0"/>
            <a:r>
              <a:rPr lang="en-NZ" sz="5400" b="1" dirty="0"/>
              <a:t>Section header side image</a:t>
            </a:r>
            <a:endParaRPr lang="en-NZ" dirty="0"/>
          </a:p>
        </p:txBody>
      </p:sp>
      <p:sp>
        <p:nvSpPr>
          <p:cNvPr id="6" name="Slide Number Placeholder 5"/>
          <p:cNvSpPr>
            <a:spLocks noGrp="1"/>
          </p:cNvSpPr>
          <p:nvPr>
            <p:ph type="sldNum" sz="quarter" idx="12"/>
          </p:nvPr>
        </p:nvSpPr>
        <p:spPr/>
        <p:txBody>
          <a:bodyPr/>
          <a:lstStyle>
            <a:lvl1pPr>
              <a:defRPr sz="1200"/>
            </a:lvl1pPr>
          </a:lstStyle>
          <a:p>
            <a:fld id="{8E358689-BA0A-49A1-8A48-F71B8AB2D529}" type="slidenum">
              <a:rPr lang="en-NZ" smtClean="0"/>
              <a:pPr/>
              <a:t>‹#›</a:t>
            </a:fld>
            <a:endParaRPr lang="en-NZ" dirty="0"/>
          </a:p>
        </p:txBody>
      </p:sp>
      <p:sp>
        <p:nvSpPr>
          <p:cNvPr id="7" name="Picture Placeholder 11"/>
          <p:cNvSpPr>
            <a:spLocks noGrp="1"/>
          </p:cNvSpPr>
          <p:nvPr>
            <p:ph type="pic" sz="quarter" idx="15" hasCustomPrompt="1"/>
          </p:nvPr>
        </p:nvSpPr>
        <p:spPr>
          <a:xfrm>
            <a:off x="2862470" y="1212575"/>
            <a:ext cx="5727219" cy="4651513"/>
          </a:xfrm>
          <a:noFill/>
          <a:ln w="38100">
            <a:solidFill>
              <a:schemeClr val="bg1"/>
            </a:solidFill>
          </a:ln>
          <a:effectLst>
            <a:outerShdw blurRad="50800" dist="38100" dir="2700000" algn="tl" rotWithShape="0">
              <a:prstClr val="black">
                <a:alpha val="40000"/>
              </a:prstClr>
            </a:outerShdw>
          </a:effectLst>
        </p:spPr>
        <p:txBody>
          <a:bodyPr>
            <a:normAutofit/>
          </a:bodyPr>
          <a:lstStyle>
            <a:lvl1pPr marL="0" indent="0">
              <a:buNone/>
              <a:defRPr sz="1400" i="1" baseline="0"/>
            </a:lvl1pPr>
          </a:lstStyle>
          <a:p>
            <a:r>
              <a:rPr lang="en-NZ" dirty="0"/>
              <a:t>Click icon to add image</a:t>
            </a:r>
          </a:p>
        </p:txBody>
      </p:sp>
      <p:sp>
        <p:nvSpPr>
          <p:cNvPr id="9" name="Footer Placeholder 4"/>
          <p:cNvSpPr>
            <a:spLocks noGrp="1"/>
          </p:cNvSpPr>
          <p:nvPr>
            <p:ph type="ftr" sz="quarter" idx="3"/>
          </p:nvPr>
        </p:nvSpPr>
        <p:spPr>
          <a:xfrm>
            <a:off x="611560" y="6304235"/>
            <a:ext cx="2808312" cy="365125"/>
          </a:xfrm>
          <a:prstGeom prst="rect">
            <a:avLst/>
          </a:prstGeom>
        </p:spPr>
        <p:txBody>
          <a:bodyPr vert="horz" lIns="91440" tIns="45720" rIns="91440" bIns="45720" rtlCol="0" anchor="ctr"/>
          <a:lstStyle>
            <a:lvl1pPr algn="l">
              <a:defRPr sz="1000">
                <a:solidFill>
                  <a:schemeClr val="bg1"/>
                </a:solidFill>
              </a:defRPr>
            </a:lvl1pPr>
          </a:lstStyle>
          <a:p>
            <a:r>
              <a:rPr lang="en-NZ" dirty="0"/>
              <a:t>| Footer details here</a:t>
            </a:r>
          </a:p>
        </p:txBody>
      </p:sp>
    </p:spTree>
    <p:extLst>
      <p:ext uri="{BB962C8B-B14F-4D97-AF65-F5344CB8AC3E}">
        <p14:creationId xmlns:p14="http://schemas.microsoft.com/office/powerpoint/2010/main" val="2722683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5888"/>
            <a:ext cx="8229600" cy="936625"/>
          </a:xfrm>
        </p:spPr>
        <p:txBody>
          <a:bodyPr/>
          <a:lstStyle/>
          <a:p>
            <a:r>
              <a:rPr lang="en-US"/>
              <a:t>Click to edit Master title style</a:t>
            </a:r>
          </a:p>
        </p:txBody>
      </p:sp>
      <p:sp>
        <p:nvSpPr>
          <p:cNvPr id="3" name="Content Placeholder 2"/>
          <p:cNvSpPr>
            <a:spLocks noGrp="1"/>
          </p:cNvSpPr>
          <p:nvPr>
            <p:ph sz="half" idx="1"/>
          </p:nvPr>
        </p:nvSpPr>
        <p:spPr>
          <a:xfrm>
            <a:off x="457200" y="1412875"/>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412875"/>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751263"/>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89548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404664"/>
            <a:ext cx="8229600" cy="1143000"/>
          </a:xfrm>
          <a:prstGeom prst="rect">
            <a:avLst/>
          </a:prstGeom>
        </p:spPr>
        <p:txBody>
          <a:bodyPr vert="horz" lIns="91440" tIns="45720" rIns="91440" bIns="45720" rtlCol="0" anchor="ctr">
            <a:normAutofit/>
          </a:bodyPr>
          <a:lstStyle/>
          <a:p>
            <a:r>
              <a:rPr lang="en-US" dirty="0"/>
              <a:t>This is the heading</a:t>
            </a:r>
            <a:endParaRPr lang="en-NZ"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First level of text</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
        <p:nvSpPr>
          <p:cNvPr id="5" name="Footer Placeholder 4"/>
          <p:cNvSpPr>
            <a:spLocks noGrp="1"/>
          </p:cNvSpPr>
          <p:nvPr>
            <p:ph type="ftr" sz="quarter" idx="3"/>
          </p:nvPr>
        </p:nvSpPr>
        <p:spPr>
          <a:xfrm>
            <a:off x="611560" y="6304235"/>
            <a:ext cx="2808312" cy="365125"/>
          </a:xfrm>
          <a:prstGeom prst="rect">
            <a:avLst/>
          </a:prstGeom>
        </p:spPr>
        <p:txBody>
          <a:bodyPr vert="horz" lIns="91440" tIns="45720" rIns="91440" bIns="45720" rtlCol="0" anchor="ctr"/>
          <a:lstStyle>
            <a:lvl1pPr algn="l">
              <a:defRPr sz="1000">
                <a:solidFill>
                  <a:schemeClr val="bg1"/>
                </a:solidFill>
              </a:defRPr>
            </a:lvl1pPr>
          </a:lstStyle>
          <a:p>
            <a:r>
              <a:rPr lang="en-NZ" dirty="0"/>
              <a:t>| Footer details here</a:t>
            </a:r>
          </a:p>
        </p:txBody>
      </p:sp>
      <p:sp>
        <p:nvSpPr>
          <p:cNvPr id="6" name="Slide Number Placeholder 5"/>
          <p:cNvSpPr>
            <a:spLocks noGrp="1"/>
          </p:cNvSpPr>
          <p:nvPr>
            <p:ph type="sldNum" sz="quarter" idx="4"/>
          </p:nvPr>
        </p:nvSpPr>
        <p:spPr>
          <a:xfrm>
            <a:off x="395536" y="6309321"/>
            <a:ext cx="405408" cy="360039"/>
          </a:xfrm>
          <a:prstGeom prst="rect">
            <a:avLst/>
          </a:prstGeom>
        </p:spPr>
        <p:txBody>
          <a:bodyPr vert="horz" lIns="91440" tIns="45720" rIns="91440" bIns="45720" rtlCol="0" anchor="ctr"/>
          <a:lstStyle>
            <a:lvl1pPr algn="l">
              <a:defRPr sz="1000">
                <a:solidFill>
                  <a:schemeClr val="bg1"/>
                </a:solidFill>
              </a:defRPr>
            </a:lvl1pPr>
          </a:lstStyle>
          <a:p>
            <a:fld id="{8E358689-BA0A-49A1-8A48-F71B8AB2D529}" type="slidenum">
              <a:rPr lang="en-NZ" smtClean="0"/>
              <a:pPr/>
              <a:t>‹#›</a:t>
            </a:fld>
            <a:endParaRPr lang="en-NZ" dirty="0"/>
          </a:p>
        </p:txBody>
      </p:sp>
    </p:spTree>
    <p:extLst>
      <p:ext uri="{BB962C8B-B14F-4D97-AF65-F5344CB8AC3E}">
        <p14:creationId xmlns:p14="http://schemas.microsoft.com/office/powerpoint/2010/main" val="2187426820"/>
      </p:ext>
    </p:extLst>
  </p:cSld>
  <p:clrMap bg1="lt1" tx1="dk1" bg2="lt2" tx2="dk2" accent1="accent1" accent2="accent2" accent3="accent3" accent4="accent4" accent5="accent5" accent6="accent6" hlink="hlink" folHlink="folHlink"/>
  <p:sldLayoutIdLst>
    <p:sldLayoutId id="2147483649" r:id="rId1"/>
    <p:sldLayoutId id="2147483669" r:id="rId2"/>
    <p:sldLayoutId id="2147483660" r:id="rId3"/>
    <p:sldLayoutId id="2147483667" r:id="rId4"/>
    <p:sldLayoutId id="2147483650" r:id="rId5"/>
    <p:sldLayoutId id="2147483661" r:id="rId6"/>
    <p:sldLayoutId id="2147483666" r:id="rId7"/>
    <p:sldLayoutId id="2147483671" r:id="rId8"/>
    <p:sldLayoutId id="2147483674" r:id="rId9"/>
  </p:sldLayoutIdLst>
  <p:hf hdr="0" dt="0"/>
  <p:txStyles>
    <p:titleStyle>
      <a:lvl1pPr algn="l" defTabSz="914400" rtl="0" eaLnBrk="1" latinLnBrk="0" hangingPunct="1">
        <a:spcBef>
          <a:spcPct val="0"/>
        </a:spcBef>
        <a:buNone/>
        <a:defRPr sz="5400" b="1" kern="1200" baseline="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200" kern="1200">
          <a:solidFill>
            <a:schemeClr val="accent2">
              <a:lumMod val="50000"/>
            </a:schemeClr>
          </a:solidFill>
          <a:latin typeface="+mj-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accent2">
              <a:lumMod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accent2">
              <a:lumMod val="50000"/>
            </a:schemeClr>
          </a:solidFill>
          <a:latin typeface="+mj-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jpg"/><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693" r="693"/>
          <a:stretch>
            <a:fillRect/>
          </a:stretch>
        </p:blipFill>
        <p:spPr>
          <a:xfrm>
            <a:off x="0" y="-172278"/>
            <a:ext cx="9144000" cy="6181200"/>
          </a:xfrm>
        </p:spPr>
      </p:pic>
      <p:sp>
        <p:nvSpPr>
          <p:cNvPr id="3" name="Slide Number Placeholder 2"/>
          <p:cNvSpPr>
            <a:spLocks noGrp="1"/>
          </p:cNvSpPr>
          <p:nvPr>
            <p:ph type="sldNum" sz="quarter" idx="12"/>
          </p:nvPr>
        </p:nvSpPr>
        <p:spPr/>
        <p:txBody>
          <a:bodyPr/>
          <a:lstStyle/>
          <a:p>
            <a:fld id="{8E358689-BA0A-49A1-8A48-F71B8AB2D529}" type="slidenum">
              <a:rPr lang="en-NZ" smtClean="0"/>
              <a:t>1</a:t>
            </a:fld>
            <a:endParaRPr lang="en-NZ" dirty="0"/>
          </a:p>
        </p:txBody>
      </p:sp>
      <p:sp>
        <p:nvSpPr>
          <p:cNvPr id="4" name="Title 3"/>
          <p:cNvSpPr>
            <a:spLocks noGrp="1"/>
          </p:cNvSpPr>
          <p:nvPr>
            <p:ph type="ctrTitle"/>
          </p:nvPr>
        </p:nvSpPr>
        <p:spPr>
          <a:xfrm>
            <a:off x="0" y="-72060"/>
            <a:ext cx="9144000" cy="3386759"/>
          </a:xfrm>
        </p:spPr>
        <p:txBody>
          <a:bodyPr>
            <a:normAutofit fontScale="90000"/>
          </a:bodyPr>
          <a:lstStyle/>
          <a:p>
            <a:r>
              <a:rPr lang="en-NZ" dirty="0"/>
              <a:t>Agenda Item #6 – IP NZ1</a:t>
            </a:r>
            <a:br>
              <a:rPr lang="en-NZ" dirty="0"/>
            </a:br>
            <a:r>
              <a:rPr lang="en-NZ" dirty="0"/>
              <a:t>PBCS post-implementation monitoring</a:t>
            </a:r>
          </a:p>
        </p:txBody>
      </p:sp>
      <p:pic>
        <p:nvPicPr>
          <p:cNvPr id="17" name="Picture Placeholder 16"/>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p:pic>
      <p:sp>
        <p:nvSpPr>
          <p:cNvPr id="2" name="TextBox 1"/>
          <p:cNvSpPr txBox="1"/>
          <p:nvPr/>
        </p:nvSpPr>
        <p:spPr>
          <a:xfrm>
            <a:off x="775252" y="4651513"/>
            <a:ext cx="6380922" cy="923330"/>
          </a:xfrm>
          <a:prstGeom prst="rect">
            <a:avLst/>
          </a:prstGeom>
          <a:noFill/>
        </p:spPr>
        <p:txBody>
          <a:bodyPr wrap="square" rtlCol="0">
            <a:spAutoFit/>
          </a:bodyPr>
          <a:lstStyle/>
          <a:p>
            <a:r>
              <a:rPr lang="en-NZ" b="1" dirty="0">
                <a:solidFill>
                  <a:schemeClr val="bg1"/>
                </a:solidFill>
              </a:rPr>
              <a:t>ISPACG FIT 27</a:t>
            </a:r>
          </a:p>
          <a:p>
            <a:r>
              <a:rPr lang="en-NZ" b="1" dirty="0">
                <a:solidFill>
                  <a:schemeClr val="bg1"/>
                </a:solidFill>
              </a:rPr>
              <a:t>Virtual meeting</a:t>
            </a:r>
          </a:p>
          <a:p>
            <a:r>
              <a:rPr lang="en-NZ" b="1" dirty="0">
                <a:solidFill>
                  <a:schemeClr val="bg1"/>
                </a:solidFill>
              </a:rPr>
              <a:t>2200 UTC, 30 June 2020</a:t>
            </a:r>
            <a:endParaRPr lang="en-US" b="1" dirty="0">
              <a:solidFill>
                <a:schemeClr val="bg1"/>
              </a:solidFill>
            </a:endParaRPr>
          </a:p>
        </p:txBody>
      </p:sp>
      <p:sp>
        <p:nvSpPr>
          <p:cNvPr id="7" name="Footer Placeholder 4"/>
          <p:cNvSpPr>
            <a:spLocks noGrp="1"/>
          </p:cNvSpPr>
          <p:nvPr>
            <p:ph type="ftr" sz="quarter" idx="3"/>
          </p:nvPr>
        </p:nvSpPr>
        <p:spPr>
          <a:xfrm>
            <a:off x="598240" y="6309321"/>
            <a:ext cx="2808312" cy="365125"/>
          </a:xfrm>
          <a:prstGeom prst="rect">
            <a:avLst/>
          </a:prstGeom>
        </p:spPr>
        <p:txBody>
          <a:bodyPr vert="horz" lIns="91440" tIns="45720" rIns="91440" bIns="45720" rtlCol="0" anchor="ctr"/>
          <a:lstStyle>
            <a:lvl1pPr algn="l">
              <a:defRPr sz="1000">
                <a:solidFill>
                  <a:schemeClr val="bg1"/>
                </a:solidFill>
              </a:defRPr>
            </a:lvl1pPr>
          </a:lstStyle>
          <a:p>
            <a:r>
              <a:rPr lang="en-NZ" dirty="0"/>
              <a:t>| ISPACG  FIT 27 2020</a:t>
            </a:r>
          </a:p>
        </p:txBody>
      </p:sp>
      <p:pic>
        <p:nvPicPr>
          <p:cNvPr id="8" name="Picture 2" descr="COV-GN2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84833" y="6234703"/>
            <a:ext cx="903684" cy="504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0460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8"/>
          <p:cNvPicPr>
            <a:picLocks noChangeAspect="1"/>
          </p:cNvPicPr>
          <p:nvPr/>
        </p:nvPicPr>
        <p:blipFill>
          <a:blip r:embed="rId2">
            <a:extLst>
              <a:ext uri="{28A0092B-C50C-407E-A947-70E740481C1C}">
                <a14:useLocalDpi xmlns:a14="http://schemas.microsoft.com/office/drawing/2010/main" val="0"/>
              </a:ext>
            </a:extLst>
          </a:blip>
          <a:srcRect t="2072" b="2072"/>
          <a:stretch>
            <a:fillRect/>
          </a:stretch>
        </p:blipFill>
        <p:spPr>
          <a:xfrm>
            <a:off x="0" y="-37404"/>
            <a:ext cx="9144000" cy="6181200"/>
          </a:xfrm>
          <a:prstGeom prst="rect">
            <a:avLst/>
          </a:prstGeom>
          <a:noFill/>
        </p:spPr>
      </p:pic>
      <p:sp>
        <p:nvSpPr>
          <p:cNvPr id="3" name="Slide Number Placeholder 2"/>
          <p:cNvSpPr>
            <a:spLocks noGrp="1"/>
          </p:cNvSpPr>
          <p:nvPr>
            <p:ph type="sldNum" sz="quarter" idx="12"/>
          </p:nvPr>
        </p:nvSpPr>
        <p:spPr/>
        <p:txBody>
          <a:bodyPr/>
          <a:lstStyle/>
          <a:p>
            <a:fld id="{8E358689-BA0A-49A1-8A48-F71B8AB2D529}" type="slidenum">
              <a:rPr lang="en-NZ" smtClean="0"/>
              <a:t>10</a:t>
            </a:fld>
            <a:endParaRPr lang="en-NZ" dirty="0"/>
          </a:p>
        </p:txBody>
      </p:sp>
      <p:pic>
        <p:nvPicPr>
          <p:cNvPr id="17" name="Picture Placeholder 16"/>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p:pic>
      <p:sp>
        <p:nvSpPr>
          <p:cNvPr id="7" name="Footer Placeholder 4"/>
          <p:cNvSpPr>
            <a:spLocks noGrp="1"/>
          </p:cNvSpPr>
          <p:nvPr>
            <p:ph type="ftr" sz="quarter" idx="3"/>
          </p:nvPr>
        </p:nvSpPr>
        <p:spPr>
          <a:xfrm>
            <a:off x="611560" y="6304235"/>
            <a:ext cx="2808312" cy="365125"/>
          </a:xfrm>
          <a:prstGeom prst="rect">
            <a:avLst/>
          </a:prstGeom>
        </p:spPr>
        <p:txBody>
          <a:bodyPr vert="horz" lIns="91440" tIns="45720" rIns="91440" bIns="45720" rtlCol="0" anchor="ctr"/>
          <a:lstStyle>
            <a:lvl1pPr algn="l">
              <a:defRPr sz="1000">
                <a:solidFill>
                  <a:schemeClr val="bg1"/>
                </a:solidFill>
              </a:defRPr>
            </a:lvl1pPr>
          </a:lstStyle>
          <a:p>
            <a:r>
              <a:rPr lang="en-NZ" dirty="0"/>
              <a:t>| ISPACG FIT 27 2020</a:t>
            </a:r>
          </a:p>
        </p:txBody>
      </p:sp>
      <p:sp>
        <p:nvSpPr>
          <p:cNvPr id="5" name="Title 4"/>
          <p:cNvSpPr>
            <a:spLocks noGrp="1"/>
          </p:cNvSpPr>
          <p:nvPr>
            <p:ph type="ctrTitle"/>
          </p:nvPr>
        </p:nvSpPr>
        <p:spPr>
          <a:xfrm>
            <a:off x="359532" y="980713"/>
            <a:ext cx="8424936" cy="1368152"/>
          </a:xfrm>
        </p:spPr>
        <p:txBody>
          <a:bodyPr/>
          <a:lstStyle/>
          <a:p>
            <a:r>
              <a:rPr lang="en-NZ" dirty="0"/>
              <a:t>Thank you</a:t>
            </a:r>
          </a:p>
        </p:txBody>
      </p:sp>
      <p:pic>
        <p:nvPicPr>
          <p:cNvPr id="9" name="Picture 2" descr="COV-GN2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36675" y="6234704"/>
            <a:ext cx="903684" cy="504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7436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 name="Footer Placeholder 4"/>
          <p:cNvSpPr txBox="1">
            <a:spLocks/>
          </p:cNvSpPr>
          <p:nvPr/>
        </p:nvSpPr>
        <p:spPr>
          <a:xfrm>
            <a:off x="611560" y="6304235"/>
            <a:ext cx="2808312" cy="365125"/>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1000" kern="1200">
                <a:solidFill>
                  <a:schemeClr val="bg1"/>
                </a:solidFill>
                <a:latin typeface="+mj-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accent2">
                    <a:lumMod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accent2">
                    <a:lumMod val="50000"/>
                  </a:schemeClr>
                </a:solidFill>
                <a:latin typeface="+mj-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NZ" dirty="0"/>
              <a:t>| ISPACG FIT 27 2020</a:t>
            </a:r>
          </a:p>
        </p:txBody>
      </p:sp>
      <p:sp>
        <p:nvSpPr>
          <p:cNvPr id="672" name="Slide Number Placeholder 2"/>
          <p:cNvSpPr txBox="1">
            <a:spLocks/>
          </p:cNvSpPr>
          <p:nvPr/>
        </p:nvSpPr>
        <p:spPr>
          <a:xfrm>
            <a:off x="395536" y="6378894"/>
            <a:ext cx="405408" cy="36003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58689-BA0A-49A1-8A48-F71B8AB2D529}" type="slidenum">
              <a:rPr lang="en-NZ" sz="1000" smtClean="0">
                <a:solidFill>
                  <a:schemeClr val="bg1"/>
                </a:solidFill>
              </a:rPr>
              <a:pPr/>
              <a:t>2</a:t>
            </a:fld>
            <a:endParaRPr lang="en-NZ" sz="1000" dirty="0">
              <a:solidFill>
                <a:schemeClr val="bg1"/>
              </a:solidFill>
            </a:endParaRPr>
          </a:p>
        </p:txBody>
      </p:sp>
      <p:pic>
        <p:nvPicPr>
          <p:cNvPr id="1026" name="Picture 2" descr="COV-GN2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6675" y="6234704"/>
            <a:ext cx="903684" cy="50422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p:cNvSpPr>
            <a:spLocks noGrp="1" noChangeArrowheads="1"/>
          </p:cNvSpPr>
          <p:nvPr>
            <p:ph type="title"/>
          </p:nvPr>
        </p:nvSpPr>
        <p:spPr>
          <a:xfrm>
            <a:off x="429064" y="3344"/>
            <a:ext cx="8229600" cy="535465"/>
          </a:xfrm>
        </p:spPr>
        <p:txBody>
          <a:bodyPr>
            <a:normAutofit/>
          </a:bodyPr>
          <a:lstStyle/>
          <a:p>
            <a:r>
              <a:rPr lang="en-US" sz="2400" dirty="0"/>
              <a:t>Summary</a:t>
            </a:r>
            <a:endParaRPr lang="en-NZ" sz="2400" dirty="0"/>
          </a:p>
        </p:txBody>
      </p:sp>
      <p:sp>
        <p:nvSpPr>
          <p:cNvPr id="3" name="TextBox 2">
            <a:extLst>
              <a:ext uri="{FF2B5EF4-FFF2-40B4-BE49-F238E27FC236}">
                <a16:creationId xmlns:a16="http://schemas.microsoft.com/office/drawing/2014/main" id="{DD6094CA-EA07-43E5-B0D8-DBD161B38B7B}"/>
              </a:ext>
            </a:extLst>
          </p:cNvPr>
          <p:cNvSpPr txBox="1"/>
          <p:nvPr/>
        </p:nvSpPr>
        <p:spPr>
          <a:xfrm>
            <a:off x="429064" y="838200"/>
            <a:ext cx="8229600" cy="3693319"/>
          </a:xfrm>
          <a:prstGeom prst="rect">
            <a:avLst/>
          </a:prstGeom>
          <a:noFill/>
        </p:spPr>
        <p:txBody>
          <a:bodyPr wrap="square" rtlCol="0">
            <a:spAutoFit/>
          </a:bodyPr>
          <a:lstStyle/>
          <a:p>
            <a:pPr marL="285750" indent="-285750">
              <a:buFont typeface="Arial" panose="020B0604020202020204" pitchFamily="34" charset="0"/>
              <a:buChar char="•"/>
            </a:pPr>
            <a:r>
              <a:rPr lang="en-AU" sz="2400" b="1" dirty="0"/>
              <a:t>This paper describes the monthly PBCS post-implementation monitoring and reporting carried out by Airways New Zealand. </a:t>
            </a:r>
          </a:p>
          <a:p>
            <a:pPr marL="285750" indent="-285750">
              <a:buFont typeface="Arial" panose="020B0604020202020204" pitchFamily="34" charset="0"/>
              <a:buChar char="•"/>
            </a:pPr>
            <a:endParaRPr lang="en-AU" sz="2400" b="1" dirty="0"/>
          </a:p>
          <a:p>
            <a:pPr marL="285750" indent="-285750">
              <a:buFont typeface="Arial" panose="020B0604020202020204" pitchFamily="34" charset="0"/>
              <a:buChar char="•"/>
            </a:pPr>
            <a:r>
              <a:rPr lang="en-AU" sz="2400" b="1" dirty="0"/>
              <a:t>This monitoring program has been developed using the guidance in Doc 9869 PBCS Manual to meet Annex 11 requirements and ensure </a:t>
            </a:r>
            <a:r>
              <a:rPr lang="en-US" sz="2400" b="1" dirty="0"/>
              <a:t>that the CPDLC communication and ADS-C surveillance systems operate to the required RCP24/RSP180 performance levels to maintain efficient and safe operations. </a:t>
            </a:r>
            <a:endParaRPr lang="en-NZ" sz="2400" b="1" dirty="0"/>
          </a:p>
          <a:p>
            <a:endParaRPr lang="en-NZ" dirty="0"/>
          </a:p>
        </p:txBody>
      </p:sp>
    </p:spTree>
    <p:extLst>
      <p:ext uri="{BB962C8B-B14F-4D97-AF65-F5344CB8AC3E}">
        <p14:creationId xmlns:p14="http://schemas.microsoft.com/office/powerpoint/2010/main" val="3287513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 name="Footer Placeholder 4"/>
          <p:cNvSpPr txBox="1">
            <a:spLocks/>
          </p:cNvSpPr>
          <p:nvPr/>
        </p:nvSpPr>
        <p:spPr>
          <a:xfrm>
            <a:off x="611560" y="6304235"/>
            <a:ext cx="2808312" cy="365125"/>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1000" kern="1200">
                <a:solidFill>
                  <a:schemeClr val="bg1"/>
                </a:solidFill>
                <a:latin typeface="+mj-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accent2">
                    <a:lumMod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accent2">
                    <a:lumMod val="50000"/>
                  </a:schemeClr>
                </a:solidFill>
                <a:latin typeface="+mj-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NZ" dirty="0"/>
              <a:t>| ISPACG FIT 27 2020</a:t>
            </a:r>
          </a:p>
        </p:txBody>
      </p:sp>
      <p:sp>
        <p:nvSpPr>
          <p:cNvPr id="672" name="Slide Number Placeholder 2"/>
          <p:cNvSpPr txBox="1">
            <a:spLocks/>
          </p:cNvSpPr>
          <p:nvPr/>
        </p:nvSpPr>
        <p:spPr>
          <a:xfrm>
            <a:off x="395536" y="6378894"/>
            <a:ext cx="405408" cy="36003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58689-BA0A-49A1-8A48-F71B8AB2D529}" type="slidenum">
              <a:rPr lang="en-NZ" sz="1000" smtClean="0">
                <a:solidFill>
                  <a:schemeClr val="bg1"/>
                </a:solidFill>
              </a:rPr>
              <a:pPr/>
              <a:t>3</a:t>
            </a:fld>
            <a:endParaRPr lang="en-NZ" sz="1000" dirty="0">
              <a:solidFill>
                <a:schemeClr val="bg1"/>
              </a:solidFill>
            </a:endParaRPr>
          </a:p>
        </p:txBody>
      </p:sp>
      <p:pic>
        <p:nvPicPr>
          <p:cNvPr id="1026" name="Picture 2" descr="COV-GN2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6675" y="6234704"/>
            <a:ext cx="903684" cy="50422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p:cNvSpPr>
            <a:spLocks noGrp="1" noChangeArrowheads="1"/>
          </p:cNvSpPr>
          <p:nvPr>
            <p:ph type="title"/>
          </p:nvPr>
        </p:nvSpPr>
        <p:spPr>
          <a:xfrm>
            <a:off x="429064" y="3344"/>
            <a:ext cx="8229600" cy="535465"/>
          </a:xfrm>
        </p:spPr>
        <p:txBody>
          <a:bodyPr>
            <a:normAutofit/>
          </a:bodyPr>
          <a:lstStyle/>
          <a:p>
            <a:r>
              <a:rPr lang="en-US" sz="2400" dirty="0"/>
              <a:t>Introduction</a:t>
            </a:r>
            <a:endParaRPr lang="en-NZ" sz="2400" dirty="0"/>
          </a:p>
        </p:txBody>
      </p:sp>
      <p:sp>
        <p:nvSpPr>
          <p:cNvPr id="2" name="TextBox 1">
            <a:extLst>
              <a:ext uri="{FF2B5EF4-FFF2-40B4-BE49-F238E27FC236}">
                <a16:creationId xmlns:a16="http://schemas.microsoft.com/office/drawing/2014/main" id="{8AB166FA-704B-426B-8FF3-71F45F5E0F66}"/>
              </a:ext>
            </a:extLst>
          </p:cNvPr>
          <p:cNvSpPr txBox="1"/>
          <p:nvPr/>
        </p:nvSpPr>
        <p:spPr>
          <a:xfrm>
            <a:off x="238125" y="704850"/>
            <a:ext cx="8562975" cy="5078313"/>
          </a:xfrm>
          <a:prstGeom prst="rect">
            <a:avLst/>
          </a:prstGeom>
          <a:noFill/>
        </p:spPr>
        <p:txBody>
          <a:bodyPr wrap="square" rtlCol="0">
            <a:spAutoFit/>
          </a:bodyPr>
          <a:lstStyle/>
          <a:p>
            <a:pPr marL="742950" lvl="1" indent="-285750">
              <a:buFont typeface="Arial" panose="020B0604020202020204" pitchFamily="34" charset="0"/>
              <a:buChar char="•"/>
            </a:pPr>
            <a:r>
              <a:rPr lang="en-US" b="1" dirty="0"/>
              <a:t>Airways uses performance-based separations utilizing PBCS RCP240/RSP180 specifications. </a:t>
            </a:r>
          </a:p>
          <a:p>
            <a:pPr marL="742950" lvl="1" indent="-285750">
              <a:buFont typeface="Arial" panose="020B0604020202020204" pitchFamily="34" charset="0"/>
              <a:buChar char="•"/>
            </a:pPr>
            <a:endParaRPr lang="en-US" b="1" dirty="0"/>
          </a:p>
          <a:p>
            <a:pPr marL="742950" lvl="1" indent="-285750">
              <a:buFont typeface="Arial" panose="020B0604020202020204" pitchFamily="34" charset="0"/>
              <a:buChar char="•"/>
            </a:pPr>
            <a:r>
              <a:rPr lang="en-US" b="1" dirty="0"/>
              <a:t>Doc 9869 PBCS Manual states in paragraph 4.3.1.7 a) that the ANSP should establish a local PBCS monitoring program, to ensure that the communication and surveillance capabilities in the airspace applicable to its ATS units continue to meet the RCP/RSP specification, and to coordinate monitored data, analysis, and corrective action. </a:t>
            </a:r>
          </a:p>
          <a:p>
            <a:pPr marL="742950" lvl="1" indent="-285750">
              <a:buFont typeface="Arial" panose="020B0604020202020204" pitchFamily="34" charset="0"/>
              <a:buChar char="•"/>
            </a:pPr>
            <a:endParaRPr lang="en-US" b="1" dirty="0"/>
          </a:p>
          <a:p>
            <a:pPr marL="742950" lvl="1" indent="-285750">
              <a:buFont typeface="Arial" panose="020B0604020202020204" pitchFamily="34" charset="0"/>
              <a:buChar char="•"/>
            </a:pPr>
            <a:r>
              <a:rPr lang="en-US" b="1" dirty="0"/>
              <a:t>Further guidance for local PBCS monitoring is provided in the PBCS Manual paragraph 4.5.2 (please refer to Attachment 4 of the IP).  </a:t>
            </a:r>
          </a:p>
          <a:p>
            <a:pPr lvl="1"/>
            <a:endParaRPr lang="en-US" b="1" dirty="0"/>
          </a:p>
          <a:p>
            <a:pPr marL="742950" lvl="1" indent="-285750">
              <a:buFont typeface="Arial" panose="020B0604020202020204" pitchFamily="34" charset="0"/>
              <a:buChar char="•"/>
            </a:pPr>
            <a:r>
              <a:rPr lang="en-US" b="1" dirty="0"/>
              <a:t>To satisfy this guidance Airways monitors PBCS RCP240/RSP180 performance on a monthly basis. </a:t>
            </a:r>
          </a:p>
          <a:p>
            <a:pPr marL="742950" lvl="1" indent="-285750">
              <a:buFont typeface="Arial" panose="020B0604020202020204" pitchFamily="34" charset="0"/>
              <a:buChar char="•"/>
            </a:pPr>
            <a:endParaRPr lang="en-US" b="1" dirty="0"/>
          </a:p>
          <a:p>
            <a:pPr marL="742950" lvl="1" indent="-285750">
              <a:buFont typeface="Arial" panose="020B0604020202020204" pitchFamily="34" charset="0"/>
              <a:buChar char="•"/>
            </a:pPr>
            <a:r>
              <a:rPr lang="en-US" b="1" dirty="0"/>
              <a:t>A monthly PBCS performance report is then submitted to the responsible authority (New Zealand Civil Aviation Authority) and any PBCS performance degradations are raised as problem reports to the ISPACG CRA through the CRA website.</a:t>
            </a:r>
            <a:endParaRPr lang="en-NZ" b="1" dirty="0"/>
          </a:p>
          <a:p>
            <a:pPr lvl="1"/>
            <a:endParaRPr lang="en-NZ" dirty="0"/>
          </a:p>
        </p:txBody>
      </p:sp>
    </p:spTree>
    <p:extLst>
      <p:ext uri="{BB962C8B-B14F-4D97-AF65-F5344CB8AC3E}">
        <p14:creationId xmlns:p14="http://schemas.microsoft.com/office/powerpoint/2010/main" val="1279686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 name="Footer Placeholder 4"/>
          <p:cNvSpPr txBox="1">
            <a:spLocks/>
          </p:cNvSpPr>
          <p:nvPr/>
        </p:nvSpPr>
        <p:spPr>
          <a:xfrm>
            <a:off x="611560" y="6304235"/>
            <a:ext cx="2808312" cy="365125"/>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1000" kern="1200">
                <a:solidFill>
                  <a:schemeClr val="bg1"/>
                </a:solidFill>
                <a:latin typeface="+mj-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accent2">
                    <a:lumMod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accent2">
                    <a:lumMod val="50000"/>
                  </a:schemeClr>
                </a:solidFill>
                <a:latin typeface="+mj-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NZ" dirty="0"/>
              <a:t>| ISPACG FIT 27 2020</a:t>
            </a:r>
          </a:p>
        </p:txBody>
      </p:sp>
      <p:sp>
        <p:nvSpPr>
          <p:cNvPr id="672" name="Slide Number Placeholder 2"/>
          <p:cNvSpPr txBox="1">
            <a:spLocks/>
          </p:cNvSpPr>
          <p:nvPr/>
        </p:nvSpPr>
        <p:spPr>
          <a:xfrm>
            <a:off x="395536" y="6378894"/>
            <a:ext cx="405408" cy="36003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58689-BA0A-49A1-8A48-F71B8AB2D529}" type="slidenum">
              <a:rPr lang="en-NZ" sz="1000" smtClean="0">
                <a:solidFill>
                  <a:schemeClr val="bg1"/>
                </a:solidFill>
              </a:rPr>
              <a:pPr/>
              <a:t>4</a:t>
            </a:fld>
            <a:endParaRPr lang="en-NZ" sz="1000" dirty="0">
              <a:solidFill>
                <a:schemeClr val="bg1"/>
              </a:solidFill>
            </a:endParaRPr>
          </a:p>
        </p:txBody>
      </p:sp>
      <p:pic>
        <p:nvPicPr>
          <p:cNvPr id="1026" name="Picture 2" descr="COV-GN2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6675" y="6234704"/>
            <a:ext cx="903684" cy="50422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p:cNvSpPr>
            <a:spLocks noGrp="1" noChangeArrowheads="1"/>
          </p:cNvSpPr>
          <p:nvPr>
            <p:ph type="title"/>
          </p:nvPr>
        </p:nvSpPr>
        <p:spPr>
          <a:xfrm>
            <a:off x="429064" y="3344"/>
            <a:ext cx="8229600" cy="535465"/>
          </a:xfrm>
        </p:spPr>
        <p:txBody>
          <a:bodyPr>
            <a:normAutofit/>
          </a:bodyPr>
          <a:lstStyle/>
          <a:p>
            <a:r>
              <a:rPr lang="en-US" sz="2400" dirty="0"/>
              <a:t>Discussion</a:t>
            </a:r>
            <a:endParaRPr lang="en-NZ" sz="2400" dirty="0"/>
          </a:p>
        </p:txBody>
      </p:sp>
      <p:sp>
        <p:nvSpPr>
          <p:cNvPr id="3" name="TextBox 2">
            <a:extLst>
              <a:ext uri="{FF2B5EF4-FFF2-40B4-BE49-F238E27FC236}">
                <a16:creationId xmlns:a16="http://schemas.microsoft.com/office/drawing/2014/main" id="{90820334-41AB-40D3-99CA-D5B7510C9BA3}"/>
              </a:ext>
            </a:extLst>
          </p:cNvPr>
          <p:cNvSpPr txBox="1"/>
          <p:nvPr/>
        </p:nvSpPr>
        <p:spPr>
          <a:xfrm>
            <a:off x="247650" y="809625"/>
            <a:ext cx="8572500" cy="5293757"/>
          </a:xfrm>
          <a:prstGeom prst="rect">
            <a:avLst/>
          </a:prstGeom>
          <a:noFill/>
        </p:spPr>
        <p:txBody>
          <a:bodyPr wrap="square" rtlCol="0">
            <a:spAutoFit/>
          </a:bodyPr>
          <a:lstStyle/>
          <a:p>
            <a:pPr marL="285750" indent="-285750">
              <a:buFont typeface="Arial" panose="020B0604020202020204" pitchFamily="34" charset="0"/>
              <a:buChar char="•"/>
            </a:pPr>
            <a:r>
              <a:rPr lang="en-US" sz="2000" b="1" dirty="0"/>
              <a:t>Airways extracts ADS-C and CPDLC data points every month from the Airways Oceanic Control System (OCS) in formats specified in Doc 9869 PBCS Manual Annex D. </a:t>
            </a:r>
          </a:p>
          <a:p>
            <a:pPr marL="285750" indent="-285750">
              <a:buFont typeface="Arial" panose="020B0604020202020204" pitchFamily="34" charset="0"/>
              <a:buChar char="•"/>
            </a:pPr>
            <a:endParaRPr lang="en-US" sz="2000" b="1" dirty="0"/>
          </a:p>
          <a:p>
            <a:pPr marL="285750" indent="-285750">
              <a:buFont typeface="Arial" panose="020B0604020202020204" pitchFamily="34" charset="0"/>
              <a:buChar char="•"/>
            </a:pPr>
            <a:r>
              <a:rPr lang="en-US" sz="2000" b="1" dirty="0"/>
              <a:t>These records are extracted from OCS as .csv files and are manually processed before importing to a website based PBCS analysis tool. The monthly records are also stored as excel files for subsequent analysis.</a:t>
            </a:r>
          </a:p>
          <a:p>
            <a:endParaRPr lang="en-US" sz="2000" b="1" dirty="0"/>
          </a:p>
          <a:p>
            <a:pPr marL="285750" indent="-285750">
              <a:buFont typeface="Arial" panose="020B0604020202020204" pitchFamily="34" charset="0"/>
              <a:buChar char="•"/>
            </a:pPr>
            <a:r>
              <a:rPr lang="en-US" sz="2000" b="1" dirty="0"/>
              <a:t>The PBCS analysis website can produce combined reports of ADS-C and CPDLC performance over specified periods. </a:t>
            </a:r>
          </a:p>
          <a:p>
            <a:pPr marL="285750" indent="-285750">
              <a:buFont typeface="Arial" panose="020B0604020202020204" pitchFamily="34" charset="0"/>
              <a:buChar char="•"/>
            </a:pPr>
            <a:endParaRPr lang="en-US" sz="2000" b="1" dirty="0"/>
          </a:p>
          <a:p>
            <a:pPr marL="285750" indent="-285750">
              <a:buFont typeface="Arial" panose="020B0604020202020204" pitchFamily="34" charset="0"/>
              <a:buChar char="•"/>
            </a:pPr>
            <a:r>
              <a:rPr lang="en-US" sz="2000" b="1" dirty="0"/>
              <a:t>These combined reports are used as input to the regional reporting of PBCS performance on the CRA website. Airways also uses these combined reports for our monthly performance analysis. </a:t>
            </a:r>
          </a:p>
          <a:p>
            <a:endParaRPr lang="en-US" sz="2000" b="1" dirty="0"/>
          </a:p>
          <a:p>
            <a:pPr marL="285750" indent="-285750">
              <a:buFont typeface="Arial" panose="020B0604020202020204" pitchFamily="34" charset="0"/>
              <a:buChar char="•"/>
            </a:pPr>
            <a:r>
              <a:rPr lang="en-US" sz="2000" b="1" dirty="0"/>
              <a:t>Example of a raw combined report .csv file is shown in Figure 1.</a:t>
            </a:r>
            <a:endParaRPr lang="en-NZ" sz="2000" b="1" dirty="0"/>
          </a:p>
          <a:p>
            <a:endParaRPr lang="en-NZ" dirty="0"/>
          </a:p>
        </p:txBody>
      </p:sp>
    </p:spTree>
    <p:extLst>
      <p:ext uri="{BB962C8B-B14F-4D97-AF65-F5344CB8AC3E}">
        <p14:creationId xmlns:p14="http://schemas.microsoft.com/office/powerpoint/2010/main" val="38408165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 name="Footer Placeholder 4"/>
          <p:cNvSpPr txBox="1">
            <a:spLocks/>
          </p:cNvSpPr>
          <p:nvPr/>
        </p:nvSpPr>
        <p:spPr>
          <a:xfrm>
            <a:off x="611560" y="6304235"/>
            <a:ext cx="2808312" cy="365125"/>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1000" kern="1200">
                <a:solidFill>
                  <a:schemeClr val="bg1"/>
                </a:solidFill>
                <a:latin typeface="+mj-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accent2">
                    <a:lumMod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accent2">
                    <a:lumMod val="50000"/>
                  </a:schemeClr>
                </a:solidFill>
                <a:latin typeface="+mj-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NZ" dirty="0"/>
              <a:t>| ISPACG FIT 27 2020</a:t>
            </a:r>
          </a:p>
        </p:txBody>
      </p:sp>
      <p:sp>
        <p:nvSpPr>
          <p:cNvPr id="672" name="Slide Number Placeholder 2"/>
          <p:cNvSpPr txBox="1">
            <a:spLocks/>
          </p:cNvSpPr>
          <p:nvPr/>
        </p:nvSpPr>
        <p:spPr>
          <a:xfrm>
            <a:off x="395536" y="6378894"/>
            <a:ext cx="405408" cy="36003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58689-BA0A-49A1-8A48-F71B8AB2D529}" type="slidenum">
              <a:rPr lang="en-NZ" sz="1000" smtClean="0">
                <a:solidFill>
                  <a:schemeClr val="bg1"/>
                </a:solidFill>
              </a:rPr>
              <a:pPr/>
              <a:t>5</a:t>
            </a:fld>
            <a:endParaRPr lang="en-NZ" sz="1000" dirty="0">
              <a:solidFill>
                <a:schemeClr val="bg1"/>
              </a:solidFill>
            </a:endParaRPr>
          </a:p>
        </p:txBody>
      </p:sp>
      <p:pic>
        <p:nvPicPr>
          <p:cNvPr id="1026" name="Picture 2" descr="COV-GN2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6675" y="6234704"/>
            <a:ext cx="903684" cy="50422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p:cNvSpPr>
            <a:spLocks noGrp="1" noChangeArrowheads="1"/>
          </p:cNvSpPr>
          <p:nvPr>
            <p:ph type="title"/>
          </p:nvPr>
        </p:nvSpPr>
        <p:spPr>
          <a:xfrm>
            <a:off x="429064" y="3344"/>
            <a:ext cx="8229600" cy="535465"/>
          </a:xfrm>
        </p:spPr>
        <p:txBody>
          <a:bodyPr>
            <a:normAutofit/>
          </a:bodyPr>
          <a:lstStyle/>
          <a:p>
            <a:r>
              <a:rPr lang="en-US" sz="2400" dirty="0"/>
              <a:t>Discussion</a:t>
            </a:r>
            <a:endParaRPr lang="en-NZ" sz="2400" dirty="0"/>
          </a:p>
        </p:txBody>
      </p:sp>
      <p:pic>
        <p:nvPicPr>
          <p:cNvPr id="4098" name="Picture 2">
            <a:extLst>
              <a:ext uri="{FF2B5EF4-FFF2-40B4-BE49-F238E27FC236}">
                <a16:creationId xmlns:a16="http://schemas.microsoft.com/office/drawing/2014/main" id="{ABF5611E-A8B7-4B41-9D9F-E93CC55A04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426" y="1247775"/>
            <a:ext cx="8667147" cy="322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FFCE6BA7-1190-467E-9F54-9C718CCDFD2B}"/>
              </a:ext>
            </a:extLst>
          </p:cNvPr>
          <p:cNvSpPr txBox="1"/>
          <p:nvPr/>
        </p:nvSpPr>
        <p:spPr>
          <a:xfrm>
            <a:off x="1685925" y="4709376"/>
            <a:ext cx="6219825" cy="646331"/>
          </a:xfrm>
          <a:prstGeom prst="rect">
            <a:avLst/>
          </a:prstGeom>
          <a:noFill/>
        </p:spPr>
        <p:txBody>
          <a:bodyPr wrap="square" rtlCol="0">
            <a:spAutoFit/>
          </a:bodyPr>
          <a:lstStyle/>
          <a:p>
            <a:r>
              <a:rPr lang="en-US" b="1" dirty="0"/>
              <a:t>Figure 1: Example consolidated report as extracted from website</a:t>
            </a:r>
            <a:endParaRPr lang="en-NZ" b="1" dirty="0"/>
          </a:p>
          <a:p>
            <a:endParaRPr lang="en-NZ" dirty="0"/>
          </a:p>
        </p:txBody>
      </p:sp>
    </p:spTree>
    <p:extLst>
      <p:ext uri="{BB962C8B-B14F-4D97-AF65-F5344CB8AC3E}">
        <p14:creationId xmlns:p14="http://schemas.microsoft.com/office/powerpoint/2010/main" val="18088068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 name="Footer Placeholder 4"/>
          <p:cNvSpPr txBox="1">
            <a:spLocks/>
          </p:cNvSpPr>
          <p:nvPr/>
        </p:nvSpPr>
        <p:spPr>
          <a:xfrm>
            <a:off x="611560" y="6304235"/>
            <a:ext cx="2808312" cy="365125"/>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1000" kern="1200">
                <a:solidFill>
                  <a:schemeClr val="bg1"/>
                </a:solidFill>
                <a:latin typeface="+mj-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accent2">
                    <a:lumMod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accent2">
                    <a:lumMod val="50000"/>
                  </a:schemeClr>
                </a:solidFill>
                <a:latin typeface="+mj-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NZ" dirty="0"/>
              <a:t>| ISPACG FIT 27 2020</a:t>
            </a:r>
          </a:p>
        </p:txBody>
      </p:sp>
      <p:sp>
        <p:nvSpPr>
          <p:cNvPr id="672" name="Slide Number Placeholder 2"/>
          <p:cNvSpPr txBox="1">
            <a:spLocks/>
          </p:cNvSpPr>
          <p:nvPr/>
        </p:nvSpPr>
        <p:spPr>
          <a:xfrm>
            <a:off x="395536" y="6378894"/>
            <a:ext cx="405408" cy="36003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58689-BA0A-49A1-8A48-F71B8AB2D529}" type="slidenum">
              <a:rPr lang="en-NZ" sz="1000" smtClean="0">
                <a:solidFill>
                  <a:schemeClr val="bg1"/>
                </a:solidFill>
              </a:rPr>
              <a:pPr/>
              <a:t>6</a:t>
            </a:fld>
            <a:endParaRPr lang="en-NZ" sz="1000" dirty="0">
              <a:solidFill>
                <a:schemeClr val="bg1"/>
              </a:solidFill>
            </a:endParaRPr>
          </a:p>
        </p:txBody>
      </p:sp>
      <p:pic>
        <p:nvPicPr>
          <p:cNvPr id="1026" name="Picture 2" descr="COV-GN2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6675" y="6234704"/>
            <a:ext cx="903684" cy="50422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p:cNvSpPr>
            <a:spLocks noGrp="1" noChangeArrowheads="1"/>
          </p:cNvSpPr>
          <p:nvPr>
            <p:ph type="title"/>
          </p:nvPr>
        </p:nvSpPr>
        <p:spPr>
          <a:xfrm>
            <a:off x="429064" y="3344"/>
            <a:ext cx="8229600" cy="535465"/>
          </a:xfrm>
        </p:spPr>
        <p:txBody>
          <a:bodyPr>
            <a:normAutofit/>
          </a:bodyPr>
          <a:lstStyle/>
          <a:p>
            <a:r>
              <a:rPr lang="en-US" sz="2400" dirty="0"/>
              <a:t>Discussion</a:t>
            </a:r>
            <a:endParaRPr lang="en-NZ" sz="2400" dirty="0"/>
          </a:p>
        </p:txBody>
      </p:sp>
      <p:sp>
        <p:nvSpPr>
          <p:cNvPr id="2" name="TextBox 1">
            <a:extLst>
              <a:ext uri="{FF2B5EF4-FFF2-40B4-BE49-F238E27FC236}">
                <a16:creationId xmlns:a16="http://schemas.microsoft.com/office/drawing/2014/main" id="{8B4E6B1C-BAD9-4907-9FFA-31A914113CE1}"/>
              </a:ext>
            </a:extLst>
          </p:cNvPr>
          <p:cNvSpPr txBox="1"/>
          <p:nvPr/>
        </p:nvSpPr>
        <p:spPr>
          <a:xfrm>
            <a:off x="304801" y="443671"/>
            <a:ext cx="8677274" cy="646331"/>
          </a:xfrm>
          <a:prstGeom prst="rect">
            <a:avLst/>
          </a:prstGeom>
          <a:noFill/>
        </p:spPr>
        <p:txBody>
          <a:bodyPr wrap="square" rtlCol="0">
            <a:spAutoFit/>
          </a:bodyPr>
          <a:lstStyle/>
          <a:p>
            <a:pPr marL="285750" indent="-285750">
              <a:buFont typeface="Arial" panose="020B0604020202020204" pitchFamily="34" charset="0"/>
              <a:buChar char="•"/>
            </a:pPr>
            <a:r>
              <a:rPr lang="en-US" b="1" dirty="0"/>
              <a:t>Excel reports of observed ASP and ACP are created from the raw combined report .csv data as illustrated below.</a:t>
            </a:r>
            <a:endParaRPr lang="en-NZ" b="1" dirty="0"/>
          </a:p>
        </p:txBody>
      </p:sp>
      <p:sp>
        <p:nvSpPr>
          <p:cNvPr id="3" name="TextBox 2">
            <a:extLst>
              <a:ext uri="{FF2B5EF4-FFF2-40B4-BE49-F238E27FC236}">
                <a16:creationId xmlns:a16="http://schemas.microsoft.com/office/drawing/2014/main" id="{E687C835-6D2B-4400-877A-FEC2CC8D6CA5}"/>
              </a:ext>
            </a:extLst>
          </p:cNvPr>
          <p:cNvSpPr txBox="1"/>
          <p:nvPr/>
        </p:nvSpPr>
        <p:spPr>
          <a:xfrm>
            <a:off x="0" y="3629364"/>
            <a:ext cx="9144000" cy="2862322"/>
          </a:xfrm>
          <a:prstGeom prst="rect">
            <a:avLst/>
          </a:prstGeom>
          <a:noFill/>
        </p:spPr>
        <p:txBody>
          <a:bodyPr wrap="square" rtlCol="0">
            <a:spAutoFit/>
          </a:bodyPr>
          <a:lstStyle/>
          <a:p>
            <a:pPr marL="285750" indent="-285750">
              <a:buFont typeface="Arial" panose="020B0604020202020204" pitchFamily="34" charset="0"/>
              <a:buChar char="•"/>
            </a:pPr>
            <a:r>
              <a:rPr lang="en-US" b="1" dirty="0"/>
              <a:t>Minor processing of the raw data includes adding a color key in the performance columns, identifying PBCS qualified aircraft with a color key and removing two unnecessary columns. </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b="1" dirty="0"/>
              <a:t>These excel reports now highlight any performance degradation for further analysis. </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b="1" dirty="0"/>
              <a:t>We have been using a number of different combined reports to assist in analysis. These include combined reports of individual tail number performance, combined reports of aircraft operator and aircraft type for the current month, and combined reports of the previous three months consolidated data to increase the number of data points available for analysis. </a:t>
            </a:r>
          </a:p>
          <a:p>
            <a:endParaRPr lang="en-NZ" dirty="0"/>
          </a:p>
        </p:txBody>
      </p:sp>
      <p:pic>
        <p:nvPicPr>
          <p:cNvPr id="5122" name="Picture 2" descr="combined report_1">
            <a:extLst>
              <a:ext uri="{FF2B5EF4-FFF2-40B4-BE49-F238E27FC236}">
                <a16:creationId xmlns:a16="http://schemas.microsoft.com/office/drawing/2014/main" id="{F9EBD9DF-A07B-4BA6-B1C9-49DA0C343D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5437" y="1159533"/>
            <a:ext cx="5953125"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3251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 name="Footer Placeholder 4"/>
          <p:cNvSpPr txBox="1">
            <a:spLocks/>
          </p:cNvSpPr>
          <p:nvPr/>
        </p:nvSpPr>
        <p:spPr>
          <a:xfrm>
            <a:off x="611560" y="6304235"/>
            <a:ext cx="2808312" cy="365125"/>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1000" kern="1200">
                <a:solidFill>
                  <a:schemeClr val="bg1"/>
                </a:solidFill>
                <a:latin typeface="+mj-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accent2">
                    <a:lumMod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accent2">
                    <a:lumMod val="50000"/>
                  </a:schemeClr>
                </a:solidFill>
                <a:latin typeface="+mj-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NZ" dirty="0"/>
              <a:t>| ISPACG FIT 27 2020</a:t>
            </a:r>
          </a:p>
        </p:txBody>
      </p:sp>
      <p:sp>
        <p:nvSpPr>
          <p:cNvPr id="672" name="Slide Number Placeholder 2"/>
          <p:cNvSpPr txBox="1">
            <a:spLocks/>
          </p:cNvSpPr>
          <p:nvPr/>
        </p:nvSpPr>
        <p:spPr>
          <a:xfrm>
            <a:off x="395536" y="6378894"/>
            <a:ext cx="405408" cy="36003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58689-BA0A-49A1-8A48-F71B8AB2D529}" type="slidenum">
              <a:rPr lang="en-NZ" sz="1000" smtClean="0">
                <a:solidFill>
                  <a:schemeClr val="bg1"/>
                </a:solidFill>
              </a:rPr>
              <a:pPr/>
              <a:t>7</a:t>
            </a:fld>
            <a:endParaRPr lang="en-NZ" sz="1000" dirty="0">
              <a:solidFill>
                <a:schemeClr val="bg1"/>
              </a:solidFill>
            </a:endParaRPr>
          </a:p>
        </p:txBody>
      </p:sp>
      <p:pic>
        <p:nvPicPr>
          <p:cNvPr id="1026" name="Picture 2" descr="COV-GN2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6675" y="6234704"/>
            <a:ext cx="903684" cy="50422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p:cNvSpPr>
            <a:spLocks noGrp="1" noChangeArrowheads="1"/>
          </p:cNvSpPr>
          <p:nvPr>
            <p:ph type="title"/>
          </p:nvPr>
        </p:nvSpPr>
        <p:spPr>
          <a:xfrm>
            <a:off x="429064" y="3344"/>
            <a:ext cx="8229600" cy="535465"/>
          </a:xfrm>
        </p:spPr>
        <p:txBody>
          <a:bodyPr>
            <a:normAutofit/>
          </a:bodyPr>
          <a:lstStyle/>
          <a:p>
            <a:r>
              <a:rPr lang="en-US" sz="2400" dirty="0"/>
              <a:t>Discussion</a:t>
            </a:r>
            <a:endParaRPr lang="en-NZ" sz="2400" dirty="0"/>
          </a:p>
        </p:txBody>
      </p:sp>
      <p:sp>
        <p:nvSpPr>
          <p:cNvPr id="3" name="TextBox 2">
            <a:extLst>
              <a:ext uri="{FF2B5EF4-FFF2-40B4-BE49-F238E27FC236}">
                <a16:creationId xmlns:a16="http://schemas.microsoft.com/office/drawing/2014/main" id="{F66E9E06-4EEB-424A-82B7-2752E27A5C24}"/>
              </a:ext>
            </a:extLst>
          </p:cNvPr>
          <p:cNvSpPr txBox="1"/>
          <p:nvPr/>
        </p:nvSpPr>
        <p:spPr>
          <a:xfrm>
            <a:off x="85726" y="590550"/>
            <a:ext cx="8886824" cy="1477328"/>
          </a:xfrm>
          <a:prstGeom prst="rect">
            <a:avLst/>
          </a:prstGeom>
          <a:noFill/>
        </p:spPr>
        <p:txBody>
          <a:bodyPr wrap="square" rtlCol="0">
            <a:spAutoFit/>
          </a:bodyPr>
          <a:lstStyle/>
          <a:p>
            <a:pPr marL="285750" indent="-285750">
              <a:buFont typeface="Arial" panose="020B0604020202020204" pitchFamily="34" charset="0"/>
              <a:buChar char="•"/>
            </a:pPr>
            <a:r>
              <a:rPr lang="en-US" b="1" dirty="0"/>
              <a:t>Individual records in the combined reports are not assessed where the number of data points is less than 100.	</a:t>
            </a:r>
          </a:p>
          <a:p>
            <a:pPr marL="285750" indent="-285750">
              <a:buFont typeface="Arial" panose="020B0604020202020204" pitchFamily="34" charset="0"/>
              <a:buChar char="•"/>
            </a:pPr>
            <a:r>
              <a:rPr lang="en-US" b="1" dirty="0"/>
              <a:t>Where records with 100 or greater data points indicate performance deterioration below ASP or ACP criteria, data is extracted from the Excel raw data files for periods where the latency exceeds requirements. Figure 3 illustrates a recent example.</a:t>
            </a:r>
            <a:endParaRPr lang="en-NZ" b="1" dirty="0"/>
          </a:p>
        </p:txBody>
      </p:sp>
      <p:pic>
        <p:nvPicPr>
          <p:cNvPr id="5" name="Picture 4">
            <a:extLst>
              <a:ext uri="{FF2B5EF4-FFF2-40B4-BE49-F238E27FC236}">
                <a16:creationId xmlns:a16="http://schemas.microsoft.com/office/drawing/2014/main" id="{8B7C1A3D-9052-400A-A1F6-0AB6F47E8C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1483" y="2254765"/>
            <a:ext cx="6276617" cy="3294703"/>
          </a:xfrm>
          <a:prstGeom prst="rect">
            <a:avLst/>
          </a:prstGeom>
        </p:spPr>
      </p:pic>
      <p:sp>
        <p:nvSpPr>
          <p:cNvPr id="6" name="TextBox 5">
            <a:extLst>
              <a:ext uri="{FF2B5EF4-FFF2-40B4-BE49-F238E27FC236}">
                <a16:creationId xmlns:a16="http://schemas.microsoft.com/office/drawing/2014/main" id="{41FDB979-96AD-4D2E-BD72-098E5CF19DBF}"/>
              </a:ext>
            </a:extLst>
          </p:cNvPr>
          <p:cNvSpPr txBox="1"/>
          <p:nvPr/>
        </p:nvSpPr>
        <p:spPr>
          <a:xfrm>
            <a:off x="1655624" y="5618999"/>
            <a:ext cx="6311789" cy="369332"/>
          </a:xfrm>
          <a:prstGeom prst="rect">
            <a:avLst/>
          </a:prstGeom>
          <a:noFill/>
        </p:spPr>
        <p:txBody>
          <a:bodyPr wrap="square" rtlCol="0">
            <a:spAutoFit/>
          </a:bodyPr>
          <a:lstStyle/>
          <a:p>
            <a:r>
              <a:rPr lang="en-AU" b="1" dirty="0"/>
              <a:t>Figure 3: Example of deterioration extracted from raw records</a:t>
            </a:r>
            <a:endParaRPr lang="en-NZ" b="1" dirty="0"/>
          </a:p>
        </p:txBody>
      </p:sp>
    </p:spTree>
    <p:extLst>
      <p:ext uri="{BB962C8B-B14F-4D97-AF65-F5344CB8AC3E}">
        <p14:creationId xmlns:p14="http://schemas.microsoft.com/office/powerpoint/2010/main" val="2182249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 name="Footer Placeholder 4"/>
          <p:cNvSpPr txBox="1">
            <a:spLocks/>
          </p:cNvSpPr>
          <p:nvPr/>
        </p:nvSpPr>
        <p:spPr>
          <a:xfrm>
            <a:off x="611560" y="6304235"/>
            <a:ext cx="2808312" cy="365125"/>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1000" kern="1200">
                <a:solidFill>
                  <a:schemeClr val="bg1"/>
                </a:solidFill>
                <a:latin typeface="+mj-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accent2">
                    <a:lumMod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accent2">
                    <a:lumMod val="50000"/>
                  </a:schemeClr>
                </a:solidFill>
                <a:latin typeface="+mj-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NZ" dirty="0"/>
              <a:t>| ISPACG FIT 27 2020</a:t>
            </a:r>
          </a:p>
        </p:txBody>
      </p:sp>
      <p:sp>
        <p:nvSpPr>
          <p:cNvPr id="672" name="Slide Number Placeholder 2"/>
          <p:cNvSpPr txBox="1">
            <a:spLocks/>
          </p:cNvSpPr>
          <p:nvPr/>
        </p:nvSpPr>
        <p:spPr>
          <a:xfrm>
            <a:off x="395536" y="6378894"/>
            <a:ext cx="405408" cy="36003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58689-BA0A-49A1-8A48-F71B8AB2D529}" type="slidenum">
              <a:rPr lang="en-NZ" sz="1000" smtClean="0">
                <a:solidFill>
                  <a:schemeClr val="bg1"/>
                </a:solidFill>
              </a:rPr>
              <a:pPr/>
              <a:t>8</a:t>
            </a:fld>
            <a:endParaRPr lang="en-NZ" sz="1000" dirty="0">
              <a:solidFill>
                <a:schemeClr val="bg1"/>
              </a:solidFill>
            </a:endParaRPr>
          </a:p>
        </p:txBody>
      </p:sp>
      <p:pic>
        <p:nvPicPr>
          <p:cNvPr id="1026" name="Picture 2" descr="COV-GN2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6675" y="6234704"/>
            <a:ext cx="903684" cy="50422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p:cNvSpPr>
            <a:spLocks noGrp="1" noChangeArrowheads="1"/>
          </p:cNvSpPr>
          <p:nvPr>
            <p:ph type="title"/>
          </p:nvPr>
        </p:nvSpPr>
        <p:spPr>
          <a:xfrm>
            <a:off x="429064" y="3344"/>
            <a:ext cx="8229600" cy="535465"/>
          </a:xfrm>
        </p:spPr>
        <p:txBody>
          <a:bodyPr>
            <a:normAutofit/>
          </a:bodyPr>
          <a:lstStyle/>
          <a:p>
            <a:r>
              <a:rPr lang="en-US" sz="2400" dirty="0"/>
              <a:t>Discussion</a:t>
            </a:r>
            <a:endParaRPr lang="en-NZ" sz="2400" dirty="0"/>
          </a:p>
        </p:txBody>
      </p:sp>
      <p:sp>
        <p:nvSpPr>
          <p:cNvPr id="2" name="TextBox 1">
            <a:extLst>
              <a:ext uri="{FF2B5EF4-FFF2-40B4-BE49-F238E27FC236}">
                <a16:creationId xmlns:a16="http://schemas.microsoft.com/office/drawing/2014/main" id="{D3C7B30C-DACB-409B-B805-5305156CC331}"/>
              </a:ext>
            </a:extLst>
          </p:cNvPr>
          <p:cNvSpPr txBox="1"/>
          <p:nvPr/>
        </p:nvSpPr>
        <p:spPr>
          <a:xfrm>
            <a:off x="95250" y="676275"/>
            <a:ext cx="8915400" cy="5078313"/>
          </a:xfrm>
          <a:prstGeom prst="rect">
            <a:avLst/>
          </a:prstGeom>
          <a:noFill/>
        </p:spPr>
        <p:txBody>
          <a:bodyPr wrap="square" rtlCol="0">
            <a:spAutoFit/>
          </a:bodyPr>
          <a:lstStyle/>
          <a:p>
            <a:pPr marL="285750" indent="-285750">
              <a:buFont typeface="Arial" panose="020B0604020202020204" pitchFamily="34" charset="0"/>
              <a:buChar char="•"/>
            </a:pPr>
            <a:r>
              <a:rPr lang="en-US" b="1" dirty="0"/>
              <a:t>The extracted raw data records are then assessed, and an action plan developed. For the data illustrated in Figure 3 this was:</a:t>
            </a:r>
            <a:endParaRPr lang="en-NZ" b="1" dirty="0"/>
          </a:p>
          <a:p>
            <a:r>
              <a:rPr lang="en-US" dirty="0"/>
              <a:t> </a:t>
            </a:r>
            <a:endParaRPr lang="en-NZ" dirty="0"/>
          </a:p>
          <a:p>
            <a:r>
              <a:rPr lang="en-US" b="1" i="1" dirty="0"/>
              <a:t>Assessment: </a:t>
            </a:r>
            <a:endParaRPr lang="en-NZ" b="1" i="1" dirty="0"/>
          </a:p>
          <a:p>
            <a:r>
              <a:rPr lang="en-US" b="1" i="1" dirty="0"/>
              <a:t>Data analysis shows significant latency delays when transitioning between satellite RGS 21/22 January and 7 February and at initial contract establishment on 22 January”</a:t>
            </a:r>
            <a:endParaRPr lang="en-NZ" b="1" i="1" dirty="0"/>
          </a:p>
          <a:p>
            <a:r>
              <a:rPr lang="en-US" b="1" i="1" dirty="0"/>
              <a:t> </a:t>
            </a:r>
            <a:endParaRPr lang="en-NZ" b="1" i="1" dirty="0"/>
          </a:p>
          <a:p>
            <a:r>
              <a:rPr lang="en-US" b="1" i="1" dirty="0"/>
              <a:t>Action Plan:</a:t>
            </a:r>
            <a:endParaRPr lang="en-NZ" b="1" i="1" dirty="0"/>
          </a:p>
          <a:p>
            <a:pPr lvl="0"/>
            <a:r>
              <a:rPr lang="en-US" b="1" i="1" dirty="0"/>
              <a:t>1. 16/3 Raise FANS PR to investigate (ACNZ_2020_04).</a:t>
            </a:r>
            <a:endParaRPr lang="en-NZ" b="1" i="1" dirty="0"/>
          </a:p>
          <a:p>
            <a:pPr lvl="0"/>
            <a:r>
              <a:rPr lang="en-US" b="1" i="1" dirty="0"/>
              <a:t>2. Obtain Oakland performance for this tail on the same dates.</a:t>
            </a:r>
            <a:endParaRPr lang="en-NZ" b="1" i="1" dirty="0"/>
          </a:p>
          <a:p>
            <a:pPr lvl="0"/>
            <a:r>
              <a:rPr lang="en-US" b="1" i="1" dirty="0"/>
              <a:t>3. Wait for Oakland feedback before action on ASP below 95% normal operating. A bad day at the office on 22/1 has skewed performance. If Oakland results OK recommend monitor only at this stage.</a:t>
            </a:r>
          </a:p>
          <a:p>
            <a:pPr lvl="0"/>
            <a:endParaRPr lang="en-US" b="1" i="1" dirty="0"/>
          </a:p>
          <a:p>
            <a:pPr marL="285750" indent="-285750">
              <a:buFont typeface="Arial" panose="020B0604020202020204" pitchFamily="34" charset="0"/>
              <a:buChar char="•"/>
            </a:pPr>
            <a:r>
              <a:rPr lang="en-US" b="1" dirty="0"/>
              <a:t>The performance degradations assessed each month are consolidated into a report for the CAA. The NZZO June report is attached to the IP as Attachment 1.</a:t>
            </a:r>
            <a:endParaRPr lang="en-NZ" b="1" dirty="0"/>
          </a:p>
          <a:p>
            <a:pPr lvl="0"/>
            <a:endParaRPr lang="en-NZ" b="1" dirty="0"/>
          </a:p>
          <a:p>
            <a:endParaRPr lang="en-NZ" dirty="0"/>
          </a:p>
        </p:txBody>
      </p:sp>
    </p:spTree>
    <p:extLst>
      <p:ext uri="{BB962C8B-B14F-4D97-AF65-F5344CB8AC3E}">
        <p14:creationId xmlns:p14="http://schemas.microsoft.com/office/powerpoint/2010/main" val="14535479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 name="Footer Placeholder 4"/>
          <p:cNvSpPr txBox="1">
            <a:spLocks/>
          </p:cNvSpPr>
          <p:nvPr/>
        </p:nvSpPr>
        <p:spPr>
          <a:xfrm>
            <a:off x="611560" y="6304235"/>
            <a:ext cx="2808312" cy="365125"/>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1000" kern="1200">
                <a:solidFill>
                  <a:schemeClr val="bg1"/>
                </a:solidFill>
                <a:latin typeface="+mj-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accent2">
                    <a:lumMod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accent2">
                    <a:lumMod val="50000"/>
                  </a:schemeClr>
                </a:solidFill>
                <a:latin typeface="+mj-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NZ" dirty="0"/>
              <a:t>| ISPACG FIT 27 2020</a:t>
            </a:r>
          </a:p>
        </p:txBody>
      </p:sp>
      <p:sp>
        <p:nvSpPr>
          <p:cNvPr id="672" name="Slide Number Placeholder 2"/>
          <p:cNvSpPr txBox="1">
            <a:spLocks/>
          </p:cNvSpPr>
          <p:nvPr/>
        </p:nvSpPr>
        <p:spPr>
          <a:xfrm>
            <a:off x="395536" y="6378894"/>
            <a:ext cx="405408" cy="36003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58689-BA0A-49A1-8A48-F71B8AB2D529}" type="slidenum">
              <a:rPr lang="en-NZ" sz="1000" smtClean="0">
                <a:solidFill>
                  <a:schemeClr val="bg1"/>
                </a:solidFill>
              </a:rPr>
              <a:pPr/>
              <a:t>9</a:t>
            </a:fld>
            <a:endParaRPr lang="en-NZ" sz="1000" dirty="0">
              <a:solidFill>
                <a:schemeClr val="bg1"/>
              </a:solidFill>
            </a:endParaRPr>
          </a:p>
        </p:txBody>
      </p:sp>
      <p:pic>
        <p:nvPicPr>
          <p:cNvPr id="1026" name="Picture 2" descr="COV-GN2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6675" y="6234704"/>
            <a:ext cx="903684" cy="50422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p:cNvSpPr>
            <a:spLocks noGrp="1" noChangeArrowheads="1"/>
          </p:cNvSpPr>
          <p:nvPr>
            <p:ph type="title"/>
          </p:nvPr>
        </p:nvSpPr>
        <p:spPr>
          <a:xfrm>
            <a:off x="429064" y="3344"/>
            <a:ext cx="8229600" cy="535465"/>
          </a:xfrm>
        </p:spPr>
        <p:txBody>
          <a:bodyPr>
            <a:normAutofit/>
          </a:bodyPr>
          <a:lstStyle/>
          <a:p>
            <a:r>
              <a:rPr lang="en-US" sz="2400" dirty="0"/>
              <a:t>Discussion</a:t>
            </a:r>
            <a:endParaRPr lang="en-NZ" sz="2400" dirty="0"/>
          </a:p>
        </p:txBody>
      </p:sp>
      <p:sp>
        <p:nvSpPr>
          <p:cNvPr id="2" name="TextBox 1">
            <a:extLst>
              <a:ext uri="{FF2B5EF4-FFF2-40B4-BE49-F238E27FC236}">
                <a16:creationId xmlns:a16="http://schemas.microsoft.com/office/drawing/2014/main" id="{E15379A6-7FCF-493F-B19B-F856B7FEE94F}"/>
              </a:ext>
            </a:extLst>
          </p:cNvPr>
          <p:cNvSpPr txBox="1"/>
          <p:nvPr/>
        </p:nvSpPr>
        <p:spPr>
          <a:xfrm>
            <a:off x="0" y="531815"/>
            <a:ext cx="9144000" cy="1292662"/>
          </a:xfrm>
          <a:prstGeom prst="rect">
            <a:avLst/>
          </a:prstGeom>
          <a:noFill/>
        </p:spPr>
        <p:txBody>
          <a:bodyPr wrap="square" rtlCol="0">
            <a:spAutoFit/>
          </a:bodyPr>
          <a:lstStyle/>
          <a:p>
            <a:pPr marL="285750" indent="-285750">
              <a:buFont typeface="Arial" panose="020B0604020202020204" pitchFamily="34" charset="0"/>
              <a:buChar char="•"/>
            </a:pPr>
            <a:r>
              <a:rPr lang="en-US" sz="2000" b="1" dirty="0"/>
              <a:t>In addition to monitoring RCP240/RSP180 availability is monitored by maintaining a monthly record of notified CSP outages and an assessment as to operational impact as shown below for June 2020.</a:t>
            </a:r>
            <a:endParaRPr lang="en-NZ" sz="2000" b="1" dirty="0"/>
          </a:p>
          <a:p>
            <a:endParaRPr lang="en-NZ" dirty="0"/>
          </a:p>
        </p:txBody>
      </p:sp>
      <p:pic>
        <p:nvPicPr>
          <p:cNvPr id="6146" name="Picture 2" descr="availability">
            <a:extLst>
              <a:ext uri="{FF2B5EF4-FFF2-40B4-BE49-F238E27FC236}">
                <a16:creationId xmlns:a16="http://schemas.microsoft.com/office/drawing/2014/main" id="{8C742E75-0229-46DD-B986-3E804D6B06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928" y="1670408"/>
            <a:ext cx="8783871" cy="891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E2DD3CE0-9A6F-42D0-8E7C-44C396FEF541}"/>
              </a:ext>
            </a:extLst>
          </p:cNvPr>
          <p:cNvSpPr txBox="1"/>
          <p:nvPr/>
        </p:nvSpPr>
        <p:spPr>
          <a:xfrm>
            <a:off x="75963" y="2889107"/>
            <a:ext cx="8935799" cy="3447098"/>
          </a:xfrm>
          <a:prstGeom prst="rect">
            <a:avLst/>
          </a:prstGeom>
          <a:noFill/>
        </p:spPr>
        <p:txBody>
          <a:bodyPr wrap="square" rtlCol="0">
            <a:spAutoFit/>
          </a:bodyPr>
          <a:lstStyle/>
          <a:p>
            <a:pPr marL="285750" indent="-285750">
              <a:buFont typeface="Arial" panose="020B0604020202020204" pitchFamily="34" charset="0"/>
              <a:buChar char="•"/>
            </a:pPr>
            <a:r>
              <a:rPr lang="en-US" sz="2000" b="1" dirty="0"/>
              <a:t>Most FANS problem reports raised by NZZO come about through the monthly PBCS performance monitoring process and are always accompanied by the appropriate data points and investigation carried out by Airways to facilitate the CRA investigation.</a:t>
            </a:r>
          </a:p>
          <a:p>
            <a:pPr marL="285750" indent="-285750">
              <a:buFont typeface="Arial" panose="020B0604020202020204" pitchFamily="34" charset="0"/>
              <a:buChar char="•"/>
            </a:pPr>
            <a:endParaRPr lang="en-US" sz="2000" b="1" dirty="0"/>
          </a:p>
          <a:p>
            <a:pPr marL="285750" indent="-285750">
              <a:buFont typeface="Arial" panose="020B0604020202020204" pitchFamily="34" charset="0"/>
              <a:buChar char="•"/>
            </a:pPr>
            <a:r>
              <a:rPr lang="en-US" sz="2000" b="1" dirty="0"/>
              <a:t>In addition to monthly performance reports Airways provides PBCS performance data to ISPACG for the ISPACG annual report to ICAO, and to the FAA who consolidate performance reports for the CRA website. The PBCS analysis website is regularly used within Airways to review PBCS performance and update our operators on performance when requested.</a:t>
            </a:r>
            <a:endParaRPr lang="en-NZ" sz="2000" b="1" dirty="0"/>
          </a:p>
          <a:p>
            <a:endParaRPr lang="en-NZ" dirty="0"/>
          </a:p>
        </p:txBody>
      </p:sp>
    </p:spTree>
    <p:extLst>
      <p:ext uri="{BB962C8B-B14F-4D97-AF65-F5344CB8AC3E}">
        <p14:creationId xmlns:p14="http://schemas.microsoft.com/office/powerpoint/2010/main" val="4081289017"/>
      </p:ext>
    </p:extLst>
  </p:cSld>
  <p:clrMapOvr>
    <a:masterClrMapping/>
  </p:clrMapOvr>
</p:sld>
</file>

<file path=ppt/theme/theme1.xml><?xml version="1.0" encoding="utf-8"?>
<a:theme xmlns:a="http://schemas.openxmlformats.org/drawingml/2006/main" name="Airways_PPT_template">
  <a:themeElements>
    <a:clrScheme name="Airways">
      <a:dk1>
        <a:sysClr val="windowText" lastClr="000000"/>
      </a:dk1>
      <a:lt1>
        <a:srgbClr val="FFFFFF"/>
      </a:lt1>
      <a:dk2>
        <a:srgbClr val="1F497D"/>
      </a:dk2>
      <a:lt2>
        <a:srgbClr val="DDD9C3"/>
      </a:lt2>
      <a:accent1>
        <a:srgbClr val="00ABDF"/>
      </a:accent1>
      <a:accent2>
        <a:srgbClr val="8A8B84"/>
      </a:accent2>
      <a:accent3>
        <a:srgbClr val="A8A9A4"/>
      </a:accent3>
      <a:accent4>
        <a:srgbClr val="892A8A"/>
      </a:accent4>
      <a:accent5>
        <a:srgbClr val="12D4BD"/>
      </a:accent5>
      <a:accent6>
        <a:srgbClr val="0000FF"/>
      </a:accent6>
      <a:hlink>
        <a:srgbClr val="0000FF"/>
      </a:hlink>
      <a:folHlink>
        <a:srgbClr val="800080"/>
      </a:folHlink>
    </a:clrScheme>
    <a:fontScheme name="Airways">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ACE08D9C5F9854CBCE550B5AC681056" ma:contentTypeVersion="10" ma:contentTypeDescription="Create a new document." ma:contentTypeScope="" ma:versionID="b9dfa7172b22f43f15f8d52898be3227">
  <xsd:schema xmlns:xsd="http://www.w3.org/2001/XMLSchema" xmlns:xs="http://www.w3.org/2001/XMLSchema" xmlns:p="http://schemas.microsoft.com/office/2006/metadata/properties" xmlns:ns3="84c507cd-6470-44da-a1b1-93791627e627" targetNamespace="http://schemas.microsoft.com/office/2006/metadata/properties" ma:root="true" ma:fieldsID="fb762b7f80d4fc4dec56e42b6facfa4a" ns3:_="">
    <xsd:import namespace="84c507cd-6470-44da-a1b1-93791627e627"/>
    <xsd:element name="properties">
      <xsd:complexType>
        <xsd:sequence>
          <xsd:element name="documentManagement">
            <xsd:complexType>
              <xsd:all>
                <xsd:element ref="ns3:MediaServiceMetadata" minOccurs="0"/>
                <xsd:element ref="ns3:MediaServiceFastMetadata" minOccurs="0"/>
                <xsd:element ref="ns3:MediaServiceEventHashCode" minOccurs="0"/>
                <xsd:element ref="ns3:MediaServiceGenerationTime" minOccurs="0"/>
                <xsd:element ref="ns3:MediaServiceAutoTags" minOccurs="0"/>
                <xsd:element ref="ns3:MediaServiceDateTaken" minOccurs="0"/>
                <xsd:element ref="ns3:MediaServiceOCR"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c507cd-6470-44da-a1b1-93791627e6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0" nillable="true" ma:displayName="MediaServiceEventHashCode" ma:hidden="true" ma:internalName="MediaServiceEventHashCode"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E21A0EA-70D9-4532-8CC0-8525FD32DC7E}">
  <ds:schemaRefs>
    <ds:schemaRef ds:uri="http://schemas.microsoft.com/sharepoint/v3/contenttype/forms"/>
  </ds:schemaRefs>
</ds:datastoreItem>
</file>

<file path=customXml/itemProps2.xml><?xml version="1.0" encoding="utf-8"?>
<ds:datastoreItem xmlns:ds="http://schemas.openxmlformats.org/officeDocument/2006/customXml" ds:itemID="{97A6F222-A6B0-4047-B83E-77802D785B22}">
  <ds:schemaRefs>
    <ds:schemaRef ds:uri="http://schemas.microsoft.com/office/2006/metadata/properties"/>
    <ds:schemaRef ds:uri="http://www.w3.org/XML/1998/namespace"/>
    <ds:schemaRef ds:uri="http://purl.org/dc/terms/"/>
    <ds:schemaRef ds:uri="84c507cd-6470-44da-a1b1-93791627e627"/>
    <ds:schemaRef ds:uri="http://schemas.microsoft.com/office/2006/documentManagement/types"/>
    <ds:schemaRef ds:uri="http://schemas.microsoft.com/office/infopath/2007/PartnerControls"/>
    <ds:schemaRef ds:uri="http://schemas.openxmlformats.org/package/2006/metadata/core-properties"/>
    <ds:schemaRef ds:uri="http://purl.org/dc/dcmitype/"/>
    <ds:schemaRef ds:uri="http://purl.org/dc/elements/1.1/"/>
  </ds:schemaRefs>
</ds:datastoreItem>
</file>

<file path=customXml/itemProps3.xml><?xml version="1.0" encoding="utf-8"?>
<ds:datastoreItem xmlns:ds="http://schemas.openxmlformats.org/officeDocument/2006/customXml" ds:itemID="{73017103-2468-4913-AD39-CADDD4592E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4c507cd-6470-44da-a1b1-93791627e62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Airways_PPT_template</Template>
  <TotalTime>8624</TotalTime>
  <Words>910</Words>
  <Application>Microsoft Office PowerPoint</Application>
  <PresentationFormat>On-screen Show (4:3)</PresentationFormat>
  <Paragraphs>79</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Airways_PPT_template</vt:lpstr>
      <vt:lpstr>Agenda Item #6 – IP NZ1 PBCS post-implementation monitoring</vt:lpstr>
      <vt:lpstr>Summary</vt:lpstr>
      <vt:lpstr>Introduction</vt:lpstr>
      <vt:lpstr>Discussion</vt:lpstr>
      <vt:lpstr>Discussion</vt:lpstr>
      <vt:lpstr>Discussion</vt:lpstr>
      <vt:lpstr>Discussion</vt:lpstr>
      <vt:lpstr>Discussion</vt:lpstr>
      <vt:lpstr>Discussion</vt:lpstr>
      <vt:lpstr>Thank you</vt:lpstr>
    </vt:vector>
  </TitlesOfParts>
  <Company>Airways New Zealand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no image</dc:title>
  <dc:creator>Radford, Paul</dc:creator>
  <cp:lastModifiedBy>Radford, Paul</cp:lastModifiedBy>
  <cp:revision>178</cp:revision>
  <dcterms:created xsi:type="dcterms:W3CDTF">2013-06-21T21:52:43Z</dcterms:created>
  <dcterms:modified xsi:type="dcterms:W3CDTF">2020-07-25T22:29:12Z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0x0101001ACE08D9C5F9854CBCE550B5AC681056</vt:lpwstr>
  </property>
  <property fmtid="{D5CDD505-2E9C-101B-9397-08002B2CF9AE}" pid="3" name="_dlc_DocIdItemGuid">
    <vt:lpwstr>17d0431a-94f0-4f75-9e03-79d1e501600f</vt:lpwstr>
  </property>
</Properties>
</file>