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91" r:id="rId1"/>
    <p:sldMasterId id="2147483692" r:id="rId2"/>
    <p:sldMasterId id="2147483693" r:id="rId3"/>
  </p:sldMasterIdLst>
  <p:notesMasterIdLst>
    <p:notesMasterId r:id="rId2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Lst>
  <p:sldSz cx="12192000" cy="6858000"/>
  <p:notesSz cx="6858000" cy="9144000"/>
  <p:embeddedFontLst>
    <p:embeddedFont>
      <p:font typeface="Arial Black" panose="020B0A04020102020204" pitchFamily="34" charset="0"/>
      <p:regular r:id="rId25"/>
      <p:bold r:id="rId26"/>
    </p:embeddedFont>
    <p:embeddedFont>
      <p:font typeface="Calibri" panose="020F0502020204030204" pitchFamily="34" charset="0"/>
      <p:regular r:id="rId27"/>
      <p:bold r:id="rId28"/>
      <p:italic r:id="rId29"/>
      <p:boldItalic r:id="rId30"/>
    </p:embeddedFont>
    <p:embeddedFont>
      <p:font typeface="Cambria Math" panose="02040503050406030204" pitchFamily="18" charset="0"/>
      <p:regular r:id="rId31"/>
    </p:embeddedFont>
    <p:embeddedFont>
      <p:font typeface="Century Gothic" panose="020B0502020202020204" pitchFamily="34" charset="0"/>
      <p:regular r:id="rId32"/>
      <p:bold r:id="rId33"/>
      <p:italic r:id="rId34"/>
      <p:boldItalic r:id="rId35"/>
    </p:embeddedFont>
    <p:embeddedFont>
      <p:font typeface="Century Schoolbook" panose="02040604050505020304" pitchFamily="18" charset="0"/>
      <p:regular r:id="rId36"/>
      <p:bold r:id="rId37"/>
      <p:italic r:id="rId38"/>
      <p:boldItalic r:id="rId39"/>
    </p:embeddedFont>
    <p:embeddedFont>
      <p:font typeface="Roboto" panose="020000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42e26c733b_0_451:notes"/>
          <p:cNvSpPr>
            <a:spLocks noGrp="1" noRot="1" noChangeAspect="1"/>
          </p:cNvSpPr>
          <p:nvPr>
            <p:ph type="sldImg" idx="2"/>
          </p:nvPr>
        </p:nvSpPr>
        <p:spPr>
          <a:xfrm>
            <a:off x="670891" y="1124262"/>
            <a:ext cx="5367000" cy="3035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g242e26c733b_0_451:notes"/>
          <p:cNvSpPr txBox="1">
            <a:spLocks noGrp="1"/>
          </p:cNvSpPr>
          <p:nvPr>
            <p:ph type="body" idx="1"/>
          </p:nvPr>
        </p:nvSpPr>
        <p:spPr>
          <a:xfrm>
            <a:off x="670891" y="4328410"/>
            <a:ext cx="5367000" cy="3541500"/>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Clr>
                <a:schemeClr val="dk1"/>
              </a:buClr>
              <a:buSzPts val="1200"/>
              <a:buFont typeface="Calibri"/>
              <a:buNone/>
            </a:pPr>
            <a:endParaRPr sz="1400"/>
          </a:p>
        </p:txBody>
      </p:sp>
      <p:sp>
        <p:nvSpPr>
          <p:cNvPr id="751" name="Google Shape;751;g242e26c733b_0_451:notes"/>
          <p:cNvSpPr txBox="1">
            <a:spLocks noGrp="1"/>
          </p:cNvSpPr>
          <p:nvPr>
            <p:ph type="sldNum" idx="12"/>
          </p:nvPr>
        </p:nvSpPr>
        <p:spPr>
          <a:xfrm>
            <a:off x="3800165" y="8542832"/>
            <a:ext cx="2907300" cy="451200"/>
          </a:xfrm>
          <a:prstGeom prst="rect">
            <a:avLst/>
          </a:prstGeom>
          <a:noFill/>
          <a:ln>
            <a:noFill/>
          </a:ln>
        </p:spPr>
        <p:txBody>
          <a:bodyPr spcFirstLastPara="1" wrap="square" lIns="89600" tIns="44800" rIns="89600" bIns="448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400"/>
              <a:t>10</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78d9bfafd4_0_30:notes"/>
          <p:cNvSpPr>
            <a:spLocks noGrp="1" noRot="1" noChangeAspect="1"/>
          </p:cNvSpPr>
          <p:nvPr>
            <p:ph type="sldImg" idx="2"/>
          </p:nvPr>
        </p:nvSpPr>
        <p:spPr>
          <a:xfrm>
            <a:off x="670891" y="1124262"/>
            <a:ext cx="5367000" cy="3035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g278d9bfafd4_0_30:notes"/>
          <p:cNvSpPr txBox="1">
            <a:spLocks noGrp="1"/>
          </p:cNvSpPr>
          <p:nvPr>
            <p:ph type="body" idx="1"/>
          </p:nvPr>
        </p:nvSpPr>
        <p:spPr>
          <a:xfrm>
            <a:off x="670891" y="4328410"/>
            <a:ext cx="5367000" cy="3541500"/>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Clr>
                <a:schemeClr val="dk1"/>
              </a:buClr>
              <a:buSzPts val="1200"/>
              <a:buFont typeface="Calibri"/>
              <a:buNone/>
            </a:pPr>
            <a:endParaRPr sz="1400"/>
          </a:p>
        </p:txBody>
      </p:sp>
      <p:sp>
        <p:nvSpPr>
          <p:cNvPr id="769" name="Google Shape;769;g278d9bfafd4_0_30:notes"/>
          <p:cNvSpPr txBox="1">
            <a:spLocks noGrp="1"/>
          </p:cNvSpPr>
          <p:nvPr>
            <p:ph type="sldNum" idx="12"/>
          </p:nvPr>
        </p:nvSpPr>
        <p:spPr>
          <a:xfrm>
            <a:off x="3800165" y="8542832"/>
            <a:ext cx="2907300" cy="451200"/>
          </a:xfrm>
          <a:prstGeom prst="rect">
            <a:avLst/>
          </a:prstGeom>
          <a:noFill/>
          <a:ln>
            <a:noFill/>
          </a:ln>
        </p:spPr>
        <p:txBody>
          <a:bodyPr spcFirstLastPara="1" wrap="square" lIns="89600" tIns="44800" rIns="89600" bIns="448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400"/>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149b31a55a0_0_345:notes"/>
          <p:cNvSpPr txBox="1">
            <a:spLocks noGrp="1"/>
          </p:cNvSpPr>
          <p:nvPr>
            <p:ph type="body" idx="1"/>
          </p:nvPr>
        </p:nvSpPr>
        <p:spPr>
          <a:xfrm>
            <a:off x="685800" y="4400550"/>
            <a:ext cx="5486400" cy="3600600"/>
          </a:xfrm>
          <a:prstGeom prst="rect">
            <a:avLst/>
          </a:prstGeom>
          <a:noFill/>
          <a:ln>
            <a:noFill/>
          </a:ln>
        </p:spPr>
        <p:txBody>
          <a:bodyPr spcFirstLastPara="1" wrap="square" lIns="91250" tIns="45600" rIns="91250" bIns="45600" anchor="t" anchorCtr="0">
            <a:noAutofit/>
          </a:bodyPr>
          <a:lstStyle/>
          <a:p>
            <a:pPr marL="0" lvl="0" indent="0" algn="l" rtl="0">
              <a:lnSpc>
                <a:spcPct val="100000"/>
              </a:lnSpc>
              <a:spcBef>
                <a:spcPts val="0"/>
              </a:spcBef>
              <a:spcAft>
                <a:spcPts val="0"/>
              </a:spcAft>
              <a:buSzPts val="1400"/>
              <a:buNone/>
            </a:pPr>
            <a:endParaRPr/>
          </a:p>
        </p:txBody>
      </p:sp>
      <p:sp>
        <p:nvSpPr>
          <p:cNvPr id="777" name="Google Shape;777;g149b31a55a0_0_3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117dceabfda_0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117dceabfda_0_2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g117dceabfda_0_2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67fa494b9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67fa494b9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g1167fa494b9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9" name="Google Shape;81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278d9bfafd4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278d9bfafd4_0_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g278d9bfafd4_0_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78d9bfafd4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278d9bfafd4_0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7" name="Google Shape;847;g278d9bfafd4_0_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278d9bfafd4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278d9bfafd4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4" name="Google Shape;854;g278d9bfafd4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242e26c733b_0_469:notes"/>
          <p:cNvSpPr>
            <a:spLocks noGrp="1" noRot="1" noChangeAspect="1"/>
          </p:cNvSpPr>
          <p:nvPr>
            <p:ph type="sldImg" idx="2"/>
          </p:nvPr>
        </p:nvSpPr>
        <p:spPr>
          <a:xfrm>
            <a:off x="670891" y="1124262"/>
            <a:ext cx="5367000" cy="3035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g242e26c733b_0_469:notes"/>
          <p:cNvSpPr txBox="1">
            <a:spLocks noGrp="1"/>
          </p:cNvSpPr>
          <p:nvPr>
            <p:ph type="body" idx="1"/>
          </p:nvPr>
        </p:nvSpPr>
        <p:spPr>
          <a:xfrm>
            <a:off x="670891" y="4328410"/>
            <a:ext cx="5367000" cy="3541500"/>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Clr>
                <a:schemeClr val="dk1"/>
              </a:buClr>
              <a:buSzPts val="1200"/>
              <a:buFont typeface="Calibri"/>
              <a:buNone/>
            </a:pPr>
            <a:endParaRPr sz="1400"/>
          </a:p>
        </p:txBody>
      </p:sp>
      <p:sp>
        <p:nvSpPr>
          <p:cNvPr id="861" name="Google Shape;861;g242e26c733b_0_469:notes"/>
          <p:cNvSpPr txBox="1">
            <a:spLocks noGrp="1"/>
          </p:cNvSpPr>
          <p:nvPr>
            <p:ph type="sldNum" idx="12"/>
          </p:nvPr>
        </p:nvSpPr>
        <p:spPr>
          <a:xfrm>
            <a:off x="3800165" y="8542832"/>
            <a:ext cx="2907300" cy="451200"/>
          </a:xfrm>
          <a:prstGeom prst="rect">
            <a:avLst/>
          </a:prstGeom>
          <a:noFill/>
          <a:ln>
            <a:noFill/>
          </a:ln>
        </p:spPr>
        <p:txBody>
          <a:bodyPr spcFirstLastPara="1" wrap="square" lIns="89600" tIns="44800" rIns="89600" bIns="448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sz="1400"/>
              <a:t>19</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134b7df93b_0_3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134b7df93b_0_3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g2134b7df93b_0_3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1167fa494b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1167fa494b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9" name="Google Shape;869;g1167fa494b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12a8ef6617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12a8ef6617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g112a8ef6617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42e26c733b_0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242e26c733b_0_3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g242e26c733b_0_3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42e26c733b_0_402: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g242e26c733b_0_402: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279400" lvl="0" indent="-203200" algn="l" rtl="0">
              <a:spcBef>
                <a:spcPts val="1000"/>
              </a:spcBef>
              <a:spcAft>
                <a:spcPts val="0"/>
              </a:spcAft>
              <a:buClr>
                <a:schemeClr val="dk1"/>
              </a:buClr>
              <a:buSzPts val="1200"/>
              <a:buFont typeface="Arial"/>
              <a:buNone/>
            </a:pPr>
            <a:endParaRPr sz="1400"/>
          </a:p>
        </p:txBody>
      </p:sp>
      <p:sp>
        <p:nvSpPr>
          <p:cNvPr id="669" name="Google Shape;669;g242e26c733b_0_402:notes"/>
          <p:cNvSpPr txBox="1">
            <a:spLocks noGrp="1"/>
          </p:cNvSpPr>
          <p:nvPr>
            <p:ph type="sldNum" idx="12"/>
          </p:nvPr>
        </p:nvSpPr>
        <p:spPr>
          <a:xfrm>
            <a:off x="3884613" y="8685213"/>
            <a:ext cx="2971800" cy="4587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US" sz="1400"/>
              <a:t>5</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42e26c733b_0_4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g242e26c733b_0_4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42e26c733b_0_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242e26c733b_0_4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78d9bfafd4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278d9bfafd4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g278d9bfafd4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134b7df93b_0_5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2134b7df93b_0_5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2" name="Google Shape;742;g2134b7df93b_0_5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8.png"/><Relationship Id="rId2" Type="http://schemas.openxmlformats.org/officeDocument/2006/relationships/image" Target="../media/image29.jp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1010194" y="2413007"/>
            <a:ext cx="10180320" cy="178021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F8F8F8"/>
              </a:buClr>
              <a:buSzPts val="6000"/>
              <a:buFont typeface="Arial"/>
              <a:buNone/>
              <a:defRPr sz="6000">
                <a:solidFill>
                  <a:srgbClr val="F8F8F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body" idx="1"/>
          </p:nvPr>
        </p:nvSpPr>
        <p:spPr>
          <a:xfrm>
            <a:off x="933451" y="5016388"/>
            <a:ext cx="10420349" cy="714058"/>
          </a:xfrm>
          <a:prstGeom prst="rect">
            <a:avLst/>
          </a:prstGeom>
          <a:noFill/>
          <a:ln>
            <a:noFill/>
          </a:ln>
        </p:spPr>
        <p:txBody>
          <a:bodyPr spcFirstLastPara="1" wrap="square" lIns="91425" tIns="45700" rIns="91425" bIns="45700" anchor="t" anchorCtr="0">
            <a:noAutofit/>
          </a:bodyPr>
          <a:lstStyle>
            <a:lvl1pPr marL="457200" lvl="0" indent="-228600" algn="ctr">
              <a:lnSpc>
                <a:spcPct val="180000"/>
              </a:lnSpc>
              <a:spcBef>
                <a:spcPts val="1000"/>
              </a:spcBef>
              <a:spcAft>
                <a:spcPts val="0"/>
              </a:spcAft>
              <a:buClr>
                <a:srgbClr val="004B8D"/>
              </a:buClr>
              <a:buSzPts val="1200"/>
              <a:buNone/>
              <a:defRPr sz="1200" b="0">
                <a:solidFill>
                  <a:srgbClr val="004B8D"/>
                </a:solidFill>
                <a:latin typeface="Arial Black"/>
                <a:ea typeface="Arial Black"/>
                <a:cs typeface="Arial Black"/>
                <a:sym typeface="Arial Black"/>
              </a:defRPr>
            </a:lvl1pPr>
            <a:lvl2pPr marL="914400" lvl="1" indent="-228600" algn="ctr">
              <a:lnSpc>
                <a:spcPct val="90000"/>
              </a:lnSpc>
              <a:spcBef>
                <a:spcPts val="500"/>
              </a:spcBef>
              <a:spcAft>
                <a:spcPts val="0"/>
              </a:spcAft>
              <a:buClr>
                <a:schemeClr val="dk1"/>
              </a:buClr>
              <a:buSzPts val="1600"/>
              <a:buNone/>
              <a:defRPr/>
            </a:lvl2pPr>
            <a:lvl3pPr marL="1371600" lvl="2" indent="-228600" algn="ctr">
              <a:lnSpc>
                <a:spcPct val="90000"/>
              </a:lnSpc>
              <a:spcBef>
                <a:spcPts val="500"/>
              </a:spcBef>
              <a:spcAft>
                <a:spcPts val="0"/>
              </a:spcAft>
              <a:buClr>
                <a:schemeClr val="dk1"/>
              </a:buClr>
              <a:buSzPts val="1600"/>
              <a:buNone/>
              <a:defRPr/>
            </a:lvl3pPr>
            <a:lvl4pPr marL="1828800" lvl="3" indent="-228600" algn="ctr">
              <a:lnSpc>
                <a:spcPct val="90000"/>
              </a:lnSpc>
              <a:spcBef>
                <a:spcPts val="500"/>
              </a:spcBef>
              <a:spcAft>
                <a:spcPts val="0"/>
              </a:spcAft>
              <a:buClr>
                <a:schemeClr val="dk1"/>
              </a:buClr>
              <a:buSzPts val="1600"/>
              <a:buNone/>
              <a:defRPr/>
            </a:lvl4pPr>
            <a:lvl5pPr marL="2286000" lvl="4" indent="-228600" algn="ctr">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 name="Google Shape;19;p2"/>
          <p:cNvCxnSpPr/>
          <p:nvPr/>
        </p:nvCxnSpPr>
        <p:spPr>
          <a:xfrm>
            <a:off x="914400" y="6297039"/>
            <a:ext cx="10363200" cy="0"/>
          </a:xfrm>
          <a:prstGeom prst="straightConnector1">
            <a:avLst/>
          </a:prstGeom>
          <a:noFill/>
          <a:ln w="9525" cap="flat" cmpd="sng">
            <a:solidFill>
              <a:srgbClr val="595A59"/>
            </a:solidFill>
            <a:prstDash val="solid"/>
            <a:miter lim="800000"/>
            <a:headEnd type="none" w="sm" len="sm"/>
            <a:tailEnd type="none" w="sm" len="sm"/>
          </a:ln>
        </p:spPr>
      </p:cxnSp>
      <p:sp>
        <p:nvSpPr>
          <p:cNvPr id="20" name="Google Shape;20;p2"/>
          <p:cNvSpPr txBox="1">
            <a:spLocks noGrp="1"/>
          </p:cNvSpPr>
          <p:nvPr>
            <p:ph type="body" idx="2"/>
          </p:nvPr>
        </p:nvSpPr>
        <p:spPr>
          <a:xfrm>
            <a:off x="7778423" y="6583680"/>
            <a:ext cx="3324969" cy="15044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rgbClr val="004B8D"/>
              </a:buClr>
              <a:buSzPts val="450"/>
              <a:buNone/>
              <a:defRPr sz="450">
                <a:solidFill>
                  <a:srgbClr val="004B8D"/>
                </a:solidFill>
              </a:defRPr>
            </a:lvl1pPr>
            <a:lvl2pPr marL="914400" lvl="1" indent="-228600" algn="l">
              <a:lnSpc>
                <a:spcPct val="90000"/>
              </a:lnSpc>
              <a:spcBef>
                <a:spcPts val="500"/>
              </a:spcBef>
              <a:spcAft>
                <a:spcPts val="0"/>
              </a:spcAft>
              <a:buClr>
                <a:schemeClr val="dk1"/>
              </a:buClr>
              <a:buSzPts val="750"/>
              <a:buNone/>
              <a:defRPr sz="750"/>
            </a:lvl2pPr>
            <a:lvl3pPr marL="1371600" lvl="2" indent="-228600" algn="l">
              <a:lnSpc>
                <a:spcPct val="90000"/>
              </a:lnSpc>
              <a:spcBef>
                <a:spcPts val="500"/>
              </a:spcBef>
              <a:spcAft>
                <a:spcPts val="0"/>
              </a:spcAft>
              <a:buClr>
                <a:schemeClr val="dk1"/>
              </a:buClr>
              <a:buSzPts val="750"/>
              <a:buNone/>
              <a:defRPr sz="750"/>
            </a:lvl3pPr>
            <a:lvl4pPr marL="1828800" lvl="3" indent="-228600" algn="l">
              <a:lnSpc>
                <a:spcPct val="90000"/>
              </a:lnSpc>
              <a:spcBef>
                <a:spcPts val="500"/>
              </a:spcBef>
              <a:spcAft>
                <a:spcPts val="0"/>
              </a:spcAft>
              <a:buClr>
                <a:schemeClr val="dk1"/>
              </a:buClr>
              <a:buSzPts val="750"/>
              <a:buNone/>
              <a:defRPr sz="750"/>
            </a:lvl4pPr>
            <a:lvl5pPr marL="2286000" lvl="4" indent="-228600" algn="l">
              <a:lnSpc>
                <a:spcPct val="90000"/>
              </a:lnSpc>
              <a:spcBef>
                <a:spcPts val="500"/>
              </a:spcBef>
              <a:spcAft>
                <a:spcPts val="0"/>
              </a:spcAft>
              <a:buClr>
                <a:schemeClr val="dk1"/>
              </a:buClr>
              <a:buSzPts val="750"/>
              <a:buNone/>
              <a:defRPr sz="7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 name="Google Shape;21;p2"/>
          <p:cNvPicPr preferRelativeResize="0"/>
          <p:nvPr/>
        </p:nvPicPr>
        <p:blipFill rotWithShape="1">
          <a:blip r:embed="rId3">
            <a:alphaModFix/>
          </a:blip>
          <a:srcRect l="7679" r="7679"/>
          <a:stretch/>
        </p:blipFill>
        <p:spPr>
          <a:xfrm>
            <a:off x="875006" y="142635"/>
            <a:ext cx="1518109" cy="1378513"/>
          </a:xfrm>
          <a:prstGeom prst="rect">
            <a:avLst/>
          </a:prstGeom>
          <a:noFill/>
          <a:ln>
            <a:noFill/>
          </a:ln>
        </p:spPr>
      </p:pic>
      <p:pic>
        <p:nvPicPr>
          <p:cNvPr id="22" name="Google Shape;22;p2"/>
          <p:cNvPicPr preferRelativeResize="0"/>
          <p:nvPr/>
        </p:nvPicPr>
        <p:blipFill rotWithShape="1">
          <a:blip r:embed="rId4">
            <a:alphaModFix/>
          </a:blip>
          <a:srcRect/>
          <a:stretch/>
        </p:blipFill>
        <p:spPr>
          <a:xfrm>
            <a:off x="10403316" y="320100"/>
            <a:ext cx="834165" cy="1132710"/>
          </a:xfrm>
          <a:prstGeom prst="rect">
            <a:avLst/>
          </a:prstGeom>
          <a:noFill/>
          <a:ln>
            <a:noFill/>
          </a:ln>
        </p:spPr>
      </p:pic>
      <p:pic>
        <p:nvPicPr>
          <p:cNvPr id="23" name="Google Shape;23;p2"/>
          <p:cNvPicPr preferRelativeResize="0"/>
          <p:nvPr/>
        </p:nvPicPr>
        <p:blipFill rotWithShape="1">
          <a:blip r:embed="rId5">
            <a:alphaModFix/>
          </a:blip>
          <a:srcRect/>
          <a:stretch/>
        </p:blipFill>
        <p:spPr>
          <a:xfrm>
            <a:off x="4540799" y="1653739"/>
            <a:ext cx="3110401" cy="52680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4">
  <p:cSld name="1_Title and Content_4">
    <p:bg>
      <p:bgPr>
        <a:solidFill>
          <a:schemeClr val="lt1"/>
        </a:solidFill>
        <a:effectLst/>
      </p:bgPr>
    </p:bg>
    <p:spTree>
      <p:nvGrpSpPr>
        <p:cNvPr id="1" name="Shape 112"/>
        <p:cNvGrpSpPr/>
        <p:nvPr/>
      </p:nvGrpSpPr>
      <p:grpSpPr>
        <a:xfrm>
          <a:off x="0" y="0"/>
          <a:ext cx="0" cy="0"/>
          <a:chOff x="0" y="0"/>
          <a:chExt cx="0" cy="0"/>
        </a:xfrm>
      </p:grpSpPr>
      <p:sp>
        <p:nvSpPr>
          <p:cNvPr id="113" name="Google Shape;113;p11"/>
          <p:cNvSpPr txBox="1">
            <a:spLocks noGrp="1"/>
          </p:cNvSpPr>
          <p:nvPr>
            <p:ph type="title"/>
          </p:nvPr>
        </p:nvSpPr>
        <p:spPr>
          <a:xfrm>
            <a:off x="838200" y="599120"/>
            <a:ext cx="10515600" cy="637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04B8D"/>
              </a:buClr>
              <a:buSzPts val="3000"/>
              <a:buFont typeface="Arial"/>
              <a:buNone/>
              <a:defRPr sz="3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 name="Google Shape;114;p11"/>
          <p:cNvSpPr txBox="1">
            <a:spLocks noGrp="1"/>
          </p:cNvSpPr>
          <p:nvPr>
            <p:ph type="body" idx="1"/>
          </p:nvPr>
        </p:nvSpPr>
        <p:spPr>
          <a:xfrm>
            <a:off x="838200" y="1335416"/>
            <a:ext cx="10515600" cy="5022300"/>
          </a:xfrm>
          <a:prstGeom prst="rect">
            <a:avLst/>
          </a:prstGeom>
          <a:noFill/>
          <a:ln>
            <a:noFill/>
          </a:ln>
        </p:spPr>
        <p:txBody>
          <a:bodyPr spcFirstLastPara="1" wrap="square" lIns="91425" tIns="45700" rIns="91425" bIns="45700" anchor="t" anchorCtr="0">
            <a:noAutofit/>
          </a:bodyPr>
          <a:lstStyle>
            <a:lvl1pPr marL="457200" lvl="0" indent="-330200" algn="l" rtl="0">
              <a:lnSpc>
                <a:spcPct val="100000"/>
              </a:lnSpc>
              <a:spcBef>
                <a:spcPts val="1000"/>
              </a:spcBef>
              <a:spcAft>
                <a:spcPts val="0"/>
              </a:spcAft>
              <a:buClr>
                <a:schemeClr val="dk1"/>
              </a:buClr>
              <a:buSzPts val="1600"/>
              <a:buChar char="•"/>
              <a:defRPr sz="1600"/>
            </a:lvl1pPr>
            <a:lvl2pPr marL="914400" lvl="1" indent="-330200" algn="l" rtl="0">
              <a:lnSpc>
                <a:spcPct val="100000"/>
              </a:lnSpc>
              <a:spcBef>
                <a:spcPts val="500"/>
              </a:spcBef>
              <a:spcAft>
                <a:spcPts val="0"/>
              </a:spcAft>
              <a:buClr>
                <a:schemeClr val="dk1"/>
              </a:buClr>
              <a:buSzPts val="1600"/>
              <a:buChar char="•"/>
              <a:defRPr sz="1600"/>
            </a:lvl2pPr>
            <a:lvl3pPr marL="1371600" lvl="2" indent="-330200" algn="l" rtl="0">
              <a:lnSpc>
                <a:spcPct val="100000"/>
              </a:lnSpc>
              <a:spcBef>
                <a:spcPts val="500"/>
              </a:spcBef>
              <a:spcAft>
                <a:spcPts val="0"/>
              </a:spcAft>
              <a:buClr>
                <a:schemeClr val="dk1"/>
              </a:buClr>
              <a:buSzPts val="1600"/>
              <a:buChar char="•"/>
              <a:defRPr sz="1600"/>
            </a:lvl3pPr>
            <a:lvl4pPr marL="1828800" lvl="3" indent="-330200" algn="l" rtl="0">
              <a:lnSpc>
                <a:spcPct val="100000"/>
              </a:lnSpc>
              <a:spcBef>
                <a:spcPts val="500"/>
              </a:spcBef>
              <a:spcAft>
                <a:spcPts val="0"/>
              </a:spcAft>
              <a:buClr>
                <a:schemeClr val="dk1"/>
              </a:buClr>
              <a:buSzPts val="1600"/>
              <a:buChar char="•"/>
              <a:defRPr sz="1600"/>
            </a:lvl4pPr>
            <a:lvl5pPr marL="2286000" lvl="4" indent="-330200" algn="l" rtl="0">
              <a:lnSpc>
                <a:spcPct val="10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115" name="Google Shape;115;p11"/>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116" name="Google Shape;116;p11"/>
          <p:cNvCxnSpPr/>
          <p:nvPr/>
        </p:nvCxnSpPr>
        <p:spPr>
          <a:xfrm>
            <a:off x="3519055" y="6536988"/>
            <a:ext cx="7819200" cy="0"/>
          </a:xfrm>
          <a:prstGeom prst="straightConnector1">
            <a:avLst/>
          </a:prstGeom>
          <a:noFill/>
          <a:ln w="9525" cap="flat" cmpd="sng">
            <a:solidFill>
              <a:srgbClr val="595A59"/>
            </a:solidFill>
            <a:prstDash val="solid"/>
            <a:miter lim="800000"/>
            <a:headEnd type="none" w="sm" len="sm"/>
            <a:tailEnd type="none" w="sm" len="sm"/>
          </a:ln>
        </p:spPr>
      </p:cxnSp>
      <p:pic>
        <p:nvPicPr>
          <p:cNvPr id="117" name="Google Shape;117;p11"/>
          <p:cNvPicPr preferRelativeResize="0"/>
          <p:nvPr/>
        </p:nvPicPr>
        <p:blipFill rotWithShape="1">
          <a:blip r:embed="rId2">
            <a:alphaModFix/>
          </a:blip>
          <a:srcRect/>
          <a:stretch/>
        </p:blipFill>
        <p:spPr>
          <a:xfrm>
            <a:off x="864334" y="6513870"/>
            <a:ext cx="2560318" cy="53098"/>
          </a:xfrm>
          <a:prstGeom prst="rect">
            <a:avLst/>
          </a:prstGeom>
          <a:noFill/>
          <a:ln>
            <a:noFill/>
          </a:ln>
        </p:spPr>
      </p:pic>
      <p:sp>
        <p:nvSpPr>
          <p:cNvPr id="118" name="Google Shape;118;p11"/>
          <p:cNvSpPr txBox="1">
            <a:spLocks noGrp="1"/>
          </p:cNvSpPr>
          <p:nvPr>
            <p:ph type="body" idx="2"/>
          </p:nvPr>
        </p:nvSpPr>
        <p:spPr>
          <a:xfrm>
            <a:off x="7860271" y="6621065"/>
            <a:ext cx="3324900" cy="1503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dk1"/>
              </a:buClr>
              <a:buSzPts val="450"/>
              <a:buNone/>
              <a:defRPr sz="450">
                <a:solidFill>
                  <a:schemeClr val="dk1"/>
                </a:solidFill>
              </a:defRPr>
            </a:lvl1pPr>
            <a:lvl2pPr marL="914400" lvl="1" indent="-228600" algn="l" rtl="0">
              <a:lnSpc>
                <a:spcPct val="90000"/>
              </a:lnSpc>
              <a:spcBef>
                <a:spcPts val="500"/>
              </a:spcBef>
              <a:spcAft>
                <a:spcPts val="0"/>
              </a:spcAft>
              <a:buClr>
                <a:schemeClr val="dk1"/>
              </a:buClr>
              <a:buSzPts val="750"/>
              <a:buNone/>
              <a:defRPr sz="750"/>
            </a:lvl2pPr>
            <a:lvl3pPr marL="1371600" lvl="2" indent="-228600" algn="l" rtl="0">
              <a:lnSpc>
                <a:spcPct val="90000"/>
              </a:lnSpc>
              <a:spcBef>
                <a:spcPts val="500"/>
              </a:spcBef>
              <a:spcAft>
                <a:spcPts val="0"/>
              </a:spcAft>
              <a:buClr>
                <a:schemeClr val="dk1"/>
              </a:buClr>
              <a:buSzPts val="750"/>
              <a:buNone/>
              <a:defRPr sz="750"/>
            </a:lvl3pPr>
            <a:lvl4pPr marL="1828800" lvl="3" indent="-228600" algn="l" rtl="0">
              <a:lnSpc>
                <a:spcPct val="90000"/>
              </a:lnSpc>
              <a:spcBef>
                <a:spcPts val="500"/>
              </a:spcBef>
              <a:spcAft>
                <a:spcPts val="0"/>
              </a:spcAft>
              <a:buClr>
                <a:schemeClr val="dk1"/>
              </a:buClr>
              <a:buSzPts val="750"/>
              <a:buNone/>
              <a:defRPr sz="750"/>
            </a:lvl4pPr>
            <a:lvl5pPr marL="2286000" lvl="4" indent="-228600" algn="l" rtl="0">
              <a:lnSpc>
                <a:spcPct val="90000"/>
              </a:lnSpc>
              <a:spcBef>
                <a:spcPts val="500"/>
              </a:spcBef>
              <a:spcAft>
                <a:spcPts val="0"/>
              </a:spcAft>
              <a:buClr>
                <a:schemeClr val="dk1"/>
              </a:buClr>
              <a:buSzPts val="750"/>
              <a:buNone/>
              <a:defRPr sz="75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9" name="Google Shape;119;p11"/>
          <p:cNvSpPr txBox="1"/>
          <p:nvPr/>
        </p:nvSpPr>
        <p:spPr>
          <a:xfrm>
            <a:off x="11086011" y="6603491"/>
            <a:ext cx="3495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US" sz="600" b="0" i="0" u="none" strike="noStrike" cap="none">
                <a:solidFill>
                  <a:schemeClr val="dk1"/>
                </a:solidFill>
                <a:latin typeface="Arial"/>
                <a:ea typeface="Arial"/>
                <a:cs typeface="Arial"/>
                <a:sym typeface="Arial"/>
              </a:rPr>
              <a:t>‹#›</a:t>
            </a:fld>
            <a:endParaRPr sz="600" b="0" i="0" u="none" strike="noStrike" cap="none">
              <a:solidFill>
                <a:schemeClr val="dk1"/>
              </a:solidFill>
              <a:latin typeface="Arial"/>
              <a:ea typeface="Arial"/>
              <a:cs typeface="Arial"/>
              <a:sym typeface="Arial"/>
            </a:endParaRPr>
          </a:p>
        </p:txBody>
      </p:sp>
      <p:pic>
        <p:nvPicPr>
          <p:cNvPr id="120" name="Google Shape;120;p11"/>
          <p:cNvPicPr preferRelativeResize="0"/>
          <p:nvPr/>
        </p:nvPicPr>
        <p:blipFill rotWithShape="1">
          <a:blip r:embed="rId3">
            <a:alphaModFix/>
          </a:blip>
          <a:srcRect l="14501" r="15913" b="12694"/>
          <a:stretch/>
        </p:blipFill>
        <p:spPr>
          <a:xfrm>
            <a:off x="881412" y="71254"/>
            <a:ext cx="409027" cy="371419"/>
          </a:xfrm>
          <a:prstGeom prst="rect">
            <a:avLst/>
          </a:prstGeom>
          <a:noFill/>
          <a:ln>
            <a:noFill/>
          </a:ln>
        </p:spPr>
      </p:pic>
      <p:pic>
        <p:nvPicPr>
          <p:cNvPr id="121" name="Google Shape;121;p11"/>
          <p:cNvPicPr preferRelativeResize="0"/>
          <p:nvPr/>
        </p:nvPicPr>
        <p:blipFill rotWithShape="1">
          <a:blip r:embed="rId4">
            <a:alphaModFix/>
          </a:blip>
          <a:srcRect/>
          <a:stretch/>
        </p:blipFill>
        <p:spPr>
          <a:xfrm>
            <a:off x="10552616" y="198076"/>
            <a:ext cx="724984" cy="125059"/>
          </a:xfrm>
          <a:prstGeom prst="rect">
            <a:avLst/>
          </a:prstGeom>
          <a:noFill/>
          <a:ln>
            <a:noFill/>
          </a:ln>
        </p:spPr>
      </p:pic>
      <p:pic>
        <p:nvPicPr>
          <p:cNvPr id="122" name="Google Shape;122;p11"/>
          <p:cNvPicPr preferRelativeResize="0"/>
          <p:nvPr/>
        </p:nvPicPr>
        <p:blipFill rotWithShape="1">
          <a:blip r:embed="rId5">
            <a:alphaModFix/>
          </a:blip>
          <a:srcRect/>
          <a:stretch/>
        </p:blipFill>
        <p:spPr>
          <a:xfrm>
            <a:off x="1506111" y="70973"/>
            <a:ext cx="623260" cy="35777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1">
  <p:cSld name="1_Title and Content_5">
    <p:bg>
      <p:bgPr>
        <a:solidFill>
          <a:schemeClr val="lt1"/>
        </a:solidFill>
        <a:effectLst/>
      </p:bgPr>
    </p:bg>
    <p:spTree>
      <p:nvGrpSpPr>
        <p:cNvPr id="1" name="Shape 123"/>
        <p:cNvGrpSpPr/>
        <p:nvPr/>
      </p:nvGrpSpPr>
      <p:grpSpPr>
        <a:xfrm>
          <a:off x="0" y="0"/>
          <a:ext cx="0" cy="0"/>
          <a:chOff x="0" y="0"/>
          <a:chExt cx="0" cy="0"/>
        </a:xfrm>
      </p:grpSpPr>
      <p:pic>
        <p:nvPicPr>
          <p:cNvPr id="124" name="Google Shape;124;p12"/>
          <p:cNvPicPr preferRelativeResize="0"/>
          <p:nvPr/>
        </p:nvPicPr>
        <p:blipFill rotWithShape="1">
          <a:blip r:embed="rId2">
            <a:alphaModFix/>
          </a:blip>
          <a:srcRect l="15573" r="15792" b="19871"/>
          <a:stretch/>
        </p:blipFill>
        <p:spPr>
          <a:xfrm>
            <a:off x="1486269" y="71255"/>
            <a:ext cx="283298" cy="384952"/>
          </a:xfrm>
          <a:prstGeom prst="rect">
            <a:avLst/>
          </a:prstGeom>
          <a:noFill/>
          <a:ln>
            <a:noFill/>
          </a:ln>
        </p:spPr>
      </p:pic>
      <p:sp>
        <p:nvSpPr>
          <p:cNvPr id="125" name="Google Shape;125;p12"/>
          <p:cNvSpPr txBox="1">
            <a:spLocks noGrp="1"/>
          </p:cNvSpPr>
          <p:nvPr>
            <p:ph type="title"/>
          </p:nvPr>
        </p:nvSpPr>
        <p:spPr>
          <a:xfrm>
            <a:off x="838200" y="599120"/>
            <a:ext cx="10515600" cy="637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04B8D"/>
              </a:buClr>
              <a:buSzPts val="3000"/>
              <a:buFont typeface="Arial"/>
              <a:buNone/>
              <a:defRPr sz="3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 name="Google Shape;126;p12"/>
          <p:cNvSpPr txBox="1">
            <a:spLocks noGrp="1"/>
          </p:cNvSpPr>
          <p:nvPr>
            <p:ph type="body" idx="1"/>
          </p:nvPr>
        </p:nvSpPr>
        <p:spPr>
          <a:xfrm>
            <a:off x="838200" y="1335416"/>
            <a:ext cx="10515600" cy="5022300"/>
          </a:xfrm>
          <a:prstGeom prst="rect">
            <a:avLst/>
          </a:prstGeom>
          <a:noFill/>
          <a:ln>
            <a:noFill/>
          </a:ln>
        </p:spPr>
        <p:txBody>
          <a:bodyPr spcFirstLastPara="1" wrap="square" lIns="91425" tIns="45700" rIns="91425" bIns="45700" anchor="t" anchorCtr="0">
            <a:noAutofit/>
          </a:bodyPr>
          <a:lstStyle>
            <a:lvl1pPr marL="457200" lvl="0" indent="-355600" algn="l" rtl="0">
              <a:lnSpc>
                <a:spcPct val="100000"/>
              </a:lnSpc>
              <a:spcBef>
                <a:spcPts val="1000"/>
              </a:spcBef>
              <a:spcAft>
                <a:spcPts val="0"/>
              </a:spcAft>
              <a:buClr>
                <a:schemeClr val="dk1"/>
              </a:buClr>
              <a:buSzPts val="2000"/>
              <a:buChar char="•"/>
              <a:defRPr sz="2000"/>
            </a:lvl1pPr>
            <a:lvl2pPr marL="914400" lvl="1" indent="-330200" algn="l" rtl="0">
              <a:lnSpc>
                <a:spcPct val="100000"/>
              </a:lnSpc>
              <a:spcBef>
                <a:spcPts val="500"/>
              </a:spcBef>
              <a:spcAft>
                <a:spcPts val="0"/>
              </a:spcAft>
              <a:buClr>
                <a:schemeClr val="dk1"/>
              </a:buClr>
              <a:buSzPts val="1600"/>
              <a:buChar char="•"/>
              <a:defRPr sz="1600"/>
            </a:lvl2pPr>
            <a:lvl3pPr marL="1371600" lvl="2" indent="-330200" algn="l" rtl="0">
              <a:lnSpc>
                <a:spcPct val="100000"/>
              </a:lnSpc>
              <a:spcBef>
                <a:spcPts val="500"/>
              </a:spcBef>
              <a:spcAft>
                <a:spcPts val="0"/>
              </a:spcAft>
              <a:buClr>
                <a:schemeClr val="dk1"/>
              </a:buClr>
              <a:buSzPts val="1600"/>
              <a:buChar char="•"/>
              <a:defRPr sz="1600"/>
            </a:lvl3pPr>
            <a:lvl4pPr marL="1828800" lvl="3" indent="-330200" algn="l" rtl="0">
              <a:lnSpc>
                <a:spcPct val="100000"/>
              </a:lnSpc>
              <a:spcBef>
                <a:spcPts val="500"/>
              </a:spcBef>
              <a:spcAft>
                <a:spcPts val="0"/>
              </a:spcAft>
              <a:buClr>
                <a:schemeClr val="dk1"/>
              </a:buClr>
              <a:buSzPts val="1600"/>
              <a:buChar char="•"/>
              <a:defRPr sz="1600"/>
            </a:lvl4pPr>
            <a:lvl5pPr marL="2286000" lvl="4" indent="-330200" algn="l" rtl="0">
              <a:lnSpc>
                <a:spcPct val="10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127" name="Google Shape;127;p12"/>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128" name="Google Shape;128;p12"/>
          <p:cNvCxnSpPr/>
          <p:nvPr/>
        </p:nvCxnSpPr>
        <p:spPr>
          <a:xfrm>
            <a:off x="3519055" y="6536988"/>
            <a:ext cx="7819200" cy="0"/>
          </a:xfrm>
          <a:prstGeom prst="straightConnector1">
            <a:avLst/>
          </a:prstGeom>
          <a:noFill/>
          <a:ln w="9525" cap="flat" cmpd="sng">
            <a:solidFill>
              <a:srgbClr val="595A59"/>
            </a:solidFill>
            <a:prstDash val="solid"/>
            <a:miter lim="800000"/>
            <a:headEnd type="none" w="sm" len="sm"/>
            <a:tailEnd type="none" w="sm" len="sm"/>
          </a:ln>
        </p:spPr>
      </p:cxnSp>
      <p:pic>
        <p:nvPicPr>
          <p:cNvPr id="129" name="Google Shape;129;p12"/>
          <p:cNvPicPr preferRelativeResize="0"/>
          <p:nvPr/>
        </p:nvPicPr>
        <p:blipFill rotWithShape="1">
          <a:blip r:embed="rId3">
            <a:alphaModFix/>
          </a:blip>
          <a:srcRect/>
          <a:stretch/>
        </p:blipFill>
        <p:spPr>
          <a:xfrm>
            <a:off x="864334" y="6513870"/>
            <a:ext cx="2560318" cy="53098"/>
          </a:xfrm>
          <a:prstGeom prst="rect">
            <a:avLst/>
          </a:prstGeom>
          <a:noFill/>
          <a:ln>
            <a:noFill/>
          </a:ln>
        </p:spPr>
      </p:pic>
      <p:sp>
        <p:nvSpPr>
          <p:cNvPr id="130" name="Google Shape;130;p12"/>
          <p:cNvSpPr txBox="1"/>
          <p:nvPr/>
        </p:nvSpPr>
        <p:spPr>
          <a:xfrm>
            <a:off x="11086011" y="6603491"/>
            <a:ext cx="3495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US" sz="600" b="0" i="0" u="none" strike="noStrike" cap="none">
                <a:solidFill>
                  <a:schemeClr val="dk1"/>
                </a:solidFill>
                <a:latin typeface="Arial"/>
                <a:ea typeface="Arial"/>
                <a:cs typeface="Arial"/>
                <a:sym typeface="Arial"/>
              </a:rPr>
              <a:t>‹#›</a:t>
            </a:fld>
            <a:endParaRPr sz="600" b="0" i="0" u="none" strike="noStrike" cap="none">
              <a:solidFill>
                <a:schemeClr val="dk1"/>
              </a:solidFill>
              <a:latin typeface="Arial"/>
              <a:ea typeface="Arial"/>
              <a:cs typeface="Arial"/>
              <a:sym typeface="Arial"/>
            </a:endParaRPr>
          </a:p>
        </p:txBody>
      </p:sp>
      <p:pic>
        <p:nvPicPr>
          <p:cNvPr id="131" name="Google Shape;131;p12"/>
          <p:cNvPicPr preferRelativeResize="0"/>
          <p:nvPr/>
        </p:nvPicPr>
        <p:blipFill rotWithShape="1">
          <a:blip r:embed="rId4">
            <a:alphaModFix/>
          </a:blip>
          <a:srcRect l="14500" r="15919" b="12694"/>
          <a:stretch/>
        </p:blipFill>
        <p:spPr>
          <a:xfrm>
            <a:off x="881412" y="71254"/>
            <a:ext cx="409027" cy="371419"/>
          </a:xfrm>
          <a:prstGeom prst="rect">
            <a:avLst/>
          </a:prstGeom>
          <a:noFill/>
          <a:ln>
            <a:noFill/>
          </a:ln>
        </p:spPr>
      </p:pic>
      <p:pic>
        <p:nvPicPr>
          <p:cNvPr id="132" name="Google Shape;132;p12"/>
          <p:cNvPicPr preferRelativeResize="0"/>
          <p:nvPr/>
        </p:nvPicPr>
        <p:blipFill rotWithShape="1">
          <a:blip r:embed="rId5">
            <a:alphaModFix/>
          </a:blip>
          <a:srcRect/>
          <a:stretch/>
        </p:blipFill>
        <p:spPr>
          <a:xfrm>
            <a:off x="10552616" y="198076"/>
            <a:ext cx="724984" cy="12505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2">
  <p:cSld name="1_Title and Content_6">
    <p:bg>
      <p:bgPr>
        <a:solidFill>
          <a:schemeClr val="lt1"/>
        </a:solidFill>
        <a:effectLst/>
      </p:bgPr>
    </p:bg>
    <p:spTree>
      <p:nvGrpSpPr>
        <p:cNvPr id="1" name="Shape 133"/>
        <p:cNvGrpSpPr/>
        <p:nvPr/>
      </p:nvGrpSpPr>
      <p:grpSpPr>
        <a:xfrm>
          <a:off x="0" y="0"/>
          <a:ext cx="0" cy="0"/>
          <a:chOff x="0" y="0"/>
          <a:chExt cx="0" cy="0"/>
        </a:xfrm>
      </p:grpSpPr>
      <p:pic>
        <p:nvPicPr>
          <p:cNvPr id="134" name="Google Shape;134;p13"/>
          <p:cNvPicPr preferRelativeResize="0"/>
          <p:nvPr/>
        </p:nvPicPr>
        <p:blipFill rotWithShape="1">
          <a:blip r:embed="rId2">
            <a:alphaModFix/>
          </a:blip>
          <a:srcRect l="15573" r="15792" b="19871"/>
          <a:stretch/>
        </p:blipFill>
        <p:spPr>
          <a:xfrm>
            <a:off x="1486269" y="71255"/>
            <a:ext cx="283298" cy="384952"/>
          </a:xfrm>
          <a:prstGeom prst="rect">
            <a:avLst/>
          </a:prstGeom>
          <a:noFill/>
          <a:ln>
            <a:noFill/>
          </a:ln>
        </p:spPr>
      </p:pic>
      <p:sp>
        <p:nvSpPr>
          <p:cNvPr id="135" name="Google Shape;135;p13"/>
          <p:cNvSpPr txBox="1">
            <a:spLocks noGrp="1"/>
          </p:cNvSpPr>
          <p:nvPr>
            <p:ph type="title"/>
          </p:nvPr>
        </p:nvSpPr>
        <p:spPr>
          <a:xfrm>
            <a:off x="838200" y="599120"/>
            <a:ext cx="10515600" cy="637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04B8D"/>
              </a:buClr>
              <a:buSzPts val="3000"/>
              <a:buFont typeface="Arial"/>
              <a:buNone/>
              <a:defRPr sz="3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6" name="Google Shape;136;p13"/>
          <p:cNvSpPr txBox="1">
            <a:spLocks noGrp="1"/>
          </p:cNvSpPr>
          <p:nvPr>
            <p:ph type="body" idx="1"/>
          </p:nvPr>
        </p:nvSpPr>
        <p:spPr>
          <a:xfrm>
            <a:off x="838200" y="1335416"/>
            <a:ext cx="10515600" cy="5022300"/>
          </a:xfrm>
          <a:prstGeom prst="rect">
            <a:avLst/>
          </a:prstGeom>
          <a:noFill/>
          <a:ln>
            <a:noFill/>
          </a:ln>
        </p:spPr>
        <p:txBody>
          <a:bodyPr spcFirstLastPara="1" wrap="square" lIns="91425" tIns="45700" rIns="91425" bIns="45700" anchor="t" anchorCtr="0">
            <a:noAutofit/>
          </a:bodyPr>
          <a:lstStyle>
            <a:lvl1pPr marL="457200" lvl="0" indent="-355600" algn="l" rtl="0">
              <a:lnSpc>
                <a:spcPct val="100000"/>
              </a:lnSpc>
              <a:spcBef>
                <a:spcPts val="1000"/>
              </a:spcBef>
              <a:spcAft>
                <a:spcPts val="0"/>
              </a:spcAft>
              <a:buClr>
                <a:schemeClr val="dk1"/>
              </a:buClr>
              <a:buSzPts val="2000"/>
              <a:buChar char="•"/>
              <a:defRPr sz="2000"/>
            </a:lvl1pPr>
            <a:lvl2pPr marL="914400" lvl="1" indent="-330200" algn="l" rtl="0">
              <a:lnSpc>
                <a:spcPct val="100000"/>
              </a:lnSpc>
              <a:spcBef>
                <a:spcPts val="500"/>
              </a:spcBef>
              <a:spcAft>
                <a:spcPts val="0"/>
              </a:spcAft>
              <a:buClr>
                <a:schemeClr val="dk1"/>
              </a:buClr>
              <a:buSzPts val="1600"/>
              <a:buChar char="•"/>
              <a:defRPr sz="1600"/>
            </a:lvl2pPr>
            <a:lvl3pPr marL="1371600" lvl="2" indent="-330200" algn="l" rtl="0">
              <a:lnSpc>
                <a:spcPct val="100000"/>
              </a:lnSpc>
              <a:spcBef>
                <a:spcPts val="500"/>
              </a:spcBef>
              <a:spcAft>
                <a:spcPts val="0"/>
              </a:spcAft>
              <a:buClr>
                <a:schemeClr val="dk1"/>
              </a:buClr>
              <a:buSzPts val="1600"/>
              <a:buChar char="•"/>
              <a:defRPr sz="1600"/>
            </a:lvl3pPr>
            <a:lvl4pPr marL="1828800" lvl="3" indent="-330200" algn="l" rtl="0">
              <a:lnSpc>
                <a:spcPct val="100000"/>
              </a:lnSpc>
              <a:spcBef>
                <a:spcPts val="500"/>
              </a:spcBef>
              <a:spcAft>
                <a:spcPts val="0"/>
              </a:spcAft>
              <a:buClr>
                <a:schemeClr val="dk1"/>
              </a:buClr>
              <a:buSzPts val="1600"/>
              <a:buChar char="•"/>
              <a:defRPr sz="1600"/>
            </a:lvl4pPr>
            <a:lvl5pPr marL="2286000" lvl="4" indent="-330200" algn="l" rtl="0">
              <a:lnSpc>
                <a:spcPct val="10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137" name="Google Shape;137;p13"/>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138" name="Google Shape;138;p13"/>
          <p:cNvCxnSpPr/>
          <p:nvPr/>
        </p:nvCxnSpPr>
        <p:spPr>
          <a:xfrm>
            <a:off x="3519055" y="6536988"/>
            <a:ext cx="7819200" cy="0"/>
          </a:xfrm>
          <a:prstGeom prst="straightConnector1">
            <a:avLst/>
          </a:prstGeom>
          <a:noFill/>
          <a:ln w="9525" cap="flat" cmpd="sng">
            <a:solidFill>
              <a:srgbClr val="595A59"/>
            </a:solidFill>
            <a:prstDash val="solid"/>
            <a:miter lim="800000"/>
            <a:headEnd type="none" w="sm" len="sm"/>
            <a:tailEnd type="none" w="sm" len="sm"/>
          </a:ln>
        </p:spPr>
      </p:cxnSp>
      <p:pic>
        <p:nvPicPr>
          <p:cNvPr id="139" name="Google Shape;139;p13"/>
          <p:cNvPicPr preferRelativeResize="0"/>
          <p:nvPr/>
        </p:nvPicPr>
        <p:blipFill rotWithShape="1">
          <a:blip r:embed="rId3">
            <a:alphaModFix/>
          </a:blip>
          <a:srcRect/>
          <a:stretch/>
        </p:blipFill>
        <p:spPr>
          <a:xfrm>
            <a:off x="864334" y="6513870"/>
            <a:ext cx="2560318" cy="53098"/>
          </a:xfrm>
          <a:prstGeom prst="rect">
            <a:avLst/>
          </a:prstGeom>
          <a:noFill/>
          <a:ln>
            <a:noFill/>
          </a:ln>
        </p:spPr>
      </p:pic>
      <p:sp>
        <p:nvSpPr>
          <p:cNvPr id="140" name="Google Shape;140;p13"/>
          <p:cNvSpPr txBox="1"/>
          <p:nvPr/>
        </p:nvSpPr>
        <p:spPr>
          <a:xfrm>
            <a:off x="11086011" y="6603491"/>
            <a:ext cx="3495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US" sz="600" b="0" i="0" u="none" strike="noStrike" cap="none">
                <a:solidFill>
                  <a:schemeClr val="dk1"/>
                </a:solidFill>
                <a:latin typeface="Arial"/>
                <a:ea typeface="Arial"/>
                <a:cs typeface="Arial"/>
                <a:sym typeface="Arial"/>
              </a:rPr>
              <a:t>‹#›</a:t>
            </a:fld>
            <a:endParaRPr sz="600" b="0" i="0" u="none" strike="noStrike" cap="none">
              <a:solidFill>
                <a:schemeClr val="dk1"/>
              </a:solidFill>
              <a:latin typeface="Arial"/>
              <a:ea typeface="Arial"/>
              <a:cs typeface="Arial"/>
              <a:sym typeface="Arial"/>
            </a:endParaRPr>
          </a:p>
        </p:txBody>
      </p:sp>
      <p:pic>
        <p:nvPicPr>
          <p:cNvPr id="141" name="Google Shape;141;p13"/>
          <p:cNvPicPr preferRelativeResize="0"/>
          <p:nvPr/>
        </p:nvPicPr>
        <p:blipFill rotWithShape="1">
          <a:blip r:embed="rId4">
            <a:alphaModFix/>
          </a:blip>
          <a:srcRect l="14500" r="15919" b="12694"/>
          <a:stretch/>
        </p:blipFill>
        <p:spPr>
          <a:xfrm>
            <a:off x="881412" y="71254"/>
            <a:ext cx="409027" cy="371419"/>
          </a:xfrm>
          <a:prstGeom prst="rect">
            <a:avLst/>
          </a:prstGeom>
          <a:noFill/>
          <a:ln>
            <a:noFill/>
          </a:ln>
        </p:spPr>
      </p:pic>
      <p:pic>
        <p:nvPicPr>
          <p:cNvPr id="142" name="Google Shape;142;p13"/>
          <p:cNvPicPr preferRelativeResize="0"/>
          <p:nvPr/>
        </p:nvPicPr>
        <p:blipFill rotWithShape="1">
          <a:blip r:embed="rId5">
            <a:alphaModFix/>
          </a:blip>
          <a:srcRect/>
          <a:stretch/>
        </p:blipFill>
        <p:spPr>
          <a:xfrm>
            <a:off x="10552616" y="198076"/>
            <a:ext cx="724984" cy="12505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3">
  <p:cSld name="1_Title and Content_7">
    <p:bg>
      <p:bgPr>
        <a:solidFill>
          <a:schemeClr val="lt1"/>
        </a:solidFill>
        <a:effectLst/>
      </p:bgPr>
    </p:bg>
    <p:spTree>
      <p:nvGrpSpPr>
        <p:cNvPr id="1" name="Shape 143"/>
        <p:cNvGrpSpPr/>
        <p:nvPr/>
      </p:nvGrpSpPr>
      <p:grpSpPr>
        <a:xfrm>
          <a:off x="0" y="0"/>
          <a:ext cx="0" cy="0"/>
          <a:chOff x="0" y="0"/>
          <a:chExt cx="0" cy="0"/>
        </a:xfrm>
      </p:grpSpPr>
      <p:pic>
        <p:nvPicPr>
          <p:cNvPr id="144" name="Google Shape;144;p14"/>
          <p:cNvPicPr preferRelativeResize="0"/>
          <p:nvPr/>
        </p:nvPicPr>
        <p:blipFill rotWithShape="1">
          <a:blip r:embed="rId2">
            <a:alphaModFix/>
          </a:blip>
          <a:srcRect l="15573" r="15792" b="19871"/>
          <a:stretch/>
        </p:blipFill>
        <p:spPr>
          <a:xfrm>
            <a:off x="1486269" y="71255"/>
            <a:ext cx="283298" cy="384952"/>
          </a:xfrm>
          <a:prstGeom prst="rect">
            <a:avLst/>
          </a:prstGeom>
          <a:noFill/>
          <a:ln>
            <a:noFill/>
          </a:ln>
        </p:spPr>
      </p:pic>
      <p:sp>
        <p:nvSpPr>
          <p:cNvPr id="145" name="Google Shape;145;p14"/>
          <p:cNvSpPr txBox="1">
            <a:spLocks noGrp="1"/>
          </p:cNvSpPr>
          <p:nvPr>
            <p:ph type="title"/>
          </p:nvPr>
        </p:nvSpPr>
        <p:spPr>
          <a:xfrm>
            <a:off x="838200" y="599120"/>
            <a:ext cx="10515600" cy="637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04B8D"/>
              </a:buClr>
              <a:buSzPts val="3000"/>
              <a:buFont typeface="Arial"/>
              <a:buNone/>
              <a:defRPr sz="3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body" idx="1"/>
          </p:nvPr>
        </p:nvSpPr>
        <p:spPr>
          <a:xfrm>
            <a:off x="838200" y="1335416"/>
            <a:ext cx="10515600" cy="5022300"/>
          </a:xfrm>
          <a:prstGeom prst="rect">
            <a:avLst/>
          </a:prstGeom>
          <a:noFill/>
          <a:ln>
            <a:noFill/>
          </a:ln>
        </p:spPr>
        <p:txBody>
          <a:bodyPr spcFirstLastPara="1" wrap="square" lIns="91425" tIns="45700" rIns="91425" bIns="45700" anchor="t" anchorCtr="0">
            <a:noAutofit/>
          </a:bodyPr>
          <a:lstStyle>
            <a:lvl1pPr marL="457200" lvl="0" indent="-355600" algn="l" rtl="0">
              <a:lnSpc>
                <a:spcPct val="100000"/>
              </a:lnSpc>
              <a:spcBef>
                <a:spcPts val="1000"/>
              </a:spcBef>
              <a:spcAft>
                <a:spcPts val="0"/>
              </a:spcAft>
              <a:buClr>
                <a:schemeClr val="dk1"/>
              </a:buClr>
              <a:buSzPts val="2000"/>
              <a:buChar char="•"/>
              <a:defRPr sz="2000"/>
            </a:lvl1pPr>
            <a:lvl2pPr marL="914400" lvl="1" indent="-330200" algn="l" rtl="0">
              <a:lnSpc>
                <a:spcPct val="100000"/>
              </a:lnSpc>
              <a:spcBef>
                <a:spcPts val="500"/>
              </a:spcBef>
              <a:spcAft>
                <a:spcPts val="0"/>
              </a:spcAft>
              <a:buClr>
                <a:schemeClr val="dk1"/>
              </a:buClr>
              <a:buSzPts val="1600"/>
              <a:buChar char="•"/>
              <a:defRPr sz="1600"/>
            </a:lvl2pPr>
            <a:lvl3pPr marL="1371600" lvl="2" indent="-330200" algn="l" rtl="0">
              <a:lnSpc>
                <a:spcPct val="100000"/>
              </a:lnSpc>
              <a:spcBef>
                <a:spcPts val="500"/>
              </a:spcBef>
              <a:spcAft>
                <a:spcPts val="0"/>
              </a:spcAft>
              <a:buClr>
                <a:schemeClr val="dk1"/>
              </a:buClr>
              <a:buSzPts val="1600"/>
              <a:buChar char="•"/>
              <a:defRPr sz="1600"/>
            </a:lvl3pPr>
            <a:lvl4pPr marL="1828800" lvl="3" indent="-330200" algn="l" rtl="0">
              <a:lnSpc>
                <a:spcPct val="100000"/>
              </a:lnSpc>
              <a:spcBef>
                <a:spcPts val="500"/>
              </a:spcBef>
              <a:spcAft>
                <a:spcPts val="0"/>
              </a:spcAft>
              <a:buClr>
                <a:schemeClr val="dk1"/>
              </a:buClr>
              <a:buSzPts val="1600"/>
              <a:buChar char="•"/>
              <a:defRPr sz="1600"/>
            </a:lvl4pPr>
            <a:lvl5pPr marL="2286000" lvl="4" indent="-330200" algn="l" rtl="0">
              <a:lnSpc>
                <a:spcPct val="10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147" name="Google Shape;147;p14"/>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148" name="Google Shape;148;p14"/>
          <p:cNvCxnSpPr/>
          <p:nvPr/>
        </p:nvCxnSpPr>
        <p:spPr>
          <a:xfrm>
            <a:off x="3519055" y="6536988"/>
            <a:ext cx="7819200" cy="0"/>
          </a:xfrm>
          <a:prstGeom prst="straightConnector1">
            <a:avLst/>
          </a:prstGeom>
          <a:noFill/>
          <a:ln w="9525" cap="flat" cmpd="sng">
            <a:solidFill>
              <a:srgbClr val="595A59"/>
            </a:solidFill>
            <a:prstDash val="solid"/>
            <a:miter lim="800000"/>
            <a:headEnd type="none" w="sm" len="sm"/>
            <a:tailEnd type="none" w="sm" len="sm"/>
          </a:ln>
        </p:spPr>
      </p:cxnSp>
      <p:pic>
        <p:nvPicPr>
          <p:cNvPr id="149" name="Google Shape;149;p14"/>
          <p:cNvPicPr preferRelativeResize="0"/>
          <p:nvPr/>
        </p:nvPicPr>
        <p:blipFill rotWithShape="1">
          <a:blip r:embed="rId3">
            <a:alphaModFix/>
          </a:blip>
          <a:srcRect/>
          <a:stretch/>
        </p:blipFill>
        <p:spPr>
          <a:xfrm>
            <a:off x="864334" y="6513870"/>
            <a:ext cx="2560318" cy="53098"/>
          </a:xfrm>
          <a:prstGeom prst="rect">
            <a:avLst/>
          </a:prstGeom>
          <a:noFill/>
          <a:ln>
            <a:noFill/>
          </a:ln>
        </p:spPr>
      </p:pic>
      <p:sp>
        <p:nvSpPr>
          <p:cNvPr id="150" name="Google Shape;150;p14"/>
          <p:cNvSpPr txBox="1"/>
          <p:nvPr/>
        </p:nvSpPr>
        <p:spPr>
          <a:xfrm>
            <a:off x="11086011" y="6603491"/>
            <a:ext cx="3495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US" sz="600" b="0" i="0" u="none" strike="noStrike" cap="none">
                <a:solidFill>
                  <a:schemeClr val="dk1"/>
                </a:solidFill>
                <a:latin typeface="Arial"/>
                <a:ea typeface="Arial"/>
                <a:cs typeface="Arial"/>
                <a:sym typeface="Arial"/>
              </a:rPr>
              <a:t>‹#›</a:t>
            </a:fld>
            <a:endParaRPr sz="600" b="0" i="0" u="none" strike="noStrike" cap="none">
              <a:solidFill>
                <a:schemeClr val="dk1"/>
              </a:solidFill>
              <a:latin typeface="Arial"/>
              <a:ea typeface="Arial"/>
              <a:cs typeface="Arial"/>
              <a:sym typeface="Arial"/>
            </a:endParaRPr>
          </a:p>
        </p:txBody>
      </p:sp>
      <p:pic>
        <p:nvPicPr>
          <p:cNvPr id="151" name="Google Shape;151;p14"/>
          <p:cNvPicPr preferRelativeResize="0"/>
          <p:nvPr/>
        </p:nvPicPr>
        <p:blipFill rotWithShape="1">
          <a:blip r:embed="rId4">
            <a:alphaModFix/>
          </a:blip>
          <a:srcRect l="14500" r="15919" b="12694"/>
          <a:stretch/>
        </p:blipFill>
        <p:spPr>
          <a:xfrm>
            <a:off x="881412" y="71254"/>
            <a:ext cx="409027" cy="371419"/>
          </a:xfrm>
          <a:prstGeom prst="rect">
            <a:avLst/>
          </a:prstGeom>
          <a:noFill/>
          <a:ln>
            <a:noFill/>
          </a:ln>
        </p:spPr>
      </p:pic>
      <p:pic>
        <p:nvPicPr>
          <p:cNvPr id="152" name="Google Shape;152;p14"/>
          <p:cNvPicPr preferRelativeResize="0"/>
          <p:nvPr/>
        </p:nvPicPr>
        <p:blipFill rotWithShape="1">
          <a:blip r:embed="rId5">
            <a:alphaModFix/>
          </a:blip>
          <a:srcRect/>
          <a:stretch/>
        </p:blipFill>
        <p:spPr>
          <a:xfrm>
            <a:off x="10552616" y="198076"/>
            <a:ext cx="724984" cy="12505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5">
  <p:cSld name="1_Title and Content_8">
    <p:bg>
      <p:bgPr>
        <a:solidFill>
          <a:schemeClr val="lt1"/>
        </a:solidFill>
        <a:effectLst/>
      </p:bgPr>
    </p:bg>
    <p:spTree>
      <p:nvGrpSpPr>
        <p:cNvPr id="1" name="Shape 153"/>
        <p:cNvGrpSpPr/>
        <p:nvPr/>
      </p:nvGrpSpPr>
      <p:grpSpPr>
        <a:xfrm>
          <a:off x="0" y="0"/>
          <a:ext cx="0" cy="0"/>
          <a:chOff x="0" y="0"/>
          <a:chExt cx="0" cy="0"/>
        </a:xfrm>
      </p:grpSpPr>
      <p:pic>
        <p:nvPicPr>
          <p:cNvPr id="154" name="Google Shape;154;p15"/>
          <p:cNvPicPr preferRelativeResize="0"/>
          <p:nvPr/>
        </p:nvPicPr>
        <p:blipFill rotWithShape="1">
          <a:blip r:embed="rId2">
            <a:alphaModFix/>
          </a:blip>
          <a:srcRect l="15573" r="15792" b="19871"/>
          <a:stretch/>
        </p:blipFill>
        <p:spPr>
          <a:xfrm>
            <a:off x="1486269" y="71255"/>
            <a:ext cx="283298" cy="384952"/>
          </a:xfrm>
          <a:prstGeom prst="rect">
            <a:avLst/>
          </a:prstGeom>
          <a:noFill/>
          <a:ln>
            <a:noFill/>
          </a:ln>
        </p:spPr>
      </p:pic>
      <p:sp>
        <p:nvSpPr>
          <p:cNvPr id="155" name="Google Shape;155;p15"/>
          <p:cNvSpPr txBox="1">
            <a:spLocks noGrp="1"/>
          </p:cNvSpPr>
          <p:nvPr>
            <p:ph type="title"/>
          </p:nvPr>
        </p:nvSpPr>
        <p:spPr>
          <a:xfrm>
            <a:off x="838200" y="599120"/>
            <a:ext cx="10515600" cy="637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04B8D"/>
              </a:buClr>
              <a:buSzPts val="3000"/>
              <a:buFont typeface="Arial"/>
              <a:buNone/>
              <a:defRPr sz="3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6" name="Google Shape;156;p15"/>
          <p:cNvSpPr txBox="1">
            <a:spLocks noGrp="1"/>
          </p:cNvSpPr>
          <p:nvPr>
            <p:ph type="body" idx="1"/>
          </p:nvPr>
        </p:nvSpPr>
        <p:spPr>
          <a:xfrm>
            <a:off x="838200" y="1335416"/>
            <a:ext cx="10515600" cy="5022300"/>
          </a:xfrm>
          <a:prstGeom prst="rect">
            <a:avLst/>
          </a:prstGeom>
          <a:noFill/>
          <a:ln>
            <a:noFill/>
          </a:ln>
        </p:spPr>
        <p:txBody>
          <a:bodyPr spcFirstLastPara="1" wrap="square" lIns="91425" tIns="45700" rIns="91425" bIns="45700" anchor="t" anchorCtr="0">
            <a:noAutofit/>
          </a:bodyPr>
          <a:lstStyle>
            <a:lvl1pPr marL="457200" lvl="0" indent="-355600" algn="l" rtl="0">
              <a:lnSpc>
                <a:spcPct val="100000"/>
              </a:lnSpc>
              <a:spcBef>
                <a:spcPts val="1000"/>
              </a:spcBef>
              <a:spcAft>
                <a:spcPts val="0"/>
              </a:spcAft>
              <a:buClr>
                <a:schemeClr val="dk1"/>
              </a:buClr>
              <a:buSzPts val="2000"/>
              <a:buChar char="•"/>
              <a:defRPr sz="2000"/>
            </a:lvl1pPr>
            <a:lvl2pPr marL="914400" lvl="1" indent="-330200" algn="l" rtl="0">
              <a:lnSpc>
                <a:spcPct val="100000"/>
              </a:lnSpc>
              <a:spcBef>
                <a:spcPts val="500"/>
              </a:spcBef>
              <a:spcAft>
                <a:spcPts val="0"/>
              </a:spcAft>
              <a:buClr>
                <a:schemeClr val="dk1"/>
              </a:buClr>
              <a:buSzPts val="1600"/>
              <a:buChar char="•"/>
              <a:defRPr sz="1600"/>
            </a:lvl2pPr>
            <a:lvl3pPr marL="1371600" lvl="2" indent="-330200" algn="l" rtl="0">
              <a:lnSpc>
                <a:spcPct val="100000"/>
              </a:lnSpc>
              <a:spcBef>
                <a:spcPts val="500"/>
              </a:spcBef>
              <a:spcAft>
                <a:spcPts val="0"/>
              </a:spcAft>
              <a:buClr>
                <a:schemeClr val="dk1"/>
              </a:buClr>
              <a:buSzPts val="1600"/>
              <a:buChar char="•"/>
              <a:defRPr sz="1600"/>
            </a:lvl3pPr>
            <a:lvl4pPr marL="1828800" lvl="3" indent="-330200" algn="l" rtl="0">
              <a:lnSpc>
                <a:spcPct val="100000"/>
              </a:lnSpc>
              <a:spcBef>
                <a:spcPts val="500"/>
              </a:spcBef>
              <a:spcAft>
                <a:spcPts val="0"/>
              </a:spcAft>
              <a:buClr>
                <a:schemeClr val="dk1"/>
              </a:buClr>
              <a:buSzPts val="1600"/>
              <a:buChar char="•"/>
              <a:defRPr sz="1600"/>
            </a:lvl4pPr>
            <a:lvl5pPr marL="2286000" lvl="4" indent="-330200" algn="l" rtl="0">
              <a:lnSpc>
                <a:spcPct val="10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157" name="Google Shape;157;p15"/>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158" name="Google Shape;158;p15"/>
          <p:cNvCxnSpPr/>
          <p:nvPr/>
        </p:nvCxnSpPr>
        <p:spPr>
          <a:xfrm>
            <a:off x="3519055" y="6536988"/>
            <a:ext cx="7819200" cy="0"/>
          </a:xfrm>
          <a:prstGeom prst="straightConnector1">
            <a:avLst/>
          </a:prstGeom>
          <a:noFill/>
          <a:ln w="9525" cap="flat" cmpd="sng">
            <a:solidFill>
              <a:srgbClr val="595A59"/>
            </a:solidFill>
            <a:prstDash val="solid"/>
            <a:miter lim="800000"/>
            <a:headEnd type="none" w="sm" len="sm"/>
            <a:tailEnd type="none" w="sm" len="sm"/>
          </a:ln>
        </p:spPr>
      </p:cxnSp>
      <p:pic>
        <p:nvPicPr>
          <p:cNvPr id="159" name="Google Shape;159;p15"/>
          <p:cNvPicPr preferRelativeResize="0"/>
          <p:nvPr/>
        </p:nvPicPr>
        <p:blipFill rotWithShape="1">
          <a:blip r:embed="rId3">
            <a:alphaModFix/>
          </a:blip>
          <a:srcRect/>
          <a:stretch/>
        </p:blipFill>
        <p:spPr>
          <a:xfrm>
            <a:off x="864334" y="6513870"/>
            <a:ext cx="2560318" cy="53098"/>
          </a:xfrm>
          <a:prstGeom prst="rect">
            <a:avLst/>
          </a:prstGeom>
          <a:noFill/>
          <a:ln>
            <a:noFill/>
          </a:ln>
        </p:spPr>
      </p:pic>
      <p:sp>
        <p:nvSpPr>
          <p:cNvPr id="160" name="Google Shape;160;p15"/>
          <p:cNvSpPr txBox="1"/>
          <p:nvPr/>
        </p:nvSpPr>
        <p:spPr>
          <a:xfrm>
            <a:off x="11086011" y="6603491"/>
            <a:ext cx="349500" cy="184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US" sz="600" b="0" i="0" u="none" strike="noStrike" cap="none">
                <a:solidFill>
                  <a:schemeClr val="dk1"/>
                </a:solidFill>
                <a:latin typeface="Arial"/>
                <a:ea typeface="Arial"/>
                <a:cs typeface="Arial"/>
                <a:sym typeface="Arial"/>
              </a:rPr>
              <a:t>‹#›</a:t>
            </a:fld>
            <a:endParaRPr sz="600" b="0" i="0" u="none" strike="noStrike" cap="none">
              <a:solidFill>
                <a:schemeClr val="dk1"/>
              </a:solidFill>
              <a:latin typeface="Arial"/>
              <a:ea typeface="Arial"/>
              <a:cs typeface="Arial"/>
              <a:sym typeface="Arial"/>
            </a:endParaRPr>
          </a:p>
        </p:txBody>
      </p:sp>
      <p:pic>
        <p:nvPicPr>
          <p:cNvPr id="161" name="Google Shape;161;p15"/>
          <p:cNvPicPr preferRelativeResize="0"/>
          <p:nvPr/>
        </p:nvPicPr>
        <p:blipFill rotWithShape="1">
          <a:blip r:embed="rId4">
            <a:alphaModFix/>
          </a:blip>
          <a:srcRect l="14500" r="15919" b="12694"/>
          <a:stretch/>
        </p:blipFill>
        <p:spPr>
          <a:xfrm>
            <a:off x="881412" y="71254"/>
            <a:ext cx="409027" cy="371419"/>
          </a:xfrm>
          <a:prstGeom prst="rect">
            <a:avLst/>
          </a:prstGeom>
          <a:noFill/>
          <a:ln>
            <a:noFill/>
          </a:ln>
        </p:spPr>
      </p:pic>
      <p:pic>
        <p:nvPicPr>
          <p:cNvPr id="162" name="Google Shape;162;p15"/>
          <p:cNvPicPr preferRelativeResize="0"/>
          <p:nvPr/>
        </p:nvPicPr>
        <p:blipFill rotWithShape="1">
          <a:blip r:embed="rId5">
            <a:alphaModFix/>
          </a:blip>
          <a:srcRect/>
          <a:stretch/>
        </p:blipFill>
        <p:spPr>
          <a:xfrm>
            <a:off x="10552616" y="198076"/>
            <a:ext cx="724984" cy="12505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6">
  <p:cSld name="1_Title and Content_9">
    <p:bg>
      <p:bgPr>
        <a:solidFill>
          <a:schemeClr val="lt1"/>
        </a:solidFill>
        <a:effectLst/>
      </p:bgPr>
    </p:bg>
    <p:spTree>
      <p:nvGrpSpPr>
        <p:cNvPr id="1" name="Shape 163"/>
        <p:cNvGrpSpPr/>
        <p:nvPr/>
      </p:nvGrpSpPr>
      <p:grpSpPr>
        <a:xfrm>
          <a:off x="0" y="0"/>
          <a:ext cx="0" cy="0"/>
          <a:chOff x="0" y="0"/>
          <a:chExt cx="0" cy="0"/>
        </a:xfrm>
      </p:grpSpPr>
      <p:pic>
        <p:nvPicPr>
          <p:cNvPr id="164" name="Google Shape;164;p16"/>
          <p:cNvPicPr preferRelativeResize="0"/>
          <p:nvPr/>
        </p:nvPicPr>
        <p:blipFill rotWithShape="1">
          <a:blip r:embed="rId2">
            <a:alphaModFix/>
          </a:blip>
          <a:srcRect l="15573" r="15792" b="19871"/>
          <a:stretch/>
        </p:blipFill>
        <p:spPr>
          <a:xfrm>
            <a:off x="1486269" y="71255"/>
            <a:ext cx="283298" cy="384952"/>
          </a:xfrm>
          <a:prstGeom prst="rect">
            <a:avLst/>
          </a:prstGeom>
          <a:noFill/>
          <a:ln>
            <a:noFill/>
          </a:ln>
        </p:spPr>
      </p:pic>
      <p:sp>
        <p:nvSpPr>
          <p:cNvPr id="165" name="Google Shape;165;p16"/>
          <p:cNvSpPr txBox="1">
            <a:spLocks noGrp="1"/>
          </p:cNvSpPr>
          <p:nvPr>
            <p:ph type="title"/>
          </p:nvPr>
        </p:nvSpPr>
        <p:spPr>
          <a:xfrm>
            <a:off x="838200" y="599120"/>
            <a:ext cx="10515600" cy="637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04B8D"/>
              </a:buClr>
              <a:buSzPts val="3000"/>
              <a:buFont typeface="Arial"/>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6" name="Google Shape;166;p16"/>
          <p:cNvSpPr txBox="1">
            <a:spLocks noGrp="1"/>
          </p:cNvSpPr>
          <p:nvPr>
            <p:ph type="body" idx="1"/>
          </p:nvPr>
        </p:nvSpPr>
        <p:spPr>
          <a:xfrm>
            <a:off x="838200" y="1335416"/>
            <a:ext cx="10515600" cy="5022300"/>
          </a:xfrm>
          <a:prstGeom prst="rect">
            <a:avLst/>
          </a:prstGeom>
          <a:noFill/>
          <a:ln>
            <a:noFill/>
          </a:ln>
        </p:spPr>
        <p:txBody>
          <a:bodyPr spcFirstLastPara="1" wrap="square" lIns="91425" tIns="45700" rIns="91425" bIns="45700" anchor="t" anchorCtr="0">
            <a:noAutofit/>
          </a:bodyPr>
          <a:lstStyle>
            <a:lvl1pPr marL="457200" lvl="0" indent="-355600" algn="l" rtl="0">
              <a:lnSpc>
                <a:spcPct val="100000"/>
              </a:lnSpc>
              <a:spcBef>
                <a:spcPts val="1000"/>
              </a:spcBef>
              <a:spcAft>
                <a:spcPts val="0"/>
              </a:spcAft>
              <a:buClr>
                <a:schemeClr val="dk1"/>
              </a:buClr>
              <a:buSzPts val="2000"/>
              <a:buChar char="•"/>
              <a:defRPr sz="2000"/>
            </a:lvl1pPr>
            <a:lvl2pPr marL="914400" lvl="1" indent="-330200" algn="l" rtl="0">
              <a:lnSpc>
                <a:spcPct val="100000"/>
              </a:lnSpc>
              <a:spcBef>
                <a:spcPts val="500"/>
              </a:spcBef>
              <a:spcAft>
                <a:spcPts val="0"/>
              </a:spcAft>
              <a:buClr>
                <a:schemeClr val="dk1"/>
              </a:buClr>
              <a:buSzPts val="1600"/>
              <a:buChar char="•"/>
              <a:defRPr sz="1600"/>
            </a:lvl2pPr>
            <a:lvl3pPr marL="1371600" lvl="2" indent="-330200" algn="l" rtl="0">
              <a:lnSpc>
                <a:spcPct val="100000"/>
              </a:lnSpc>
              <a:spcBef>
                <a:spcPts val="500"/>
              </a:spcBef>
              <a:spcAft>
                <a:spcPts val="0"/>
              </a:spcAft>
              <a:buClr>
                <a:schemeClr val="dk1"/>
              </a:buClr>
              <a:buSzPts val="1600"/>
              <a:buChar char="•"/>
              <a:defRPr sz="1600"/>
            </a:lvl3pPr>
            <a:lvl4pPr marL="1828800" lvl="3" indent="-330200" algn="l" rtl="0">
              <a:lnSpc>
                <a:spcPct val="100000"/>
              </a:lnSpc>
              <a:spcBef>
                <a:spcPts val="500"/>
              </a:spcBef>
              <a:spcAft>
                <a:spcPts val="0"/>
              </a:spcAft>
              <a:buClr>
                <a:schemeClr val="dk1"/>
              </a:buClr>
              <a:buSzPts val="1600"/>
              <a:buChar char="•"/>
              <a:defRPr sz="1600"/>
            </a:lvl4pPr>
            <a:lvl5pPr marL="2286000" lvl="4" indent="-330200" algn="l" rtl="0">
              <a:lnSpc>
                <a:spcPct val="10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167" name="Google Shape;167;p16"/>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168" name="Google Shape;168;p16"/>
          <p:cNvCxnSpPr/>
          <p:nvPr/>
        </p:nvCxnSpPr>
        <p:spPr>
          <a:xfrm>
            <a:off x="3519055" y="6536988"/>
            <a:ext cx="7819200" cy="0"/>
          </a:xfrm>
          <a:prstGeom prst="straightConnector1">
            <a:avLst/>
          </a:prstGeom>
          <a:noFill/>
          <a:ln w="9525" cap="flat" cmpd="sng">
            <a:solidFill>
              <a:srgbClr val="595A59"/>
            </a:solidFill>
            <a:prstDash val="solid"/>
            <a:miter lim="800000"/>
            <a:headEnd type="none" w="sm" len="sm"/>
            <a:tailEnd type="none" w="sm" len="sm"/>
          </a:ln>
        </p:spPr>
      </p:cxnSp>
      <p:pic>
        <p:nvPicPr>
          <p:cNvPr id="169" name="Google Shape;169;p16"/>
          <p:cNvPicPr preferRelativeResize="0"/>
          <p:nvPr/>
        </p:nvPicPr>
        <p:blipFill rotWithShape="1">
          <a:blip r:embed="rId3">
            <a:alphaModFix/>
          </a:blip>
          <a:srcRect/>
          <a:stretch/>
        </p:blipFill>
        <p:spPr>
          <a:xfrm>
            <a:off x="864334" y="6513870"/>
            <a:ext cx="2560318" cy="53098"/>
          </a:xfrm>
          <a:prstGeom prst="rect">
            <a:avLst/>
          </a:prstGeom>
          <a:noFill/>
          <a:ln>
            <a:noFill/>
          </a:ln>
        </p:spPr>
      </p:pic>
      <p:sp>
        <p:nvSpPr>
          <p:cNvPr id="170" name="Google Shape;170;p16"/>
          <p:cNvSpPr txBox="1"/>
          <p:nvPr/>
        </p:nvSpPr>
        <p:spPr>
          <a:xfrm>
            <a:off x="11086011" y="6603491"/>
            <a:ext cx="349500" cy="18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600" b="0" i="0" u="none" strike="noStrike" cap="none">
                <a:solidFill>
                  <a:schemeClr val="dk1"/>
                </a:solidFill>
                <a:latin typeface="Arial"/>
                <a:ea typeface="Arial"/>
                <a:cs typeface="Arial"/>
                <a:sym typeface="Arial"/>
              </a:rPr>
              <a:t>‹#›</a:t>
            </a:fld>
            <a:endParaRPr sz="600" b="0" i="0" u="none" strike="noStrike" cap="none">
              <a:solidFill>
                <a:schemeClr val="dk1"/>
              </a:solidFill>
              <a:latin typeface="Arial"/>
              <a:ea typeface="Arial"/>
              <a:cs typeface="Arial"/>
              <a:sym typeface="Arial"/>
            </a:endParaRPr>
          </a:p>
        </p:txBody>
      </p:sp>
      <p:pic>
        <p:nvPicPr>
          <p:cNvPr id="171" name="Google Shape;171;p16"/>
          <p:cNvPicPr preferRelativeResize="0"/>
          <p:nvPr/>
        </p:nvPicPr>
        <p:blipFill rotWithShape="1">
          <a:blip r:embed="rId4">
            <a:alphaModFix/>
          </a:blip>
          <a:srcRect l="14500" r="15919" b="12694"/>
          <a:stretch/>
        </p:blipFill>
        <p:spPr>
          <a:xfrm>
            <a:off x="881412" y="71254"/>
            <a:ext cx="409027" cy="371419"/>
          </a:xfrm>
          <a:prstGeom prst="rect">
            <a:avLst/>
          </a:prstGeom>
          <a:noFill/>
          <a:ln>
            <a:noFill/>
          </a:ln>
        </p:spPr>
      </p:pic>
      <p:pic>
        <p:nvPicPr>
          <p:cNvPr id="172" name="Google Shape;172;p16"/>
          <p:cNvPicPr preferRelativeResize="0"/>
          <p:nvPr/>
        </p:nvPicPr>
        <p:blipFill rotWithShape="1">
          <a:blip r:embed="rId5">
            <a:alphaModFix/>
          </a:blip>
          <a:srcRect/>
          <a:stretch/>
        </p:blipFill>
        <p:spPr>
          <a:xfrm>
            <a:off x="10552616" y="198076"/>
            <a:ext cx="724984" cy="12505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 Full">
  <p:cSld name="Title Slide - Full">
    <p:bg>
      <p:bgPr>
        <a:blipFill>
          <a:blip r:embed="rId2">
            <a:alphaModFix/>
          </a:blip>
          <a:stretch>
            <a:fillRect/>
          </a:stretch>
        </a:blipFill>
        <a:effectLst/>
      </p:bgPr>
    </p:bg>
    <p:spTree>
      <p:nvGrpSpPr>
        <p:cNvPr id="1" name="Shape 175"/>
        <p:cNvGrpSpPr/>
        <p:nvPr/>
      </p:nvGrpSpPr>
      <p:grpSpPr>
        <a:xfrm>
          <a:off x="0" y="0"/>
          <a:ext cx="0" cy="0"/>
          <a:chOff x="0" y="0"/>
          <a:chExt cx="0" cy="0"/>
        </a:xfrm>
      </p:grpSpPr>
      <p:sp>
        <p:nvSpPr>
          <p:cNvPr id="176" name="Google Shape;176;p18"/>
          <p:cNvSpPr txBox="1">
            <a:spLocks noGrp="1"/>
          </p:cNvSpPr>
          <p:nvPr>
            <p:ph type="ctrTitle"/>
          </p:nvPr>
        </p:nvSpPr>
        <p:spPr>
          <a:xfrm>
            <a:off x="152400" y="2189929"/>
            <a:ext cx="11887200" cy="23877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4B8D"/>
              </a:buClr>
              <a:buSzPts val="6000"/>
              <a:buFont typeface="Arial"/>
              <a:buNone/>
              <a:defRPr sz="6000" b="0" i="0" u="none" strike="noStrike" cap="none">
                <a:solidFill>
                  <a:srgbClr val="004B8D"/>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177" name="Google Shape;177;p18"/>
          <p:cNvSpPr txBox="1">
            <a:spLocks noGrp="1"/>
          </p:cNvSpPr>
          <p:nvPr>
            <p:ph type="body" idx="1"/>
          </p:nvPr>
        </p:nvSpPr>
        <p:spPr>
          <a:xfrm>
            <a:off x="152400" y="4738779"/>
            <a:ext cx="11887200" cy="274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80000"/>
              </a:lnSpc>
              <a:spcBef>
                <a:spcPts val="1100"/>
              </a:spcBef>
              <a:spcAft>
                <a:spcPts val="0"/>
              </a:spcAft>
              <a:buClr>
                <a:srgbClr val="004B8D"/>
              </a:buClr>
              <a:buSzPts val="1500"/>
              <a:buFont typeface="Arial"/>
              <a:buNone/>
              <a:defRPr sz="1500" b="1" i="0" u="none" strike="noStrike" cap="none">
                <a:solidFill>
                  <a:srgbClr val="004B8D"/>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178" name="Google Shape;178;p18"/>
          <p:cNvCxnSpPr/>
          <p:nvPr/>
        </p:nvCxnSpPr>
        <p:spPr>
          <a:xfrm>
            <a:off x="152400" y="6537960"/>
            <a:ext cx="11887200" cy="0"/>
          </a:xfrm>
          <a:prstGeom prst="straightConnector1">
            <a:avLst/>
          </a:prstGeom>
          <a:noFill/>
          <a:ln w="9525" cap="flat" cmpd="sng">
            <a:solidFill>
              <a:srgbClr val="595A59"/>
            </a:solidFill>
            <a:prstDash val="solid"/>
            <a:miter lim="800000"/>
            <a:headEnd type="none" w="sm" len="sm"/>
            <a:tailEnd type="none" w="sm" len="sm"/>
          </a:ln>
        </p:spPr>
      </p:cxnSp>
      <p:sp>
        <p:nvSpPr>
          <p:cNvPr id="179" name="Google Shape;179;p18"/>
          <p:cNvSpPr txBox="1">
            <a:spLocks noGrp="1"/>
          </p:cNvSpPr>
          <p:nvPr>
            <p:ph type="body" idx="2"/>
          </p:nvPr>
        </p:nvSpPr>
        <p:spPr>
          <a:xfrm>
            <a:off x="152400" y="6559114"/>
            <a:ext cx="11887200" cy="120900"/>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10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80" name="Google Shape;180;p18"/>
          <p:cNvSpPr txBox="1">
            <a:spLocks noGrp="1"/>
          </p:cNvSpPr>
          <p:nvPr>
            <p:ph type="body" idx="3"/>
          </p:nvPr>
        </p:nvSpPr>
        <p:spPr>
          <a:xfrm>
            <a:off x="152400" y="5151756"/>
            <a:ext cx="11887200" cy="274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80000"/>
              </a:lnSpc>
              <a:spcBef>
                <a:spcPts val="1100"/>
              </a:spcBef>
              <a:spcAft>
                <a:spcPts val="0"/>
              </a:spcAft>
              <a:buClr>
                <a:srgbClr val="004B8D"/>
              </a:buClr>
              <a:buSzPts val="1500"/>
              <a:buFont typeface="Arial"/>
              <a:buNone/>
              <a:defRPr sz="1500" b="1" i="0" u="none" strike="noStrike" cap="none">
                <a:solidFill>
                  <a:srgbClr val="004B8D"/>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81" name="Google Shape;181;p18"/>
          <p:cNvSpPr txBox="1">
            <a:spLocks noGrp="1"/>
          </p:cNvSpPr>
          <p:nvPr>
            <p:ph type="body" idx="4"/>
          </p:nvPr>
        </p:nvSpPr>
        <p:spPr>
          <a:xfrm>
            <a:off x="152400" y="5564733"/>
            <a:ext cx="11887200" cy="2745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80000"/>
              </a:lnSpc>
              <a:spcBef>
                <a:spcPts val="1100"/>
              </a:spcBef>
              <a:spcAft>
                <a:spcPts val="0"/>
              </a:spcAft>
              <a:buClr>
                <a:srgbClr val="004B8D"/>
              </a:buClr>
              <a:buSzPts val="1500"/>
              <a:buFont typeface="Arial"/>
              <a:buNone/>
              <a:defRPr sz="1500" b="1" i="0" u="none" strike="noStrike" cap="none">
                <a:solidFill>
                  <a:srgbClr val="004B8D"/>
                </a:solidFill>
                <a:latin typeface="Arial"/>
                <a:ea typeface="Arial"/>
                <a:cs typeface="Arial"/>
                <a:sym typeface="Arial"/>
              </a:defRPr>
            </a:lvl1pPr>
            <a:lvl2pPr marL="914400" marR="0" lvl="1" indent="-2286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2pPr>
            <a:lvl3pPr marL="1371600" marR="0" lvl="2" indent="-2286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2286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182" name="Google Shape;182;p18"/>
          <p:cNvPicPr preferRelativeResize="0"/>
          <p:nvPr/>
        </p:nvPicPr>
        <p:blipFill rotWithShape="1">
          <a:blip r:embed="rId3">
            <a:alphaModFix/>
          </a:blip>
          <a:srcRect/>
          <a:stretch/>
        </p:blipFill>
        <p:spPr>
          <a:xfrm>
            <a:off x="4728519" y="387178"/>
            <a:ext cx="2801202" cy="90262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Break Stars - Full">
  <p:cSld name="Section Break Stars - Full">
    <p:bg>
      <p:bgPr>
        <a:blipFill>
          <a:blip r:embed="rId2">
            <a:alphaModFix/>
          </a:blip>
          <a:stretch>
            <a:fillRect/>
          </a:stretch>
        </a:blipFill>
        <a:effectLst/>
      </p:bgPr>
    </p:bg>
    <p:spTree>
      <p:nvGrpSpPr>
        <p:cNvPr id="1" name="Shape 183"/>
        <p:cNvGrpSpPr/>
        <p:nvPr/>
      </p:nvGrpSpPr>
      <p:grpSpPr>
        <a:xfrm>
          <a:off x="0" y="0"/>
          <a:ext cx="0" cy="0"/>
          <a:chOff x="0" y="0"/>
          <a:chExt cx="0" cy="0"/>
        </a:xfrm>
      </p:grpSpPr>
      <p:sp>
        <p:nvSpPr>
          <p:cNvPr id="184" name="Google Shape;184;p19"/>
          <p:cNvSpPr txBox="1">
            <a:spLocks noGrp="1"/>
          </p:cNvSpPr>
          <p:nvPr>
            <p:ph type="title"/>
          </p:nvPr>
        </p:nvSpPr>
        <p:spPr>
          <a:xfrm>
            <a:off x="2342573" y="1903865"/>
            <a:ext cx="7494000" cy="28995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6000"/>
              <a:buFont typeface="Arial"/>
              <a:buNone/>
              <a:defRPr sz="6000" b="0" i="0" u="none" strike="noStrike" cap="none">
                <a:solidFill>
                  <a:schemeClr val="lt1"/>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cxnSp>
        <p:nvCxnSpPr>
          <p:cNvPr id="185" name="Google Shape;185;p19"/>
          <p:cNvCxnSpPr/>
          <p:nvPr/>
        </p:nvCxnSpPr>
        <p:spPr>
          <a:xfrm>
            <a:off x="2895600" y="6538907"/>
            <a:ext cx="9144000" cy="0"/>
          </a:xfrm>
          <a:prstGeom prst="straightConnector1">
            <a:avLst/>
          </a:prstGeom>
          <a:noFill/>
          <a:ln w="9525" cap="flat" cmpd="sng">
            <a:solidFill>
              <a:srgbClr val="CBCCCB"/>
            </a:solidFill>
            <a:prstDash val="solid"/>
            <a:miter lim="800000"/>
            <a:headEnd type="none" w="sm" len="sm"/>
            <a:tailEnd type="none" w="sm" len="sm"/>
          </a:ln>
        </p:spPr>
      </p:cxnSp>
      <p:cxnSp>
        <p:nvCxnSpPr>
          <p:cNvPr id="186" name="Google Shape;186;p19"/>
          <p:cNvCxnSpPr/>
          <p:nvPr/>
        </p:nvCxnSpPr>
        <p:spPr>
          <a:xfrm>
            <a:off x="152400" y="500368"/>
            <a:ext cx="11887200" cy="0"/>
          </a:xfrm>
          <a:prstGeom prst="straightConnector1">
            <a:avLst/>
          </a:prstGeom>
          <a:noFill/>
          <a:ln w="9525" cap="flat" cmpd="sng">
            <a:solidFill>
              <a:srgbClr val="CBCCCB"/>
            </a:solidFill>
            <a:prstDash val="solid"/>
            <a:miter lim="800000"/>
            <a:headEnd type="none" w="sm" len="sm"/>
            <a:tailEnd type="none" w="sm" len="sm"/>
          </a:ln>
        </p:spPr>
      </p:cxnSp>
      <p:sp>
        <p:nvSpPr>
          <p:cNvPr id="187" name="Google Shape;187;p19"/>
          <p:cNvSpPr txBox="1">
            <a:spLocks noGrp="1"/>
          </p:cNvSpPr>
          <p:nvPr>
            <p:ph type="body" idx="1"/>
          </p:nvPr>
        </p:nvSpPr>
        <p:spPr>
          <a:xfrm>
            <a:off x="152400" y="6559114"/>
            <a:ext cx="11887200" cy="120900"/>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10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188" name="Google Shape;188;p19"/>
          <p:cNvPicPr preferRelativeResize="0"/>
          <p:nvPr/>
        </p:nvPicPr>
        <p:blipFill rotWithShape="1">
          <a:blip r:embed="rId3">
            <a:alphaModFix/>
          </a:blip>
          <a:srcRect/>
          <a:stretch/>
        </p:blipFill>
        <p:spPr>
          <a:xfrm>
            <a:off x="155448" y="246888"/>
            <a:ext cx="740882" cy="125059"/>
          </a:xfrm>
          <a:prstGeom prst="rect">
            <a:avLst/>
          </a:prstGeom>
          <a:noFill/>
          <a:ln>
            <a:noFill/>
          </a:ln>
        </p:spPr>
      </p:pic>
      <p:pic>
        <p:nvPicPr>
          <p:cNvPr id="189" name="Google Shape;189;p19"/>
          <p:cNvPicPr preferRelativeResize="0"/>
          <p:nvPr/>
        </p:nvPicPr>
        <p:blipFill rotWithShape="1">
          <a:blip r:embed="rId4">
            <a:alphaModFix/>
          </a:blip>
          <a:srcRect/>
          <a:stretch/>
        </p:blipFill>
        <p:spPr>
          <a:xfrm>
            <a:off x="155448" y="6513870"/>
            <a:ext cx="2560316" cy="53098"/>
          </a:xfrm>
          <a:prstGeom prst="rect">
            <a:avLst/>
          </a:prstGeom>
          <a:noFill/>
          <a:ln>
            <a:noFill/>
          </a:ln>
        </p:spPr>
      </p:pic>
      <p:pic>
        <p:nvPicPr>
          <p:cNvPr id="190" name="Google Shape;190;p19"/>
          <p:cNvPicPr preferRelativeResize="0"/>
          <p:nvPr/>
        </p:nvPicPr>
        <p:blipFill rotWithShape="1">
          <a:blip r:embed="rId5">
            <a:alphaModFix/>
          </a:blip>
          <a:srcRect/>
          <a:stretch/>
        </p:blipFill>
        <p:spPr>
          <a:xfrm>
            <a:off x="11312162" y="97387"/>
            <a:ext cx="724390" cy="3827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cSld name="2_Title and Content">
    <p:bg>
      <p:bgPr>
        <a:solidFill>
          <a:schemeClr val="lt1"/>
        </a:solidFill>
        <a:effectLst/>
      </p:bgPr>
    </p:bg>
    <p:spTree>
      <p:nvGrpSpPr>
        <p:cNvPr id="1" name="Shape 191"/>
        <p:cNvGrpSpPr/>
        <p:nvPr/>
      </p:nvGrpSpPr>
      <p:grpSpPr>
        <a:xfrm>
          <a:off x="0" y="0"/>
          <a:ext cx="0" cy="0"/>
          <a:chOff x="0" y="0"/>
          <a:chExt cx="0" cy="0"/>
        </a:xfrm>
      </p:grpSpPr>
      <p:sp>
        <p:nvSpPr>
          <p:cNvPr id="192" name="Google Shape;192;p20"/>
          <p:cNvSpPr txBox="1">
            <a:spLocks noGrp="1"/>
          </p:cNvSpPr>
          <p:nvPr>
            <p:ph type="title"/>
          </p:nvPr>
        </p:nvSpPr>
        <p:spPr>
          <a:xfrm>
            <a:off x="838200" y="599120"/>
            <a:ext cx="10439100" cy="6375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4B8D"/>
              </a:buClr>
              <a:buSzPts val="3100"/>
              <a:buFont typeface="Arial"/>
              <a:buNone/>
              <a:defRPr sz="3100" b="0" i="0" u="none" strike="noStrike" cap="none">
                <a:solidFill>
                  <a:srgbClr val="004B8D"/>
                </a:solidFill>
                <a:latin typeface="Arial"/>
                <a:ea typeface="Arial"/>
                <a:cs typeface="Arial"/>
                <a:sym typeface="Arial"/>
              </a:defRPr>
            </a:lvl1pPr>
            <a:lvl2pPr lvl="1" rtl="0">
              <a:spcBef>
                <a:spcPts val="0"/>
              </a:spcBef>
              <a:spcAft>
                <a:spcPts val="0"/>
              </a:spcAft>
              <a:buSzPts val="1500"/>
              <a:buFont typeface="Arial"/>
              <a:buNone/>
              <a:defRPr sz="1900"/>
            </a:lvl2pPr>
            <a:lvl3pPr lvl="2" rtl="0">
              <a:spcBef>
                <a:spcPts val="0"/>
              </a:spcBef>
              <a:spcAft>
                <a:spcPts val="0"/>
              </a:spcAft>
              <a:buSzPts val="1500"/>
              <a:buFont typeface="Arial"/>
              <a:buNone/>
              <a:defRPr sz="1900"/>
            </a:lvl3pPr>
            <a:lvl4pPr lvl="3" rtl="0">
              <a:spcBef>
                <a:spcPts val="0"/>
              </a:spcBef>
              <a:spcAft>
                <a:spcPts val="0"/>
              </a:spcAft>
              <a:buSzPts val="1500"/>
              <a:buFont typeface="Arial"/>
              <a:buNone/>
              <a:defRPr sz="1900"/>
            </a:lvl4pPr>
            <a:lvl5pPr lvl="4" rtl="0">
              <a:spcBef>
                <a:spcPts val="0"/>
              </a:spcBef>
              <a:spcAft>
                <a:spcPts val="0"/>
              </a:spcAft>
              <a:buSzPts val="1500"/>
              <a:buFont typeface="Arial"/>
              <a:buNone/>
              <a:defRPr sz="1900"/>
            </a:lvl5pPr>
            <a:lvl6pPr lvl="5" rtl="0">
              <a:spcBef>
                <a:spcPts val="0"/>
              </a:spcBef>
              <a:spcAft>
                <a:spcPts val="0"/>
              </a:spcAft>
              <a:buSzPts val="1500"/>
              <a:buFont typeface="Arial"/>
              <a:buNone/>
              <a:defRPr sz="1900"/>
            </a:lvl6pPr>
            <a:lvl7pPr lvl="6" rtl="0">
              <a:spcBef>
                <a:spcPts val="0"/>
              </a:spcBef>
              <a:spcAft>
                <a:spcPts val="0"/>
              </a:spcAft>
              <a:buSzPts val="1500"/>
              <a:buFont typeface="Arial"/>
              <a:buNone/>
              <a:defRPr sz="1900"/>
            </a:lvl7pPr>
            <a:lvl8pPr lvl="7" rtl="0">
              <a:spcBef>
                <a:spcPts val="0"/>
              </a:spcBef>
              <a:spcAft>
                <a:spcPts val="0"/>
              </a:spcAft>
              <a:buSzPts val="1500"/>
              <a:buFont typeface="Arial"/>
              <a:buNone/>
              <a:defRPr sz="1900"/>
            </a:lvl8pPr>
            <a:lvl9pPr lvl="8" rtl="0">
              <a:spcBef>
                <a:spcPts val="0"/>
              </a:spcBef>
              <a:spcAft>
                <a:spcPts val="0"/>
              </a:spcAft>
              <a:buSzPts val="1500"/>
              <a:buFont typeface="Arial"/>
              <a:buNone/>
              <a:defRPr sz="1900"/>
            </a:lvl9pPr>
          </a:lstStyle>
          <a:p>
            <a:endParaRPr/>
          </a:p>
        </p:txBody>
      </p:sp>
      <p:sp>
        <p:nvSpPr>
          <p:cNvPr id="193" name="Google Shape;193;p20"/>
          <p:cNvSpPr txBox="1">
            <a:spLocks noGrp="1"/>
          </p:cNvSpPr>
          <p:nvPr>
            <p:ph type="body" idx="1"/>
          </p:nvPr>
        </p:nvSpPr>
        <p:spPr>
          <a:xfrm>
            <a:off x="838200" y="1335416"/>
            <a:ext cx="10439100" cy="50223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00000"/>
              </a:lnSpc>
              <a:spcBef>
                <a:spcPts val="11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194" name="Google Shape;194;p20"/>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195" name="Google Shape;195;p20"/>
          <p:cNvCxnSpPr/>
          <p:nvPr/>
        </p:nvCxnSpPr>
        <p:spPr>
          <a:xfrm>
            <a:off x="3519055" y="6536988"/>
            <a:ext cx="7819200" cy="0"/>
          </a:xfrm>
          <a:prstGeom prst="straightConnector1">
            <a:avLst/>
          </a:prstGeom>
          <a:noFill/>
          <a:ln w="9525" cap="flat" cmpd="sng">
            <a:solidFill>
              <a:srgbClr val="595A59"/>
            </a:solidFill>
            <a:prstDash val="solid"/>
            <a:miter lim="800000"/>
            <a:headEnd type="none" w="sm" len="sm"/>
            <a:tailEnd type="none" w="sm" len="sm"/>
          </a:ln>
        </p:spPr>
      </p:cxnSp>
      <p:pic>
        <p:nvPicPr>
          <p:cNvPr id="196" name="Google Shape;196;p20"/>
          <p:cNvPicPr preferRelativeResize="0"/>
          <p:nvPr/>
        </p:nvPicPr>
        <p:blipFill rotWithShape="1">
          <a:blip r:embed="rId2">
            <a:alphaModFix/>
          </a:blip>
          <a:srcRect/>
          <a:stretch/>
        </p:blipFill>
        <p:spPr>
          <a:xfrm>
            <a:off x="864334" y="6513870"/>
            <a:ext cx="2560322" cy="53098"/>
          </a:xfrm>
          <a:prstGeom prst="rect">
            <a:avLst/>
          </a:prstGeom>
          <a:noFill/>
          <a:ln>
            <a:noFill/>
          </a:ln>
        </p:spPr>
      </p:pic>
      <p:sp>
        <p:nvSpPr>
          <p:cNvPr id="197" name="Google Shape;197;p20"/>
          <p:cNvSpPr txBox="1">
            <a:spLocks noGrp="1"/>
          </p:cNvSpPr>
          <p:nvPr>
            <p:ph type="body" idx="2"/>
          </p:nvPr>
        </p:nvSpPr>
        <p:spPr>
          <a:xfrm>
            <a:off x="7860271" y="6621065"/>
            <a:ext cx="3324900" cy="1503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100"/>
              </a:spcBef>
              <a:spcAft>
                <a:spcPts val="0"/>
              </a:spcAft>
              <a:buClr>
                <a:schemeClr val="dk1"/>
              </a:buClr>
              <a:buSzPts val="400"/>
              <a:buFont typeface="Arial"/>
              <a:buNone/>
              <a:defRPr sz="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98" name="Google Shape;198;p20"/>
          <p:cNvSpPr txBox="1"/>
          <p:nvPr/>
        </p:nvSpPr>
        <p:spPr>
          <a:xfrm>
            <a:off x="11086011" y="6603491"/>
            <a:ext cx="349500" cy="2001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dk1"/>
              </a:buClr>
              <a:buSzPts val="700"/>
              <a:buFont typeface="Arial"/>
              <a:buNone/>
            </a:pPr>
            <a:fld id="{00000000-1234-1234-1234-123412341234}" type="slidenum">
              <a:rPr lang="en-US" sz="700" b="0" i="0" u="none" strike="noStrike" cap="none">
                <a:solidFill>
                  <a:schemeClr val="dk1"/>
                </a:solidFill>
                <a:latin typeface="Arial"/>
                <a:ea typeface="Arial"/>
                <a:cs typeface="Arial"/>
                <a:sym typeface="Arial"/>
              </a:rPr>
              <a:t>‹#›</a:t>
            </a:fld>
            <a:endParaRPr sz="700" b="0" i="0" u="none" strike="noStrike" cap="none">
              <a:solidFill>
                <a:schemeClr val="dk1"/>
              </a:solidFill>
              <a:latin typeface="Arial"/>
              <a:ea typeface="Arial"/>
              <a:cs typeface="Arial"/>
              <a:sym typeface="Arial"/>
            </a:endParaRPr>
          </a:p>
        </p:txBody>
      </p:sp>
      <p:pic>
        <p:nvPicPr>
          <p:cNvPr id="199" name="Google Shape;199;p20"/>
          <p:cNvPicPr preferRelativeResize="0"/>
          <p:nvPr/>
        </p:nvPicPr>
        <p:blipFill rotWithShape="1">
          <a:blip r:embed="rId3">
            <a:alphaModFix/>
          </a:blip>
          <a:srcRect l="15573" r="15792" b="19871"/>
          <a:stretch/>
        </p:blipFill>
        <p:spPr>
          <a:xfrm>
            <a:off x="1486269" y="71255"/>
            <a:ext cx="283298" cy="384952"/>
          </a:xfrm>
          <a:prstGeom prst="rect">
            <a:avLst/>
          </a:prstGeom>
          <a:noFill/>
          <a:ln>
            <a:noFill/>
          </a:ln>
        </p:spPr>
      </p:pic>
      <p:pic>
        <p:nvPicPr>
          <p:cNvPr id="200" name="Google Shape;200;p20"/>
          <p:cNvPicPr preferRelativeResize="0"/>
          <p:nvPr/>
        </p:nvPicPr>
        <p:blipFill rotWithShape="1">
          <a:blip r:embed="rId4">
            <a:alphaModFix/>
          </a:blip>
          <a:srcRect l="14500" r="15919" b="12694"/>
          <a:stretch/>
        </p:blipFill>
        <p:spPr>
          <a:xfrm>
            <a:off x="881412" y="71254"/>
            <a:ext cx="409027" cy="371414"/>
          </a:xfrm>
          <a:prstGeom prst="rect">
            <a:avLst/>
          </a:prstGeom>
          <a:noFill/>
          <a:ln>
            <a:noFill/>
          </a:ln>
        </p:spPr>
      </p:pic>
      <p:pic>
        <p:nvPicPr>
          <p:cNvPr id="201" name="Google Shape;201;p20"/>
          <p:cNvPicPr preferRelativeResize="0"/>
          <p:nvPr/>
        </p:nvPicPr>
        <p:blipFill rotWithShape="1">
          <a:blip r:embed="rId5">
            <a:alphaModFix/>
          </a:blip>
          <a:srcRect/>
          <a:stretch/>
        </p:blipFill>
        <p:spPr>
          <a:xfrm>
            <a:off x="10552616" y="198076"/>
            <a:ext cx="724984" cy="125059"/>
          </a:xfrm>
          <a:prstGeom prst="rect">
            <a:avLst/>
          </a:prstGeom>
          <a:noFill/>
          <a:ln>
            <a:noFill/>
          </a:ln>
        </p:spPr>
      </p:pic>
      <p:pic>
        <p:nvPicPr>
          <p:cNvPr id="202" name="Google Shape;202;p20"/>
          <p:cNvPicPr preferRelativeResize="0"/>
          <p:nvPr/>
        </p:nvPicPr>
        <p:blipFill rotWithShape="1">
          <a:blip r:embed="rId6">
            <a:alphaModFix/>
          </a:blip>
          <a:srcRect/>
          <a:stretch/>
        </p:blipFill>
        <p:spPr>
          <a:xfrm>
            <a:off x="9823553" y="106971"/>
            <a:ext cx="729063" cy="38458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03"/>
        <p:cNvGrpSpPr/>
        <p:nvPr/>
      </p:nvGrpSpPr>
      <p:grpSpPr>
        <a:xfrm>
          <a:off x="0" y="0"/>
          <a:ext cx="0" cy="0"/>
          <a:chOff x="0" y="0"/>
          <a:chExt cx="0" cy="0"/>
        </a:xfrm>
      </p:grpSpPr>
      <p:cxnSp>
        <p:nvCxnSpPr>
          <p:cNvPr id="204" name="Google Shape;204;p21"/>
          <p:cNvCxnSpPr/>
          <p:nvPr/>
        </p:nvCxnSpPr>
        <p:spPr>
          <a:xfrm>
            <a:off x="3519055" y="6536988"/>
            <a:ext cx="7819200" cy="0"/>
          </a:xfrm>
          <a:prstGeom prst="straightConnector1">
            <a:avLst/>
          </a:prstGeom>
          <a:noFill/>
          <a:ln w="9525" cap="flat" cmpd="sng">
            <a:solidFill>
              <a:srgbClr val="595A59"/>
            </a:solidFill>
            <a:prstDash val="solid"/>
            <a:miter lim="800000"/>
            <a:headEnd type="none" w="sm" len="sm"/>
            <a:tailEnd type="none" w="sm" len="sm"/>
          </a:ln>
        </p:spPr>
      </p:cxnSp>
      <p:cxnSp>
        <p:nvCxnSpPr>
          <p:cNvPr id="205" name="Google Shape;205;p21"/>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pic>
        <p:nvPicPr>
          <p:cNvPr id="206" name="Google Shape;206;p21"/>
          <p:cNvPicPr preferRelativeResize="0"/>
          <p:nvPr/>
        </p:nvPicPr>
        <p:blipFill rotWithShape="1">
          <a:blip r:embed="rId2">
            <a:alphaModFix/>
          </a:blip>
          <a:srcRect/>
          <a:stretch/>
        </p:blipFill>
        <p:spPr>
          <a:xfrm>
            <a:off x="864334" y="6513870"/>
            <a:ext cx="2560322" cy="53098"/>
          </a:xfrm>
          <a:prstGeom prst="rect">
            <a:avLst/>
          </a:prstGeom>
          <a:noFill/>
          <a:ln>
            <a:noFill/>
          </a:ln>
        </p:spPr>
      </p:pic>
      <p:sp>
        <p:nvSpPr>
          <p:cNvPr id="207" name="Google Shape;207;p21"/>
          <p:cNvSpPr txBox="1">
            <a:spLocks noGrp="1"/>
          </p:cNvSpPr>
          <p:nvPr>
            <p:ph type="body" idx="1"/>
          </p:nvPr>
        </p:nvSpPr>
        <p:spPr>
          <a:xfrm>
            <a:off x="7860271" y="6621065"/>
            <a:ext cx="3324900" cy="1503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100"/>
              </a:spcBef>
              <a:spcAft>
                <a:spcPts val="0"/>
              </a:spcAft>
              <a:buClr>
                <a:schemeClr val="dk1"/>
              </a:buClr>
              <a:buSzPts val="400"/>
              <a:buFont typeface="Arial"/>
              <a:buNone/>
              <a:defRPr sz="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08" name="Google Shape;208;p21"/>
          <p:cNvSpPr txBox="1"/>
          <p:nvPr/>
        </p:nvSpPr>
        <p:spPr>
          <a:xfrm>
            <a:off x="11086011" y="6603491"/>
            <a:ext cx="349500" cy="2001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dk1"/>
              </a:buClr>
              <a:buSzPts val="700"/>
              <a:buFont typeface="Arial"/>
              <a:buNone/>
            </a:pPr>
            <a:fld id="{00000000-1234-1234-1234-123412341234}" type="slidenum">
              <a:rPr lang="en-US" sz="700" b="0" i="0" u="none" strike="noStrike" cap="none">
                <a:solidFill>
                  <a:schemeClr val="dk1"/>
                </a:solidFill>
                <a:latin typeface="Arial"/>
                <a:ea typeface="Arial"/>
                <a:cs typeface="Arial"/>
                <a:sym typeface="Arial"/>
              </a:rPr>
              <a:t>‹#›</a:t>
            </a:fld>
            <a:endParaRPr sz="700" b="0" i="0" u="none" strike="noStrike" cap="none">
              <a:solidFill>
                <a:schemeClr val="dk1"/>
              </a:solidFill>
              <a:latin typeface="Arial"/>
              <a:ea typeface="Arial"/>
              <a:cs typeface="Arial"/>
              <a:sym typeface="Arial"/>
            </a:endParaRPr>
          </a:p>
        </p:txBody>
      </p:sp>
      <p:pic>
        <p:nvPicPr>
          <p:cNvPr id="209" name="Google Shape;209;p21"/>
          <p:cNvPicPr preferRelativeResize="0"/>
          <p:nvPr/>
        </p:nvPicPr>
        <p:blipFill rotWithShape="1">
          <a:blip r:embed="rId3">
            <a:alphaModFix/>
          </a:blip>
          <a:srcRect l="15573" r="15792" b="19871"/>
          <a:stretch/>
        </p:blipFill>
        <p:spPr>
          <a:xfrm>
            <a:off x="1486269" y="71255"/>
            <a:ext cx="283298" cy="384952"/>
          </a:xfrm>
          <a:prstGeom prst="rect">
            <a:avLst/>
          </a:prstGeom>
          <a:noFill/>
          <a:ln>
            <a:noFill/>
          </a:ln>
        </p:spPr>
      </p:pic>
      <p:pic>
        <p:nvPicPr>
          <p:cNvPr id="210" name="Google Shape;210;p21"/>
          <p:cNvPicPr preferRelativeResize="0"/>
          <p:nvPr/>
        </p:nvPicPr>
        <p:blipFill rotWithShape="1">
          <a:blip r:embed="rId4">
            <a:alphaModFix/>
          </a:blip>
          <a:srcRect l="14500" r="15919" b="12694"/>
          <a:stretch/>
        </p:blipFill>
        <p:spPr>
          <a:xfrm>
            <a:off x="881412" y="71254"/>
            <a:ext cx="409027" cy="371414"/>
          </a:xfrm>
          <a:prstGeom prst="rect">
            <a:avLst/>
          </a:prstGeom>
          <a:noFill/>
          <a:ln>
            <a:noFill/>
          </a:ln>
        </p:spPr>
      </p:pic>
      <p:pic>
        <p:nvPicPr>
          <p:cNvPr id="211" name="Google Shape;211;p21"/>
          <p:cNvPicPr preferRelativeResize="0"/>
          <p:nvPr/>
        </p:nvPicPr>
        <p:blipFill rotWithShape="1">
          <a:blip r:embed="rId5">
            <a:alphaModFix/>
          </a:blip>
          <a:srcRect/>
          <a:stretch/>
        </p:blipFill>
        <p:spPr>
          <a:xfrm>
            <a:off x="10552616" y="198076"/>
            <a:ext cx="724984" cy="125059"/>
          </a:xfrm>
          <a:prstGeom prst="rect">
            <a:avLst/>
          </a:prstGeom>
          <a:noFill/>
          <a:ln>
            <a:noFill/>
          </a:ln>
        </p:spPr>
      </p:pic>
      <p:pic>
        <p:nvPicPr>
          <p:cNvPr id="212" name="Google Shape;212;p21"/>
          <p:cNvPicPr preferRelativeResize="0"/>
          <p:nvPr/>
        </p:nvPicPr>
        <p:blipFill rotWithShape="1">
          <a:blip r:embed="rId6">
            <a:alphaModFix/>
          </a:blip>
          <a:srcRect/>
          <a:stretch/>
        </p:blipFill>
        <p:spPr>
          <a:xfrm>
            <a:off x="9823553" y="106971"/>
            <a:ext cx="729063" cy="38458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a:alphaModFix/>
          </a:blip>
          <a:stretch>
            <a:fillRect/>
          </a:stretch>
        </a:blipFill>
        <a:effectLst/>
      </p:bgPr>
    </p:bg>
    <p:spTree>
      <p:nvGrpSpPr>
        <p:cNvPr id="1" name="Shape 24"/>
        <p:cNvGrpSpPr/>
        <p:nvPr/>
      </p:nvGrpSpPr>
      <p:grpSpPr>
        <a:xfrm>
          <a:off x="0" y="0"/>
          <a:ext cx="0" cy="0"/>
          <a:chOff x="0" y="0"/>
          <a:chExt cx="0" cy="0"/>
        </a:xfrm>
      </p:grpSpPr>
      <p:pic>
        <p:nvPicPr>
          <p:cNvPr id="25" name="Google Shape;25;p3"/>
          <p:cNvPicPr preferRelativeResize="0"/>
          <p:nvPr/>
        </p:nvPicPr>
        <p:blipFill rotWithShape="1">
          <a:blip r:embed="rId3">
            <a:alphaModFix/>
          </a:blip>
          <a:srcRect l="19015" t="1" r="21170" b="26090"/>
          <a:stretch/>
        </p:blipFill>
        <p:spPr>
          <a:xfrm>
            <a:off x="851775" y="13557"/>
            <a:ext cx="469733" cy="446110"/>
          </a:xfrm>
          <a:prstGeom prst="rect">
            <a:avLst/>
          </a:prstGeom>
          <a:noFill/>
          <a:ln>
            <a:noFill/>
          </a:ln>
        </p:spPr>
      </p:pic>
      <p:pic>
        <p:nvPicPr>
          <p:cNvPr id="26" name="Google Shape;26;p3"/>
          <p:cNvPicPr preferRelativeResize="0"/>
          <p:nvPr/>
        </p:nvPicPr>
        <p:blipFill rotWithShape="1">
          <a:blip r:embed="rId4">
            <a:alphaModFix/>
          </a:blip>
          <a:srcRect/>
          <a:stretch/>
        </p:blipFill>
        <p:spPr>
          <a:xfrm>
            <a:off x="864335" y="6513870"/>
            <a:ext cx="2560320" cy="53098"/>
          </a:xfrm>
          <a:prstGeom prst="rect">
            <a:avLst/>
          </a:prstGeom>
          <a:noFill/>
          <a:ln>
            <a:noFill/>
          </a:ln>
        </p:spPr>
      </p:pic>
      <p:sp>
        <p:nvSpPr>
          <p:cNvPr id="27" name="Google Shape;27;p3"/>
          <p:cNvSpPr txBox="1">
            <a:spLocks noGrp="1"/>
          </p:cNvSpPr>
          <p:nvPr>
            <p:ph type="title"/>
          </p:nvPr>
        </p:nvSpPr>
        <p:spPr>
          <a:xfrm>
            <a:off x="2342573" y="1903865"/>
            <a:ext cx="7494154" cy="289943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8" name="Google Shape;28;p3"/>
          <p:cNvCxnSpPr/>
          <p:nvPr/>
        </p:nvCxnSpPr>
        <p:spPr>
          <a:xfrm>
            <a:off x="3519055" y="6536988"/>
            <a:ext cx="7819327" cy="0"/>
          </a:xfrm>
          <a:prstGeom prst="straightConnector1">
            <a:avLst/>
          </a:prstGeom>
          <a:noFill/>
          <a:ln w="9525" cap="flat" cmpd="sng">
            <a:solidFill>
              <a:srgbClr val="CBCCCB"/>
            </a:solidFill>
            <a:prstDash val="solid"/>
            <a:miter lim="800000"/>
            <a:headEnd type="none" w="sm" len="sm"/>
            <a:tailEnd type="none" w="sm" len="sm"/>
          </a:ln>
        </p:spPr>
      </p:cxnSp>
      <p:cxnSp>
        <p:nvCxnSpPr>
          <p:cNvPr id="29" name="Google Shape;29;p3"/>
          <p:cNvCxnSpPr/>
          <p:nvPr/>
        </p:nvCxnSpPr>
        <p:spPr>
          <a:xfrm>
            <a:off x="914400" y="500368"/>
            <a:ext cx="10363200" cy="0"/>
          </a:xfrm>
          <a:prstGeom prst="straightConnector1">
            <a:avLst/>
          </a:prstGeom>
          <a:noFill/>
          <a:ln w="9525" cap="flat" cmpd="sng">
            <a:solidFill>
              <a:srgbClr val="CBCCCB"/>
            </a:solidFill>
            <a:prstDash val="solid"/>
            <a:miter lim="800000"/>
            <a:headEnd type="none" w="sm" len="sm"/>
            <a:tailEnd type="none" w="sm" len="sm"/>
          </a:ln>
        </p:spPr>
      </p:cxnSp>
      <p:sp>
        <p:nvSpPr>
          <p:cNvPr id="30" name="Google Shape;30;p3"/>
          <p:cNvSpPr txBox="1">
            <a:spLocks noGrp="1"/>
          </p:cNvSpPr>
          <p:nvPr>
            <p:ph type="body" idx="1"/>
          </p:nvPr>
        </p:nvSpPr>
        <p:spPr>
          <a:xfrm>
            <a:off x="7860271" y="6621065"/>
            <a:ext cx="3324969" cy="15044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450"/>
              <a:buNone/>
              <a:defRPr sz="450">
                <a:solidFill>
                  <a:schemeClr val="lt1"/>
                </a:solidFill>
              </a:defRPr>
            </a:lvl1pPr>
            <a:lvl2pPr marL="914400" lvl="1" indent="-228600" algn="l">
              <a:lnSpc>
                <a:spcPct val="90000"/>
              </a:lnSpc>
              <a:spcBef>
                <a:spcPts val="500"/>
              </a:spcBef>
              <a:spcAft>
                <a:spcPts val="0"/>
              </a:spcAft>
              <a:buClr>
                <a:schemeClr val="dk1"/>
              </a:buClr>
              <a:buSzPts val="750"/>
              <a:buNone/>
              <a:defRPr sz="750"/>
            </a:lvl2pPr>
            <a:lvl3pPr marL="1371600" lvl="2" indent="-228600" algn="l">
              <a:lnSpc>
                <a:spcPct val="90000"/>
              </a:lnSpc>
              <a:spcBef>
                <a:spcPts val="500"/>
              </a:spcBef>
              <a:spcAft>
                <a:spcPts val="0"/>
              </a:spcAft>
              <a:buClr>
                <a:schemeClr val="dk1"/>
              </a:buClr>
              <a:buSzPts val="750"/>
              <a:buNone/>
              <a:defRPr sz="750"/>
            </a:lvl3pPr>
            <a:lvl4pPr marL="1828800" lvl="3" indent="-228600" algn="l">
              <a:lnSpc>
                <a:spcPct val="90000"/>
              </a:lnSpc>
              <a:spcBef>
                <a:spcPts val="500"/>
              </a:spcBef>
              <a:spcAft>
                <a:spcPts val="0"/>
              </a:spcAft>
              <a:buClr>
                <a:schemeClr val="dk1"/>
              </a:buClr>
              <a:buSzPts val="750"/>
              <a:buNone/>
              <a:defRPr sz="750"/>
            </a:lvl4pPr>
            <a:lvl5pPr marL="2286000" lvl="4" indent="-228600" algn="l">
              <a:lnSpc>
                <a:spcPct val="90000"/>
              </a:lnSpc>
              <a:spcBef>
                <a:spcPts val="500"/>
              </a:spcBef>
              <a:spcAft>
                <a:spcPts val="0"/>
              </a:spcAft>
              <a:buClr>
                <a:schemeClr val="dk1"/>
              </a:buClr>
              <a:buSzPts val="750"/>
              <a:buNone/>
              <a:defRPr sz="7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
          <p:cNvSpPr txBox="1"/>
          <p:nvPr/>
        </p:nvSpPr>
        <p:spPr>
          <a:xfrm>
            <a:off x="11086011" y="6603491"/>
            <a:ext cx="349637" cy="18466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600" b="0" i="0" u="none" strike="noStrike" cap="none">
                <a:solidFill>
                  <a:schemeClr val="lt1"/>
                </a:solidFill>
                <a:latin typeface="Arial"/>
                <a:ea typeface="Arial"/>
                <a:cs typeface="Arial"/>
                <a:sym typeface="Arial"/>
              </a:rPr>
              <a:t>‹#›</a:t>
            </a:fld>
            <a:endParaRPr sz="600" b="0" i="0" u="none" strike="noStrike" cap="none">
              <a:solidFill>
                <a:schemeClr val="lt1"/>
              </a:solidFill>
              <a:latin typeface="Arial"/>
              <a:ea typeface="Arial"/>
              <a:cs typeface="Arial"/>
              <a:sym typeface="Arial"/>
            </a:endParaRPr>
          </a:p>
        </p:txBody>
      </p:sp>
      <p:pic>
        <p:nvPicPr>
          <p:cNvPr id="32" name="Google Shape;32;p3"/>
          <p:cNvPicPr preferRelativeResize="0"/>
          <p:nvPr/>
        </p:nvPicPr>
        <p:blipFill rotWithShape="1">
          <a:blip r:embed="rId5">
            <a:alphaModFix/>
          </a:blip>
          <a:srcRect/>
          <a:stretch/>
        </p:blipFill>
        <p:spPr>
          <a:xfrm>
            <a:off x="10552616" y="199210"/>
            <a:ext cx="724984" cy="122790"/>
          </a:xfrm>
          <a:prstGeom prst="rect">
            <a:avLst/>
          </a:prstGeom>
          <a:noFill/>
          <a:ln>
            <a:noFill/>
          </a:ln>
        </p:spPr>
      </p:pic>
      <p:pic>
        <p:nvPicPr>
          <p:cNvPr id="33" name="Google Shape;33;p3"/>
          <p:cNvPicPr preferRelativeResize="0"/>
          <p:nvPr/>
        </p:nvPicPr>
        <p:blipFill rotWithShape="1">
          <a:blip r:embed="rId6">
            <a:alphaModFix/>
          </a:blip>
          <a:srcRect b="19788"/>
          <a:stretch/>
        </p:blipFill>
        <p:spPr>
          <a:xfrm>
            <a:off x="1448335" y="65003"/>
            <a:ext cx="359169" cy="39120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omparison">
  <p:cSld name="1_Comparison">
    <p:bg>
      <p:bgPr>
        <a:solidFill>
          <a:schemeClr val="lt1"/>
        </a:solidFill>
        <a:effectLst/>
      </p:bgPr>
    </p:bg>
    <p:spTree>
      <p:nvGrpSpPr>
        <p:cNvPr id="1" name="Shape 213"/>
        <p:cNvGrpSpPr/>
        <p:nvPr/>
      </p:nvGrpSpPr>
      <p:grpSpPr>
        <a:xfrm>
          <a:off x="0" y="0"/>
          <a:ext cx="0" cy="0"/>
          <a:chOff x="0" y="0"/>
          <a:chExt cx="0" cy="0"/>
        </a:xfrm>
      </p:grpSpPr>
      <p:sp>
        <p:nvSpPr>
          <p:cNvPr id="214" name="Google Shape;214;p22"/>
          <p:cNvSpPr txBox="1">
            <a:spLocks noGrp="1"/>
          </p:cNvSpPr>
          <p:nvPr>
            <p:ph type="body" idx="1"/>
          </p:nvPr>
        </p:nvSpPr>
        <p:spPr>
          <a:xfrm>
            <a:off x="839789" y="1289302"/>
            <a:ext cx="5157600" cy="2403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1100"/>
              </a:spcBef>
              <a:spcAft>
                <a:spcPts val="0"/>
              </a:spcAft>
              <a:buClr>
                <a:srgbClr val="00BCE4"/>
              </a:buClr>
              <a:buSzPts val="1200"/>
              <a:buFont typeface="Arial"/>
              <a:buNone/>
              <a:defRPr sz="1200" b="1" i="0" u="none" strike="noStrike" cap="none">
                <a:solidFill>
                  <a:srgbClr val="00BCE4"/>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900"/>
              <a:buFont typeface="Arial"/>
              <a:buNone/>
              <a:defRPr sz="19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5" name="Google Shape;215;p22"/>
          <p:cNvSpPr txBox="1">
            <a:spLocks noGrp="1"/>
          </p:cNvSpPr>
          <p:nvPr>
            <p:ph type="body" idx="2"/>
          </p:nvPr>
        </p:nvSpPr>
        <p:spPr>
          <a:xfrm>
            <a:off x="839789" y="1645105"/>
            <a:ext cx="5157600" cy="46743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00000"/>
              </a:lnSpc>
              <a:spcBef>
                <a:spcPts val="11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16" name="Google Shape;216;p22"/>
          <p:cNvSpPr txBox="1">
            <a:spLocks noGrp="1"/>
          </p:cNvSpPr>
          <p:nvPr>
            <p:ph type="body" idx="3"/>
          </p:nvPr>
        </p:nvSpPr>
        <p:spPr>
          <a:xfrm>
            <a:off x="6172201" y="1289301"/>
            <a:ext cx="5105100" cy="2403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1100"/>
              </a:spcBef>
              <a:spcAft>
                <a:spcPts val="0"/>
              </a:spcAft>
              <a:buClr>
                <a:srgbClr val="00BCE4"/>
              </a:buClr>
              <a:buSzPts val="1200"/>
              <a:buFont typeface="Arial"/>
              <a:buNone/>
              <a:defRPr sz="1200" b="1" i="0" u="none" strike="noStrike" cap="none">
                <a:solidFill>
                  <a:srgbClr val="00BCE4"/>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900"/>
              <a:buFont typeface="Arial"/>
              <a:buNone/>
              <a:defRPr sz="19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7" name="Google Shape;217;p22"/>
          <p:cNvSpPr txBox="1">
            <a:spLocks noGrp="1"/>
          </p:cNvSpPr>
          <p:nvPr>
            <p:ph type="body" idx="4"/>
          </p:nvPr>
        </p:nvSpPr>
        <p:spPr>
          <a:xfrm>
            <a:off x="6172201" y="1645105"/>
            <a:ext cx="5105100" cy="46743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00000"/>
              </a:lnSpc>
              <a:spcBef>
                <a:spcPts val="11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18" name="Google Shape;218;p22"/>
          <p:cNvSpPr txBox="1">
            <a:spLocks noGrp="1"/>
          </p:cNvSpPr>
          <p:nvPr>
            <p:ph type="title"/>
          </p:nvPr>
        </p:nvSpPr>
        <p:spPr>
          <a:xfrm>
            <a:off x="838200" y="549389"/>
            <a:ext cx="10439100" cy="7329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4B8D"/>
              </a:buClr>
              <a:buSzPts val="3100"/>
              <a:buFont typeface="Arial"/>
              <a:buNone/>
              <a:defRPr sz="3100" b="0" i="0" u="none" strike="noStrike" cap="none">
                <a:solidFill>
                  <a:srgbClr val="004B8D"/>
                </a:solidFill>
                <a:latin typeface="Arial"/>
                <a:ea typeface="Arial"/>
                <a:cs typeface="Arial"/>
                <a:sym typeface="Arial"/>
              </a:defRPr>
            </a:lvl1pPr>
            <a:lvl2pPr lvl="1" rtl="0">
              <a:spcBef>
                <a:spcPts val="0"/>
              </a:spcBef>
              <a:spcAft>
                <a:spcPts val="0"/>
              </a:spcAft>
              <a:buSzPts val="1500"/>
              <a:buFont typeface="Arial"/>
              <a:buNone/>
              <a:defRPr sz="1900"/>
            </a:lvl2pPr>
            <a:lvl3pPr lvl="2" rtl="0">
              <a:spcBef>
                <a:spcPts val="0"/>
              </a:spcBef>
              <a:spcAft>
                <a:spcPts val="0"/>
              </a:spcAft>
              <a:buSzPts val="1500"/>
              <a:buFont typeface="Arial"/>
              <a:buNone/>
              <a:defRPr sz="1900"/>
            </a:lvl3pPr>
            <a:lvl4pPr lvl="3" rtl="0">
              <a:spcBef>
                <a:spcPts val="0"/>
              </a:spcBef>
              <a:spcAft>
                <a:spcPts val="0"/>
              </a:spcAft>
              <a:buSzPts val="1500"/>
              <a:buFont typeface="Arial"/>
              <a:buNone/>
              <a:defRPr sz="1900"/>
            </a:lvl4pPr>
            <a:lvl5pPr lvl="4" rtl="0">
              <a:spcBef>
                <a:spcPts val="0"/>
              </a:spcBef>
              <a:spcAft>
                <a:spcPts val="0"/>
              </a:spcAft>
              <a:buSzPts val="1500"/>
              <a:buFont typeface="Arial"/>
              <a:buNone/>
              <a:defRPr sz="1900"/>
            </a:lvl5pPr>
            <a:lvl6pPr lvl="5" rtl="0">
              <a:spcBef>
                <a:spcPts val="0"/>
              </a:spcBef>
              <a:spcAft>
                <a:spcPts val="0"/>
              </a:spcAft>
              <a:buSzPts val="1500"/>
              <a:buFont typeface="Arial"/>
              <a:buNone/>
              <a:defRPr sz="1900"/>
            </a:lvl6pPr>
            <a:lvl7pPr lvl="6" rtl="0">
              <a:spcBef>
                <a:spcPts val="0"/>
              </a:spcBef>
              <a:spcAft>
                <a:spcPts val="0"/>
              </a:spcAft>
              <a:buSzPts val="1500"/>
              <a:buFont typeface="Arial"/>
              <a:buNone/>
              <a:defRPr sz="1900"/>
            </a:lvl7pPr>
            <a:lvl8pPr lvl="7" rtl="0">
              <a:spcBef>
                <a:spcPts val="0"/>
              </a:spcBef>
              <a:spcAft>
                <a:spcPts val="0"/>
              </a:spcAft>
              <a:buSzPts val="1500"/>
              <a:buFont typeface="Arial"/>
              <a:buNone/>
              <a:defRPr sz="1900"/>
            </a:lvl8pPr>
            <a:lvl9pPr lvl="8" rtl="0">
              <a:spcBef>
                <a:spcPts val="0"/>
              </a:spcBef>
              <a:spcAft>
                <a:spcPts val="0"/>
              </a:spcAft>
              <a:buSzPts val="1500"/>
              <a:buFont typeface="Arial"/>
              <a:buNone/>
              <a:defRPr sz="1900"/>
            </a:lvl9pPr>
          </a:lstStyle>
          <a:p>
            <a:endParaRPr/>
          </a:p>
        </p:txBody>
      </p:sp>
      <p:cxnSp>
        <p:nvCxnSpPr>
          <p:cNvPr id="219" name="Google Shape;219;p22"/>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220" name="Google Shape;220;p22"/>
          <p:cNvCxnSpPr/>
          <p:nvPr/>
        </p:nvCxnSpPr>
        <p:spPr>
          <a:xfrm>
            <a:off x="3519055" y="6536988"/>
            <a:ext cx="7819200" cy="0"/>
          </a:xfrm>
          <a:prstGeom prst="straightConnector1">
            <a:avLst/>
          </a:prstGeom>
          <a:noFill/>
          <a:ln w="9525" cap="flat" cmpd="sng">
            <a:solidFill>
              <a:srgbClr val="595A59"/>
            </a:solidFill>
            <a:prstDash val="solid"/>
            <a:miter lim="800000"/>
            <a:headEnd type="none" w="sm" len="sm"/>
            <a:tailEnd type="none" w="sm" len="sm"/>
          </a:ln>
        </p:spPr>
      </p:cxnSp>
      <p:pic>
        <p:nvPicPr>
          <p:cNvPr id="221" name="Google Shape;221;p22"/>
          <p:cNvPicPr preferRelativeResize="0"/>
          <p:nvPr/>
        </p:nvPicPr>
        <p:blipFill rotWithShape="1">
          <a:blip r:embed="rId2">
            <a:alphaModFix/>
          </a:blip>
          <a:srcRect/>
          <a:stretch/>
        </p:blipFill>
        <p:spPr>
          <a:xfrm>
            <a:off x="864334" y="6513870"/>
            <a:ext cx="2560322" cy="53098"/>
          </a:xfrm>
          <a:prstGeom prst="rect">
            <a:avLst/>
          </a:prstGeom>
          <a:noFill/>
          <a:ln>
            <a:noFill/>
          </a:ln>
        </p:spPr>
      </p:pic>
      <p:sp>
        <p:nvSpPr>
          <p:cNvPr id="222" name="Google Shape;222;p22"/>
          <p:cNvSpPr txBox="1">
            <a:spLocks noGrp="1"/>
          </p:cNvSpPr>
          <p:nvPr>
            <p:ph type="body" idx="5"/>
          </p:nvPr>
        </p:nvSpPr>
        <p:spPr>
          <a:xfrm>
            <a:off x="7860271" y="6621065"/>
            <a:ext cx="3324900" cy="1503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100"/>
              </a:spcBef>
              <a:spcAft>
                <a:spcPts val="0"/>
              </a:spcAft>
              <a:buClr>
                <a:schemeClr val="dk1"/>
              </a:buClr>
              <a:buSzPts val="400"/>
              <a:buFont typeface="Arial"/>
              <a:buNone/>
              <a:defRPr sz="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23" name="Google Shape;223;p22"/>
          <p:cNvSpPr txBox="1"/>
          <p:nvPr/>
        </p:nvSpPr>
        <p:spPr>
          <a:xfrm>
            <a:off x="11086011" y="6603491"/>
            <a:ext cx="349500" cy="2001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dk1"/>
              </a:buClr>
              <a:buSzPts val="700"/>
              <a:buFont typeface="Arial"/>
              <a:buNone/>
            </a:pPr>
            <a:fld id="{00000000-1234-1234-1234-123412341234}" type="slidenum">
              <a:rPr lang="en-US" sz="700" b="0" i="0" u="none" strike="noStrike" cap="none">
                <a:solidFill>
                  <a:schemeClr val="dk1"/>
                </a:solidFill>
                <a:latin typeface="Arial"/>
                <a:ea typeface="Arial"/>
                <a:cs typeface="Arial"/>
                <a:sym typeface="Arial"/>
              </a:rPr>
              <a:t>‹#›</a:t>
            </a:fld>
            <a:endParaRPr sz="700" b="0" i="0" u="none" strike="noStrike" cap="none">
              <a:solidFill>
                <a:schemeClr val="dk1"/>
              </a:solidFill>
              <a:latin typeface="Arial"/>
              <a:ea typeface="Arial"/>
              <a:cs typeface="Arial"/>
              <a:sym typeface="Arial"/>
            </a:endParaRPr>
          </a:p>
        </p:txBody>
      </p:sp>
      <p:pic>
        <p:nvPicPr>
          <p:cNvPr id="224" name="Google Shape;224;p22"/>
          <p:cNvPicPr preferRelativeResize="0"/>
          <p:nvPr/>
        </p:nvPicPr>
        <p:blipFill rotWithShape="1">
          <a:blip r:embed="rId3">
            <a:alphaModFix/>
          </a:blip>
          <a:srcRect l="15573" r="15792" b="19871"/>
          <a:stretch/>
        </p:blipFill>
        <p:spPr>
          <a:xfrm>
            <a:off x="1486269" y="71255"/>
            <a:ext cx="283298" cy="384952"/>
          </a:xfrm>
          <a:prstGeom prst="rect">
            <a:avLst/>
          </a:prstGeom>
          <a:noFill/>
          <a:ln>
            <a:noFill/>
          </a:ln>
        </p:spPr>
      </p:pic>
      <p:pic>
        <p:nvPicPr>
          <p:cNvPr id="225" name="Google Shape;225;p22"/>
          <p:cNvPicPr preferRelativeResize="0"/>
          <p:nvPr/>
        </p:nvPicPr>
        <p:blipFill rotWithShape="1">
          <a:blip r:embed="rId4">
            <a:alphaModFix/>
          </a:blip>
          <a:srcRect l="14500" r="15919" b="12694"/>
          <a:stretch/>
        </p:blipFill>
        <p:spPr>
          <a:xfrm>
            <a:off x="881412" y="71254"/>
            <a:ext cx="409027" cy="371414"/>
          </a:xfrm>
          <a:prstGeom prst="rect">
            <a:avLst/>
          </a:prstGeom>
          <a:noFill/>
          <a:ln>
            <a:noFill/>
          </a:ln>
        </p:spPr>
      </p:pic>
      <p:pic>
        <p:nvPicPr>
          <p:cNvPr id="226" name="Google Shape;226;p22"/>
          <p:cNvPicPr preferRelativeResize="0"/>
          <p:nvPr/>
        </p:nvPicPr>
        <p:blipFill rotWithShape="1">
          <a:blip r:embed="rId5">
            <a:alphaModFix/>
          </a:blip>
          <a:srcRect/>
          <a:stretch/>
        </p:blipFill>
        <p:spPr>
          <a:xfrm>
            <a:off x="10552616" y="198076"/>
            <a:ext cx="724984" cy="125059"/>
          </a:xfrm>
          <a:prstGeom prst="rect">
            <a:avLst/>
          </a:prstGeom>
          <a:noFill/>
          <a:ln>
            <a:noFill/>
          </a:ln>
        </p:spPr>
      </p:pic>
      <p:pic>
        <p:nvPicPr>
          <p:cNvPr id="227" name="Google Shape;227;p22"/>
          <p:cNvPicPr preferRelativeResize="0"/>
          <p:nvPr/>
        </p:nvPicPr>
        <p:blipFill rotWithShape="1">
          <a:blip r:embed="rId6">
            <a:alphaModFix/>
          </a:blip>
          <a:srcRect/>
          <a:stretch/>
        </p:blipFill>
        <p:spPr>
          <a:xfrm>
            <a:off x="9823553" y="106971"/>
            <a:ext cx="729063" cy="38458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Break Circuit - Full">
  <p:cSld name="Section Break Circuit - Full">
    <p:bg>
      <p:bgPr>
        <a:blipFill>
          <a:blip r:embed="rId2">
            <a:alphaModFix/>
          </a:blip>
          <a:stretch>
            <a:fillRect/>
          </a:stretch>
        </a:blipFill>
        <a:effectLst/>
      </p:bgPr>
    </p:bg>
    <p:spTree>
      <p:nvGrpSpPr>
        <p:cNvPr id="1" name="Shape 228"/>
        <p:cNvGrpSpPr/>
        <p:nvPr/>
      </p:nvGrpSpPr>
      <p:grpSpPr>
        <a:xfrm>
          <a:off x="0" y="0"/>
          <a:ext cx="0" cy="0"/>
          <a:chOff x="0" y="0"/>
          <a:chExt cx="0" cy="0"/>
        </a:xfrm>
      </p:grpSpPr>
      <p:sp>
        <p:nvSpPr>
          <p:cNvPr id="229" name="Google Shape;229;p23"/>
          <p:cNvSpPr txBox="1">
            <a:spLocks noGrp="1"/>
          </p:cNvSpPr>
          <p:nvPr>
            <p:ph type="title"/>
          </p:nvPr>
        </p:nvSpPr>
        <p:spPr>
          <a:xfrm>
            <a:off x="2342573" y="1903865"/>
            <a:ext cx="7494000" cy="28995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6000"/>
              <a:buFont typeface="Arial"/>
              <a:buNone/>
              <a:defRPr sz="6000" b="0" i="0" u="none" strike="noStrike" cap="none">
                <a:solidFill>
                  <a:schemeClr val="lt1"/>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cxnSp>
        <p:nvCxnSpPr>
          <p:cNvPr id="230" name="Google Shape;230;p23"/>
          <p:cNvCxnSpPr/>
          <p:nvPr/>
        </p:nvCxnSpPr>
        <p:spPr>
          <a:xfrm>
            <a:off x="2895600" y="6538907"/>
            <a:ext cx="9144000" cy="0"/>
          </a:xfrm>
          <a:prstGeom prst="straightConnector1">
            <a:avLst/>
          </a:prstGeom>
          <a:noFill/>
          <a:ln w="9525" cap="flat" cmpd="sng">
            <a:solidFill>
              <a:srgbClr val="CBCCCB"/>
            </a:solidFill>
            <a:prstDash val="solid"/>
            <a:miter lim="800000"/>
            <a:headEnd type="none" w="sm" len="sm"/>
            <a:tailEnd type="none" w="sm" len="sm"/>
          </a:ln>
        </p:spPr>
      </p:cxnSp>
      <p:cxnSp>
        <p:nvCxnSpPr>
          <p:cNvPr id="231" name="Google Shape;231;p23"/>
          <p:cNvCxnSpPr/>
          <p:nvPr/>
        </p:nvCxnSpPr>
        <p:spPr>
          <a:xfrm>
            <a:off x="152400" y="500368"/>
            <a:ext cx="11887200" cy="0"/>
          </a:xfrm>
          <a:prstGeom prst="straightConnector1">
            <a:avLst/>
          </a:prstGeom>
          <a:noFill/>
          <a:ln w="9525" cap="flat" cmpd="sng">
            <a:solidFill>
              <a:srgbClr val="CBCCCB"/>
            </a:solidFill>
            <a:prstDash val="solid"/>
            <a:miter lim="800000"/>
            <a:headEnd type="none" w="sm" len="sm"/>
            <a:tailEnd type="none" w="sm" len="sm"/>
          </a:ln>
        </p:spPr>
      </p:cxnSp>
      <p:sp>
        <p:nvSpPr>
          <p:cNvPr id="232" name="Google Shape;232;p23"/>
          <p:cNvSpPr txBox="1">
            <a:spLocks noGrp="1"/>
          </p:cNvSpPr>
          <p:nvPr>
            <p:ph type="body" idx="1"/>
          </p:nvPr>
        </p:nvSpPr>
        <p:spPr>
          <a:xfrm>
            <a:off x="152400" y="6559114"/>
            <a:ext cx="11887200" cy="120900"/>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10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233" name="Google Shape;233;p23"/>
          <p:cNvPicPr preferRelativeResize="0"/>
          <p:nvPr/>
        </p:nvPicPr>
        <p:blipFill rotWithShape="1">
          <a:blip r:embed="rId3">
            <a:alphaModFix/>
          </a:blip>
          <a:srcRect/>
          <a:stretch/>
        </p:blipFill>
        <p:spPr>
          <a:xfrm>
            <a:off x="155448" y="246888"/>
            <a:ext cx="740882" cy="125059"/>
          </a:xfrm>
          <a:prstGeom prst="rect">
            <a:avLst/>
          </a:prstGeom>
          <a:noFill/>
          <a:ln>
            <a:noFill/>
          </a:ln>
        </p:spPr>
      </p:pic>
      <p:pic>
        <p:nvPicPr>
          <p:cNvPr id="234" name="Google Shape;234;p23"/>
          <p:cNvPicPr preferRelativeResize="0"/>
          <p:nvPr/>
        </p:nvPicPr>
        <p:blipFill rotWithShape="1">
          <a:blip r:embed="rId4">
            <a:alphaModFix/>
          </a:blip>
          <a:srcRect/>
          <a:stretch/>
        </p:blipFill>
        <p:spPr>
          <a:xfrm>
            <a:off x="155448" y="6513870"/>
            <a:ext cx="2560316" cy="53098"/>
          </a:xfrm>
          <a:prstGeom prst="rect">
            <a:avLst/>
          </a:prstGeom>
          <a:noFill/>
          <a:ln>
            <a:noFill/>
          </a:ln>
        </p:spPr>
      </p:pic>
      <p:pic>
        <p:nvPicPr>
          <p:cNvPr id="235" name="Google Shape;235;p23"/>
          <p:cNvPicPr preferRelativeResize="0"/>
          <p:nvPr/>
        </p:nvPicPr>
        <p:blipFill rotWithShape="1">
          <a:blip r:embed="rId5">
            <a:alphaModFix/>
          </a:blip>
          <a:srcRect/>
          <a:stretch/>
        </p:blipFill>
        <p:spPr>
          <a:xfrm>
            <a:off x="11312162" y="97387"/>
            <a:ext cx="724390" cy="3827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Break Chips - Full">
  <p:cSld name="Section Break Chips - Full">
    <p:bg>
      <p:bgPr>
        <a:blipFill>
          <a:blip r:embed="rId2">
            <a:alphaModFix/>
          </a:blip>
          <a:stretch>
            <a:fillRect/>
          </a:stretch>
        </a:blipFill>
        <a:effectLst/>
      </p:bgPr>
    </p:bg>
    <p:spTree>
      <p:nvGrpSpPr>
        <p:cNvPr id="1" name="Shape 236"/>
        <p:cNvGrpSpPr/>
        <p:nvPr/>
      </p:nvGrpSpPr>
      <p:grpSpPr>
        <a:xfrm>
          <a:off x="0" y="0"/>
          <a:ext cx="0" cy="0"/>
          <a:chOff x="0" y="0"/>
          <a:chExt cx="0" cy="0"/>
        </a:xfrm>
      </p:grpSpPr>
      <p:sp>
        <p:nvSpPr>
          <p:cNvPr id="237" name="Google Shape;237;p24"/>
          <p:cNvSpPr txBox="1">
            <a:spLocks noGrp="1"/>
          </p:cNvSpPr>
          <p:nvPr>
            <p:ph type="title"/>
          </p:nvPr>
        </p:nvSpPr>
        <p:spPr>
          <a:xfrm>
            <a:off x="2342573" y="1903865"/>
            <a:ext cx="7494000" cy="28995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6000"/>
              <a:buFont typeface="Arial"/>
              <a:buNone/>
              <a:defRPr sz="6000" b="0" i="0" u="none" strike="noStrike" cap="none">
                <a:solidFill>
                  <a:schemeClr val="lt1"/>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cxnSp>
        <p:nvCxnSpPr>
          <p:cNvPr id="238" name="Google Shape;238;p24"/>
          <p:cNvCxnSpPr/>
          <p:nvPr/>
        </p:nvCxnSpPr>
        <p:spPr>
          <a:xfrm>
            <a:off x="2895600" y="6538907"/>
            <a:ext cx="9144000" cy="0"/>
          </a:xfrm>
          <a:prstGeom prst="straightConnector1">
            <a:avLst/>
          </a:prstGeom>
          <a:noFill/>
          <a:ln w="9525" cap="flat" cmpd="sng">
            <a:solidFill>
              <a:srgbClr val="CBCCCB"/>
            </a:solidFill>
            <a:prstDash val="solid"/>
            <a:miter lim="800000"/>
            <a:headEnd type="none" w="sm" len="sm"/>
            <a:tailEnd type="none" w="sm" len="sm"/>
          </a:ln>
        </p:spPr>
      </p:cxnSp>
      <p:cxnSp>
        <p:nvCxnSpPr>
          <p:cNvPr id="239" name="Google Shape;239;p24"/>
          <p:cNvCxnSpPr/>
          <p:nvPr/>
        </p:nvCxnSpPr>
        <p:spPr>
          <a:xfrm>
            <a:off x="152400" y="500368"/>
            <a:ext cx="11887200" cy="0"/>
          </a:xfrm>
          <a:prstGeom prst="straightConnector1">
            <a:avLst/>
          </a:prstGeom>
          <a:noFill/>
          <a:ln w="9525" cap="flat" cmpd="sng">
            <a:solidFill>
              <a:srgbClr val="CBCCCB"/>
            </a:solidFill>
            <a:prstDash val="solid"/>
            <a:miter lim="800000"/>
            <a:headEnd type="none" w="sm" len="sm"/>
            <a:tailEnd type="none" w="sm" len="sm"/>
          </a:ln>
        </p:spPr>
      </p:cxnSp>
      <p:sp>
        <p:nvSpPr>
          <p:cNvPr id="240" name="Google Shape;240;p24"/>
          <p:cNvSpPr txBox="1">
            <a:spLocks noGrp="1"/>
          </p:cNvSpPr>
          <p:nvPr>
            <p:ph type="body" idx="1"/>
          </p:nvPr>
        </p:nvSpPr>
        <p:spPr>
          <a:xfrm>
            <a:off x="152400" y="6559114"/>
            <a:ext cx="11887200" cy="120900"/>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10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241" name="Google Shape;241;p24"/>
          <p:cNvPicPr preferRelativeResize="0"/>
          <p:nvPr/>
        </p:nvPicPr>
        <p:blipFill rotWithShape="1">
          <a:blip r:embed="rId3">
            <a:alphaModFix/>
          </a:blip>
          <a:srcRect/>
          <a:stretch/>
        </p:blipFill>
        <p:spPr>
          <a:xfrm>
            <a:off x="155448" y="246888"/>
            <a:ext cx="740882" cy="125059"/>
          </a:xfrm>
          <a:prstGeom prst="rect">
            <a:avLst/>
          </a:prstGeom>
          <a:noFill/>
          <a:ln>
            <a:noFill/>
          </a:ln>
        </p:spPr>
      </p:pic>
      <p:pic>
        <p:nvPicPr>
          <p:cNvPr id="242" name="Google Shape;242;p24"/>
          <p:cNvPicPr preferRelativeResize="0"/>
          <p:nvPr/>
        </p:nvPicPr>
        <p:blipFill rotWithShape="1">
          <a:blip r:embed="rId4">
            <a:alphaModFix/>
          </a:blip>
          <a:srcRect/>
          <a:stretch/>
        </p:blipFill>
        <p:spPr>
          <a:xfrm>
            <a:off x="155448" y="6513870"/>
            <a:ext cx="2560316" cy="53098"/>
          </a:xfrm>
          <a:prstGeom prst="rect">
            <a:avLst/>
          </a:prstGeom>
          <a:noFill/>
          <a:ln>
            <a:noFill/>
          </a:ln>
        </p:spPr>
      </p:pic>
      <p:pic>
        <p:nvPicPr>
          <p:cNvPr id="243" name="Google Shape;243;p24"/>
          <p:cNvPicPr preferRelativeResize="0"/>
          <p:nvPr/>
        </p:nvPicPr>
        <p:blipFill rotWithShape="1">
          <a:blip r:embed="rId5">
            <a:alphaModFix/>
          </a:blip>
          <a:srcRect/>
          <a:stretch/>
        </p:blipFill>
        <p:spPr>
          <a:xfrm>
            <a:off x="11312162" y="97387"/>
            <a:ext cx="724390" cy="3827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 Full">
  <p:cSld name="Title and Content - Full">
    <p:bg>
      <p:bgPr>
        <a:solidFill>
          <a:schemeClr val="lt1"/>
        </a:solidFill>
        <a:effectLst/>
      </p:bgPr>
    </p:bg>
    <p:spTree>
      <p:nvGrpSpPr>
        <p:cNvPr id="1" name="Shape 244"/>
        <p:cNvGrpSpPr/>
        <p:nvPr/>
      </p:nvGrpSpPr>
      <p:grpSpPr>
        <a:xfrm>
          <a:off x="0" y="0"/>
          <a:ext cx="0" cy="0"/>
          <a:chOff x="0" y="0"/>
          <a:chExt cx="0" cy="0"/>
        </a:xfrm>
      </p:grpSpPr>
      <p:sp>
        <p:nvSpPr>
          <p:cNvPr id="245" name="Google Shape;245;p25"/>
          <p:cNvSpPr txBox="1">
            <a:spLocks noGrp="1"/>
          </p:cNvSpPr>
          <p:nvPr>
            <p:ph type="title"/>
          </p:nvPr>
        </p:nvSpPr>
        <p:spPr>
          <a:xfrm>
            <a:off x="152400" y="599120"/>
            <a:ext cx="11887200" cy="6375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004B8D"/>
              </a:buClr>
              <a:buSzPts val="3600"/>
              <a:buFont typeface="Arial"/>
              <a:buNone/>
              <a:defRPr sz="3600" b="0" i="0" u="none" strike="noStrike" cap="none">
                <a:solidFill>
                  <a:srgbClr val="004B8D"/>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246" name="Google Shape;246;p25"/>
          <p:cNvSpPr txBox="1">
            <a:spLocks noGrp="1"/>
          </p:cNvSpPr>
          <p:nvPr>
            <p:ph type="body" idx="1"/>
          </p:nvPr>
        </p:nvSpPr>
        <p:spPr>
          <a:xfrm>
            <a:off x="152400" y="1335415"/>
            <a:ext cx="11887200" cy="50292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11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9250" algn="l" rtl="0">
              <a:lnSpc>
                <a:spcPct val="10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247" name="Google Shape;247;p25"/>
          <p:cNvCxnSpPr/>
          <p:nvPr/>
        </p:nvCxnSpPr>
        <p:spPr>
          <a:xfrm>
            <a:off x="152400" y="500338"/>
            <a:ext cx="11887200" cy="0"/>
          </a:xfrm>
          <a:prstGeom prst="straightConnector1">
            <a:avLst/>
          </a:prstGeom>
          <a:noFill/>
          <a:ln w="9525" cap="flat" cmpd="sng">
            <a:solidFill>
              <a:srgbClr val="595A59"/>
            </a:solidFill>
            <a:prstDash val="solid"/>
            <a:miter lim="800000"/>
            <a:headEnd type="none" w="sm" len="sm"/>
            <a:tailEnd type="none" w="sm" len="sm"/>
          </a:ln>
        </p:spPr>
      </p:cxnSp>
      <p:cxnSp>
        <p:nvCxnSpPr>
          <p:cNvPr id="248" name="Google Shape;248;p25"/>
          <p:cNvCxnSpPr/>
          <p:nvPr/>
        </p:nvCxnSpPr>
        <p:spPr>
          <a:xfrm>
            <a:off x="2898648" y="6536988"/>
            <a:ext cx="9144000" cy="0"/>
          </a:xfrm>
          <a:prstGeom prst="straightConnector1">
            <a:avLst/>
          </a:prstGeom>
          <a:noFill/>
          <a:ln w="9525" cap="flat" cmpd="sng">
            <a:solidFill>
              <a:srgbClr val="595A59"/>
            </a:solidFill>
            <a:prstDash val="solid"/>
            <a:miter lim="800000"/>
            <a:headEnd type="none" w="sm" len="sm"/>
            <a:tailEnd type="none" w="sm" len="sm"/>
          </a:ln>
        </p:spPr>
      </p:cxnSp>
      <p:sp>
        <p:nvSpPr>
          <p:cNvPr id="249" name="Google Shape;249;p25"/>
          <p:cNvSpPr txBox="1">
            <a:spLocks noGrp="1"/>
          </p:cNvSpPr>
          <p:nvPr>
            <p:ph type="body" idx="2"/>
          </p:nvPr>
        </p:nvSpPr>
        <p:spPr>
          <a:xfrm>
            <a:off x="152400" y="6559114"/>
            <a:ext cx="11887200" cy="120900"/>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10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250" name="Google Shape;250;p25"/>
          <p:cNvPicPr preferRelativeResize="0"/>
          <p:nvPr/>
        </p:nvPicPr>
        <p:blipFill rotWithShape="1">
          <a:blip r:embed="rId2">
            <a:alphaModFix/>
          </a:blip>
          <a:srcRect/>
          <a:stretch/>
        </p:blipFill>
        <p:spPr>
          <a:xfrm>
            <a:off x="155448" y="246888"/>
            <a:ext cx="740882" cy="125059"/>
          </a:xfrm>
          <a:prstGeom prst="rect">
            <a:avLst/>
          </a:prstGeom>
          <a:noFill/>
          <a:ln>
            <a:noFill/>
          </a:ln>
        </p:spPr>
      </p:pic>
      <p:pic>
        <p:nvPicPr>
          <p:cNvPr id="251" name="Google Shape;251;p25"/>
          <p:cNvPicPr preferRelativeResize="0"/>
          <p:nvPr/>
        </p:nvPicPr>
        <p:blipFill rotWithShape="1">
          <a:blip r:embed="rId3">
            <a:alphaModFix/>
          </a:blip>
          <a:srcRect/>
          <a:stretch/>
        </p:blipFill>
        <p:spPr>
          <a:xfrm>
            <a:off x="155448" y="6513870"/>
            <a:ext cx="2560322" cy="53098"/>
          </a:xfrm>
          <a:prstGeom prst="rect">
            <a:avLst/>
          </a:prstGeom>
          <a:noFill/>
          <a:ln>
            <a:noFill/>
          </a:ln>
        </p:spPr>
      </p:pic>
      <p:sp>
        <p:nvSpPr>
          <p:cNvPr id="252" name="Google Shape;252;p25"/>
          <p:cNvSpPr txBox="1"/>
          <p:nvPr/>
        </p:nvSpPr>
        <p:spPr>
          <a:xfrm>
            <a:off x="11725817" y="6673334"/>
            <a:ext cx="465900" cy="2154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800">
                <a:solidFill>
                  <a:srgbClr val="7F7F7F"/>
                </a:solidFill>
                <a:latin typeface="Arial"/>
                <a:ea typeface="Arial"/>
                <a:cs typeface="Arial"/>
                <a:sym typeface="Arial"/>
              </a:rPr>
              <a:t>‹#›</a:t>
            </a:fld>
            <a:endParaRPr sz="700">
              <a:solidFill>
                <a:srgbClr val="7F7F7F"/>
              </a:solidFill>
              <a:latin typeface="Arial"/>
              <a:ea typeface="Arial"/>
              <a:cs typeface="Arial"/>
              <a:sym typeface="Arial"/>
            </a:endParaRPr>
          </a:p>
        </p:txBody>
      </p:sp>
      <p:pic>
        <p:nvPicPr>
          <p:cNvPr id="253" name="Google Shape;253;p25"/>
          <p:cNvPicPr preferRelativeResize="0"/>
          <p:nvPr/>
        </p:nvPicPr>
        <p:blipFill rotWithShape="1">
          <a:blip r:embed="rId4">
            <a:alphaModFix/>
          </a:blip>
          <a:srcRect/>
          <a:stretch/>
        </p:blipFill>
        <p:spPr>
          <a:xfrm>
            <a:off x="11462937" y="65285"/>
            <a:ext cx="729063" cy="38458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 Full">
  <p:cSld name="Title Only - Full">
    <p:bg>
      <p:bgPr>
        <a:solidFill>
          <a:schemeClr val="lt1"/>
        </a:solidFill>
        <a:effectLst/>
      </p:bgPr>
    </p:bg>
    <p:spTree>
      <p:nvGrpSpPr>
        <p:cNvPr id="1" name="Shape 254"/>
        <p:cNvGrpSpPr/>
        <p:nvPr/>
      </p:nvGrpSpPr>
      <p:grpSpPr>
        <a:xfrm>
          <a:off x="0" y="0"/>
          <a:ext cx="0" cy="0"/>
          <a:chOff x="0" y="0"/>
          <a:chExt cx="0" cy="0"/>
        </a:xfrm>
      </p:grpSpPr>
      <p:sp>
        <p:nvSpPr>
          <p:cNvPr id="255" name="Google Shape;255;p26"/>
          <p:cNvSpPr txBox="1">
            <a:spLocks noGrp="1"/>
          </p:cNvSpPr>
          <p:nvPr>
            <p:ph type="title"/>
          </p:nvPr>
        </p:nvSpPr>
        <p:spPr>
          <a:xfrm>
            <a:off x="152400" y="599120"/>
            <a:ext cx="11887200" cy="6375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004B8D"/>
              </a:buClr>
              <a:buSzPts val="3600"/>
              <a:buFont typeface="Arial"/>
              <a:buNone/>
              <a:defRPr sz="3600" b="0" i="0" u="none" strike="noStrike" cap="none">
                <a:solidFill>
                  <a:srgbClr val="004B8D"/>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cxnSp>
        <p:nvCxnSpPr>
          <p:cNvPr id="256" name="Google Shape;256;p26"/>
          <p:cNvCxnSpPr/>
          <p:nvPr/>
        </p:nvCxnSpPr>
        <p:spPr>
          <a:xfrm>
            <a:off x="152400" y="500338"/>
            <a:ext cx="11887200" cy="0"/>
          </a:xfrm>
          <a:prstGeom prst="straightConnector1">
            <a:avLst/>
          </a:prstGeom>
          <a:noFill/>
          <a:ln w="9525" cap="flat" cmpd="sng">
            <a:solidFill>
              <a:srgbClr val="595A59"/>
            </a:solidFill>
            <a:prstDash val="solid"/>
            <a:miter lim="800000"/>
            <a:headEnd type="none" w="sm" len="sm"/>
            <a:tailEnd type="none" w="sm" len="sm"/>
          </a:ln>
        </p:spPr>
      </p:cxnSp>
      <p:cxnSp>
        <p:nvCxnSpPr>
          <p:cNvPr id="257" name="Google Shape;257;p26"/>
          <p:cNvCxnSpPr/>
          <p:nvPr/>
        </p:nvCxnSpPr>
        <p:spPr>
          <a:xfrm>
            <a:off x="2898648" y="6536988"/>
            <a:ext cx="9144000" cy="0"/>
          </a:xfrm>
          <a:prstGeom prst="straightConnector1">
            <a:avLst/>
          </a:prstGeom>
          <a:noFill/>
          <a:ln w="9525" cap="flat" cmpd="sng">
            <a:solidFill>
              <a:srgbClr val="595A59"/>
            </a:solidFill>
            <a:prstDash val="solid"/>
            <a:miter lim="800000"/>
            <a:headEnd type="none" w="sm" len="sm"/>
            <a:tailEnd type="none" w="sm" len="sm"/>
          </a:ln>
        </p:spPr>
      </p:cxnSp>
      <p:sp>
        <p:nvSpPr>
          <p:cNvPr id="258" name="Google Shape;258;p26"/>
          <p:cNvSpPr txBox="1">
            <a:spLocks noGrp="1"/>
          </p:cNvSpPr>
          <p:nvPr>
            <p:ph type="body" idx="1"/>
          </p:nvPr>
        </p:nvSpPr>
        <p:spPr>
          <a:xfrm>
            <a:off x="152400" y="6559114"/>
            <a:ext cx="11887200" cy="120900"/>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10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259" name="Google Shape;259;p26"/>
          <p:cNvPicPr preferRelativeResize="0"/>
          <p:nvPr/>
        </p:nvPicPr>
        <p:blipFill rotWithShape="1">
          <a:blip r:embed="rId2">
            <a:alphaModFix/>
          </a:blip>
          <a:srcRect/>
          <a:stretch/>
        </p:blipFill>
        <p:spPr>
          <a:xfrm>
            <a:off x="155448" y="246888"/>
            <a:ext cx="740882" cy="125059"/>
          </a:xfrm>
          <a:prstGeom prst="rect">
            <a:avLst/>
          </a:prstGeom>
          <a:noFill/>
          <a:ln>
            <a:noFill/>
          </a:ln>
        </p:spPr>
      </p:pic>
      <p:pic>
        <p:nvPicPr>
          <p:cNvPr id="260" name="Google Shape;260;p26"/>
          <p:cNvPicPr preferRelativeResize="0"/>
          <p:nvPr/>
        </p:nvPicPr>
        <p:blipFill rotWithShape="1">
          <a:blip r:embed="rId3">
            <a:alphaModFix/>
          </a:blip>
          <a:srcRect/>
          <a:stretch/>
        </p:blipFill>
        <p:spPr>
          <a:xfrm>
            <a:off x="155448" y="6513870"/>
            <a:ext cx="2560322" cy="53098"/>
          </a:xfrm>
          <a:prstGeom prst="rect">
            <a:avLst/>
          </a:prstGeom>
          <a:noFill/>
          <a:ln>
            <a:noFill/>
          </a:ln>
        </p:spPr>
      </p:pic>
      <p:sp>
        <p:nvSpPr>
          <p:cNvPr id="261" name="Google Shape;261;p26"/>
          <p:cNvSpPr txBox="1"/>
          <p:nvPr/>
        </p:nvSpPr>
        <p:spPr>
          <a:xfrm>
            <a:off x="11725817" y="6673334"/>
            <a:ext cx="465900" cy="2154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800">
                <a:solidFill>
                  <a:srgbClr val="7F7F7F"/>
                </a:solidFill>
                <a:latin typeface="Arial"/>
                <a:ea typeface="Arial"/>
                <a:cs typeface="Arial"/>
                <a:sym typeface="Arial"/>
              </a:rPr>
              <a:t>‹#›</a:t>
            </a:fld>
            <a:endParaRPr sz="700">
              <a:solidFill>
                <a:srgbClr val="7F7F7F"/>
              </a:solidFill>
              <a:latin typeface="Arial"/>
              <a:ea typeface="Arial"/>
              <a:cs typeface="Arial"/>
              <a:sym typeface="Arial"/>
            </a:endParaRPr>
          </a:p>
        </p:txBody>
      </p:sp>
      <p:pic>
        <p:nvPicPr>
          <p:cNvPr id="262" name="Google Shape;262;p26"/>
          <p:cNvPicPr preferRelativeResize="0"/>
          <p:nvPr/>
        </p:nvPicPr>
        <p:blipFill rotWithShape="1">
          <a:blip r:embed="rId4">
            <a:alphaModFix/>
          </a:blip>
          <a:srcRect/>
          <a:stretch/>
        </p:blipFill>
        <p:spPr>
          <a:xfrm>
            <a:off x="11462937" y="65285"/>
            <a:ext cx="729063" cy="38458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Content and Picture - Full">
  <p:cSld name="Title, Content and Picture - Full">
    <p:bg>
      <p:bgPr>
        <a:solidFill>
          <a:schemeClr val="lt1"/>
        </a:solidFill>
        <a:effectLst/>
      </p:bgPr>
    </p:bg>
    <p:spTree>
      <p:nvGrpSpPr>
        <p:cNvPr id="1" name="Shape 263"/>
        <p:cNvGrpSpPr/>
        <p:nvPr/>
      </p:nvGrpSpPr>
      <p:grpSpPr>
        <a:xfrm>
          <a:off x="0" y="0"/>
          <a:ext cx="0" cy="0"/>
          <a:chOff x="0" y="0"/>
          <a:chExt cx="0" cy="0"/>
        </a:xfrm>
      </p:grpSpPr>
      <p:sp>
        <p:nvSpPr>
          <p:cNvPr id="264" name="Google Shape;264;p27"/>
          <p:cNvSpPr txBox="1">
            <a:spLocks noGrp="1"/>
          </p:cNvSpPr>
          <p:nvPr>
            <p:ph type="title"/>
          </p:nvPr>
        </p:nvSpPr>
        <p:spPr>
          <a:xfrm>
            <a:off x="152400" y="599120"/>
            <a:ext cx="11887200" cy="6375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004B8D"/>
              </a:buClr>
              <a:buSzPts val="3600"/>
              <a:buFont typeface="Arial"/>
              <a:buNone/>
              <a:defRPr sz="3600" b="0" i="0" u="none" strike="noStrike" cap="none">
                <a:solidFill>
                  <a:srgbClr val="004B8D"/>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265" name="Google Shape;265;p27"/>
          <p:cNvSpPr txBox="1">
            <a:spLocks noGrp="1"/>
          </p:cNvSpPr>
          <p:nvPr>
            <p:ph type="body" idx="1"/>
          </p:nvPr>
        </p:nvSpPr>
        <p:spPr>
          <a:xfrm>
            <a:off x="152400" y="1335415"/>
            <a:ext cx="5898000" cy="50292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11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9250" algn="l" rtl="0">
              <a:lnSpc>
                <a:spcPct val="10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266" name="Google Shape;266;p27"/>
          <p:cNvCxnSpPr/>
          <p:nvPr/>
        </p:nvCxnSpPr>
        <p:spPr>
          <a:xfrm>
            <a:off x="152400" y="500338"/>
            <a:ext cx="11887200" cy="0"/>
          </a:xfrm>
          <a:prstGeom prst="straightConnector1">
            <a:avLst/>
          </a:prstGeom>
          <a:noFill/>
          <a:ln w="9525" cap="flat" cmpd="sng">
            <a:solidFill>
              <a:srgbClr val="595A59"/>
            </a:solidFill>
            <a:prstDash val="solid"/>
            <a:miter lim="800000"/>
            <a:headEnd type="none" w="sm" len="sm"/>
            <a:tailEnd type="none" w="sm" len="sm"/>
          </a:ln>
        </p:spPr>
      </p:cxnSp>
      <p:cxnSp>
        <p:nvCxnSpPr>
          <p:cNvPr id="267" name="Google Shape;267;p27"/>
          <p:cNvCxnSpPr/>
          <p:nvPr/>
        </p:nvCxnSpPr>
        <p:spPr>
          <a:xfrm>
            <a:off x="2898648" y="6536988"/>
            <a:ext cx="9144000" cy="0"/>
          </a:xfrm>
          <a:prstGeom prst="straightConnector1">
            <a:avLst/>
          </a:prstGeom>
          <a:noFill/>
          <a:ln w="9525" cap="flat" cmpd="sng">
            <a:solidFill>
              <a:srgbClr val="595A59"/>
            </a:solidFill>
            <a:prstDash val="solid"/>
            <a:miter lim="800000"/>
            <a:headEnd type="none" w="sm" len="sm"/>
            <a:tailEnd type="none" w="sm" len="sm"/>
          </a:ln>
        </p:spPr>
      </p:cxnSp>
      <p:sp>
        <p:nvSpPr>
          <p:cNvPr id="268" name="Google Shape;268;p27"/>
          <p:cNvSpPr txBox="1">
            <a:spLocks noGrp="1"/>
          </p:cNvSpPr>
          <p:nvPr>
            <p:ph type="body" idx="2"/>
          </p:nvPr>
        </p:nvSpPr>
        <p:spPr>
          <a:xfrm>
            <a:off x="152400" y="6559114"/>
            <a:ext cx="11887200" cy="120900"/>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10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69" name="Google Shape;269;p27"/>
          <p:cNvSpPr>
            <a:spLocks noGrp="1"/>
          </p:cNvSpPr>
          <p:nvPr>
            <p:ph type="pic" idx="3"/>
          </p:nvPr>
        </p:nvSpPr>
        <p:spPr>
          <a:xfrm>
            <a:off x="6144768" y="1334809"/>
            <a:ext cx="5898000" cy="5029200"/>
          </a:xfrm>
          <a:prstGeom prst="rect">
            <a:avLst/>
          </a:prstGeom>
          <a:noFill/>
          <a:ln>
            <a:noFill/>
          </a:ln>
        </p:spPr>
      </p:sp>
      <p:pic>
        <p:nvPicPr>
          <p:cNvPr id="270" name="Google Shape;270;p27"/>
          <p:cNvPicPr preferRelativeResize="0"/>
          <p:nvPr/>
        </p:nvPicPr>
        <p:blipFill rotWithShape="1">
          <a:blip r:embed="rId2">
            <a:alphaModFix/>
          </a:blip>
          <a:srcRect/>
          <a:stretch/>
        </p:blipFill>
        <p:spPr>
          <a:xfrm>
            <a:off x="155448" y="246888"/>
            <a:ext cx="740882" cy="125059"/>
          </a:xfrm>
          <a:prstGeom prst="rect">
            <a:avLst/>
          </a:prstGeom>
          <a:noFill/>
          <a:ln>
            <a:noFill/>
          </a:ln>
        </p:spPr>
      </p:pic>
      <p:pic>
        <p:nvPicPr>
          <p:cNvPr id="271" name="Google Shape;271;p27"/>
          <p:cNvPicPr preferRelativeResize="0"/>
          <p:nvPr/>
        </p:nvPicPr>
        <p:blipFill rotWithShape="1">
          <a:blip r:embed="rId3">
            <a:alphaModFix/>
          </a:blip>
          <a:srcRect/>
          <a:stretch/>
        </p:blipFill>
        <p:spPr>
          <a:xfrm>
            <a:off x="155448" y="6513870"/>
            <a:ext cx="2560322" cy="53098"/>
          </a:xfrm>
          <a:prstGeom prst="rect">
            <a:avLst/>
          </a:prstGeom>
          <a:noFill/>
          <a:ln>
            <a:noFill/>
          </a:ln>
        </p:spPr>
      </p:pic>
      <p:sp>
        <p:nvSpPr>
          <p:cNvPr id="272" name="Google Shape;272;p27"/>
          <p:cNvSpPr txBox="1"/>
          <p:nvPr/>
        </p:nvSpPr>
        <p:spPr>
          <a:xfrm>
            <a:off x="11725817" y="6673334"/>
            <a:ext cx="465900" cy="2154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800">
                <a:solidFill>
                  <a:srgbClr val="7F7F7F"/>
                </a:solidFill>
                <a:latin typeface="Arial"/>
                <a:ea typeface="Arial"/>
                <a:cs typeface="Arial"/>
                <a:sym typeface="Arial"/>
              </a:rPr>
              <a:t>‹#›</a:t>
            </a:fld>
            <a:endParaRPr sz="700">
              <a:solidFill>
                <a:srgbClr val="7F7F7F"/>
              </a:solidFill>
              <a:latin typeface="Arial"/>
              <a:ea typeface="Arial"/>
              <a:cs typeface="Arial"/>
              <a:sym typeface="Arial"/>
            </a:endParaRPr>
          </a:p>
        </p:txBody>
      </p:sp>
      <p:pic>
        <p:nvPicPr>
          <p:cNvPr id="273" name="Google Shape;273;p27"/>
          <p:cNvPicPr preferRelativeResize="0"/>
          <p:nvPr/>
        </p:nvPicPr>
        <p:blipFill rotWithShape="1">
          <a:blip r:embed="rId4">
            <a:alphaModFix/>
          </a:blip>
          <a:srcRect/>
          <a:stretch/>
        </p:blipFill>
        <p:spPr>
          <a:xfrm>
            <a:off x="11462937" y="65285"/>
            <a:ext cx="729063" cy="38458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 Full">
  <p:cSld name="Two Content - Full">
    <p:bg>
      <p:bgPr>
        <a:solidFill>
          <a:schemeClr val="lt1"/>
        </a:solidFill>
        <a:effectLst/>
      </p:bgPr>
    </p:bg>
    <p:spTree>
      <p:nvGrpSpPr>
        <p:cNvPr id="1" name="Shape 274"/>
        <p:cNvGrpSpPr/>
        <p:nvPr/>
      </p:nvGrpSpPr>
      <p:grpSpPr>
        <a:xfrm>
          <a:off x="0" y="0"/>
          <a:ext cx="0" cy="0"/>
          <a:chOff x="0" y="0"/>
          <a:chExt cx="0" cy="0"/>
        </a:xfrm>
      </p:grpSpPr>
      <p:sp>
        <p:nvSpPr>
          <p:cNvPr id="275" name="Google Shape;275;p28"/>
          <p:cNvSpPr txBox="1">
            <a:spLocks noGrp="1"/>
          </p:cNvSpPr>
          <p:nvPr>
            <p:ph type="title"/>
          </p:nvPr>
        </p:nvSpPr>
        <p:spPr>
          <a:xfrm>
            <a:off x="152400" y="599120"/>
            <a:ext cx="11887200" cy="6375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004B8D"/>
              </a:buClr>
              <a:buSzPts val="3600"/>
              <a:buFont typeface="Arial"/>
              <a:buNone/>
              <a:defRPr sz="3600" b="0" i="0" u="none" strike="noStrike" cap="none">
                <a:solidFill>
                  <a:srgbClr val="004B8D"/>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276" name="Google Shape;276;p28"/>
          <p:cNvSpPr txBox="1">
            <a:spLocks noGrp="1"/>
          </p:cNvSpPr>
          <p:nvPr>
            <p:ph type="body" idx="1"/>
          </p:nvPr>
        </p:nvSpPr>
        <p:spPr>
          <a:xfrm>
            <a:off x="152400" y="1335415"/>
            <a:ext cx="5898000" cy="50292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11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9250" algn="l" rtl="0">
              <a:lnSpc>
                <a:spcPct val="10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277" name="Google Shape;277;p28"/>
          <p:cNvCxnSpPr/>
          <p:nvPr/>
        </p:nvCxnSpPr>
        <p:spPr>
          <a:xfrm>
            <a:off x="152400" y="500338"/>
            <a:ext cx="11887200" cy="0"/>
          </a:xfrm>
          <a:prstGeom prst="straightConnector1">
            <a:avLst/>
          </a:prstGeom>
          <a:noFill/>
          <a:ln w="9525" cap="flat" cmpd="sng">
            <a:solidFill>
              <a:srgbClr val="595A59"/>
            </a:solidFill>
            <a:prstDash val="solid"/>
            <a:miter lim="800000"/>
            <a:headEnd type="none" w="sm" len="sm"/>
            <a:tailEnd type="none" w="sm" len="sm"/>
          </a:ln>
        </p:spPr>
      </p:cxnSp>
      <p:cxnSp>
        <p:nvCxnSpPr>
          <p:cNvPr id="278" name="Google Shape;278;p28"/>
          <p:cNvCxnSpPr/>
          <p:nvPr/>
        </p:nvCxnSpPr>
        <p:spPr>
          <a:xfrm>
            <a:off x="2898648" y="6536988"/>
            <a:ext cx="9144000" cy="0"/>
          </a:xfrm>
          <a:prstGeom prst="straightConnector1">
            <a:avLst/>
          </a:prstGeom>
          <a:noFill/>
          <a:ln w="9525" cap="flat" cmpd="sng">
            <a:solidFill>
              <a:srgbClr val="595A59"/>
            </a:solidFill>
            <a:prstDash val="solid"/>
            <a:miter lim="800000"/>
            <a:headEnd type="none" w="sm" len="sm"/>
            <a:tailEnd type="none" w="sm" len="sm"/>
          </a:ln>
        </p:spPr>
      </p:cxnSp>
      <p:sp>
        <p:nvSpPr>
          <p:cNvPr id="279" name="Google Shape;279;p28"/>
          <p:cNvSpPr txBox="1">
            <a:spLocks noGrp="1"/>
          </p:cNvSpPr>
          <p:nvPr>
            <p:ph type="body" idx="2"/>
          </p:nvPr>
        </p:nvSpPr>
        <p:spPr>
          <a:xfrm>
            <a:off x="152400" y="6559114"/>
            <a:ext cx="11887200" cy="120900"/>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10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80" name="Google Shape;280;p28"/>
          <p:cNvSpPr txBox="1">
            <a:spLocks noGrp="1"/>
          </p:cNvSpPr>
          <p:nvPr>
            <p:ph type="body" idx="3"/>
          </p:nvPr>
        </p:nvSpPr>
        <p:spPr>
          <a:xfrm>
            <a:off x="6144768" y="1335415"/>
            <a:ext cx="5898000" cy="50292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11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9250" algn="l" rtl="0">
              <a:lnSpc>
                <a:spcPct val="10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281" name="Google Shape;281;p28"/>
          <p:cNvPicPr preferRelativeResize="0"/>
          <p:nvPr/>
        </p:nvPicPr>
        <p:blipFill rotWithShape="1">
          <a:blip r:embed="rId2">
            <a:alphaModFix/>
          </a:blip>
          <a:srcRect/>
          <a:stretch/>
        </p:blipFill>
        <p:spPr>
          <a:xfrm>
            <a:off x="155448" y="246888"/>
            <a:ext cx="740882" cy="125059"/>
          </a:xfrm>
          <a:prstGeom prst="rect">
            <a:avLst/>
          </a:prstGeom>
          <a:noFill/>
          <a:ln>
            <a:noFill/>
          </a:ln>
        </p:spPr>
      </p:pic>
      <p:pic>
        <p:nvPicPr>
          <p:cNvPr id="282" name="Google Shape;282;p28"/>
          <p:cNvPicPr preferRelativeResize="0"/>
          <p:nvPr/>
        </p:nvPicPr>
        <p:blipFill rotWithShape="1">
          <a:blip r:embed="rId3">
            <a:alphaModFix/>
          </a:blip>
          <a:srcRect/>
          <a:stretch/>
        </p:blipFill>
        <p:spPr>
          <a:xfrm>
            <a:off x="155448" y="6513870"/>
            <a:ext cx="2560322" cy="53098"/>
          </a:xfrm>
          <a:prstGeom prst="rect">
            <a:avLst/>
          </a:prstGeom>
          <a:noFill/>
          <a:ln>
            <a:noFill/>
          </a:ln>
        </p:spPr>
      </p:pic>
      <p:sp>
        <p:nvSpPr>
          <p:cNvPr id="283" name="Google Shape;283;p28"/>
          <p:cNvSpPr txBox="1"/>
          <p:nvPr/>
        </p:nvSpPr>
        <p:spPr>
          <a:xfrm>
            <a:off x="11725817" y="6673334"/>
            <a:ext cx="465900" cy="2154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800">
                <a:solidFill>
                  <a:srgbClr val="7F7F7F"/>
                </a:solidFill>
                <a:latin typeface="Arial"/>
                <a:ea typeface="Arial"/>
                <a:cs typeface="Arial"/>
                <a:sym typeface="Arial"/>
              </a:rPr>
              <a:t>‹#›</a:t>
            </a:fld>
            <a:endParaRPr sz="700">
              <a:solidFill>
                <a:srgbClr val="7F7F7F"/>
              </a:solidFill>
              <a:latin typeface="Arial"/>
              <a:ea typeface="Arial"/>
              <a:cs typeface="Arial"/>
              <a:sym typeface="Arial"/>
            </a:endParaRPr>
          </a:p>
        </p:txBody>
      </p:sp>
      <p:pic>
        <p:nvPicPr>
          <p:cNvPr id="284" name="Google Shape;284;p28"/>
          <p:cNvPicPr preferRelativeResize="0"/>
          <p:nvPr/>
        </p:nvPicPr>
        <p:blipFill rotWithShape="1">
          <a:blip r:embed="rId4">
            <a:alphaModFix/>
          </a:blip>
          <a:srcRect/>
          <a:stretch/>
        </p:blipFill>
        <p:spPr>
          <a:xfrm>
            <a:off x="11462937" y="65285"/>
            <a:ext cx="729063" cy="38458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 Full">
  <p:cSld name="Comparison - Full">
    <p:bg>
      <p:bgPr>
        <a:solidFill>
          <a:schemeClr val="lt1"/>
        </a:solidFill>
        <a:effectLst/>
      </p:bgPr>
    </p:bg>
    <p:spTree>
      <p:nvGrpSpPr>
        <p:cNvPr id="1" name="Shape 285"/>
        <p:cNvGrpSpPr/>
        <p:nvPr/>
      </p:nvGrpSpPr>
      <p:grpSpPr>
        <a:xfrm>
          <a:off x="0" y="0"/>
          <a:ext cx="0" cy="0"/>
          <a:chOff x="0" y="0"/>
          <a:chExt cx="0" cy="0"/>
        </a:xfrm>
      </p:grpSpPr>
      <p:sp>
        <p:nvSpPr>
          <p:cNvPr id="286" name="Google Shape;286;p29"/>
          <p:cNvSpPr txBox="1">
            <a:spLocks noGrp="1"/>
          </p:cNvSpPr>
          <p:nvPr>
            <p:ph type="title"/>
          </p:nvPr>
        </p:nvSpPr>
        <p:spPr>
          <a:xfrm>
            <a:off x="152400" y="599120"/>
            <a:ext cx="11887200" cy="6375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004B8D"/>
              </a:buClr>
              <a:buSzPts val="3600"/>
              <a:buFont typeface="Arial"/>
              <a:buNone/>
              <a:defRPr sz="3600" b="0" i="0" u="none" strike="noStrike" cap="none">
                <a:solidFill>
                  <a:srgbClr val="004B8D"/>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287" name="Google Shape;287;p29"/>
          <p:cNvSpPr txBox="1">
            <a:spLocks noGrp="1"/>
          </p:cNvSpPr>
          <p:nvPr>
            <p:ph type="body" idx="1"/>
          </p:nvPr>
        </p:nvSpPr>
        <p:spPr>
          <a:xfrm>
            <a:off x="152400" y="1609735"/>
            <a:ext cx="5898000" cy="47547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11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9250" algn="l" rtl="0">
              <a:lnSpc>
                <a:spcPct val="10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cxnSp>
        <p:nvCxnSpPr>
          <p:cNvPr id="288" name="Google Shape;288;p29"/>
          <p:cNvCxnSpPr/>
          <p:nvPr/>
        </p:nvCxnSpPr>
        <p:spPr>
          <a:xfrm>
            <a:off x="152400" y="500338"/>
            <a:ext cx="11887200" cy="0"/>
          </a:xfrm>
          <a:prstGeom prst="straightConnector1">
            <a:avLst/>
          </a:prstGeom>
          <a:noFill/>
          <a:ln w="9525" cap="flat" cmpd="sng">
            <a:solidFill>
              <a:srgbClr val="595A59"/>
            </a:solidFill>
            <a:prstDash val="solid"/>
            <a:miter lim="800000"/>
            <a:headEnd type="none" w="sm" len="sm"/>
            <a:tailEnd type="none" w="sm" len="sm"/>
          </a:ln>
        </p:spPr>
      </p:cxnSp>
      <p:cxnSp>
        <p:nvCxnSpPr>
          <p:cNvPr id="289" name="Google Shape;289;p29"/>
          <p:cNvCxnSpPr/>
          <p:nvPr/>
        </p:nvCxnSpPr>
        <p:spPr>
          <a:xfrm>
            <a:off x="2898648" y="6536988"/>
            <a:ext cx="9144000" cy="0"/>
          </a:xfrm>
          <a:prstGeom prst="straightConnector1">
            <a:avLst/>
          </a:prstGeom>
          <a:noFill/>
          <a:ln w="9525" cap="flat" cmpd="sng">
            <a:solidFill>
              <a:srgbClr val="595A59"/>
            </a:solidFill>
            <a:prstDash val="solid"/>
            <a:miter lim="800000"/>
            <a:headEnd type="none" w="sm" len="sm"/>
            <a:tailEnd type="none" w="sm" len="sm"/>
          </a:ln>
        </p:spPr>
      </p:cxnSp>
      <p:sp>
        <p:nvSpPr>
          <p:cNvPr id="290" name="Google Shape;290;p29"/>
          <p:cNvSpPr txBox="1">
            <a:spLocks noGrp="1"/>
          </p:cNvSpPr>
          <p:nvPr>
            <p:ph type="body" idx="2"/>
          </p:nvPr>
        </p:nvSpPr>
        <p:spPr>
          <a:xfrm>
            <a:off x="152400" y="6559114"/>
            <a:ext cx="11887200" cy="120900"/>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10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91" name="Google Shape;291;p29"/>
          <p:cNvSpPr txBox="1">
            <a:spLocks noGrp="1"/>
          </p:cNvSpPr>
          <p:nvPr>
            <p:ph type="body" idx="3"/>
          </p:nvPr>
        </p:nvSpPr>
        <p:spPr>
          <a:xfrm>
            <a:off x="6144768" y="1609735"/>
            <a:ext cx="5898000" cy="47547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11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9250" algn="l" rtl="0">
              <a:lnSpc>
                <a:spcPct val="10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92" name="Google Shape;292;p29"/>
          <p:cNvSpPr txBox="1">
            <a:spLocks noGrp="1"/>
          </p:cNvSpPr>
          <p:nvPr>
            <p:ph type="body" idx="4"/>
          </p:nvPr>
        </p:nvSpPr>
        <p:spPr>
          <a:xfrm>
            <a:off x="312420" y="1310931"/>
            <a:ext cx="5577900" cy="2403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100"/>
              </a:spcBef>
              <a:spcAft>
                <a:spcPts val="0"/>
              </a:spcAft>
              <a:buClr>
                <a:srgbClr val="00BCE4"/>
              </a:buClr>
              <a:buSzPts val="1600"/>
              <a:buFont typeface="Arial"/>
              <a:buNone/>
              <a:defRPr sz="1600" b="1" i="0" u="none" strike="noStrike" cap="none">
                <a:solidFill>
                  <a:srgbClr val="00BCE4"/>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900"/>
              <a:buFont typeface="Arial"/>
              <a:buNone/>
              <a:defRPr sz="19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93" name="Google Shape;293;p29"/>
          <p:cNvSpPr txBox="1">
            <a:spLocks noGrp="1"/>
          </p:cNvSpPr>
          <p:nvPr>
            <p:ph type="body" idx="5"/>
          </p:nvPr>
        </p:nvSpPr>
        <p:spPr>
          <a:xfrm>
            <a:off x="6304788" y="1310931"/>
            <a:ext cx="5577900" cy="2403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100"/>
              </a:spcBef>
              <a:spcAft>
                <a:spcPts val="0"/>
              </a:spcAft>
              <a:buClr>
                <a:srgbClr val="00BCE4"/>
              </a:buClr>
              <a:buSzPts val="1600"/>
              <a:buFont typeface="Arial"/>
              <a:buNone/>
              <a:defRPr sz="1600" b="1" i="0" u="none" strike="noStrike" cap="none">
                <a:solidFill>
                  <a:srgbClr val="00BCE4"/>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900"/>
              <a:buFont typeface="Arial"/>
              <a:buNone/>
              <a:defRPr sz="19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pic>
        <p:nvPicPr>
          <p:cNvPr id="294" name="Google Shape;294;p29"/>
          <p:cNvPicPr preferRelativeResize="0"/>
          <p:nvPr/>
        </p:nvPicPr>
        <p:blipFill rotWithShape="1">
          <a:blip r:embed="rId2">
            <a:alphaModFix/>
          </a:blip>
          <a:srcRect/>
          <a:stretch/>
        </p:blipFill>
        <p:spPr>
          <a:xfrm>
            <a:off x="155448" y="246888"/>
            <a:ext cx="740882" cy="125059"/>
          </a:xfrm>
          <a:prstGeom prst="rect">
            <a:avLst/>
          </a:prstGeom>
          <a:noFill/>
          <a:ln>
            <a:noFill/>
          </a:ln>
        </p:spPr>
      </p:pic>
      <p:pic>
        <p:nvPicPr>
          <p:cNvPr id="295" name="Google Shape;295;p29"/>
          <p:cNvPicPr preferRelativeResize="0"/>
          <p:nvPr/>
        </p:nvPicPr>
        <p:blipFill rotWithShape="1">
          <a:blip r:embed="rId3">
            <a:alphaModFix/>
          </a:blip>
          <a:srcRect/>
          <a:stretch/>
        </p:blipFill>
        <p:spPr>
          <a:xfrm>
            <a:off x="155448" y="6513870"/>
            <a:ext cx="2560322" cy="53098"/>
          </a:xfrm>
          <a:prstGeom prst="rect">
            <a:avLst/>
          </a:prstGeom>
          <a:noFill/>
          <a:ln>
            <a:noFill/>
          </a:ln>
        </p:spPr>
      </p:pic>
      <p:sp>
        <p:nvSpPr>
          <p:cNvPr id="296" name="Google Shape;296;p29"/>
          <p:cNvSpPr txBox="1"/>
          <p:nvPr/>
        </p:nvSpPr>
        <p:spPr>
          <a:xfrm>
            <a:off x="11725817" y="6673334"/>
            <a:ext cx="465900" cy="2154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800">
                <a:solidFill>
                  <a:srgbClr val="7F7F7F"/>
                </a:solidFill>
                <a:latin typeface="Arial"/>
                <a:ea typeface="Arial"/>
                <a:cs typeface="Arial"/>
                <a:sym typeface="Arial"/>
              </a:rPr>
              <a:t>‹#›</a:t>
            </a:fld>
            <a:endParaRPr sz="700">
              <a:solidFill>
                <a:srgbClr val="7F7F7F"/>
              </a:solidFill>
              <a:latin typeface="Arial"/>
              <a:ea typeface="Arial"/>
              <a:cs typeface="Arial"/>
              <a:sym typeface="Arial"/>
            </a:endParaRPr>
          </a:p>
        </p:txBody>
      </p:sp>
      <p:pic>
        <p:nvPicPr>
          <p:cNvPr id="297" name="Google Shape;297;p29"/>
          <p:cNvPicPr preferRelativeResize="0"/>
          <p:nvPr/>
        </p:nvPicPr>
        <p:blipFill rotWithShape="1">
          <a:blip r:embed="rId4">
            <a:alphaModFix/>
          </a:blip>
          <a:srcRect/>
          <a:stretch/>
        </p:blipFill>
        <p:spPr>
          <a:xfrm>
            <a:off x="11462937" y="65285"/>
            <a:ext cx="729063" cy="38458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sic Quad - Full">
  <p:cSld name="Basic Quad - Full">
    <p:bg>
      <p:bgPr>
        <a:solidFill>
          <a:schemeClr val="lt1"/>
        </a:solidFill>
        <a:effectLst/>
      </p:bgPr>
    </p:bg>
    <p:spTree>
      <p:nvGrpSpPr>
        <p:cNvPr id="1" name="Shape 298"/>
        <p:cNvGrpSpPr/>
        <p:nvPr/>
      </p:nvGrpSpPr>
      <p:grpSpPr>
        <a:xfrm>
          <a:off x="0" y="0"/>
          <a:ext cx="0" cy="0"/>
          <a:chOff x="0" y="0"/>
          <a:chExt cx="0" cy="0"/>
        </a:xfrm>
      </p:grpSpPr>
      <p:sp>
        <p:nvSpPr>
          <p:cNvPr id="299" name="Google Shape;299;p30"/>
          <p:cNvSpPr txBox="1">
            <a:spLocks noGrp="1"/>
          </p:cNvSpPr>
          <p:nvPr>
            <p:ph type="title"/>
          </p:nvPr>
        </p:nvSpPr>
        <p:spPr>
          <a:xfrm>
            <a:off x="152400" y="599120"/>
            <a:ext cx="11887200" cy="6375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004B8D"/>
              </a:buClr>
              <a:buSzPts val="3600"/>
              <a:buFont typeface="Arial"/>
              <a:buNone/>
              <a:defRPr sz="3600" b="0" i="0" u="none" strike="noStrike" cap="none">
                <a:solidFill>
                  <a:srgbClr val="004B8D"/>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cxnSp>
        <p:nvCxnSpPr>
          <p:cNvPr id="300" name="Google Shape;300;p30"/>
          <p:cNvCxnSpPr/>
          <p:nvPr/>
        </p:nvCxnSpPr>
        <p:spPr>
          <a:xfrm>
            <a:off x="152400" y="500338"/>
            <a:ext cx="11887200" cy="0"/>
          </a:xfrm>
          <a:prstGeom prst="straightConnector1">
            <a:avLst/>
          </a:prstGeom>
          <a:noFill/>
          <a:ln w="9525" cap="flat" cmpd="sng">
            <a:solidFill>
              <a:srgbClr val="595A59"/>
            </a:solidFill>
            <a:prstDash val="solid"/>
            <a:miter lim="800000"/>
            <a:headEnd type="none" w="sm" len="sm"/>
            <a:tailEnd type="none" w="sm" len="sm"/>
          </a:ln>
        </p:spPr>
      </p:cxnSp>
      <p:cxnSp>
        <p:nvCxnSpPr>
          <p:cNvPr id="301" name="Google Shape;301;p30"/>
          <p:cNvCxnSpPr/>
          <p:nvPr/>
        </p:nvCxnSpPr>
        <p:spPr>
          <a:xfrm>
            <a:off x="2898648" y="6536988"/>
            <a:ext cx="9144000" cy="0"/>
          </a:xfrm>
          <a:prstGeom prst="straightConnector1">
            <a:avLst/>
          </a:prstGeom>
          <a:noFill/>
          <a:ln w="9525" cap="flat" cmpd="sng">
            <a:solidFill>
              <a:srgbClr val="595A59"/>
            </a:solidFill>
            <a:prstDash val="solid"/>
            <a:miter lim="800000"/>
            <a:headEnd type="none" w="sm" len="sm"/>
            <a:tailEnd type="none" w="sm" len="sm"/>
          </a:ln>
        </p:spPr>
      </p:cxnSp>
      <p:sp>
        <p:nvSpPr>
          <p:cNvPr id="302" name="Google Shape;302;p30"/>
          <p:cNvSpPr txBox="1">
            <a:spLocks noGrp="1"/>
          </p:cNvSpPr>
          <p:nvPr>
            <p:ph type="body" idx="1"/>
          </p:nvPr>
        </p:nvSpPr>
        <p:spPr>
          <a:xfrm>
            <a:off x="152400" y="6559114"/>
            <a:ext cx="11887200" cy="120900"/>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90000"/>
              </a:lnSpc>
              <a:spcBef>
                <a:spcPts val="1100"/>
              </a:spcBef>
              <a:spcAft>
                <a:spcPts val="0"/>
              </a:spcAft>
              <a:buClr>
                <a:srgbClr val="7F7F7F"/>
              </a:buClr>
              <a:buSzPts val="800"/>
              <a:buFont typeface="Arial"/>
              <a:buNone/>
              <a:defRPr sz="800" b="0" i="0" u="none" strike="noStrike" cap="none">
                <a:solidFill>
                  <a:srgbClr val="7F7F7F"/>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03" name="Google Shape;303;p30"/>
          <p:cNvSpPr>
            <a:spLocks noGrp="1"/>
          </p:cNvSpPr>
          <p:nvPr>
            <p:ph type="pic" idx="2"/>
          </p:nvPr>
        </p:nvSpPr>
        <p:spPr>
          <a:xfrm>
            <a:off x="6144768" y="1334809"/>
            <a:ext cx="5898000" cy="2468700"/>
          </a:xfrm>
          <a:prstGeom prst="rect">
            <a:avLst/>
          </a:prstGeom>
          <a:noFill/>
          <a:ln>
            <a:noFill/>
          </a:ln>
        </p:spPr>
      </p:sp>
      <p:sp>
        <p:nvSpPr>
          <p:cNvPr id="304" name="Google Shape;304;p30"/>
          <p:cNvSpPr>
            <a:spLocks noGrp="1"/>
          </p:cNvSpPr>
          <p:nvPr>
            <p:ph type="pic" idx="3"/>
          </p:nvPr>
        </p:nvSpPr>
        <p:spPr>
          <a:xfrm>
            <a:off x="152400" y="1334664"/>
            <a:ext cx="5898000" cy="2468700"/>
          </a:xfrm>
          <a:prstGeom prst="rect">
            <a:avLst/>
          </a:prstGeom>
          <a:noFill/>
          <a:ln>
            <a:noFill/>
          </a:ln>
        </p:spPr>
      </p:sp>
      <p:sp>
        <p:nvSpPr>
          <p:cNvPr id="305" name="Google Shape;305;p30"/>
          <p:cNvSpPr txBox="1">
            <a:spLocks noGrp="1"/>
          </p:cNvSpPr>
          <p:nvPr>
            <p:ph type="body" idx="4"/>
          </p:nvPr>
        </p:nvSpPr>
        <p:spPr>
          <a:xfrm>
            <a:off x="152400" y="3901573"/>
            <a:ext cx="5898000" cy="2468700"/>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11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06" name="Google Shape;306;p30"/>
          <p:cNvSpPr txBox="1">
            <a:spLocks noGrp="1"/>
          </p:cNvSpPr>
          <p:nvPr>
            <p:ph type="body" idx="5"/>
          </p:nvPr>
        </p:nvSpPr>
        <p:spPr>
          <a:xfrm>
            <a:off x="6144768" y="3901573"/>
            <a:ext cx="5898000" cy="2468700"/>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11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pic>
        <p:nvPicPr>
          <p:cNvPr id="307" name="Google Shape;307;p30"/>
          <p:cNvPicPr preferRelativeResize="0"/>
          <p:nvPr/>
        </p:nvPicPr>
        <p:blipFill rotWithShape="1">
          <a:blip r:embed="rId2">
            <a:alphaModFix/>
          </a:blip>
          <a:srcRect/>
          <a:stretch/>
        </p:blipFill>
        <p:spPr>
          <a:xfrm>
            <a:off x="155448" y="246888"/>
            <a:ext cx="740882" cy="125059"/>
          </a:xfrm>
          <a:prstGeom prst="rect">
            <a:avLst/>
          </a:prstGeom>
          <a:noFill/>
          <a:ln>
            <a:noFill/>
          </a:ln>
        </p:spPr>
      </p:pic>
      <p:pic>
        <p:nvPicPr>
          <p:cNvPr id="308" name="Google Shape;308;p30"/>
          <p:cNvPicPr preferRelativeResize="0"/>
          <p:nvPr/>
        </p:nvPicPr>
        <p:blipFill rotWithShape="1">
          <a:blip r:embed="rId3">
            <a:alphaModFix/>
          </a:blip>
          <a:srcRect/>
          <a:stretch/>
        </p:blipFill>
        <p:spPr>
          <a:xfrm>
            <a:off x="155448" y="6513870"/>
            <a:ext cx="2560322" cy="53098"/>
          </a:xfrm>
          <a:prstGeom prst="rect">
            <a:avLst/>
          </a:prstGeom>
          <a:noFill/>
          <a:ln>
            <a:noFill/>
          </a:ln>
        </p:spPr>
      </p:pic>
      <p:sp>
        <p:nvSpPr>
          <p:cNvPr id="309" name="Google Shape;309;p30"/>
          <p:cNvSpPr txBox="1"/>
          <p:nvPr/>
        </p:nvSpPr>
        <p:spPr>
          <a:xfrm>
            <a:off x="11725817" y="6673334"/>
            <a:ext cx="465900" cy="2154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800">
                <a:solidFill>
                  <a:srgbClr val="7F7F7F"/>
                </a:solidFill>
                <a:latin typeface="Arial"/>
                <a:ea typeface="Arial"/>
                <a:cs typeface="Arial"/>
                <a:sym typeface="Arial"/>
              </a:rPr>
              <a:t>‹#›</a:t>
            </a:fld>
            <a:endParaRPr sz="700">
              <a:solidFill>
                <a:srgbClr val="7F7F7F"/>
              </a:solidFill>
              <a:latin typeface="Arial"/>
              <a:ea typeface="Arial"/>
              <a:cs typeface="Arial"/>
              <a:sym typeface="Arial"/>
            </a:endParaRPr>
          </a:p>
        </p:txBody>
      </p:sp>
      <p:pic>
        <p:nvPicPr>
          <p:cNvPr id="310" name="Google Shape;310;p30"/>
          <p:cNvPicPr preferRelativeResize="0"/>
          <p:nvPr/>
        </p:nvPicPr>
        <p:blipFill rotWithShape="1">
          <a:blip r:embed="rId4">
            <a:alphaModFix/>
          </a:blip>
          <a:srcRect/>
          <a:stretch/>
        </p:blipFill>
        <p:spPr>
          <a:xfrm>
            <a:off x="11462937" y="65285"/>
            <a:ext cx="729063" cy="38458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11"/>
        <p:cNvGrpSpPr/>
        <p:nvPr/>
      </p:nvGrpSpPr>
      <p:grpSpPr>
        <a:xfrm>
          <a:off x="0" y="0"/>
          <a:ext cx="0" cy="0"/>
          <a:chOff x="0" y="0"/>
          <a:chExt cx="0" cy="0"/>
        </a:xfrm>
      </p:grpSpPr>
      <p:sp>
        <p:nvSpPr>
          <p:cNvPr id="312" name="Google Shape;312;p31"/>
          <p:cNvSpPr txBox="1"/>
          <p:nvPr/>
        </p:nvSpPr>
        <p:spPr>
          <a:xfrm>
            <a:off x="11725817" y="6673334"/>
            <a:ext cx="465900" cy="2154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800">
                <a:solidFill>
                  <a:srgbClr val="7F7F7F"/>
                </a:solidFill>
                <a:latin typeface="Arial"/>
                <a:ea typeface="Arial"/>
                <a:cs typeface="Arial"/>
                <a:sym typeface="Arial"/>
              </a:rPr>
              <a:t>‹#›</a:t>
            </a:fld>
            <a:endParaRPr sz="700">
              <a:solidFill>
                <a:srgbClr val="7F7F7F"/>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
        <p:cNvGrpSpPr/>
        <p:nvPr/>
      </p:nvGrpSpPr>
      <p:grpSpPr>
        <a:xfrm>
          <a:off x="0" y="0"/>
          <a:ext cx="0" cy="0"/>
          <a:chOff x="0" y="0"/>
          <a:chExt cx="0" cy="0"/>
        </a:xfrm>
      </p:grpSpPr>
      <p:cxnSp>
        <p:nvCxnSpPr>
          <p:cNvPr id="35" name="Google Shape;35;p4"/>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36" name="Google Shape;36;p4"/>
          <p:cNvCxnSpPr/>
          <p:nvPr/>
        </p:nvCxnSpPr>
        <p:spPr>
          <a:xfrm>
            <a:off x="3519055" y="6536988"/>
            <a:ext cx="7819327" cy="0"/>
          </a:xfrm>
          <a:prstGeom prst="straightConnector1">
            <a:avLst/>
          </a:prstGeom>
          <a:noFill/>
          <a:ln w="9525" cap="flat" cmpd="sng">
            <a:solidFill>
              <a:srgbClr val="595A59"/>
            </a:solidFill>
            <a:prstDash val="solid"/>
            <a:miter lim="800000"/>
            <a:headEnd type="none" w="sm" len="sm"/>
            <a:tailEnd type="none" w="sm" len="sm"/>
          </a:ln>
        </p:spPr>
      </p:cxnSp>
      <p:pic>
        <p:nvPicPr>
          <p:cNvPr id="37" name="Google Shape;37;p4"/>
          <p:cNvPicPr preferRelativeResize="0"/>
          <p:nvPr/>
        </p:nvPicPr>
        <p:blipFill rotWithShape="1">
          <a:blip r:embed="rId2">
            <a:alphaModFix/>
          </a:blip>
          <a:srcRect/>
          <a:stretch/>
        </p:blipFill>
        <p:spPr>
          <a:xfrm>
            <a:off x="864334" y="6513870"/>
            <a:ext cx="2560320" cy="53098"/>
          </a:xfrm>
          <a:prstGeom prst="rect">
            <a:avLst/>
          </a:prstGeom>
          <a:noFill/>
          <a:ln>
            <a:noFill/>
          </a:ln>
        </p:spPr>
      </p:pic>
      <p:sp>
        <p:nvSpPr>
          <p:cNvPr id="38" name="Google Shape;38;p4"/>
          <p:cNvSpPr txBox="1">
            <a:spLocks noGrp="1"/>
          </p:cNvSpPr>
          <p:nvPr>
            <p:ph type="body" idx="1"/>
          </p:nvPr>
        </p:nvSpPr>
        <p:spPr>
          <a:xfrm>
            <a:off x="7860271" y="6621065"/>
            <a:ext cx="3324969" cy="15044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dk1"/>
              </a:buClr>
              <a:buSzPts val="450"/>
              <a:buNone/>
              <a:defRPr sz="450">
                <a:solidFill>
                  <a:schemeClr val="dk1"/>
                </a:solidFill>
              </a:defRPr>
            </a:lvl1pPr>
            <a:lvl2pPr marL="914400" lvl="1" indent="-228600" algn="l">
              <a:lnSpc>
                <a:spcPct val="90000"/>
              </a:lnSpc>
              <a:spcBef>
                <a:spcPts val="500"/>
              </a:spcBef>
              <a:spcAft>
                <a:spcPts val="0"/>
              </a:spcAft>
              <a:buClr>
                <a:schemeClr val="dk1"/>
              </a:buClr>
              <a:buSzPts val="750"/>
              <a:buNone/>
              <a:defRPr sz="750"/>
            </a:lvl2pPr>
            <a:lvl3pPr marL="1371600" lvl="2" indent="-228600" algn="l">
              <a:lnSpc>
                <a:spcPct val="90000"/>
              </a:lnSpc>
              <a:spcBef>
                <a:spcPts val="500"/>
              </a:spcBef>
              <a:spcAft>
                <a:spcPts val="0"/>
              </a:spcAft>
              <a:buClr>
                <a:schemeClr val="dk1"/>
              </a:buClr>
              <a:buSzPts val="750"/>
              <a:buNone/>
              <a:defRPr sz="750"/>
            </a:lvl3pPr>
            <a:lvl4pPr marL="1828800" lvl="3" indent="-228600" algn="l">
              <a:lnSpc>
                <a:spcPct val="90000"/>
              </a:lnSpc>
              <a:spcBef>
                <a:spcPts val="500"/>
              </a:spcBef>
              <a:spcAft>
                <a:spcPts val="0"/>
              </a:spcAft>
              <a:buClr>
                <a:schemeClr val="dk1"/>
              </a:buClr>
              <a:buSzPts val="750"/>
              <a:buNone/>
              <a:defRPr sz="750"/>
            </a:lvl4pPr>
            <a:lvl5pPr marL="2286000" lvl="4" indent="-228600" algn="l">
              <a:lnSpc>
                <a:spcPct val="90000"/>
              </a:lnSpc>
              <a:spcBef>
                <a:spcPts val="500"/>
              </a:spcBef>
              <a:spcAft>
                <a:spcPts val="0"/>
              </a:spcAft>
              <a:buClr>
                <a:schemeClr val="dk1"/>
              </a:buClr>
              <a:buSzPts val="750"/>
              <a:buNone/>
              <a:defRPr sz="7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
          <p:cNvSpPr txBox="1"/>
          <p:nvPr/>
        </p:nvSpPr>
        <p:spPr>
          <a:xfrm>
            <a:off x="11086011" y="6603491"/>
            <a:ext cx="349637" cy="18466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600" b="0" i="0" u="none" strike="noStrike" cap="none">
                <a:solidFill>
                  <a:schemeClr val="dk1"/>
                </a:solidFill>
                <a:latin typeface="Arial"/>
                <a:ea typeface="Arial"/>
                <a:cs typeface="Arial"/>
                <a:sym typeface="Arial"/>
              </a:rPr>
              <a:t>‹#›</a:t>
            </a:fld>
            <a:endParaRPr sz="600" b="0" i="0" u="none" strike="noStrike" cap="none">
              <a:solidFill>
                <a:schemeClr val="dk1"/>
              </a:solidFill>
              <a:latin typeface="Arial"/>
              <a:ea typeface="Arial"/>
              <a:cs typeface="Arial"/>
              <a:sym typeface="Arial"/>
            </a:endParaRPr>
          </a:p>
        </p:txBody>
      </p:sp>
      <p:sp>
        <p:nvSpPr>
          <p:cNvPr id="40" name="Google Shape;40;p4"/>
          <p:cNvSpPr txBox="1">
            <a:spLocks noGrp="1"/>
          </p:cNvSpPr>
          <p:nvPr>
            <p:ph type="title"/>
          </p:nvPr>
        </p:nvSpPr>
        <p:spPr>
          <a:xfrm>
            <a:off x="838200" y="612964"/>
            <a:ext cx="10515600" cy="605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B8D"/>
              </a:buClr>
              <a:buSzPts val="3000"/>
              <a:buFont typeface="Arial"/>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1" name="Google Shape;41;p4"/>
          <p:cNvPicPr preferRelativeResize="0"/>
          <p:nvPr/>
        </p:nvPicPr>
        <p:blipFill rotWithShape="1">
          <a:blip r:embed="rId3">
            <a:alphaModFix/>
          </a:blip>
          <a:srcRect l="15574" r="15790" b="19869"/>
          <a:stretch/>
        </p:blipFill>
        <p:spPr>
          <a:xfrm>
            <a:off x="1486269" y="71255"/>
            <a:ext cx="283299" cy="384952"/>
          </a:xfrm>
          <a:prstGeom prst="rect">
            <a:avLst/>
          </a:prstGeom>
          <a:noFill/>
          <a:ln>
            <a:noFill/>
          </a:ln>
        </p:spPr>
      </p:pic>
      <p:pic>
        <p:nvPicPr>
          <p:cNvPr id="42" name="Google Shape;42;p4"/>
          <p:cNvPicPr preferRelativeResize="0"/>
          <p:nvPr/>
        </p:nvPicPr>
        <p:blipFill rotWithShape="1">
          <a:blip r:embed="rId4">
            <a:alphaModFix/>
          </a:blip>
          <a:srcRect l="14497" r="15924" b="12697"/>
          <a:stretch/>
        </p:blipFill>
        <p:spPr>
          <a:xfrm>
            <a:off x="881412" y="71254"/>
            <a:ext cx="409029" cy="371417"/>
          </a:xfrm>
          <a:prstGeom prst="rect">
            <a:avLst/>
          </a:prstGeom>
          <a:noFill/>
          <a:ln>
            <a:noFill/>
          </a:ln>
        </p:spPr>
      </p:pic>
      <p:pic>
        <p:nvPicPr>
          <p:cNvPr id="43" name="Google Shape;43;p4"/>
          <p:cNvPicPr preferRelativeResize="0"/>
          <p:nvPr/>
        </p:nvPicPr>
        <p:blipFill rotWithShape="1">
          <a:blip r:embed="rId5">
            <a:alphaModFix/>
          </a:blip>
          <a:srcRect/>
          <a:stretch/>
        </p:blipFill>
        <p:spPr>
          <a:xfrm>
            <a:off x="10552616" y="198076"/>
            <a:ext cx="724984" cy="12505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3"/>
        <p:cNvGrpSpPr/>
        <p:nvPr/>
      </p:nvGrpSpPr>
      <p:grpSpPr>
        <a:xfrm>
          <a:off x="0" y="0"/>
          <a:ext cx="0" cy="0"/>
          <a:chOff x="0" y="0"/>
          <a:chExt cx="0" cy="0"/>
        </a:xfrm>
      </p:grpSpPr>
      <p:sp>
        <p:nvSpPr>
          <p:cNvPr id="314" name="Google Shape;314;p3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004B8D"/>
              </a:buClr>
              <a:buSzPts val="6000"/>
              <a:buFont typeface="Arial"/>
              <a:buNone/>
              <a:defRPr sz="6000" b="0" i="0" u="none" strike="noStrike" cap="none">
                <a:solidFill>
                  <a:srgbClr val="004B8D"/>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15" name="Google Shape;315;p3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1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316" name="Google Shape;316;p3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a:solidFill>
                  <a:schemeClr val="dk1"/>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17" name="Google Shape;317;p3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a:solidFill>
                  <a:schemeClr val="dk1"/>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18" name="Google Shape;318;p3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chemeClr val="dk1"/>
                </a:solidFill>
                <a:latin typeface="Calibri"/>
                <a:ea typeface="Calibri"/>
                <a:cs typeface="Calibri"/>
                <a:sym typeface="Calibri"/>
              </a:defRPr>
            </a:lvl1pPr>
            <a:lvl2pPr marL="0" marR="0" lvl="1" indent="0" algn="l" rtl="0">
              <a:spcBef>
                <a:spcPts val="0"/>
              </a:spcBef>
              <a:buNone/>
              <a:defRPr sz="1900">
                <a:solidFill>
                  <a:schemeClr val="dk1"/>
                </a:solidFill>
                <a:latin typeface="Calibri"/>
                <a:ea typeface="Calibri"/>
                <a:cs typeface="Calibri"/>
                <a:sym typeface="Calibri"/>
              </a:defRPr>
            </a:lvl2pPr>
            <a:lvl3pPr marL="0" marR="0" lvl="2" indent="0" algn="l" rtl="0">
              <a:spcBef>
                <a:spcPts val="0"/>
              </a:spcBef>
              <a:buNone/>
              <a:defRPr sz="1900">
                <a:solidFill>
                  <a:schemeClr val="dk1"/>
                </a:solidFill>
                <a:latin typeface="Calibri"/>
                <a:ea typeface="Calibri"/>
                <a:cs typeface="Calibri"/>
                <a:sym typeface="Calibri"/>
              </a:defRPr>
            </a:lvl3pPr>
            <a:lvl4pPr marL="0" marR="0" lvl="3" indent="0" algn="l" rtl="0">
              <a:spcBef>
                <a:spcPts val="0"/>
              </a:spcBef>
              <a:buNone/>
              <a:defRPr sz="1900">
                <a:solidFill>
                  <a:schemeClr val="dk1"/>
                </a:solidFill>
                <a:latin typeface="Calibri"/>
                <a:ea typeface="Calibri"/>
                <a:cs typeface="Calibri"/>
                <a:sym typeface="Calibri"/>
              </a:defRPr>
            </a:lvl4pPr>
            <a:lvl5pPr marL="0" marR="0" lvl="4" indent="0" algn="l" rtl="0">
              <a:spcBef>
                <a:spcPts val="0"/>
              </a:spcBef>
              <a:buNone/>
              <a:defRPr sz="1900">
                <a:solidFill>
                  <a:schemeClr val="dk1"/>
                </a:solidFill>
                <a:latin typeface="Calibri"/>
                <a:ea typeface="Calibri"/>
                <a:cs typeface="Calibri"/>
                <a:sym typeface="Calibri"/>
              </a:defRPr>
            </a:lvl5pPr>
            <a:lvl6pPr marL="0" marR="0" lvl="5" indent="0" algn="l" rtl="0">
              <a:spcBef>
                <a:spcPts val="0"/>
              </a:spcBef>
              <a:buNone/>
              <a:defRPr sz="1900">
                <a:solidFill>
                  <a:schemeClr val="dk1"/>
                </a:solidFill>
                <a:latin typeface="Calibri"/>
                <a:ea typeface="Calibri"/>
                <a:cs typeface="Calibri"/>
                <a:sym typeface="Calibri"/>
              </a:defRPr>
            </a:lvl6pPr>
            <a:lvl7pPr marL="0" marR="0" lvl="6" indent="0" algn="l" rtl="0">
              <a:spcBef>
                <a:spcPts val="0"/>
              </a:spcBef>
              <a:buNone/>
              <a:defRPr sz="1900">
                <a:solidFill>
                  <a:schemeClr val="dk1"/>
                </a:solidFill>
                <a:latin typeface="Calibri"/>
                <a:ea typeface="Calibri"/>
                <a:cs typeface="Calibri"/>
                <a:sym typeface="Calibri"/>
              </a:defRPr>
            </a:lvl7pPr>
            <a:lvl8pPr marL="0" marR="0" lvl="7" indent="0" algn="l" rtl="0">
              <a:spcBef>
                <a:spcPts val="0"/>
              </a:spcBef>
              <a:buNone/>
              <a:defRPr sz="1900">
                <a:solidFill>
                  <a:schemeClr val="dk1"/>
                </a:solidFill>
                <a:latin typeface="Calibri"/>
                <a:ea typeface="Calibri"/>
                <a:cs typeface="Calibri"/>
                <a:sym typeface="Calibri"/>
              </a:defRPr>
            </a:lvl8pPr>
            <a:lvl9pPr marL="0" marR="0" lvl="8" indent="0" algn="l" rtl="0">
              <a:spcBef>
                <a:spcPts val="0"/>
              </a:spcBef>
              <a:buNone/>
              <a:defRPr sz="19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9"/>
        <p:cNvGrpSpPr/>
        <p:nvPr/>
      </p:nvGrpSpPr>
      <p:grpSpPr>
        <a:xfrm>
          <a:off x="0" y="0"/>
          <a:ext cx="0" cy="0"/>
          <a:chOff x="0" y="0"/>
          <a:chExt cx="0" cy="0"/>
        </a:xfrm>
      </p:grpSpPr>
      <p:sp>
        <p:nvSpPr>
          <p:cNvPr id="320" name="Google Shape;320;p33"/>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4B8D"/>
              </a:buClr>
              <a:buSzPts val="3100"/>
              <a:buFont typeface="Arial"/>
              <a:buNone/>
              <a:defRPr sz="3100" b="0" i="0" u="none" strike="noStrike" cap="none">
                <a:solidFill>
                  <a:srgbClr val="004B8D"/>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21" name="Google Shape;321;p33"/>
          <p:cNvSpPr txBox="1">
            <a:spLocks noGrp="1"/>
          </p:cNvSpPr>
          <p:nvPr>
            <p:ph type="body" idx="1"/>
          </p:nvPr>
        </p:nvSpPr>
        <p:spPr>
          <a:xfrm>
            <a:off x="839788" y="1681163"/>
            <a:ext cx="5157600" cy="8241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1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900"/>
              <a:buFont typeface="Arial"/>
              <a:buNone/>
              <a:defRPr sz="19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22" name="Google Shape;322;p33"/>
          <p:cNvSpPr txBox="1">
            <a:spLocks noGrp="1"/>
          </p:cNvSpPr>
          <p:nvPr>
            <p:ph type="body" idx="2"/>
          </p:nvPr>
        </p:nvSpPr>
        <p:spPr>
          <a:xfrm>
            <a:off x="839788" y="2505075"/>
            <a:ext cx="5157600" cy="36843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90000"/>
              </a:lnSpc>
              <a:spcBef>
                <a:spcPts val="11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23" name="Google Shape;323;p33"/>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1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900"/>
              <a:buFont typeface="Arial"/>
              <a:buNone/>
              <a:defRPr sz="19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24" name="Google Shape;324;p33"/>
          <p:cNvSpPr txBox="1">
            <a:spLocks noGrp="1"/>
          </p:cNvSpPr>
          <p:nvPr>
            <p:ph type="body" idx="4"/>
          </p:nvPr>
        </p:nvSpPr>
        <p:spPr>
          <a:xfrm>
            <a:off x="6172200" y="2505075"/>
            <a:ext cx="5183100" cy="36843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90000"/>
              </a:lnSpc>
              <a:spcBef>
                <a:spcPts val="11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25" name="Google Shape;325;p3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a:solidFill>
                  <a:schemeClr val="dk1"/>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26" name="Google Shape;326;p3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a:solidFill>
                  <a:schemeClr val="dk1"/>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27" name="Google Shape;327;p3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chemeClr val="dk1"/>
                </a:solidFill>
                <a:latin typeface="Calibri"/>
                <a:ea typeface="Calibri"/>
                <a:cs typeface="Calibri"/>
                <a:sym typeface="Calibri"/>
              </a:defRPr>
            </a:lvl1pPr>
            <a:lvl2pPr marL="0" marR="0" lvl="1" indent="0" algn="l" rtl="0">
              <a:spcBef>
                <a:spcPts val="0"/>
              </a:spcBef>
              <a:buNone/>
              <a:defRPr sz="1900">
                <a:solidFill>
                  <a:schemeClr val="dk1"/>
                </a:solidFill>
                <a:latin typeface="Calibri"/>
                <a:ea typeface="Calibri"/>
                <a:cs typeface="Calibri"/>
                <a:sym typeface="Calibri"/>
              </a:defRPr>
            </a:lvl2pPr>
            <a:lvl3pPr marL="0" marR="0" lvl="2" indent="0" algn="l" rtl="0">
              <a:spcBef>
                <a:spcPts val="0"/>
              </a:spcBef>
              <a:buNone/>
              <a:defRPr sz="1900">
                <a:solidFill>
                  <a:schemeClr val="dk1"/>
                </a:solidFill>
                <a:latin typeface="Calibri"/>
                <a:ea typeface="Calibri"/>
                <a:cs typeface="Calibri"/>
                <a:sym typeface="Calibri"/>
              </a:defRPr>
            </a:lvl3pPr>
            <a:lvl4pPr marL="0" marR="0" lvl="3" indent="0" algn="l" rtl="0">
              <a:spcBef>
                <a:spcPts val="0"/>
              </a:spcBef>
              <a:buNone/>
              <a:defRPr sz="1900">
                <a:solidFill>
                  <a:schemeClr val="dk1"/>
                </a:solidFill>
                <a:latin typeface="Calibri"/>
                <a:ea typeface="Calibri"/>
                <a:cs typeface="Calibri"/>
                <a:sym typeface="Calibri"/>
              </a:defRPr>
            </a:lvl4pPr>
            <a:lvl5pPr marL="0" marR="0" lvl="4" indent="0" algn="l" rtl="0">
              <a:spcBef>
                <a:spcPts val="0"/>
              </a:spcBef>
              <a:buNone/>
              <a:defRPr sz="1900">
                <a:solidFill>
                  <a:schemeClr val="dk1"/>
                </a:solidFill>
                <a:latin typeface="Calibri"/>
                <a:ea typeface="Calibri"/>
                <a:cs typeface="Calibri"/>
                <a:sym typeface="Calibri"/>
              </a:defRPr>
            </a:lvl5pPr>
            <a:lvl6pPr marL="0" marR="0" lvl="5" indent="0" algn="l" rtl="0">
              <a:spcBef>
                <a:spcPts val="0"/>
              </a:spcBef>
              <a:buNone/>
              <a:defRPr sz="1900">
                <a:solidFill>
                  <a:schemeClr val="dk1"/>
                </a:solidFill>
                <a:latin typeface="Calibri"/>
                <a:ea typeface="Calibri"/>
                <a:cs typeface="Calibri"/>
                <a:sym typeface="Calibri"/>
              </a:defRPr>
            </a:lvl6pPr>
            <a:lvl7pPr marL="0" marR="0" lvl="6" indent="0" algn="l" rtl="0">
              <a:spcBef>
                <a:spcPts val="0"/>
              </a:spcBef>
              <a:buNone/>
              <a:defRPr sz="1900">
                <a:solidFill>
                  <a:schemeClr val="dk1"/>
                </a:solidFill>
                <a:latin typeface="Calibri"/>
                <a:ea typeface="Calibri"/>
                <a:cs typeface="Calibri"/>
                <a:sym typeface="Calibri"/>
              </a:defRPr>
            </a:lvl7pPr>
            <a:lvl8pPr marL="0" marR="0" lvl="7" indent="0" algn="l" rtl="0">
              <a:spcBef>
                <a:spcPts val="0"/>
              </a:spcBef>
              <a:buNone/>
              <a:defRPr sz="1900">
                <a:solidFill>
                  <a:schemeClr val="dk1"/>
                </a:solidFill>
                <a:latin typeface="Calibri"/>
                <a:ea typeface="Calibri"/>
                <a:cs typeface="Calibri"/>
                <a:sym typeface="Calibri"/>
              </a:defRPr>
            </a:lvl8pPr>
            <a:lvl9pPr marL="0" marR="0" lvl="8" indent="0" algn="l" rtl="0">
              <a:spcBef>
                <a:spcPts val="0"/>
              </a:spcBef>
              <a:buNone/>
              <a:defRPr sz="19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Only" type="obj">
  <p:cSld name="OBJECT">
    <p:bg>
      <p:bgPr>
        <a:solidFill>
          <a:schemeClr val="lt1"/>
        </a:solidFill>
        <a:effectLst/>
      </p:bgPr>
    </p:bg>
    <p:spTree>
      <p:nvGrpSpPr>
        <p:cNvPr id="1" name="Shape 328"/>
        <p:cNvGrpSpPr/>
        <p:nvPr/>
      </p:nvGrpSpPr>
      <p:grpSpPr>
        <a:xfrm>
          <a:off x="0" y="0"/>
          <a:ext cx="0" cy="0"/>
          <a:chOff x="0" y="0"/>
          <a:chExt cx="0" cy="0"/>
        </a:xfrm>
      </p:grpSpPr>
      <p:sp>
        <p:nvSpPr>
          <p:cNvPr id="329" name="Google Shape;329;p34"/>
          <p:cNvSpPr/>
          <p:nvPr/>
        </p:nvSpPr>
        <p:spPr>
          <a:xfrm>
            <a:off x="508000" y="6451091"/>
            <a:ext cx="11169015" cy="0"/>
          </a:xfrm>
          <a:custGeom>
            <a:avLst/>
            <a:gdLst/>
            <a:ahLst/>
            <a:cxnLst/>
            <a:rect l="l" t="t" r="r" b="b"/>
            <a:pathLst>
              <a:path w="8382000" h="120000" extrusionOk="0">
                <a:moveTo>
                  <a:pt x="0" y="0"/>
                </a:moveTo>
                <a:lnTo>
                  <a:pt x="8382000" y="0"/>
                </a:lnTo>
              </a:path>
            </a:pathLst>
          </a:custGeom>
          <a:noFill/>
          <a:ln w="57900" cap="flat" cmpd="sng">
            <a:solidFill>
              <a:srgbClr val="0B2C8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700">
              <a:solidFill>
                <a:schemeClr val="dk1"/>
              </a:solidFill>
              <a:latin typeface="Calibri"/>
              <a:ea typeface="Calibri"/>
              <a:cs typeface="Calibri"/>
              <a:sym typeface="Calibri"/>
            </a:endParaRPr>
          </a:p>
        </p:txBody>
      </p:sp>
      <p:sp>
        <p:nvSpPr>
          <p:cNvPr id="330" name="Google Shape;330;p34"/>
          <p:cNvSpPr/>
          <p:nvPr/>
        </p:nvSpPr>
        <p:spPr>
          <a:xfrm>
            <a:off x="508000" y="1231391"/>
            <a:ext cx="11169015" cy="0"/>
          </a:xfrm>
          <a:custGeom>
            <a:avLst/>
            <a:gdLst/>
            <a:ahLst/>
            <a:cxnLst/>
            <a:rect l="l" t="t" r="r" b="b"/>
            <a:pathLst>
              <a:path w="8382000" h="120000" extrusionOk="0">
                <a:moveTo>
                  <a:pt x="0" y="0"/>
                </a:moveTo>
                <a:lnTo>
                  <a:pt x="8382000" y="0"/>
                </a:lnTo>
              </a:path>
            </a:pathLst>
          </a:custGeom>
          <a:noFill/>
          <a:ln w="57900" cap="flat" cmpd="sng">
            <a:solidFill>
              <a:srgbClr val="0B2C8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700">
              <a:solidFill>
                <a:schemeClr val="dk1"/>
              </a:solidFill>
              <a:latin typeface="Calibri"/>
              <a:ea typeface="Calibri"/>
              <a:cs typeface="Calibri"/>
              <a:sym typeface="Calibri"/>
            </a:endParaRPr>
          </a:p>
        </p:txBody>
      </p:sp>
      <p:pic>
        <p:nvPicPr>
          <p:cNvPr id="331" name="Google Shape;331;p34"/>
          <p:cNvPicPr preferRelativeResize="0"/>
          <p:nvPr/>
        </p:nvPicPr>
        <p:blipFill rotWithShape="1">
          <a:blip r:embed="rId2">
            <a:alphaModFix/>
          </a:blip>
          <a:srcRect/>
          <a:stretch/>
        </p:blipFill>
        <p:spPr>
          <a:xfrm>
            <a:off x="10123422" y="0"/>
            <a:ext cx="1958832" cy="1350264"/>
          </a:xfrm>
          <a:prstGeom prst="rect">
            <a:avLst/>
          </a:prstGeom>
          <a:noFill/>
          <a:ln>
            <a:noFill/>
          </a:ln>
        </p:spPr>
      </p:pic>
      <p:pic>
        <p:nvPicPr>
          <p:cNvPr id="332" name="Google Shape;332;p34"/>
          <p:cNvPicPr preferRelativeResize="0"/>
          <p:nvPr/>
        </p:nvPicPr>
        <p:blipFill rotWithShape="1">
          <a:blip r:embed="rId3">
            <a:alphaModFix/>
          </a:blip>
          <a:srcRect/>
          <a:stretch/>
        </p:blipFill>
        <p:spPr>
          <a:xfrm>
            <a:off x="10379458" y="106683"/>
            <a:ext cx="1446783" cy="1051559"/>
          </a:xfrm>
          <a:prstGeom prst="rect">
            <a:avLst/>
          </a:prstGeom>
          <a:noFill/>
          <a:ln>
            <a:noFill/>
          </a:ln>
        </p:spPr>
      </p:pic>
      <p:pic>
        <p:nvPicPr>
          <p:cNvPr id="333" name="Google Shape;333;p34"/>
          <p:cNvPicPr preferRelativeResize="0"/>
          <p:nvPr/>
        </p:nvPicPr>
        <p:blipFill rotWithShape="1">
          <a:blip r:embed="rId4">
            <a:alphaModFix/>
          </a:blip>
          <a:srcRect/>
          <a:stretch/>
        </p:blipFill>
        <p:spPr>
          <a:xfrm>
            <a:off x="371859" y="86870"/>
            <a:ext cx="1572767" cy="1091183"/>
          </a:xfrm>
          <a:prstGeom prst="rect">
            <a:avLst/>
          </a:prstGeom>
          <a:noFill/>
          <a:ln>
            <a:noFill/>
          </a:ln>
        </p:spPr>
      </p:pic>
      <p:sp>
        <p:nvSpPr>
          <p:cNvPr id="334" name="Google Shape;334;p34"/>
          <p:cNvSpPr txBox="1">
            <a:spLocks noGrp="1"/>
          </p:cNvSpPr>
          <p:nvPr>
            <p:ph type="title"/>
          </p:nvPr>
        </p:nvSpPr>
        <p:spPr>
          <a:xfrm>
            <a:off x="3768685" y="442975"/>
            <a:ext cx="4654800" cy="10755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141C77"/>
              </a:buClr>
              <a:buSzPts val="3500"/>
              <a:buFont typeface="Arial"/>
              <a:buNone/>
              <a:defRPr sz="3500" b="1" i="1" u="none" strike="noStrike" cap="none">
                <a:solidFill>
                  <a:srgbClr val="141C77"/>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35" name="Google Shape;335;p34"/>
          <p:cNvSpPr txBox="1">
            <a:spLocks noGrp="1"/>
          </p:cNvSpPr>
          <p:nvPr>
            <p:ph type="ftr" idx="11"/>
          </p:nvPr>
        </p:nvSpPr>
        <p:spPr>
          <a:xfrm>
            <a:off x="3243157" y="6493639"/>
            <a:ext cx="5705700" cy="2688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500"/>
              <a:buNone/>
              <a:defRPr sz="1700" b="1" i="1">
                <a:solidFill>
                  <a:srgbClr val="21218A"/>
                </a:solidFill>
                <a:latin typeface="Century Schoolbook"/>
                <a:ea typeface="Century Schoolbook"/>
                <a:cs typeface="Century Schoolbook"/>
                <a:sym typeface="Century Schoolbook"/>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36" name="Google Shape;336;p34"/>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500"/>
              <a:buNone/>
              <a:defRPr sz="1900">
                <a:solidFill>
                  <a:srgbClr val="888888"/>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37" name="Google Shape;337;p34"/>
          <p:cNvSpPr txBox="1">
            <a:spLocks noGrp="1"/>
          </p:cNvSpPr>
          <p:nvPr>
            <p:ph type="sldNum" idx="12"/>
          </p:nvPr>
        </p:nvSpPr>
        <p:spPr>
          <a:xfrm>
            <a:off x="0" y="0"/>
            <a:ext cx="3000000" cy="30000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200" b="0" i="0">
                <a:solidFill>
                  <a:srgbClr val="7E7E7E"/>
                </a:solidFill>
                <a:latin typeface="Arial"/>
                <a:ea typeface="Arial"/>
                <a:cs typeface="Arial"/>
                <a:sym typeface="Arial"/>
              </a:defRPr>
            </a:lvl1pPr>
            <a:lvl2pPr marL="0" marR="0" lvl="1" indent="0" algn="l" rtl="0">
              <a:spcBef>
                <a:spcPts val="0"/>
              </a:spcBef>
              <a:buNone/>
              <a:defRPr sz="1200" b="0" i="0">
                <a:solidFill>
                  <a:srgbClr val="7E7E7E"/>
                </a:solidFill>
                <a:latin typeface="Arial"/>
                <a:ea typeface="Arial"/>
                <a:cs typeface="Arial"/>
                <a:sym typeface="Arial"/>
              </a:defRPr>
            </a:lvl2pPr>
            <a:lvl3pPr marL="0" marR="0" lvl="2" indent="0" algn="l" rtl="0">
              <a:spcBef>
                <a:spcPts val="0"/>
              </a:spcBef>
              <a:buNone/>
              <a:defRPr sz="1200" b="0" i="0">
                <a:solidFill>
                  <a:srgbClr val="7E7E7E"/>
                </a:solidFill>
                <a:latin typeface="Arial"/>
                <a:ea typeface="Arial"/>
                <a:cs typeface="Arial"/>
                <a:sym typeface="Arial"/>
              </a:defRPr>
            </a:lvl3pPr>
            <a:lvl4pPr marL="0" marR="0" lvl="3" indent="0" algn="l" rtl="0">
              <a:spcBef>
                <a:spcPts val="0"/>
              </a:spcBef>
              <a:buNone/>
              <a:defRPr sz="1200" b="0" i="0">
                <a:solidFill>
                  <a:srgbClr val="7E7E7E"/>
                </a:solidFill>
                <a:latin typeface="Arial"/>
                <a:ea typeface="Arial"/>
                <a:cs typeface="Arial"/>
                <a:sym typeface="Arial"/>
              </a:defRPr>
            </a:lvl4pPr>
            <a:lvl5pPr marL="0" marR="0" lvl="4" indent="0" algn="l" rtl="0">
              <a:spcBef>
                <a:spcPts val="0"/>
              </a:spcBef>
              <a:buNone/>
              <a:defRPr sz="1200" b="0" i="0">
                <a:solidFill>
                  <a:srgbClr val="7E7E7E"/>
                </a:solidFill>
                <a:latin typeface="Arial"/>
                <a:ea typeface="Arial"/>
                <a:cs typeface="Arial"/>
                <a:sym typeface="Arial"/>
              </a:defRPr>
            </a:lvl5pPr>
            <a:lvl6pPr marL="0" marR="0" lvl="5" indent="0" algn="l" rtl="0">
              <a:spcBef>
                <a:spcPts val="0"/>
              </a:spcBef>
              <a:buNone/>
              <a:defRPr sz="1200" b="0" i="0">
                <a:solidFill>
                  <a:srgbClr val="7E7E7E"/>
                </a:solidFill>
                <a:latin typeface="Arial"/>
                <a:ea typeface="Arial"/>
                <a:cs typeface="Arial"/>
                <a:sym typeface="Arial"/>
              </a:defRPr>
            </a:lvl6pPr>
            <a:lvl7pPr marL="0" marR="0" lvl="6" indent="0" algn="l" rtl="0">
              <a:spcBef>
                <a:spcPts val="0"/>
              </a:spcBef>
              <a:buNone/>
              <a:defRPr sz="1200" b="0" i="0">
                <a:solidFill>
                  <a:srgbClr val="7E7E7E"/>
                </a:solidFill>
                <a:latin typeface="Arial"/>
                <a:ea typeface="Arial"/>
                <a:cs typeface="Arial"/>
                <a:sym typeface="Arial"/>
              </a:defRPr>
            </a:lvl7pPr>
            <a:lvl8pPr marL="0" marR="0" lvl="7" indent="0" algn="l" rtl="0">
              <a:spcBef>
                <a:spcPts val="0"/>
              </a:spcBef>
              <a:buNone/>
              <a:defRPr sz="1200" b="0" i="0">
                <a:solidFill>
                  <a:srgbClr val="7E7E7E"/>
                </a:solidFill>
                <a:latin typeface="Arial"/>
                <a:ea typeface="Arial"/>
                <a:cs typeface="Arial"/>
                <a:sym typeface="Arial"/>
              </a:defRPr>
            </a:lvl8pPr>
            <a:lvl9pPr marL="0" marR="0" lvl="8" indent="0" algn="l" rtl="0">
              <a:spcBef>
                <a:spcPts val="0"/>
              </a:spcBef>
              <a:buNone/>
              <a:defRPr sz="1200" b="0" i="0">
                <a:solidFill>
                  <a:srgbClr val="7E7E7E"/>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38"/>
        <p:cNvGrpSpPr/>
        <p:nvPr/>
      </p:nvGrpSpPr>
      <p:grpSpPr>
        <a:xfrm>
          <a:off x="0" y="0"/>
          <a:ext cx="0" cy="0"/>
          <a:chOff x="0" y="0"/>
          <a:chExt cx="0" cy="0"/>
        </a:xfrm>
      </p:grpSpPr>
      <p:cxnSp>
        <p:nvCxnSpPr>
          <p:cNvPr id="339" name="Google Shape;339;p35"/>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340" name="Google Shape;340;p35"/>
          <p:cNvCxnSpPr/>
          <p:nvPr/>
        </p:nvCxnSpPr>
        <p:spPr>
          <a:xfrm>
            <a:off x="3519055" y="6536988"/>
            <a:ext cx="7819200" cy="0"/>
          </a:xfrm>
          <a:prstGeom prst="straightConnector1">
            <a:avLst/>
          </a:prstGeom>
          <a:noFill/>
          <a:ln w="9525" cap="flat" cmpd="sng">
            <a:solidFill>
              <a:srgbClr val="595A59"/>
            </a:solidFill>
            <a:prstDash val="solid"/>
            <a:miter lim="800000"/>
            <a:headEnd type="none" w="sm" len="sm"/>
            <a:tailEnd type="none" w="sm" len="sm"/>
          </a:ln>
        </p:spPr>
      </p:cxnSp>
      <p:pic>
        <p:nvPicPr>
          <p:cNvPr id="341" name="Google Shape;341;p35"/>
          <p:cNvPicPr preferRelativeResize="0"/>
          <p:nvPr/>
        </p:nvPicPr>
        <p:blipFill rotWithShape="1">
          <a:blip r:embed="rId2">
            <a:alphaModFix/>
          </a:blip>
          <a:srcRect/>
          <a:stretch/>
        </p:blipFill>
        <p:spPr>
          <a:xfrm>
            <a:off x="864334" y="6513870"/>
            <a:ext cx="2560322" cy="53098"/>
          </a:xfrm>
          <a:prstGeom prst="rect">
            <a:avLst/>
          </a:prstGeom>
          <a:noFill/>
          <a:ln>
            <a:noFill/>
          </a:ln>
        </p:spPr>
      </p:pic>
      <p:sp>
        <p:nvSpPr>
          <p:cNvPr id="342" name="Google Shape;342;p35"/>
          <p:cNvSpPr txBox="1">
            <a:spLocks noGrp="1"/>
          </p:cNvSpPr>
          <p:nvPr>
            <p:ph type="body" idx="1"/>
          </p:nvPr>
        </p:nvSpPr>
        <p:spPr>
          <a:xfrm>
            <a:off x="7860271" y="6621065"/>
            <a:ext cx="3324900" cy="1503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1100"/>
              </a:spcBef>
              <a:spcAft>
                <a:spcPts val="0"/>
              </a:spcAft>
              <a:buClr>
                <a:schemeClr val="dk1"/>
              </a:buClr>
              <a:buSzPts val="400"/>
              <a:buFont typeface="Arial"/>
              <a:buNone/>
              <a:defRPr sz="4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43" name="Google Shape;343;p35"/>
          <p:cNvSpPr txBox="1"/>
          <p:nvPr/>
        </p:nvSpPr>
        <p:spPr>
          <a:xfrm>
            <a:off x="11086011" y="6603491"/>
            <a:ext cx="349500" cy="200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US" sz="700" b="0" i="0" u="none" strike="noStrike" cap="none">
                <a:solidFill>
                  <a:srgbClr val="000000"/>
                </a:solidFill>
                <a:latin typeface="Arial"/>
                <a:ea typeface="Arial"/>
                <a:cs typeface="Arial"/>
                <a:sym typeface="Arial"/>
              </a:rPr>
              <a:t>‹#›</a:t>
            </a:fld>
            <a:endParaRPr sz="700" b="0" i="0" u="none" strike="noStrike" cap="none">
              <a:solidFill>
                <a:srgbClr val="000000"/>
              </a:solidFill>
              <a:latin typeface="Arial"/>
              <a:ea typeface="Arial"/>
              <a:cs typeface="Arial"/>
              <a:sym typeface="Arial"/>
            </a:endParaRPr>
          </a:p>
        </p:txBody>
      </p:sp>
      <p:sp>
        <p:nvSpPr>
          <p:cNvPr id="344" name="Google Shape;344;p35"/>
          <p:cNvSpPr txBox="1">
            <a:spLocks noGrp="1"/>
          </p:cNvSpPr>
          <p:nvPr>
            <p:ph type="title"/>
          </p:nvPr>
        </p:nvSpPr>
        <p:spPr>
          <a:xfrm>
            <a:off x="838200" y="612964"/>
            <a:ext cx="10515600" cy="605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004B8D"/>
              </a:buClr>
              <a:buSzPts val="3100"/>
              <a:buFont typeface="Arial"/>
              <a:buNone/>
              <a:defRPr sz="3100" b="0" i="0" u="none" strike="noStrike" cap="none">
                <a:solidFill>
                  <a:srgbClr val="004B8D"/>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pic>
        <p:nvPicPr>
          <p:cNvPr id="345" name="Google Shape;345;p35"/>
          <p:cNvPicPr preferRelativeResize="0"/>
          <p:nvPr/>
        </p:nvPicPr>
        <p:blipFill rotWithShape="1">
          <a:blip r:embed="rId3">
            <a:alphaModFix/>
          </a:blip>
          <a:srcRect l="15573" r="15792" b="19871"/>
          <a:stretch/>
        </p:blipFill>
        <p:spPr>
          <a:xfrm>
            <a:off x="1486269" y="71255"/>
            <a:ext cx="283298" cy="384952"/>
          </a:xfrm>
          <a:prstGeom prst="rect">
            <a:avLst/>
          </a:prstGeom>
          <a:noFill/>
          <a:ln>
            <a:noFill/>
          </a:ln>
        </p:spPr>
      </p:pic>
      <p:pic>
        <p:nvPicPr>
          <p:cNvPr id="346" name="Google Shape;346;p35"/>
          <p:cNvPicPr preferRelativeResize="0"/>
          <p:nvPr/>
        </p:nvPicPr>
        <p:blipFill rotWithShape="1">
          <a:blip r:embed="rId4">
            <a:alphaModFix/>
          </a:blip>
          <a:srcRect l="14500" r="15919" b="12694"/>
          <a:stretch/>
        </p:blipFill>
        <p:spPr>
          <a:xfrm>
            <a:off x="881412" y="71254"/>
            <a:ext cx="409027" cy="371414"/>
          </a:xfrm>
          <a:prstGeom prst="rect">
            <a:avLst/>
          </a:prstGeom>
          <a:noFill/>
          <a:ln>
            <a:noFill/>
          </a:ln>
        </p:spPr>
      </p:pic>
      <p:pic>
        <p:nvPicPr>
          <p:cNvPr id="347" name="Google Shape;347;p35"/>
          <p:cNvPicPr preferRelativeResize="0"/>
          <p:nvPr/>
        </p:nvPicPr>
        <p:blipFill rotWithShape="1">
          <a:blip r:embed="rId5">
            <a:alphaModFix/>
          </a:blip>
          <a:srcRect/>
          <a:stretch/>
        </p:blipFill>
        <p:spPr>
          <a:xfrm>
            <a:off x="10552616" y="198076"/>
            <a:ext cx="724984" cy="12505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and Content 1">
  <p:cSld name="1_Title and Content">
    <p:bg>
      <p:bgPr>
        <a:solidFill>
          <a:schemeClr val="lt1"/>
        </a:solidFill>
        <a:effectLst/>
      </p:bgPr>
    </p:bg>
    <p:spTree>
      <p:nvGrpSpPr>
        <p:cNvPr id="1" name="Shape 348"/>
        <p:cNvGrpSpPr/>
        <p:nvPr/>
      </p:nvGrpSpPr>
      <p:grpSpPr>
        <a:xfrm>
          <a:off x="0" y="0"/>
          <a:ext cx="0" cy="0"/>
          <a:chOff x="0" y="0"/>
          <a:chExt cx="0" cy="0"/>
        </a:xfrm>
      </p:grpSpPr>
      <p:pic>
        <p:nvPicPr>
          <p:cNvPr id="349" name="Google Shape;349;p36"/>
          <p:cNvPicPr preferRelativeResize="0"/>
          <p:nvPr/>
        </p:nvPicPr>
        <p:blipFill rotWithShape="1">
          <a:blip r:embed="rId2">
            <a:alphaModFix/>
          </a:blip>
          <a:srcRect l="15573" r="15792" b="19871"/>
          <a:stretch/>
        </p:blipFill>
        <p:spPr>
          <a:xfrm>
            <a:off x="1486269" y="71255"/>
            <a:ext cx="283298" cy="384952"/>
          </a:xfrm>
          <a:prstGeom prst="rect">
            <a:avLst/>
          </a:prstGeom>
          <a:noFill/>
          <a:ln>
            <a:noFill/>
          </a:ln>
        </p:spPr>
      </p:pic>
      <p:sp>
        <p:nvSpPr>
          <p:cNvPr id="350" name="Google Shape;350;p36"/>
          <p:cNvSpPr txBox="1">
            <a:spLocks noGrp="1"/>
          </p:cNvSpPr>
          <p:nvPr>
            <p:ph type="title"/>
          </p:nvPr>
        </p:nvSpPr>
        <p:spPr>
          <a:xfrm>
            <a:off x="838200" y="599120"/>
            <a:ext cx="10515600" cy="637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004B8D"/>
              </a:buClr>
              <a:buSzPts val="3100"/>
              <a:buFont typeface="Arial"/>
              <a:buChar char="●"/>
              <a:defRPr sz="3100"/>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a:endParaRPr/>
          </a:p>
        </p:txBody>
      </p:sp>
      <p:sp>
        <p:nvSpPr>
          <p:cNvPr id="351" name="Google Shape;351;p36"/>
          <p:cNvSpPr txBox="1">
            <a:spLocks noGrp="1"/>
          </p:cNvSpPr>
          <p:nvPr>
            <p:ph type="body" idx="1"/>
          </p:nvPr>
        </p:nvSpPr>
        <p:spPr>
          <a:xfrm>
            <a:off x="838200" y="1335416"/>
            <a:ext cx="10515600" cy="5022300"/>
          </a:xfrm>
          <a:prstGeom prst="rect">
            <a:avLst/>
          </a:prstGeom>
          <a:noFill/>
          <a:ln>
            <a:noFill/>
          </a:ln>
        </p:spPr>
        <p:txBody>
          <a:bodyPr spcFirstLastPara="1" wrap="square" lIns="91425" tIns="45700" rIns="91425" bIns="45700" anchor="t" anchorCtr="0">
            <a:noAutofit/>
          </a:bodyPr>
          <a:lstStyle>
            <a:lvl1pPr marL="457200" lvl="0" indent="-355600" algn="l" rtl="0">
              <a:lnSpc>
                <a:spcPct val="100000"/>
              </a:lnSpc>
              <a:spcBef>
                <a:spcPts val="1100"/>
              </a:spcBef>
              <a:spcAft>
                <a:spcPts val="0"/>
              </a:spcAft>
              <a:buClr>
                <a:schemeClr val="dk1"/>
              </a:buClr>
              <a:buSzPts val="2000"/>
              <a:buChar char="●"/>
              <a:defRPr sz="2000"/>
            </a:lvl1pPr>
            <a:lvl2pPr marL="914400" lvl="1" indent="-330200" algn="l" rtl="0">
              <a:lnSpc>
                <a:spcPct val="100000"/>
              </a:lnSpc>
              <a:spcBef>
                <a:spcPts val="500"/>
              </a:spcBef>
              <a:spcAft>
                <a:spcPts val="0"/>
              </a:spcAft>
              <a:buClr>
                <a:schemeClr val="dk1"/>
              </a:buClr>
              <a:buSzPts val="1600"/>
              <a:buChar char="○"/>
              <a:defRPr sz="1600"/>
            </a:lvl2pPr>
            <a:lvl3pPr marL="1371600" lvl="2" indent="-330200" algn="l" rtl="0">
              <a:lnSpc>
                <a:spcPct val="100000"/>
              </a:lnSpc>
              <a:spcBef>
                <a:spcPts val="500"/>
              </a:spcBef>
              <a:spcAft>
                <a:spcPts val="0"/>
              </a:spcAft>
              <a:buClr>
                <a:schemeClr val="dk1"/>
              </a:buClr>
              <a:buSzPts val="1600"/>
              <a:buChar char="■"/>
              <a:defRPr sz="1600"/>
            </a:lvl3pPr>
            <a:lvl4pPr marL="1828800" lvl="3" indent="-330200" algn="l" rtl="0">
              <a:lnSpc>
                <a:spcPct val="100000"/>
              </a:lnSpc>
              <a:spcBef>
                <a:spcPts val="500"/>
              </a:spcBef>
              <a:spcAft>
                <a:spcPts val="0"/>
              </a:spcAft>
              <a:buClr>
                <a:schemeClr val="dk1"/>
              </a:buClr>
              <a:buSzPts val="1600"/>
              <a:buChar char="●"/>
              <a:defRPr sz="1600"/>
            </a:lvl4pPr>
            <a:lvl5pPr marL="2286000" lvl="4" indent="-330200" algn="l" rtl="0">
              <a:lnSpc>
                <a:spcPct val="100000"/>
              </a:lnSpc>
              <a:spcBef>
                <a:spcPts val="500"/>
              </a:spcBef>
              <a:spcAft>
                <a:spcPts val="0"/>
              </a:spcAft>
              <a:buClr>
                <a:schemeClr val="dk1"/>
              </a:buClr>
              <a:buSzPts val="1600"/>
              <a:buChar char="○"/>
              <a:defRPr sz="1600"/>
            </a:lvl5pPr>
            <a:lvl6pPr marL="2743200" lvl="5" indent="-349250" algn="l" rtl="0">
              <a:lnSpc>
                <a:spcPct val="90000"/>
              </a:lnSpc>
              <a:spcBef>
                <a:spcPts val="500"/>
              </a:spcBef>
              <a:spcAft>
                <a:spcPts val="0"/>
              </a:spcAft>
              <a:buClr>
                <a:schemeClr val="dk1"/>
              </a:buClr>
              <a:buSzPts val="1900"/>
              <a:buChar char="■"/>
              <a:defRPr sz="1500"/>
            </a:lvl6pPr>
            <a:lvl7pPr marL="3200400" lvl="6" indent="-349250" algn="l" rtl="0">
              <a:lnSpc>
                <a:spcPct val="90000"/>
              </a:lnSpc>
              <a:spcBef>
                <a:spcPts val="500"/>
              </a:spcBef>
              <a:spcAft>
                <a:spcPts val="0"/>
              </a:spcAft>
              <a:buClr>
                <a:schemeClr val="dk1"/>
              </a:buClr>
              <a:buSzPts val="1900"/>
              <a:buChar char="●"/>
              <a:defRPr sz="1500"/>
            </a:lvl7pPr>
            <a:lvl8pPr marL="3657600" lvl="7" indent="-349250" algn="l" rtl="0">
              <a:lnSpc>
                <a:spcPct val="90000"/>
              </a:lnSpc>
              <a:spcBef>
                <a:spcPts val="500"/>
              </a:spcBef>
              <a:spcAft>
                <a:spcPts val="0"/>
              </a:spcAft>
              <a:buClr>
                <a:schemeClr val="dk1"/>
              </a:buClr>
              <a:buSzPts val="1900"/>
              <a:buChar char="○"/>
              <a:defRPr sz="1500"/>
            </a:lvl8pPr>
            <a:lvl9pPr marL="4114800" lvl="8" indent="-349250" algn="l" rtl="0">
              <a:lnSpc>
                <a:spcPct val="90000"/>
              </a:lnSpc>
              <a:spcBef>
                <a:spcPts val="500"/>
              </a:spcBef>
              <a:spcAft>
                <a:spcPts val="0"/>
              </a:spcAft>
              <a:buClr>
                <a:schemeClr val="dk1"/>
              </a:buClr>
              <a:buSzPts val="1900"/>
              <a:buChar char="■"/>
              <a:defRPr sz="1500"/>
            </a:lvl9pPr>
          </a:lstStyle>
          <a:p>
            <a:endParaRPr/>
          </a:p>
        </p:txBody>
      </p:sp>
      <p:cxnSp>
        <p:nvCxnSpPr>
          <p:cNvPr id="352" name="Google Shape;352;p36"/>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353" name="Google Shape;353;p36"/>
          <p:cNvCxnSpPr/>
          <p:nvPr/>
        </p:nvCxnSpPr>
        <p:spPr>
          <a:xfrm>
            <a:off x="3519055" y="6536988"/>
            <a:ext cx="7819200" cy="0"/>
          </a:xfrm>
          <a:prstGeom prst="straightConnector1">
            <a:avLst/>
          </a:prstGeom>
          <a:noFill/>
          <a:ln w="9525" cap="flat" cmpd="sng">
            <a:solidFill>
              <a:srgbClr val="595A59"/>
            </a:solidFill>
            <a:prstDash val="solid"/>
            <a:miter lim="800000"/>
            <a:headEnd type="none" w="sm" len="sm"/>
            <a:tailEnd type="none" w="sm" len="sm"/>
          </a:ln>
        </p:spPr>
      </p:cxnSp>
      <p:pic>
        <p:nvPicPr>
          <p:cNvPr id="354" name="Google Shape;354;p36"/>
          <p:cNvPicPr preferRelativeResize="0"/>
          <p:nvPr/>
        </p:nvPicPr>
        <p:blipFill rotWithShape="1">
          <a:blip r:embed="rId3">
            <a:alphaModFix/>
          </a:blip>
          <a:srcRect/>
          <a:stretch/>
        </p:blipFill>
        <p:spPr>
          <a:xfrm>
            <a:off x="864334" y="6513870"/>
            <a:ext cx="2560318" cy="53098"/>
          </a:xfrm>
          <a:prstGeom prst="rect">
            <a:avLst/>
          </a:prstGeom>
          <a:noFill/>
          <a:ln>
            <a:noFill/>
          </a:ln>
        </p:spPr>
      </p:pic>
      <p:sp>
        <p:nvSpPr>
          <p:cNvPr id="355" name="Google Shape;355;p36"/>
          <p:cNvSpPr txBox="1">
            <a:spLocks noGrp="1"/>
          </p:cNvSpPr>
          <p:nvPr>
            <p:ph type="body" idx="2"/>
          </p:nvPr>
        </p:nvSpPr>
        <p:spPr>
          <a:xfrm>
            <a:off x="7860271" y="6621065"/>
            <a:ext cx="3324900" cy="1503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dk1"/>
              </a:buClr>
              <a:buSzPts val="400"/>
              <a:buNone/>
              <a:defRPr sz="400">
                <a:solidFill>
                  <a:schemeClr val="dk1"/>
                </a:solidFill>
              </a:defRPr>
            </a:lvl1pPr>
            <a:lvl2pPr marL="914400" lvl="1" indent="-228600" algn="l" rtl="0">
              <a:lnSpc>
                <a:spcPct val="90000"/>
              </a:lnSpc>
              <a:spcBef>
                <a:spcPts val="500"/>
              </a:spcBef>
              <a:spcAft>
                <a:spcPts val="0"/>
              </a:spcAft>
              <a:buClr>
                <a:schemeClr val="dk1"/>
              </a:buClr>
              <a:buSzPts val="800"/>
              <a:buNone/>
              <a:defRPr sz="800"/>
            </a:lvl2pPr>
            <a:lvl3pPr marL="1371600" lvl="2" indent="-228600" algn="l" rtl="0">
              <a:lnSpc>
                <a:spcPct val="90000"/>
              </a:lnSpc>
              <a:spcBef>
                <a:spcPts val="500"/>
              </a:spcBef>
              <a:spcAft>
                <a:spcPts val="0"/>
              </a:spcAft>
              <a:buClr>
                <a:schemeClr val="dk1"/>
              </a:buClr>
              <a:buSzPts val="800"/>
              <a:buNone/>
              <a:defRPr sz="800"/>
            </a:lvl3pPr>
            <a:lvl4pPr marL="1828800" lvl="3" indent="-228600" algn="l" rtl="0">
              <a:lnSpc>
                <a:spcPct val="90000"/>
              </a:lnSpc>
              <a:spcBef>
                <a:spcPts val="500"/>
              </a:spcBef>
              <a:spcAft>
                <a:spcPts val="0"/>
              </a:spcAft>
              <a:buClr>
                <a:schemeClr val="dk1"/>
              </a:buClr>
              <a:buSzPts val="800"/>
              <a:buNone/>
              <a:defRPr sz="800"/>
            </a:lvl4pPr>
            <a:lvl5pPr marL="2286000" lvl="4" indent="-228600" algn="l" rtl="0">
              <a:lnSpc>
                <a:spcPct val="90000"/>
              </a:lnSpc>
              <a:spcBef>
                <a:spcPts val="500"/>
              </a:spcBef>
              <a:spcAft>
                <a:spcPts val="0"/>
              </a:spcAft>
              <a:buClr>
                <a:schemeClr val="dk1"/>
              </a:buClr>
              <a:buSzPts val="800"/>
              <a:buNone/>
              <a:defRPr sz="800"/>
            </a:lvl5pPr>
            <a:lvl6pPr marL="2743200" lvl="5" indent="-349250" algn="l" rtl="0">
              <a:lnSpc>
                <a:spcPct val="90000"/>
              </a:lnSpc>
              <a:spcBef>
                <a:spcPts val="500"/>
              </a:spcBef>
              <a:spcAft>
                <a:spcPts val="0"/>
              </a:spcAft>
              <a:buClr>
                <a:schemeClr val="dk1"/>
              </a:buClr>
              <a:buSzPts val="1900"/>
              <a:buChar char="■"/>
              <a:defRPr sz="1500"/>
            </a:lvl6pPr>
            <a:lvl7pPr marL="3200400" lvl="6" indent="-349250" algn="l" rtl="0">
              <a:lnSpc>
                <a:spcPct val="90000"/>
              </a:lnSpc>
              <a:spcBef>
                <a:spcPts val="500"/>
              </a:spcBef>
              <a:spcAft>
                <a:spcPts val="0"/>
              </a:spcAft>
              <a:buClr>
                <a:schemeClr val="dk1"/>
              </a:buClr>
              <a:buSzPts val="1900"/>
              <a:buChar char="●"/>
              <a:defRPr sz="1500"/>
            </a:lvl7pPr>
            <a:lvl8pPr marL="3657600" lvl="7" indent="-349250" algn="l" rtl="0">
              <a:lnSpc>
                <a:spcPct val="90000"/>
              </a:lnSpc>
              <a:spcBef>
                <a:spcPts val="500"/>
              </a:spcBef>
              <a:spcAft>
                <a:spcPts val="0"/>
              </a:spcAft>
              <a:buClr>
                <a:schemeClr val="dk1"/>
              </a:buClr>
              <a:buSzPts val="1900"/>
              <a:buChar char="○"/>
              <a:defRPr sz="1500"/>
            </a:lvl8pPr>
            <a:lvl9pPr marL="4114800" lvl="8" indent="-349250" algn="l" rtl="0">
              <a:lnSpc>
                <a:spcPct val="90000"/>
              </a:lnSpc>
              <a:spcBef>
                <a:spcPts val="500"/>
              </a:spcBef>
              <a:spcAft>
                <a:spcPts val="0"/>
              </a:spcAft>
              <a:buClr>
                <a:schemeClr val="dk1"/>
              </a:buClr>
              <a:buSzPts val="1900"/>
              <a:buChar char="■"/>
              <a:defRPr sz="1500"/>
            </a:lvl9pPr>
          </a:lstStyle>
          <a:p>
            <a:endParaRPr/>
          </a:p>
        </p:txBody>
      </p:sp>
      <p:sp>
        <p:nvSpPr>
          <p:cNvPr id="356" name="Google Shape;356;p36"/>
          <p:cNvSpPr txBox="1"/>
          <p:nvPr/>
        </p:nvSpPr>
        <p:spPr>
          <a:xfrm>
            <a:off x="11086011" y="6603491"/>
            <a:ext cx="349500" cy="18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700" b="0" i="0" u="none" strike="noStrike" cap="none">
                <a:solidFill>
                  <a:schemeClr val="dk1"/>
                </a:solidFill>
                <a:latin typeface="Arial"/>
                <a:ea typeface="Arial"/>
                <a:cs typeface="Arial"/>
                <a:sym typeface="Arial"/>
              </a:rPr>
              <a:t>‹#›</a:t>
            </a:fld>
            <a:endParaRPr sz="700" b="0" i="0" u="none" strike="noStrike" cap="none">
              <a:solidFill>
                <a:schemeClr val="dk1"/>
              </a:solidFill>
              <a:latin typeface="Arial"/>
              <a:ea typeface="Arial"/>
              <a:cs typeface="Arial"/>
              <a:sym typeface="Arial"/>
            </a:endParaRPr>
          </a:p>
        </p:txBody>
      </p:sp>
      <p:pic>
        <p:nvPicPr>
          <p:cNvPr id="357" name="Google Shape;357;p36"/>
          <p:cNvPicPr preferRelativeResize="0"/>
          <p:nvPr/>
        </p:nvPicPr>
        <p:blipFill rotWithShape="1">
          <a:blip r:embed="rId4">
            <a:alphaModFix/>
          </a:blip>
          <a:srcRect l="14500" r="15919" b="12694"/>
          <a:stretch/>
        </p:blipFill>
        <p:spPr>
          <a:xfrm>
            <a:off x="881412" y="71254"/>
            <a:ext cx="409027" cy="371419"/>
          </a:xfrm>
          <a:prstGeom prst="rect">
            <a:avLst/>
          </a:prstGeom>
          <a:noFill/>
          <a:ln>
            <a:noFill/>
          </a:ln>
        </p:spPr>
      </p:pic>
      <p:pic>
        <p:nvPicPr>
          <p:cNvPr id="358" name="Google Shape;358;p36"/>
          <p:cNvPicPr preferRelativeResize="0"/>
          <p:nvPr/>
        </p:nvPicPr>
        <p:blipFill rotWithShape="1">
          <a:blip r:embed="rId5">
            <a:alphaModFix/>
          </a:blip>
          <a:srcRect/>
          <a:stretch/>
        </p:blipFill>
        <p:spPr>
          <a:xfrm>
            <a:off x="10552616" y="198076"/>
            <a:ext cx="724984" cy="12505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lt1"/>
        </a:solidFill>
        <a:effectLst/>
      </p:bgPr>
    </p:bg>
    <p:spTree>
      <p:nvGrpSpPr>
        <p:cNvPr id="1" name="Shape 366"/>
        <p:cNvGrpSpPr/>
        <p:nvPr/>
      </p:nvGrpSpPr>
      <p:grpSpPr>
        <a:xfrm>
          <a:off x="0" y="0"/>
          <a:ext cx="0" cy="0"/>
          <a:chOff x="0" y="0"/>
          <a:chExt cx="0" cy="0"/>
        </a:xfrm>
      </p:grpSpPr>
      <p:sp>
        <p:nvSpPr>
          <p:cNvPr id="367" name="Google Shape;367;p38"/>
          <p:cNvSpPr txBox="1">
            <a:spLocks noGrp="1"/>
          </p:cNvSpPr>
          <p:nvPr>
            <p:ph type="title"/>
          </p:nvPr>
        </p:nvSpPr>
        <p:spPr>
          <a:xfrm>
            <a:off x="838200" y="599120"/>
            <a:ext cx="10439100" cy="6375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4B8D"/>
              </a:buClr>
              <a:buSzPts val="3100"/>
              <a:buFont typeface="Arial"/>
              <a:buNone/>
              <a:defRPr sz="31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68" name="Google Shape;368;p38"/>
          <p:cNvSpPr txBox="1">
            <a:spLocks noGrp="1"/>
          </p:cNvSpPr>
          <p:nvPr>
            <p:ph type="body" idx="1"/>
          </p:nvPr>
        </p:nvSpPr>
        <p:spPr>
          <a:xfrm>
            <a:off x="838200" y="1335416"/>
            <a:ext cx="10439100" cy="5022300"/>
          </a:xfrm>
          <a:prstGeom prst="rect">
            <a:avLst/>
          </a:prstGeom>
          <a:noFill/>
          <a:ln>
            <a:noFill/>
          </a:ln>
        </p:spPr>
        <p:txBody>
          <a:bodyPr spcFirstLastPara="1" wrap="square" lIns="91425" tIns="45700" rIns="91425" bIns="45700" anchor="t" anchorCtr="0">
            <a:normAutofit/>
          </a:bodyPr>
          <a:lstStyle>
            <a:lvl1pPr marL="457200" lvl="0" indent="-355600" algn="l" rtl="0">
              <a:lnSpc>
                <a:spcPct val="100000"/>
              </a:lnSpc>
              <a:spcBef>
                <a:spcPts val="1100"/>
              </a:spcBef>
              <a:spcAft>
                <a:spcPts val="0"/>
              </a:spcAft>
              <a:buClr>
                <a:schemeClr val="dk1"/>
              </a:buClr>
              <a:buSzPts val="2000"/>
              <a:buChar char="•"/>
              <a:defRPr sz="2000"/>
            </a:lvl1pPr>
            <a:lvl2pPr marL="914400" lvl="1" indent="-330200" algn="l" rtl="0">
              <a:lnSpc>
                <a:spcPct val="100000"/>
              </a:lnSpc>
              <a:spcBef>
                <a:spcPts val="500"/>
              </a:spcBef>
              <a:spcAft>
                <a:spcPts val="0"/>
              </a:spcAft>
              <a:buClr>
                <a:schemeClr val="dk1"/>
              </a:buClr>
              <a:buSzPts val="1600"/>
              <a:buChar char="•"/>
              <a:defRPr sz="1600"/>
            </a:lvl2pPr>
            <a:lvl3pPr marL="1371600" lvl="2" indent="-330200" algn="l" rtl="0">
              <a:lnSpc>
                <a:spcPct val="100000"/>
              </a:lnSpc>
              <a:spcBef>
                <a:spcPts val="500"/>
              </a:spcBef>
              <a:spcAft>
                <a:spcPts val="0"/>
              </a:spcAft>
              <a:buClr>
                <a:schemeClr val="dk1"/>
              </a:buClr>
              <a:buSzPts val="1600"/>
              <a:buChar char="•"/>
              <a:defRPr sz="1600"/>
            </a:lvl3pPr>
            <a:lvl4pPr marL="1828800" lvl="3" indent="-330200" algn="l" rtl="0">
              <a:lnSpc>
                <a:spcPct val="100000"/>
              </a:lnSpc>
              <a:spcBef>
                <a:spcPts val="500"/>
              </a:spcBef>
              <a:spcAft>
                <a:spcPts val="0"/>
              </a:spcAft>
              <a:buClr>
                <a:schemeClr val="dk1"/>
              </a:buClr>
              <a:buSzPts val="1600"/>
              <a:buChar char="•"/>
              <a:defRPr sz="1600"/>
            </a:lvl4pPr>
            <a:lvl5pPr marL="2286000" lvl="4" indent="-330200" algn="l" rtl="0">
              <a:lnSpc>
                <a:spcPct val="100000"/>
              </a:lnSpc>
              <a:spcBef>
                <a:spcPts val="500"/>
              </a:spcBef>
              <a:spcAft>
                <a:spcPts val="0"/>
              </a:spcAft>
              <a:buClr>
                <a:schemeClr val="dk1"/>
              </a:buClr>
              <a:buSzPts val="1600"/>
              <a:buChar char="•"/>
              <a:defRPr sz="16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369" name="Google Shape;369;p38"/>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370" name="Google Shape;370;p38"/>
          <p:cNvCxnSpPr/>
          <p:nvPr/>
        </p:nvCxnSpPr>
        <p:spPr>
          <a:xfrm>
            <a:off x="3519055" y="6536988"/>
            <a:ext cx="7819200" cy="0"/>
          </a:xfrm>
          <a:prstGeom prst="straightConnector1">
            <a:avLst/>
          </a:prstGeom>
          <a:noFill/>
          <a:ln w="9525" cap="flat" cmpd="sng">
            <a:solidFill>
              <a:srgbClr val="595A59"/>
            </a:solidFill>
            <a:prstDash val="solid"/>
            <a:miter lim="800000"/>
            <a:headEnd type="none" w="sm" len="sm"/>
            <a:tailEnd type="none" w="sm" len="sm"/>
          </a:ln>
        </p:spPr>
      </p:cxnSp>
      <p:pic>
        <p:nvPicPr>
          <p:cNvPr id="371" name="Google Shape;371;p38"/>
          <p:cNvPicPr preferRelativeResize="0"/>
          <p:nvPr/>
        </p:nvPicPr>
        <p:blipFill rotWithShape="1">
          <a:blip r:embed="rId2">
            <a:alphaModFix/>
          </a:blip>
          <a:srcRect/>
          <a:stretch/>
        </p:blipFill>
        <p:spPr>
          <a:xfrm>
            <a:off x="864334" y="6513870"/>
            <a:ext cx="2560322" cy="53098"/>
          </a:xfrm>
          <a:prstGeom prst="rect">
            <a:avLst/>
          </a:prstGeom>
          <a:noFill/>
          <a:ln>
            <a:noFill/>
          </a:ln>
        </p:spPr>
      </p:pic>
      <p:sp>
        <p:nvSpPr>
          <p:cNvPr id="372" name="Google Shape;372;p38"/>
          <p:cNvSpPr txBox="1">
            <a:spLocks noGrp="1"/>
          </p:cNvSpPr>
          <p:nvPr>
            <p:ph type="body" idx="2"/>
          </p:nvPr>
        </p:nvSpPr>
        <p:spPr>
          <a:xfrm>
            <a:off x="7860271" y="6621065"/>
            <a:ext cx="3324900" cy="1503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dk1"/>
              </a:buClr>
              <a:buSzPts val="400"/>
              <a:buNone/>
              <a:defRPr sz="400">
                <a:solidFill>
                  <a:schemeClr val="dk1"/>
                </a:solidFill>
              </a:defRPr>
            </a:lvl1pPr>
            <a:lvl2pPr marL="914400" lvl="1" indent="-228600" algn="l" rtl="0">
              <a:lnSpc>
                <a:spcPct val="90000"/>
              </a:lnSpc>
              <a:spcBef>
                <a:spcPts val="500"/>
              </a:spcBef>
              <a:spcAft>
                <a:spcPts val="0"/>
              </a:spcAft>
              <a:buClr>
                <a:schemeClr val="dk1"/>
              </a:buClr>
              <a:buSzPts val="800"/>
              <a:buNone/>
              <a:defRPr sz="800"/>
            </a:lvl2pPr>
            <a:lvl3pPr marL="1371600" lvl="2" indent="-228600" algn="l" rtl="0">
              <a:lnSpc>
                <a:spcPct val="90000"/>
              </a:lnSpc>
              <a:spcBef>
                <a:spcPts val="500"/>
              </a:spcBef>
              <a:spcAft>
                <a:spcPts val="0"/>
              </a:spcAft>
              <a:buClr>
                <a:schemeClr val="dk1"/>
              </a:buClr>
              <a:buSzPts val="800"/>
              <a:buNone/>
              <a:defRPr sz="800"/>
            </a:lvl3pPr>
            <a:lvl4pPr marL="1828800" lvl="3" indent="-228600" algn="l" rtl="0">
              <a:lnSpc>
                <a:spcPct val="90000"/>
              </a:lnSpc>
              <a:spcBef>
                <a:spcPts val="500"/>
              </a:spcBef>
              <a:spcAft>
                <a:spcPts val="0"/>
              </a:spcAft>
              <a:buClr>
                <a:schemeClr val="dk1"/>
              </a:buClr>
              <a:buSzPts val="800"/>
              <a:buNone/>
              <a:defRPr sz="800"/>
            </a:lvl4pPr>
            <a:lvl5pPr marL="2286000" lvl="4" indent="-228600" algn="l" rtl="0">
              <a:lnSpc>
                <a:spcPct val="90000"/>
              </a:lnSpc>
              <a:spcBef>
                <a:spcPts val="500"/>
              </a:spcBef>
              <a:spcAft>
                <a:spcPts val="0"/>
              </a:spcAft>
              <a:buClr>
                <a:schemeClr val="dk1"/>
              </a:buClr>
              <a:buSzPts val="800"/>
              <a:buNone/>
              <a:defRPr sz="8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73" name="Google Shape;373;p38"/>
          <p:cNvSpPr txBox="1"/>
          <p:nvPr/>
        </p:nvSpPr>
        <p:spPr>
          <a:xfrm>
            <a:off x="11086011" y="6603491"/>
            <a:ext cx="349500" cy="2001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dk1"/>
              </a:buClr>
              <a:buSzPts val="700"/>
              <a:buFont typeface="Arial"/>
              <a:buNone/>
            </a:pPr>
            <a:fld id="{00000000-1234-1234-1234-123412341234}" type="slidenum">
              <a:rPr lang="en-US" sz="700" b="0" i="0" u="none" strike="noStrike" cap="none">
                <a:solidFill>
                  <a:schemeClr val="dk1"/>
                </a:solidFill>
                <a:latin typeface="Arial"/>
                <a:ea typeface="Arial"/>
                <a:cs typeface="Arial"/>
                <a:sym typeface="Arial"/>
              </a:rPr>
              <a:t>‹#›</a:t>
            </a:fld>
            <a:endParaRPr sz="700" b="0" i="0" u="none" strike="noStrike" cap="none">
              <a:solidFill>
                <a:schemeClr val="dk1"/>
              </a:solidFill>
              <a:latin typeface="Arial"/>
              <a:ea typeface="Arial"/>
              <a:cs typeface="Arial"/>
              <a:sym typeface="Arial"/>
            </a:endParaRPr>
          </a:p>
        </p:txBody>
      </p:sp>
      <p:pic>
        <p:nvPicPr>
          <p:cNvPr id="374" name="Google Shape;374;p38"/>
          <p:cNvPicPr preferRelativeResize="0"/>
          <p:nvPr/>
        </p:nvPicPr>
        <p:blipFill rotWithShape="1">
          <a:blip r:embed="rId3">
            <a:alphaModFix/>
          </a:blip>
          <a:srcRect l="15573" r="15792" b="19871"/>
          <a:stretch/>
        </p:blipFill>
        <p:spPr>
          <a:xfrm>
            <a:off x="1486269" y="71255"/>
            <a:ext cx="283298" cy="384952"/>
          </a:xfrm>
          <a:prstGeom prst="rect">
            <a:avLst/>
          </a:prstGeom>
          <a:noFill/>
          <a:ln>
            <a:noFill/>
          </a:ln>
        </p:spPr>
      </p:pic>
      <p:pic>
        <p:nvPicPr>
          <p:cNvPr id="375" name="Google Shape;375;p38"/>
          <p:cNvPicPr preferRelativeResize="0"/>
          <p:nvPr/>
        </p:nvPicPr>
        <p:blipFill rotWithShape="1">
          <a:blip r:embed="rId4">
            <a:alphaModFix/>
          </a:blip>
          <a:srcRect l="14500" r="15919" b="12694"/>
          <a:stretch/>
        </p:blipFill>
        <p:spPr>
          <a:xfrm>
            <a:off x="881412" y="71254"/>
            <a:ext cx="409027" cy="371414"/>
          </a:xfrm>
          <a:prstGeom prst="rect">
            <a:avLst/>
          </a:prstGeom>
          <a:noFill/>
          <a:ln>
            <a:noFill/>
          </a:ln>
        </p:spPr>
      </p:pic>
      <p:pic>
        <p:nvPicPr>
          <p:cNvPr id="376" name="Google Shape;376;p38"/>
          <p:cNvPicPr preferRelativeResize="0"/>
          <p:nvPr/>
        </p:nvPicPr>
        <p:blipFill rotWithShape="1">
          <a:blip r:embed="rId5">
            <a:alphaModFix/>
          </a:blip>
          <a:srcRect/>
          <a:stretch/>
        </p:blipFill>
        <p:spPr>
          <a:xfrm>
            <a:off x="10552616" y="198076"/>
            <a:ext cx="724984" cy="125059"/>
          </a:xfrm>
          <a:prstGeom prst="rect">
            <a:avLst/>
          </a:prstGeom>
          <a:noFill/>
          <a:ln>
            <a:noFill/>
          </a:ln>
        </p:spPr>
      </p:pic>
      <p:pic>
        <p:nvPicPr>
          <p:cNvPr id="377" name="Google Shape;377;p38"/>
          <p:cNvPicPr preferRelativeResize="0"/>
          <p:nvPr/>
        </p:nvPicPr>
        <p:blipFill rotWithShape="1">
          <a:blip r:embed="rId6">
            <a:alphaModFix/>
          </a:blip>
          <a:srcRect/>
          <a:stretch/>
        </p:blipFill>
        <p:spPr>
          <a:xfrm>
            <a:off x="9823553" y="73720"/>
            <a:ext cx="729063" cy="384580"/>
          </a:xfrm>
          <a:prstGeom prst="rect">
            <a:avLst/>
          </a:prstGeom>
          <a:noFill/>
          <a:ln>
            <a:noFill/>
          </a:ln>
        </p:spPr>
      </p:pic>
      <p:sp>
        <p:nvSpPr>
          <p:cNvPr id="378" name="Google Shape;378;p38"/>
          <p:cNvSpPr txBox="1"/>
          <p:nvPr/>
        </p:nvSpPr>
        <p:spPr>
          <a:xfrm>
            <a:off x="0" y="6553308"/>
            <a:ext cx="12192000" cy="3387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US" sz="1000"/>
              <a:t>Approved for public release: distribution unlimited. Case Numbers: 2023-0698, AFRL-2023-3311.</a:t>
            </a:r>
            <a:endParaRPr sz="10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79"/>
        <p:cNvGrpSpPr/>
        <p:nvPr/>
      </p:nvGrpSpPr>
      <p:grpSpPr>
        <a:xfrm>
          <a:off x="0" y="0"/>
          <a:ext cx="0" cy="0"/>
          <a:chOff x="0" y="0"/>
          <a:chExt cx="0" cy="0"/>
        </a:xfrm>
      </p:grpSpPr>
      <p:cxnSp>
        <p:nvCxnSpPr>
          <p:cNvPr id="380" name="Google Shape;380;p39"/>
          <p:cNvCxnSpPr/>
          <p:nvPr/>
        </p:nvCxnSpPr>
        <p:spPr>
          <a:xfrm>
            <a:off x="3519055" y="6536988"/>
            <a:ext cx="7819200" cy="0"/>
          </a:xfrm>
          <a:prstGeom prst="straightConnector1">
            <a:avLst/>
          </a:prstGeom>
          <a:noFill/>
          <a:ln w="9525" cap="flat" cmpd="sng">
            <a:solidFill>
              <a:srgbClr val="595A59"/>
            </a:solidFill>
            <a:prstDash val="solid"/>
            <a:miter lim="800000"/>
            <a:headEnd type="none" w="sm" len="sm"/>
            <a:tailEnd type="none" w="sm" len="sm"/>
          </a:ln>
        </p:spPr>
      </p:cxnSp>
      <p:cxnSp>
        <p:nvCxnSpPr>
          <p:cNvPr id="381" name="Google Shape;381;p39"/>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pic>
        <p:nvPicPr>
          <p:cNvPr id="382" name="Google Shape;382;p39"/>
          <p:cNvPicPr preferRelativeResize="0"/>
          <p:nvPr/>
        </p:nvPicPr>
        <p:blipFill rotWithShape="1">
          <a:blip r:embed="rId2">
            <a:alphaModFix/>
          </a:blip>
          <a:srcRect/>
          <a:stretch/>
        </p:blipFill>
        <p:spPr>
          <a:xfrm>
            <a:off x="864334" y="6513870"/>
            <a:ext cx="2560322" cy="53098"/>
          </a:xfrm>
          <a:prstGeom prst="rect">
            <a:avLst/>
          </a:prstGeom>
          <a:noFill/>
          <a:ln>
            <a:noFill/>
          </a:ln>
        </p:spPr>
      </p:pic>
      <p:sp>
        <p:nvSpPr>
          <p:cNvPr id="383" name="Google Shape;383;p39"/>
          <p:cNvSpPr txBox="1">
            <a:spLocks noGrp="1"/>
          </p:cNvSpPr>
          <p:nvPr>
            <p:ph type="body" idx="1"/>
          </p:nvPr>
        </p:nvSpPr>
        <p:spPr>
          <a:xfrm>
            <a:off x="7860271" y="6621065"/>
            <a:ext cx="3324900" cy="1503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dk1"/>
              </a:buClr>
              <a:buSzPts val="400"/>
              <a:buNone/>
              <a:defRPr sz="400">
                <a:solidFill>
                  <a:schemeClr val="dk1"/>
                </a:solidFill>
              </a:defRPr>
            </a:lvl1pPr>
            <a:lvl2pPr marL="914400" lvl="1" indent="-228600" algn="l" rtl="0">
              <a:lnSpc>
                <a:spcPct val="90000"/>
              </a:lnSpc>
              <a:spcBef>
                <a:spcPts val="500"/>
              </a:spcBef>
              <a:spcAft>
                <a:spcPts val="0"/>
              </a:spcAft>
              <a:buClr>
                <a:schemeClr val="dk1"/>
              </a:buClr>
              <a:buSzPts val="800"/>
              <a:buNone/>
              <a:defRPr sz="800"/>
            </a:lvl2pPr>
            <a:lvl3pPr marL="1371600" lvl="2" indent="-228600" algn="l" rtl="0">
              <a:lnSpc>
                <a:spcPct val="90000"/>
              </a:lnSpc>
              <a:spcBef>
                <a:spcPts val="500"/>
              </a:spcBef>
              <a:spcAft>
                <a:spcPts val="0"/>
              </a:spcAft>
              <a:buClr>
                <a:schemeClr val="dk1"/>
              </a:buClr>
              <a:buSzPts val="800"/>
              <a:buNone/>
              <a:defRPr sz="800"/>
            </a:lvl3pPr>
            <a:lvl4pPr marL="1828800" lvl="3" indent="-228600" algn="l" rtl="0">
              <a:lnSpc>
                <a:spcPct val="90000"/>
              </a:lnSpc>
              <a:spcBef>
                <a:spcPts val="500"/>
              </a:spcBef>
              <a:spcAft>
                <a:spcPts val="0"/>
              </a:spcAft>
              <a:buClr>
                <a:schemeClr val="dk1"/>
              </a:buClr>
              <a:buSzPts val="800"/>
              <a:buNone/>
              <a:defRPr sz="800"/>
            </a:lvl4pPr>
            <a:lvl5pPr marL="2286000" lvl="4" indent="-228600" algn="l" rtl="0">
              <a:lnSpc>
                <a:spcPct val="90000"/>
              </a:lnSpc>
              <a:spcBef>
                <a:spcPts val="500"/>
              </a:spcBef>
              <a:spcAft>
                <a:spcPts val="0"/>
              </a:spcAft>
              <a:buClr>
                <a:schemeClr val="dk1"/>
              </a:buClr>
              <a:buSzPts val="800"/>
              <a:buNone/>
              <a:defRPr sz="8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384" name="Google Shape;384;p39"/>
          <p:cNvSpPr txBox="1"/>
          <p:nvPr/>
        </p:nvSpPr>
        <p:spPr>
          <a:xfrm>
            <a:off x="11086011" y="6603491"/>
            <a:ext cx="349500" cy="2001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dk1"/>
              </a:buClr>
              <a:buSzPts val="700"/>
              <a:buFont typeface="Arial"/>
              <a:buNone/>
            </a:pPr>
            <a:fld id="{00000000-1234-1234-1234-123412341234}" type="slidenum">
              <a:rPr lang="en-US" sz="700" b="0" i="0" u="none" strike="noStrike" cap="none">
                <a:solidFill>
                  <a:schemeClr val="dk1"/>
                </a:solidFill>
                <a:latin typeface="Arial"/>
                <a:ea typeface="Arial"/>
                <a:cs typeface="Arial"/>
                <a:sym typeface="Arial"/>
              </a:rPr>
              <a:t>‹#›</a:t>
            </a:fld>
            <a:endParaRPr sz="700" b="0" i="0" u="none" strike="noStrike" cap="none">
              <a:solidFill>
                <a:schemeClr val="dk1"/>
              </a:solidFill>
              <a:latin typeface="Arial"/>
              <a:ea typeface="Arial"/>
              <a:cs typeface="Arial"/>
              <a:sym typeface="Arial"/>
            </a:endParaRPr>
          </a:p>
        </p:txBody>
      </p:sp>
      <p:pic>
        <p:nvPicPr>
          <p:cNvPr id="385" name="Google Shape;385;p39"/>
          <p:cNvPicPr preferRelativeResize="0"/>
          <p:nvPr/>
        </p:nvPicPr>
        <p:blipFill rotWithShape="1">
          <a:blip r:embed="rId3">
            <a:alphaModFix/>
          </a:blip>
          <a:srcRect l="15573" r="15792" b="19871"/>
          <a:stretch/>
        </p:blipFill>
        <p:spPr>
          <a:xfrm>
            <a:off x="1486269" y="71255"/>
            <a:ext cx="283298" cy="384952"/>
          </a:xfrm>
          <a:prstGeom prst="rect">
            <a:avLst/>
          </a:prstGeom>
          <a:noFill/>
          <a:ln>
            <a:noFill/>
          </a:ln>
        </p:spPr>
      </p:pic>
      <p:pic>
        <p:nvPicPr>
          <p:cNvPr id="386" name="Google Shape;386;p39"/>
          <p:cNvPicPr preferRelativeResize="0"/>
          <p:nvPr/>
        </p:nvPicPr>
        <p:blipFill rotWithShape="1">
          <a:blip r:embed="rId4">
            <a:alphaModFix/>
          </a:blip>
          <a:srcRect l="14500" r="15919" b="12694"/>
          <a:stretch/>
        </p:blipFill>
        <p:spPr>
          <a:xfrm>
            <a:off x="881412" y="71254"/>
            <a:ext cx="409027" cy="371414"/>
          </a:xfrm>
          <a:prstGeom prst="rect">
            <a:avLst/>
          </a:prstGeom>
          <a:noFill/>
          <a:ln>
            <a:noFill/>
          </a:ln>
        </p:spPr>
      </p:pic>
      <p:sp>
        <p:nvSpPr>
          <p:cNvPr id="387" name="Google Shape;387;p39"/>
          <p:cNvSpPr txBox="1"/>
          <p:nvPr/>
        </p:nvSpPr>
        <p:spPr>
          <a:xfrm>
            <a:off x="5804894" y="6513474"/>
            <a:ext cx="582300" cy="67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900"/>
              <a:buFont typeface="Arial"/>
              <a:buNone/>
            </a:pPr>
            <a:r>
              <a:rPr lang="en-US" sz="1900" b="0" i="0" u="none" strike="noStrike" cap="none">
                <a:solidFill>
                  <a:schemeClr val="dk1"/>
                </a:solidFill>
                <a:latin typeface="Arial"/>
                <a:ea typeface="Arial"/>
                <a:cs typeface="Arial"/>
                <a:sym typeface="Arial"/>
              </a:rPr>
              <a:t>CUI</a:t>
            </a:r>
            <a:endParaRPr sz="1900">
              <a:solidFill>
                <a:schemeClr val="dk1"/>
              </a:solidFill>
              <a:latin typeface="Arial"/>
              <a:ea typeface="Arial"/>
              <a:cs typeface="Arial"/>
              <a:sym typeface="Arial"/>
            </a:endParaRPr>
          </a:p>
        </p:txBody>
      </p:sp>
      <p:pic>
        <p:nvPicPr>
          <p:cNvPr id="388" name="Google Shape;388;p39"/>
          <p:cNvPicPr preferRelativeResize="0"/>
          <p:nvPr/>
        </p:nvPicPr>
        <p:blipFill rotWithShape="1">
          <a:blip r:embed="rId5">
            <a:alphaModFix/>
          </a:blip>
          <a:srcRect/>
          <a:stretch/>
        </p:blipFill>
        <p:spPr>
          <a:xfrm>
            <a:off x="10552616" y="198076"/>
            <a:ext cx="724984" cy="125059"/>
          </a:xfrm>
          <a:prstGeom prst="rect">
            <a:avLst/>
          </a:prstGeom>
          <a:noFill/>
          <a:ln>
            <a:noFill/>
          </a:ln>
        </p:spPr>
      </p:pic>
      <p:pic>
        <p:nvPicPr>
          <p:cNvPr id="389" name="Google Shape;389;p39"/>
          <p:cNvPicPr preferRelativeResize="0"/>
          <p:nvPr/>
        </p:nvPicPr>
        <p:blipFill rotWithShape="1">
          <a:blip r:embed="rId6">
            <a:alphaModFix/>
          </a:blip>
          <a:srcRect/>
          <a:stretch/>
        </p:blipFill>
        <p:spPr>
          <a:xfrm>
            <a:off x="9823553" y="73720"/>
            <a:ext cx="729063" cy="38458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390"/>
        <p:cNvGrpSpPr/>
        <p:nvPr/>
      </p:nvGrpSpPr>
      <p:grpSpPr>
        <a:xfrm>
          <a:off x="0" y="0"/>
          <a:ext cx="0" cy="0"/>
          <a:chOff x="0" y="0"/>
          <a:chExt cx="0" cy="0"/>
        </a:xfrm>
      </p:grpSpPr>
      <p:sp>
        <p:nvSpPr>
          <p:cNvPr id="391" name="Google Shape;391;p40"/>
          <p:cNvSpPr txBox="1">
            <a:spLocks noGrp="1"/>
          </p:cNvSpPr>
          <p:nvPr>
            <p:ph type="ctrTitle"/>
          </p:nvPr>
        </p:nvSpPr>
        <p:spPr>
          <a:xfrm>
            <a:off x="510396" y="2907101"/>
            <a:ext cx="11171100" cy="1569900"/>
          </a:xfrm>
          <a:prstGeom prst="rect">
            <a:avLst/>
          </a:prstGeom>
          <a:noFill/>
          <a:ln>
            <a:noFill/>
          </a:ln>
        </p:spPr>
        <p:txBody>
          <a:bodyPr spcFirstLastPara="1" wrap="square" lIns="0" tIns="45700" rIns="0" bIns="45700" anchor="ctr" anchorCtr="0">
            <a:normAutofit/>
          </a:bodyPr>
          <a:lstStyle>
            <a:lvl1pPr lvl="0" algn="ctr" rtl="0">
              <a:lnSpc>
                <a:spcPct val="90000"/>
              </a:lnSpc>
              <a:spcBef>
                <a:spcPts val="0"/>
              </a:spcBef>
              <a:spcAft>
                <a:spcPts val="0"/>
              </a:spcAft>
              <a:buClr>
                <a:srgbClr val="F8F8F8"/>
              </a:buClr>
              <a:buSzPts val="4400"/>
              <a:buFont typeface="Arial"/>
              <a:buNone/>
              <a:defRPr sz="4400">
                <a:solidFill>
                  <a:srgbClr val="F8F8F8"/>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392" name="Google Shape;392;p40"/>
          <p:cNvSpPr txBox="1">
            <a:spLocks noGrp="1"/>
          </p:cNvSpPr>
          <p:nvPr>
            <p:ph type="body" idx="1"/>
          </p:nvPr>
        </p:nvSpPr>
        <p:spPr>
          <a:xfrm>
            <a:off x="871987" y="4792110"/>
            <a:ext cx="10448100" cy="714000"/>
          </a:xfrm>
          <a:prstGeom prst="rect">
            <a:avLst/>
          </a:prstGeom>
          <a:noFill/>
          <a:ln>
            <a:noFill/>
          </a:ln>
        </p:spPr>
        <p:txBody>
          <a:bodyPr spcFirstLastPara="1" wrap="square" lIns="91425" tIns="45700" rIns="91425" bIns="45700" anchor="t" anchorCtr="0">
            <a:normAutofit/>
          </a:bodyPr>
          <a:lstStyle>
            <a:lvl1pPr marL="457200" lvl="0" indent="-228600" algn="ctr" rtl="0">
              <a:lnSpc>
                <a:spcPct val="150000"/>
              </a:lnSpc>
              <a:spcBef>
                <a:spcPts val="1100"/>
              </a:spcBef>
              <a:spcAft>
                <a:spcPts val="0"/>
              </a:spcAft>
              <a:buClr>
                <a:schemeClr val="lt1"/>
              </a:buClr>
              <a:buSzPts val="1200"/>
              <a:buNone/>
              <a:defRPr sz="1200" b="0">
                <a:solidFill>
                  <a:schemeClr val="lt1"/>
                </a:solidFill>
                <a:latin typeface="Arial"/>
                <a:ea typeface="Arial"/>
                <a:cs typeface="Arial"/>
                <a:sym typeface="Arial"/>
              </a:defRPr>
            </a:lvl1pPr>
            <a:lvl2pPr marL="914400" lvl="1" indent="-228600" algn="ctr" rtl="0">
              <a:lnSpc>
                <a:spcPct val="90000"/>
              </a:lnSpc>
              <a:spcBef>
                <a:spcPts val="500"/>
              </a:spcBef>
              <a:spcAft>
                <a:spcPts val="0"/>
              </a:spcAft>
              <a:buClr>
                <a:schemeClr val="dk1"/>
              </a:buClr>
              <a:buSzPts val="1600"/>
              <a:buNone/>
              <a:defRPr/>
            </a:lvl2pPr>
            <a:lvl3pPr marL="1371600" lvl="2" indent="-228600" algn="ctr" rtl="0">
              <a:lnSpc>
                <a:spcPct val="90000"/>
              </a:lnSpc>
              <a:spcBef>
                <a:spcPts val="500"/>
              </a:spcBef>
              <a:spcAft>
                <a:spcPts val="0"/>
              </a:spcAft>
              <a:buClr>
                <a:schemeClr val="dk1"/>
              </a:buClr>
              <a:buSzPts val="1600"/>
              <a:buNone/>
              <a:defRPr/>
            </a:lvl3pPr>
            <a:lvl4pPr marL="1828800" lvl="3" indent="-228600" algn="ctr" rtl="0">
              <a:lnSpc>
                <a:spcPct val="90000"/>
              </a:lnSpc>
              <a:spcBef>
                <a:spcPts val="500"/>
              </a:spcBef>
              <a:spcAft>
                <a:spcPts val="0"/>
              </a:spcAft>
              <a:buClr>
                <a:schemeClr val="dk1"/>
              </a:buClr>
              <a:buSzPts val="1600"/>
              <a:buNone/>
              <a:defRPr/>
            </a:lvl4pPr>
            <a:lvl5pPr marL="2286000" lvl="4" indent="-228600" algn="ctr" rtl="0">
              <a:lnSpc>
                <a:spcPct val="90000"/>
              </a:lnSpc>
              <a:spcBef>
                <a:spcPts val="500"/>
              </a:spcBef>
              <a:spcAft>
                <a:spcPts val="0"/>
              </a:spcAft>
              <a:buClr>
                <a:schemeClr val="dk1"/>
              </a:buClr>
              <a:buSzPts val="1600"/>
              <a:buNone/>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393" name="Google Shape;393;p40"/>
          <p:cNvCxnSpPr/>
          <p:nvPr/>
        </p:nvCxnSpPr>
        <p:spPr>
          <a:xfrm>
            <a:off x="914400" y="6297039"/>
            <a:ext cx="10363200" cy="0"/>
          </a:xfrm>
          <a:prstGeom prst="straightConnector1">
            <a:avLst/>
          </a:prstGeom>
          <a:noFill/>
          <a:ln w="9525" cap="flat" cmpd="sng">
            <a:solidFill>
              <a:schemeClr val="lt1"/>
            </a:solidFill>
            <a:prstDash val="solid"/>
            <a:miter lim="800000"/>
            <a:headEnd type="none" w="sm" len="sm"/>
            <a:tailEnd type="none" w="sm" len="sm"/>
          </a:ln>
        </p:spPr>
      </p:cxnSp>
      <p:sp>
        <p:nvSpPr>
          <p:cNvPr id="394" name="Google Shape;394;p40"/>
          <p:cNvSpPr txBox="1">
            <a:spLocks noGrp="1"/>
          </p:cNvSpPr>
          <p:nvPr>
            <p:ph type="body" idx="2"/>
          </p:nvPr>
        </p:nvSpPr>
        <p:spPr>
          <a:xfrm>
            <a:off x="7778423" y="6583680"/>
            <a:ext cx="3324900" cy="1503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lt1"/>
              </a:buClr>
              <a:buSzPts val="400"/>
              <a:buNone/>
              <a:defRPr sz="400">
                <a:solidFill>
                  <a:schemeClr val="lt1"/>
                </a:solidFill>
              </a:defRPr>
            </a:lvl1pPr>
            <a:lvl2pPr marL="914400" lvl="1" indent="-228600" algn="l" rtl="0">
              <a:lnSpc>
                <a:spcPct val="90000"/>
              </a:lnSpc>
              <a:spcBef>
                <a:spcPts val="500"/>
              </a:spcBef>
              <a:spcAft>
                <a:spcPts val="0"/>
              </a:spcAft>
              <a:buClr>
                <a:schemeClr val="dk1"/>
              </a:buClr>
              <a:buSzPts val="800"/>
              <a:buNone/>
              <a:defRPr sz="800"/>
            </a:lvl2pPr>
            <a:lvl3pPr marL="1371600" lvl="2" indent="-228600" algn="l" rtl="0">
              <a:lnSpc>
                <a:spcPct val="90000"/>
              </a:lnSpc>
              <a:spcBef>
                <a:spcPts val="500"/>
              </a:spcBef>
              <a:spcAft>
                <a:spcPts val="0"/>
              </a:spcAft>
              <a:buClr>
                <a:schemeClr val="dk1"/>
              </a:buClr>
              <a:buSzPts val="800"/>
              <a:buNone/>
              <a:defRPr sz="800"/>
            </a:lvl3pPr>
            <a:lvl4pPr marL="1828800" lvl="3" indent="-228600" algn="l" rtl="0">
              <a:lnSpc>
                <a:spcPct val="90000"/>
              </a:lnSpc>
              <a:spcBef>
                <a:spcPts val="500"/>
              </a:spcBef>
              <a:spcAft>
                <a:spcPts val="0"/>
              </a:spcAft>
              <a:buClr>
                <a:schemeClr val="dk1"/>
              </a:buClr>
              <a:buSzPts val="800"/>
              <a:buNone/>
              <a:defRPr sz="800"/>
            </a:lvl4pPr>
            <a:lvl5pPr marL="2286000" lvl="4" indent="-228600" algn="l" rtl="0">
              <a:lnSpc>
                <a:spcPct val="90000"/>
              </a:lnSpc>
              <a:spcBef>
                <a:spcPts val="500"/>
              </a:spcBef>
              <a:spcAft>
                <a:spcPts val="0"/>
              </a:spcAft>
              <a:buClr>
                <a:schemeClr val="dk1"/>
              </a:buClr>
              <a:buSzPts val="800"/>
              <a:buNone/>
              <a:defRPr sz="8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395" name="Google Shape;395;p40"/>
          <p:cNvPicPr preferRelativeResize="0"/>
          <p:nvPr/>
        </p:nvPicPr>
        <p:blipFill rotWithShape="1">
          <a:blip r:embed="rId3">
            <a:alphaModFix/>
          </a:blip>
          <a:srcRect l="7677" r="7677"/>
          <a:stretch/>
        </p:blipFill>
        <p:spPr>
          <a:xfrm>
            <a:off x="944014" y="479055"/>
            <a:ext cx="1258748" cy="1142998"/>
          </a:xfrm>
          <a:prstGeom prst="rect">
            <a:avLst/>
          </a:prstGeom>
          <a:noFill/>
          <a:ln>
            <a:noFill/>
          </a:ln>
        </p:spPr>
      </p:pic>
      <p:pic>
        <p:nvPicPr>
          <p:cNvPr id="396" name="Google Shape;396;p40"/>
          <p:cNvPicPr preferRelativeResize="0"/>
          <p:nvPr/>
        </p:nvPicPr>
        <p:blipFill rotWithShape="1">
          <a:blip r:embed="rId4">
            <a:alphaModFix/>
          </a:blip>
          <a:srcRect/>
          <a:stretch/>
        </p:blipFill>
        <p:spPr>
          <a:xfrm>
            <a:off x="10547188" y="638936"/>
            <a:ext cx="673394" cy="914402"/>
          </a:xfrm>
          <a:prstGeom prst="rect">
            <a:avLst/>
          </a:prstGeom>
          <a:noFill/>
          <a:ln>
            <a:noFill/>
          </a:ln>
        </p:spPr>
      </p:pic>
      <p:pic>
        <p:nvPicPr>
          <p:cNvPr id="397" name="Google Shape;397;p40"/>
          <p:cNvPicPr preferRelativeResize="0"/>
          <p:nvPr/>
        </p:nvPicPr>
        <p:blipFill rotWithShape="1">
          <a:blip r:embed="rId5">
            <a:alphaModFix/>
          </a:blip>
          <a:srcRect/>
          <a:stretch/>
        </p:blipFill>
        <p:spPr>
          <a:xfrm>
            <a:off x="4125812" y="1721473"/>
            <a:ext cx="3940377" cy="667378"/>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a:alphaModFix/>
          </a:blip>
          <a:stretch>
            <a:fillRect/>
          </a:stretch>
        </a:blipFill>
        <a:effectLst/>
      </p:bgPr>
    </p:bg>
    <p:spTree>
      <p:nvGrpSpPr>
        <p:cNvPr id="1" name="Shape 398"/>
        <p:cNvGrpSpPr/>
        <p:nvPr/>
      </p:nvGrpSpPr>
      <p:grpSpPr>
        <a:xfrm>
          <a:off x="0" y="0"/>
          <a:ext cx="0" cy="0"/>
          <a:chOff x="0" y="0"/>
          <a:chExt cx="0" cy="0"/>
        </a:xfrm>
      </p:grpSpPr>
      <p:pic>
        <p:nvPicPr>
          <p:cNvPr id="399" name="Google Shape;399;p41"/>
          <p:cNvPicPr preferRelativeResize="0"/>
          <p:nvPr/>
        </p:nvPicPr>
        <p:blipFill rotWithShape="1">
          <a:blip r:embed="rId3">
            <a:alphaModFix/>
          </a:blip>
          <a:srcRect l="19015" r="21168" b="26090"/>
          <a:stretch/>
        </p:blipFill>
        <p:spPr>
          <a:xfrm>
            <a:off x="851775" y="13557"/>
            <a:ext cx="469732" cy="446112"/>
          </a:xfrm>
          <a:prstGeom prst="rect">
            <a:avLst/>
          </a:prstGeom>
          <a:noFill/>
          <a:ln>
            <a:noFill/>
          </a:ln>
        </p:spPr>
      </p:pic>
      <p:pic>
        <p:nvPicPr>
          <p:cNvPr id="400" name="Google Shape;400;p41"/>
          <p:cNvPicPr preferRelativeResize="0"/>
          <p:nvPr/>
        </p:nvPicPr>
        <p:blipFill rotWithShape="1">
          <a:blip r:embed="rId4">
            <a:alphaModFix/>
          </a:blip>
          <a:srcRect/>
          <a:stretch/>
        </p:blipFill>
        <p:spPr>
          <a:xfrm>
            <a:off x="864335" y="6513870"/>
            <a:ext cx="2560316" cy="53098"/>
          </a:xfrm>
          <a:prstGeom prst="rect">
            <a:avLst/>
          </a:prstGeom>
          <a:noFill/>
          <a:ln>
            <a:noFill/>
          </a:ln>
        </p:spPr>
      </p:pic>
      <p:sp>
        <p:nvSpPr>
          <p:cNvPr id="401" name="Google Shape;401;p41"/>
          <p:cNvSpPr txBox="1">
            <a:spLocks noGrp="1"/>
          </p:cNvSpPr>
          <p:nvPr>
            <p:ph type="title"/>
          </p:nvPr>
        </p:nvSpPr>
        <p:spPr>
          <a:xfrm>
            <a:off x="2342573" y="1903865"/>
            <a:ext cx="7494000" cy="28995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4400"/>
              <a:buFont typeface="Arial"/>
              <a:buNone/>
              <a:defRPr sz="4400">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cxnSp>
        <p:nvCxnSpPr>
          <p:cNvPr id="402" name="Google Shape;402;p41"/>
          <p:cNvCxnSpPr/>
          <p:nvPr/>
        </p:nvCxnSpPr>
        <p:spPr>
          <a:xfrm>
            <a:off x="3519055" y="6536988"/>
            <a:ext cx="7819200" cy="0"/>
          </a:xfrm>
          <a:prstGeom prst="straightConnector1">
            <a:avLst/>
          </a:prstGeom>
          <a:noFill/>
          <a:ln w="9525" cap="flat" cmpd="sng">
            <a:solidFill>
              <a:srgbClr val="CBCCCB"/>
            </a:solidFill>
            <a:prstDash val="solid"/>
            <a:miter lim="800000"/>
            <a:headEnd type="none" w="sm" len="sm"/>
            <a:tailEnd type="none" w="sm" len="sm"/>
          </a:ln>
        </p:spPr>
      </p:cxnSp>
      <p:cxnSp>
        <p:nvCxnSpPr>
          <p:cNvPr id="403" name="Google Shape;403;p41"/>
          <p:cNvCxnSpPr/>
          <p:nvPr/>
        </p:nvCxnSpPr>
        <p:spPr>
          <a:xfrm>
            <a:off x="914400" y="500368"/>
            <a:ext cx="10363200" cy="0"/>
          </a:xfrm>
          <a:prstGeom prst="straightConnector1">
            <a:avLst/>
          </a:prstGeom>
          <a:noFill/>
          <a:ln w="9525" cap="flat" cmpd="sng">
            <a:solidFill>
              <a:srgbClr val="CBCCCB"/>
            </a:solidFill>
            <a:prstDash val="solid"/>
            <a:miter lim="800000"/>
            <a:headEnd type="none" w="sm" len="sm"/>
            <a:tailEnd type="none" w="sm" len="sm"/>
          </a:ln>
        </p:spPr>
      </p:cxnSp>
      <p:sp>
        <p:nvSpPr>
          <p:cNvPr id="404" name="Google Shape;404;p41"/>
          <p:cNvSpPr txBox="1">
            <a:spLocks noGrp="1"/>
          </p:cNvSpPr>
          <p:nvPr>
            <p:ph type="body" idx="1"/>
          </p:nvPr>
        </p:nvSpPr>
        <p:spPr>
          <a:xfrm>
            <a:off x="7860271" y="6621065"/>
            <a:ext cx="3324900" cy="1503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lt1"/>
              </a:buClr>
              <a:buSzPts val="400"/>
              <a:buNone/>
              <a:defRPr sz="400">
                <a:solidFill>
                  <a:schemeClr val="lt1"/>
                </a:solidFill>
              </a:defRPr>
            </a:lvl1pPr>
            <a:lvl2pPr marL="914400" lvl="1" indent="-228600" algn="l" rtl="0">
              <a:lnSpc>
                <a:spcPct val="90000"/>
              </a:lnSpc>
              <a:spcBef>
                <a:spcPts val="500"/>
              </a:spcBef>
              <a:spcAft>
                <a:spcPts val="0"/>
              </a:spcAft>
              <a:buClr>
                <a:schemeClr val="dk1"/>
              </a:buClr>
              <a:buSzPts val="800"/>
              <a:buNone/>
              <a:defRPr sz="800"/>
            </a:lvl2pPr>
            <a:lvl3pPr marL="1371600" lvl="2" indent="-228600" algn="l" rtl="0">
              <a:lnSpc>
                <a:spcPct val="90000"/>
              </a:lnSpc>
              <a:spcBef>
                <a:spcPts val="500"/>
              </a:spcBef>
              <a:spcAft>
                <a:spcPts val="0"/>
              </a:spcAft>
              <a:buClr>
                <a:schemeClr val="dk1"/>
              </a:buClr>
              <a:buSzPts val="800"/>
              <a:buNone/>
              <a:defRPr sz="800"/>
            </a:lvl3pPr>
            <a:lvl4pPr marL="1828800" lvl="3" indent="-228600" algn="l" rtl="0">
              <a:lnSpc>
                <a:spcPct val="90000"/>
              </a:lnSpc>
              <a:spcBef>
                <a:spcPts val="500"/>
              </a:spcBef>
              <a:spcAft>
                <a:spcPts val="0"/>
              </a:spcAft>
              <a:buClr>
                <a:schemeClr val="dk1"/>
              </a:buClr>
              <a:buSzPts val="800"/>
              <a:buNone/>
              <a:defRPr sz="800"/>
            </a:lvl4pPr>
            <a:lvl5pPr marL="2286000" lvl="4" indent="-228600" algn="l" rtl="0">
              <a:lnSpc>
                <a:spcPct val="90000"/>
              </a:lnSpc>
              <a:spcBef>
                <a:spcPts val="500"/>
              </a:spcBef>
              <a:spcAft>
                <a:spcPts val="0"/>
              </a:spcAft>
              <a:buClr>
                <a:schemeClr val="dk1"/>
              </a:buClr>
              <a:buSzPts val="800"/>
              <a:buNone/>
              <a:defRPr sz="8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05" name="Google Shape;405;p41"/>
          <p:cNvSpPr txBox="1"/>
          <p:nvPr/>
        </p:nvSpPr>
        <p:spPr>
          <a:xfrm>
            <a:off x="11086011" y="6603491"/>
            <a:ext cx="349500" cy="2001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lt1"/>
              </a:buClr>
              <a:buSzPts val="700"/>
              <a:buFont typeface="Arial"/>
              <a:buNone/>
            </a:pPr>
            <a:fld id="{00000000-1234-1234-1234-123412341234}" type="slidenum">
              <a:rPr lang="en-US" sz="700" b="0" i="0" u="none" strike="noStrike" cap="none">
                <a:solidFill>
                  <a:schemeClr val="lt1"/>
                </a:solidFill>
                <a:latin typeface="Arial"/>
                <a:ea typeface="Arial"/>
                <a:cs typeface="Arial"/>
                <a:sym typeface="Arial"/>
              </a:rPr>
              <a:t>‹#›</a:t>
            </a:fld>
            <a:endParaRPr sz="700" b="0" i="0" u="none" strike="noStrike" cap="none">
              <a:solidFill>
                <a:schemeClr val="lt1"/>
              </a:solidFill>
              <a:latin typeface="Arial"/>
              <a:ea typeface="Arial"/>
              <a:cs typeface="Arial"/>
              <a:sym typeface="Arial"/>
            </a:endParaRPr>
          </a:p>
        </p:txBody>
      </p:sp>
      <p:pic>
        <p:nvPicPr>
          <p:cNvPr id="406" name="Google Shape;406;p41"/>
          <p:cNvPicPr preferRelativeResize="0"/>
          <p:nvPr/>
        </p:nvPicPr>
        <p:blipFill rotWithShape="1">
          <a:blip r:embed="rId5">
            <a:alphaModFix/>
          </a:blip>
          <a:srcRect b="19788"/>
          <a:stretch/>
        </p:blipFill>
        <p:spPr>
          <a:xfrm>
            <a:off x="1448335" y="65003"/>
            <a:ext cx="359168" cy="391203"/>
          </a:xfrm>
          <a:prstGeom prst="rect">
            <a:avLst/>
          </a:prstGeom>
          <a:noFill/>
          <a:ln>
            <a:noFill/>
          </a:ln>
        </p:spPr>
      </p:pic>
      <p:sp>
        <p:nvSpPr>
          <p:cNvPr id="407" name="Google Shape;407;p41"/>
          <p:cNvSpPr txBox="1"/>
          <p:nvPr/>
        </p:nvSpPr>
        <p:spPr>
          <a:xfrm>
            <a:off x="864335" y="6612822"/>
            <a:ext cx="25605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700"/>
              <a:buFont typeface="Arial"/>
              <a:buNone/>
            </a:pPr>
            <a:r>
              <a:rPr lang="en-US" sz="700" b="1" i="1" u="none" strike="noStrike" cap="none">
                <a:solidFill>
                  <a:schemeClr val="lt1"/>
                </a:solidFill>
                <a:latin typeface="Arial"/>
                <a:ea typeface="Arial"/>
                <a:cs typeface="Arial"/>
                <a:sym typeface="Arial"/>
              </a:rPr>
              <a:t>INNOVATE, </a:t>
            </a:r>
            <a:r>
              <a:rPr lang="en-US" sz="700" b="0" i="1" u="none" strike="noStrike" cap="none">
                <a:solidFill>
                  <a:schemeClr val="lt1"/>
                </a:solidFill>
                <a:latin typeface="Arial"/>
                <a:ea typeface="Arial"/>
                <a:cs typeface="Arial"/>
                <a:sym typeface="Arial"/>
              </a:rPr>
              <a:t>ACCELERATE</a:t>
            </a:r>
            <a:r>
              <a:rPr lang="en-US" sz="700" b="1" i="1" u="none" strike="noStrike" cap="none">
                <a:solidFill>
                  <a:schemeClr val="lt1"/>
                </a:solidFill>
                <a:latin typeface="Arial"/>
                <a:ea typeface="Arial"/>
                <a:cs typeface="Arial"/>
                <a:sym typeface="Arial"/>
              </a:rPr>
              <a:t>, THRIVE – THE AIR FORCE AT 75</a:t>
            </a:r>
            <a:endParaRPr sz="700" b="1" i="1" u="none" strike="noStrike" cap="none">
              <a:solidFill>
                <a:schemeClr val="lt1"/>
              </a:solidFill>
              <a:latin typeface="Arial"/>
              <a:ea typeface="Arial"/>
              <a:cs typeface="Arial"/>
              <a:sym typeface="Arial"/>
            </a:endParaRPr>
          </a:p>
        </p:txBody>
      </p:sp>
      <p:pic>
        <p:nvPicPr>
          <p:cNvPr id="408" name="Google Shape;408;p41"/>
          <p:cNvPicPr preferRelativeResize="0"/>
          <p:nvPr/>
        </p:nvPicPr>
        <p:blipFill rotWithShape="1">
          <a:blip r:embed="rId6">
            <a:alphaModFix/>
          </a:blip>
          <a:srcRect/>
          <a:stretch/>
        </p:blipFill>
        <p:spPr>
          <a:xfrm>
            <a:off x="10552616" y="199210"/>
            <a:ext cx="724987" cy="122791"/>
          </a:xfrm>
          <a:prstGeom prst="rect">
            <a:avLst/>
          </a:prstGeom>
          <a:noFill/>
          <a:ln>
            <a:noFill/>
          </a:ln>
        </p:spPr>
      </p:pic>
      <p:pic>
        <p:nvPicPr>
          <p:cNvPr id="409" name="Google Shape;409;p41"/>
          <p:cNvPicPr preferRelativeResize="0"/>
          <p:nvPr/>
        </p:nvPicPr>
        <p:blipFill rotWithShape="1">
          <a:blip r:embed="rId7">
            <a:alphaModFix/>
          </a:blip>
          <a:srcRect/>
          <a:stretch/>
        </p:blipFill>
        <p:spPr>
          <a:xfrm>
            <a:off x="9757624" y="81782"/>
            <a:ext cx="724390" cy="38277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10"/>
        <p:cNvGrpSpPr/>
        <p:nvPr/>
      </p:nvGrpSpPr>
      <p:grpSpPr>
        <a:xfrm>
          <a:off x="0" y="0"/>
          <a:ext cx="0" cy="0"/>
          <a:chOff x="0" y="0"/>
          <a:chExt cx="0" cy="0"/>
        </a:xfrm>
      </p:grpSpPr>
      <p:cxnSp>
        <p:nvCxnSpPr>
          <p:cNvPr id="411" name="Google Shape;411;p42"/>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412" name="Google Shape;412;p42"/>
          <p:cNvCxnSpPr/>
          <p:nvPr/>
        </p:nvCxnSpPr>
        <p:spPr>
          <a:xfrm>
            <a:off x="3519055" y="6536988"/>
            <a:ext cx="7819200" cy="0"/>
          </a:xfrm>
          <a:prstGeom prst="straightConnector1">
            <a:avLst/>
          </a:prstGeom>
          <a:noFill/>
          <a:ln w="9525" cap="flat" cmpd="sng">
            <a:solidFill>
              <a:srgbClr val="595A59"/>
            </a:solidFill>
            <a:prstDash val="solid"/>
            <a:miter lim="800000"/>
            <a:headEnd type="none" w="sm" len="sm"/>
            <a:tailEnd type="none" w="sm" len="sm"/>
          </a:ln>
        </p:spPr>
      </p:cxnSp>
      <p:pic>
        <p:nvPicPr>
          <p:cNvPr id="413" name="Google Shape;413;p42"/>
          <p:cNvPicPr preferRelativeResize="0"/>
          <p:nvPr/>
        </p:nvPicPr>
        <p:blipFill rotWithShape="1">
          <a:blip r:embed="rId2">
            <a:alphaModFix/>
          </a:blip>
          <a:srcRect/>
          <a:stretch/>
        </p:blipFill>
        <p:spPr>
          <a:xfrm>
            <a:off x="864334" y="6513870"/>
            <a:ext cx="2560322" cy="53098"/>
          </a:xfrm>
          <a:prstGeom prst="rect">
            <a:avLst/>
          </a:prstGeom>
          <a:noFill/>
          <a:ln>
            <a:noFill/>
          </a:ln>
        </p:spPr>
      </p:pic>
      <p:sp>
        <p:nvSpPr>
          <p:cNvPr id="414" name="Google Shape;414;p42"/>
          <p:cNvSpPr txBox="1">
            <a:spLocks noGrp="1"/>
          </p:cNvSpPr>
          <p:nvPr>
            <p:ph type="body" idx="1"/>
          </p:nvPr>
        </p:nvSpPr>
        <p:spPr>
          <a:xfrm>
            <a:off x="7860271" y="6621065"/>
            <a:ext cx="3324900" cy="1503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dk1"/>
              </a:buClr>
              <a:buSzPts val="400"/>
              <a:buNone/>
              <a:defRPr sz="400">
                <a:solidFill>
                  <a:schemeClr val="dk1"/>
                </a:solidFill>
              </a:defRPr>
            </a:lvl1pPr>
            <a:lvl2pPr marL="914400" lvl="1" indent="-228600" algn="l" rtl="0">
              <a:lnSpc>
                <a:spcPct val="90000"/>
              </a:lnSpc>
              <a:spcBef>
                <a:spcPts val="500"/>
              </a:spcBef>
              <a:spcAft>
                <a:spcPts val="0"/>
              </a:spcAft>
              <a:buClr>
                <a:schemeClr val="dk1"/>
              </a:buClr>
              <a:buSzPts val="800"/>
              <a:buNone/>
              <a:defRPr sz="800"/>
            </a:lvl2pPr>
            <a:lvl3pPr marL="1371600" lvl="2" indent="-228600" algn="l" rtl="0">
              <a:lnSpc>
                <a:spcPct val="90000"/>
              </a:lnSpc>
              <a:spcBef>
                <a:spcPts val="500"/>
              </a:spcBef>
              <a:spcAft>
                <a:spcPts val="0"/>
              </a:spcAft>
              <a:buClr>
                <a:schemeClr val="dk1"/>
              </a:buClr>
              <a:buSzPts val="800"/>
              <a:buNone/>
              <a:defRPr sz="800"/>
            </a:lvl3pPr>
            <a:lvl4pPr marL="1828800" lvl="3" indent="-228600" algn="l" rtl="0">
              <a:lnSpc>
                <a:spcPct val="90000"/>
              </a:lnSpc>
              <a:spcBef>
                <a:spcPts val="500"/>
              </a:spcBef>
              <a:spcAft>
                <a:spcPts val="0"/>
              </a:spcAft>
              <a:buClr>
                <a:schemeClr val="dk1"/>
              </a:buClr>
              <a:buSzPts val="800"/>
              <a:buNone/>
              <a:defRPr sz="800"/>
            </a:lvl4pPr>
            <a:lvl5pPr marL="2286000" lvl="4" indent="-228600" algn="l" rtl="0">
              <a:lnSpc>
                <a:spcPct val="90000"/>
              </a:lnSpc>
              <a:spcBef>
                <a:spcPts val="500"/>
              </a:spcBef>
              <a:spcAft>
                <a:spcPts val="0"/>
              </a:spcAft>
              <a:buClr>
                <a:schemeClr val="dk1"/>
              </a:buClr>
              <a:buSzPts val="800"/>
              <a:buNone/>
              <a:defRPr sz="8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15" name="Google Shape;415;p42"/>
          <p:cNvSpPr txBox="1"/>
          <p:nvPr/>
        </p:nvSpPr>
        <p:spPr>
          <a:xfrm>
            <a:off x="11086011" y="6603491"/>
            <a:ext cx="349500" cy="2001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dk1"/>
              </a:buClr>
              <a:buSzPts val="700"/>
              <a:buFont typeface="Arial"/>
              <a:buNone/>
            </a:pPr>
            <a:fld id="{00000000-1234-1234-1234-123412341234}" type="slidenum">
              <a:rPr lang="en-US" sz="700" b="0" i="0" u="none" strike="noStrike" cap="none">
                <a:solidFill>
                  <a:schemeClr val="dk1"/>
                </a:solidFill>
                <a:latin typeface="Arial"/>
                <a:ea typeface="Arial"/>
                <a:cs typeface="Arial"/>
                <a:sym typeface="Arial"/>
              </a:rPr>
              <a:t>‹#›</a:t>
            </a:fld>
            <a:endParaRPr sz="700" b="0" i="0" u="none" strike="noStrike" cap="none">
              <a:solidFill>
                <a:schemeClr val="dk1"/>
              </a:solidFill>
              <a:latin typeface="Arial"/>
              <a:ea typeface="Arial"/>
              <a:cs typeface="Arial"/>
              <a:sym typeface="Arial"/>
            </a:endParaRPr>
          </a:p>
        </p:txBody>
      </p:sp>
      <p:sp>
        <p:nvSpPr>
          <p:cNvPr id="416" name="Google Shape;416;p42"/>
          <p:cNvSpPr txBox="1">
            <a:spLocks noGrp="1"/>
          </p:cNvSpPr>
          <p:nvPr>
            <p:ph type="title"/>
          </p:nvPr>
        </p:nvSpPr>
        <p:spPr>
          <a:xfrm>
            <a:off x="838200" y="612964"/>
            <a:ext cx="10439100" cy="60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4B8D"/>
              </a:buClr>
              <a:buSzPts val="3100"/>
              <a:buFont typeface="Arial"/>
              <a:buNone/>
              <a:defRPr sz="31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417" name="Google Shape;417;p42"/>
          <p:cNvPicPr preferRelativeResize="0"/>
          <p:nvPr/>
        </p:nvPicPr>
        <p:blipFill rotWithShape="1">
          <a:blip r:embed="rId3">
            <a:alphaModFix/>
          </a:blip>
          <a:srcRect l="15573" r="15792" b="19871"/>
          <a:stretch/>
        </p:blipFill>
        <p:spPr>
          <a:xfrm>
            <a:off x="1486269" y="71255"/>
            <a:ext cx="283298" cy="384952"/>
          </a:xfrm>
          <a:prstGeom prst="rect">
            <a:avLst/>
          </a:prstGeom>
          <a:noFill/>
          <a:ln>
            <a:noFill/>
          </a:ln>
        </p:spPr>
      </p:pic>
      <p:pic>
        <p:nvPicPr>
          <p:cNvPr id="418" name="Google Shape;418;p42"/>
          <p:cNvPicPr preferRelativeResize="0"/>
          <p:nvPr/>
        </p:nvPicPr>
        <p:blipFill rotWithShape="1">
          <a:blip r:embed="rId4">
            <a:alphaModFix/>
          </a:blip>
          <a:srcRect l="14500" r="15919" b="12694"/>
          <a:stretch/>
        </p:blipFill>
        <p:spPr>
          <a:xfrm>
            <a:off x="881412" y="71254"/>
            <a:ext cx="409027" cy="371414"/>
          </a:xfrm>
          <a:prstGeom prst="rect">
            <a:avLst/>
          </a:prstGeom>
          <a:noFill/>
          <a:ln>
            <a:noFill/>
          </a:ln>
        </p:spPr>
      </p:pic>
      <p:pic>
        <p:nvPicPr>
          <p:cNvPr id="419" name="Google Shape;419;p42"/>
          <p:cNvPicPr preferRelativeResize="0"/>
          <p:nvPr/>
        </p:nvPicPr>
        <p:blipFill rotWithShape="1">
          <a:blip r:embed="rId5">
            <a:alphaModFix/>
          </a:blip>
          <a:srcRect/>
          <a:stretch/>
        </p:blipFill>
        <p:spPr>
          <a:xfrm>
            <a:off x="10552616" y="198076"/>
            <a:ext cx="724984" cy="125059"/>
          </a:xfrm>
          <a:prstGeom prst="rect">
            <a:avLst/>
          </a:prstGeom>
          <a:noFill/>
          <a:ln>
            <a:noFill/>
          </a:ln>
        </p:spPr>
      </p:pic>
      <p:pic>
        <p:nvPicPr>
          <p:cNvPr id="420" name="Google Shape;420;p42"/>
          <p:cNvPicPr preferRelativeResize="0"/>
          <p:nvPr/>
        </p:nvPicPr>
        <p:blipFill rotWithShape="1">
          <a:blip r:embed="rId6">
            <a:alphaModFix/>
          </a:blip>
          <a:srcRect/>
          <a:stretch/>
        </p:blipFill>
        <p:spPr>
          <a:xfrm>
            <a:off x="9823553" y="73720"/>
            <a:ext cx="729063" cy="38458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4"/>
        <p:cNvGrpSpPr/>
        <p:nvPr/>
      </p:nvGrpSpPr>
      <p:grpSpPr>
        <a:xfrm>
          <a:off x="0" y="0"/>
          <a:ext cx="0" cy="0"/>
          <a:chOff x="0" y="0"/>
          <a:chExt cx="0" cy="0"/>
        </a:xfrm>
      </p:grpSpPr>
      <p:cxnSp>
        <p:nvCxnSpPr>
          <p:cNvPr id="45" name="Google Shape;45;p5"/>
          <p:cNvCxnSpPr/>
          <p:nvPr/>
        </p:nvCxnSpPr>
        <p:spPr>
          <a:xfrm>
            <a:off x="3519055" y="6536988"/>
            <a:ext cx="7819327" cy="0"/>
          </a:xfrm>
          <a:prstGeom prst="straightConnector1">
            <a:avLst/>
          </a:prstGeom>
          <a:noFill/>
          <a:ln w="9525" cap="flat" cmpd="sng">
            <a:solidFill>
              <a:srgbClr val="595A59"/>
            </a:solidFill>
            <a:prstDash val="solid"/>
            <a:miter lim="800000"/>
            <a:headEnd type="none" w="sm" len="sm"/>
            <a:tailEnd type="none" w="sm" len="sm"/>
          </a:ln>
        </p:spPr>
      </p:cxnSp>
      <p:cxnSp>
        <p:nvCxnSpPr>
          <p:cNvPr id="46" name="Google Shape;46;p5"/>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pic>
        <p:nvPicPr>
          <p:cNvPr id="47" name="Google Shape;47;p5"/>
          <p:cNvPicPr preferRelativeResize="0"/>
          <p:nvPr/>
        </p:nvPicPr>
        <p:blipFill rotWithShape="1">
          <a:blip r:embed="rId2">
            <a:alphaModFix/>
          </a:blip>
          <a:srcRect/>
          <a:stretch/>
        </p:blipFill>
        <p:spPr>
          <a:xfrm>
            <a:off x="864334" y="6513870"/>
            <a:ext cx="2560320" cy="53098"/>
          </a:xfrm>
          <a:prstGeom prst="rect">
            <a:avLst/>
          </a:prstGeom>
          <a:noFill/>
          <a:ln>
            <a:noFill/>
          </a:ln>
        </p:spPr>
      </p:pic>
      <p:sp>
        <p:nvSpPr>
          <p:cNvPr id="48" name="Google Shape;48;p5"/>
          <p:cNvSpPr txBox="1">
            <a:spLocks noGrp="1"/>
          </p:cNvSpPr>
          <p:nvPr>
            <p:ph type="body" idx="1"/>
          </p:nvPr>
        </p:nvSpPr>
        <p:spPr>
          <a:xfrm>
            <a:off x="7860271" y="6621065"/>
            <a:ext cx="3324969" cy="15044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dk1"/>
              </a:buClr>
              <a:buSzPts val="450"/>
              <a:buNone/>
              <a:defRPr sz="450">
                <a:solidFill>
                  <a:schemeClr val="dk1"/>
                </a:solidFill>
              </a:defRPr>
            </a:lvl1pPr>
            <a:lvl2pPr marL="914400" lvl="1" indent="-228600" algn="l">
              <a:lnSpc>
                <a:spcPct val="90000"/>
              </a:lnSpc>
              <a:spcBef>
                <a:spcPts val="500"/>
              </a:spcBef>
              <a:spcAft>
                <a:spcPts val="0"/>
              </a:spcAft>
              <a:buClr>
                <a:schemeClr val="dk1"/>
              </a:buClr>
              <a:buSzPts val="750"/>
              <a:buNone/>
              <a:defRPr sz="750"/>
            </a:lvl2pPr>
            <a:lvl3pPr marL="1371600" lvl="2" indent="-228600" algn="l">
              <a:lnSpc>
                <a:spcPct val="90000"/>
              </a:lnSpc>
              <a:spcBef>
                <a:spcPts val="500"/>
              </a:spcBef>
              <a:spcAft>
                <a:spcPts val="0"/>
              </a:spcAft>
              <a:buClr>
                <a:schemeClr val="dk1"/>
              </a:buClr>
              <a:buSzPts val="750"/>
              <a:buNone/>
              <a:defRPr sz="750"/>
            </a:lvl3pPr>
            <a:lvl4pPr marL="1828800" lvl="3" indent="-228600" algn="l">
              <a:lnSpc>
                <a:spcPct val="90000"/>
              </a:lnSpc>
              <a:spcBef>
                <a:spcPts val="500"/>
              </a:spcBef>
              <a:spcAft>
                <a:spcPts val="0"/>
              </a:spcAft>
              <a:buClr>
                <a:schemeClr val="dk1"/>
              </a:buClr>
              <a:buSzPts val="750"/>
              <a:buNone/>
              <a:defRPr sz="750"/>
            </a:lvl4pPr>
            <a:lvl5pPr marL="2286000" lvl="4" indent="-228600" algn="l">
              <a:lnSpc>
                <a:spcPct val="90000"/>
              </a:lnSpc>
              <a:spcBef>
                <a:spcPts val="500"/>
              </a:spcBef>
              <a:spcAft>
                <a:spcPts val="0"/>
              </a:spcAft>
              <a:buClr>
                <a:schemeClr val="dk1"/>
              </a:buClr>
              <a:buSzPts val="750"/>
              <a:buNone/>
              <a:defRPr sz="7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5"/>
          <p:cNvSpPr txBox="1"/>
          <p:nvPr/>
        </p:nvSpPr>
        <p:spPr>
          <a:xfrm>
            <a:off x="11086011" y="6603491"/>
            <a:ext cx="349637" cy="18466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600" b="0" i="0" u="none" strike="noStrike" cap="none">
                <a:solidFill>
                  <a:schemeClr val="dk1"/>
                </a:solidFill>
                <a:latin typeface="Arial"/>
                <a:ea typeface="Arial"/>
                <a:cs typeface="Arial"/>
                <a:sym typeface="Arial"/>
              </a:rPr>
              <a:t>‹#›</a:t>
            </a:fld>
            <a:endParaRPr sz="600" b="0" i="0" u="none" strike="noStrike" cap="none">
              <a:solidFill>
                <a:schemeClr val="dk1"/>
              </a:solidFill>
              <a:latin typeface="Arial"/>
              <a:ea typeface="Arial"/>
              <a:cs typeface="Arial"/>
              <a:sym typeface="Arial"/>
            </a:endParaRPr>
          </a:p>
        </p:txBody>
      </p:sp>
      <p:pic>
        <p:nvPicPr>
          <p:cNvPr id="50" name="Google Shape;50;p5"/>
          <p:cNvPicPr preferRelativeResize="0"/>
          <p:nvPr/>
        </p:nvPicPr>
        <p:blipFill rotWithShape="1">
          <a:blip r:embed="rId3">
            <a:alphaModFix/>
          </a:blip>
          <a:srcRect l="15574" r="15790" b="19869"/>
          <a:stretch/>
        </p:blipFill>
        <p:spPr>
          <a:xfrm>
            <a:off x="1486269" y="71255"/>
            <a:ext cx="283299" cy="384952"/>
          </a:xfrm>
          <a:prstGeom prst="rect">
            <a:avLst/>
          </a:prstGeom>
          <a:noFill/>
          <a:ln>
            <a:noFill/>
          </a:ln>
        </p:spPr>
      </p:pic>
      <p:pic>
        <p:nvPicPr>
          <p:cNvPr id="51" name="Google Shape;51;p5"/>
          <p:cNvPicPr preferRelativeResize="0"/>
          <p:nvPr/>
        </p:nvPicPr>
        <p:blipFill rotWithShape="1">
          <a:blip r:embed="rId4">
            <a:alphaModFix/>
          </a:blip>
          <a:srcRect l="14497" r="15924" b="12697"/>
          <a:stretch/>
        </p:blipFill>
        <p:spPr>
          <a:xfrm>
            <a:off x="881412" y="71254"/>
            <a:ext cx="409029" cy="371417"/>
          </a:xfrm>
          <a:prstGeom prst="rect">
            <a:avLst/>
          </a:prstGeom>
          <a:noFill/>
          <a:ln>
            <a:noFill/>
          </a:ln>
        </p:spPr>
      </p:pic>
      <p:pic>
        <p:nvPicPr>
          <p:cNvPr id="52" name="Google Shape;52;p5"/>
          <p:cNvPicPr preferRelativeResize="0"/>
          <p:nvPr/>
        </p:nvPicPr>
        <p:blipFill rotWithShape="1">
          <a:blip r:embed="rId5">
            <a:alphaModFix/>
          </a:blip>
          <a:srcRect/>
          <a:stretch/>
        </p:blipFill>
        <p:spPr>
          <a:xfrm>
            <a:off x="10552616" y="198076"/>
            <a:ext cx="724984" cy="12505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Picture">
  <p:cSld name="Content with Picture">
    <p:spTree>
      <p:nvGrpSpPr>
        <p:cNvPr id="1" name="Shape 421"/>
        <p:cNvGrpSpPr/>
        <p:nvPr/>
      </p:nvGrpSpPr>
      <p:grpSpPr>
        <a:xfrm>
          <a:off x="0" y="0"/>
          <a:ext cx="0" cy="0"/>
          <a:chOff x="0" y="0"/>
          <a:chExt cx="0" cy="0"/>
        </a:xfrm>
      </p:grpSpPr>
      <p:sp>
        <p:nvSpPr>
          <p:cNvPr id="422" name="Google Shape;422;p43"/>
          <p:cNvSpPr txBox="1">
            <a:spLocks noGrp="1"/>
          </p:cNvSpPr>
          <p:nvPr>
            <p:ph type="title"/>
          </p:nvPr>
        </p:nvSpPr>
        <p:spPr>
          <a:xfrm>
            <a:off x="838200" y="612964"/>
            <a:ext cx="10439100" cy="60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4B8D"/>
              </a:buClr>
              <a:buSzPts val="3100"/>
              <a:buFont typeface="Arial"/>
              <a:buNone/>
              <a:defRPr sz="31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423" name="Google Shape;423;p43"/>
          <p:cNvSpPr txBox="1">
            <a:spLocks noGrp="1"/>
          </p:cNvSpPr>
          <p:nvPr>
            <p:ph type="body" idx="1"/>
          </p:nvPr>
        </p:nvSpPr>
        <p:spPr>
          <a:xfrm>
            <a:off x="838200" y="1335418"/>
            <a:ext cx="5215500" cy="4566300"/>
          </a:xfrm>
          <a:prstGeom prst="rect">
            <a:avLst/>
          </a:prstGeom>
          <a:noFill/>
          <a:ln>
            <a:noFill/>
          </a:ln>
        </p:spPr>
        <p:txBody>
          <a:bodyPr spcFirstLastPara="1" wrap="square" lIns="91425" tIns="45700" rIns="91425" bIns="45700" anchor="t" anchorCtr="0">
            <a:normAutofit/>
          </a:bodyPr>
          <a:lstStyle>
            <a:lvl1pPr marL="457200" lvl="0" indent="-355600" algn="l" rtl="0">
              <a:lnSpc>
                <a:spcPct val="100000"/>
              </a:lnSpc>
              <a:spcBef>
                <a:spcPts val="1100"/>
              </a:spcBef>
              <a:spcAft>
                <a:spcPts val="0"/>
              </a:spcAft>
              <a:buClr>
                <a:schemeClr val="dk1"/>
              </a:buClr>
              <a:buSzPts val="2000"/>
              <a:buChar char="•"/>
              <a:defRPr sz="2000"/>
            </a:lvl1pPr>
            <a:lvl2pPr marL="914400" lvl="1" indent="-330200" algn="l" rtl="0">
              <a:lnSpc>
                <a:spcPct val="100000"/>
              </a:lnSpc>
              <a:spcBef>
                <a:spcPts val="500"/>
              </a:spcBef>
              <a:spcAft>
                <a:spcPts val="0"/>
              </a:spcAft>
              <a:buClr>
                <a:schemeClr val="dk1"/>
              </a:buClr>
              <a:buSzPts val="1600"/>
              <a:buChar char="•"/>
              <a:defRPr/>
            </a:lvl2pPr>
            <a:lvl3pPr marL="1371600" lvl="2" indent="-330200" algn="l" rtl="0">
              <a:lnSpc>
                <a:spcPct val="100000"/>
              </a:lnSpc>
              <a:spcBef>
                <a:spcPts val="500"/>
              </a:spcBef>
              <a:spcAft>
                <a:spcPts val="0"/>
              </a:spcAft>
              <a:buClr>
                <a:schemeClr val="dk1"/>
              </a:buClr>
              <a:buSzPts val="1600"/>
              <a:buChar char="•"/>
              <a:defRPr/>
            </a:lvl3pPr>
            <a:lvl4pPr marL="1828800" lvl="3" indent="-330200" algn="l" rtl="0">
              <a:lnSpc>
                <a:spcPct val="100000"/>
              </a:lnSpc>
              <a:spcBef>
                <a:spcPts val="500"/>
              </a:spcBef>
              <a:spcAft>
                <a:spcPts val="0"/>
              </a:spcAft>
              <a:buClr>
                <a:schemeClr val="dk1"/>
              </a:buClr>
              <a:buSzPts val="1600"/>
              <a:buChar char="•"/>
              <a:defRPr/>
            </a:lvl4pPr>
            <a:lvl5pPr marL="2286000" lvl="4" indent="-330200" algn="l" rtl="0">
              <a:lnSpc>
                <a:spcPct val="100000"/>
              </a:lnSpc>
              <a:spcBef>
                <a:spcPts val="500"/>
              </a:spcBef>
              <a:spcAft>
                <a:spcPts val="0"/>
              </a:spcAft>
              <a:buClr>
                <a:schemeClr val="dk1"/>
              </a:buClr>
              <a:buSzPts val="16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24" name="Google Shape;424;p43"/>
          <p:cNvSpPr>
            <a:spLocks noGrp="1"/>
          </p:cNvSpPr>
          <p:nvPr>
            <p:ph type="pic" idx="2"/>
          </p:nvPr>
        </p:nvSpPr>
        <p:spPr>
          <a:xfrm>
            <a:off x="6286501" y="1335418"/>
            <a:ext cx="4991100" cy="3684300"/>
          </a:xfrm>
          <a:prstGeom prst="rect">
            <a:avLst/>
          </a:prstGeom>
          <a:solidFill>
            <a:schemeClr val="lt2"/>
          </a:solidFill>
          <a:ln w="9525" cap="flat" cmpd="sng">
            <a:solidFill>
              <a:srgbClr val="595A59"/>
            </a:solidFill>
            <a:prstDash val="solid"/>
            <a:round/>
            <a:headEnd type="none" w="sm" len="sm"/>
            <a:tailEnd type="none" w="sm" len="sm"/>
          </a:ln>
        </p:spPr>
      </p:sp>
      <p:cxnSp>
        <p:nvCxnSpPr>
          <p:cNvPr id="425" name="Google Shape;425;p43"/>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426" name="Google Shape;426;p43"/>
          <p:cNvCxnSpPr/>
          <p:nvPr/>
        </p:nvCxnSpPr>
        <p:spPr>
          <a:xfrm>
            <a:off x="3519055" y="6536988"/>
            <a:ext cx="7819200" cy="0"/>
          </a:xfrm>
          <a:prstGeom prst="straightConnector1">
            <a:avLst/>
          </a:prstGeom>
          <a:noFill/>
          <a:ln w="9525" cap="flat" cmpd="sng">
            <a:solidFill>
              <a:srgbClr val="595A59"/>
            </a:solidFill>
            <a:prstDash val="solid"/>
            <a:miter lim="800000"/>
            <a:headEnd type="none" w="sm" len="sm"/>
            <a:tailEnd type="none" w="sm" len="sm"/>
          </a:ln>
        </p:spPr>
      </p:cxnSp>
      <p:pic>
        <p:nvPicPr>
          <p:cNvPr id="427" name="Google Shape;427;p43"/>
          <p:cNvPicPr preferRelativeResize="0"/>
          <p:nvPr/>
        </p:nvPicPr>
        <p:blipFill rotWithShape="1">
          <a:blip r:embed="rId2">
            <a:alphaModFix/>
          </a:blip>
          <a:srcRect/>
          <a:stretch/>
        </p:blipFill>
        <p:spPr>
          <a:xfrm>
            <a:off x="864334" y="6513870"/>
            <a:ext cx="2560322" cy="53098"/>
          </a:xfrm>
          <a:prstGeom prst="rect">
            <a:avLst/>
          </a:prstGeom>
          <a:noFill/>
          <a:ln>
            <a:noFill/>
          </a:ln>
        </p:spPr>
      </p:pic>
      <p:sp>
        <p:nvSpPr>
          <p:cNvPr id="428" name="Google Shape;428;p43"/>
          <p:cNvSpPr txBox="1">
            <a:spLocks noGrp="1"/>
          </p:cNvSpPr>
          <p:nvPr>
            <p:ph type="body" idx="3"/>
          </p:nvPr>
        </p:nvSpPr>
        <p:spPr>
          <a:xfrm>
            <a:off x="7860271" y="6621065"/>
            <a:ext cx="3324900" cy="1503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dk1"/>
              </a:buClr>
              <a:buSzPts val="400"/>
              <a:buNone/>
              <a:defRPr sz="400">
                <a:solidFill>
                  <a:schemeClr val="dk1"/>
                </a:solidFill>
              </a:defRPr>
            </a:lvl1pPr>
            <a:lvl2pPr marL="914400" lvl="1" indent="-228600" algn="l" rtl="0">
              <a:lnSpc>
                <a:spcPct val="90000"/>
              </a:lnSpc>
              <a:spcBef>
                <a:spcPts val="500"/>
              </a:spcBef>
              <a:spcAft>
                <a:spcPts val="0"/>
              </a:spcAft>
              <a:buClr>
                <a:schemeClr val="dk1"/>
              </a:buClr>
              <a:buSzPts val="800"/>
              <a:buNone/>
              <a:defRPr sz="800"/>
            </a:lvl2pPr>
            <a:lvl3pPr marL="1371600" lvl="2" indent="-228600" algn="l" rtl="0">
              <a:lnSpc>
                <a:spcPct val="90000"/>
              </a:lnSpc>
              <a:spcBef>
                <a:spcPts val="500"/>
              </a:spcBef>
              <a:spcAft>
                <a:spcPts val="0"/>
              </a:spcAft>
              <a:buClr>
                <a:schemeClr val="dk1"/>
              </a:buClr>
              <a:buSzPts val="800"/>
              <a:buNone/>
              <a:defRPr sz="800"/>
            </a:lvl3pPr>
            <a:lvl4pPr marL="1828800" lvl="3" indent="-228600" algn="l" rtl="0">
              <a:lnSpc>
                <a:spcPct val="90000"/>
              </a:lnSpc>
              <a:spcBef>
                <a:spcPts val="500"/>
              </a:spcBef>
              <a:spcAft>
                <a:spcPts val="0"/>
              </a:spcAft>
              <a:buClr>
                <a:schemeClr val="dk1"/>
              </a:buClr>
              <a:buSzPts val="800"/>
              <a:buNone/>
              <a:defRPr sz="800"/>
            </a:lvl4pPr>
            <a:lvl5pPr marL="2286000" lvl="4" indent="-228600" algn="l" rtl="0">
              <a:lnSpc>
                <a:spcPct val="90000"/>
              </a:lnSpc>
              <a:spcBef>
                <a:spcPts val="500"/>
              </a:spcBef>
              <a:spcAft>
                <a:spcPts val="0"/>
              </a:spcAft>
              <a:buClr>
                <a:schemeClr val="dk1"/>
              </a:buClr>
              <a:buSzPts val="800"/>
              <a:buNone/>
              <a:defRPr sz="8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29" name="Google Shape;429;p43"/>
          <p:cNvSpPr txBox="1"/>
          <p:nvPr/>
        </p:nvSpPr>
        <p:spPr>
          <a:xfrm>
            <a:off x="11086011" y="6603491"/>
            <a:ext cx="349500" cy="2001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dk1"/>
              </a:buClr>
              <a:buSzPts val="700"/>
              <a:buFont typeface="Arial"/>
              <a:buNone/>
            </a:pPr>
            <a:fld id="{00000000-1234-1234-1234-123412341234}" type="slidenum">
              <a:rPr lang="en-US" sz="700" b="0" i="0" u="none" strike="noStrike" cap="none">
                <a:solidFill>
                  <a:schemeClr val="dk1"/>
                </a:solidFill>
                <a:latin typeface="Arial"/>
                <a:ea typeface="Arial"/>
                <a:cs typeface="Arial"/>
                <a:sym typeface="Arial"/>
              </a:rPr>
              <a:t>‹#›</a:t>
            </a:fld>
            <a:endParaRPr sz="700" b="0" i="0" u="none" strike="noStrike" cap="none">
              <a:solidFill>
                <a:schemeClr val="dk1"/>
              </a:solidFill>
              <a:latin typeface="Arial"/>
              <a:ea typeface="Arial"/>
              <a:cs typeface="Arial"/>
              <a:sym typeface="Arial"/>
            </a:endParaRPr>
          </a:p>
        </p:txBody>
      </p:sp>
      <p:pic>
        <p:nvPicPr>
          <p:cNvPr id="430" name="Google Shape;430;p43"/>
          <p:cNvPicPr preferRelativeResize="0"/>
          <p:nvPr/>
        </p:nvPicPr>
        <p:blipFill rotWithShape="1">
          <a:blip r:embed="rId3">
            <a:alphaModFix/>
          </a:blip>
          <a:srcRect l="15573" r="15792" b="19871"/>
          <a:stretch/>
        </p:blipFill>
        <p:spPr>
          <a:xfrm>
            <a:off x="1486269" y="71255"/>
            <a:ext cx="283298" cy="384952"/>
          </a:xfrm>
          <a:prstGeom prst="rect">
            <a:avLst/>
          </a:prstGeom>
          <a:noFill/>
          <a:ln>
            <a:noFill/>
          </a:ln>
        </p:spPr>
      </p:pic>
      <p:pic>
        <p:nvPicPr>
          <p:cNvPr id="431" name="Google Shape;431;p43"/>
          <p:cNvPicPr preferRelativeResize="0"/>
          <p:nvPr/>
        </p:nvPicPr>
        <p:blipFill rotWithShape="1">
          <a:blip r:embed="rId4">
            <a:alphaModFix/>
          </a:blip>
          <a:srcRect l="14500" r="15919" b="12694"/>
          <a:stretch/>
        </p:blipFill>
        <p:spPr>
          <a:xfrm>
            <a:off x="881412" y="71254"/>
            <a:ext cx="409027" cy="371414"/>
          </a:xfrm>
          <a:prstGeom prst="rect">
            <a:avLst/>
          </a:prstGeom>
          <a:noFill/>
          <a:ln>
            <a:noFill/>
          </a:ln>
        </p:spPr>
      </p:pic>
      <p:pic>
        <p:nvPicPr>
          <p:cNvPr id="432" name="Google Shape;432;p43"/>
          <p:cNvPicPr preferRelativeResize="0"/>
          <p:nvPr/>
        </p:nvPicPr>
        <p:blipFill rotWithShape="1">
          <a:blip r:embed="rId5">
            <a:alphaModFix/>
          </a:blip>
          <a:srcRect/>
          <a:stretch/>
        </p:blipFill>
        <p:spPr>
          <a:xfrm>
            <a:off x="10552616" y="198076"/>
            <a:ext cx="724984" cy="125059"/>
          </a:xfrm>
          <a:prstGeom prst="rect">
            <a:avLst/>
          </a:prstGeom>
          <a:noFill/>
          <a:ln>
            <a:noFill/>
          </a:ln>
        </p:spPr>
      </p:pic>
      <p:pic>
        <p:nvPicPr>
          <p:cNvPr id="433" name="Google Shape;433;p43"/>
          <p:cNvPicPr preferRelativeResize="0"/>
          <p:nvPr/>
        </p:nvPicPr>
        <p:blipFill rotWithShape="1">
          <a:blip r:embed="rId6">
            <a:alphaModFix/>
          </a:blip>
          <a:srcRect/>
          <a:stretch/>
        </p:blipFill>
        <p:spPr>
          <a:xfrm>
            <a:off x="9823553" y="73720"/>
            <a:ext cx="729063" cy="38458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4"/>
        <p:cNvGrpSpPr/>
        <p:nvPr/>
      </p:nvGrpSpPr>
      <p:grpSpPr>
        <a:xfrm>
          <a:off x="0" y="0"/>
          <a:ext cx="0" cy="0"/>
          <a:chOff x="0" y="0"/>
          <a:chExt cx="0" cy="0"/>
        </a:xfrm>
      </p:grpSpPr>
      <p:sp>
        <p:nvSpPr>
          <p:cNvPr id="435" name="Google Shape;435;p44"/>
          <p:cNvSpPr txBox="1">
            <a:spLocks noGrp="1"/>
          </p:cNvSpPr>
          <p:nvPr>
            <p:ph type="body" idx="1"/>
          </p:nvPr>
        </p:nvSpPr>
        <p:spPr>
          <a:xfrm>
            <a:off x="838200" y="1335417"/>
            <a:ext cx="5181600" cy="5020800"/>
          </a:xfrm>
          <a:prstGeom prst="rect">
            <a:avLst/>
          </a:prstGeom>
          <a:noFill/>
          <a:ln>
            <a:noFill/>
          </a:ln>
        </p:spPr>
        <p:txBody>
          <a:bodyPr spcFirstLastPara="1" wrap="square" lIns="91425" tIns="45700" rIns="91425" bIns="45700" anchor="t" anchorCtr="0">
            <a:normAutofit/>
          </a:bodyPr>
          <a:lstStyle>
            <a:lvl1pPr marL="457200" lvl="0" indent="-355600" algn="l" rtl="0">
              <a:lnSpc>
                <a:spcPct val="100000"/>
              </a:lnSpc>
              <a:spcBef>
                <a:spcPts val="1100"/>
              </a:spcBef>
              <a:spcAft>
                <a:spcPts val="0"/>
              </a:spcAft>
              <a:buClr>
                <a:schemeClr val="dk1"/>
              </a:buClr>
              <a:buSzPts val="2000"/>
              <a:buChar char="•"/>
              <a:defRPr sz="2000"/>
            </a:lvl1pPr>
            <a:lvl2pPr marL="914400" lvl="1" indent="-330200" algn="l" rtl="0">
              <a:lnSpc>
                <a:spcPct val="100000"/>
              </a:lnSpc>
              <a:spcBef>
                <a:spcPts val="500"/>
              </a:spcBef>
              <a:spcAft>
                <a:spcPts val="0"/>
              </a:spcAft>
              <a:buClr>
                <a:schemeClr val="dk1"/>
              </a:buClr>
              <a:buSzPts val="1600"/>
              <a:buChar char="•"/>
              <a:defRPr sz="1600"/>
            </a:lvl2pPr>
            <a:lvl3pPr marL="1371600" lvl="2" indent="-330200" algn="l" rtl="0">
              <a:lnSpc>
                <a:spcPct val="100000"/>
              </a:lnSpc>
              <a:spcBef>
                <a:spcPts val="500"/>
              </a:spcBef>
              <a:spcAft>
                <a:spcPts val="0"/>
              </a:spcAft>
              <a:buClr>
                <a:schemeClr val="dk1"/>
              </a:buClr>
              <a:buSzPts val="1600"/>
              <a:buChar char="•"/>
              <a:defRPr sz="1600"/>
            </a:lvl3pPr>
            <a:lvl4pPr marL="1828800" lvl="3" indent="-330200" algn="l" rtl="0">
              <a:lnSpc>
                <a:spcPct val="100000"/>
              </a:lnSpc>
              <a:spcBef>
                <a:spcPts val="500"/>
              </a:spcBef>
              <a:spcAft>
                <a:spcPts val="0"/>
              </a:spcAft>
              <a:buClr>
                <a:schemeClr val="dk1"/>
              </a:buClr>
              <a:buSzPts val="1600"/>
              <a:buChar char="•"/>
              <a:defRPr sz="1600"/>
            </a:lvl4pPr>
            <a:lvl5pPr marL="2286000" lvl="4" indent="-330200" algn="l" rtl="0">
              <a:lnSpc>
                <a:spcPct val="100000"/>
              </a:lnSpc>
              <a:spcBef>
                <a:spcPts val="500"/>
              </a:spcBef>
              <a:spcAft>
                <a:spcPts val="0"/>
              </a:spcAft>
              <a:buClr>
                <a:schemeClr val="dk1"/>
              </a:buClr>
              <a:buSzPts val="1600"/>
              <a:buChar char="•"/>
              <a:defRPr sz="16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36" name="Google Shape;436;p44"/>
          <p:cNvSpPr txBox="1">
            <a:spLocks noGrp="1"/>
          </p:cNvSpPr>
          <p:nvPr>
            <p:ph type="body" idx="2"/>
          </p:nvPr>
        </p:nvSpPr>
        <p:spPr>
          <a:xfrm>
            <a:off x="6172200" y="1335417"/>
            <a:ext cx="5105100" cy="5020800"/>
          </a:xfrm>
          <a:prstGeom prst="rect">
            <a:avLst/>
          </a:prstGeom>
          <a:noFill/>
          <a:ln>
            <a:noFill/>
          </a:ln>
        </p:spPr>
        <p:txBody>
          <a:bodyPr spcFirstLastPara="1" wrap="square" lIns="91425" tIns="45700" rIns="91425" bIns="45700" anchor="t" anchorCtr="0">
            <a:normAutofit/>
          </a:bodyPr>
          <a:lstStyle>
            <a:lvl1pPr marL="457200" lvl="0" indent="-355600" algn="l" rtl="0">
              <a:lnSpc>
                <a:spcPct val="100000"/>
              </a:lnSpc>
              <a:spcBef>
                <a:spcPts val="1100"/>
              </a:spcBef>
              <a:spcAft>
                <a:spcPts val="0"/>
              </a:spcAft>
              <a:buClr>
                <a:schemeClr val="dk1"/>
              </a:buClr>
              <a:buSzPts val="2000"/>
              <a:buChar char="•"/>
              <a:defRPr sz="2000"/>
            </a:lvl1pPr>
            <a:lvl2pPr marL="914400" lvl="1" indent="-330200" algn="l" rtl="0">
              <a:lnSpc>
                <a:spcPct val="100000"/>
              </a:lnSpc>
              <a:spcBef>
                <a:spcPts val="500"/>
              </a:spcBef>
              <a:spcAft>
                <a:spcPts val="0"/>
              </a:spcAft>
              <a:buClr>
                <a:schemeClr val="dk1"/>
              </a:buClr>
              <a:buSzPts val="1600"/>
              <a:buChar char="•"/>
              <a:defRPr sz="1600"/>
            </a:lvl2pPr>
            <a:lvl3pPr marL="1371600" lvl="2" indent="-330200" algn="l" rtl="0">
              <a:lnSpc>
                <a:spcPct val="100000"/>
              </a:lnSpc>
              <a:spcBef>
                <a:spcPts val="500"/>
              </a:spcBef>
              <a:spcAft>
                <a:spcPts val="0"/>
              </a:spcAft>
              <a:buClr>
                <a:schemeClr val="dk1"/>
              </a:buClr>
              <a:buSzPts val="1600"/>
              <a:buChar char="•"/>
              <a:defRPr sz="1600"/>
            </a:lvl3pPr>
            <a:lvl4pPr marL="1828800" lvl="3" indent="-330200" algn="l" rtl="0">
              <a:lnSpc>
                <a:spcPct val="100000"/>
              </a:lnSpc>
              <a:spcBef>
                <a:spcPts val="500"/>
              </a:spcBef>
              <a:spcAft>
                <a:spcPts val="0"/>
              </a:spcAft>
              <a:buClr>
                <a:schemeClr val="dk1"/>
              </a:buClr>
              <a:buSzPts val="1600"/>
              <a:buChar char="•"/>
              <a:defRPr sz="1600"/>
            </a:lvl4pPr>
            <a:lvl5pPr marL="2286000" lvl="4" indent="-330200" algn="l" rtl="0">
              <a:lnSpc>
                <a:spcPct val="100000"/>
              </a:lnSpc>
              <a:spcBef>
                <a:spcPts val="500"/>
              </a:spcBef>
              <a:spcAft>
                <a:spcPts val="0"/>
              </a:spcAft>
              <a:buClr>
                <a:schemeClr val="dk1"/>
              </a:buClr>
              <a:buSzPts val="1600"/>
              <a:buChar char="•"/>
              <a:defRPr sz="16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37" name="Google Shape;437;p44"/>
          <p:cNvSpPr txBox="1">
            <a:spLocks noGrp="1"/>
          </p:cNvSpPr>
          <p:nvPr>
            <p:ph type="title"/>
          </p:nvPr>
        </p:nvSpPr>
        <p:spPr>
          <a:xfrm>
            <a:off x="838200" y="549387"/>
            <a:ext cx="10439100" cy="732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4B8D"/>
              </a:buClr>
              <a:buSzPts val="3100"/>
              <a:buFont typeface="Arial"/>
              <a:buNone/>
              <a:defRPr sz="31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cxnSp>
        <p:nvCxnSpPr>
          <p:cNvPr id="438" name="Google Shape;438;p44"/>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439" name="Google Shape;439;p44"/>
          <p:cNvCxnSpPr/>
          <p:nvPr/>
        </p:nvCxnSpPr>
        <p:spPr>
          <a:xfrm>
            <a:off x="3519055" y="6536988"/>
            <a:ext cx="7819200" cy="0"/>
          </a:xfrm>
          <a:prstGeom prst="straightConnector1">
            <a:avLst/>
          </a:prstGeom>
          <a:noFill/>
          <a:ln w="9525" cap="flat" cmpd="sng">
            <a:solidFill>
              <a:srgbClr val="595A59"/>
            </a:solidFill>
            <a:prstDash val="solid"/>
            <a:miter lim="800000"/>
            <a:headEnd type="none" w="sm" len="sm"/>
            <a:tailEnd type="none" w="sm" len="sm"/>
          </a:ln>
        </p:spPr>
      </p:cxnSp>
      <p:pic>
        <p:nvPicPr>
          <p:cNvPr id="440" name="Google Shape;440;p44"/>
          <p:cNvPicPr preferRelativeResize="0"/>
          <p:nvPr/>
        </p:nvPicPr>
        <p:blipFill rotWithShape="1">
          <a:blip r:embed="rId2">
            <a:alphaModFix/>
          </a:blip>
          <a:srcRect/>
          <a:stretch/>
        </p:blipFill>
        <p:spPr>
          <a:xfrm>
            <a:off x="864334" y="6513870"/>
            <a:ext cx="2560322" cy="53098"/>
          </a:xfrm>
          <a:prstGeom prst="rect">
            <a:avLst/>
          </a:prstGeom>
          <a:noFill/>
          <a:ln>
            <a:noFill/>
          </a:ln>
        </p:spPr>
      </p:pic>
      <p:sp>
        <p:nvSpPr>
          <p:cNvPr id="441" name="Google Shape;441;p44"/>
          <p:cNvSpPr txBox="1">
            <a:spLocks noGrp="1"/>
          </p:cNvSpPr>
          <p:nvPr>
            <p:ph type="body" idx="3"/>
          </p:nvPr>
        </p:nvSpPr>
        <p:spPr>
          <a:xfrm>
            <a:off x="7860271" y="6621065"/>
            <a:ext cx="3324900" cy="1503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dk1"/>
              </a:buClr>
              <a:buSzPts val="400"/>
              <a:buNone/>
              <a:defRPr sz="400">
                <a:solidFill>
                  <a:schemeClr val="dk1"/>
                </a:solidFill>
              </a:defRPr>
            </a:lvl1pPr>
            <a:lvl2pPr marL="914400" lvl="1" indent="-228600" algn="l" rtl="0">
              <a:lnSpc>
                <a:spcPct val="90000"/>
              </a:lnSpc>
              <a:spcBef>
                <a:spcPts val="500"/>
              </a:spcBef>
              <a:spcAft>
                <a:spcPts val="0"/>
              </a:spcAft>
              <a:buClr>
                <a:schemeClr val="dk1"/>
              </a:buClr>
              <a:buSzPts val="800"/>
              <a:buNone/>
              <a:defRPr sz="800"/>
            </a:lvl2pPr>
            <a:lvl3pPr marL="1371600" lvl="2" indent="-228600" algn="l" rtl="0">
              <a:lnSpc>
                <a:spcPct val="90000"/>
              </a:lnSpc>
              <a:spcBef>
                <a:spcPts val="500"/>
              </a:spcBef>
              <a:spcAft>
                <a:spcPts val="0"/>
              </a:spcAft>
              <a:buClr>
                <a:schemeClr val="dk1"/>
              </a:buClr>
              <a:buSzPts val="800"/>
              <a:buNone/>
              <a:defRPr sz="800"/>
            </a:lvl3pPr>
            <a:lvl4pPr marL="1828800" lvl="3" indent="-228600" algn="l" rtl="0">
              <a:lnSpc>
                <a:spcPct val="90000"/>
              </a:lnSpc>
              <a:spcBef>
                <a:spcPts val="500"/>
              </a:spcBef>
              <a:spcAft>
                <a:spcPts val="0"/>
              </a:spcAft>
              <a:buClr>
                <a:schemeClr val="dk1"/>
              </a:buClr>
              <a:buSzPts val="800"/>
              <a:buNone/>
              <a:defRPr sz="800"/>
            </a:lvl4pPr>
            <a:lvl5pPr marL="2286000" lvl="4" indent="-228600" algn="l" rtl="0">
              <a:lnSpc>
                <a:spcPct val="90000"/>
              </a:lnSpc>
              <a:spcBef>
                <a:spcPts val="500"/>
              </a:spcBef>
              <a:spcAft>
                <a:spcPts val="0"/>
              </a:spcAft>
              <a:buClr>
                <a:schemeClr val="dk1"/>
              </a:buClr>
              <a:buSzPts val="800"/>
              <a:buNone/>
              <a:defRPr sz="8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42" name="Google Shape;442;p44"/>
          <p:cNvSpPr txBox="1"/>
          <p:nvPr/>
        </p:nvSpPr>
        <p:spPr>
          <a:xfrm>
            <a:off x="11086011" y="6603491"/>
            <a:ext cx="349500" cy="2001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dk1"/>
              </a:buClr>
              <a:buSzPts val="700"/>
              <a:buFont typeface="Arial"/>
              <a:buNone/>
            </a:pPr>
            <a:fld id="{00000000-1234-1234-1234-123412341234}" type="slidenum">
              <a:rPr lang="en-US" sz="700" b="0" i="0" u="none" strike="noStrike" cap="none">
                <a:solidFill>
                  <a:schemeClr val="dk1"/>
                </a:solidFill>
                <a:latin typeface="Arial"/>
                <a:ea typeface="Arial"/>
                <a:cs typeface="Arial"/>
                <a:sym typeface="Arial"/>
              </a:rPr>
              <a:t>‹#›</a:t>
            </a:fld>
            <a:endParaRPr sz="700" b="0" i="0" u="none" strike="noStrike" cap="none">
              <a:solidFill>
                <a:schemeClr val="dk1"/>
              </a:solidFill>
              <a:latin typeface="Arial"/>
              <a:ea typeface="Arial"/>
              <a:cs typeface="Arial"/>
              <a:sym typeface="Arial"/>
            </a:endParaRPr>
          </a:p>
        </p:txBody>
      </p:sp>
      <p:pic>
        <p:nvPicPr>
          <p:cNvPr id="443" name="Google Shape;443;p44"/>
          <p:cNvPicPr preferRelativeResize="0"/>
          <p:nvPr/>
        </p:nvPicPr>
        <p:blipFill rotWithShape="1">
          <a:blip r:embed="rId3">
            <a:alphaModFix/>
          </a:blip>
          <a:srcRect l="15573" r="15792" b="19871"/>
          <a:stretch/>
        </p:blipFill>
        <p:spPr>
          <a:xfrm>
            <a:off x="1486269" y="71255"/>
            <a:ext cx="283298" cy="384952"/>
          </a:xfrm>
          <a:prstGeom prst="rect">
            <a:avLst/>
          </a:prstGeom>
          <a:noFill/>
          <a:ln>
            <a:noFill/>
          </a:ln>
        </p:spPr>
      </p:pic>
      <p:pic>
        <p:nvPicPr>
          <p:cNvPr id="444" name="Google Shape;444;p44"/>
          <p:cNvPicPr preferRelativeResize="0"/>
          <p:nvPr/>
        </p:nvPicPr>
        <p:blipFill rotWithShape="1">
          <a:blip r:embed="rId4">
            <a:alphaModFix/>
          </a:blip>
          <a:srcRect l="14500" r="15919" b="12694"/>
          <a:stretch/>
        </p:blipFill>
        <p:spPr>
          <a:xfrm>
            <a:off x="881412" y="71254"/>
            <a:ext cx="409027" cy="371414"/>
          </a:xfrm>
          <a:prstGeom prst="rect">
            <a:avLst/>
          </a:prstGeom>
          <a:noFill/>
          <a:ln>
            <a:noFill/>
          </a:ln>
        </p:spPr>
      </p:pic>
      <p:pic>
        <p:nvPicPr>
          <p:cNvPr id="445" name="Google Shape;445;p44"/>
          <p:cNvPicPr preferRelativeResize="0"/>
          <p:nvPr/>
        </p:nvPicPr>
        <p:blipFill rotWithShape="1">
          <a:blip r:embed="rId5">
            <a:alphaModFix/>
          </a:blip>
          <a:srcRect/>
          <a:stretch/>
        </p:blipFill>
        <p:spPr>
          <a:xfrm>
            <a:off x="10552616" y="198076"/>
            <a:ext cx="724984" cy="125059"/>
          </a:xfrm>
          <a:prstGeom prst="rect">
            <a:avLst/>
          </a:prstGeom>
          <a:noFill/>
          <a:ln>
            <a:noFill/>
          </a:ln>
        </p:spPr>
      </p:pic>
      <p:pic>
        <p:nvPicPr>
          <p:cNvPr id="446" name="Google Shape;446;p44"/>
          <p:cNvPicPr preferRelativeResize="0"/>
          <p:nvPr/>
        </p:nvPicPr>
        <p:blipFill rotWithShape="1">
          <a:blip r:embed="rId6">
            <a:alphaModFix/>
          </a:blip>
          <a:srcRect/>
          <a:stretch/>
        </p:blipFill>
        <p:spPr>
          <a:xfrm>
            <a:off x="9823553" y="73720"/>
            <a:ext cx="729063" cy="38458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Comparison">
  <p:cSld name="1_Comparison">
    <p:bg>
      <p:bgPr>
        <a:solidFill>
          <a:schemeClr val="lt1"/>
        </a:solidFill>
        <a:effectLst/>
      </p:bgPr>
    </p:bg>
    <p:spTree>
      <p:nvGrpSpPr>
        <p:cNvPr id="1" name="Shape 447"/>
        <p:cNvGrpSpPr/>
        <p:nvPr/>
      </p:nvGrpSpPr>
      <p:grpSpPr>
        <a:xfrm>
          <a:off x="0" y="0"/>
          <a:ext cx="0" cy="0"/>
          <a:chOff x="0" y="0"/>
          <a:chExt cx="0" cy="0"/>
        </a:xfrm>
      </p:grpSpPr>
      <p:sp>
        <p:nvSpPr>
          <p:cNvPr id="448" name="Google Shape;448;p45"/>
          <p:cNvSpPr txBox="1">
            <a:spLocks noGrp="1"/>
          </p:cNvSpPr>
          <p:nvPr>
            <p:ph type="body" idx="1"/>
          </p:nvPr>
        </p:nvSpPr>
        <p:spPr>
          <a:xfrm>
            <a:off x="839789" y="1289302"/>
            <a:ext cx="5157600" cy="2403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00BCE4"/>
              </a:buClr>
              <a:buSzPts val="1200"/>
              <a:buNone/>
              <a:defRPr sz="1200" b="1">
                <a:solidFill>
                  <a:srgbClr val="00BCE4"/>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900"/>
              <a:buNone/>
              <a:defRPr sz="19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449" name="Google Shape;449;p45"/>
          <p:cNvSpPr txBox="1">
            <a:spLocks noGrp="1"/>
          </p:cNvSpPr>
          <p:nvPr>
            <p:ph type="body" idx="2"/>
          </p:nvPr>
        </p:nvSpPr>
        <p:spPr>
          <a:xfrm>
            <a:off x="839789" y="1645105"/>
            <a:ext cx="5157600" cy="4674300"/>
          </a:xfrm>
          <a:prstGeom prst="rect">
            <a:avLst/>
          </a:prstGeom>
          <a:noFill/>
          <a:ln>
            <a:noFill/>
          </a:ln>
        </p:spPr>
        <p:txBody>
          <a:bodyPr spcFirstLastPara="1" wrap="square" lIns="91425" tIns="45700" rIns="91425" bIns="45700" anchor="t" anchorCtr="0">
            <a:normAutofit/>
          </a:bodyPr>
          <a:lstStyle>
            <a:lvl1pPr marL="457200" lvl="0" indent="-355600" algn="l" rtl="0">
              <a:lnSpc>
                <a:spcPct val="100000"/>
              </a:lnSpc>
              <a:spcBef>
                <a:spcPts val="1100"/>
              </a:spcBef>
              <a:spcAft>
                <a:spcPts val="0"/>
              </a:spcAft>
              <a:buClr>
                <a:schemeClr val="dk1"/>
              </a:buClr>
              <a:buSzPts val="2000"/>
              <a:buChar char="•"/>
              <a:defRPr sz="2000"/>
            </a:lvl1pPr>
            <a:lvl2pPr marL="914400" lvl="1" indent="-330200" algn="l" rtl="0">
              <a:lnSpc>
                <a:spcPct val="100000"/>
              </a:lnSpc>
              <a:spcBef>
                <a:spcPts val="500"/>
              </a:spcBef>
              <a:spcAft>
                <a:spcPts val="0"/>
              </a:spcAft>
              <a:buClr>
                <a:schemeClr val="dk1"/>
              </a:buClr>
              <a:buSzPts val="1600"/>
              <a:buChar char="•"/>
              <a:defRPr sz="1600"/>
            </a:lvl2pPr>
            <a:lvl3pPr marL="1371600" lvl="2" indent="-330200" algn="l" rtl="0">
              <a:lnSpc>
                <a:spcPct val="100000"/>
              </a:lnSpc>
              <a:spcBef>
                <a:spcPts val="500"/>
              </a:spcBef>
              <a:spcAft>
                <a:spcPts val="0"/>
              </a:spcAft>
              <a:buClr>
                <a:schemeClr val="dk1"/>
              </a:buClr>
              <a:buSzPts val="1600"/>
              <a:buChar char="•"/>
              <a:defRPr sz="1600"/>
            </a:lvl3pPr>
            <a:lvl4pPr marL="1828800" lvl="3" indent="-330200" algn="l" rtl="0">
              <a:lnSpc>
                <a:spcPct val="100000"/>
              </a:lnSpc>
              <a:spcBef>
                <a:spcPts val="500"/>
              </a:spcBef>
              <a:spcAft>
                <a:spcPts val="0"/>
              </a:spcAft>
              <a:buClr>
                <a:schemeClr val="dk1"/>
              </a:buClr>
              <a:buSzPts val="1600"/>
              <a:buChar char="•"/>
              <a:defRPr sz="1600"/>
            </a:lvl4pPr>
            <a:lvl5pPr marL="2286000" lvl="4" indent="-330200" algn="l" rtl="0">
              <a:lnSpc>
                <a:spcPct val="100000"/>
              </a:lnSpc>
              <a:spcBef>
                <a:spcPts val="500"/>
              </a:spcBef>
              <a:spcAft>
                <a:spcPts val="0"/>
              </a:spcAft>
              <a:buClr>
                <a:schemeClr val="dk1"/>
              </a:buClr>
              <a:buSzPts val="1600"/>
              <a:buChar char="•"/>
              <a:defRPr sz="16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50" name="Google Shape;450;p45"/>
          <p:cNvSpPr txBox="1">
            <a:spLocks noGrp="1"/>
          </p:cNvSpPr>
          <p:nvPr>
            <p:ph type="body" idx="3"/>
          </p:nvPr>
        </p:nvSpPr>
        <p:spPr>
          <a:xfrm>
            <a:off x="6172201" y="1289301"/>
            <a:ext cx="5105100" cy="2403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00BCE4"/>
              </a:buClr>
              <a:buSzPts val="1200"/>
              <a:buNone/>
              <a:defRPr sz="1200" b="1">
                <a:solidFill>
                  <a:srgbClr val="00BCE4"/>
                </a:solidFill>
              </a:defRPr>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900"/>
              <a:buNone/>
              <a:defRPr sz="19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451" name="Google Shape;451;p45"/>
          <p:cNvSpPr txBox="1">
            <a:spLocks noGrp="1"/>
          </p:cNvSpPr>
          <p:nvPr>
            <p:ph type="body" idx="4"/>
          </p:nvPr>
        </p:nvSpPr>
        <p:spPr>
          <a:xfrm>
            <a:off x="6172201" y="1645105"/>
            <a:ext cx="5105100" cy="4674300"/>
          </a:xfrm>
          <a:prstGeom prst="rect">
            <a:avLst/>
          </a:prstGeom>
          <a:noFill/>
          <a:ln>
            <a:noFill/>
          </a:ln>
        </p:spPr>
        <p:txBody>
          <a:bodyPr spcFirstLastPara="1" wrap="square" lIns="91425" tIns="45700" rIns="91425" bIns="45700" anchor="t" anchorCtr="0">
            <a:normAutofit/>
          </a:bodyPr>
          <a:lstStyle>
            <a:lvl1pPr marL="457200" lvl="0" indent="-355600" algn="l" rtl="0">
              <a:lnSpc>
                <a:spcPct val="100000"/>
              </a:lnSpc>
              <a:spcBef>
                <a:spcPts val="1100"/>
              </a:spcBef>
              <a:spcAft>
                <a:spcPts val="0"/>
              </a:spcAft>
              <a:buClr>
                <a:schemeClr val="dk1"/>
              </a:buClr>
              <a:buSzPts val="2000"/>
              <a:buChar char="•"/>
              <a:defRPr sz="2000"/>
            </a:lvl1pPr>
            <a:lvl2pPr marL="914400" lvl="1" indent="-330200" algn="l" rtl="0">
              <a:lnSpc>
                <a:spcPct val="100000"/>
              </a:lnSpc>
              <a:spcBef>
                <a:spcPts val="500"/>
              </a:spcBef>
              <a:spcAft>
                <a:spcPts val="0"/>
              </a:spcAft>
              <a:buClr>
                <a:schemeClr val="dk1"/>
              </a:buClr>
              <a:buSzPts val="1600"/>
              <a:buChar char="•"/>
              <a:defRPr sz="1600"/>
            </a:lvl2pPr>
            <a:lvl3pPr marL="1371600" lvl="2" indent="-330200" algn="l" rtl="0">
              <a:lnSpc>
                <a:spcPct val="100000"/>
              </a:lnSpc>
              <a:spcBef>
                <a:spcPts val="500"/>
              </a:spcBef>
              <a:spcAft>
                <a:spcPts val="0"/>
              </a:spcAft>
              <a:buClr>
                <a:schemeClr val="dk1"/>
              </a:buClr>
              <a:buSzPts val="1600"/>
              <a:buChar char="•"/>
              <a:defRPr sz="1600"/>
            </a:lvl3pPr>
            <a:lvl4pPr marL="1828800" lvl="3" indent="-330200" algn="l" rtl="0">
              <a:lnSpc>
                <a:spcPct val="100000"/>
              </a:lnSpc>
              <a:spcBef>
                <a:spcPts val="500"/>
              </a:spcBef>
              <a:spcAft>
                <a:spcPts val="0"/>
              </a:spcAft>
              <a:buClr>
                <a:schemeClr val="dk1"/>
              </a:buClr>
              <a:buSzPts val="1600"/>
              <a:buChar char="•"/>
              <a:defRPr sz="1600"/>
            </a:lvl4pPr>
            <a:lvl5pPr marL="2286000" lvl="4" indent="-330200" algn="l" rtl="0">
              <a:lnSpc>
                <a:spcPct val="100000"/>
              </a:lnSpc>
              <a:spcBef>
                <a:spcPts val="500"/>
              </a:spcBef>
              <a:spcAft>
                <a:spcPts val="0"/>
              </a:spcAft>
              <a:buClr>
                <a:schemeClr val="dk1"/>
              </a:buClr>
              <a:buSzPts val="1600"/>
              <a:buChar char="•"/>
              <a:defRPr sz="16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52" name="Google Shape;452;p45"/>
          <p:cNvSpPr txBox="1">
            <a:spLocks noGrp="1"/>
          </p:cNvSpPr>
          <p:nvPr>
            <p:ph type="title"/>
          </p:nvPr>
        </p:nvSpPr>
        <p:spPr>
          <a:xfrm>
            <a:off x="838200" y="549389"/>
            <a:ext cx="10439100" cy="732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4B8D"/>
              </a:buClr>
              <a:buSzPts val="3100"/>
              <a:buFont typeface="Arial"/>
              <a:buNone/>
              <a:defRPr sz="31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cxnSp>
        <p:nvCxnSpPr>
          <p:cNvPr id="453" name="Google Shape;453;p45"/>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454" name="Google Shape;454;p45"/>
          <p:cNvCxnSpPr/>
          <p:nvPr/>
        </p:nvCxnSpPr>
        <p:spPr>
          <a:xfrm>
            <a:off x="3519055" y="6536988"/>
            <a:ext cx="7819200" cy="0"/>
          </a:xfrm>
          <a:prstGeom prst="straightConnector1">
            <a:avLst/>
          </a:prstGeom>
          <a:noFill/>
          <a:ln w="9525" cap="flat" cmpd="sng">
            <a:solidFill>
              <a:srgbClr val="595A59"/>
            </a:solidFill>
            <a:prstDash val="solid"/>
            <a:miter lim="800000"/>
            <a:headEnd type="none" w="sm" len="sm"/>
            <a:tailEnd type="none" w="sm" len="sm"/>
          </a:ln>
        </p:spPr>
      </p:cxnSp>
      <p:pic>
        <p:nvPicPr>
          <p:cNvPr id="455" name="Google Shape;455;p45"/>
          <p:cNvPicPr preferRelativeResize="0"/>
          <p:nvPr/>
        </p:nvPicPr>
        <p:blipFill rotWithShape="1">
          <a:blip r:embed="rId2">
            <a:alphaModFix/>
          </a:blip>
          <a:srcRect/>
          <a:stretch/>
        </p:blipFill>
        <p:spPr>
          <a:xfrm>
            <a:off x="864334" y="6513870"/>
            <a:ext cx="2560322" cy="53098"/>
          </a:xfrm>
          <a:prstGeom prst="rect">
            <a:avLst/>
          </a:prstGeom>
          <a:noFill/>
          <a:ln>
            <a:noFill/>
          </a:ln>
        </p:spPr>
      </p:pic>
      <p:sp>
        <p:nvSpPr>
          <p:cNvPr id="456" name="Google Shape;456;p45"/>
          <p:cNvSpPr txBox="1">
            <a:spLocks noGrp="1"/>
          </p:cNvSpPr>
          <p:nvPr>
            <p:ph type="body" idx="5"/>
          </p:nvPr>
        </p:nvSpPr>
        <p:spPr>
          <a:xfrm>
            <a:off x="7860271" y="6621065"/>
            <a:ext cx="3324900" cy="1503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dk1"/>
              </a:buClr>
              <a:buSzPts val="400"/>
              <a:buNone/>
              <a:defRPr sz="400">
                <a:solidFill>
                  <a:schemeClr val="dk1"/>
                </a:solidFill>
              </a:defRPr>
            </a:lvl1pPr>
            <a:lvl2pPr marL="914400" lvl="1" indent="-228600" algn="l" rtl="0">
              <a:lnSpc>
                <a:spcPct val="90000"/>
              </a:lnSpc>
              <a:spcBef>
                <a:spcPts val="500"/>
              </a:spcBef>
              <a:spcAft>
                <a:spcPts val="0"/>
              </a:spcAft>
              <a:buClr>
                <a:schemeClr val="dk1"/>
              </a:buClr>
              <a:buSzPts val="800"/>
              <a:buNone/>
              <a:defRPr sz="800"/>
            </a:lvl2pPr>
            <a:lvl3pPr marL="1371600" lvl="2" indent="-228600" algn="l" rtl="0">
              <a:lnSpc>
                <a:spcPct val="90000"/>
              </a:lnSpc>
              <a:spcBef>
                <a:spcPts val="500"/>
              </a:spcBef>
              <a:spcAft>
                <a:spcPts val="0"/>
              </a:spcAft>
              <a:buClr>
                <a:schemeClr val="dk1"/>
              </a:buClr>
              <a:buSzPts val="800"/>
              <a:buNone/>
              <a:defRPr sz="800"/>
            </a:lvl3pPr>
            <a:lvl4pPr marL="1828800" lvl="3" indent="-228600" algn="l" rtl="0">
              <a:lnSpc>
                <a:spcPct val="90000"/>
              </a:lnSpc>
              <a:spcBef>
                <a:spcPts val="500"/>
              </a:spcBef>
              <a:spcAft>
                <a:spcPts val="0"/>
              </a:spcAft>
              <a:buClr>
                <a:schemeClr val="dk1"/>
              </a:buClr>
              <a:buSzPts val="800"/>
              <a:buNone/>
              <a:defRPr sz="800"/>
            </a:lvl4pPr>
            <a:lvl5pPr marL="2286000" lvl="4" indent="-228600" algn="l" rtl="0">
              <a:lnSpc>
                <a:spcPct val="90000"/>
              </a:lnSpc>
              <a:spcBef>
                <a:spcPts val="500"/>
              </a:spcBef>
              <a:spcAft>
                <a:spcPts val="0"/>
              </a:spcAft>
              <a:buClr>
                <a:schemeClr val="dk1"/>
              </a:buClr>
              <a:buSzPts val="800"/>
              <a:buNone/>
              <a:defRPr sz="8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57" name="Google Shape;457;p45"/>
          <p:cNvSpPr txBox="1"/>
          <p:nvPr/>
        </p:nvSpPr>
        <p:spPr>
          <a:xfrm>
            <a:off x="11086011" y="6603491"/>
            <a:ext cx="349500" cy="2001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dk1"/>
              </a:buClr>
              <a:buSzPts val="700"/>
              <a:buFont typeface="Arial"/>
              <a:buNone/>
            </a:pPr>
            <a:fld id="{00000000-1234-1234-1234-123412341234}" type="slidenum">
              <a:rPr lang="en-US" sz="700" b="0" i="0" u="none" strike="noStrike" cap="none">
                <a:solidFill>
                  <a:schemeClr val="dk1"/>
                </a:solidFill>
                <a:latin typeface="Arial"/>
                <a:ea typeface="Arial"/>
                <a:cs typeface="Arial"/>
                <a:sym typeface="Arial"/>
              </a:rPr>
              <a:t>‹#›</a:t>
            </a:fld>
            <a:endParaRPr sz="700" b="0" i="0" u="none" strike="noStrike" cap="none">
              <a:solidFill>
                <a:schemeClr val="dk1"/>
              </a:solidFill>
              <a:latin typeface="Arial"/>
              <a:ea typeface="Arial"/>
              <a:cs typeface="Arial"/>
              <a:sym typeface="Arial"/>
            </a:endParaRPr>
          </a:p>
        </p:txBody>
      </p:sp>
      <p:pic>
        <p:nvPicPr>
          <p:cNvPr id="458" name="Google Shape;458;p45"/>
          <p:cNvPicPr preferRelativeResize="0"/>
          <p:nvPr/>
        </p:nvPicPr>
        <p:blipFill rotWithShape="1">
          <a:blip r:embed="rId3">
            <a:alphaModFix/>
          </a:blip>
          <a:srcRect l="15573" r="15792" b="19871"/>
          <a:stretch/>
        </p:blipFill>
        <p:spPr>
          <a:xfrm>
            <a:off x="1486269" y="71255"/>
            <a:ext cx="283298" cy="384952"/>
          </a:xfrm>
          <a:prstGeom prst="rect">
            <a:avLst/>
          </a:prstGeom>
          <a:noFill/>
          <a:ln>
            <a:noFill/>
          </a:ln>
        </p:spPr>
      </p:pic>
      <p:pic>
        <p:nvPicPr>
          <p:cNvPr id="459" name="Google Shape;459;p45"/>
          <p:cNvPicPr preferRelativeResize="0"/>
          <p:nvPr/>
        </p:nvPicPr>
        <p:blipFill rotWithShape="1">
          <a:blip r:embed="rId4">
            <a:alphaModFix/>
          </a:blip>
          <a:srcRect l="14500" r="15919" b="12694"/>
          <a:stretch/>
        </p:blipFill>
        <p:spPr>
          <a:xfrm>
            <a:off x="881412" y="71254"/>
            <a:ext cx="409027" cy="371414"/>
          </a:xfrm>
          <a:prstGeom prst="rect">
            <a:avLst/>
          </a:prstGeom>
          <a:noFill/>
          <a:ln>
            <a:noFill/>
          </a:ln>
        </p:spPr>
      </p:pic>
      <p:pic>
        <p:nvPicPr>
          <p:cNvPr id="460" name="Google Shape;460;p45"/>
          <p:cNvPicPr preferRelativeResize="0"/>
          <p:nvPr/>
        </p:nvPicPr>
        <p:blipFill rotWithShape="1">
          <a:blip r:embed="rId5">
            <a:alphaModFix/>
          </a:blip>
          <a:srcRect/>
          <a:stretch/>
        </p:blipFill>
        <p:spPr>
          <a:xfrm>
            <a:off x="10552616" y="198076"/>
            <a:ext cx="724984" cy="125059"/>
          </a:xfrm>
          <a:prstGeom prst="rect">
            <a:avLst/>
          </a:prstGeom>
          <a:noFill/>
          <a:ln>
            <a:noFill/>
          </a:ln>
        </p:spPr>
      </p:pic>
      <p:pic>
        <p:nvPicPr>
          <p:cNvPr id="461" name="Google Shape;461;p45"/>
          <p:cNvPicPr preferRelativeResize="0"/>
          <p:nvPr/>
        </p:nvPicPr>
        <p:blipFill rotWithShape="1">
          <a:blip r:embed="rId6">
            <a:alphaModFix/>
          </a:blip>
          <a:srcRect/>
          <a:stretch/>
        </p:blipFill>
        <p:spPr>
          <a:xfrm>
            <a:off x="9823553" y="73720"/>
            <a:ext cx="729063" cy="38458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blipFill>
          <a:blip r:embed="rId2">
            <a:alphaModFix/>
          </a:blip>
          <a:stretch>
            <a:fillRect/>
          </a:stretch>
        </a:blipFill>
        <a:effectLst/>
      </p:bgPr>
    </p:bg>
    <p:spTree>
      <p:nvGrpSpPr>
        <p:cNvPr id="1" name="Shape 462"/>
        <p:cNvGrpSpPr/>
        <p:nvPr/>
      </p:nvGrpSpPr>
      <p:grpSpPr>
        <a:xfrm>
          <a:off x="0" y="0"/>
          <a:ext cx="0" cy="0"/>
          <a:chOff x="0" y="0"/>
          <a:chExt cx="0" cy="0"/>
        </a:xfrm>
      </p:grpSpPr>
      <p:sp>
        <p:nvSpPr>
          <p:cNvPr id="463" name="Google Shape;463;p46"/>
          <p:cNvSpPr txBox="1">
            <a:spLocks noGrp="1"/>
          </p:cNvSpPr>
          <p:nvPr>
            <p:ph type="title"/>
          </p:nvPr>
        </p:nvSpPr>
        <p:spPr>
          <a:xfrm>
            <a:off x="2342573" y="1903867"/>
            <a:ext cx="7494000" cy="2852700"/>
          </a:xfrm>
          <a:prstGeom prst="rect">
            <a:avLst/>
          </a:prstGeom>
          <a:no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4400"/>
              <a:buFont typeface="Arial"/>
              <a:buNone/>
              <a:defRPr sz="4400">
                <a:solidFill>
                  <a:schemeClr val="lt1"/>
                </a:solidFill>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cxnSp>
        <p:nvCxnSpPr>
          <p:cNvPr id="464" name="Google Shape;464;p46"/>
          <p:cNvCxnSpPr/>
          <p:nvPr/>
        </p:nvCxnSpPr>
        <p:spPr>
          <a:xfrm>
            <a:off x="3519055" y="6536988"/>
            <a:ext cx="7819200" cy="0"/>
          </a:xfrm>
          <a:prstGeom prst="straightConnector1">
            <a:avLst/>
          </a:prstGeom>
          <a:noFill/>
          <a:ln w="9525" cap="flat" cmpd="sng">
            <a:solidFill>
              <a:srgbClr val="CBCCCB"/>
            </a:solidFill>
            <a:prstDash val="solid"/>
            <a:miter lim="800000"/>
            <a:headEnd type="none" w="sm" len="sm"/>
            <a:tailEnd type="none" w="sm" len="sm"/>
          </a:ln>
        </p:spPr>
      </p:cxnSp>
      <p:cxnSp>
        <p:nvCxnSpPr>
          <p:cNvPr id="465" name="Google Shape;465;p46"/>
          <p:cNvCxnSpPr/>
          <p:nvPr/>
        </p:nvCxnSpPr>
        <p:spPr>
          <a:xfrm>
            <a:off x="914400" y="500368"/>
            <a:ext cx="10363200" cy="0"/>
          </a:xfrm>
          <a:prstGeom prst="straightConnector1">
            <a:avLst/>
          </a:prstGeom>
          <a:noFill/>
          <a:ln w="9525" cap="flat" cmpd="sng">
            <a:solidFill>
              <a:srgbClr val="CBCCCB"/>
            </a:solidFill>
            <a:prstDash val="solid"/>
            <a:miter lim="800000"/>
            <a:headEnd type="none" w="sm" len="sm"/>
            <a:tailEnd type="none" w="sm" len="sm"/>
          </a:ln>
        </p:spPr>
      </p:cxnSp>
      <p:pic>
        <p:nvPicPr>
          <p:cNvPr id="466" name="Google Shape;466;p46"/>
          <p:cNvPicPr preferRelativeResize="0"/>
          <p:nvPr/>
        </p:nvPicPr>
        <p:blipFill rotWithShape="1">
          <a:blip r:embed="rId3">
            <a:alphaModFix/>
          </a:blip>
          <a:srcRect/>
          <a:stretch/>
        </p:blipFill>
        <p:spPr>
          <a:xfrm>
            <a:off x="864335" y="6513870"/>
            <a:ext cx="2560316" cy="53098"/>
          </a:xfrm>
          <a:prstGeom prst="rect">
            <a:avLst/>
          </a:prstGeom>
          <a:noFill/>
          <a:ln>
            <a:noFill/>
          </a:ln>
        </p:spPr>
      </p:pic>
      <p:sp>
        <p:nvSpPr>
          <p:cNvPr id="467" name="Google Shape;467;p46"/>
          <p:cNvSpPr txBox="1">
            <a:spLocks noGrp="1"/>
          </p:cNvSpPr>
          <p:nvPr>
            <p:ph type="body" idx="1"/>
          </p:nvPr>
        </p:nvSpPr>
        <p:spPr>
          <a:xfrm>
            <a:off x="7860271" y="6621065"/>
            <a:ext cx="3324900" cy="1503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lt1"/>
              </a:buClr>
              <a:buSzPts val="400"/>
              <a:buNone/>
              <a:defRPr sz="400">
                <a:solidFill>
                  <a:schemeClr val="lt1"/>
                </a:solidFill>
              </a:defRPr>
            </a:lvl1pPr>
            <a:lvl2pPr marL="914400" lvl="1" indent="-228600" algn="l" rtl="0">
              <a:lnSpc>
                <a:spcPct val="90000"/>
              </a:lnSpc>
              <a:spcBef>
                <a:spcPts val="500"/>
              </a:spcBef>
              <a:spcAft>
                <a:spcPts val="0"/>
              </a:spcAft>
              <a:buClr>
                <a:schemeClr val="dk1"/>
              </a:buClr>
              <a:buSzPts val="800"/>
              <a:buNone/>
              <a:defRPr sz="800"/>
            </a:lvl2pPr>
            <a:lvl3pPr marL="1371600" lvl="2" indent="-228600" algn="l" rtl="0">
              <a:lnSpc>
                <a:spcPct val="90000"/>
              </a:lnSpc>
              <a:spcBef>
                <a:spcPts val="500"/>
              </a:spcBef>
              <a:spcAft>
                <a:spcPts val="0"/>
              </a:spcAft>
              <a:buClr>
                <a:schemeClr val="dk1"/>
              </a:buClr>
              <a:buSzPts val="800"/>
              <a:buNone/>
              <a:defRPr sz="800"/>
            </a:lvl3pPr>
            <a:lvl4pPr marL="1828800" lvl="3" indent="-228600" algn="l" rtl="0">
              <a:lnSpc>
                <a:spcPct val="90000"/>
              </a:lnSpc>
              <a:spcBef>
                <a:spcPts val="500"/>
              </a:spcBef>
              <a:spcAft>
                <a:spcPts val="0"/>
              </a:spcAft>
              <a:buClr>
                <a:schemeClr val="dk1"/>
              </a:buClr>
              <a:buSzPts val="800"/>
              <a:buNone/>
              <a:defRPr sz="800"/>
            </a:lvl4pPr>
            <a:lvl5pPr marL="2286000" lvl="4" indent="-228600" algn="l" rtl="0">
              <a:lnSpc>
                <a:spcPct val="90000"/>
              </a:lnSpc>
              <a:spcBef>
                <a:spcPts val="500"/>
              </a:spcBef>
              <a:spcAft>
                <a:spcPts val="0"/>
              </a:spcAft>
              <a:buClr>
                <a:schemeClr val="dk1"/>
              </a:buClr>
              <a:buSzPts val="800"/>
              <a:buNone/>
              <a:defRPr sz="800"/>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68" name="Google Shape;468;p46"/>
          <p:cNvSpPr txBox="1"/>
          <p:nvPr/>
        </p:nvSpPr>
        <p:spPr>
          <a:xfrm>
            <a:off x="11086011" y="6603491"/>
            <a:ext cx="349500" cy="2001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lt1"/>
              </a:buClr>
              <a:buSzPts val="700"/>
              <a:buFont typeface="Arial"/>
              <a:buNone/>
            </a:pPr>
            <a:fld id="{00000000-1234-1234-1234-123412341234}" type="slidenum">
              <a:rPr lang="en-US" sz="700" b="0" i="0" u="none" strike="noStrike" cap="none">
                <a:solidFill>
                  <a:schemeClr val="lt1"/>
                </a:solidFill>
                <a:latin typeface="Arial"/>
                <a:ea typeface="Arial"/>
                <a:cs typeface="Arial"/>
                <a:sym typeface="Arial"/>
              </a:rPr>
              <a:t>‹#›</a:t>
            </a:fld>
            <a:endParaRPr sz="700" b="0" i="0" u="none" strike="noStrike" cap="none">
              <a:solidFill>
                <a:schemeClr val="lt1"/>
              </a:solidFill>
              <a:latin typeface="Arial"/>
              <a:ea typeface="Arial"/>
              <a:cs typeface="Arial"/>
              <a:sym typeface="Arial"/>
            </a:endParaRPr>
          </a:p>
        </p:txBody>
      </p:sp>
      <p:pic>
        <p:nvPicPr>
          <p:cNvPr id="469" name="Google Shape;469;p46"/>
          <p:cNvPicPr preferRelativeResize="0"/>
          <p:nvPr/>
        </p:nvPicPr>
        <p:blipFill rotWithShape="1">
          <a:blip r:embed="rId4">
            <a:alphaModFix/>
          </a:blip>
          <a:srcRect l="19015" r="21168" b="26090"/>
          <a:stretch/>
        </p:blipFill>
        <p:spPr>
          <a:xfrm>
            <a:off x="851775" y="13557"/>
            <a:ext cx="469732" cy="446112"/>
          </a:xfrm>
          <a:prstGeom prst="rect">
            <a:avLst/>
          </a:prstGeom>
          <a:noFill/>
          <a:ln>
            <a:noFill/>
          </a:ln>
        </p:spPr>
      </p:pic>
      <p:pic>
        <p:nvPicPr>
          <p:cNvPr id="470" name="Google Shape;470;p46"/>
          <p:cNvPicPr preferRelativeResize="0"/>
          <p:nvPr/>
        </p:nvPicPr>
        <p:blipFill rotWithShape="1">
          <a:blip r:embed="rId5">
            <a:alphaModFix/>
          </a:blip>
          <a:srcRect b="19788"/>
          <a:stretch/>
        </p:blipFill>
        <p:spPr>
          <a:xfrm>
            <a:off x="1448335" y="65003"/>
            <a:ext cx="359168" cy="391203"/>
          </a:xfrm>
          <a:prstGeom prst="rect">
            <a:avLst/>
          </a:prstGeom>
          <a:noFill/>
          <a:ln>
            <a:noFill/>
          </a:ln>
        </p:spPr>
      </p:pic>
      <p:pic>
        <p:nvPicPr>
          <p:cNvPr id="471" name="Google Shape;471;p46"/>
          <p:cNvPicPr preferRelativeResize="0"/>
          <p:nvPr/>
        </p:nvPicPr>
        <p:blipFill rotWithShape="1">
          <a:blip r:embed="rId6">
            <a:alphaModFix/>
          </a:blip>
          <a:srcRect/>
          <a:stretch/>
        </p:blipFill>
        <p:spPr>
          <a:xfrm>
            <a:off x="10552616" y="199210"/>
            <a:ext cx="724987" cy="122791"/>
          </a:xfrm>
          <a:prstGeom prst="rect">
            <a:avLst/>
          </a:prstGeom>
          <a:noFill/>
          <a:ln>
            <a:noFill/>
          </a:ln>
        </p:spPr>
      </p:pic>
      <p:pic>
        <p:nvPicPr>
          <p:cNvPr id="472" name="Google Shape;472;p46"/>
          <p:cNvPicPr preferRelativeResize="0"/>
          <p:nvPr/>
        </p:nvPicPr>
        <p:blipFill rotWithShape="1">
          <a:blip r:embed="rId7">
            <a:alphaModFix/>
          </a:blip>
          <a:srcRect/>
          <a:stretch/>
        </p:blipFill>
        <p:spPr>
          <a:xfrm>
            <a:off x="9757624" y="81782"/>
            <a:ext cx="724390" cy="3827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lt1"/>
        </a:solidFill>
        <a:effectLst/>
      </p:bgPr>
    </p:bg>
    <p:spTree>
      <p:nvGrpSpPr>
        <p:cNvPr id="1" name="Shape 53"/>
        <p:cNvGrpSpPr/>
        <p:nvPr/>
      </p:nvGrpSpPr>
      <p:grpSpPr>
        <a:xfrm>
          <a:off x="0" y="0"/>
          <a:ext cx="0" cy="0"/>
          <a:chOff x="0" y="0"/>
          <a:chExt cx="0" cy="0"/>
        </a:xfrm>
      </p:grpSpPr>
      <p:pic>
        <p:nvPicPr>
          <p:cNvPr id="54" name="Google Shape;54;p6"/>
          <p:cNvPicPr preferRelativeResize="0"/>
          <p:nvPr/>
        </p:nvPicPr>
        <p:blipFill rotWithShape="1">
          <a:blip r:embed="rId2">
            <a:alphaModFix/>
          </a:blip>
          <a:srcRect l="15574" r="15790" b="19869"/>
          <a:stretch/>
        </p:blipFill>
        <p:spPr>
          <a:xfrm>
            <a:off x="1486269" y="71255"/>
            <a:ext cx="283299" cy="384952"/>
          </a:xfrm>
          <a:prstGeom prst="rect">
            <a:avLst/>
          </a:prstGeom>
          <a:noFill/>
          <a:ln>
            <a:noFill/>
          </a:ln>
        </p:spPr>
      </p:pic>
      <p:sp>
        <p:nvSpPr>
          <p:cNvPr id="55" name="Google Shape;55;p6"/>
          <p:cNvSpPr txBox="1">
            <a:spLocks noGrp="1"/>
          </p:cNvSpPr>
          <p:nvPr>
            <p:ph type="title"/>
          </p:nvPr>
        </p:nvSpPr>
        <p:spPr>
          <a:xfrm>
            <a:off x="838200" y="599120"/>
            <a:ext cx="10515600" cy="63751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B8D"/>
              </a:buClr>
              <a:buSzPts val="3000"/>
              <a:buFont typeface="Arial"/>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
          <p:cNvSpPr txBox="1">
            <a:spLocks noGrp="1"/>
          </p:cNvSpPr>
          <p:nvPr>
            <p:ph type="body" idx="1"/>
          </p:nvPr>
        </p:nvSpPr>
        <p:spPr>
          <a:xfrm>
            <a:off x="838200" y="1335416"/>
            <a:ext cx="10515600" cy="5022243"/>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1000"/>
              </a:spcBef>
              <a:spcAft>
                <a:spcPts val="0"/>
              </a:spcAft>
              <a:buClr>
                <a:schemeClr val="dk1"/>
              </a:buClr>
              <a:buSzPts val="2000"/>
              <a:buChar char="•"/>
              <a:defRPr sz="2000"/>
            </a:lvl1pPr>
            <a:lvl2pPr marL="914400" lvl="1" indent="-330200" algn="l">
              <a:lnSpc>
                <a:spcPct val="100000"/>
              </a:lnSpc>
              <a:spcBef>
                <a:spcPts val="500"/>
              </a:spcBef>
              <a:spcAft>
                <a:spcPts val="0"/>
              </a:spcAft>
              <a:buClr>
                <a:schemeClr val="dk1"/>
              </a:buClr>
              <a:buSzPts val="1600"/>
              <a:buChar char="•"/>
              <a:defRPr sz="1600"/>
            </a:lvl2pPr>
            <a:lvl3pPr marL="1371600" lvl="2" indent="-330200" algn="l">
              <a:lnSpc>
                <a:spcPct val="100000"/>
              </a:lnSpc>
              <a:spcBef>
                <a:spcPts val="500"/>
              </a:spcBef>
              <a:spcAft>
                <a:spcPts val="0"/>
              </a:spcAft>
              <a:buClr>
                <a:schemeClr val="dk1"/>
              </a:buClr>
              <a:buSzPts val="1600"/>
              <a:buChar char="•"/>
              <a:defRPr sz="16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7" name="Google Shape;57;p6"/>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58" name="Google Shape;58;p6"/>
          <p:cNvCxnSpPr/>
          <p:nvPr/>
        </p:nvCxnSpPr>
        <p:spPr>
          <a:xfrm>
            <a:off x="3519055" y="6536988"/>
            <a:ext cx="7819327" cy="0"/>
          </a:xfrm>
          <a:prstGeom prst="straightConnector1">
            <a:avLst/>
          </a:prstGeom>
          <a:noFill/>
          <a:ln w="9525" cap="flat" cmpd="sng">
            <a:solidFill>
              <a:srgbClr val="595A59"/>
            </a:solidFill>
            <a:prstDash val="solid"/>
            <a:miter lim="800000"/>
            <a:headEnd type="none" w="sm" len="sm"/>
            <a:tailEnd type="none" w="sm" len="sm"/>
          </a:ln>
        </p:spPr>
      </p:cxnSp>
      <p:pic>
        <p:nvPicPr>
          <p:cNvPr id="59" name="Google Shape;59;p6"/>
          <p:cNvPicPr preferRelativeResize="0"/>
          <p:nvPr/>
        </p:nvPicPr>
        <p:blipFill rotWithShape="1">
          <a:blip r:embed="rId3">
            <a:alphaModFix/>
          </a:blip>
          <a:srcRect/>
          <a:stretch/>
        </p:blipFill>
        <p:spPr>
          <a:xfrm>
            <a:off x="864334" y="6513870"/>
            <a:ext cx="2560320" cy="53098"/>
          </a:xfrm>
          <a:prstGeom prst="rect">
            <a:avLst/>
          </a:prstGeom>
          <a:noFill/>
          <a:ln>
            <a:noFill/>
          </a:ln>
        </p:spPr>
      </p:pic>
      <p:sp>
        <p:nvSpPr>
          <p:cNvPr id="60" name="Google Shape;60;p6"/>
          <p:cNvSpPr txBox="1">
            <a:spLocks noGrp="1"/>
          </p:cNvSpPr>
          <p:nvPr>
            <p:ph type="body" idx="2"/>
          </p:nvPr>
        </p:nvSpPr>
        <p:spPr>
          <a:xfrm>
            <a:off x="7860271" y="6621065"/>
            <a:ext cx="3324969" cy="15044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dk1"/>
              </a:buClr>
              <a:buSzPts val="450"/>
              <a:buNone/>
              <a:defRPr sz="450">
                <a:solidFill>
                  <a:schemeClr val="dk1"/>
                </a:solidFill>
              </a:defRPr>
            </a:lvl1pPr>
            <a:lvl2pPr marL="914400" lvl="1" indent="-228600" algn="l">
              <a:lnSpc>
                <a:spcPct val="90000"/>
              </a:lnSpc>
              <a:spcBef>
                <a:spcPts val="500"/>
              </a:spcBef>
              <a:spcAft>
                <a:spcPts val="0"/>
              </a:spcAft>
              <a:buClr>
                <a:schemeClr val="dk1"/>
              </a:buClr>
              <a:buSzPts val="750"/>
              <a:buNone/>
              <a:defRPr sz="750"/>
            </a:lvl2pPr>
            <a:lvl3pPr marL="1371600" lvl="2" indent="-228600" algn="l">
              <a:lnSpc>
                <a:spcPct val="90000"/>
              </a:lnSpc>
              <a:spcBef>
                <a:spcPts val="500"/>
              </a:spcBef>
              <a:spcAft>
                <a:spcPts val="0"/>
              </a:spcAft>
              <a:buClr>
                <a:schemeClr val="dk1"/>
              </a:buClr>
              <a:buSzPts val="750"/>
              <a:buNone/>
              <a:defRPr sz="750"/>
            </a:lvl3pPr>
            <a:lvl4pPr marL="1828800" lvl="3" indent="-228600" algn="l">
              <a:lnSpc>
                <a:spcPct val="90000"/>
              </a:lnSpc>
              <a:spcBef>
                <a:spcPts val="500"/>
              </a:spcBef>
              <a:spcAft>
                <a:spcPts val="0"/>
              </a:spcAft>
              <a:buClr>
                <a:schemeClr val="dk1"/>
              </a:buClr>
              <a:buSzPts val="750"/>
              <a:buNone/>
              <a:defRPr sz="750"/>
            </a:lvl4pPr>
            <a:lvl5pPr marL="2286000" lvl="4" indent="-228600" algn="l">
              <a:lnSpc>
                <a:spcPct val="90000"/>
              </a:lnSpc>
              <a:spcBef>
                <a:spcPts val="500"/>
              </a:spcBef>
              <a:spcAft>
                <a:spcPts val="0"/>
              </a:spcAft>
              <a:buClr>
                <a:schemeClr val="dk1"/>
              </a:buClr>
              <a:buSzPts val="750"/>
              <a:buNone/>
              <a:defRPr sz="7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6"/>
          <p:cNvSpPr txBox="1"/>
          <p:nvPr/>
        </p:nvSpPr>
        <p:spPr>
          <a:xfrm>
            <a:off x="11086011" y="6603491"/>
            <a:ext cx="349637" cy="18466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600" b="0" i="0" u="none" strike="noStrike" cap="none">
                <a:solidFill>
                  <a:schemeClr val="dk1"/>
                </a:solidFill>
                <a:latin typeface="Arial"/>
                <a:ea typeface="Arial"/>
                <a:cs typeface="Arial"/>
                <a:sym typeface="Arial"/>
              </a:rPr>
              <a:t>‹#›</a:t>
            </a:fld>
            <a:endParaRPr sz="600" b="0" i="0" u="none" strike="noStrike" cap="none">
              <a:solidFill>
                <a:schemeClr val="dk1"/>
              </a:solidFill>
              <a:latin typeface="Arial"/>
              <a:ea typeface="Arial"/>
              <a:cs typeface="Arial"/>
              <a:sym typeface="Arial"/>
            </a:endParaRPr>
          </a:p>
        </p:txBody>
      </p:sp>
      <p:pic>
        <p:nvPicPr>
          <p:cNvPr id="62" name="Google Shape;62;p6"/>
          <p:cNvPicPr preferRelativeResize="0"/>
          <p:nvPr/>
        </p:nvPicPr>
        <p:blipFill rotWithShape="1">
          <a:blip r:embed="rId4">
            <a:alphaModFix/>
          </a:blip>
          <a:srcRect l="14497" r="15924" b="12697"/>
          <a:stretch/>
        </p:blipFill>
        <p:spPr>
          <a:xfrm>
            <a:off x="881412" y="71254"/>
            <a:ext cx="409029" cy="371417"/>
          </a:xfrm>
          <a:prstGeom prst="rect">
            <a:avLst/>
          </a:prstGeom>
          <a:noFill/>
          <a:ln>
            <a:noFill/>
          </a:ln>
        </p:spPr>
      </p:pic>
      <p:pic>
        <p:nvPicPr>
          <p:cNvPr id="63" name="Google Shape;63;p6"/>
          <p:cNvPicPr preferRelativeResize="0"/>
          <p:nvPr/>
        </p:nvPicPr>
        <p:blipFill rotWithShape="1">
          <a:blip r:embed="rId5">
            <a:alphaModFix/>
          </a:blip>
          <a:srcRect/>
          <a:stretch/>
        </p:blipFill>
        <p:spPr>
          <a:xfrm>
            <a:off x="10552616" y="198076"/>
            <a:ext cx="724984" cy="12505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Picture">
  <p:cSld name="Content with Picture">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838200" y="612964"/>
            <a:ext cx="10515600" cy="60549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B8D"/>
              </a:buClr>
              <a:buSzPts val="3000"/>
              <a:buFont typeface="Arial"/>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7"/>
          <p:cNvSpPr txBox="1">
            <a:spLocks noGrp="1"/>
          </p:cNvSpPr>
          <p:nvPr>
            <p:ph type="body" idx="1"/>
          </p:nvPr>
        </p:nvSpPr>
        <p:spPr>
          <a:xfrm>
            <a:off x="838200" y="1335418"/>
            <a:ext cx="5215467" cy="4566400"/>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1000"/>
              </a:spcBef>
              <a:spcAft>
                <a:spcPts val="0"/>
              </a:spcAft>
              <a:buClr>
                <a:schemeClr val="dk1"/>
              </a:buClr>
              <a:buSzPts val="2000"/>
              <a:buChar char="•"/>
              <a:defRPr sz="2000"/>
            </a:lvl1pPr>
            <a:lvl2pPr marL="914400" lvl="1" indent="-330200" algn="l">
              <a:lnSpc>
                <a:spcPct val="100000"/>
              </a:lnSpc>
              <a:spcBef>
                <a:spcPts val="500"/>
              </a:spcBef>
              <a:spcAft>
                <a:spcPts val="0"/>
              </a:spcAft>
              <a:buClr>
                <a:schemeClr val="dk1"/>
              </a:buClr>
              <a:buSzPts val="1600"/>
              <a:buChar char="•"/>
              <a:defRPr/>
            </a:lvl2pPr>
            <a:lvl3pPr marL="1371600" lvl="2" indent="-330200" algn="l">
              <a:lnSpc>
                <a:spcPct val="100000"/>
              </a:lnSpc>
              <a:spcBef>
                <a:spcPts val="500"/>
              </a:spcBef>
              <a:spcAft>
                <a:spcPts val="0"/>
              </a:spcAft>
              <a:buClr>
                <a:schemeClr val="dk1"/>
              </a:buClr>
              <a:buSzPts val="1600"/>
              <a:buChar char="•"/>
              <a:defRPr/>
            </a:lvl3pPr>
            <a:lvl4pPr marL="1828800" lvl="3" indent="-330200" algn="l">
              <a:lnSpc>
                <a:spcPct val="100000"/>
              </a:lnSpc>
              <a:spcBef>
                <a:spcPts val="500"/>
              </a:spcBef>
              <a:spcAft>
                <a:spcPts val="0"/>
              </a:spcAft>
              <a:buClr>
                <a:schemeClr val="dk1"/>
              </a:buClr>
              <a:buSzPts val="1600"/>
              <a:buChar char="•"/>
              <a:defRPr/>
            </a:lvl4pPr>
            <a:lvl5pPr marL="2286000" lvl="4" indent="-330200" algn="l">
              <a:lnSpc>
                <a:spcPct val="100000"/>
              </a:lnSpc>
              <a:spcBef>
                <a:spcPts val="500"/>
              </a:spcBef>
              <a:spcAft>
                <a:spcPts val="0"/>
              </a:spcAft>
              <a:buClr>
                <a:schemeClr val="dk1"/>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7"/>
          <p:cNvSpPr>
            <a:spLocks noGrp="1"/>
          </p:cNvSpPr>
          <p:nvPr>
            <p:ph type="pic" idx="2"/>
          </p:nvPr>
        </p:nvSpPr>
        <p:spPr>
          <a:xfrm>
            <a:off x="6286501" y="1335418"/>
            <a:ext cx="5067300" cy="3684587"/>
          </a:xfrm>
          <a:prstGeom prst="rect">
            <a:avLst/>
          </a:prstGeom>
          <a:solidFill>
            <a:schemeClr val="lt2"/>
          </a:solidFill>
          <a:ln w="9525" cap="flat" cmpd="sng">
            <a:solidFill>
              <a:srgbClr val="595A59"/>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68" name="Google Shape;68;p7"/>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69" name="Google Shape;69;p7"/>
          <p:cNvCxnSpPr/>
          <p:nvPr/>
        </p:nvCxnSpPr>
        <p:spPr>
          <a:xfrm>
            <a:off x="3519055" y="6536988"/>
            <a:ext cx="7819327" cy="0"/>
          </a:xfrm>
          <a:prstGeom prst="straightConnector1">
            <a:avLst/>
          </a:prstGeom>
          <a:noFill/>
          <a:ln w="9525" cap="flat" cmpd="sng">
            <a:solidFill>
              <a:srgbClr val="595A59"/>
            </a:solidFill>
            <a:prstDash val="solid"/>
            <a:miter lim="800000"/>
            <a:headEnd type="none" w="sm" len="sm"/>
            <a:tailEnd type="none" w="sm" len="sm"/>
          </a:ln>
        </p:spPr>
      </p:cxnSp>
      <p:pic>
        <p:nvPicPr>
          <p:cNvPr id="70" name="Google Shape;70;p7"/>
          <p:cNvPicPr preferRelativeResize="0"/>
          <p:nvPr/>
        </p:nvPicPr>
        <p:blipFill rotWithShape="1">
          <a:blip r:embed="rId2">
            <a:alphaModFix/>
          </a:blip>
          <a:srcRect/>
          <a:stretch/>
        </p:blipFill>
        <p:spPr>
          <a:xfrm>
            <a:off x="864334" y="6513870"/>
            <a:ext cx="2560320" cy="53098"/>
          </a:xfrm>
          <a:prstGeom prst="rect">
            <a:avLst/>
          </a:prstGeom>
          <a:noFill/>
          <a:ln>
            <a:noFill/>
          </a:ln>
        </p:spPr>
      </p:pic>
      <p:sp>
        <p:nvSpPr>
          <p:cNvPr id="71" name="Google Shape;71;p7"/>
          <p:cNvSpPr txBox="1">
            <a:spLocks noGrp="1"/>
          </p:cNvSpPr>
          <p:nvPr>
            <p:ph type="body" idx="3"/>
          </p:nvPr>
        </p:nvSpPr>
        <p:spPr>
          <a:xfrm>
            <a:off x="7860271" y="6621065"/>
            <a:ext cx="3324969" cy="15044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dk1"/>
              </a:buClr>
              <a:buSzPts val="450"/>
              <a:buNone/>
              <a:defRPr sz="450">
                <a:solidFill>
                  <a:schemeClr val="dk1"/>
                </a:solidFill>
              </a:defRPr>
            </a:lvl1pPr>
            <a:lvl2pPr marL="914400" lvl="1" indent="-228600" algn="l">
              <a:lnSpc>
                <a:spcPct val="90000"/>
              </a:lnSpc>
              <a:spcBef>
                <a:spcPts val="500"/>
              </a:spcBef>
              <a:spcAft>
                <a:spcPts val="0"/>
              </a:spcAft>
              <a:buClr>
                <a:schemeClr val="dk1"/>
              </a:buClr>
              <a:buSzPts val="750"/>
              <a:buNone/>
              <a:defRPr sz="750"/>
            </a:lvl2pPr>
            <a:lvl3pPr marL="1371600" lvl="2" indent="-228600" algn="l">
              <a:lnSpc>
                <a:spcPct val="90000"/>
              </a:lnSpc>
              <a:spcBef>
                <a:spcPts val="500"/>
              </a:spcBef>
              <a:spcAft>
                <a:spcPts val="0"/>
              </a:spcAft>
              <a:buClr>
                <a:schemeClr val="dk1"/>
              </a:buClr>
              <a:buSzPts val="750"/>
              <a:buNone/>
              <a:defRPr sz="750"/>
            </a:lvl3pPr>
            <a:lvl4pPr marL="1828800" lvl="3" indent="-228600" algn="l">
              <a:lnSpc>
                <a:spcPct val="90000"/>
              </a:lnSpc>
              <a:spcBef>
                <a:spcPts val="500"/>
              </a:spcBef>
              <a:spcAft>
                <a:spcPts val="0"/>
              </a:spcAft>
              <a:buClr>
                <a:schemeClr val="dk1"/>
              </a:buClr>
              <a:buSzPts val="750"/>
              <a:buNone/>
              <a:defRPr sz="750"/>
            </a:lvl4pPr>
            <a:lvl5pPr marL="2286000" lvl="4" indent="-228600" algn="l">
              <a:lnSpc>
                <a:spcPct val="90000"/>
              </a:lnSpc>
              <a:spcBef>
                <a:spcPts val="500"/>
              </a:spcBef>
              <a:spcAft>
                <a:spcPts val="0"/>
              </a:spcAft>
              <a:buClr>
                <a:schemeClr val="dk1"/>
              </a:buClr>
              <a:buSzPts val="750"/>
              <a:buNone/>
              <a:defRPr sz="7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7"/>
          <p:cNvSpPr txBox="1"/>
          <p:nvPr/>
        </p:nvSpPr>
        <p:spPr>
          <a:xfrm>
            <a:off x="11086011" y="6603491"/>
            <a:ext cx="349637" cy="18466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600" b="0" i="0" u="none" strike="noStrike" cap="none">
                <a:solidFill>
                  <a:schemeClr val="dk1"/>
                </a:solidFill>
                <a:latin typeface="Arial"/>
                <a:ea typeface="Arial"/>
                <a:cs typeface="Arial"/>
                <a:sym typeface="Arial"/>
              </a:rPr>
              <a:t>‹#›</a:t>
            </a:fld>
            <a:endParaRPr sz="600" b="0" i="0" u="none" strike="noStrike" cap="none">
              <a:solidFill>
                <a:schemeClr val="dk1"/>
              </a:solidFill>
              <a:latin typeface="Arial"/>
              <a:ea typeface="Arial"/>
              <a:cs typeface="Arial"/>
              <a:sym typeface="Arial"/>
            </a:endParaRPr>
          </a:p>
        </p:txBody>
      </p:sp>
      <p:pic>
        <p:nvPicPr>
          <p:cNvPr id="73" name="Google Shape;73;p7"/>
          <p:cNvPicPr preferRelativeResize="0"/>
          <p:nvPr/>
        </p:nvPicPr>
        <p:blipFill rotWithShape="1">
          <a:blip r:embed="rId3">
            <a:alphaModFix/>
          </a:blip>
          <a:srcRect l="15574" r="15790" b="19869"/>
          <a:stretch/>
        </p:blipFill>
        <p:spPr>
          <a:xfrm>
            <a:off x="1486269" y="71255"/>
            <a:ext cx="283299" cy="384952"/>
          </a:xfrm>
          <a:prstGeom prst="rect">
            <a:avLst/>
          </a:prstGeom>
          <a:noFill/>
          <a:ln>
            <a:noFill/>
          </a:ln>
        </p:spPr>
      </p:pic>
      <p:pic>
        <p:nvPicPr>
          <p:cNvPr id="74" name="Google Shape;74;p7"/>
          <p:cNvPicPr preferRelativeResize="0"/>
          <p:nvPr/>
        </p:nvPicPr>
        <p:blipFill rotWithShape="1">
          <a:blip r:embed="rId4">
            <a:alphaModFix/>
          </a:blip>
          <a:srcRect l="14497" r="15924" b="12697"/>
          <a:stretch/>
        </p:blipFill>
        <p:spPr>
          <a:xfrm>
            <a:off x="881412" y="71254"/>
            <a:ext cx="409029" cy="371417"/>
          </a:xfrm>
          <a:prstGeom prst="rect">
            <a:avLst/>
          </a:prstGeom>
          <a:noFill/>
          <a:ln>
            <a:noFill/>
          </a:ln>
        </p:spPr>
      </p:pic>
      <p:pic>
        <p:nvPicPr>
          <p:cNvPr id="75" name="Google Shape;75;p7"/>
          <p:cNvPicPr preferRelativeResize="0"/>
          <p:nvPr/>
        </p:nvPicPr>
        <p:blipFill rotWithShape="1">
          <a:blip r:embed="rId5">
            <a:alphaModFix/>
          </a:blip>
          <a:srcRect/>
          <a:stretch/>
        </p:blipFill>
        <p:spPr>
          <a:xfrm>
            <a:off x="10552616" y="198076"/>
            <a:ext cx="724984" cy="12505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6"/>
        <p:cNvGrpSpPr/>
        <p:nvPr/>
      </p:nvGrpSpPr>
      <p:grpSpPr>
        <a:xfrm>
          <a:off x="0" y="0"/>
          <a:ext cx="0" cy="0"/>
          <a:chOff x="0" y="0"/>
          <a:chExt cx="0" cy="0"/>
        </a:xfrm>
      </p:grpSpPr>
      <p:sp>
        <p:nvSpPr>
          <p:cNvPr id="77" name="Google Shape;77;p8"/>
          <p:cNvSpPr txBox="1">
            <a:spLocks noGrp="1"/>
          </p:cNvSpPr>
          <p:nvPr>
            <p:ph type="body" idx="1"/>
          </p:nvPr>
        </p:nvSpPr>
        <p:spPr>
          <a:xfrm>
            <a:off x="838200" y="1335417"/>
            <a:ext cx="5181600" cy="5020936"/>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1000"/>
              </a:spcBef>
              <a:spcAft>
                <a:spcPts val="0"/>
              </a:spcAft>
              <a:buClr>
                <a:schemeClr val="dk1"/>
              </a:buClr>
              <a:buSzPts val="2000"/>
              <a:buChar char="•"/>
              <a:defRPr sz="2000"/>
            </a:lvl1pPr>
            <a:lvl2pPr marL="914400" lvl="1" indent="-330200" algn="l">
              <a:lnSpc>
                <a:spcPct val="100000"/>
              </a:lnSpc>
              <a:spcBef>
                <a:spcPts val="500"/>
              </a:spcBef>
              <a:spcAft>
                <a:spcPts val="0"/>
              </a:spcAft>
              <a:buClr>
                <a:schemeClr val="dk1"/>
              </a:buClr>
              <a:buSzPts val="1600"/>
              <a:buChar char="•"/>
              <a:defRPr sz="1600"/>
            </a:lvl2pPr>
            <a:lvl3pPr marL="1371600" lvl="2" indent="-330200" algn="l">
              <a:lnSpc>
                <a:spcPct val="100000"/>
              </a:lnSpc>
              <a:spcBef>
                <a:spcPts val="500"/>
              </a:spcBef>
              <a:spcAft>
                <a:spcPts val="0"/>
              </a:spcAft>
              <a:buClr>
                <a:schemeClr val="dk1"/>
              </a:buClr>
              <a:buSzPts val="1600"/>
              <a:buChar char="•"/>
              <a:defRPr sz="16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8"/>
          <p:cNvSpPr txBox="1">
            <a:spLocks noGrp="1"/>
          </p:cNvSpPr>
          <p:nvPr>
            <p:ph type="body" idx="2"/>
          </p:nvPr>
        </p:nvSpPr>
        <p:spPr>
          <a:xfrm>
            <a:off x="6172200" y="1335417"/>
            <a:ext cx="5181600" cy="5020936"/>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1000"/>
              </a:spcBef>
              <a:spcAft>
                <a:spcPts val="0"/>
              </a:spcAft>
              <a:buClr>
                <a:schemeClr val="dk1"/>
              </a:buClr>
              <a:buSzPts val="2000"/>
              <a:buChar char="•"/>
              <a:defRPr sz="2000"/>
            </a:lvl1pPr>
            <a:lvl2pPr marL="914400" lvl="1" indent="-330200" algn="l">
              <a:lnSpc>
                <a:spcPct val="100000"/>
              </a:lnSpc>
              <a:spcBef>
                <a:spcPts val="500"/>
              </a:spcBef>
              <a:spcAft>
                <a:spcPts val="0"/>
              </a:spcAft>
              <a:buClr>
                <a:schemeClr val="dk1"/>
              </a:buClr>
              <a:buSzPts val="1600"/>
              <a:buChar char="•"/>
              <a:defRPr sz="1600"/>
            </a:lvl2pPr>
            <a:lvl3pPr marL="1371600" lvl="2" indent="-330200" algn="l">
              <a:lnSpc>
                <a:spcPct val="100000"/>
              </a:lnSpc>
              <a:spcBef>
                <a:spcPts val="500"/>
              </a:spcBef>
              <a:spcAft>
                <a:spcPts val="0"/>
              </a:spcAft>
              <a:buClr>
                <a:schemeClr val="dk1"/>
              </a:buClr>
              <a:buSzPts val="1600"/>
              <a:buChar char="•"/>
              <a:defRPr sz="16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8"/>
          <p:cNvSpPr txBox="1">
            <a:spLocks noGrp="1"/>
          </p:cNvSpPr>
          <p:nvPr>
            <p:ph type="title"/>
          </p:nvPr>
        </p:nvSpPr>
        <p:spPr>
          <a:xfrm>
            <a:off x="838200" y="549387"/>
            <a:ext cx="10515600" cy="73264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B8D"/>
              </a:buClr>
              <a:buSzPts val="3000"/>
              <a:buFont typeface="Arial"/>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80" name="Google Shape;80;p8"/>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81" name="Google Shape;81;p8"/>
          <p:cNvCxnSpPr/>
          <p:nvPr/>
        </p:nvCxnSpPr>
        <p:spPr>
          <a:xfrm>
            <a:off x="3519055" y="6536988"/>
            <a:ext cx="7819327" cy="0"/>
          </a:xfrm>
          <a:prstGeom prst="straightConnector1">
            <a:avLst/>
          </a:prstGeom>
          <a:noFill/>
          <a:ln w="9525" cap="flat" cmpd="sng">
            <a:solidFill>
              <a:srgbClr val="595A59"/>
            </a:solidFill>
            <a:prstDash val="solid"/>
            <a:miter lim="800000"/>
            <a:headEnd type="none" w="sm" len="sm"/>
            <a:tailEnd type="none" w="sm" len="sm"/>
          </a:ln>
        </p:spPr>
      </p:cxnSp>
      <p:pic>
        <p:nvPicPr>
          <p:cNvPr id="82" name="Google Shape;82;p8"/>
          <p:cNvPicPr preferRelativeResize="0"/>
          <p:nvPr/>
        </p:nvPicPr>
        <p:blipFill rotWithShape="1">
          <a:blip r:embed="rId2">
            <a:alphaModFix/>
          </a:blip>
          <a:srcRect/>
          <a:stretch/>
        </p:blipFill>
        <p:spPr>
          <a:xfrm>
            <a:off x="864334" y="6513870"/>
            <a:ext cx="2560320" cy="53098"/>
          </a:xfrm>
          <a:prstGeom prst="rect">
            <a:avLst/>
          </a:prstGeom>
          <a:noFill/>
          <a:ln>
            <a:noFill/>
          </a:ln>
        </p:spPr>
      </p:pic>
      <p:sp>
        <p:nvSpPr>
          <p:cNvPr id="83" name="Google Shape;83;p8"/>
          <p:cNvSpPr txBox="1">
            <a:spLocks noGrp="1"/>
          </p:cNvSpPr>
          <p:nvPr>
            <p:ph type="body" idx="3"/>
          </p:nvPr>
        </p:nvSpPr>
        <p:spPr>
          <a:xfrm>
            <a:off x="7860271" y="6621065"/>
            <a:ext cx="3324969" cy="15044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dk1"/>
              </a:buClr>
              <a:buSzPts val="450"/>
              <a:buNone/>
              <a:defRPr sz="450">
                <a:solidFill>
                  <a:schemeClr val="dk1"/>
                </a:solidFill>
              </a:defRPr>
            </a:lvl1pPr>
            <a:lvl2pPr marL="914400" lvl="1" indent="-228600" algn="l">
              <a:lnSpc>
                <a:spcPct val="90000"/>
              </a:lnSpc>
              <a:spcBef>
                <a:spcPts val="500"/>
              </a:spcBef>
              <a:spcAft>
                <a:spcPts val="0"/>
              </a:spcAft>
              <a:buClr>
                <a:schemeClr val="dk1"/>
              </a:buClr>
              <a:buSzPts val="750"/>
              <a:buNone/>
              <a:defRPr sz="750"/>
            </a:lvl2pPr>
            <a:lvl3pPr marL="1371600" lvl="2" indent="-228600" algn="l">
              <a:lnSpc>
                <a:spcPct val="90000"/>
              </a:lnSpc>
              <a:spcBef>
                <a:spcPts val="500"/>
              </a:spcBef>
              <a:spcAft>
                <a:spcPts val="0"/>
              </a:spcAft>
              <a:buClr>
                <a:schemeClr val="dk1"/>
              </a:buClr>
              <a:buSzPts val="750"/>
              <a:buNone/>
              <a:defRPr sz="750"/>
            </a:lvl3pPr>
            <a:lvl4pPr marL="1828800" lvl="3" indent="-228600" algn="l">
              <a:lnSpc>
                <a:spcPct val="90000"/>
              </a:lnSpc>
              <a:spcBef>
                <a:spcPts val="500"/>
              </a:spcBef>
              <a:spcAft>
                <a:spcPts val="0"/>
              </a:spcAft>
              <a:buClr>
                <a:schemeClr val="dk1"/>
              </a:buClr>
              <a:buSzPts val="750"/>
              <a:buNone/>
              <a:defRPr sz="750"/>
            </a:lvl4pPr>
            <a:lvl5pPr marL="2286000" lvl="4" indent="-228600" algn="l">
              <a:lnSpc>
                <a:spcPct val="90000"/>
              </a:lnSpc>
              <a:spcBef>
                <a:spcPts val="500"/>
              </a:spcBef>
              <a:spcAft>
                <a:spcPts val="0"/>
              </a:spcAft>
              <a:buClr>
                <a:schemeClr val="dk1"/>
              </a:buClr>
              <a:buSzPts val="750"/>
              <a:buNone/>
              <a:defRPr sz="7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8"/>
          <p:cNvSpPr txBox="1"/>
          <p:nvPr/>
        </p:nvSpPr>
        <p:spPr>
          <a:xfrm>
            <a:off x="11086011" y="6603491"/>
            <a:ext cx="349637" cy="18466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600" b="0" i="0" u="none" strike="noStrike" cap="none">
                <a:solidFill>
                  <a:schemeClr val="dk1"/>
                </a:solidFill>
                <a:latin typeface="Arial"/>
                <a:ea typeface="Arial"/>
                <a:cs typeface="Arial"/>
                <a:sym typeface="Arial"/>
              </a:rPr>
              <a:t>‹#›</a:t>
            </a:fld>
            <a:endParaRPr sz="600" b="0" i="0" u="none" strike="noStrike" cap="none">
              <a:solidFill>
                <a:schemeClr val="dk1"/>
              </a:solidFill>
              <a:latin typeface="Arial"/>
              <a:ea typeface="Arial"/>
              <a:cs typeface="Arial"/>
              <a:sym typeface="Arial"/>
            </a:endParaRPr>
          </a:p>
        </p:txBody>
      </p:sp>
      <p:pic>
        <p:nvPicPr>
          <p:cNvPr id="85" name="Google Shape;85;p8"/>
          <p:cNvPicPr preferRelativeResize="0"/>
          <p:nvPr/>
        </p:nvPicPr>
        <p:blipFill rotWithShape="1">
          <a:blip r:embed="rId3">
            <a:alphaModFix/>
          </a:blip>
          <a:srcRect l="15574" r="15790" b="19869"/>
          <a:stretch/>
        </p:blipFill>
        <p:spPr>
          <a:xfrm>
            <a:off x="1486269" y="71255"/>
            <a:ext cx="283299" cy="384952"/>
          </a:xfrm>
          <a:prstGeom prst="rect">
            <a:avLst/>
          </a:prstGeom>
          <a:noFill/>
          <a:ln>
            <a:noFill/>
          </a:ln>
        </p:spPr>
      </p:pic>
      <p:pic>
        <p:nvPicPr>
          <p:cNvPr id="86" name="Google Shape;86;p8"/>
          <p:cNvPicPr preferRelativeResize="0"/>
          <p:nvPr/>
        </p:nvPicPr>
        <p:blipFill rotWithShape="1">
          <a:blip r:embed="rId4">
            <a:alphaModFix/>
          </a:blip>
          <a:srcRect l="14497" r="15924" b="12697"/>
          <a:stretch/>
        </p:blipFill>
        <p:spPr>
          <a:xfrm>
            <a:off x="881412" y="71254"/>
            <a:ext cx="409029" cy="371417"/>
          </a:xfrm>
          <a:prstGeom prst="rect">
            <a:avLst/>
          </a:prstGeom>
          <a:noFill/>
          <a:ln>
            <a:noFill/>
          </a:ln>
        </p:spPr>
      </p:pic>
      <p:pic>
        <p:nvPicPr>
          <p:cNvPr id="87" name="Google Shape;87;p8"/>
          <p:cNvPicPr preferRelativeResize="0"/>
          <p:nvPr/>
        </p:nvPicPr>
        <p:blipFill rotWithShape="1">
          <a:blip r:embed="rId5">
            <a:alphaModFix/>
          </a:blip>
          <a:srcRect/>
          <a:stretch/>
        </p:blipFill>
        <p:spPr>
          <a:xfrm>
            <a:off x="10552616" y="198076"/>
            <a:ext cx="724984" cy="12505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omparison">
  <p:cSld name="1_Comparison">
    <p:bg>
      <p:bgPr>
        <a:solidFill>
          <a:schemeClr val="lt1"/>
        </a:solidFill>
        <a:effectLst/>
      </p:bgPr>
    </p:bg>
    <p:spTree>
      <p:nvGrpSpPr>
        <p:cNvPr id="1" name="Shape 88"/>
        <p:cNvGrpSpPr/>
        <p:nvPr/>
      </p:nvGrpSpPr>
      <p:grpSpPr>
        <a:xfrm>
          <a:off x="0" y="0"/>
          <a:ext cx="0" cy="0"/>
          <a:chOff x="0" y="0"/>
          <a:chExt cx="0" cy="0"/>
        </a:xfrm>
      </p:grpSpPr>
      <p:sp>
        <p:nvSpPr>
          <p:cNvPr id="89" name="Google Shape;89;p9"/>
          <p:cNvSpPr txBox="1">
            <a:spLocks noGrp="1"/>
          </p:cNvSpPr>
          <p:nvPr>
            <p:ph type="body" idx="1"/>
          </p:nvPr>
        </p:nvSpPr>
        <p:spPr>
          <a:xfrm>
            <a:off x="839789" y="1289302"/>
            <a:ext cx="5157787" cy="240405"/>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00BCE4"/>
              </a:buClr>
              <a:buSzPts val="1200"/>
              <a:buNone/>
              <a:defRPr sz="1200" b="1">
                <a:solidFill>
                  <a:srgbClr val="00BCE4"/>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0" name="Google Shape;90;p9"/>
          <p:cNvSpPr txBox="1">
            <a:spLocks noGrp="1"/>
          </p:cNvSpPr>
          <p:nvPr>
            <p:ph type="body" idx="2"/>
          </p:nvPr>
        </p:nvSpPr>
        <p:spPr>
          <a:xfrm>
            <a:off x="839789" y="1645105"/>
            <a:ext cx="5157787" cy="4674502"/>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1000"/>
              </a:spcBef>
              <a:spcAft>
                <a:spcPts val="0"/>
              </a:spcAft>
              <a:buClr>
                <a:schemeClr val="dk1"/>
              </a:buClr>
              <a:buSzPts val="2000"/>
              <a:buChar char="•"/>
              <a:defRPr sz="2000"/>
            </a:lvl1pPr>
            <a:lvl2pPr marL="914400" lvl="1" indent="-330200" algn="l">
              <a:lnSpc>
                <a:spcPct val="100000"/>
              </a:lnSpc>
              <a:spcBef>
                <a:spcPts val="500"/>
              </a:spcBef>
              <a:spcAft>
                <a:spcPts val="0"/>
              </a:spcAft>
              <a:buClr>
                <a:schemeClr val="dk1"/>
              </a:buClr>
              <a:buSzPts val="1600"/>
              <a:buChar char="•"/>
              <a:defRPr sz="1600"/>
            </a:lvl2pPr>
            <a:lvl3pPr marL="1371600" lvl="2" indent="-330200" algn="l">
              <a:lnSpc>
                <a:spcPct val="100000"/>
              </a:lnSpc>
              <a:spcBef>
                <a:spcPts val="500"/>
              </a:spcBef>
              <a:spcAft>
                <a:spcPts val="0"/>
              </a:spcAft>
              <a:buClr>
                <a:schemeClr val="dk1"/>
              </a:buClr>
              <a:buSzPts val="1600"/>
              <a:buChar char="•"/>
              <a:defRPr sz="16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9"/>
          <p:cNvSpPr txBox="1">
            <a:spLocks noGrp="1"/>
          </p:cNvSpPr>
          <p:nvPr>
            <p:ph type="body" idx="3"/>
          </p:nvPr>
        </p:nvSpPr>
        <p:spPr>
          <a:xfrm>
            <a:off x="6172201" y="1289301"/>
            <a:ext cx="5183188" cy="240406"/>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00BCE4"/>
              </a:buClr>
              <a:buSzPts val="1200"/>
              <a:buNone/>
              <a:defRPr sz="1200" b="1">
                <a:solidFill>
                  <a:srgbClr val="00BCE4"/>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2" name="Google Shape;92;p9"/>
          <p:cNvSpPr txBox="1">
            <a:spLocks noGrp="1"/>
          </p:cNvSpPr>
          <p:nvPr>
            <p:ph type="body" idx="4"/>
          </p:nvPr>
        </p:nvSpPr>
        <p:spPr>
          <a:xfrm>
            <a:off x="6172201" y="1645105"/>
            <a:ext cx="5183188" cy="4674502"/>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1000"/>
              </a:spcBef>
              <a:spcAft>
                <a:spcPts val="0"/>
              </a:spcAft>
              <a:buClr>
                <a:schemeClr val="dk1"/>
              </a:buClr>
              <a:buSzPts val="2000"/>
              <a:buChar char="•"/>
              <a:defRPr sz="2000"/>
            </a:lvl1pPr>
            <a:lvl2pPr marL="914400" lvl="1" indent="-330200" algn="l">
              <a:lnSpc>
                <a:spcPct val="100000"/>
              </a:lnSpc>
              <a:spcBef>
                <a:spcPts val="500"/>
              </a:spcBef>
              <a:spcAft>
                <a:spcPts val="0"/>
              </a:spcAft>
              <a:buClr>
                <a:schemeClr val="dk1"/>
              </a:buClr>
              <a:buSzPts val="1600"/>
              <a:buChar char="•"/>
              <a:defRPr sz="1600"/>
            </a:lvl2pPr>
            <a:lvl3pPr marL="1371600" lvl="2" indent="-330200" algn="l">
              <a:lnSpc>
                <a:spcPct val="100000"/>
              </a:lnSpc>
              <a:spcBef>
                <a:spcPts val="500"/>
              </a:spcBef>
              <a:spcAft>
                <a:spcPts val="0"/>
              </a:spcAft>
              <a:buClr>
                <a:schemeClr val="dk1"/>
              </a:buClr>
              <a:buSzPts val="1600"/>
              <a:buChar char="•"/>
              <a:defRPr sz="16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9"/>
          <p:cNvSpPr txBox="1">
            <a:spLocks noGrp="1"/>
          </p:cNvSpPr>
          <p:nvPr>
            <p:ph type="title"/>
          </p:nvPr>
        </p:nvSpPr>
        <p:spPr>
          <a:xfrm>
            <a:off x="838200" y="549389"/>
            <a:ext cx="10515600" cy="73264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4B8D"/>
              </a:buClr>
              <a:buSzPts val="3000"/>
              <a:buFont typeface="Arial"/>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94" name="Google Shape;94;p9"/>
          <p:cNvCxnSpPr/>
          <p:nvPr/>
        </p:nvCxnSpPr>
        <p:spPr>
          <a:xfrm>
            <a:off x="914400" y="500338"/>
            <a:ext cx="10363200" cy="0"/>
          </a:xfrm>
          <a:prstGeom prst="straightConnector1">
            <a:avLst/>
          </a:prstGeom>
          <a:noFill/>
          <a:ln w="9525" cap="flat" cmpd="sng">
            <a:solidFill>
              <a:srgbClr val="595A59"/>
            </a:solidFill>
            <a:prstDash val="solid"/>
            <a:miter lim="800000"/>
            <a:headEnd type="none" w="sm" len="sm"/>
            <a:tailEnd type="none" w="sm" len="sm"/>
          </a:ln>
        </p:spPr>
      </p:cxnSp>
      <p:cxnSp>
        <p:nvCxnSpPr>
          <p:cNvPr id="95" name="Google Shape;95;p9"/>
          <p:cNvCxnSpPr/>
          <p:nvPr/>
        </p:nvCxnSpPr>
        <p:spPr>
          <a:xfrm>
            <a:off x="3519055" y="6536988"/>
            <a:ext cx="7819327" cy="0"/>
          </a:xfrm>
          <a:prstGeom prst="straightConnector1">
            <a:avLst/>
          </a:prstGeom>
          <a:noFill/>
          <a:ln w="9525" cap="flat" cmpd="sng">
            <a:solidFill>
              <a:srgbClr val="595A59"/>
            </a:solidFill>
            <a:prstDash val="solid"/>
            <a:miter lim="800000"/>
            <a:headEnd type="none" w="sm" len="sm"/>
            <a:tailEnd type="none" w="sm" len="sm"/>
          </a:ln>
        </p:spPr>
      </p:cxnSp>
      <p:pic>
        <p:nvPicPr>
          <p:cNvPr id="96" name="Google Shape;96;p9"/>
          <p:cNvPicPr preferRelativeResize="0"/>
          <p:nvPr/>
        </p:nvPicPr>
        <p:blipFill rotWithShape="1">
          <a:blip r:embed="rId2">
            <a:alphaModFix/>
          </a:blip>
          <a:srcRect/>
          <a:stretch/>
        </p:blipFill>
        <p:spPr>
          <a:xfrm>
            <a:off x="864334" y="6513870"/>
            <a:ext cx="2560320" cy="53098"/>
          </a:xfrm>
          <a:prstGeom prst="rect">
            <a:avLst/>
          </a:prstGeom>
          <a:noFill/>
          <a:ln>
            <a:noFill/>
          </a:ln>
        </p:spPr>
      </p:pic>
      <p:sp>
        <p:nvSpPr>
          <p:cNvPr id="97" name="Google Shape;97;p9"/>
          <p:cNvSpPr txBox="1">
            <a:spLocks noGrp="1"/>
          </p:cNvSpPr>
          <p:nvPr>
            <p:ph type="body" idx="5"/>
          </p:nvPr>
        </p:nvSpPr>
        <p:spPr>
          <a:xfrm>
            <a:off x="7860271" y="6621065"/>
            <a:ext cx="3324969" cy="15044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dk1"/>
              </a:buClr>
              <a:buSzPts val="450"/>
              <a:buNone/>
              <a:defRPr sz="450">
                <a:solidFill>
                  <a:schemeClr val="dk1"/>
                </a:solidFill>
              </a:defRPr>
            </a:lvl1pPr>
            <a:lvl2pPr marL="914400" lvl="1" indent="-228600" algn="l">
              <a:lnSpc>
                <a:spcPct val="90000"/>
              </a:lnSpc>
              <a:spcBef>
                <a:spcPts val="500"/>
              </a:spcBef>
              <a:spcAft>
                <a:spcPts val="0"/>
              </a:spcAft>
              <a:buClr>
                <a:schemeClr val="dk1"/>
              </a:buClr>
              <a:buSzPts val="750"/>
              <a:buNone/>
              <a:defRPr sz="750"/>
            </a:lvl2pPr>
            <a:lvl3pPr marL="1371600" lvl="2" indent="-228600" algn="l">
              <a:lnSpc>
                <a:spcPct val="90000"/>
              </a:lnSpc>
              <a:spcBef>
                <a:spcPts val="500"/>
              </a:spcBef>
              <a:spcAft>
                <a:spcPts val="0"/>
              </a:spcAft>
              <a:buClr>
                <a:schemeClr val="dk1"/>
              </a:buClr>
              <a:buSzPts val="750"/>
              <a:buNone/>
              <a:defRPr sz="750"/>
            </a:lvl3pPr>
            <a:lvl4pPr marL="1828800" lvl="3" indent="-228600" algn="l">
              <a:lnSpc>
                <a:spcPct val="90000"/>
              </a:lnSpc>
              <a:spcBef>
                <a:spcPts val="500"/>
              </a:spcBef>
              <a:spcAft>
                <a:spcPts val="0"/>
              </a:spcAft>
              <a:buClr>
                <a:schemeClr val="dk1"/>
              </a:buClr>
              <a:buSzPts val="750"/>
              <a:buNone/>
              <a:defRPr sz="750"/>
            </a:lvl4pPr>
            <a:lvl5pPr marL="2286000" lvl="4" indent="-228600" algn="l">
              <a:lnSpc>
                <a:spcPct val="90000"/>
              </a:lnSpc>
              <a:spcBef>
                <a:spcPts val="500"/>
              </a:spcBef>
              <a:spcAft>
                <a:spcPts val="0"/>
              </a:spcAft>
              <a:buClr>
                <a:schemeClr val="dk1"/>
              </a:buClr>
              <a:buSzPts val="750"/>
              <a:buNone/>
              <a:defRPr sz="7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9"/>
          <p:cNvSpPr txBox="1"/>
          <p:nvPr/>
        </p:nvSpPr>
        <p:spPr>
          <a:xfrm>
            <a:off x="11086011" y="6603491"/>
            <a:ext cx="349637" cy="18466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600" b="0" i="0" u="none" strike="noStrike" cap="none">
                <a:solidFill>
                  <a:schemeClr val="dk1"/>
                </a:solidFill>
                <a:latin typeface="Arial"/>
                <a:ea typeface="Arial"/>
                <a:cs typeface="Arial"/>
                <a:sym typeface="Arial"/>
              </a:rPr>
              <a:t>‹#›</a:t>
            </a:fld>
            <a:endParaRPr sz="600" b="0" i="0" u="none" strike="noStrike" cap="none">
              <a:solidFill>
                <a:schemeClr val="dk1"/>
              </a:solidFill>
              <a:latin typeface="Arial"/>
              <a:ea typeface="Arial"/>
              <a:cs typeface="Arial"/>
              <a:sym typeface="Arial"/>
            </a:endParaRPr>
          </a:p>
        </p:txBody>
      </p:sp>
      <p:pic>
        <p:nvPicPr>
          <p:cNvPr id="99" name="Google Shape;99;p9"/>
          <p:cNvPicPr preferRelativeResize="0"/>
          <p:nvPr/>
        </p:nvPicPr>
        <p:blipFill rotWithShape="1">
          <a:blip r:embed="rId3">
            <a:alphaModFix/>
          </a:blip>
          <a:srcRect l="15574" r="15790" b="19869"/>
          <a:stretch/>
        </p:blipFill>
        <p:spPr>
          <a:xfrm>
            <a:off x="1486269" y="71255"/>
            <a:ext cx="283299" cy="384952"/>
          </a:xfrm>
          <a:prstGeom prst="rect">
            <a:avLst/>
          </a:prstGeom>
          <a:noFill/>
          <a:ln>
            <a:noFill/>
          </a:ln>
        </p:spPr>
      </p:pic>
      <p:pic>
        <p:nvPicPr>
          <p:cNvPr id="100" name="Google Shape;100;p9"/>
          <p:cNvPicPr preferRelativeResize="0"/>
          <p:nvPr/>
        </p:nvPicPr>
        <p:blipFill rotWithShape="1">
          <a:blip r:embed="rId4">
            <a:alphaModFix/>
          </a:blip>
          <a:srcRect l="14497" r="15924" b="12697"/>
          <a:stretch/>
        </p:blipFill>
        <p:spPr>
          <a:xfrm>
            <a:off x="881412" y="71254"/>
            <a:ext cx="409029" cy="371417"/>
          </a:xfrm>
          <a:prstGeom prst="rect">
            <a:avLst/>
          </a:prstGeom>
          <a:noFill/>
          <a:ln>
            <a:noFill/>
          </a:ln>
        </p:spPr>
      </p:pic>
      <p:pic>
        <p:nvPicPr>
          <p:cNvPr id="101" name="Google Shape;101;p9"/>
          <p:cNvPicPr preferRelativeResize="0"/>
          <p:nvPr/>
        </p:nvPicPr>
        <p:blipFill rotWithShape="1">
          <a:blip r:embed="rId5">
            <a:alphaModFix/>
          </a:blip>
          <a:srcRect/>
          <a:stretch/>
        </p:blipFill>
        <p:spPr>
          <a:xfrm>
            <a:off x="10552616" y="198076"/>
            <a:ext cx="724984" cy="12505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p10"/>
          <p:cNvSpPr txBox="1">
            <a:spLocks noGrp="1"/>
          </p:cNvSpPr>
          <p:nvPr>
            <p:ph type="title"/>
          </p:nvPr>
        </p:nvSpPr>
        <p:spPr>
          <a:xfrm>
            <a:off x="2342573" y="1903867"/>
            <a:ext cx="7494154" cy="28527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04" name="Google Shape;104;p10"/>
          <p:cNvCxnSpPr/>
          <p:nvPr/>
        </p:nvCxnSpPr>
        <p:spPr>
          <a:xfrm>
            <a:off x="3519055" y="6536988"/>
            <a:ext cx="7819327" cy="0"/>
          </a:xfrm>
          <a:prstGeom prst="straightConnector1">
            <a:avLst/>
          </a:prstGeom>
          <a:noFill/>
          <a:ln w="9525" cap="flat" cmpd="sng">
            <a:solidFill>
              <a:srgbClr val="CBCCCB"/>
            </a:solidFill>
            <a:prstDash val="solid"/>
            <a:miter lim="800000"/>
            <a:headEnd type="none" w="sm" len="sm"/>
            <a:tailEnd type="none" w="sm" len="sm"/>
          </a:ln>
        </p:spPr>
      </p:cxnSp>
      <p:cxnSp>
        <p:nvCxnSpPr>
          <p:cNvPr id="105" name="Google Shape;105;p10"/>
          <p:cNvCxnSpPr/>
          <p:nvPr/>
        </p:nvCxnSpPr>
        <p:spPr>
          <a:xfrm>
            <a:off x="914400" y="500368"/>
            <a:ext cx="10363200" cy="0"/>
          </a:xfrm>
          <a:prstGeom prst="straightConnector1">
            <a:avLst/>
          </a:prstGeom>
          <a:noFill/>
          <a:ln w="9525" cap="flat" cmpd="sng">
            <a:solidFill>
              <a:srgbClr val="CBCCCB"/>
            </a:solidFill>
            <a:prstDash val="solid"/>
            <a:miter lim="800000"/>
            <a:headEnd type="none" w="sm" len="sm"/>
            <a:tailEnd type="none" w="sm" len="sm"/>
          </a:ln>
        </p:spPr>
      </p:cxnSp>
      <p:pic>
        <p:nvPicPr>
          <p:cNvPr id="106" name="Google Shape;106;p10"/>
          <p:cNvPicPr preferRelativeResize="0"/>
          <p:nvPr/>
        </p:nvPicPr>
        <p:blipFill rotWithShape="1">
          <a:blip r:embed="rId3">
            <a:alphaModFix/>
          </a:blip>
          <a:srcRect/>
          <a:stretch/>
        </p:blipFill>
        <p:spPr>
          <a:xfrm>
            <a:off x="864335" y="6513870"/>
            <a:ext cx="2560320" cy="53098"/>
          </a:xfrm>
          <a:prstGeom prst="rect">
            <a:avLst/>
          </a:prstGeom>
          <a:noFill/>
          <a:ln>
            <a:noFill/>
          </a:ln>
        </p:spPr>
      </p:pic>
      <p:sp>
        <p:nvSpPr>
          <p:cNvPr id="107" name="Google Shape;107;p10"/>
          <p:cNvSpPr txBox="1">
            <a:spLocks noGrp="1"/>
          </p:cNvSpPr>
          <p:nvPr>
            <p:ph type="body" idx="1"/>
          </p:nvPr>
        </p:nvSpPr>
        <p:spPr>
          <a:xfrm>
            <a:off x="7860271" y="6621065"/>
            <a:ext cx="3324969" cy="15044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450"/>
              <a:buNone/>
              <a:defRPr sz="450">
                <a:solidFill>
                  <a:schemeClr val="lt1"/>
                </a:solidFill>
              </a:defRPr>
            </a:lvl1pPr>
            <a:lvl2pPr marL="914400" lvl="1" indent="-228600" algn="l">
              <a:lnSpc>
                <a:spcPct val="90000"/>
              </a:lnSpc>
              <a:spcBef>
                <a:spcPts val="500"/>
              </a:spcBef>
              <a:spcAft>
                <a:spcPts val="0"/>
              </a:spcAft>
              <a:buClr>
                <a:schemeClr val="dk1"/>
              </a:buClr>
              <a:buSzPts val="750"/>
              <a:buNone/>
              <a:defRPr sz="750"/>
            </a:lvl2pPr>
            <a:lvl3pPr marL="1371600" lvl="2" indent="-228600" algn="l">
              <a:lnSpc>
                <a:spcPct val="90000"/>
              </a:lnSpc>
              <a:spcBef>
                <a:spcPts val="500"/>
              </a:spcBef>
              <a:spcAft>
                <a:spcPts val="0"/>
              </a:spcAft>
              <a:buClr>
                <a:schemeClr val="dk1"/>
              </a:buClr>
              <a:buSzPts val="750"/>
              <a:buNone/>
              <a:defRPr sz="750"/>
            </a:lvl3pPr>
            <a:lvl4pPr marL="1828800" lvl="3" indent="-228600" algn="l">
              <a:lnSpc>
                <a:spcPct val="90000"/>
              </a:lnSpc>
              <a:spcBef>
                <a:spcPts val="500"/>
              </a:spcBef>
              <a:spcAft>
                <a:spcPts val="0"/>
              </a:spcAft>
              <a:buClr>
                <a:schemeClr val="dk1"/>
              </a:buClr>
              <a:buSzPts val="750"/>
              <a:buNone/>
              <a:defRPr sz="750"/>
            </a:lvl4pPr>
            <a:lvl5pPr marL="2286000" lvl="4" indent="-228600" algn="l">
              <a:lnSpc>
                <a:spcPct val="90000"/>
              </a:lnSpc>
              <a:spcBef>
                <a:spcPts val="500"/>
              </a:spcBef>
              <a:spcAft>
                <a:spcPts val="0"/>
              </a:spcAft>
              <a:buClr>
                <a:schemeClr val="dk1"/>
              </a:buClr>
              <a:buSzPts val="750"/>
              <a:buNone/>
              <a:defRPr sz="7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0"/>
          <p:cNvSpPr txBox="1"/>
          <p:nvPr/>
        </p:nvSpPr>
        <p:spPr>
          <a:xfrm>
            <a:off x="11086011" y="6603491"/>
            <a:ext cx="349637" cy="18466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600" b="0" i="0" u="none" strike="noStrike" cap="none">
                <a:solidFill>
                  <a:schemeClr val="lt1"/>
                </a:solidFill>
                <a:latin typeface="Arial"/>
                <a:ea typeface="Arial"/>
                <a:cs typeface="Arial"/>
                <a:sym typeface="Arial"/>
              </a:rPr>
              <a:t>‹#›</a:t>
            </a:fld>
            <a:endParaRPr sz="600" b="0" i="0" u="none" strike="noStrike" cap="none">
              <a:solidFill>
                <a:schemeClr val="lt1"/>
              </a:solidFill>
              <a:latin typeface="Arial"/>
              <a:ea typeface="Arial"/>
              <a:cs typeface="Arial"/>
              <a:sym typeface="Arial"/>
            </a:endParaRPr>
          </a:p>
        </p:txBody>
      </p:sp>
      <p:pic>
        <p:nvPicPr>
          <p:cNvPr id="109" name="Google Shape;109;p10"/>
          <p:cNvPicPr preferRelativeResize="0"/>
          <p:nvPr/>
        </p:nvPicPr>
        <p:blipFill rotWithShape="1">
          <a:blip r:embed="rId4">
            <a:alphaModFix/>
          </a:blip>
          <a:srcRect l="19015" t="1" r="21170" b="26090"/>
          <a:stretch/>
        </p:blipFill>
        <p:spPr>
          <a:xfrm>
            <a:off x="851775" y="13557"/>
            <a:ext cx="469733" cy="446110"/>
          </a:xfrm>
          <a:prstGeom prst="rect">
            <a:avLst/>
          </a:prstGeom>
          <a:noFill/>
          <a:ln>
            <a:noFill/>
          </a:ln>
        </p:spPr>
      </p:pic>
      <p:pic>
        <p:nvPicPr>
          <p:cNvPr id="110" name="Google Shape;110;p10"/>
          <p:cNvPicPr preferRelativeResize="0"/>
          <p:nvPr/>
        </p:nvPicPr>
        <p:blipFill rotWithShape="1">
          <a:blip r:embed="rId5">
            <a:alphaModFix/>
          </a:blip>
          <a:srcRect/>
          <a:stretch/>
        </p:blipFill>
        <p:spPr>
          <a:xfrm>
            <a:off x="10552616" y="199210"/>
            <a:ext cx="724984" cy="122790"/>
          </a:xfrm>
          <a:prstGeom prst="rect">
            <a:avLst/>
          </a:prstGeom>
          <a:noFill/>
          <a:ln>
            <a:noFill/>
          </a:ln>
        </p:spPr>
      </p:pic>
      <p:pic>
        <p:nvPicPr>
          <p:cNvPr id="111" name="Google Shape;111;p10"/>
          <p:cNvPicPr preferRelativeResize="0"/>
          <p:nvPr/>
        </p:nvPicPr>
        <p:blipFill rotWithShape="1">
          <a:blip r:embed="rId6">
            <a:alphaModFix/>
          </a:blip>
          <a:srcRect b="19788"/>
          <a:stretch/>
        </p:blipFill>
        <p:spPr>
          <a:xfrm>
            <a:off x="1448335" y="65003"/>
            <a:ext cx="359169" cy="39120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4B8D"/>
              </a:buClr>
              <a:buSzPts val="3000"/>
              <a:buFont typeface="Arial"/>
              <a:buNone/>
              <a:defRPr sz="3000" b="0" i="0" u="none" strike="noStrike" cap="none">
                <a:solidFill>
                  <a:srgbClr val="004B8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30200" algn="l"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
          <p:cNvSpPr txBox="1"/>
          <p:nvPr/>
        </p:nvSpPr>
        <p:spPr>
          <a:xfrm>
            <a:off x="0" y="6553308"/>
            <a:ext cx="12192000" cy="3387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US" sz="1000"/>
              <a:t>Approved for public release: distribution unlimited. Case Numbers: 2023-0698, AFRL-2023-3311.</a:t>
            </a:r>
            <a:endParaRPr sz="100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4" name="Google Shape;174;p17"/>
          <p:cNvSpPr txBox="1"/>
          <p:nvPr/>
        </p:nvSpPr>
        <p:spPr>
          <a:xfrm>
            <a:off x="0" y="6553308"/>
            <a:ext cx="12192000" cy="3387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US" sz="1000"/>
              <a:t>Approved for public release: distribution unlimited. Case Numbers: 2023-0698, AFRL-2023-3311.</a:t>
            </a:r>
            <a:endParaRPr sz="1000"/>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9"/>
        <p:cNvGrpSpPr/>
        <p:nvPr/>
      </p:nvGrpSpPr>
      <p:grpSpPr>
        <a:xfrm>
          <a:off x="0" y="0"/>
          <a:ext cx="0" cy="0"/>
          <a:chOff x="0" y="0"/>
          <a:chExt cx="0" cy="0"/>
        </a:xfrm>
      </p:grpSpPr>
      <p:sp>
        <p:nvSpPr>
          <p:cNvPr id="360" name="Google Shape;360;p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4B8D"/>
              </a:buClr>
              <a:buSzPts val="3100"/>
              <a:buFont typeface="Arial"/>
              <a:buNone/>
              <a:defRPr sz="3100" b="0" i="0" u="none" strike="noStrike" cap="none">
                <a:solidFill>
                  <a:srgbClr val="004B8D"/>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361" name="Google Shape;361;p3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90000"/>
              </a:lnSpc>
              <a:spcBef>
                <a:spcPts val="11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62" name="Google Shape;362;p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5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500"/>
              <a:buFont typeface="Calibri"/>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500"/>
              <a:buFont typeface="Calibri"/>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500"/>
              <a:buFont typeface="Calibri"/>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500"/>
              <a:buFont typeface="Calibri"/>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500"/>
              <a:buFont typeface="Calibri"/>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500"/>
              <a:buFont typeface="Calibri"/>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500"/>
              <a:buFont typeface="Calibri"/>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5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63" name="Google Shape;363;p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5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500"/>
              <a:buFont typeface="Calibri"/>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500"/>
              <a:buFont typeface="Calibri"/>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500"/>
              <a:buFont typeface="Calibri"/>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500"/>
              <a:buFont typeface="Calibri"/>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500"/>
              <a:buFont typeface="Calibri"/>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500"/>
              <a:buFont typeface="Calibri"/>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500"/>
              <a:buFont typeface="Calibri"/>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500"/>
              <a:buFont typeface="Calibri"/>
              <a:buNone/>
              <a:defRPr sz="1900" b="0" i="0" u="none" strike="noStrike" cap="none">
                <a:solidFill>
                  <a:schemeClr val="dk1"/>
                </a:solidFill>
                <a:latin typeface="Calibri"/>
                <a:ea typeface="Calibri"/>
                <a:cs typeface="Calibri"/>
                <a:sym typeface="Calibri"/>
              </a:defRPr>
            </a:lvl9pPr>
          </a:lstStyle>
          <a:p>
            <a:endParaRPr/>
          </a:p>
        </p:txBody>
      </p:sp>
      <p:sp>
        <p:nvSpPr>
          <p:cNvPr id="364" name="Google Shape;364;p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65" name="Google Shape;365;p37"/>
          <p:cNvSpPr txBox="1"/>
          <p:nvPr/>
        </p:nvSpPr>
        <p:spPr>
          <a:xfrm>
            <a:off x="0" y="6553308"/>
            <a:ext cx="12192000" cy="3387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US" sz="1000"/>
              <a:t>Approved for public release: distribution unlimited. Case Numbers: 2023-0698, AFRL-2023-3311.</a:t>
            </a:r>
            <a:endParaRPr sz="1000"/>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hyperlink" Target="https://arxiv.org/pdf/2210.09059" TargetMode="External"/><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hyperlink" Target="https://arxiv.org/pdf/2207.04117"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1.png"/><Relationship Id="rId7" Type="http://schemas.openxmlformats.org/officeDocument/2006/relationships/image" Target="../media/image64.gif"/><Relationship Id="rId12"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hyperlink" Target="https://arc.aiaa.org/doi/pdf/10.2514/1.D0255?download=true" TargetMode="External"/><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hyperlink" Target="https://arxiv.org/pdf/2209.00552" TargetMode="External"/><Relationship Id="rId7"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hyperlink" Target="https://arxiv.org/pdf/2303.15568.pdf"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11.jpg"/><Relationship Id="rId7" Type="http://schemas.openxmlformats.org/officeDocument/2006/relationships/image" Target="../media/image82.jpg"/><Relationship Id="rId12"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81.png"/><Relationship Id="rId11" Type="http://schemas.openxmlformats.org/officeDocument/2006/relationships/image" Target="../media/image86.jpg"/><Relationship Id="rId5" Type="http://schemas.openxmlformats.org/officeDocument/2006/relationships/image" Target="../media/image80.jpg"/><Relationship Id="rId10" Type="http://schemas.openxmlformats.org/officeDocument/2006/relationships/image" Target="../media/image85.png"/><Relationship Id="rId4" Type="http://schemas.openxmlformats.org/officeDocument/2006/relationships/image" Target="../media/image79.jpg"/><Relationship Id="rId9" Type="http://schemas.openxmlformats.org/officeDocument/2006/relationships/image" Target="../media/image84.jpg"/></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pdf/2110.03506.pdf"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hyperlink" Target="https://arxiv.org/pdf/2110.00447" TargetMode="External"/><Relationship Id="rId4" Type="http://schemas.openxmlformats.org/officeDocument/2006/relationships/hyperlink" Target="https://arc.aiaa.org/doi/pdf/10.2514/1.D0255?download=true"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arxiv.org/pdf/2210.09059" TargetMode="External"/><Relationship Id="rId3" Type="http://schemas.openxmlformats.org/officeDocument/2006/relationships/hyperlink" Target="https://arxiv.org/pdf/2303.15568.pdf" TargetMode="External"/><Relationship Id="rId7" Type="http://schemas.openxmlformats.org/officeDocument/2006/relationships/hyperlink" Target="https://arxiv.org/pdf/2209.01120"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arxiv.org/pdf/2207.04117" TargetMode="External"/><Relationship Id="rId5" Type="http://schemas.openxmlformats.org/officeDocument/2006/relationships/hyperlink" Target="https://arxiv.org/pdf/2308.02743.pdf" TargetMode="External"/><Relationship Id="rId10" Type="http://schemas.openxmlformats.org/officeDocument/2006/relationships/hyperlink" Target="https://arxiv.org/pdf/2110.00447" TargetMode="External"/><Relationship Id="rId4" Type="http://schemas.openxmlformats.org/officeDocument/2006/relationships/hyperlink" Target="https://arxiv.org/pdf/2302.02885" TargetMode="External"/><Relationship Id="rId9" Type="http://schemas.openxmlformats.org/officeDocument/2006/relationships/hyperlink" Target="https://arxiv.org/pdf/2209.00552"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jpg"/></Relationships>
</file>

<file path=ppt/slides/_rels/slide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hyperlink" Target="https://arxiv.org/pdf/2308.02743.pdf" TargetMode="External"/><Relationship Id="rId4" Type="http://schemas.openxmlformats.org/officeDocument/2006/relationships/hyperlink" Target="https://arxiv.org/pdf/2302.02885"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hyperlink" Target="https://arxiv.org/pdf/2110.03506.pdf" TargetMode="External"/><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s://arxiv.org/pdf/2110.03506.pdf" TargetMode="Externa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7"/>
          <p:cNvSpPr txBox="1">
            <a:spLocks noGrp="1"/>
          </p:cNvSpPr>
          <p:nvPr>
            <p:ph type="ctrTitle"/>
          </p:nvPr>
        </p:nvSpPr>
        <p:spPr>
          <a:xfrm>
            <a:off x="1010194" y="2413007"/>
            <a:ext cx="10180320" cy="17802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8F8F8"/>
              </a:buClr>
              <a:buSzPts val="5400"/>
              <a:buFont typeface="Arial"/>
              <a:buNone/>
            </a:pPr>
            <a:r>
              <a:rPr lang="en-US" sz="5400"/>
              <a:t>Safe Machine Learning-Based Aerospace Autonomy</a:t>
            </a:r>
            <a:endParaRPr/>
          </a:p>
        </p:txBody>
      </p:sp>
      <p:sp>
        <p:nvSpPr>
          <p:cNvPr id="478" name="Google Shape;478;p47"/>
          <p:cNvSpPr txBox="1">
            <a:spLocks noGrp="1"/>
          </p:cNvSpPr>
          <p:nvPr>
            <p:ph type="body" idx="1"/>
          </p:nvPr>
        </p:nvSpPr>
        <p:spPr>
          <a:xfrm>
            <a:off x="933451" y="5473588"/>
            <a:ext cx="10420200" cy="714000"/>
          </a:xfrm>
          <a:prstGeom prst="rect">
            <a:avLst/>
          </a:prstGeom>
          <a:noFill/>
          <a:ln>
            <a:noFill/>
          </a:ln>
        </p:spPr>
        <p:txBody>
          <a:bodyPr spcFirstLastPara="1" wrap="square" lIns="91425" tIns="45700" rIns="91425" bIns="45700" anchor="t" anchorCtr="0">
            <a:noAutofit/>
          </a:bodyPr>
          <a:lstStyle/>
          <a:p>
            <a:pPr marL="0" lvl="0" indent="0" algn="ctr" rtl="0">
              <a:lnSpc>
                <a:spcPct val="180000"/>
              </a:lnSpc>
              <a:spcBef>
                <a:spcPts val="0"/>
              </a:spcBef>
              <a:spcAft>
                <a:spcPts val="0"/>
              </a:spcAft>
              <a:buClr>
                <a:srgbClr val="004B8D"/>
              </a:buClr>
              <a:buSzPts val="1200"/>
              <a:buNone/>
            </a:pPr>
            <a:r>
              <a:rPr lang="en-US"/>
              <a:t>Kerianne Hobbs, Ph.D.</a:t>
            </a:r>
            <a:endParaRPr/>
          </a:p>
          <a:p>
            <a:pPr marL="0" lvl="0" indent="0" algn="ctr" rtl="0">
              <a:lnSpc>
                <a:spcPct val="180000"/>
              </a:lnSpc>
              <a:spcBef>
                <a:spcPts val="0"/>
              </a:spcBef>
              <a:spcAft>
                <a:spcPts val="0"/>
              </a:spcAft>
              <a:buClr>
                <a:srgbClr val="004B8D"/>
              </a:buClr>
              <a:buSzPts val="1200"/>
              <a:buNone/>
            </a:pPr>
            <a:r>
              <a:rPr lang="en-US"/>
              <a:t>Safe Autonomy and Space Lead, ACT3</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56"/>
          <p:cNvSpPr txBox="1"/>
          <p:nvPr/>
        </p:nvSpPr>
        <p:spPr>
          <a:xfrm>
            <a:off x="847925" y="599125"/>
            <a:ext cx="6657000" cy="637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4B8D"/>
              </a:buClr>
              <a:buSzPts val="3100"/>
              <a:buFont typeface="Arial"/>
              <a:buNone/>
            </a:pPr>
            <a:r>
              <a:rPr lang="en-US" sz="3100">
                <a:solidFill>
                  <a:srgbClr val="004B8D"/>
                </a:solidFill>
                <a:latin typeface="Arial"/>
                <a:ea typeface="Arial"/>
                <a:cs typeface="Arial"/>
                <a:sym typeface="Arial"/>
              </a:rPr>
              <a:t>Trusted Autonomy Readiness</a:t>
            </a:r>
            <a:r>
              <a:rPr lang="en-US" sz="3100">
                <a:solidFill>
                  <a:srgbClr val="004B8D"/>
                </a:solidFill>
              </a:rPr>
              <a:t> </a:t>
            </a:r>
            <a:r>
              <a:rPr lang="en-US" sz="3100">
                <a:solidFill>
                  <a:srgbClr val="004B8D"/>
                </a:solidFill>
                <a:latin typeface="Arial"/>
                <a:ea typeface="Arial"/>
                <a:cs typeface="Arial"/>
                <a:sym typeface="Arial"/>
              </a:rPr>
              <a:t>Levels</a:t>
            </a:r>
            <a:endParaRPr sz="3100">
              <a:solidFill>
                <a:srgbClr val="004B8D"/>
              </a:solidFill>
              <a:latin typeface="Arial"/>
              <a:ea typeface="Arial"/>
              <a:cs typeface="Arial"/>
              <a:sym typeface="Arial"/>
            </a:endParaRPr>
          </a:p>
        </p:txBody>
      </p:sp>
      <p:sp>
        <p:nvSpPr>
          <p:cNvPr id="754" name="Google Shape;754;p56"/>
          <p:cNvSpPr txBox="1"/>
          <p:nvPr/>
        </p:nvSpPr>
        <p:spPr>
          <a:xfrm>
            <a:off x="727600" y="1243033"/>
            <a:ext cx="6411600" cy="49323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300"/>
              </a:spcBef>
              <a:spcAft>
                <a:spcPts val="0"/>
              </a:spcAft>
              <a:buClr>
                <a:srgbClr val="000000"/>
              </a:buClr>
              <a:buSzPts val="2200"/>
              <a:buFont typeface="Arial"/>
              <a:buChar char="•"/>
            </a:pPr>
            <a:r>
              <a:rPr lang="en-US" sz="2200">
                <a:solidFill>
                  <a:srgbClr val="000000"/>
                </a:solidFill>
                <a:latin typeface="Arial"/>
                <a:ea typeface="Arial"/>
                <a:cs typeface="Arial"/>
                <a:sym typeface="Arial"/>
              </a:rPr>
              <a:t>Active Partner in the NRO/NASA/</a:t>
            </a:r>
            <a:r>
              <a:rPr lang="en-US" sz="2200"/>
              <a:t>DA</a:t>
            </a:r>
            <a:r>
              <a:rPr lang="en-US" sz="2200">
                <a:solidFill>
                  <a:srgbClr val="000000"/>
                </a:solidFill>
                <a:latin typeface="Arial"/>
                <a:ea typeface="Arial"/>
                <a:cs typeface="Arial"/>
                <a:sym typeface="Arial"/>
              </a:rPr>
              <a:t>F Space Trusted Autonomy group under the Space Science and Technology Partnership forum</a:t>
            </a:r>
            <a:endParaRPr sz="2200">
              <a:solidFill>
                <a:srgbClr val="000000"/>
              </a:solidFill>
              <a:latin typeface="Arial"/>
              <a:ea typeface="Arial"/>
              <a:cs typeface="Arial"/>
              <a:sym typeface="Arial"/>
            </a:endParaRPr>
          </a:p>
          <a:p>
            <a:pPr marL="457200" marR="0" lvl="0" indent="-355600" algn="l" rtl="0">
              <a:spcBef>
                <a:spcPts val="300"/>
              </a:spcBef>
              <a:spcAft>
                <a:spcPts val="0"/>
              </a:spcAft>
              <a:buClr>
                <a:srgbClr val="000000"/>
              </a:buClr>
              <a:buSzPts val="2200"/>
              <a:buFont typeface="Arial"/>
              <a:buChar char="•"/>
            </a:pPr>
            <a:r>
              <a:rPr lang="en-US" sz="2200">
                <a:solidFill>
                  <a:srgbClr val="000000"/>
                </a:solidFill>
                <a:latin typeface="Arial"/>
                <a:ea typeface="Arial"/>
                <a:cs typeface="Arial"/>
                <a:sym typeface="Arial"/>
              </a:rPr>
              <a:t>Defin</a:t>
            </a:r>
            <a:r>
              <a:rPr lang="en-US" sz="2200">
                <a:solidFill>
                  <a:schemeClr val="dk1"/>
                </a:solidFill>
                <a:latin typeface="Arial"/>
                <a:ea typeface="Arial"/>
                <a:cs typeface="Arial"/>
                <a:sym typeface="Arial"/>
              </a:rPr>
              <a:t>ed</a:t>
            </a:r>
            <a:r>
              <a:rPr lang="en-US" sz="2200">
                <a:solidFill>
                  <a:srgbClr val="000000"/>
                </a:solidFill>
                <a:latin typeface="Arial"/>
                <a:ea typeface="Arial"/>
                <a:cs typeface="Arial"/>
                <a:sym typeface="Arial"/>
              </a:rPr>
              <a:t> </a:t>
            </a:r>
            <a:r>
              <a:rPr lang="en-US" sz="2200" b="1" i="1">
                <a:solidFill>
                  <a:schemeClr val="accent3"/>
                </a:solidFill>
                <a:latin typeface="Arial"/>
                <a:ea typeface="Arial"/>
                <a:cs typeface="Arial"/>
                <a:sym typeface="Arial"/>
              </a:rPr>
              <a:t>Space Trusted Autonomy Readiness (STAR) Levels</a:t>
            </a:r>
            <a:endParaRPr sz="2200" b="1" i="1">
              <a:solidFill>
                <a:schemeClr val="accent3"/>
              </a:solidFill>
              <a:latin typeface="Arial"/>
              <a:ea typeface="Arial"/>
              <a:cs typeface="Arial"/>
              <a:sym typeface="Arial"/>
            </a:endParaRPr>
          </a:p>
          <a:p>
            <a:pPr marL="914400" marR="0" lvl="1" indent="-336550" algn="l" rtl="0">
              <a:spcBef>
                <a:spcPts val="300"/>
              </a:spcBef>
              <a:spcAft>
                <a:spcPts val="0"/>
              </a:spcAft>
              <a:buClr>
                <a:srgbClr val="000000"/>
              </a:buClr>
              <a:buSzPts val="1900"/>
              <a:buFont typeface="Arial"/>
              <a:buChar char="•"/>
            </a:pPr>
            <a:r>
              <a:rPr lang="en-US" sz="1900" b="0" i="0" u="none" strike="noStrike" cap="none">
                <a:solidFill>
                  <a:schemeClr val="dk1"/>
                </a:solidFill>
                <a:latin typeface="Arial"/>
                <a:ea typeface="Arial"/>
                <a:cs typeface="Arial"/>
                <a:sym typeface="Arial"/>
              </a:rPr>
              <a:t>Defines </a:t>
            </a:r>
            <a:r>
              <a:rPr lang="en-US" sz="1900" b="1" i="0" u="none" strike="noStrike" cap="none">
                <a:solidFill>
                  <a:schemeClr val="accent3"/>
                </a:solidFill>
                <a:latin typeface="Arial"/>
                <a:ea typeface="Arial"/>
                <a:cs typeface="Arial"/>
                <a:sym typeface="Arial"/>
              </a:rPr>
              <a:t>capability </a:t>
            </a:r>
            <a:r>
              <a:rPr lang="en-US" sz="1900" b="0" i="0" u="none" strike="noStrike" cap="none">
                <a:solidFill>
                  <a:schemeClr val="dk1"/>
                </a:solidFill>
                <a:latin typeface="Arial"/>
                <a:ea typeface="Arial"/>
                <a:cs typeface="Arial"/>
                <a:sym typeface="Arial"/>
              </a:rPr>
              <a:t>and </a:t>
            </a:r>
            <a:r>
              <a:rPr lang="en-US" sz="1900" b="1" i="0" u="none" strike="noStrike" cap="none">
                <a:solidFill>
                  <a:schemeClr val="accent3"/>
                </a:solidFill>
                <a:latin typeface="Arial"/>
                <a:ea typeface="Arial"/>
                <a:cs typeface="Arial"/>
                <a:sym typeface="Arial"/>
              </a:rPr>
              <a:t>trust </a:t>
            </a:r>
            <a:r>
              <a:rPr lang="en-US" sz="1900" b="0" i="0" u="none" strike="noStrike" cap="none">
                <a:solidFill>
                  <a:schemeClr val="dk1"/>
                </a:solidFill>
                <a:latin typeface="Arial"/>
                <a:ea typeface="Arial"/>
                <a:cs typeface="Arial"/>
                <a:sym typeface="Arial"/>
              </a:rPr>
              <a:t>levels</a:t>
            </a:r>
            <a:endParaRPr sz="1900" b="0" i="0" u="none" strike="noStrike" cap="none">
              <a:solidFill>
                <a:schemeClr val="dk1"/>
              </a:solidFill>
              <a:latin typeface="Arial"/>
              <a:ea typeface="Arial"/>
              <a:cs typeface="Arial"/>
              <a:sym typeface="Arial"/>
            </a:endParaRPr>
          </a:p>
          <a:p>
            <a:pPr marL="914400" marR="0" lvl="1" indent="-336550" algn="l" rtl="0">
              <a:spcBef>
                <a:spcPts val="300"/>
              </a:spcBef>
              <a:spcAft>
                <a:spcPts val="0"/>
              </a:spcAft>
              <a:buClr>
                <a:srgbClr val="000000"/>
              </a:buClr>
              <a:buSzPts val="1900"/>
              <a:buFont typeface="Arial"/>
              <a:buChar char="•"/>
            </a:pPr>
            <a:r>
              <a:rPr lang="en-US" sz="1900" b="0" i="0" u="none" strike="noStrike" cap="none">
                <a:solidFill>
                  <a:schemeClr val="dk1"/>
                </a:solidFill>
                <a:latin typeface="Arial"/>
                <a:ea typeface="Arial"/>
                <a:cs typeface="Arial"/>
                <a:sym typeface="Arial"/>
              </a:rPr>
              <a:t>Includes background on trust in automation research</a:t>
            </a:r>
            <a:endParaRPr sz="1900" b="0" i="0" u="none" strike="noStrike" cap="none">
              <a:solidFill>
                <a:schemeClr val="dk1"/>
              </a:solidFill>
              <a:latin typeface="Arial"/>
              <a:ea typeface="Arial"/>
              <a:cs typeface="Arial"/>
              <a:sym typeface="Arial"/>
            </a:endParaRPr>
          </a:p>
          <a:p>
            <a:pPr marL="914400" marR="0" lvl="1" indent="-336550" algn="l" rtl="0">
              <a:spcBef>
                <a:spcPts val="300"/>
              </a:spcBef>
              <a:spcAft>
                <a:spcPts val="0"/>
              </a:spcAft>
              <a:buClr>
                <a:srgbClr val="000000"/>
              </a:buClr>
              <a:buSzPts val="1900"/>
              <a:buFont typeface="Arial"/>
              <a:buChar char="•"/>
            </a:pPr>
            <a:r>
              <a:rPr lang="en-US" sz="1900" b="1" i="0" u="none" strike="noStrike" cap="none">
                <a:solidFill>
                  <a:schemeClr val="accent3"/>
                </a:solidFill>
                <a:latin typeface="Arial"/>
                <a:ea typeface="Arial"/>
                <a:cs typeface="Arial"/>
                <a:sym typeface="Arial"/>
              </a:rPr>
              <a:t>Consistent with other forms of readiness levels</a:t>
            </a:r>
            <a:r>
              <a:rPr lang="en-US" sz="1900" b="0" i="0" u="none" strike="noStrike" cap="none">
                <a:solidFill>
                  <a:schemeClr val="dk1"/>
                </a:solidFill>
                <a:latin typeface="Arial"/>
                <a:ea typeface="Arial"/>
                <a:cs typeface="Arial"/>
                <a:sym typeface="Arial"/>
              </a:rPr>
              <a:t>: original TRLs, algorithm RLs, manufacturing RL, commercialization RL, data RL, machine learning RL, etc.</a:t>
            </a:r>
            <a:endParaRPr sz="1900" b="0" i="0" u="none" strike="noStrike" cap="none">
              <a:solidFill>
                <a:schemeClr val="dk1"/>
              </a:solidFill>
              <a:latin typeface="Arial"/>
              <a:ea typeface="Arial"/>
              <a:cs typeface="Arial"/>
              <a:sym typeface="Arial"/>
            </a:endParaRPr>
          </a:p>
        </p:txBody>
      </p:sp>
      <p:sp>
        <p:nvSpPr>
          <p:cNvPr id="755" name="Google Shape;755;p56"/>
          <p:cNvSpPr txBox="1"/>
          <p:nvPr/>
        </p:nvSpPr>
        <p:spPr>
          <a:xfrm>
            <a:off x="679425" y="5623525"/>
            <a:ext cx="11215500" cy="861900"/>
          </a:xfrm>
          <a:prstGeom prst="rect">
            <a:avLst/>
          </a:prstGeom>
          <a:noFill/>
          <a:ln>
            <a:noFill/>
          </a:ln>
        </p:spPr>
        <p:txBody>
          <a:bodyPr spcFirstLastPara="1" wrap="square" lIns="91425" tIns="45700" rIns="91425" bIns="45700" anchor="t" anchorCtr="0">
            <a:spAutoFit/>
          </a:bodyPr>
          <a:lstStyle/>
          <a:p>
            <a:pPr marL="457200" marR="533400" lvl="0" indent="-292100" algn="l" rtl="0">
              <a:spcBef>
                <a:spcPts val="0"/>
              </a:spcBef>
              <a:spcAft>
                <a:spcPts val="0"/>
              </a:spcAft>
              <a:buSzPts val="1000"/>
              <a:buFont typeface="Calibri"/>
              <a:buAutoNum type="arabicPeriod"/>
            </a:pPr>
            <a:r>
              <a:rPr lang="en-US" sz="1000">
                <a:solidFill>
                  <a:schemeClr val="dk1"/>
                </a:solidFill>
              </a:rPr>
              <a:t>[Accepted] </a:t>
            </a:r>
            <a:r>
              <a:rPr lang="en-US" sz="1000" b="1">
                <a:solidFill>
                  <a:schemeClr val="dk1"/>
                </a:solidFill>
              </a:rPr>
              <a:t>Kerianne Hobbs</a:t>
            </a:r>
            <a:r>
              <a:rPr lang="en-US" sz="1000">
                <a:solidFill>
                  <a:schemeClr val="dk1"/>
                </a:solidFill>
              </a:rPr>
              <a:t>, Bernard Li, “Safety, Trust, and Ethics Considerations for Human-AI Teaming in Aerospace Control,” AIAA SciTech, 8–12 January 2024, Orlando, FL.</a:t>
            </a:r>
            <a:endParaRPr sz="1000">
              <a:solidFill>
                <a:schemeClr val="dk1"/>
              </a:solidFill>
            </a:endParaRPr>
          </a:p>
          <a:p>
            <a:pPr marL="457200" marR="533400" lvl="0" indent="-292100" algn="l" rtl="0">
              <a:spcBef>
                <a:spcPts val="0"/>
              </a:spcBef>
              <a:spcAft>
                <a:spcPts val="0"/>
              </a:spcAft>
              <a:buSzPts val="1000"/>
              <a:buFont typeface="Calibri"/>
              <a:buAutoNum type="arabicPeriod"/>
            </a:pPr>
            <a:r>
              <a:rPr lang="en-US" sz="1000" b="1">
                <a:solidFill>
                  <a:schemeClr val="dk1"/>
                </a:solidFill>
              </a:rPr>
              <a:t>Kerianne L. Hobbs</a:t>
            </a:r>
            <a:r>
              <a:rPr lang="en-US" sz="1000">
                <a:solidFill>
                  <a:schemeClr val="dk1"/>
                </a:solidFill>
              </a:rPr>
              <a:t>, Joseph B. Lyons, Martin S. Feather, Benjamin P Bycroft, Sean Phillips, Michelle Simon, Mark Harter, Kenneth Costello, Yuri Gawdiak, Stephen Paine, “Space Trusted Autonomy Readiness Levels,” IEEE Aerospace, Big Sky, MT, March 4-11, 2023. Preprint: </a:t>
            </a:r>
            <a:r>
              <a:rPr lang="en-US" sz="1000" u="sng">
                <a:solidFill>
                  <a:schemeClr val="dk1"/>
                </a:solidFill>
                <a:hlinkClick r:id="rId3">
                  <a:extLst>
                    <a:ext uri="{A12FA001-AC4F-418D-AE19-62706E023703}">
                      <ahyp:hlinkClr xmlns:ahyp="http://schemas.microsoft.com/office/drawing/2018/hyperlinkcolor" val="tx"/>
                    </a:ext>
                  </a:extLst>
                </a:hlinkClick>
              </a:rPr>
              <a:t>https://arxiv.org/pdf/2210.09059</a:t>
            </a:r>
            <a:endParaRPr sz="1000">
              <a:solidFill>
                <a:schemeClr val="dk1"/>
              </a:solidFill>
            </a:endParaRPr>
          </a:p>
          <a:p>
            <a:pPr marL="457200" marR="533400" lvl="0" indent="-292100" algn="l" rtl="0">
              <a:spcBef>
                <a:spcPts val="0"/>
              </a:spcBef>
              <a:spcAft>
                <a:spcPts val="0"/>
              </a:spcAft>
              <a:buClr>
                <a:schemeClr val="dk1"/>
              </a:buClr>
              <a:buSzPts val="1000"/>
              <a:buFont typeface="Calibri"/>
              <a:buAutoNum type="arabicPeriod"/>
            </a:pPr>
            <a:r>
              <a:rPr lang="en-US" sz="1000">
                <a:solidFill>
                  <a:schemeClr val="dk1"/>
                </a:solidFill>
              </a:rPr>
              <a:t>[Submitted] Joseph B. Lyons, </a:t>
            </a:r>
            <a:r>
              <a:rPr lang="en-US" sz="1000" b="1">
                <a:solidFill>
                  <a:schemeClr val="dk1"/>
                </a:solidFill>
              </a:rPr>
              <a:t>Kerianne Hobbs</a:t>
            </a:r>
            <a:r>
              <a:rPr lang="en-US" sz="1000">
                <a:solidFill>
                  <a:schemeClr val="dk1"/>
                </a:solidFill>
              </a:rPr>
              <a:t>, Steve Rogers, Scott H. Clouse, “Responsible (Use of) AI,” in Understanding the Role of Humanity in Responsible Deployment of Intelligent Technologies in Socio-technical Ecosystems, Special Issue of Frontiers in Neuroergonomics, 2023.  </a:t>
            </a:r>
            <a:endParaRPr sz="1000"/>
          </a:p>
        </p:txBody>
      </p:sp>
      <p:pic>
        <p:nvPicPr>
          <p:cNvPr id="756" name="Google Shape;756;p56"/>
          <p:cNvPicPr preferRelativeResize="0"/>
          <p:nvPr/>
        </p:nvPicPr>
        <p:blipFill rotWithShape="1">
          <a:blip r:embed="rId4">
            <a:alphaModFix/>
          </a:blip>
          <a:srcRect/>
          <a:stretch/>
        </p:blipFill>
        <p:spPr>
          <a:xfrm>
            <a:off x="7647325" y="565900"/>
            <a:ext cx="3660301" cy="3423004"/>
          </a:xfrm>
          <a:prstGeom prst="rect">
            <a:avLst/>
          </a:prstGeom>
          <a:noFill/>
          <a:ln>
            <a:noFill/>
          </a:ln>
        </p:spPr>
      </p:pic>
      <p:pic>
        <p:nvPicPr>
          <p:cNvPr id="757" name="Google Shape;757;p56"/>
          <p:cNvPicPr preferRelativeResize="0"/>
          <p:nvPr/>
        </p:nvPicPr>
        <p:blipFill rotWithShape="1">
          <a:blip r:embed="rId5">
            <a:alphaModFix/>
          </a:blip>
          <a:srcRect/>
          <a:stretch/>
        </p:blipFill>
        <p:spPr>
          <a:xfrm>
            <a:off x="9160980" y="3939623"/>
            <a:ext cx="948772" cy="797620"/>
          </a:xfrm>
          <a:prstGeom prst="rect">
            <a:avLst/>
          </a:prstGeom>
          <a:noFill/>
          <a:ln>
            <a:noFill/>
          </a:ln>
        </p:spPr>
      </p:pic>
      <p:pic>
        <p:nvPicPr>
          <p:cNvPr id="758" name="Google Shape;758;p56"/>
          <p:cNvPicPr preferRelativeResize="0"/>
          <p:nvPr/>
        </p:nvPicPr>
        <p:blipFill rotWithShape="1">
          <a:blip r:embed="rId6">
            <a:alphaModFix/>
          </a:blip>
          <a:srcRect/>
          <a:stretch/>
        </p:blipFill>
        <p:spPr>
          <a:xfrm>
            <a:off x="7647332" y="3996358"/>
            <a:ext cx="695322" cy="695322"/>
          </a:xfrm>
          <a:prstGeom prst="rect">
            <a:avLst/>
          </a:prstGeom>
          <a:noFill/>
          <a:ln>
            <a:noFill/>
          </a:ln>
        </p:spPr>
      </p:pic>
      <p:pic>
        <p:nvPicPr>
          <p:cNvPr id="759" name="Google Shape;759;p56"/>
          <p:cNvPicPr preferRelativeResize="0"/>
          <p:nvPr/>
        </p:nvPicPr>
        <p:blipFill rotWithShape="1">
          <a:blip r:embed="rId7">
            <a:alphaModFix/>
          </a:blip>
          <a:srcRect/>
          <a:stretch/>
        </p:blipFill>
        <p:spPr>
          <a:xfrm>
            <a:off x="8406433" y="3986834"/>
            <a:ext cx="695326" cy="695326"/>
          </a:xfrm>
          <a:prstGeom prst="rect">
            <a:avLst/>
          </a:prstGeom>
          <a:noFill/>
          <a:ln>
            <a:noFill/>
          </a:ln>
        </p:spPr>
      </p:pic>
      <p:pic>
        <p:nvPicPr>
          <p:cNvPr id="760" name="Google Shape;760;p56"/>
          <p:cNvPicPr preferRelativeResize="0"/>
          <p:nvPr/>
        </p:nvPicPr>
        <p:blipFill rotWithShape="1">
          <a:blip r:embed="rId8">
            <a:alphaModFix/>
          </a:blip>
          <a:srcRect/>
          <a:stretch/>
        </p:blipFill>
        <p:spPr>
          <a:xfrm>
            <a:off x="10828683" y="3983934"/>
            <a:ext cx="601730" cy="781881"/>
          </a:xfrm>
          <a:prstGeom prst="rect">
            <a:avLst/>
          </a:prstGeom>
          <a:noFill/>
          <a:ln>
            <a:noFill/>
          </a:ln>
        </p:spPr>
      </p:pic>
      <p:pic>
        <p:nvPicPr>
          <p:cNvPr id="761" name="Google Shape;761;p56"/>
          <p:cNvPicPr preferRelativeResize="0"/>
          <p:nvPr/>
        </p:nvPicPr>
        <p:blipFill rotWithShape="1">
          <a:blip r:embed="rId9">
            <a:alphaModFix/>
          </a:blip>
          <a:srcRect/>
          <a:stretch/>
        </p:blipFill>
        <p:spPr>
          <a:xfrm>
            <a:off x="10024028" y="4014165"/>
            <a:ext cx="800100" cy="723075"/>
          </a:xfrm>
          <a:prstGeom prst="rect">
            <a:avLst/>
          </a:prstGeom>
          <a:noFill/>
          <a:ln>
            <a:noFill/>
          </a:ln>
        </p:spPr>
      </p:pic>
      <p:pic>
        <p:nvPicPr>
          <p:cNvPr id="762" name="Google Shape;762;p56"/>
          <p:cNvPicPr preferRelativeResize="0"/>
          <p:nvPr/>
        </p:nvPicPr>
        <p:blipFill rotWithShape="1">
          <a:blip r:embed="rId10">
            <a:alphaModFix/>
          </a:blip>
          <a:srcRect/>
          <a:stretch/>
        </p:blipFill>
        <p:spPr>
          <a:xfrm>
            <a:off x="7668867" y="4766640"/>
            <a:ext cx="553280" cy="550381"/>
          </a:xfrm>
          <a:prstGeom prst="rect">
            <a:avLst/>
          </a:prstGeom>
          <a:noFill/>
          <a:ln>
            <a:noFill/>
          </a:ln>
        </p:spPr>
      </p:pic>
      <p:pic>
        <p:nvPicPr>
          <p:cNvPr id="763" name="Google Shape;763;p56"/>
          <p:cNvPicPr preferRelativeResize="0"/>
          <p:nvPr/>
        </p:nvPicPr>
        <p:blipFill rotWithShape="1">
          <a:blip r:embed="rId11">
            <a:alphaModFix/>
          </a:blip>
          <a:srcRect/>
          <a:stretch/>
        </p:blipFill>
        <p:spPr>
          <a:xfrm>
            <a:off x="10740474" y="4962525"/>
            <a:ext cx="604214" cy="280781"/>
          </a:xfrm>
          <a:prstGeom prst="rect">
            <a:avLst/>
          </a:prstGeom>
          <a:noFill/>
          <a:ln>
            <a:noFill/>
          </a:ln>
        </p:spPr>
      </p:pic>
      <p:pic>
        <p:nvPicPr>
          <p:cNvPr id="764" name="Google Shape;764;p56"/>
          <p:cNvPicPr preferRelativeResize="0"/>
          <p:nvPr/>
        </p:nvPicPr>
        <p:blipFill rotWithShape="1">
          <a:blip r:embed="rId12">
            <a:alphaModFix/>
          </a:blip>
          <a:srcRect/>
          <a:stretch/>
        </p:blipFill>
        <p:spPr>
          <a:xfrm>
            <a:off x="8358810" y="4926496"/>
            <a:ext cx="1435619" cy="347042"/>
          </a:xfrm>
          <a:prstGeom prst="rect">
            <a:avLst/>
          </a:prstGeom>
          <a:noFill/>
          <a:ln>
            <a:noFill/>
          </a:ln>
        </p:spPr>
      </p:pic>
      <p:pic>
        <p:nvPicPr>
          <p:cNvPr id="765" name="Google Shape;765;p56"/>
          <p:cNvPicPr preferRelativeResize="0"/>
          <p:nvPr/>
        </p:nvPicPr>
        <p:blipFill rotWithShape="1">
          <a:blip r:embed="rId13">
            <a:alphaModFix/>
          </a:blip>
          <a:srcRect/>
          <a:stretch/>
        </p:blipFill>
        <p:spPr>
          <a:xfrm>
            <a:off x="9767268" y="4923597"/>
            <a:ext cx="1000125" cy="295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57"/>
          <p:cNvSpPr txBox="1"/>
          <p:nvPr/>
        </p:nvSpPr>
        <p:spPr>
          <a:xfrm>
            <a:off x="847925" y="599125"/>
            <a:ext cx="7958700" cy="637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4B8D"/>
              </a:buClr>
              <a:buSzPts val="3100"/>
              <a:buFont typeface="Arial"/>
              <a:buNone/>
            </a:pPr>
            <a:r>
              <a:rPr lang="en-US" sz="3100">
                <a:solidFill>
                  <a:srgbClr val="004B8D"/>
                </a:solidFill>
              </a:rPr>
              <a:t>Safe Reinforcement Learning with Rigor</a:t>
            </a:r>
            <a:endParaRPr sz="3100">
              <a:solidFill>
                <a:srgbClr val="004B8D"/>
              </a:solidFill>
              <a:latin typeface="Arial"/>
              <a:ea typeface="Arial"/>
              <a:cs typeface="Arial"/>
              <a:sym typeface="Arial"/>
            </a:endParaRPr>
          </a:p>
        </p:txBody>
      </p:sp>
      <p:sp>
        <p:nvSpPr>
          <p:cNvPr id="772" name="Google Shape;772;p57"/>
          <p:cNvSpPr txBox="1"/>
          <p:nvPr/>
        </p:nvSpPr>
        <p:spPr>
          <a:xfrm>
            <a:off x="727600" y="1395425"/>
            <a:ext cx="6243300" cy="4932300"/>
          </a:xfrm>
          <a:prstGeom prst="rect">
            <a:avLst/>
          </a:prstGeom>
          <a:noFill/>
          <a:ln>
            <a:noFill/>
          </a:ln>
        </p:spPr>
        <p:txBody>
          <a:bodyPr spcFirstLastPara="1" wrap="square" lIns="91425" tIns="45700" rIns="91425" bIns="45700" anchor="t" anchorCtr="0">
            <a:noAutofit/>
          </a:bodyPr>
          <a:lstStyle/>
          <a:p>
            <a:pPr marL="609600" lvl="0" indent="-444500" algn="l" rtl="0">
              <a:lnSpc>
                <a:spcPct val="115000"/>
              </a:lnSpc>
              <a:spcBef>
                <a:spcPts val="0"/>
              </a:spcBef>
              <a:spcAft>
                <a:spcPts val="0"/>
              </a:spcAft>
              <a:buClr>
                <a:schemeClr val="dk1"/>
              </a:buClr>
              <a:buSzPts val="2200"/>
              <a:buChar char="•"/>
            </a:pPr>
            <a:r>
              <a:rPr lang="en-US" sz="2200" b="1">
                <a:solidFill>
                  <a:schemeClr val="dk1"/>
                </a:solidFill>
              </a:rPr>
              <a:t>Repeatability</a:t>
            </a:r>
            <a:r>
              <a:rPr lang="en-US" sz="2200">
                <a:solidFill>
                  <a:schemeClr val="dk1"/>
                </a:solidFill>
              </a:rPr>
              <a:t>: Analyze results over multiple (10+) random seeds, with representative metric (interquartile mean)</a:t>
            </a:r>
            <a:endParaRPr sz="2200">
              <a:solidFill>
                <a:schemeClr val="dk1"/>
              </a:solidFill>
            </a:endParaRPr>
          </a:p>
          <a:p>
            <a:pPr marL="609600" lvl="0" indent="-444500" algn="l" rtl="0">
              <a:lnSpc>
                <a:spcPct val="115000"/>
              </a:lnSpc>
              <a:spcBef>
                <a:spcPts val="0"/>
              </a:spcBef>
              <a:spcAft>
                <a:spcPts val="0"/>
              </a:spcAft>
              <a:buClr>
                <a:schemeClr val="dk1"/>
              </a:buClr>
              <a:buSzPts val="2200"/>
              <a:buChar char="•"/>
            </a:pPr>
            <a:r>
              <a:rPr lang="en-US" sz="2200">
                <a:solidFill>
                  <a:schemeClr val="dk1"/>
                </a:solidFill>
              </a:rPr>
              <a:t>To RTA or not to RTA?</a:t>
            </a:r>
            <a:endParaRPr sz="2200">
              <a:solidFill>
                <a:schemeClr val="dk1"/>
              </a:solidFill>
            </a:endParaRPr>
          </a:p>
          <a:p>
            <a:pPr marL="1219200" lvl="1" indent="-419100" algn="l" rtl="0">
              <a:lnSpc>
                <a:spcPct val="115000"/>
              </a:lnSpc>
              <a:spcBef>
                <a:spcPts val="0"/>
              </a:spcBef>
              <a:spcAft>
                <a:spcPts val="0"/>
              </a:spcAft>
              <a:buClr>
                <a:schemeClr val="dk1"/>
              </a:buClr>
              <a:buSzPts val="1800"/>
              <a:buChar char="•"/>
            </a:pPr>
            <a:r>
              <a:rPr lang="en-US" sz="1800">
                <a:solidFill>
                  <a:schemeClr val="dk1"/>
                </a:solidFill>
              </a:rPr>
              <a:t>Do agents learn to become dependent on RTA?</a:t>
            </a:r>
            <a:endParaRPr sz="1800">
              <a:solidFill>
                <a:schemeClr val="dk1"/>
              </a:solidFill>
            </a:endParaRPr>
          </a:p>
          <a:p>
            <a:pPr marL="1219200" lvl="1" indent="-419100" algn="l" rtl="0">
              <a:lnSpc>
                <a:spcPct val="115000"/>
              </a:lnSpc>
              <a:spcBef>
                <a:spcPts val="0"/>
              </a:spcBef>
              <a:spcAft>
                <a:spcPts val="0"/>
              </a:spcAft>
              <a:buClr>
                <a:schemeClr val="dk1"/>
              </a:buClr>
              <a:buSzPts val="1800"/>
              <a:buChar char="•"/>
            </a:pPr>
            <a:r>
              <a:rPr lang="en-US" sz="1800">
                <a:solidFill>
                  <a:schemeClr val="dk1"/>
                </a:solidFill>
              </a:rPr>
              <a:t>Which RTA configuration is most effective?</a:t>
            </a:r>
            <a:endParaRPr sz="1800">
              <a:solidFill>
                <a:schemeClr val="dk1"/>
              </a:solidFill>
            </a:endParaRPr>
          </a:p>
          <a:p>
            <a:pPr marL="1219200" lvl="1" indent="-419100" algn="l" rtl="0">
              <a:lnSpc>
                <a:spcPct val="115000"/>
              </a:lnSpc>
              <a:spcBef>
                <a:spcPts val="0"/>
              </a:spcBef>
              <a:spcAft>
                <a:spcPts val="0"/>
              </a:spcAft>
              <a:buClr>
                <a:schemeClr val="dk1"/>
              </a:buClr>
              <a:buSzPts val="1800"/>
              <a:buChar char="•"/>
            </a:pPr>
            <a:r>
              <a:rPr lang="en-US" sz="1800">
                <a:solidFill>
                  <a:schemeClr val="dk1"/>
                </a:solidFill>
              </a:rPr>
              <a:t>Which RTA approach is most effective?</a:t>
            </a:r>
            <a:endParaRPr sz="1800">
              <a:solidFill>
                <a:schemeClr val="dk1"/>
              </a:solidFill>
            </a:endParaRPr>
          </a:p>
          <a:p>
            <a:pPr marL="1219200" lvl="1" indent="-419100" algn="l" rtl="0">
              <a:lnSpc>
                <a:spcPct val="115000"/>
              </a:lnSpc>
              <a:spcBef>
                <a:spcPts val="0"/>
              </a:spcBef>
              <a:spcAft>
                <a:spcPts val="0"/>
              </a:spcAft>
              <a:buClr>
                <a:schemeClr val="dk1"/>
              </a:buClr>
              <a:buSzPts val="1800"/>
              <a:buChar char="•"/>
            </a:pPr>
            <a:r>
              <a:rPr lang="en-US" sz="1800">
                <a:solidFill>
                  <a:schemeClr val="dk1"/>
                </a:solidFill>
              </a:rPr>
              <a:t>Which RL Algorithm works better with RTA, off-policy (SAC) or on-policy (PPO)?</a:t>
            </a:r>
            <a:endParaRPr sz="1800">
              <a:solidFill>
                <a:schemeClr val="dk1"/>
              </a:solidFill>
            </a:endParaRPr>
          </a:p>
          <a:p>
            <a:pPr marL="1219200" lvl="1" indent="-419100" algn="l" rtl="0">
              <a:lnSpc>
                <a:spcPct val="115000"/>
              </a:lnSpc>
              <a:spcBef>
                <a:spcPts val="0"/>
              </a:spcBef>
              <a:spcAft>
                <a:spcPts val="0"/>
              </a:spcAft>
              <a:buClr>
                <a:schemeClr val="dk1"/>
              </a:buClr>
              <a:buSzPts val="1800"/>
              <a:buChar char="•"/>
            </a:pPr>
            <a:r>
              <a:rPr lang="en-US" sz="1800">
                <a:solidFill>
                  <a:schemeClr val="dk1"/>
                </a:solidFill>
              </a:rPr>
              <a:t>Which is more important, Reward Shaping or Safe Exploration?</a:t>
            </a:r>
            <a:endParaRPr sz="2700">
              <a:solidFill>
                <a:schemeClr val="dk1"/>
              </a:solidFill>
            </a:endParaRPr>
          </a:p>
        </p:txBody>
      </p:sp>
      <p:pic>
        <p:nvPicPr>
          <p:cNvPr id="773" name="Google Shape;773;p57"/>
          <p:cNvPicPr preferRelativeResize="0"/>
          <p:nvPr/>
        </p:nvPicPr>
        <p:blipFill rotWithShape="1">
          <a:blip r:embed="rId3">
            <a:alphaModFix/>
          </a:blip>
          <a:srcRect/>
          <a:stretch/>
        </p:blipFill>
        <p:spPr>
          <a:xfrm>
            <a:off x="6970920" y="1236625"/>
            <a:ext cx="4239199" cy="4307425"/>
          </a:xfrm>
          <a:prstGeom prst="rect">
            <a:avLst/>
          </a:prstGeom>
          <a:noFill/>
          <a:ln>
            <a:noFill/>
          </a:ln>
        </p:spPr>
      </p:pic>
      <p:sp>
        <p:nvSpPr>
          <p:cNvPr id="774" name="Google Shape;774;p57"/>
          <p:cNvSpPr txBox="1"/>
          <p:nvPr/>
        </p:nvSpPr>
        <p:spPr>
          <a:xfrm>
            <a:off x="880000" y="5959850"/>
            <a:ext cx="11091300" cy="492600"/>
          </a:xfrm>
          <a:prstGeom prst="rect">
            <a:avLst/>
          </a:prstGeom>
          <a:noFill/>
          <a:ln>
            <a:noFill/>
          </a:ln>
        </p:spPr>
        <p:txBody>
          <a:bodyPr spcFirstLastPara="1" wrap="square" lIns="91425" tIns="91425" rIns="91425" bIns="91425" anchor="t" anchorCtr="0">
            <a:spAutoFit/>
          </a:bodyPr>
          <a:lstStyle/>
          <a:p>
            <a:pPr marL="0" marR="533400" lvl="0" indent="0" algn="l" rtl="0">
              <a:lnSpc>
                <a:spcPct val="100000"/>
              </a:lnSpc>
              <a:spcBef>
                <a:spcPts val="0"/>
              </a:spcBef>
              <a:spcAft>
                <a:spcPts val="0"/>
              </a:spcAft>
              <a:buClr>
                <a:srgbClr val="000000"/>
              </a:buClr>
              <a:buSzPts val="1000"/>
              <a:buFont typeface="Arial"/>
              <a:buNone/>
            </a:pPr>
            <a:r>
              <a:rPr lang="en-US" sz="1000" i="0" u="none" strike="noStrike" cap="none">
                <a:solidFill>
                  <a:srgbClr val="000000"/>
                </a:solidFill>
              </a:rPr>
              <a:t>Nathaniel Hamilton, Kyle Dunlap, Taylor T Johnson, </a:t>
            </a:r>
            <a:r>
              <a:rPr lang="en-US" sz="1000" b="1" i="0" u="none" strike="noStrike" cap="none">
                <a:solidFill>
                  <a:srgbClr val="000000"/>
                </a:solidFill>
              </a:rPr>
              <a:t>Kerianne Hobbs</a:t>
            </a:r>
            <a:r>
              <a:rPr lang="en-US" sz="1000" i="0" u="none" strike="noStrike" cap="none">
                <a:solidFill>
                  <a:srgbClr val="000000"/>
                </a:solidFill>
              </a:rPr>
              <a:t>, “Ablation Study of How Run Time Assurance Impacts the Training and Performance of Reinforcement Learning Agents,” IEEE Space Mission Challenges for Information Technology, Caltech, Pasadena, CA, USA - 18-21 July 2023. Preprint: </a:t>
            </a:r>
            <a:r>
              <a:rPr lang="en-US" sz="1000" i="0" u="sng" strike="noStrike" cap="none">
                <a:solidFill>
                  <a:srgbClr val="000000"/>
                </a:solidFill>
                <a:hlinkClick r:id="rId4">
                  <a:extLst>
                    <a:ext uri="{A12FA001-AC4F-418D-AE19-62706E023703}">
                      <ahyp:hlinkClr xmlns:ahyp="http://schemas.microsoft.com/office/drawing/2018/hyperlinkcolor" val="tx"/>
                    </a:ext>
                  </a:extLst>
                </a:hlinkClick>
              </a:rPr>
              <a:t>https://arxiv.org/pdf/2207.04117</a:t>
            </a:r>
            <a:r>
              <a:rPr lang="en-US" sz="1000" i="0" u="none" strike="noStrike" cap="none">
                <a:solidFill>
                  <a:srgbClr val="000000"/>
                </a:solidFill>
              </a:rPr>
              <a:t>  </a:t>
            </a:r>
            <a:r>
              <a:rPr lang="en-US" sz="1000" b="1"/>
              <a:t>Best Paper Award</a:t>
            </a:r>
            <a:endParaRPr sz="1000" b="1" i="0" u="none" strike="noStrike" cap="none">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Google Shape;779;p58"/>
          <p:cNvPicPr preferRelativeResize="0"/>
          <p:nvPr/>
        </p:nvPicPr>
        <p:blipFill rotWithShape="1">
          <a:blip r:embed="rId3">
            <a:alphaModFix/>
          </a:blip>
          <a:srcRect/>
          <a:stretch/>
        </p:blipFill>
        <p:spPr>
          <a:xfrm>
            <a:off x="887588" y="4211950"/>
            <a:ext cx="4849425" cy="1367925"/>
          </a:xfrm>
          <a:prstGeom prst="rect">
            <a:avLst/>
          </a:prstGeom>
          <a:noFill/>
          <a:ln>
            <a:noFill/>
          </a:ln>
        </p:spPr>
      </p:pic>
      <p:sp>
        <p:nvSpPr>
          <p:cNvPr id="780" name="Google Shape;780;p58"/>
          <p:cNvSpPr/>
          <p:nvPr/>
        </p:nvSpPr>
        <p:spPr>
          <a:xfrm>
            <a:off x="800486" y="3475438"/>
            <a:ext cx="4886400" cy="2503500"/>
          </a:xfrm>
          <a:prstGeom prst="rect">
            <a:avLst/>
          </a:prstGeom>
          <a:solidFill>
            <a:srgbClr val="FFFFFF">
              <a:alpha val="73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1" name="Google Shape;781;p58"/>
          <p:cNvPicPr preferRelativeResize="0"/>
          <p:nvPr/>
        </p:nvPicPr>
        <p:blipFill rotWithShape="1">
          <a:blip r:embed="rId4">
            <a:alphaModFix/>
          </a:blip>
          <a:srcRect/>
          <a:stretch/>
        </p:blipFill>
        <p:spPr>
          <a:xfrm>
            <a:off x="927700" y="3371438"/>
            <a:ext cx="4787299" cy="2472301"/>
          </a:xfrm>
          <a:prstGeom prst="rect">
            <a:avLst/>
          </a:prstGeom>
          <a:noFill/>
          <a:ln>
            <a:noFill/>
          </a:ln>
        </p:spPr>
      </p:pic>
      <p:sp>
        <p:nvSpPr>
          <p:cNvPr id="782" name="Google Shape;782;p58"/>
          <p:cNvSpPr txBox="1"/>
          <p:nvPr/>
        </p:nvSpPr>
        <p:spPr>
          <a:xfrm>
            <a:off x="838200" y="5937775"/>
            <a:ext cx="10515600" cy="554100"/>
          </a:xfrm>
          <a:prstGeom prst="rect">
            <a:avLst/>
          </a:prstGeom>
          <a:noFill/>
          <a:ln>
            <a:noFill/>
          </a:ln>
        </p:spPr>
        <p:txBody>
          <a:bodyPr spcFirstLastPara="1" wrap="square" lIns="121900" tIns="121900" rIns="121900" bIns="121900" anchor="t" anchorCtr="0">
            <a:spAutoFit/>
          </a:bodyPr>
          <a:lstStyle/>
          <a:p>
            <a:pPr marL="0" marR="400050" lvl="0" indent="0" algn="l" rtl="0">
              <a:spcBef>
                <a:spcPts val="0"/>
              </a:spcBef>
              <a:spcAft>
                <a:spcPts val="0"/>
              </a:spcAft>
              <a:buNone/>
            </a:pPr>
            <a:r>
              <a:rPr lang="en-US" sz="1000">
                <a:solidFill>
                  <a:schemeClr val="dk1"/>
                </a:solidFill>
              </a:rPr>
              <a:t>Manzanas Lopez, D., Johnson, T., Tran, H. D., Bak, S., Chen, X., &amp; </a:t>
            </a:r>
            <a:r>
              <a:rPr lang="en-US" sz="1000" b="1">
                <a:solidFill>
                  <a:schemeClr val="dk1"/>
                </a:solidFill>
              </a:rPr>
              <a:t>Hobbs, K. L.</a:t>
            </a:r>
            <a:r>
              <a:rPr lang="en-US" sz="1000">
                <a:solidFill>
                  <a:schemeClr val="dk1"/>
                </a:solidFill>
              </a:rPr>
              <a:t>, “Evaluation of Neural Network Verification Methods for Air to Air Collision Avoidance,” </a:t>
            </a:r>
            <a:r>
              <a:rPr lang="en-US" sz="1000" i="1">
                <a:solidFill>
                  <a:schemeClr val="dk1"/>
                </a:solidFill>
              </a:rPr>
              <a:t>AIAA Journal of Air Transportation Systems</a:t>
            </a:r>
            <a:r>
              <a:rPr lang="en-US" sz="1000">
                <a:solidFill>
                  <a:schemeClr val="dk1"/>
                </a:solidFill>
              </a:rPr>
              <a:t>, January–March 2023. </a:t>
            </a:r>
            <a:r>
              <a:rPr lang="en-US" sz="1000" u="sng">
                <a:solidFill>
                  <a:schemeClr val="dk1"/>
                </a:solidFill>
                <a:hlinkClick r:id="rId5">
                  <a:extLst>
                    <a:ext uri="{A12FA001-AC4F-418D-AE19-62706E023703}">
                      <ahyp:hlinkClr xmlns:ahyp="http://schemas.microsoft.com/office/drawing/2018/hyperlinkcolor" val="tx"/>
                    </a:ext>
                  </a:extLst>
                </a:hlinkClick>
              </a:rPr>
              <a:t>https://arc.aiaa.org/doi/pdf/10.2514/1.D0255?download=true</a:t>
            </a:r>
            <a:r>
              <a:rPr lang="en-US" sz="1000">
                <a:solidFill>
                  <a:schemeClr val="dk1"/>
                </a:solidFill>
              </a:rPr>
              <a:t> </a:t>
            </a:r>
            <a:endParaRPr sz="1000" b="0" i="0" u="none" strike="noStrike" cap="none">
              <a:solidFill>
                <a:schemeClr val="dk1"/>
              </a:solidFill>
              <a:latin typeface="Arial"/>
              <a:ea typeface="Arial"/>
              <a:cs typeface="Arial"/>
              <a:sym typeface="Arial"/>
            </a:endParaRPr>
          </a:p>
        </p:txBody>
      </p:sp>
      <p:pic>
        <p:nvPicPr>
          <p:cNvPr id="783" name="Google Shape;783;p58"/>
          <p:cNvPicPr preferRelativeResize="0"/>
          <p:nvPr/>
        </p:nvPicPr>
        <p:blipFill>
          <a:blip r:embed="rId6">
            <a:alphaModFix/>
          </a:blip>
          <a:stretch>
            <a:fillRect/>
          </a:stretch>
        </p:blipFill>
        <p:spPr>
          <a:xfrm>
            <a:off x="6155401" y="3399075"/>
            <a:ext cx="2633674" cy="2369894"/>
          </a:xfrm>
          <a:prstGeom prst="rect">
            <a:avLst/>
          </a:prstGeom>
          <a:noFill/>
          <a:ln>
            <a:noFill/>
          </a:ln>
        </p:spPr>
      </p:pic>
      <p:pic>
        <p:nvPicPr>
          <p:cNvPr id="784" name="Google Shape;784;p58"/>
          <p:cNvPicPr preferRelativeResize="0"/>
          <p:nvPr/>
        </p:nvPicPr>
        <p:blipFill rotWithShape="1">
          <a:blip r:embed="rId7">
            <a:alphaModFix/>
          </a:blip>
          <a:srcRect l="37191" t="6969" r="5217" b="27951"/>
          <a:stretch/>
        </p:blipFill>
        <p:spPr>
          <a:xfrm>
            <a:off x="9015725" y="3433256"/>
            <a:ext cx="2099099" cy="2301545"/>
          </a:xfrm>
          <a:prstGeom prst="rect">
            <a:avLst/>
          </a:prstGeom>
          <a:noFill/>
          <a:ln>
            <a:noFill/>
          </a:ln>
        </p:spPr>
      </p:pic>
      <p:sp>
        <p:nvSpPr>
          <p:cNvPr id="785" name="Google Shape;785;p58"/>
          <p:cNvSpPr txBox="1"/>
          <p:nvPr/>
        </p:nvSpPr>
        <p:spPr>
          <a:xfrm>
            <a:off x="847925" y="599125"/>
            <a:ext cx="10338300" cy="637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4B8D"/>
              </a:buClr>
              <a:buSzPts val="3100"/>
              <a:buFont typeface="Arial"/>
              <a:buNone/>
            </a:pPr>
            <a:r>
              <a:rPr lang="en-US" sz="3100">
                <a:solidFill>
                  <a:srgbClr val="004B8D"/>
                </a:solidFill>
              </a:rPr>
              <a:t>Neural Network Control System Verification</a:t>
            </a:r>
            <a:endParaRPr sz="3100">
              <a:solidFill>
                <a:srgbClr val="004B8D"/>
              </a:solidFill>
              <a:latin typeface="Arial"/>
              <a:ea typeface="Arial"/>
              <a:cs typeface="Arial"/>
              <a:sym typeface="Arial"/>
            </a:endParaRPr>
          </a:p>
        </p:txBody>
      </p:sp>
      <p:pic>
        <p:nvPicPr>
          <p:cNvPr id="786" name="Google Shape;786;p58"/>
          <p:cNvPicPr preferRelativeResize="0"/>
          <p:nvPr/>
        </p:nvPicPr>
        <p:blipFill rotWithShape="1">
          <a:blip r:embed="rId8">
            <a:alphaModFix/>
          </a:blip>
          <a:srcRect l="13312" t="16204" r="11004" b="11163"/>
          <a:stretch/>
        </p:blipFill>
        <p:spPr>
          <a:xfrm>
            <a:off x="6833845" y="2208730"/>
            <a:ext cx="1074193" cy="769143"/>
          </a:xfrm>
          <a:prstGeom prst="rect">
            <a:avLst/>
          </a:prstGeom>
          <a:noFill/>
          <a:ln>
            <a:noFill/>
          </a:ln>
        </p:spPr>
      </p:pic>
      <p:pic>
        <p:nvPicPr>
          <p:cNvPr id="787" name="Google Shape;787;p58"/>
          <p:cNvPicPr preferRelativeResize="0"/>
          <p:nvPr/>
        </p:nvPicPr>
        <p:blipFill rotWithShape="1">
          <a:blip r:embed="rId9">
            <a:alphaModFix/>
          </a:blip>
          <a:srcRect/>
          <a:stretch/>
        </p:blipFill>
        <p:spPr>
          <a:xfrm>
            <a:off x="8641575" y="2119783"/>
            <a:ext cx="769145" cy="769143"/>
          </a:xfrm>
          <a:prstGeom prst="rect">
            <a:avLst/>
          </a:prstGeom>
          <a:noFill/>
          <a:ln>
            <a:noFill/>
          </a:ln>
        </p:spPr>
      </p:pic>
      <p:pic>
        <p:nvPicPr>
          <p:cNvPr id="788" name="Google Shape;788;p58"/>
          <p:cNvPicPr preferRelativeResize="0"/>
          <p:nvPr/>
        </p:nvPicPr>
        <p:blipFill rotWithShape="1">
          <a:blip r:embed="rId10">
            <a:alphaModFix/>
          </a:blip>
          <a:srcRect/>
          <a:stretch/>
        </p:blipFill>
        <p:spPr>
          <a:xfrm>
            <a:off x="7633655" y="1642625"/>
            <a:ext cx="931270" cy="769143"/>
          </a:xfrm>
          <a:prstGeom prst="rect">
            <a:avLst/>
          </a:prstGeom>
          <a:noFill/>
          <a:ln>
            <a:noFill/>
          </a:ln>
        </p:spPr>
      </p:pic>
      <p:pic>
        <p:nvPicPr>
          <p:cNvPr id="789" name="Google Shape;789;p58"/>
          <p:cNvPicPr preferRelativeResize="0"/>
          <p:nvPr/>
        </p:nvPicPr>
        <p:blipFill rotWithShape="1">
          <a:blip r:embed="rId11">
            <a:alphaModFix/>
          </a:blip>
          <a:srcRect l="26207" t="4881" r="27530" b="9634"/>
          <a:stretch/>
        </p:blipFill>
        <p:spPr>
          <a:xfrm>
            <a:off x="6279541" y="1609949"/>
            <a:ext cx="769163" cy="795990"/>
          </a:xfrm>
          <a:prstGeom prst="rect">
            <a:avLst/>
          </a:prstGeom>
          <a:noFill/>
          <a:ln>
            <a:noFill/>
          </a:ln>
        </p:spPr>
      </p:pic>
      <p:pic>
        <p:nvPicPr>
          <p:cNvPr id="790" name="Google Shape;790;p58"/>
          <p:cNvPicPr preferRelativeResize="0"/>
          <p:nvPr/>
        </p:nvPicPr>
        <p:blipFill rotWithShape="1">
          <a:blip r:embed="rId12">
            <a:alphaModFix/>
          </a:blip>
          <a:srcRect/>
          <a:stretch/>
        </p:blipFill>
        <p:spPr>
          <a:xfrm>
            <a:off x="10186044" y="1932264"/>
            <a:ext cx="1040834" cy="1040828"/>
          </a:xfrm>
          <a:prstGeom prst="rect">
            <a:avLst/>
          </a:prstGeom>
          <a:noFill/>
          <a:ln>
            <a:noFill/>
          </a:ln>
        </p:spPr>
      </p:pic>
      <p:pic>
        <p:nvPicPr>
          <p:cNvPr id="791" name="Google Shape;791;p58"/>
          <p:cNvPicPr preferRelativeResize="0"/>
          <p:nvPr/>
        </p:nvPicPr>
        <p:blipFill rotWithShape="1">
          <a:blip r:embed="rId13">
            <a:alphaModFix/>
          </a:blip>
          <a:srcRect/>
          <a:stretch/>
        </p:blipFill>
        <p:spPr>
          <a:xfrm>
            <a:off x="9386517" y="1620863"/>
            <a:ext cx="812686" cy="812666"/>
          </a:xfrm>
          <a:prstGeom prst="rect">
            <a:avLst/>
          </a:prstGeom>
          <a:noFill/>
          <a:ln>
            <a:noFill/>
          </a:ln>
        </p:spPr>
      </p:pic>
      <p:sp>
        <p:nvSpPr>
          <p:cNvPr id="792" name="Google Shape;792;p58"/>
          <p:cNvSpPr txBox="1"/>
          <p:nvPr/>
        </p:nvSpPr>
        <p:spPr>
          <a:xfrm>
            <a:off x="659000" y="1518350"/>
            <a:ext cx="5620500" cy="1266600"/>
          </a:xfrm>
          <a:prstGeom prst="rect">
            <a:avLst/>
          </a:prstGeom>
          <a:noFill/>
          <a:ln>
            <a:noFill/>
          </a:ln>
        </p:spPr>
        <p:txBody>
          <a:bodyPr spcFirstLastPara="1" wrap="square" lIns="91425" tIns="91425" rIns="91425" bIns="91425" anchor="t" anchorCtr="0">
            <a:noAutofit/>
          </a:bodyPr>
          <a:lstStyle/>
          <a:p>
            <a:pPr marL="457200" lvl="0" indent="-387350" algn="l" rtl="0">
              <a:lnSpc>
                <a:spcPct val="115000"/>
              </a:lnSpc>
              <a:spcBef>
                <a:spcPts val="0"/>
              </a:spcBef>
              <a:spcAft>
                <a:spcPts val="0"/>
              </a:spcAft>
              <a:buClr>
                <a:srgbClr val="595959"/>
              </a:buClr>
              <a:buSzPts val="2500"/>
              <a:buFont typeface="Arial"/>
              <a:buChar char="●"/>
            </a:pPr>
            <a:r>
              <a:rPr lang="en-US" sz="2500" b="1">
                <a:solidFill>
                  <a:srgbClr val="595959"/>
                </a:solidFill>
              </a:rPr>
              <a:t>Safety</a:t>
            </a:r>
            <a:r>
              <a:rPr lang="en-US" sz="2500">
                <a:solidFill>
                  <a:srgbClr val="595959"/>
                </a:solidFill>
              </a:rPr>
              <a:t>: nothing bad ever happens</a:t>
            </a:r>
            <a:endParaRPr sz="2500">
              <a:solidFill>
                <a:srgbClr val="595959"/>
              </a:solidFill>
            </a:endParaRPr>
          </a:p>
          <a:p>
            <a:pPr marL="457200" lvl="0" indent="-387350" algn="l" rtl="0">
              <a:lnSpc>
                <a:spcPct val="115000"/>
              </a:lnSpc>
              <a:spcBef>
                <a:spcPts val="0"/>
              </a:spcBef>
              <a:spcAft>
                <a:spcPts val="0"/>
              </a:spcAft>
              <a:buClr>
                <a:srgbClr val="595959"/>
              </a:buClr>
              <a:buSzPts val="2500"/>
              <a:buFont typeface="Arial"/>
              <a:buChar char="●"/>
            </a:pPr>
            <a:r>
              <a:rPr lang="en-US" sz="2500" b="1">
                <a:solidFill>
                  <a:srgbClr val="595959"/>
                </a:solidFill>
              </a:rPr>
              <a:t>Liveness</a:t>
            </a:r>
            <a:r>
              <a:rPr lang="en-US" sz="2500">
                <a:solidFill>
                  <a:srgbClr val="595959"/>
                </a:solidFill>
              </a:rPr>
              <a:t>: something good eventually happens</a:t>
            </a:r>
            <a:endParaRPr sz="2500">
              <a:solidFill>
                <a:srgbClr val="59595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59"/>
          <p:cNvSpPr txBox="1"/>
          <p:nvPr/>
        </p:nvSpPr>
        <p:spPr>
          <a:xfrm>
            <a:off x="838200" y="6019800"/>
            <a:ext cx="10569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b="1">
                <a:solidFill>
                  <a:schemeClr val="dk1"/>
                </a:solidFill>
              </a:rPr>
              <a:t>Kerianne L. Hobbs, </a:t>
            </a:r>
            <a:r>
              <a:rPr lang="en-US" sz="1000">
                <a:solidFill>
                  <a:schemeClr val="dk1"/>
                </a:solidFill>
              </a:rPr>
              <a:t>Benjamin K. Heiner, Lillian Busse, Kyle Dunlap, Jonathan Rowanhill, Ashlie B. Hocking, and Aditya Zutshi, “Systems Theoretic Process Analysis of a Run Time Assured Neural Network Control System” AIAA SciTech 2023, National Harbor, MD. Preprint: </a:t>
            </a:r>
            <a:r>
              <a:rPr lang="en-US" sz="1000" u="sng">
                <a:solidFill>
                  <a:schemeClr val="dk1"/>
                </a:solidFill>
                <a:hlinkClick r:id="rId3">
                  <a:extLst>
                    <a:ext uri="{A12FA001-AC4F-418D-AE19-62706E023703}">
                      <ahyp:hlinkClr xmlns:ahyp="http://schemas.microsoft.com/office/drawing/2018/hyperlinkcolor" val="tx"/>
                    </a:ext>
                  </a:extLst>
                </a:hlinkClick>
              </a:rPr>
              <a:t>https://arxiv.org/pdf/2209.00552</a:t>
            </a:r>
            <a:r>
              <a:rPr lang="en-US" sz="1000">
                <a:solidFill>
                  <a:schemeClr val="dk1"/>
                </a:solidFill>
              </a:rPr>
              <a:t>    </a:t>
            </a:r>
            <a:endParaRPr sz="1000">
              <a:solidFill>
                <a:schemeClr val="dk1"/>
              </a:solidFill>
            </a:endParaRPr>
          </a:p>
        </p:txBody>
      </p:sp>
      <p:pic>
        <p:nvPicPr>
          <p:cNvPr id="799" name="Google Shape;799;p59"/>
          <p:cNvPicPr preferRelativeResize="0"/>
          <p:nvPr/>
        </p:nvPicPr>
        <p:blipFill>
          <a:blip r:embed="rId4">
            <a:alphaModFix/>
          </a:blip>
          <a:stretch>
            <a:fillRect/>
          </a:stretch>
        </p:blipFill>
        <p:spPr>
          <a:xfrm>
            <a:off x="898200" y="4640250"/>
            <a:ext cx="6550249" cy="1085750"/>
          </a:xfrm>
          <a:prstGeom prst="rect">
            <a:avLst/>
          </a:prstGeom>
          <a:noFill/>
          <a:ln>
            <a:noFill/>
          </a:ln>
        </p:spPr>
      </p:pic>
      <p:sp>
        <p:nvSpPr>
          <p:cNvPr id="800" name="Google Shape;800;p59"/>
          <p:cNvSpPr txBox="1"/>
          <p:nvPr/>
        </p:nvSpPr>
        <p:spPr>
          <a:xfrm>
            <a:off x="7442625" y="5322975"/>
            <a:ext cx="4097400" cy="836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100" b="1">
                <a:solidFill>
                  <a:srgbClr val="000000"/>
                </a:solidFill>
              </a:rPr>
              <a:t>Flight Test </a:t>
            </a:r>
            <a:r>
              <a:rPr lang="en-US" sz="1100" b="1"/>
              <a:t>Control Structure Block Diagram</a:t>
            </a:r>
            <a:endParaRPr sz="1100" b="1"/>
          </a:p>
          <a:p>
            <a:pPr marL="0" lvl="0" indent="0" algn="ctr" rtl="0">
              <a:lnSpc>
                <a:spcPct val="115000"/>
              </a:lnSpc>
              <a:spcBef>
                <a:spcPts val="0"/>
              </a:spcBef>
              <a:spcAft>
                <a:spcPts val="0"/>
              </a:spcAft>
              <a:buNone/>
            </a:pPr>
            <a:r>
              <a:rPr lang="en-US" sz="900" b="1">
                <a:solidFill>
                  <a:schemeClr val="dk1"/>
                </a:solidFill>
              </a:rPr>
              <a:t>(NNCS = Neural Network Control System, RTA = Run Time Assurance, CS = Control Selector, EPM = Envelope Protection Monitor, VSS = CS+EPM = Variable Stability System)</a:t>
            </a:r>
            <a:endParaRPr/>
          </a:p>
        </p:txBody>
      </p:sp>
      <p:sp>
        <p:nvSpPr>
          <p:cNvPr id="801" name="Google Shape;801;p59"/>
          <p:cNvSpPr txBox="1"/>
          <p:nvPr/>
        </p:nvSpPr>
        <p:spPr>
          <a:xfrm>
            <a:off x="838200" y="599125"/>
            <a:ext cx="6838800" cy="1368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3000">
                <a:solidFill>
                  <a:srgbClr val="004B8D"/>
                </a:solidFill>
              </a:rPr>
              <a:t>Hazard Analysis: Run Time Assured Neural Network Control (Systems Theoretic Process Analysis)</a:t>
            </a:r>
            <a:endParaRPr sz="3000">
              <a:solidFill>
                <a:srgbClr val="004B8D"/>
              </a:solidFill>
            </a:endParaRPr>
          </a:p>
        </p:txBody>
      </p:sp>
      <p:pic>
        <p:nvPicPr>
          <p:cNvPr id="802" name="Google Shape;802;p59"/>
          <p:cNvPicPr preferRelativeResize="0"/>
          <p:nvPr/>
        </p:nvPicPr>
        <p:blipFill rotWithShape="1">
          <a:blip r:embed="rId5">
            <a:alphaModFix/>
          </a:blip>
          <a:srcRect/>
          <a:stretch/>
        </p:blipFill>
        <p:spPr>
          <a:xfrm>
            <a:off x="4202875" y="2109675"/>
            <a:ext cx="2838250" cy="2614724"/>
          </a:xfrm>
          <a:prstGeom prst="rect">
            <a:avLst/>
          </a:prstGeom>
          <a:noFill/>
          <a:ln>
            <a:noFill/>
          </a:ln>
        </p:spPr>
      </p:pic>
      <p:pic>
        <p:nvPicPr>
          <p:cNvPr id="803" name="Google Shape;803;p59"/>
          <p:cNvPicPr preferRelativeResize="0"/>
          <p:nvPr/>
        </p:nvPicPr>
        <p:blipFill>
          <a:blip r:embed="rId6">
            <a:alphaModFix/>
          </a:blip>
          <a:stretch>
            <a:fillRect/>
          </a:stretch>
        </p:blipFill>
        <p:spPr>
          <a:xfrm>
            <a:off x="7524600" y="599125"/>
            <a:ext cx="4022246" cy="4713375"/>
          </a:xfrm>
          <a:prstGeom prst="rect">
            <a:avLst/>
          </a:prstGeom>
          <a:noFill/>
          <a:ln>
            <a:noFill/>
          </a:ln>
        </p:spPr>
      </p:pic>
      <p:pic>
        <p:nvPicPr>
          <p:cNvPr id="804" name="Google Shape;804;p59"/>
          <p:cNvPicPr preferRelativeResize="0"/>
          <p:nvPr/>
        </p:nvPicPr>
        <p:blipFill>
          <a:blip r:embed="rId7">
            <a:alphaModFix/>
          </a:blip>
          <a:stretch>
            <a:fillRect/>
          </a:stretch>
        </p:blipFill>
        <p:spPr>
          <a:xfrm>
            <a:off x="898200" y="2735037"/>
            <a:ext cx="3152275" cy="16144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60"/>
          <p:cNvSpPr txBox="1">
            <a:spLocks noGrp="1"/>
          </p:cNvSpPr>
          <p:nvPr>
            <p:ph type="title"/>
          </p:nvPr>
        </p:nvSpPr>
        <p:spPr>
          <a:xfrm>
            <a:off x="838200" y="599120"/>
            <a:ext cx="10515600" cy="637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Assurance Case</a:t>
            </a:r>
            <a:endParaRPr/>
          </a:p>
        </p:txBody>
      </p:sp>
      <p:pic>
        <p:nvPicPr>
          <p:cNvPr id="811" name="Google Shape;811;p60"/>
          <p:cNvPicPr preferRelativeResize="0"/>
          <p:nvPr/>
        </p:nvPicPr>
        <p:blipFill rotWithShape="1">
          <a:blip r:embed="rId3">
            <a:alphaModFix/>
          </a:blip>
          <a:srcRect/>
          <a:stretch/>
        </p:blipFill>
        <p:spPr>
          <a:xfrm>
            <a:off x="7608663" y="4385483"/>
            <a:ext cx="2043632" cy="935637"/>
          </a:xfrm>
          <a:prstGeom prst="rect">
            <a:avLst/>
          </a:prstGeom>
          <a:noFill/>
          <a:ln>
            <a:noFill/>
          </a:ln>
        </p:spPr>
      </p:pic>
      <p:pic>
        <p:nvPicPr>
          <p:cNvPr id="812" name="Google Shape;812;p60"/>
          <p:cNvPicPr preferRelativeResize="0"/>
          <p:nvPr/>
        </p:nvPicPr>
        <p:blipFill rotWithShape="1">
          <a:blip r:embed="rId4">
            <a:alphaModFix/>
          </a:blip>
          <a:srcRect t="26231" b="24415"/>
          <a:stretch/>
        </p:blipFill>
        <p:spPr>
          <a:xfrm>
            <a:off x="9265032" y="5173276"/>
            <a:ext cx="1798923" cy="508169"/>
          </a:xfrm>
          <a:prstGeom prst="rect">
            <a:avLst/>
          </a:prstGeom>
          <a:noFill/>
          <a:ln>
            <a:noFill/>
          </a:ln>
        </p:spPr>
      </p:pic>
      <p:pic>
        <p:nvPicPr>
          <p:cNvPr id="813" name="Google Shape;813;p60"/>
          <p:cNvPicPr preferRelativeResize="0"/>
          <p:nvPr/>
        </p:nvPicPr>
        <p:blipFill rotWithShape="1">
          <a:blip r:embed="rId5">
            <a:alphaModFix/>
          </a:blip>
          <a:srcRect/>
          <a:stretch/>
        </p:blipFill>
        <p:spPr>
          <a:xfrm>
            <a:off x="9768899" y="3479100"/>
            <a:ext cx="1331475" cy="1331475"/>
          </a:xfrm>
          <a:prstGeom prst="rect">
            <a:avLst/>
          </a:prstGeom>
          <a:noFill/>
          <a:ln>
            <a:noFill/>
          </a:ln>
        </p:spPr>
      </p:pic>
      <p:pic>
        <p:nvPicPr>
          <p:cNvPr id="814" name="Google Shape;814;p60"/>
          <p:cNvPicPr preferRelativeResize="0"/>
          <p:nvPr/>
        </p:nvPicPr>
        <p:blipFill rotWithShape="1">
          <a:blip r:embed="rId6">
            <a:alphaModFix/>
          </a:blip>
          <a:srcRect/>
          <a:stretch/>
        </p:blipFill>
        <p:spPr>
          <a:xfrm>
            <a:off x="7942425" y="599125"/>
            <a:ext cx="2941850" cy="3620299"/>
          </a:xfrm>
          <a:prstGeom prst="rect">
            <a:avLst/>
          </a:prstGeom>
          <a:noFill/>
          <a:ln>
            <a:noFill/>
          </a:ln>
        </p:spPr>
      </p:pic>
      <p:sp>
        <p:nvSpPr>
          <p:cNvPr id="815" name="Google Shape;815;p60"/>
          <p:cNvSpPr txBox="1">
            <a:spLocks noGrp="1"/>
          </p:cNvSpPr>
          <p:nvPr>
            <p:ph type="body" idx="1"/>
          </p:nvPr>
        </p:nvSpPr>
        <p:spPr>
          <a:xfrm>
            <a:off x="838200" y="1335425"/>
            <a:ext cx="6201900" cy="4442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a:t>Structured assurance arguments</a:t>
            </a:r>
            <a:endParaRPr sz="2400"/>
          </a:p>
          <a:p>
            <a:pPr marL="0" lvl="0" indent="0" algn="l" rtl="0">
              <a:spcBef>
                <a:spcPts val="1000"/>
              </a:spcBef>
              <a:spcAft>
                <a:spcPts val="0"/>
              </a:spcAft>
              <a:buNone/>
            </a:pPr>
            <a:r>
              <a:rPr lang="en-US" sz="2400" b="1"/>
              <a:t>Defense</a:t>
            </a:r>
            <a:r>
              <a:rPr lang="en-US" sz="2400"/>
              <a:t>: Argue system is safe using goal structured notation, inductive reasoning</a:t>
            </a:r>
            <a:endParaRPr sz="2400"/>
          </a:p>
          <a:p>
            <a:pPr marL="0" lvl="0" indent="0" algn="l" rtl="0">
              <a:spcBef>
                <a:spcPts val="1000"/>
              </a:spcBef>
              <a:spcAft>
                <a:spcPts val="0"/>
              </a:spcAft>
              <a:buNone/>
            </a:pPr>
            <a:r>
              <a:rPr lang="en-US" sz="2400" b="1"/>
              <a:t>Prosecution</a:t>
            </a:r>
            <a:r>
              <a:rPr lang="en-US" sz="2400"/>
              <a:t>: Apply defeasible logic to argue system is unsafe</a:t>
            </a:r>
            <a:endParaRPr sz="2400"/>
          </a:p>
          <a:p>
            <a:pPr marL="0" lvl="0" indent="0" algn="l" rtl="0">
              <a:spcBef>
                <a:spcPts val="1000"/>
              </a:spcBef>
              <a:spcAft>
                <a:spcPts val="0"/>
              </a:spcAft>
              <a:buNone/>
            </a:pPr>
            <a:r>
              <a:rPr lang="en-US" sz="2400" b="1"/>
              <a:t>Juror</a:t>
            </a:r>
            <a:r>
              <a:rPr lang="en-US" sz="2400"/>
              <a:t>: Does the certification authority agree with the defense in light of the prosecution?</a:t>
            </a:r>
            <a:endParaRPr sz="2400"/>
          </a:p>
          <a:p>
            <a:pPr marL="0" lvl="0" indent="0" algn="l" rtl="0">
              <a:spcBef>
                <a:spcPts val="1000"/>
              </a:spcBef>
              <a:spcAft>
                <a:spcPts val="0"/>
              </a:spcAft>
              <a:buNone/>
            </a:pPr>
            <a:r>
              <a:rPr lang="en-US" sz="2400"/>
              <a:t>In process, discover necessary design elements and verification evidence to assure safety</a:t>
            </a:r>
            <a:endParaRPr sz="2400"/>
          </a:p>
        </p:txBody>
      </p:sp>
      <p:sp>
        <p:nvSpPr>
          <p:cNvPr id="816" name="Google Shape;816;p60"/>
          <p:cNvSpPr txBox="1"/>
          <p:nvPr/>
        </p:nvSpPr>
        <p:spPr>
          <a:xfrm>
            <a:off x="758475" y="5988850"/>
            <a:ext cx="10595400" cy="86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000"/>
              <a:t>Jonathan Rowanhill, Ashlie B. Hocking, Aditya Zutshi, </a:t>
            </a:r>
            <a:r>
              <a:rPr lang="en-US" sz="1000" b="1"/>
              <a:t>Kerianne L. Hobbs </a:t>
            </a:r>
            <a:r>
              <a:rPr lang="en-US" sz="1000"/>
              <a:t>“Bridging the Gap: Applying Assurance Arguments to MIL-HDBK-516C Certification of a Neural Network Control System with ASIF Run Time Assurance Architecture” Digital Avionics Systems Conference, Barcelona, Span, October, 2023. Prep</a:t>
            </a:r>
            <a:r>
              <a:rPr lang="en-US" sz="1000">
                <a:solidFill>
                  <a:schemeClr val="dk1"/>
                </a:solidFill>
              </a:rPr>
              <a:t>rint: </a:t>
            </a:r>
            <a:r>
              <a:rPr lang="en-US" sz="1000" u="sng">
                <a:solidFill>
                  <a:schemeClr val="dk1"/>
                </a:solidFill>
                <a:hlinkClick r:id="rId7">
                  <a:extLst>
                    <a:ext uri="{A12FA001-AC4F-418D-AE19-62706E023703}">
                      <ahyp:hlinkClr xmlns:ahyp="http://schemas.microsoft.com/office/drawing/2018/hyperlinkcolor" val="tx"/>
                    </a:ext>
                  </a:extLst>
                </a:hlinkClick>
              </a:rPr>
              <a:t>https://arxiv.org/pdf/2303.15568.pdf</a:t>
            </a:r>
            <a:r>
              <a:rPr lang="en-US" sz="1000">
                <a:solidFill>
                  <a:schemeClr val="dk1"/>
                </a:solidFill>
              </a:rPr>
              <a:t> </a:t>
            </a:r>
            <a:r>
              <a:rPr lang="en-US" sz="1000"/>
              <a:t>  </a:t>
            </a:r>
            <a:endParaRPr sz="1000"/>
          </a:p>
          <a:p>
            <a:pPr marL="0" marR="0" lvl="0" indent="0" algn="l" rtl="0">
              <a:lnSpc>
                <a:spcPct val="115000"/>
              </a:lnSpc>
              <a:spcBef>
                <a:spcPts val="0"/>
              </a:spcBef>
              <a:spcAft>
                <a:spcPts val="0"/>
              </a:spcAft>
              <a:buClr>
                <a:schemeClr val="dk1"/>
              </a:buClr>
              <a:buSzPts val="1100"/>
              <a:buFont typeface="Arial"/>
              <a:buNone/>
            </a:pPr>
            <a:endParaRPr sz="1000"/>
          </a:p>
          <a:p>
            <a:pPr marL="0" marR="0" lvl="0" indent="0" algn="l" rtl="0">
              <a:lnSpc>
                <a:spcPct val="115000"/>
              </a:lnSpc>
              <a:spcBef>
                <a:spcPts val="0"/>
              </a:spcBef>
              <a:spcAft>
                <a:spcPts val="0"/>
              </a:spcAft>
              <a:buClr>
                <a:srgbClr val="000000"/>
              </a:buClr>
              <a:buSzPts val="1000"/>
              <a:buFont typeface="Arial"/>
              <a:buNone/>
            </a:pPr>
            <a:endParaRPr sz="1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0"/>
        <p:cNvGrpSpPr/>
        <p:nvPr/>
      </p:nvGrpSpPr>
      <p:grpSpPr>
        <a:xfrm>
          <a:off x="0" y="0"/>
          <a:ext cx="0" cy="0"/>
          <a:chOff x="0" y="0"/>
          <a:chExt cx="0" cy="0"/>
        </a:xfrm>
      </p:grpSpPr>
      <p:sp>
        <p:nvSpPr>
          <p:cNvPr id="821" name="Google Shape;821;p61"/>
          <p:cNvSpPr txBox="1">
            <a:spLocks noGrp="1"/>
          </p:cNvSpPr>
          <p:nvPr>
            <p:ph type="title"/>
          </p:nvPr>
        </p:nvSpPr>
        <p:spPr>
          <a:xfrm>
            <a:off x="7174250" y="1560250"/>
            <a:ext cx="4268100" cy="1368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6000"/>
              <a:buFont typeface="Arial"/>
              <a:buNone/>
            </a:pPr>
            <a:r>
              <a:rPr lang="en-US"/>
              <a:t>Questions?</a:t>
            </a:r>
            <a:endParaRPr/>
          </a:p>
        </p:txBody>
      </p:sp>
      <p:sp>
        <p:nvSpPr>
          <p:cNvPr id="822" name="Google Shape;822;p61"/>
          <p:cNvSpPr txBox="1"/>
          <p:nvPr/>
        </p:nvSpPr>
        <p:spPr>
          <a:xfrm>
            <a:off x="7174250" y="3107400"/>
            <a:ext cx="47703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solidFill>
                  <a:schemeClr val="lt1"/>
                </a:solidFill>
              </a:rPr>
              <a:t>Kerianne L. Hobbs, Ph.D.</a:t>
            </a:r>
            <a:endParaRPr sz="2500" b="1">
              <a:solidFill>
                <a:schemeClr val="lt1"/>
              </a:solidFill>
            </a:endParaRPr>
          </a:p>
          <a:p>
            <a:pPr marL="0" lvl="0" indent="0" algn="l" rtl="0">
              <a:spcBef>
                <a:spcPts val="0"/>
              </a:spcBef>
              <a:spcAft>
                <a:spcPts val="0"/>
              </a:spcAft>
              <a:buNone/>
            </a:pPr>
            <a:r>
              <a:rPr lang="en-US" sz="2500">
                <a:solidFill>
                  <a:schemeClr val="lt1"/>
                </a:solidFill>
              </a:rPr>
              <a:t>Safe Autonomy Lead</a:t>
            </a:r>
            <a:endParaRPr sz="2500">
              <a:solidFill>
                <a:schemeClr val="lt1"/>
              </a:solidFill>
            </a:endParaRPr>
          </a:p>
          <a:p>
            <a:pPr marL="0" lvl="0" indent="0" algn="l" rtl="0">
              <a:spcBef>
                <a:spcPts val="0"/>
              </a:spcBef>
              <a:spcAft>
                <a:spcPts val="0"/>
              </a:spcAft>
              <a:buNone/>
            </a:pPr>
            <a:r>
              <a:rPr lang="en-US" sz="2500">
                <a:solidFill>
                  <a:schemeClr val="lt1"/>
                </a:solidFill>
              </a:rPr>
              <a:t>Air Force Research Laboratory </a:t>
            </a:r>
            <a:endParaRPr sz="2500">
              <a:solidFill>
                <a:schemeClr val="lt1"/>
              </a:solidFill>
            </a:endParaRPr>
          </a:p>
          <a:p>
            <a:pPr marL="0" lvl="0" indent="0" algn="l" rtl="0">
              <a:spcBef>
                <a:spcPts val="0"/>
              </a:spcBef>
              <a:spcAft>
                <a:spcPts val="0"/>
              </a:spcAft>
              <a:buNone/>
            </a:pPr>
            <a:r>
              <a:rPr lang="en-US" sz="2500">
                <a:solidFill>
                  <a:schemeClr val="lt1"/>
                </a:solidFill>
              </a:rPr>
              <a:t>Wright-Patterson AFB, OH kerianne.hobbs@us.af.mil</a:t>
            </a:r>
            <a:endParaRPr sz="2500">
              <a:solidFill>
                <a:schemeClr val="lt1"/>
              </a:solidFill>
            </a:endParaRPr>
          </a:p>
          <a:p>
            <a:pPr marL="0" lvl="0" indent="0" algn="l" rtl="0">
              <a:spcBef>
                <a:spcPts val="0"/>
              </a:spcBef>
              <a:spcAft>
                <a:spcPts val="0"/>
              </a:spcAft>
              <a:buNone/>
            </a:pPr>
            <a:endParaRPr sz="2500">
              <a:solidFill>
                <a:schemeClr val="lt1"/>
              </a:solidFill>
            </a:endParaRPr>
          </a:p>
          <a:p>
            <a:pPr marL="0" lvl="0" indent="0" algn="l" rtl="0">
              <a:spcBef>
                <a:spcPts val="0"/>
              </a:spcBef>
              <a:spcAft>
                <a:spcPts val="0"/>
              </a:spcAft>
              <a:buNone/>
            </a:pPr>
            <a:endParaRPr sz="2500">
              <a:solidFill>
                <a:schemeClr val="lt1"/>
              </a:solidFill>
            </a:endParaRPr>
          </a:p>
          <a:p>
            <a:pPr marL="0" lvl="0" indent="0" algn="l" rtl="0">
              <a:spcBef>
                <a:spcPts val="0"/>
              </a:spcBef>
              <a:spcAft>
                <a:spcPts val="0"/>
              </a:spcAft>
              <a:buNone/>
            </a:pPr>
            <a:endParaRPr sz="2500">
              <a:solidFill>
                <a:schemeClr val="lt1"/>
              </a:solidFill>
            </a:endParaRPr>
          </a:p>
        </p:txBody>
      </p:sp>
      <p:sp>
        <p:nvSpPr>
          <p:cNvPr id="823" name="Google Shape;823;p61"/>
          <p:cNvSpPr txBox="1"/>
          <p:nvPr/>
        </p:nvSpPr>
        <p:spPr>
          <a:xfrm>
            <a:off x="2362166" y="2409550"/>
            <a:ext cx="2628600" cy="3601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20"/>
              <a:buFont typeface="Arial"/>
              <a:buNone/>
            </a:pPr>
            <a:r>
              <a:rPr lang="en-US" sz="1200" b="1" i="0" u="none" strike="noStrike" cap="none">
                <a:solidFill>
                  <a:schemeClr val="lt1"/>
                </a:solidFill>
                <a:latin typeface="Century Gothic"/>
                <a:ea typeface="Century Gothic"/>
                <a:cs typeface="Century Gothic"/>
                <a:sym typeface="Century Gothic"/>
              </a:rPr>
              <a:t>NATE </a:t>
            </a:r>
            <a:r>
              <a:rPr lang="en-US" sz="1200" b="0" i="0" u="none" strike="noStrike" cap="none">
                <a:solidFill>
                  <a:schemeClr val="lt1"/>
                </a:solidFill>
                <a:latin typeface="Century Gothic"/>
                <a:ea typeface="Century Gothic"/>
                <a:cs typeface="Century Gothic"/>
                <a:sym typeface="Century Gothic"/>
              </a:rPr>
              <a:t>HAMILTON</a:t>
            </a:r>
            <a:r>
              <a:rPr lang="en-US" sz="1200">
                <a:solidFill>
                  <a:schemeClr val="lt1"/>
                </a:solidFill>
                <a:latin typeface="Century Gothic"/>
                <a:ea typeface="Century Gothic"/>
                <a:cs typeface="Century Gothic"/>
                <a:sym typeface="Century Gothic"/>
              </a:rPr>
              <a:t>, PhD</a:t>
            </a:r>
            <a:endParaRPr sz="12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65"/>
              <a:buFont typeface="Arial"/>
              <a:buNone/>
            </a:pPr>
            <a:r>
              <a:rPr lang="en-US" sz="1200" b="1">
                <a:solidFill>
                  <a:schemeClr val="lt1"/>
                </a:solidFill>
                <a:latin typeface="Century Gothic"/>
                <a:ea typeface="Century Gothic"/>
                <a:cs typeface="Century Gothic"/>
                <a:sym typeface="Century Gothic"/>
              </a:rPr>
              <a:t>Parallax Advanced Research </a:t>
            </a:r>
            <a:endParaRPr sz="1200" b="1">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65"/>
              <a:buFont typeface="Arial"/>
              <a:buNone/>
            </a:pPr>
            <a:endParaRPr sz="1200" b="1">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20"/>
              <a:buFont typeface="Arial"/>
              <a:buNone/>
            </a:pPr>
            <a:endParaRPr sz="1200" b="1">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20"/>
              <a:buFont typeface="Arial"/>
              <a:buNone/>
            </a:pPr>
            <a:endParaRPr sz="1200" b="1">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20"/>
              <a:buFont typeface="Arial"/>
              <a:buNone/>
            </a:pPr>
            <a:endParaRPr sz="1200" b="1">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20"/>
              <a:buFont typeface="Arial"/>
              <a:buNone/>
            </a:pPr>
            <a:endParaRPr sz="1200" b="1">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20"/>
              <a:buFont typeface="Arial"/>
              <a:buNone/>
            </a:pPr>
            <a:endParaRPr sz="1200" b="1">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20"/>
              <a:buFont typeface="Arial"/>
              <a:buNone/>
            </a:pPr>
            <a:endParaRPr sz="300" b="1">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20"/>
              <a:buFont typeface="Arial"/>
              <a:buNone/>
            </a:pPr>
            <a:r>
              <a:rPr lang="en-US" sz="1200" b="1" i="0" u="none" strike="noStrike" cap="none">
                <a:solidFill>
                  <a:schemeClr val="lt1"/>
                </a:solidFill>
                <a:latin typeface="Century Gothic"/>
                <a:ea typeface="Century Gothic"/>
                <a:cs typeface="Century Gothic"/>
                <a:sym typeface="Century Gothic"/>
              </a:rPr>
              <a:t>KYLE </a:t>
            </a:r>
            <a:r>
              <a:rPr lang="en-US" sz="1200" b="0" i="0" u="none" strike="noStrike" cap="none">
                <a:solidFill>
                  <a:schemeClr val="lt1"/>
                </a:solidFill>
                <a:latin typeface="Century Gothic"/>
                <a:ea typeface="Century Gothic"/>
                <a:cs typeface="Century Gothic"/>
                <a:sym typeface="Century Gothic"/>
              </a:rPr>
              <a:t>DUNLAP</a:t>
            </a:r>
            <a:endParaRPr sz="1200" b="0" i="0" u="none" strike="noStrike" cap="none">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665"/>
              <a:buFont typeface="Arial"/>
              <a:buNone/>
            </a:pPr>
            <a:r>
              <a:rPr lang="en-US" sz="1200" b="1">
                <a:solidFill>
                  <a:schemeClr val="lt1"/>
                </a:solidFill>
                <a:latin typeface="Century Gothic"/>
                <a:ea typeface="Century Gothic"/>
                <a:cs typeface="Century Gothic"/>
                <a:sym typeface="Century Gothic"/>
              </a:rPr>
              <a:t>Parallax Advanced Research</a:t>
            </a: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665"/>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3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US" sz="1200" b="1">
                <a:solidFill>
                  <a:schemeClr val="lt1"/>
                </a:solidFill>
                <a:latin typeface="Century Gothic"/>
                <a:ea typeface="Century Gothic"/>
                <a:cs typeface="Century Gothic"/>
                <a:sym typeface="Century Gothic"/>
              </a:rPr>
              <a:t>JAMIE </a:t>
            </a:r>
            <a:r>
              <a:rPr lang="en-US" sz="1200">
                <a:solidFill>
                  <a:schemeClr val="lt1"/>
                </a:solidFill>
                <a:latin typeface="Century Gothic"/>
                <a:ea typeface="Century Gothic"/>
                <a:cs typeface="Century Gothic"/>
                <a:sym typeface="Century Gothic"/>
              </a:rPr>
              <a:t>CUNNINGHAM</a:t>
            </a:r>
            <a:endParaRPr sz="1200">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US" sz="1200" b="1">
                <a:solidFill>
                  <a:schemeClr val="lt1"/>
                </a:solidFill>
                <a:latin typeface="Century Gothic"/>
                <a:ea typeface="Century Gothic"/>
                <a:cs typeface="Century Gothic"/>
                <a:sym typeface="Century Gothic"/>
              </a:rPr>
              <a:t>Parallax Advanced Research </a:t>
            </a:r>
            <a:endParaRPr sz="1200" b="1">
              <a:solidFill>
                <a:schemeClr val="lt1"/>
              </a:solidFill>
              <a:latin typeface="Century Gothic"/>
              <a:ea typeface="Century Gothic"/>
              <a:cs typeface="Century Gothic"/>
              <a:sym typeface="Century Gothic"/>
            </a:endParaRPr>
          </a:p>
        </p:txBody>
      </p:sp>
      <p:sp>
        <p:nvSpPr>
          <p:cNvPr id="824" name="Google Shape;824;p61"/>
          <p:cNvSpPr txBox="1"/>
          <p:nvPr/>
        </p:nvSpPr>
        <p:spPr>
          <a:xfrm>
            <a:off x="317869" y="2453623"/>
            <a:ext cx="2393700" cy="2745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1200" b="1">
                <a:solidFill>
                  <a:schemeClr val="lt1"/>
                </a:solidFill>
                <a:latin typeface="Century Gothic"/>
                <a:ea typeface="Century Gothic"/>
                <a:cs typeface="Century Gothic"/>
                <a:sym typeface="Century Gothic"/>
              </a:rPr>
              <a:t>KERIANNE </a:t>
            </a:r>
            <a:r>
              <a:rPr lang="en-US" sz="1200">
                <a:solidFill>
                  <a:schemeClr val="lt1"/>
                </a:solidFill>
                <a:latin typeface="Century Gothic"/>
                <a:ea typeface="Century Gothic"/>
                <a:cs typeface="Century Gothic"/>
                <a:sym typeface="Century Gothic"/>
              </a:rPr>
              <a:t>HOBBS, PhD</a:t>
            </a:r>
            <a:endParaRPr sz="12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1200" b="1">
                <a:solidFill>
                  <a:schemeClr val="lt1"/>
                </a:solidFill>
                <a:latin typeface="Century Gothic"/>
                <a:ea typeface="Century Gothic"/>
                <a:cs typeface="Century Gothic"/>
                <a:sym typeface="Century Gothic"/>
              </a:rPr>
              <a:t>AFRL (ACT3/RYZA) </a:t>
            </a: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665"/>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3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r>
              <a:rPr lang="en-US" sz="1200" b="1">
                <a:solidFill>
                  <a:schemeClr val="lt1"/>
                </a:solidFill>
                <a:latin typeface="Century Gothic"/>
                <a:ea typeface="Century Gothic"/>
                <a:cs typeface="Century Gothic"/>
                <a:sym typeface="Century Gothic"/>
              </a:rPr>
              <a:t>JOHN </a:t>
            </a:r>
            <a:r>
              <a:rPr lang="en-US" sz="1200">
                <a:solidFill>
                  <a:schemeClr val="lt1"/>
                </a:solidFill>
                <a:latin typeface="Century Gothic"/>
                <a:ea typeface="Century Gothic"/>
                <a:cs typeface="Century Gothic"/>
                <a:sym typeface="Century Gothic"/>
              </a:rPr>
              <a:t>MCCARROLL </a:t>
            </a:r>
            <a:endParaRPr sz="12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1200" b="1">
                <a:solidFill>
                  <a:schemeClr val="lt1"/>
                </a:solidFill>
                <a:latin typeface="Century Gothic"/>
                <a:ea typeface="Century Gothic"/>
                <a:cs typeface="Century Gothic"/>
                <a:sym typeface="Century Gothic"/>
              </a:rPr>
              <a:t>Matrix Research</a:t>
            </a: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665"/>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2020"/>
              <a:buFont typeface="Arial"/>
              <a:buNone/>
            </a:pPr>
            <a:endParaRPr sz="300" b="1">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1200" b="1">
                <a:solidFill>
                  <a:schemeClr val="lt1"/>
                </a:solidFill>
                <a:latin typeface="Century Gothic"/>
                <a:ea typeface="Century Gothic"/>
                <a:cs typeface="Century Gothic"/>
                <a:sym typeface="Century Gothic"/>
              </a:rPr>
              <a:t>CHARLES </a:t>
            </a:r>
            <a:r>
              <a:rPr lang="en-US" sz="1200">
                <a:solidFill>
                  <a:schemeClr val="lt1"/>
                </a:solidFill>
                <a:latin typeface="Century Gothic"/>
                <a:ea typeface="Century Gothic"/>
                <a:cs typeface="Century Gothic"/>
                <a:sym typeface="Century Gothic"/>
              </a:rPr>
              <a:t>KEATING</a:t>
            </a:r>
            <a:r>
              <a:rPr lang="en-US" sz="1200" b="1">
                <a:solidFill>
                  <a:schemeClr val="lt1"/>
                </a:solidFill>
                <a:latin typeface="Century Gothic"/>
                <a:ea typeface="Century Gothic"/>
                <a:cs typeface="Century Gothic"/>
                <a:sym typeface="Century Gothic"/>
              </a:rPr>
              <a:t>  </a:t>
            </a:r>
            <a:endParaRPr sz="12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1200" b="1">
                <a:solidFill>
                  <a:schemeClr val="lt1"/>
                </a:solidFill>
                <a:latin typeface="Century Gothic"/>
                <a:ea typeface="Century Gothic"/>
                <a:cs typeface="Century Gothic"/>
                <a:sym typeface="Century Gothic"/>
              </a:rPr>
              <a:t>University of  Dayton Research Institute</a:t>
            </a: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rgbClr val="000000"/>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rgbClr val="000000"/>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rgbClr val="000000"/>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rgbClr val="000000"/>
              </a:buClr>
              <a:buSzPts val="2020"/>
              <a:buFont typeface="Arial"/>
              <a:buNone/>
            </a:pP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Clr>
                <a:srgbClr val="000000"/>
              </a:buClr>
              <a:buSzPts val="1465"/>
              <a:buFont typeface="Arial"/>
              <a:buNone/>
            </a:pPr>
            <a:endParaRPr sz="1200" b="1">
              <a:solidFill>
                <a:schemeClr val="lt1"/>
              </a:solidFill>
              <a:latin typeface="Century Gothic"/>
              <a:ea typeface="Century Gothic"/>
              <a:cs typeface="Century Gothic"/>
              <a:sym typeface="Century Gothic"/>
            </a:endParaRPr>
          </a:p>
          <a:p>
            <a:pPr marL="0" lvl="0" indent="0" algn="l" rtl="0">
              <a:spcBef>
                <a:spcPts val="0"/>
              </a:spcBef>
              <a:spcAft>
                <a:spcPts val="0"/>
              </a:spcAft>
              <a:buClr>
                <a:srgbClr val="000000"/>
              </a:buClr>
              <a:buSzPts val="1465"/>
              <a:buFont typeface="Arial"/>
              <a:buNone/>
            </a:pPr>
            <a:endParaRPr sz="4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rgbClr val="000000"/>
              </a:buClr>
              <a:buSzPts val="1465"/>
              <a:buFont typeface="Arial"/>
              <a:buNone/>
            </a:pPr>
            <a:endParaRPr sz="12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sz="12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sz="12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sz="1200">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endParaRPr sz="1200">
              <a:solidFill>
                <a:schemeClr val="lt1"/>
              </a:solidFill>
              <a:latin typeface="Century Gothic"/>
              <a:ea typeface="Century Gothic"/>
              <a:cs typeface="Century Gothic"/>
              <a:sym typeface="Century Gothic"/>
            </a:endParaRPr>
          </a:p>
          <a:p>
            <a:pPr marL="685800" lvl="1" indent="-122872" algn="ctr" rtl="0">
              <a:spcBef>
                <a:spcPts val="0"/>
              </a:spcBef>
              <a:spcAft>
                <a:spcPts val="0"/>
              </a:spcAft>
              <a:buNone/>
            </a:pPr>
            <a:endParaRPr sz="1200">
              <a:solidFill>
                <a:schemeClr val="lt1"/>
              </a:solidFill>
              <a:latin typeface="Century Gothic"/>
              <a:ea typeface="Century Gothic"/>
              <a:cs typeface="Century Gothic"/>
              <a:sym typeface="Century Gothic"/>
            </a:endParaRPr>
          </a:p>
          <a:p>
            <a:pPr marL="685800" lvl="1" indent="-87630" algn="ctr" rtl="0">
              <a:spcBef>
                <a:spcPts val="0"/>
              </a:spcBef>
              <a:spcAft>
                <a:spcPts val="0"/>
              </a:spcAft>
              <a:buClr>
                <a:srgbClr val="000000"/>
              </a:buClr>
              <a:buSzPts val="1100"/>
              <a:buFont typeface="Arial"/>
              <a:buNone/>
            </a:pPr>
            <a:endParaRPr sz="1200">
              <a:solidFill>
                <a:schemeClr val="lt1"/>
              </a:solidFill>
              <a:latin typeface="Century Gothic"/>
              <a:ea typeface="Century Gothic"/>
              <a:cs typeface="Century Gothic"/>
              <a:sym typeface="Century Gothic"/>
            </a:endParaRPr>
          </a:p>
        </p:txBody>
      </p:sp>
      <p:pic>
        <p:nvPicPr>
          <p:cNvPr id="825" name="Google Shape;825;p61"/>
          <p:cNvPicPr preferRelativeResize="0"/>
          <p:nvPr/>
        </p:nvPicPr>
        <p:blipFill rotWithShape="1">
          <a:blip r:embed="rId4">
            <a:alphaModFix/>
          </a:blip>
          <a:srcRect/>
          <a:stretch/>
        </p:blipFill>
        <p:spPr>
          <a:xfrm>
            <a:off x="1114894" y="1432159"/>
            <a:ext cx="799674" cy="981139"/>
          </a:xfrm>
          <a:prstGeom prst="rect">
            <a:avLst/>
          </a:prstGeom>
          <a:noFill/>
          <a:ln>
            <a:noFill/>
          </a:ln>
        </p:spPr>
      </p:pic>
      <p:pic>
        <p:nvPicPr>
          <p:cNvPr id="826" name="Google Shape;826;p61"/>
          <p:cNvPicPr preferRelativeResize="0"/>
          <p:nvPr/>
        </p:nvPicPr>
        <p:blipFill rotWithShape="1">
          <a:blip r:embed="rId5">
            <a:alphaModFix/>
          </a:blip>
          <a:srcRect l="3737" r="3746"/>
          <a:stretch/>
        </p:blipFill>
        <p:spPr>
          <a:xfrm>
            <a:off x="1114896" y="2931107"/>
            <a:ext cx="799663" cy="981169"/>
          </a:xfrm>
          <a:prstGeom prst="rect">
            <a:avLst/>
          </a:prstGeom>
          <a:noFill/>
          <a:ln>
            <a:noFill/>
          </a:ln>
        </p:spPr>
      </p:pic>
      <p:pic>
        <p:nvPicPr>
          <p:cNvPr id="827" name="Google Shape;827;p61"/>
          <p:cNvPicPr preferRelativeResize="0"/>
          <p:nvPr/>
        </p:nvPicPr>
        <p:blipFill rotWithShape="1">
          <a:blip r:embed="rId6">
            <a:alphaModFix/>
          </a:blip>
          <a:srcRect l="15506" t="14589" r="15513" b="20739"/>
          <a:stretch/>
        </p:blipFill>
        <p:spPr>
          <a:xfrm>
            <a:off x="3276629" y="4437398"/>
            <a:ext cx="799692" cy="981163"/>
          </a:xfrm>
          <a:prstGeom prst="rect">
            <a:avLst/>
          </a:prstGeom>
          <a:noFill/>
          <a:ln>
            <a:noFill/>
          </a:ln>
        </p:spPr>
      </p:pic>
      <p:pic>
        <p:nvPicPr>
          <p:cNvPr id="828" name="Google Shape;828;p61"/>
          <p:cNvPicPr preferRelativeResize="0"/>
          <p:nvPr/>
        </p:nvPicPr>
        <p:blipFill rotWithShape="1">
          <a:blip r:embed="rId7">
            <a:alphaModFix/>
          </a:blip>
          <a:srcRect l="9395" r="9395"/>
          <a:stretch/>
        </p:blipFill>
        <p:spPr>
          <a:xfrm>
            <a:off x="3276636" y="1439452"/>
            <a:ext cx="799683" cy="966538"/>
          </a:xfrm>
          <a:prstGeom prst="rect">
            <a:avLst/>
          </a:prstGeom>
          <a:noFill/>
          <a:ln>
            <a:noFill/>
          </a:ln>
        </p:spPr>
      </p:pic>
      <p:pic>
        <p:nvPicPr>
          <p:cNvPr id="829" name="Google Shape;829;p61"/>
          <p:cNvPicPr preferRelativeResize="0"/>
          <p:nvPr/>
        </p:nvPicPr>
        <p:blipFill rotWithShape="1">
          <a:blip r:embed="rId8">
            <a:alphaModFix/>
          </a:blip>
          <a:srcRect/>
          <a:stretch/>
        </p:blipFill>
        <p:spPr>
          <a:xfrm>
            <a:off x="3276576" y="2931240"/>
            <a:ext cx="799787" cy="980915"/>
          </a:xfrm>
          <a:prstGeom prst="rect">
            <a:avLst/>
          </a:prstGeom>
          <a:noFill/>
          <a:ln>
            <a:noFill/>
          </a:ln>
        </p:spPr>
      </p:pic>
      <p:sp>
        <p:nvSpPr>
          <p:cNvPr id="830" name="Google Shape;830;p61"/>
          <p:cNvSpPr txBox="1">
            <a:spLocks noGrp="1"/>
          </p:cNvSpPr>
          <p:nvPr>
            <p:ph type="title"/>
          </p:nvPr>
        </p:nvSpPr>
        <p:spPr>
          <a:xfrm>
            <a:off x="903975" y="588850"/>
            <a:ext cx="7752900" cy="666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6000"/>
              <a:buFont typeface="Arial"/>
              <a:buNone/>
            </a:pPr>
            <a:r>
              <a:rPr lang="en-US" sz="3200"/>
              <a:t>AFRL Safe Autonomy Team</a:t>
            </a:r>
            <a:endParaRPr sz="3200"/>
          </a:p>
        </p:txBody>
      </p:sp>
      <p:sp>
        <p:nvSpPr>
          <p:cNvPr id="831" name="Google Shape;831;p61"/>
          <p:cNvSpPr txBox="1"/>
          <p:nvPr/>
        </p:nvSpPr>
        <p:spPr>
          <a:xfrm>
            <a:off x="4662591" y="2418133"/>
            <a:ext cx="2628600" cy="2447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20"/>
              <a:buFont typeface="Arial"/>
              <a:buNone/>
            </a:pPr>
            <a:r>
              <a:rPr lang="en-US" sz="1200" b="1">
                <a:solidFill>
                  <a:schemeClr val="lt1"/>
                </a:solidFill>
                <a:latin typeface="Century Gothic"/>
                <a:ea typeface="Century Gothic"/>
                <a:cs typeface="Century Gothic"/>
                <a:sym typeface="Century Gothic"/>
              </a:rPr>
              <a:t>KOCHISE</a:t>
            </a:r>
            <a:r>
              <a:rPr lang="en-US" sz="1200" b="1" i="0" u="none" strike="noStrike" cap="none">
                <a:solidFill>
                  <a:schemeClr val="lt1"/>
                </a:solidFill>
                <a:latin typeface="Century Gothic"/>
                <a:ea typeface="Century Gothic"/>
                <a:cs typeface="Century Gothic"/>
                <a:sym typeface="Century Gothic"/>
              </a:rPr>
              <a:t> </a:t>
            </a:r>
            <a:r>
              <a:rPr lang="en-US" sz="1200">
                <a:solidFill>
                  <a:schemeClr val="lt1"/>
                </a:solidFill>
                <a:latin typeface="Century Gothic"/>
                <a:ea typeface="Century Gothic"/>
                <a:cs typeface="Century Gothic"/>
                <a:sym typeface="Century Gothic"/>
              </a:rPr>
              <a:t>BENNETT, PhD</a:t>
            </a:r>
            <a:endParaRPr sz="12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65"/>
              <a:buFont typeface="Arial"/>
              <a:buNone/>
            </a:pPr>
            <a:r>
              <a:rPr lang="en-US" sz="1200" b="1">
                <a:solidFill>
                  <a:schemeClr val="lt1"/>
                </a:solidFill>
                <a:latin typeface="Century Gothic"/>
                <a:ea typeface="Century Gothic"/>
                <a:cs typeface="Century Gothic"/>
                <a:sym typeface="Century Gothic"/>
              </a:rPr>
              <a:t>Toyon Research Corporation</a:t>
            </a:r>
            <a:endParaRPr sz="1200" b="1">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65"/>
              <a:buFont typeface="Arial"/>
              <a:buNone/>
            </a:pPr>
            <a:endParaRPr sz="1200" b="1">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20"/>
              <a:buFont typeface="Arial"/>
              <a:buNone/>
            </a:pPr>
            <a:endParaRPr sz="1200" b="1">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20"/>
              <a:buFont typeface="Arial"/>
              <a:buNone/>
            </a:pPr>
            <a:endParaRPr sz="1200" b="1">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20"/>
              <a:buFont typeface="Arial"/>
              <a:buNone/>
            </a:pPr>
            <a:endParaRPr sz="1200" b="1">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20"/>
              <a:buFont typeface="Arial"/>
              <a:buNone/>
            </a:pPr>
            <a:endParaRPr sz="1200" b="1">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20"/>
              <a:buFont typeface="Arial"/>
              <a:buNone/>
            </a:pPr>
            <a:endParaRPr sz="1200" b="1">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20"/>
              <a:buFont typeface="Arial"/>
              <a:buNone/>
            </a:pPr>
            <a:endParaRPr sz="300" b="1">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20"/>
              <a:buFont typeface="Arial"/>
              <a:buNone/>
            </a:pPr>
            <a:r>
              <a:rPr lang="en-US" sz="1200" b="1">
                <a:solidFill>
                  <a:schemeClr val="lt1"/>
                </a:solidFill>
                <a:latin typeface="Century Gothic"/>
                <a:ea typeface="Century Gothic"/>
                <a:cs typeface="Century Gothic"/>
                <a:sym typeface="Century Gothic"/>
              </a:rPr>
              <a:t>ADITESH</a:t>
            </a:r>
            <a:r>
              <a:rPr lang="en-US" sz="1200" b="1" i="0" u="none" strike="noStrike" cap="none">
                <a:solidFill>
                  <a:schemeClr val="lt1"/>
                </a:solidFill>
                <a:latin typeface="Century Gothic"/>
                <a:ea typeface="Century Gothic"/>
                <a:cs typeface="Century Gothic"/>
                <a:sym typeface="Century Gothic"/>
              </a:rPr>
              <a:t> </a:t>
            </a:r>
            <a:r>
              <a:rPr lang="en-US" sz="1200">
                <a:solidFill>
                  <a:schemeClr val="lt1"/>
                </a:solidFill>
                <a:latin typeface="Century Gothic"/>
                <a:ea typeface="Century Gothic"/>
                <a:cs typeface="Century Gothic"/>
                <a:sym typeface="Century Gothic"/>
              </a:rPr>
              <a:t>KUMAR</a:t>
            </a:r>
            <a:endParaRPr sz="1200" b="0" i="0" u="none" strike="noStrike" cap="none">
              <a:solidFill>
                <a:schemeClr val="lt1"/>
              </a:solidFill>
              <a:latin typeface="Century Gothic"/>
              <a:ea typeface="Century Gothic"/>
              <a:cs typeface="Century Gothic"/>
              <a:sym typeface="Century Gothic"/>
            </a:endParaRPr>
          </a:p>
          <a:p>
            <a:pPr marL="0" lvl="0" indent="0" algn="ctr" rtl="0">
              <a:spcBef>
                <a:spcPts val="0"/>
              </a:spcBef>
              <a:spcAft>
                <a:spcPts val="0"/>
              </a:spcAft>
              <a:buClr>
                <a:srgbClr val="000000"/>
              </a:buClr>
              <a:buSzPts val="1665"/>
              <a:buFont typeface="Arial"/>
              <a:buNone/>
            </a:pPr>
            <a:r>
              <a:rPr lang="en-US" sz="1200" b="1">
                <a:solidFill>
                  <a:schemeClr val="lt1"/>
                </a:solidFill>
                <a:latin typeface="Century Gothic"/>
                <a:ea typeface="Century Gothic"/>
                <a:cs typeface="Century Gothic"/>
                <a:sym typeface="Century Gothic"/>
              </a:rPr>
              <a:t>Toyon Research Corporation</a:t>
            </a: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rgbClr val="000000"/>
              </a:buClr>
              <a:buSzPts val="1665"/>
              <a:buFont typeface="Arial"/>
              <a:buNone/>
            </a:pPr>
            <a:endParaRPr sz="1200" b="1">
              <a:solidFill>
                <a:schemeClr val="lt1"/>
              </a:solidFill>
              <a:latin typeface="Century Gothic"/>
              <a:ea typeface="Century Gothic"/>
              <a:cs typeface="Century Gothic"/>
              <a:sym typeface="Century Gothic"/>
            </a:endParaRPr>
          </a:p>
          <a:p>
            <a:pPr marL="0" lvl="0" indent="0" algn="ctr" rtl="0">
              <a:spcBef>
                <a:spcPts val="0"/>
              </a:spcBef>
              <a:spcAft>
                <a:spcPts val="0"/>
              </a:spcAft>
              <a:buClr>
                <a:srgbClr val="000000"/>
              </a:buClr>
              <a:buSzPts val="1100"/>
              <a:buFont typeface="Arial"/>
              <a:buNone/>
            </a:pPr>
            <a:endParaRPr sz="1200" b="1">
              <a:solidFill>
                <a:schemeClr val="lt1"/>
              </a:solidFill>
              <a:latin typeface="Century Gothic"/>
              <a:ea typeface="Century Gothic"/>
              <a:cs typeface="Century Gothic"/>
              <a:sym typeface="Century Gothic"/>
            </a:endParaRPr>
          </a:p>
        </p:txBody>
      </p:sp>
      <p:pic>
        <p:nvPicPr>
          <p:cNvPr id="832" name="Google Shape;832;p61"/>
          <p:cNvPicPr preferRelativeResize="0"/>
          <p:nvPr/>
        </p:nvPicPr>
        <p:blipFill>
          <a:blip r:embed="rId9">
            <a:alphaModFix/>
          </a:blip>
          <a:stretch>
            <a:fillRect/>
          </a:stretch>
        </p:blipFill>
        <p:spPr>
          <a:xfrm>
            <a:off x="5514564" y="1409850"/>
            <a:ext cx="924655" cy="1025750"/>
          </a:xfrm>
          <a:prstGeom prst="rect">
            <a:avLst/>
          </a:prstGeom>
          <a:noFill/>
          <a:ln>
            <a:noFill/>
          </a:ln>
        </p:spPr>
      </p:pic>
      <p:pic>
        <p:nvPicPr>
          <p:cNvPr id="833" name="Google Shape;833;p61"/>
          <p:cNvPicPr preferRelativeResize="0"/>
          <p:nvPr/>
        </p:nvPicPr>
        <p:blipFill>
          <a:blip r:embed="rId10">
            <a:alphaModFix/>
          </a:blip>
          <a:stretch>
            <a:fillRect/>
          </a:stretch>
        </p:blipFill>
        <p:spPr>
          <a:xfrm>
            <a:off x="5486314" y="2931100"/>
            <a:ext cx="981174" cy="981176"/>
          </a:xfrm>
          <a:prstGeom prst="rect">
            <a:avLst/>
          </a:prstGeom>
          <a:noFill/>
          <a:ln>
            <a:noFill/>
          </a:ln>
        </p:spPr>
      </p:pic>
      <p:pic>
        <p:nvPicPr>
          <p:cNvPr id="834" name="Google Shape;834;p61"/>
          <p:cNvPicPr preferRelativeResize="0"/>
          <p:nvPr/>
        </p:nvPicPr>
        <p:blipFill>
          <a:blip r:embed="rId11">
            <a:alphaModFix/>
          </a:blip>
          <a:stretch>
            <a:fillRect/>
          </a:stretch>
        </p:blipFill>
        <p:spPr>
          <a:xfrm>
            <a:off x="1098192" y="4437387"/>
            <a:ext cx="833058" cy="981175"/>
          </a:xfrm>
          <a:prstGeom prst="rect">
            <a:avLst/>
          </a:prstGeom>
          <a:noFill/>
          <a:ln>
            <a:noFill/>
          </a:ln>
        </p:spPr>
      </p:pic>
      <p:sp>
        <p:nvSpPr>
          <p:cNvPr id="835" name="Google Shape;835;p61"/>
          <p:cNvSpPr txBox="1"/>
          <p:nvPr/>
        </p:nvSpPr>
        <p:spPr>
          <a:xfrm>
            <a:off x="4305275" y="5417869"/>
            <a:ext cx="3234900" cy="226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b="1">
                <a:solidFill>
                  <a:srgbClr val="FFFFFF"/>
                </a:solidFill>
                <a:latin typeface="Century Gothic"/>
                <a:ea typeface="Century Gothic"/>
                <a:cs typeface="Century Gothic"/>
                <a:sym typeface="Century Gothic"/>
              </a:rPr>
              <a:t>DAVID </a:t>
            </a:r>
            <a:r>
              <a:rPr lang="en-US" sz="1200">
                <a:solidFill>
                  <a:srgbClr val="FFFFFF"/>
                </a:solidFill>
                <a:latin typeface="Century Gothic"/>
                <a:ea typeface="Century Gothic"/>
                <a:cs typeface="Century Gothic"/>
                <a:sym typeface="Century Gothic"/>
              </a:rPr>
              <a:t>VAN WIJK</a:t>
            </a:r>
            <a:endParaRPr sz="1200">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r>
              <a:rPr lang="en-US" sz="1200" b="1">
                <a:solidFill>
                  <a:srgbClr val="FFFFFF"/>
                </a:solidFill>
                <a:latin typeface="Century Gothic"/>
                <a:ea typeface="Century Gothic"/>
                <a:cs typeface="Century Gothic"/>
                <a:sym typeface="Century Gothic"/>
              </a:rPr>
              <a:t>Texas A&amp;M </a:t>
            </a:r>
            <a:endParaRPr sz="1200" b="1">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r>
              <a:rPr lang="en-US" sz="1200" b="1">
                <a:solidFill>
                  <a:srgbClr val="FFFFFF"/>
                </a:solidFill>
                <a:latin typeface="Century Gothic"/>
                <a:ea typeface="Century Gothic"/>
                <a:cs typeface="Century Gothic"/>
                <a:sym typeface="Century Gothic"/>
              </a:rPr>
              <a:t>Intern</a:t>
            </a:r>
            <a:endParaRPr sz="1200" b="1">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endParaRPr sz="1200" b="1">
              <a:solidFill>
                <a:srgbClr val="FFFFFF"/>
              </a:solidFill>
              <a:latin typeface="Century Gothic"/>
              <a:ea typeface="Century Gothic"/>
              <a:cs typeface="Century Gothic"/>
              <a:sym typeface="Century Gothic"/>
            </a:endParaRPr>
          </a:p>
          <a:p>
            <a:pPr marL="0" lvl="0" indent="0" algn="ctr" rtl="0">
              <a:spcBef>
                <a:spcPts val="0"/>
              </a:spcBef>
              <a:spcAft>
                <a:spcPts val="0"/>
              </a:spcAft>
              <a:buClr>
                <a:srgbClr val="000000"/>
              </a:buClr>
              <a:buSzPts val="2020"/>
              <a:buFont typeface="Arial"/>
              <a:buNone/>
            </a:pPr>
            <a:endParaRPr sz="1200" b="1">
              <a:solidFill>
                <a:srgbClr val="FFFFFF"/>
              </a:solidFill>
              <a:latin typeface="Century Gothic"/>
              <a:ea typeface="Century Gothic"/>
              <a:cs typeface="Century Gothic"/>
              <a:sym typeface="Century Gothic"/>
            </a:endParaRPr>
          </a:p>
          <a:p>
            <a:pPr marL="0" lvl="0" indent="0" algn="ctr" rtl="0">
              <a:spcBef>
                <a:spcPts val="0"/>
              </a:spcBef>
              <a:spcAft>
                <a:spcPts val="0"/>
              </a:spcAft>
              <a:buClr>
                <a:srgbClr val="000000"/>
              </a:buClr>
              <a:buSzPts val="2020"/>
              <a:buFont typeface="Arial"/>
              <a:buNone/>
            </a:pPr>
            <a:endParaRPr sz="1200" b="1">
              <a:solidFill>
                <a:srgbClr val="000000"/>
              </a:solidFill>
              <a:latin typeface="Century Gothic"/>
              <a:ea typeface="Century Gothic"/>
              <a:cs typeface="Century Gothic"/>
              <a:sym typeface="Century Gothic"/>
            </a:endParaRPr>
          </a:p>
          <a:p>
            <a:pPr marL="0" lvl="0" indent="0" algn="ctr" rtl="0">
              <a:spcBef>
                <a:spcPts val="0"/>
              </a:spcBef>
              <a:spcAft>
                <a:spcPts val="0"/>
              </a:spcAft>
              <a:buClr>
                <a:srgbClr val="000000"/>
              </a:buClr>
              <a:buSzPts val="2020"/>
              <a:buFont typeface="Arial"/>
              <a:buNone/>
            </a:pPr>
            <a:endParaRPr sz="1200" b="1">
              <a:solidFill>
                <a:srgbClr val="000000"/>
              </a:solidFill>
              <a:latin typeface="Century Gothic"/>
              <a:ea typeface="Century Gothic"/>
              <a:cs typeface="Century Gothic"/>
              <a:sym typeface="Century Gothic"/>
            </a:endParaRPr>
          </a:p>
          <a:p>
            <a:pPr marL="0" lvl="0" indent="0" algn="ctr" rtl="0">
              <a:spcBef>
                <a:spcPts val="0"/>
              </a:spcBef>
              <a:spcAft>
                <a:spcPts val="0"/>
              </a:spcAft>
              <a:buClr>
                <a:srgbClr val="000000"/>
              </a:buClr>
              <a:buSzPts val="2020"/>
              <a:buFont typeface="Arial"/>
              <a:buNone/>
            </a:pPr>
            <a:endParaRPr sz="1200" b="1">
              <a:solidFill>
                <a:srgbClr val="000000"/>
              </a:solidFill>
              <a:latin typeface="Century Gothic"/>
              <a:ea typeface="Century Gothic"/>
              <a:cs typeface="Century Gothic"/>
              <a:sym typeface="Century Gothic"/>
            </a:endParaRPr>
          </a:p>
          <a:p>
            <a:pPr marL="0" lvl="0" indent="0" algn="ctr" rtl="0">
              <a:spcBef>
                <a:spcPts val="0"/>
              </a:spcBef>
              <a:spcAft>
                <a:spcPts val="0"/>
              </a:spcAft>
              <a:buClr>
                <a:srgbClr val="000000"/>
              </a:buClr>
              <a:buSzPts val="2020"/>
              <a:buFont typeface="Arial"/>
              <a:buNone/>
            </a:pPr>
            <a:endParaRPr sz="1200" b="1">
              <a:solidFill>
                <a:srgbClr val="000000"/>
              </a:solidFill>
              <a:latin typeface="Century Gothic"/>
              <a:ea typeface="Century Gothic"/>
              <a:cs typeface="Century Gothic"/>
              <a:sym typeface="Century Gothic"/>
            </a:endParaRPr>
          </a:p>
          <a:p>
            <a:pPr marL="0" lvl="0" indent="0" algn="ctr" rtl="0">
              <a:spcBef>
                <a:spcPts val="0"/>
              </a:spcBef>
              <a:spcAft>
                <a:spcPts val="0"/>
              </a:spcAft>
              <a:buClr>
                <a:srgbClr val="000000"/>
              </a:buClr>
              <a:buSzPts val="2020"/>
              <a:buFont typeface="Arial"/>
              <a:buNone/>
            </a:pPr>
            <a:endParaRPr sz="300" b="1">
              <a:solidFill>
                <a:srgbClr val="000000"/>
              </a:solidFill>
              <a:latin typeface="Century Gothic"/>
              <a:ea typeface="Century Gothic"/>
              <a:cs typeface="Century Gothic"/>
              <a:sym typeface="Century Gothic"/>
            </a:endParaRPr>
          </a:p>
          <a:p>
            <a:pPr marL="0" lvl="0" indent="0" algn="ctr" rtl="0">
              <a:spcBef>
                <a:spcPts val="0"/>
              </a:spcBef>
              <a:spcAft>
                <a:spcPts val="0"/>
              </a:spcAft>
              <a:buClr>
                <a:srgbClr val="000000"/>
              </a:buClr>
              <a:buSzPts val="1465"/>
              <a:buFont typeface="Arial"/>
              <a:buNone/>
            </a:pPr>
            <a:endParaRPr sz="1200">
              <a:solidFill>
                <a:srgbClr val="000000"/>
              </a:solidFill>
              <a:latin typeface="Century Gothic"/>
              <a:ea typeface="Century Gothic"/>
              <a:cs typeface="Century Gothic"/>
              <a:sym typeface="Century Gothic"/>
            </a:endParaRPr>
          </a:p>
          <a:p>
            <a:pPr marL="0" lvl="0" indent="0" algn="ctr" rtl="0">
              <a:spcBef>
                <a:spcPts val="0"/>
              </a:spcBef>
              <a:spcAft>
                <a:spcPts val="0"/>
              </a:spcAft>
              <a:buNone/>
            </a:pPr>
            <a:endParaRPr sz="1200" b="1">
              <a:solidFill>
                <a:srgbClr val="000000"/>
              </a:solidFill>
              <a:latin typeface="Century Gothic"/>
              <a:ea typeface="Century Gothic"/>
              <a:cs typeface="Century Gothic"/>
              <a:sym typeface="Century Gothic"/>
            </a:endParaRPr>
          </a:p>
        </p:txBody>
      </p:sp>
      <p:pic>
        <p:nvPicPr>
          <p:cNvPr id="836" name="Google Shape;836;p61"/>
          <p:cNvPicPr preferRelativeResize="0"/>
          <p:nvPr/>
        </p:nvPicPr>
        <p:blipFill rotWithShape="1">
          <a:blip r:embed="rId12">
            <a:alphaModFix/>
          </a:blip>
          <a:srcRect l="16139" t="7719" r="16132" b="7635"/>
          <a:stretch/>
        </p:blipFill>
        <p:spPr>
          <a:xfrm>
            <a:off x="5557106" y="4437388"/>
            <a:ext cx="839611" cy="9811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62"/>
          <p:cNvSpPr txBox="1">
            <a:spLocks noGrp="1"/>
          </p:cNvSpPr>
          <p:nvPr>
            <p:ph type="title"/>
          </p:nvPr>
        </p:nvSpPr>
        <p:spPr>
          <a:xfrm>
            <a:off x="838200" y="599120"/>
            <a:ext cx="10515600" cy="637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Journal Publications Since 2020</a:t>
            </a:r>
            <a:endParaRPr/>
          </a:p>
        </p:txBody>
      </p:sp>
      <p:sp>
        <p:nvSpPr>
          <p:cNvPr id="843" name="Google Shape;843;p62"/>
          <p:cNvSpPr txBox="1"/>
          <p:nvPr/>
        </p:nvSpPr>
        <p:spPr>
          <a:xfrm>
            <a:off x="932750" y="1236625"/>
            <a:ext cx="10338600" cy="4802100"/>
          </a:xfrm>
          <a:prstGeom prst="rect">
            <a:avLst/>
          </a:prstGeom>
          <a:noFill/>
          <a:ln>
            <a:noFill/>
          </a:ln>
        </p:spPr>
        <p:txBody>
          <a:bodyPr spcFirstLastPara="1" wrap="square" lIns="91425" tIns="91425" rIns="91425" bIns="91425" anchor="t" anchorCtr="0">
            <a:normAutofit fontScale="92500" lnSpcReduction="10000"/>
          </a:bodyPr>
          <a:lstStyle/>
          <a:p>
            <a:pPr marL="457200" lvl="0" indent="-334327" algn="l" rtl="0">
              <a:lnSpc>
                <a:spcPct val="115000"/>
              </a:lnSpc>
              <a:spcBef>
                <a:spcPts val="0"/>
              </a:spcBef>
              <a:spcAft>
                <a:spcPts val="0"/>
              </a:spcAft>
              <a:buClr>
                <a:srgbClr val="595959"/>
              </a:buClr>
              <a:buSzPct val="100000"/>
              <a:buAutoNum type="arabicPeriod"/>
            </a:pPr>
            <a:r>
              <a:rPr lang="en-US" sz="1800">
                <a:solidFill>
                  <a:srgbClr val="595959"/>
                </a:solidFill>
              </a:rPr>
              <a:t>[Submitted] Joseph B. Lyons, Kerianne Hobbs, Steve Rogers, Scott H. Clouse, “Responsible (Use of) AI,” in Understanding the Role of Humanity in Responsible Deployment of Intelligent Technologies in Socio-technical Ecosystems, Special Issue of Frontiers in Neuroergonomics, 2023.</a:t>
            </a:r>
            <a:endParaRPr sz="1800">
              <a:solidFill>
                <a:srgbClr val="595959"/>
              </a:solidFill>
            </a:endParaRPr>
          </a:p>
          <a:p>
            <a:pPr marL="457200" lvl="0" indent="-334327" algn="l" rtl="0">
              <a:lnSpc>
                <a:spcPct val="115000"/>
              </a:lnSpc>
              <a:spcBef>
                <a:spcPts val="0"/>
              </a:spcBef>
              <a:spcAft>
                <a:spcPts val="0"/>
              </a:spcAft>
              <a:buSzPct val="100000"/>
              <a:buAutoNum type="arabicPeriod"/>
            </a:pPr>
            <a:r>
              <a:rPr lang="en-US" sz="1800">
                <a:solidFill>
                  <a:srgbClr val="595959"/>
                </a:solidFill>
              </a:rPr>
              <a:t>Kerianne L. Hobbs, Mark L. Mote, Matthew C.L. Abate, Samuel D.  Coogan, and Eric M. Feron “Run Time Assurance for Safety Critical Systems: An Introduction to Safety Filtering Approaches for Complex Control Systems,” IEEE Control Systems Magazine, April 2023. Preprint  </a:t>
            </a:r>
            <a:r>
              <a:rPr lang="en-US" sz="1800" u="sng">
                <a:solidFill>
                  <a:srgbClr val="0097A7"/>
                </a:solidFill>
                <a:hlinkClick r:id="rId3">
                  <a:extLst>
                    <a:ext uri="{A12FA001-AC4F-418D-AE19-62706E023703}">
                      <ahyp:hlinkClr xmlns:ahyp="http://schemas.microsoft.com/office/drawing/2018/hyperlinkcolor" val="tx"/>
                    </a:ext>
                  </a:extLst>
                </a:hlinkClick>
              </a:rPr>
              <a:t>https://arxiv.org/pdf/2110.03506.pdf</a:t>
            </a:r>
            <a:r>
              <a:rPr lang="en-US" sz="1800">
                <a:solidFill>
                  <a:srgbClr val="595959"/>
                </a:solidFill>
              </a:rPr>
              <a:t>  2023 Impact Factor: 5.972</a:t>
            </a:r>
            <a:endParaRPr sz="1800">
              <a:solidFill>
                <a:srgbClr val="595959"/>
              </a:solidFill>
            </a:endParaRPr>
          </a:p>
          <a:p>
            <a:pPr marL="457200" lvl="0" indent="-334327" algn="l" rtl="0">
              <a:lnSpc>
                <a:spcPct val="115000"/>
              </a:lnSpc>
              <a:spcBef>
                <a:spcPts val="0"/>
              </a:spcBef>
              <a:spcAft>
                <a:spcPts val="0"/>
              </a:spcAft>
              <a:buSzPct val="100000"/>
              <a:buAutoNum type="arabicPeriod"/>
            </a:pPr>
            <a:r>
              <a:rPr lang="en-US" sz="1800">
                <a:solidFill>
                  <a:srgbClr val="595959"/>
                </a:solidFill>
              </a:rPr>
              <a:t>Manzanas Lopez, D., Johnson, T., Tran, H. D., Bak, S., Chen, X., &amp; Hobbs, K. L., “Evaluation of Neural Network Verification Methods for Air to Air Collision Avoidance,” AIAA Journal of Air Transportation Systems, January–March 2023. </a:t>
            </a:r>
            <a:r>
              <a:rPr lang="en-US" sz="1800" u="sng">
                <a:solidFill>
                  <a:srgbClr val="0097A7"/>
                </a:solidFill>
                <a:hlinkClick r:id="rId4">
                  <a:extLst>
                    <a:ext uri="{A12FA001-AC4F-418D-AE19-62706E023703}">
                      <ahyp:hlinkClr xmlns:ahyp="http://schemas.microsoft.com/office/drawing/2018/hyperlinkcolor" val="tx"/>
                    </a:ext>
                  </a:extLst>
                </a:hlinkClick>
              </a:rPr>
              <a:t>https://arc.aiaa.org/doi/pdf/10.2514/1.D0255?download=true</a:t>
            </a:r>
            <a:r>
              <a:rPr lang="en-US" sz="1800">
                <a:solidFill>
                  <a:srgbClr val="595959"/>
                </a:solidFill>
              </a:rPr>
              <a:t>  </a:t>
            </a:r>
            <a:endParaRPr sz="1800">
              <a:solidFill>
                <a:srgbClr val="595959"/>
              </a:solidFill>
            </a:endParaRPr>
          </a:p>
          <a:p>
            <a:pPr marL="457200" lvl="0" indent="-334327" algn="l" rtl="0">
              <a:lnSpc>
                <a:spcPct val="115000"/>
              </a:lnSpc>
              <a:spcBef>
                <a:spcPts val="0"/>
              </a:spcBef>
              <a:spcAft>
                <a:spcPts val="0"/>
              </a:spcAft>
              <a:buClr>
                <a:srgbClr val="595959"/>
              </a:buClr>
              <a:buSzPct val="100000"/>
              <a:buAutoNum type="arabicPeriod"/>
            </a:pPr>
            <a:r>
              <a:rPr lang="en-US" sz="1800">
                <a:solidFill>
                  <a:srgbClr val="595959"/>
                </a:solidFill>
              </a:rPr>
              <a:t>Kyle Dunlap, Mark Mote, Kaiden Delsing, Christopher W. Hays, Kerianne L. Hobbs, “Safe Satellite Docking via Run Time Assured Reinforcement Learning” AIAA Journal of Aerospace Information Systems. 31 Oct 2022. 2023 Impact Factor: 1.444</a:t>
            </a:r>
            <a:endParaRPr sz="1800">
              <a:solidFill>
                <a:srgbClr val="595959"/>
              </a:solidFill>
            </a:endParaRPr>
          </a:p>
          <a:p>
            <a:pPr marL="457200" lvl="0" indent="-334327" algn="l" rtl="0">
              <a:lnSpc>
                <a:spcPct val="115000"/>
              </a:lnSpc>
              <a:spcBef>
                <a:spcPts val="0"/>
              </a:spcBef>
              <a:spcAft>
                <a:spcPts val="0"/>
              </a:spcAft>
              <a:buSzPct val="100000"/>
              <a:buAutoNum type="arabicPeriod"/>
            </a:pPr>
            <a:r>
              <a:rPr lang="en-US" sz="1800">
                <a:solidFill>
                  <a:srgbClr val="595959"/>
                </a:solidFill>
              </a:rPr>
              <a:t>Kyle Dunlap, Michael Hibbard, Mark Mote, and Kerianne Hobbs “Comparing Run Time Assurance Approaches for Safe Spacecraft Docking,” IEEE Control Systems Letters (L-CSS), 2021. Preprint: </a:t>
            </a:r>
            <a:r>
              <a:rPr lang="en-US" sz="1800" u="sng">
                <a:solidFill>
                  <a:srgbClr val="0097A7"/>
                </a:solidFill>
                <a:hlinkClick r:id="rId5">
                  <a:extLst>
                    <a:ext uri="{A12FA001-AC4F-418D-AE19-62706E023703}">
                      <ahyp:hlinkClr xmlns:ahyp="http://schemas.microsoft.com/office/drawing/2018/hyperlinkcolor" val="tx"/>
                    </a:ext>
                  </a:extLst>
                </a:hlinkClick>
              </a:rPr>
              <a:t>https://arxiv.org/pdf/2110.00447</a:t>
            </a:r>
            <a:r>
              <a:rPr lang="en-US" sz="1800">
                <a:solidFill>
                  <a:srgbClr val="595959"/>
                </a:solidFill>
              </a:rPr>
              <a:t>   </a:t>
            </a:r>
            <a:endParaRPr sz="1800">
              <a:solidFill>
                <a:srgbClr val="59595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63"/>
          <p:cNvSpPr txBox="1">
            <a:spLocks noGrp="1"/>
          </p:cNvSpPr>
          <p:nvPr>
            <p:ph type="title"/>
          </p:nvPr>
        </p:nvSpPr>
        <p:spPr>
          <a:xfrm>
            <a:off x="838200" y="599120"/>
            <a:ext cx="10515600" cy="637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Conference Publications Since 2020 (1 of 2)</a:t>
            </a:r>
            <a:endParaRPr/>
          </a:p>
        </p:txBody>
      </p:sp>
      <p:sp>
        <p:nvSpPr>
          <p:cNvPr id="850" name="Google Shape;850;p63"/>
          <p:cNvSpPr txBox="1"/>
          <p:nvPr/>
        </p:nvSpPr>
        <p:spPr>
          <a:xfrm>
            <a:off x="760100" y="1376400"/>
            <a:ext cx="10593600" cy="5061900"/>
          </a:xfrm>
          <a:prstGeom prst="rect">
            <a:avLst/>
          </a:prstGeom>
          <a:noFill/>
          <a:ln>
            <a:noFill/>
          </a:ln>
        </p:spPr>
        <p:txBody>
          <a:bodyPr spcFirstLastPara="1" wrap="square" lIns="91425" tIns="91425" rIns="91425" bIns="91425" anchor="t" anchorCtr="0">
            <a:noAutofit/>
          </a:bodyPr>
          <a:lstStyle/>
          <a:p>
            <a:pPr marL="228600" lvl="0" indent="-180975" algn="l" rtl="0">
              <a:lnSpc>
                <a:spcPct val="115000"/>
              </a:lnSpc>
              <a:spcBef>
                <a:spcPts val="0"/>
              </a:spcBef>
              <a:spcAft>
                <a:spcPts val="0"/>
              </a:spcAft>
              <a:buClr>
                <a:srgbClr val="595959"/>
              </a:buClr>
              <a:buSzPts val="1050"/>
              <a:buFont typeface="Arial"/>
              <a:buAutoNum type="arabicPeriod"/>
            </a:pPr>
            <a:r>
              <a:rPr lang="en-US" sz="1050">
                <a:solidFill>
                  <a:srgbClr val="595959"/>
                </a:solidFill>
              </a:rPr>
              <a:t>[Submitted] Kerianne Hobbs, Bernard Li, “Safety, Trust, and Ethics Considerations for Human-AI Teaming in Aerospace Control,” AIAA SciTech, 8–12 January 2024, Orlando, FL.</a:t>
            </a:r>
            <a:endParaRPr sz="1050">
              <a:solidFill>
                <a:srgbClr val="595959"/>
              </a:solidFill>
            </a:endParaRPr>
          </a:p>
          <a:p>
            <a:pPr marL="228600" lvl="0" indent="-180975" algn="l" rtl="0">
              <a:lnSpc>
                <a:spcPct val="115000"/>
              </a:lnSpc>
              <a:spcBef>
                <a:spcPts val="0"/>
              </a:spcBef>
              <a:spcAft>
                <a:spcPts val="0"/>
              </a:spcAft>
              <a:buClr>
                <a:srgbClr val="595959"/>
              </a:buClr>
              <a:buSzPts val="1050"/>
              <a:buFont typeface="Arial"/>
              <a:buAutoNum type="arabicPeriod"/>
            </a:pPr>
            <a:r>
              <a:rPr lang="en-US" sz="1050">
                <a:solidFill>
                  <a:srgbClr val="595959"/>
                </a:solidFill>
              </a:rPr>
              <a:t>[submitted] Kristina Miller, Christopher K. Zeitler, William Shen, Kerianne Hobbs, Sayan Mitra, John Schierman and Mahesh Viswanathan, “Optimal Runtime Safety Assurance via Reinforcement Learning” 21st International Symposium on Automated Technology for Verification and Analysis (ATVA 2023), Singapore, October 24 – October 27, 2023.</a:t>
            </a:r>
            <a:endParaRPr sz="1050">
              <a:solidFill>
                <a:srgbClr val="595959"/>
              </a:solidFill>
            </a:endParaRPr>
          </a:p>
          <a:p>
            <a:pPr marL="228600" lvl="0" indent="-180975" algn="l" rtl="0">
              <a:lnSpc>
                <a:spcPct val="115000"/>
              </a:lnSpc>
              <a:spcBef>
                <a:spcPts val="0"/>
              </a:spcBef>
              <a:spcAft>
                <a:spcPts val="0"/>
              </a:spcAft>
              <a:buClr>
                <a:srgbClr val="595959"/>
              </a:buClr>
              <a:buSzPts val="1050"/>
              <a:buFont typeface="Arial"/>
              <a:buAutoNum type="arabicPeriod"/>
            </a:pPr>
            <a:r>
              <a:rPr lang="en-US" sz="1050">
                <a:solidFill>
                  <a:srgbClr val="595959"/>
                </a:solidFill>
              </a:rPr>
              <a:t>Jonathan Rowanhill, Ashlie B. Hocking, Aditya Zutshi, Kerianne L. Hobbs “Bridging the Gap: Applying Assurance Arguments to MIL-HDBK-516C Certification of a Neural Network Control System with ASIF Run Time Assurance Architecture” Digital Avionics Systems Conference, Barcelona, Span, October 1 5, 2023. Preprint: </a:t>
            </a:r>
            <a:r>
              <a:rPr lang="en-US" sz="1050" u="sng">
                <a:solidFill>
                  <a:srgbClr val="0097A7"/>
                </a:solidFill>
                <a:hlinkClick r:id="rId3">
                  <a:extLst>
                    <a:ext uri="{A12FA001-AC4F-418D-AE19-62706E023703}">
                      <ahyp:hlinkClr xmlns:ahyp="http://schemas.microsoft.com/office/drawing/2018/hyperlinkcolor" val="tx"/>
                    </a:ext>
                  </a:extLst>
                </a:hlinkClick>
              </a:rPr>
              <a:t>https://arxiv.org/pdf/2303.15568.pdf</a:t>
            </a:r>
            <a:r>
              <a:rPr lang="en-US" sz="1050">
                <a:solidFill>
                  <a:srgbClr val="595959"/>
                </a:solidFill>
              </a:rPr>
              <a:t>   </a:t>
            </a:r>
            <a:endParaRPr sz="1050">
              <a:solidFill>
                <a:srgbClr val="595959"/>
              </a:solidFill>
            </a:endParaRPr>
          </a:p>
          <a:p>
            <a:pPr marL="228600" lvl="0" indent="-180975" algn="l" rtl="0">
              <a:lnSpc>
                <a:spcPct val="115000"/>
              </a:lnSpc>
              <a:spcBef>
                <a:spcPts val="0"/>
              </a:spcBef>
              <a:spcAft>
                <a:spcPts val="0"/>
              </a:spcAft>
              <a:buClr>
                <a:srgbClr val="595959"/>
              </a:buClr>
              <a:buSzPts val="1050"/>
              <a:buFont typeface="Arial"/>
              <a:buAutoNum type="arabicPeriod"/>
            </a:pPr>
            <a:r>
              <a:rPr lang="en-US" sz="1050">
                <a:solidFill>
                  <a:srgbClr val="595959"/>
                </a:solidFill>
              </a:rPr>
              <a:t>[Draft] Veena Krish, Andrew Mata, Kerianne Hobbs, Amir Rahmati, Stanley Bak, “Provable Observation Noise Robustness for Neural Network Control Systems” Conference TBD</a:t>
            </a:r>
            <a:endParaRPr sz="1050">
              <a:solidFill>
                <a:srgbClr val="595959"/>
              </a:solidFill>
            </a:endParaRPr>
          </a:p>
          <a:p>
            <a:pPr marL="228600" lvl="0" indent="-180975" algn="l" rtl="0">
              <a:lnSpc>
                <a:spcPct val="115000"/>
              </a:lnSpc>
              <a:spcBef>
                <a:spcPts val="0"/>
              </a:spcBef>
              <a:spcAft>
                <a:spcPts val="0"/>
              </a:spcAft>
              <a:buClr>
                <a:srgbClr val="595959"/>
              </a:buClr>
              <a:buSzPts val="1050"/>
              <a:buFont typeface="Arial"/>
              <a:buAutoNum type="arabicPeriod"/>
            </a:pPr>
            <a:r>
              <a:rPr lang="en-US" sz="1050">
                <a:solidFill>
                  <a:srgbClr val="595959"/>
                </a:solidFill>
              </a:rPr>
              <a:t>Kyle Dunlap, David Van Wijk, and Kerianne Hobbs, "Run Time Assurance for Autonomous Spacecraft Inspection" 2023 AAS/AIAA Astrodynamics Specialist Conference, Big Sky, MT, August 13-17, 2023 Preprint: </a:t>
            </a:r>
            <a:r>
              <a:rPr lang="en-US" sz="1050" u="sng">
                <a:solidFill>
                  <a:srgbClr val="0097A7"/>
                </a:solidFill>
                <a:hlinkClick r:id="rId4">
                  <a:extLst>
                    <a:ext uri="{A12FA001-AC4F-418D-AE19-62706E023703}">
                      <ahyp:hlinkClr xmlns:ahyp="http://schemas.microsoft.com/office/drawing/2018/hyperlinkcolor" val="tx"/>
                    </a:ext>
                  </a:extLst>
                </a:hlinkClick>
              </a:rPr>
              <a:t>https://arxiv.org/pdf/2302.02885</a:t>
            </a:r>
            <a:r>
              <a:rPr lang="en-US" sz="1050">
                <a:solidFill>
                  <a:srgbClr val="595959"/>
                </a:solidFill>
              </a:rPr>
              <a:t>   </a:t>
            </a:r>
            <a:endParaRPr sz="1050">
              <a:solidFill>
                <a:srgbClr val="595959"/>
              </a:solidFill>
            </a:endParaRPr>
          </a:p>
          <a:p>
            <a:pPr marL="228600" lvl="0" indent="-180975" algn="l" rtl="0">
              <a:lnSpc>
                <a:spcPct val="115000"/>
              </a:lnSpc>
              <a:spcBef>
                <a:spcPts val="0"/>
              </a:spcBef>
              <a:spcAft>
                <a:spcPts val="0"/>
              </a:spcAft>
              <a:buClr>
                <a:srgbClr val="595959"/>
              </a:buClr>
              <a:buSzPts val="1050"/>
              <a:buFont typeface="Arial"/>
              <a:buAutoNum type="arabicPeriod"/>
            </a:pPr>
            <a:r>
              <a:rPr lang="en-US" sz="1050">
                <a:solidFill>
                  <a:srgbClr val="595959"/>
                </a:solidFill>
              </a:rPr>
              <a:t>David Van Wijk, Kyle Dunlap, and Kerianne Hobbs, "Deep Reinforcement Learning for Autonomous Spacecraft Inspection Using Illumination" 2023 AAS/AIAA Astrodynamics Specialist Conference, Big Sky, MT, August 13-17, 2023, Preprint: </a:t>
            </a:r>
            <a:r>
              <a:rPr lang="en-US" sz="1050" u="sng">
                <a:solidFill>
                  <a:srgbClr val="0097A7"/>
                </a:solidFill>
                <a:hlinkClick r:id="rId5">
                  <a:extLst>
                    <a:ext uri="{A12FA001-AC4F-418D-AE19-62706E023703}">
                      <ahyp:hlinkClr xmlns:ahyp="http://schemas.microsoft.com/office/drawing/2018/hyperlinkcolor" val="tx"/>
                    </a:ext>
                  </a:extLst>
                </a:hlinkClick>
              </a:rPr>
              <a:t>https://arxiv.org/pdf/2308.02743.pdf</a:t>
            </a:r>
            <a:r>
              <a:rPr lang="en-US" sz="1050">
                <a:solidFill>
                  <a:srgbClr val="595959"/>
                </a:solidFill>
              </a:rPr>
              <a:t>  </a:t>
            </a:r>
            <a:endParaRPr sz="1050">
              <a:solidFill>
                <a:srgbClr val="595959"/>
              </a:solidFill>
            </a:endParaRPr>
          </a:p>
          <a:p>
            <a:pPr marL="228600" lvl="0" indent="-180975" algn="l" rtl="0">
              <a:lnSpc>
                <a:spcPct val="115000"/>
              </a:lnSpc>
              <a:spcBef>
                <a:spcPts val="0"/>
              </a:spcBef>
              <a:spcAft>
                <a:spcPts val="0"/>
              </a:spcAft>
              <a:buClr>
                <a:srgbClr val="595959"/>
              </a:buClr>
              <a:buSzPts val="1050"/>
              <a:buFont typeface="Roboto Medium"/>
              <a:buAutoNum type="arabicPeriod"/>
            </a:pPr>
            <a:r>
              <a:rPr lang="en-US" sz="1050">
                <a:solidFill>
                  <a:srgbClr val="595959"/>
                </a:solidFill>
              </a:rPr>
              <a:t>Nathaniel Hamilton, Kyle Dunlap, Taylor T Johnson, </a:t>
            </a:r>
            <a:r>
              <a:rPr lang="en-US" sz="1050" b="1">
                <a:solidFill>
                  <a:srgbClr val="595959"/>
                </a:solidFill>
              </a:rPr>
              <a:t>Kerianne Hobbs</a:t>
            </a:r>
            <a:r>
              <a:rPr lang="en-US" sz="1050">
                <a:solidFill>
                  <a:srgbClr val="595959"/>
                </a:solidFill>
              </a:rPr>
              <a:t>, “Ablation Study of How Run Time Assurance Impacts the Training and Performance of Reinforcement Learning Agents,” IEEE Space Mission Challenges for Information Technology - IEEE Space Computing Conference, Caltech, Pasadena, CA, USA - 18-21 July 2023. Preprint: </a:t>
            </a:r>
            <a:r>
              <a:rPr lang="en-US" sz="1050" u="sng">
                <a:solidFill>
                  <a:srgbClr val="0097A7"/>
                </a:solidFill>
                <a:hlinkClick r:id="rId6">
                  <a:extLst>
                    <a:ext uri="{A12FA001-AC4F-418D-AE19-62706E023703}">
                      <ahyp:hlinkClr xmlns:ahyp="http://schemas.microsoft.com/office/drawing/2018/hyperlinkcolor" val="tx"/>
                    </a:ext>
                  </a:extLst>
                </a:hlinkClick>
              </a:rPr>
              <a:t>https://arxiv.org/pdf/2207.04117</a:t>
            </a:r>
            <a:r>
              <a:rPr lang="en-US" sz="1050">
                <a:solidFill>
                  <a:srgbClr val="595959"/>
                </a:solidFill>
              </a:rPr>
              <a:t> </a:t>
            </a:r>
            <a:r>
              <a:rPr lang="en-US" sz="1050" b="1">
                <a:solidFill>
                  <a:srgbClr val="595959"/>
                </a:solidFill>
              </a:rPr>
              <a:t> </a:t>
            </a:r>
            <a:r>
              <a:rPr lang="en-US" sz="1050" b="1" u="sng">
                <a:solidFill>
                  <a:srgbClr val="595959"/>
                </a:solidFill>
              </a:rPr>
              <a:t>BEST PAPER</a:t>
            </a:r>
            <a:r>
              <a:rPr lang="en-US" sz="1050">
                <a:solidFill>
                  <a:srgbClr val="595959"/>
                </a:solidFill>
              </a:rPr>
              <a:t> </a:t>
            </a:r>
            <a:endParaRPr sz="1050">
              <a:solidFill>
                <a:srgbClr val="595959"/>
              </a:solidFill>
            </a:endParaRPr>
          </a:p>
          <a:p>
            <a:pPr marL="228600" lvl="0" indent="-180975" algn="l" rtl="0">
              <a:lnSpc>
                <a:spcPct val="115000"/>
              </a:lnSpc>
              <a:spcBef>
                <a:spcPts val="0"/>
              </a:spcBef>
              <a:spcAft>
                <a:spcPts val="0"/>
              </a:spcAft>
              <a:buClr>
                <a:srgbClr val="595959"/>
              </a:buClr>
              <a:buSzPts val="1050"/>
              <a:buFont typeface="Arial"/>
              <a:buAutoNum type="arabicPeriod"/>
            </a:pPr>
            <a:r>
              <a:rPr lang="en-US" sz="1050">
                <a:solidFill>
                  <a:srgbClr val="595959"/>
                </a:solidFill>
              </a:rPr>
              <a:t>Umberto Ravaioli, Kyle Dunlap, and Kerianne Hobbs “A Universal Framework for Generalized Run Time Assurance with JAX Automatic Differentiation” American Control Conference, May 31-June 2, 2023, San Diego, CA. Preprint: </a:t>
            </a:r>
            <a:r>
              <a:rPr lang="en-US" sz="1050" u="sng">
                <a:solidFill>
                  <a:srgbClr val="0097A7"/>
                </a:solidFill>
                <a:hlinkClick r:id="rId7">
                  <a:extLst>
                    <a:ext uri="{A12FA001-AC4F-418D-AE19-62706E023703}">
                      <ahyp:hlinkClr xmlns:ahyp="http://schemas.microsoft.com/office/drawing/2018/hyperlinkcolor" val="tx"/>
                    </a:ext>
                  </a:extLst>
                </a:hlinkClick>
              </a:rPr>
              <a:t>https://arxiv.org/pdf/2209.01120</a:t>
            </a:r>
            <a:r>
              <a:rPr lang="en-US" sz="1050">
                <a:solidFill>
                  <a:srgbClr val="595959"/>
                </a:solidFill>
              </a:rPr>
              <a:t>  </a:t>
            </a:r>
            <a:endParaRPr sz="1050">
              <a:solidFill>
                <a:srgbClr val="595959"/>
              </a:solidFill>
            </a:endParaRPr>
          </a:p>
          <a:p>
            <a:pPr marL="228600" lvl="0" indent="-180975" algn="l" rtl="0">
              <a:lnSpc>
                <a:spcPct val="115000"/>
              </a:lnSpc>
              <a:spcBef>
                <a:spcPts val="0"/>
              </a:spcBef>
              <a:spcAft>
                <a:spcPts val="0"/>
              </a:spcAft>
              <a:buClr>
                <a:srgbClr val="595959"/>
              </a:buClr>
              <a:buSzPts val="1050"/>
              <a:buFont typeface="Roboto Medium"/>
              <a:buAutoNum type="arabicPeriod"/>
            </a:pPr>
            <a:r>
              <a:rPr lang="en-US" sz="1050" b="1">
                <a:solidFill>
                  <a:srgbClr val="595959"/>
                </a:solidFill>
              </a:rPr>
              <a:t>Kerianne L. Hobbs</a:t>
            </a:r>
            <a:r>
              <a:rPr lang="en-US" sz="1050">
                <a:solidFill>
                  <a:srgbClr val="595959"/>
                </a:solidFill>
              </a:rPr>
              <a:t>, Joseph B. Lyons, Martin S. Feather, Benjamin P Bycroft, Sean Phillips, Michelle Simon, Mark Harter, Kenneth Costello, Philip C. Slingerland, Yuri Gawdiak, Stephen Paine, “Space Trusted Autonomy Readiness Levels,” IEEE Aerospace, Big Sky, MT, March 4-11, 2023. Preprint: </a:t>
            </a:r>
            <a:r>
              <a:rPr lang="en-US" sz="1050" u="sng">
                <a:solidFill>
                  <a:srgbClr val="0097A7"/>
                </a:solidFill>
                <a:hlinkClick r:id="rId8">
                  <a:extLst>
                    <a:ext uri="{A12FA001-AC4F-418D-AE19-62706E023703}">
                      <ahyp:hlinkClr xmlns:ahyp="http://schemas.microsoft.com/office/drawing/2018/hyperlinkcolor" val="tx"/>
                    </a:ext>
                  </a:extLst>
                </a:hlinkClick>
              </a:rPr>
              <a:t>https://arxiv.org/pdf/2210.09059</a:t>
            </a:r>
            <a:r>
              <a:rPr lang="en-US" sz="1050">
                <a:solidFill>
                  <a:srgbClr val="595959"/>
                </a:solidFill>
              </a:rPr>
              <a:t>  </a:t>
            </a:r>
            <a:endParaRPr sz="1050">
              <a:solidFill>
                <a:srgbClr val="595959"/>
              </a:solidFill>
            </a:endParaRPr>
          </a:p>
          <a:p>
            <a:pPr marL="228600" lvl="0" indent="-180975" algn="l" rtl="0">
              <a:lnSpc>
                <a:spcPct val="115000"/>
              </a:lnSpc>
              <a:spcBef>
                <a:spcPts val="0"/>
              </a:spcBef>
              <a:spcAft>
                <a:spcPts val="0"/>
              </a:spcAft>
              <a:buClr>
                <a:srgbClr val="595959"/>
              </a:buClr>
              <a:buSzPts val="1050"/>
              <a:buFont typeface="Roboto Medium"/>
              <a:buAutoNum type="arabicPeriod"/>
            </a:pPr>
            <a:r>
              <a:rPr lang="en-US" sz="1050" b="1">
                <a:solidFill>
                  <a:srgbClr val="595959"/>
                </a:solidFill>
              </a:rPr>
              <a:t>Hobbs, K</a:t>
            </a:r>
            <a:r>
              <a:rPr lang="en-US" sz="1050">
                <a:solidFill>
                  <a:srgbClr val="595959"/>
                </a:solidFill>
              </a:rPr>
              <a:t>., Heiner, B., Busse, L., Rowanhill, J., Hocking, A. B., Zutshi, A., “Systems Theoretic Process Analysis of a Run Time Assured Neural Network Control System,” AIAA SciTech, National Harbor, MD, Jan. 2023. Preprint: </a:t>
            </a:r>
            <a:r>
              <a:rPr lang="en-US" sz="1050" u="sng">
                <a:solidFill>
                  <a:srgbClr val="0097A7"/>
                </a:solidFill>
                <a:hlinkClick r:id="rId9">
                  <a:extLst>
                    <a:ext uri="{A12FA001-AC4F-418D-AE19-62706E023703}">
                      <ahyp:hlinkClr xmlns:ahyp="http://schemas.microsoft.com/office/drawing/2018/hyperlinkcolor" val="tx"/>
                    </a:ext>
                  </a:extLst>
                </a:hlinkClick>
              </a:rPr>
              <a:t>https://arxiv.org/pdf/2209.00552</a:t>
            </a:r>
            <a:r>
              <a:rPr lang="en-US" sz="1050">
                <a:solidFill>
                  <a:srgbClr val="595959"/>
                </a:solidFill>
              </a:rPr>
              <a:t>  </a:t>
            </a:r>
            <a:endParaRPr sz="1050">
              <a:solidFill>
                <a:srgbClr val="595959"/>
              </a:solidFill>
            </a:endParaRPr>
          </a:p>
          <a:p>
            <a:pPr marL="228600" lvl="0" indent="-180975" algn="l" rtl="0">
              <a:lnSpc>
                <a:spcPct val="115000"/>
              </a:lnSpc>
              <a:spcBef>
                <a:spcPts val="0"/>
              </a:spcBef>
              <a:spcAft>
                <a:spcPts val="0"/>
              </a:spcAft>
              <a:buClr>
                <a:srgbClr val="595959"/>
              </a:buClr>
              <a:buSzPts val="1050"/>
              <a:buFont typeface="Roboto Medium"/>
              <a:buAutoNum type="arabicPeriod"/>
            </a:pPr>
            <a:r>
              <a:rPr lang="en-US" sz="1050">
                <a:solidFill>
                  <a:srgbClr val="595959"/>
                </a:solidFill>
              </a:rPr>
              <a:t>Michael Hibbard, Ufuk Topcu, and </a:t>
            </a:r>
            <a:r>
              <a:rPr lang="en-US" sz="1050" b="1">
                <a:solidFill>
                  <a:srgbClr val="595959"/>
                </a:solidFill>
              </a:rPr>
              <a:t>Kerianne Hobbs,</a:t>
            </a:r>
            <a:r>
              <a:rPr lang="en-US" sz="1050">
                <a:solidFill>
                  <a:srgbClr val="595959"/>
                </a:solidFill>
              </a:rPr>
              <a:t> “Guaranteeing  Safety via Active Set Invariance Filters for Multi-agent Space Systems with Coupled Dynamics,” IEEE American Control Conference, June 8-10, 2022</a:t>
            </a:r>
            <a:endParaRPr sz="1050">
              <a:solidFill>
                <a:srgbClr val="595959"/>
              </a:solidFill>
            </a:endParaRPr>
          </a:p>
          <a:p>
            <a:pPr marL="228600" lvl="0" indent="-180975" algn="l" rtl="0">
              <a:lnSpc>
                <a:spcPct val="115000"/>
              </a:lnSpc>
              <a:spcBef>
                <a:spcPts val="0"/>
              </a:spcBef>
              <a:spcAft>
                <a:spcPts val="0"/>
              </a:spcAft>
              <a:buClr>
                <a:srgbClr val="595959"/>
              </a:buClr>
              <a:buSzPts val="1050"/>
              <a:buFont typeface="Roboto Medium"/>
              <a:buAutoNum type="arabicPeriod"/>
            </a:pPr>
            <a:r>
              <a:rPr lang="en-US" sz="1050">
                <a:solidFill>
                  <a:srgbClr val="595959"/>
                </a:solidFill>
              </a:rPr>
              <a:t>Kyle Dunlap, Michael Hibbard, Mark Mote, and </a:t>
            </a:r>
            <a:r>
              <a:rPr lang="en-US" sz="1050" b="1">
                <a:solidFill>
                  <a:srgbClr val="595959"/>
                </a:solidFill>
              </a:rPr>
              <a:t>Kerianne Hobbs</a:t>
            </a:r>
            <a:r>
              <a:rPr lang="en-US" sz="1050">
                <a:solidFill>
                  <a:srgbClr val="595959"/>
                </a:solidFill>
              </a:rPr>
              <a:t> “Comparing Run Time Assurance Approaches for Safe Spacecraft Docking,” IEEE American Control Conference, June 8-10, 2022. Preprint: </a:t>
            </a:r>
            <a:r>
              <a:rPr lang="en-US" sz="1050" u="sng">
                <a:solidFill>
                  <a:srgbClr val="0097A7"/>
                </a:solidFill>
                <a:hlinkClick r:id="rId10">
                  <a:extLst>
                    <a:ext uri="{A12FA001-AC4F-418D-AE19-62706E023703}">
                      <ahyp:hlinkClr xmlns:ahyp="http://schemas.microsoft.com/office/drawing/2018/hyperlinkcolor" val="tx"/>
                    </a:ext>
                  </a:extLst>
                </a:hlinkClick>
              </a:rPr>
              <a:t>https://arxiv.org/pdf/2110.00447</a:t>
            </a:r>
            <a:r>
              <a:rPr lang="en-US" sz="1050">
                <a:solidFill>
                  <a:srgbClr val="595959"/>
                </a:solidFill>
              </a:rPr>
              <a:t>  </a:t>
            </a:r>
            <a:endParaRPr sz="1050">
              <a:solidFill>
                <a:srgbClr val="59595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64"/>
          <p:cNvSpPr txBox="1">
            <a:spLocks noGrp="1"/>
          </p:cNvSpPr>
          <p:nvPr>
            <p:ph type="title"/>
          </p:nvPr>
        </p:nvSpPr>
        <p:spPr>
          <a:xfrm>
            <a:off x="838200" y="599120"/>
            <a:ext cx="10515600" cy="637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Conference Publications Since 2020 (2 of 2)</a:t>
            </a:r>
            <a:endParaRPr/>
          </a:p>
        </p:txBody>
      </p:sp>
      <p:sp>
        <p:nvSpPr>
          <p:cNvPr id="857" name="Google Shape;857;p64"/>
          <p:cNvSpPr txBox="1"/>
          <p:nvPr/>
        </p:nvSpPr>
        <p:spPr>
          <a:xfrm>
            <a:off x="838200" y="1376400"/>
            <a:ext cx="10437600" cy="4318800"/>
          </a:xfrm>
          <a:prstGeom prst="rect">
            <a:avLst/>
          </a:prstGeom>
          <a:noFill/>
          <a:ln>
            <a:noFill/>
          </a:ln>
        </p:spPr>
        <p:txBody>
          <a:bodyPr spcFirstLastPara="1" wrap="square" lIns="91425" tIns="91425" rIns="91425" bIns="91425" anchor="t" anchorCtr="0">
            <a:noAutofit/>
          </a:bodyPr>
          <a:lstStyle/>
          <a:p>
            <a:pPr marL="457200" lvl="0" indent="-295275" algn="l" rtl="0">
              <a:lnSpc>
                <a:spcPct val="115000"/>
              </a:lnSpc>
              <a:spcBef>
                <a:spcPts val="0"/>
              </a:spcBef>
              <a:spcAft>
                <a:spcPts val="0"/>
              </a:spcAft>
              <a:buClr>
                <a:srgbClr val="595959"/>
              </a:buClr>
              <a:buSzPts val="1050"/>
              <a:buFont typeface="Arial"/>
              <a:buAutoNum type="arabicPeriod" startAt="13"/>
            </a:pPr>
            <a:r>
              <a:rPr lang="en-US" sz="1050">
                <a:solidFill>
                  <a:srgbClr val="595959"/>
                </a:solidFill>
              </a:rPr>
              <a:t>Umberto Ravaioli, James Cunningham, John McCarroll, Vardaan Gangal, Kyle Dunlap, and Kerianne Hobbs, “Safe Reinforcement Learning Benchmark Environments for Aerospace Control Systems” IEEE Aerospace Conference, March 2022, Big Sky, MT.</a:t>
            </a:r>
            <a:endParaRPr sz="1050">
              <a:solidFill>
                <a:srgbClr val="595959"/>
              </a:solidFill>
            </a:endParaRPr>
          </a:p>
          <a:p>
            <a:pPr marL="457200" lvl="0" indent="-295275" algn="l" rtl="0">
              <a:lnSpc>
                <a:spcPct val="115000"/>
              </a:lnSpc>
              <a:spcBef>
                <a:spcPts val="0"/>
              </a:spcBef>
              <a:spcAft>
                <a:spcPts val="0"/>
              </a:spcAft>
              <a:buClr>
                <a:srgbClr val="595959"/>
              </a:buClr>
              <a:buSzPts val="1050"/>
              <a:buFont typeface="Arial"/>
              <a:buAutoNum type="arabicPeriod" startAt="13"/>
            </a:pPr>
            <a:r>
              <a:rPr lang="en-US" sz="1050">
                <a:solidFill>
                  <a:srgbClr val="595959"/>
                </a:solidFill>
              </a:rPr>
              <a:t>Preston K. Robinette, Benjamin K. Heiner, Umberto Ravaioli, Nathaniel Hamilton, Taylor Johnson, and Kerianne L. Hobbs, “Reinforcement Learning Heuristics for Aerospace Control Systems” IEEE Aerospace Conference, March 2022, Big Sky, MT.</a:t>
            </a:r>
            <a:endParaRPr sz="1050">
              <a:solidFill>
                <a:srgbClr val="595959"/>
              </a:solidFill>
            </a:endParaRPr>
          </a:p>
          <a:p>
            <a:pPr marL="457200" lvl="0" indent="-295275" algn="l" rtl="0">
              <a:lnSpc>
                <a:spcPct val="115000"/>
              </a:lnSpc>
              <a:spcBef>
                <a:spcPts val="0"/>
              </a:spcBef>
              <a:spcAft>
                <a:spcPts val="0"/>
              </a:spcAft>
              <a:buClr>
                <a:srgbClr val="595959"/>
              </a:buClr>
              <a:buSzPts val="1050"/>
              <a:buFont typeface="Arial"/>
              <a:buAutoNum type="arabicPeriod" startAt="13"/>
            </a:pPr>
            <a:r>
              <a:rPr lang="en-US" sz="1050">
                <a:solidFill>
                  <a:srgbClr val="595959"/>
                </a:solidFill>
              </a:rPr>
              <a:t>Kyle Dunlap, Mark Mote, Kaiden Delsing, Kerianne L. Hobbs, “Safe Satellite Docking via Run Time Assured Reinforcement Learning” AIAA SciTech, San Diego, CA 2022.</a:t>
            </a:r>
            <a:endParaRPr sz="1050">
              <a:solidFill>
                <a:srgbClr val="595959"/>
              </a:solidFill>
            </a:endParaRPr>
          </a:p>
          <a:p>
            <a:pPr marL="457200" lvl="0" indent="-295275" algn="l" rtl="0">
              <a:lnSpc>
                <a:spcPct val="115000"/>
              </a:lnSpc>
              <a:spcBef>
                <a:spcPts val="0"/>
              </a:spcBef>
              <a:spcAft>
                <a:spcPts val="0"/>
              </a:spcAft>
              <a:buClr>
                <a:srgbClr val="595959"/>
              </a:buClr>
              <a:buSzPts val="1050"/>
              <a:buFont typeface="Arial"/>
              <a:buAutoNum type="arabicPeriod" startAt="13"/>
            </a:pPr>
            <a:r>
              <a:rPr lang="en-US" sz="1050">
                <a:solidFill>
                  <a:srgbClr val="595959"/>
                </a:solidFill>
              </a:rPr>
              <a:t>Kyle Dunlap, Kelly Cohen, and Kerianne Hobbs, “Comparing the Explainability and Performance of Reinforcement Learning and Genetic Fuzzy Systems for Safe Satellite Docking,” North American Fuzzy Information processing Society NAFIPS’2021, Virtual, June 7-9, 2021. Outstanding Paper Award</a:t>
            </a:r>
            <a:endParaRPr sz="1050">
              <a:solidFill>
                <a:srgbClr val="595959"/>
              </a:solidFill>
            </a:endParaRPr>
          </a:p>
          <a:p>
            <a:pPr marL="457200" lvl="0" indent="-295275" algn="l" rtl="0">
              <a:lnSpc>
                <a:spcPct val="115000"/>
              </a:lnSpc>
              <a:spcBef>
                <a:spcPts val="0"/>
              </a:spcBef>
              <a:spcAft>
                <a:spcPts val="0"/>
              </a:spcAft>
              <a:buClr>
                <a:srgbClr val="595959"/>
              </a:buClr>
              <a:buSzPts val="1050"/>
              <a:buFont typeface="Arial"/>
              <a:buAutoNum type="arabicPeriod" startAt="13"/>
            </a:pPr>
            <a:r>
              <a:rPr lang="en-US" sz="1050">
                <a:solidFill>
                  <a:srgbClr val="595959"/>
                </a:solidFill>
              </a:rPr>
              <a:t>Christopher D. Petersen, Sean Phillips, Kerianne L. Hobbs, and Kendra Lang, “Challenge Problem: Assured Satellite Proximity Operations” 1st AAS/AIAA Space Flight Mechanics Meeting, Virtual, February 1-4, 2021.</a:t>
            </a:r>
            <a:endParaRPr sz="1050">
              <a:solidFill>
                <a:srgbClr val="595959"/>
              </a:solidFill>
            </a:endParaRPr>
          </a:p>
          <a:p>
            <a:pPr marL="457200" lvl="0" indent="-295275" algn="l" rtl="0">
              <a:lnSpc>
                <a:spcPct val="115000"/>
              </a:lnSpc>
              <a:spcBef>
                <a:spcPts val="0"/>
              </a:spcBef>
              <a:spcAft>
                <a:spcPts val="0"/>
              </a:spcAft>
              <a:buClr>
                <a:srgbClr val="595959"/>
              </a:buClr>
              <a:buSzPts val="1050"/>
              <a:buFont typeface="Arial"/>
              <a:buAutoNum type="arabicPeriod" startAt="13"/>
            </a:pPr>
            <a:r>
              <a:rPr lang="en-US" sz="1050">
                <a:solidFill>
                  <a:srgbClr val="595959"/>
                </a:solidFill>
              </a:rPr>
              <a:t>Mark Mote, Chris W. Hays, Alexander R. Collins, Eric M. Feron, Kerianne L. Hobbs “Natural Motion-based Trajectories for Automatic Spacecraft Collision Avoidance During Proximity Operations,” IEEE Aerospace, Big Sky, MT, 6-13 Mar 2021.</a:t>
            </a:r>
            <a:endParaRPr sz="1050">
              <a:solidFill>
                <a:srgbClr val="595959"/>
              </a:solidFill>
            </a:endParaRPr>
          </a:p>
          <a:p>
            <a:pPr marL="457200" lvl="0" indent="-295275" algn="l" rtl="0">
              <a:lnSpc>
                <a:spcPct val="115000"/>
              </a:lnSpc>
              <a:spcBef>
                <a:spcPts val="0"/>
              </a:spcBef>
              <a:spcAft>
                <a:spcPts val="0"/>
              </a:spcAft>
              <a:buClr>
                <a:srgbClr val="595959"/>
              </a:buClr>
              <a:buSzPts val="1050"/>
              <a:buFont typeface="Arial"/>
              <a:buAutoNum type="arabicPeriod" startAt="13"/>
            </a:pPr>
            <a:r>
              <a:rPr lang="en-US" sz="1050">
                <a:solidFill>
                  <a:srgbClr val="595959"/>
                </a:solidFill>
              </a:rPr>
              <a:t>Kerianne L. Hobbs, Jennifer Davis, Lucas Wagner, and Eric M Feron, “Formal Specification and Analysis of Spacecraft Collision Avoidance Run Time Assurance Requirements.” IEEE Aerospace, Big Sky, MT, 6-13 Mar 2021, Best Paper Award of 35 papers in track</a:t>
            </a:r>
            <a:endParaRPr sz="1050">
              <a:solidFill>
                <a:srgbClr val="595959"/>
              </a:solidFill>
            </a:endParaRPr>
          </a:p>
          <a:p>
            <a:pPr marL="457200" lvl="0" indent="-295275" algn="l" rtl="0">
              <a:lnSpc>
                <a:spcPct val="115000"/>
              </a:lnSpc>
              <a:spcBef>
                <a:spcPts val="0"/>
              </a:spcBef>
              <a:spcAft>
                <a:spcPts val="0"/>
              </a:spcAft>
              <a:buClr>
                <a:srgbClr val="595959"/>
              </a:buClr>
              <a:buSzPts val="1050"/>
              <a:buFont typeface="Arial"/>
              <a:buAutoNum type="arabicPeriod" startAt="13"/>
            </a:pPr>
            <a:r>
              <a:rPr lang="en-US" sz="1050">
                <a:solidFill>
                  <a:srgbClr val="595959"/>
                </a:solidFill>
              </a:rPr>
              <a:t>Diego Manzanas Lopez, Hoang-Dung Tran, Taylor T. Johnson, Stanley Bak, Xin Chen, Kerianne L. Hobbs, “Neural Network Verification Methods for Closed-Loop ACAS Xu Properties” AIAA SciTech, 11-15 Jan 2021, Nashville, TN.</a:t>
            </a:r>
            <a:endParaRPr sz="1050">
              <a:solidFill>
                <a:srgbClr val="595959"/>
              </a:solidFill>
            </a:endParaRPr>
          </a:p>
          <a:p>
            <a:pPr marL="457200" lvl="0" indent="-295275" algn="l" rtl="0">
              <a:lnSpc>
                <a:spcPct val="115000"/>
              </a:lnSpc>
              <a:spcBef>
                <a:spcPts val="0"/>
              </a:spcBef>
              <a:spcAft>
                <a:spcPts val="0"/>
              </a:spcAft>
              <a:buClr>
                <a:srgbClr val="595959"/>
              </a:buClr>
              <a:buSzPts val="1050"/>
              <a:buFont typeface="Arial"/>
              <a:buAutoNum type="arabicPeriod" startAt="13"/>
            </a:pPr>
            <a:r>
              <a:rPr lang="en-US" sz="1050">
                <a:solidFill>
                  <a:srgbClr val="595959"/>
                </a:solidFill>
              </a:rPr>
              <a:t>Kerianne L. Hobbs, Alexander R. Collins, and Eric Feron, “Risk-Based Formal Requirement Elicitation for Automatic Spacecraft Maneuvering,” AIAA SciTech, 11-15 Jan 2021, Nashville, TN.</a:t>
            </a:r>
            <a:endParaRPr sz="1050">
              <a:solidFill>
                <a:srgbClr val="595959"/>
              </a:solidFill>
            </a:endParaRPr>
          </a:p>
          <a:p>
            <a:pPr marL="457200" lvl="0" indent="-295275" algn="l" rtl="0">
              <a:lnSpc>
                <a:spcPct val="115000"/>
              </a:lnSpc>
              <a:spcBef>
                <a:spcPts val="0"/>
              </a:spcBef>
              <a:spcAft>
                <a:spcPts val="0"/>
              </a:spcAft>
              <a:buClr>
                <a:srgbClr val="595959"/>
              </a:buClr>
              <a:buSzPts val="1050"/>
              <a:buFont typeface="Arial"/>
              <a:buAutoNum type="arabicPeriod" startAt="13"/>
            </a:pPr>
            <a:r>
              <a:rPr lang="en-US" sz="1050">
                <a:solidFill>
                  <a:srgbClr val="595959"/>
                </a:solidFill>
              </a:rPr>
              <a:t>Kerianne L. Hobbs, Alexander R. Collins, and Eric Feron, “Towards a Taxonomy for Automatic and Autonomous Cooperative Spacecraft Maneuvering in a Space Traffic Management Framework,” AIAA ASCEND, Nov 16-18 2020.</a:t>
            </a:r>
            <a:endParaRPr sz="1050">
              <a:solidFill>
                <a:srgbClr val="595959"/>
              </a:solidFill>
            </a:endParaRPr>
          </a:p>
          <a:p>
            <a:pPr marL="457200" lvl="0" indent="-295275" algn="l" rtl="0">
              <a:lnSpc>
                <a:spcPct val="115000"/>
              </a:lnSpc>
              <a:spcBef>
                <a:spcPts val="0"/>
              </a:spcBef>
              <a:spcAft>
                <a:spcPts val="0"/>
              </a:spcAft>
              <a:buClr>
                <a:srgbClr val="595959"/>
              </a:buClr>
              <a:buSzPts val="1050"/>
              <a:buFont typeface="Arial"/>
              <a:buAutoNum type="arabicPeriod" startAt="13"/>
            </a:pPr>
            <a:r>
              <a:rPr lang="en-US" sz="1050">
                <a:solidFill>
                  <a:srgbClr val="595959"/>
                </a:solidFill>
              </a:rPr>
              <a:t>Bak, S., Tran, H. D., Hobbs, K., &amp; Johnson, T. T. (2020, July). “Improved geometric path enumeration for verifying ReLU neural networks,” in the International Conference on Computer Aided Verification (pp. 66-96). Springer, Cham.</a:t>
            </a:r>
            <a:endParaRPr sz="1050">
              <a:solidFill>
                <a:srgbClr val="595959"/>
              </a:solidFill>
            </a:endParaRPr>
          </a:p>
          <a:p>
            <a:pPr marL="457200" lvl="0" indent="-295275" algn="l" rtl="0">
              <a:lnSpc>
                <a:spcPct val="115000"/>
              </a:lnSpc>
              <a:spcBef>
                <a:spcPts val="0"/>
              </a:spcBef>
              <a:spcAft>
                <a:spcPts val="0"/>
              </a:spcAft>
              <a:buClr>
                <a:srgbClr val="595959"/>
              </a:buClr>
              <a:buSzPts val="1050"/>
              <a:buFont typeface="Arial"/>
              <a:buAutoNum type="arabicPeriod" startAt="13"/>
            </a:pPr>
            <a:r>
              <a:rPr lang="en-US" sz="1050">
                <a:solidFill>
                  <a:srgbClr val="595959"/>
                </a:solidFill>
              </a:rPr>
              <a:t>Hobbs, K. L., Feron, E. M., “A Taxonomy for Aerospace Collision Avoidance with Implications for Automation in Space Traffic Management,” AIAA Science and Technology Forum and Exposition (AIAA SciTech 2020) Orlando, FL, 6-10 January 2020.</a:t>
            </a:r>
            <a:endParaRPr sz="1050">
              <a:solidFill>
                <a:srgbClr val="59595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65"/>
          <p:cNvSpPr txBox="1"/>
          <p:nvPr/>
        </p:nvSpPr>
        <p:spPr>
          <a:xfrm>
            <a:off x="847928" y="599125"/>
            <a:ext cx="5911500" cy="637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4B8D"/>
              </a:buClr>
              <a:buSzPts val="3100"/>
              <a:buFont typeface="Arial"/>
              <a:buNone/>
            </a:pPr>
            <a:r>
              <a:rPr lang="en-US" sz="3100">
                <a:solidFill>
                  <a:srgbClr val="004B8D"/>
                </a:solidFill>
              </a:rPr>
              <a:t>Ethics, Safety and Trust in AI</a:t>
            </a:r>
            <a:endParaRPr sz="3100">
              <a:solidFill>
                <a:srgbClr val="004B8D"/>
              </a:solidFill>
              <a:latin typeface="Arial"/>
              <a:ea typeface="Arial"/>
              <a:cs typeface="Arial"/>
              <a:sym typeface="Arial"/>
            </a:endParaRPr>
          </a:p>
        </p:txBody>
      </p:sp>
      <p:sp>
        <p:nvSpPr>
          <p:cNvPr id="864" name="Google Shape;864;p65"/>
          <p:cNvSpPr txBox="1"/>
          <p:nvPr/>
        </p:nvSpPr>
        <p:spPr>
          <a:xfrm>
            <a:off x="847933" y="1236633"/>
            <a:ext cx="10418700" cy="4932300"/>
          </a:xfrm>
          <a:prstGeom prst="rect">
            <a:avLst/>
          </a:prstGeom>
          <a:noFill/>
          <a:ln>
            <a:noFill/>
          </a:ln>
        </p:spPr>
        <p:txBody>
          <a:bodyPr spcFirstLastPara="1" wrap="square" lIns="91425" tIns="45700" rIns="91425" bIns="45700" anchor="t" anchorCtr="0">
            <a:noAutofit/>
          </a:bodyPr>
          <a:lstStyle/>
          <a:p>
            <a:pPr marL="609600" marR="0" lvl="0" indent="-457200" algn="l" rtl="0">
              <a:spcBef>
                <a:spcPts val="300"/>
              </a:spcBef>
              <a:spcAft>
                <a:spcPts val="0"/>
              </a:spcAft>
              <a:buClr>
                <a:schemeClr val="dk1"/>
              </a:buClr>
              <a:buSzPts val="2400"/>
              <a:buFont typeface="Arial"/>
              <a:buChar char="●"/>
            </a:pPr>
            <a:r>
              <a:rPr lang="en-US" sz="2400">
                <a:solidFill>
                  <a:schemeClr val="dk1"/>
                </a:solidFill>
              </a:rPr>
              <a:t>Autonomy: delegated, bounded authority given to the agent to make decisions on the human’s behalf</a:t>
            </a:r>
            <a:endParaRPr sz="2400">
              <a:solidFill>
                <a:schemeClr val="dk1"/>
              </a:solidFill>
            </a:endParaRPr>
          </a:p>
          <a:p>
            <a:pPr marL="609600" marR="0" lvl="0" indent="-4572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There is no such thing as Ethical AI, only Ethical use of AI</a:t>
            </a:r>
            <a:endParaRPr sz="2400">
              <a:solidFill>
                <a:srgbClr val="000000"/>
              </a:solidFill>
              <a:latin typeface="Arial"/>
              <a:ea typeface="Arial"/>
              <a:cs typeface="Arial"/>
              <a:sym typeface="Arial"/>
            </a:endParaRPr>
          </a:p>
          <a:p>
            <a:pPr marL="1219200" marR="0" lvl="1" indent="-457200" algn="l" rtl="0">
              <a:spcBef>
                <a:spcPts val="0"/>
              </a:spcBef>
              <a:spcAft>
                <a:spcPts val="0"/>
              </a:spcAft>
              <a:buClr>
                <a:schemeClr val="dk1"/>
              </a:buClr>
              <a:buSzPts val="2400"/>
              <a:buFont typeface="Arial"/>
              <a:buChar char="○"/>
            </a:pPr>
            <a:r>
              <a:rPr lang="en-US" sz="2400" b="1" i="1" u="none" strike="noStrike" cap="none">
                <a:solidFill>
                  <a:schemeClr val="dk1"/>
                </a:solidFill>
                <a:latin typeface="Arial"/>
                <a:ea typeface="Arial"/>
                <a:cs typeface="Arial"/>
                <a:sym typeface="Arial"/>
              </a:rPr>
              <a:t>Trust</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is defined as a willingness to accept vulnerability in situations characterized by uncertainty. </a:t>
            </a:r>
            <a:endParaRPr sz="2400"/>
          </a:p>
          <a:p>
            <a:pPr marL="1219200" marR="0" lvl="1" indent="-457200" algn="l" rtl="0">
              <a:spcBef>
                <a:spcPts val="0"/>
              </a:spcBef>
              <a:spcAft>
                <a:spcPts val="0"/>
              </a:spcAft>
              <a:buClr>
                <a:schemeClr val="dk1"/>
              </a:buClr>
              <a:buSzPts val="2400"/>
              <a:buFont typeface="Arial"/>
              <a:buChar char="○"/>
            </a:pPr>
            <a:r>
              <a:rPr lang="en-US" sz="2400" b="1" i="1" u="none" strike="noStrike" cap="none">
                <a:solidFill>
                  <a:schemeClr val="dk1"/>
                </a:solidFill>
                <a:latin typeface="Arial"/>
                <a:ea typeface="Arial"/>
                <a:cs typeface="Arial"/>
                <a:sym typeface="Arial"/>
              </a:rPr>
              <a:t>Safety</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is freedom from harm during operations. </a:t>
            </a:r>
            <a:endParaRPr sz="2400"/>
          </a:p>
          <a:p>
            <a:pPr marL="1219200" marR="0" lvl="1" indent="-457200" algn="l" rtl="0">
              <a:spcBef>
                <a:spcPts val="0"/>
              </a:spcBef>
              <a:spcAft>
                <a:spcPts val="0"/>
              </a:spcAft>
              <a:buClr>
                <a:schemeClr val="dk1"/>
              </a:buClr>
              <a:buSzPts val="2400"/>
              <a:buFont typeface="Arial"/>
              <a:buChar char="○"/>
            </a:pPr>
            <a:r>
              <a:rPr lang="en-US" sz="2400" b="1" i="1" u="none" strike="noStrike" cap="none">
                <a:solidFill>
                  <a:schemeClr val="dk1"/>
                </a:solidFill>
                <a:latin typeface="Arial"/>
                <a:ea typeface="Arial"/>
                <a:cs typeface="Arial"/>
                <a:sym typeface="Arial"/>
              </a:rPr>
              <a:t>Ethics</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are rules created by societies and cultures governing moral and just usage of a technology. </a:t>
            </a:r>
            <a:endParaRPr sz="2400" b="0" i="0" u="none" strike="noStrike" cap="none">
              <a:solidFill>
                <a:schemeClr val="dk1"/>
              </a:solidFill>
              <a:latin typeface="Arial"/>
              <a:ea typeface="Arial"/>
              <a:cs typeface="Arial"/>
              <a:sym typeface="Arial"/>
            </a:endParaRPr>
          </a:p>
          <a:p>
            <a:pPr marL="609600" marR="0" lvl="0" indent="-457200" algn="l" rtl="0">
              <a:spcBef>
                <a:spcPts val="0"/>
              </a:spcBef>
              <a:spcAft>
                <a:spcPts val="0"/>
              </a:spcAft>
              <a:buClr>
                <a:schemeClr val="dk1"/>
              </a:buClr>
              <a:buSzPts val="2400"/>
              <a:buChar char="●"/>
            </a:pPr>
            <a:r>
              <a:rPr lang="en-US" sz="2400">
                <a:solidFill>
                  <a:schemeClr val="dk1"/>
                </a:solidFill>
              </a:rPr>
              <a:t>Ethical considerations begin at design time and continue through operational use</a:t>
            </a:r>
            <a:endParaRPr sz="2400">
              <a:solidFill>
                <a:schemeClr val="dk1"/>
              </a:solidFill>
            </a:endParaRPr>
          </a:p>
          <a:p>
            <a:pPr marL="609600" marR="0" lvl="0" indent="-457200" algn="l" rtl="0">
              <a:spcBef>
                <a:spcPts val="0"/>
              </a:spcBef>
              <a:spcAft>
                <a:spcPts val="0"/>
              </a:spcAft>
              <a:buClr>
                <a:schemeClr val="dk1"/>
              </a:buClr>
              <a:buSzPts val="2400"/>
              <a:buChar char="●"/>
            </a:pPr>
            <a:r>
              <a:rPr lang="en-US" sz="2400">
                <a:solidFill>
                  <a:schemeClr val="dk1"/>
                </a:solidFill>
              </a:rPr>
              <a:t>Potential to use Model Cards or Datasheets for Datasets as communication of ethics from design to use</a:t>
            </a:r>
            <a:endParaRPr sz="2400">
              <a:solidFill>
                <a:schemeClr val="dk1"/>
              </a:solidFill>
            </a:endParaRPr>
          </a:p>
          <a:p>
            <a:pPr marL="609600" marR="0" lvl="0" indent="0" algn="l" rtl="0">
              <a:spcBef>
                <a:spcPts val="300"/>
              </a:spcBef>
              <a:spcAft>
                <a:spcPts val="0"/>
              </a:spcAft>
              <a:buNone/>
            </a:pPr>
            <a:endParaRPr sz="2400" b="0" i="0" u="none" strike="noStrike" cap="none">
              <a:solidFill>
                <a:schemeClr val="dk1"/>
              </a:solidFill>
              <a:latin typeface="Arial"/>
              <a:ea typeface="Arial"/>
              <a:cs typeface="Arial"/>
              <a:sym typeface="Arial"/>
            </a:endParaRPr>
          </a:p>
        </p:txBody>
      </p:sp>
      <p:sp>
        <p:nvSpPr>
          <p:cNvPr id="865" name="Google Shape;865;p65"/>
          <p:cNvSpPr txBox="1"/>
          <p:nvPr/>
        </p:nvSpPr>
        <p:spPr>
          <a:xfrm>
            <a:off x="919400" y="5617567"/>
            <a:ext cx="10353300" cy="861900"/>
          </a:xfrm>
          <a:prstGeom prst="rect">
            <a:avLst/>
          </a:prstGeom>
          <a:noFill/>
          <a:ln>
            <a:noFill/>
          </a:ln>
        </p:spPr>
        <p:txBody>
          <a:bodyPr spcFirstLastPara="1" wrap="square" lIns="121900" tIns="121900" rIns="121900" bIns="121900" anchor="t" anchorCtr="0">
            <a:spAutoFit/>
          </a:bodyPr>
          <a:lstStyle/>
          <a:p>
            <a:pPr marL="0" marR="533400" lvl="0" indent="0" algn="l" rtl="0">
              <a:spcBef>
                <a:spcPts val="0"/>
              </a:spcBef>
              <a:spcAft>
                <a:spcPts val="0"/>
              </a:spcAft>
              <a:buNone/>
            </a:pPr>
            <a:r>
              <a:rPr lang="en-US" sz="1000">
                <a:solidFill>
                  <a:schemeClr val="dk1"/>
                </a:solidFill>
              </a:rPr>
              <a:t>[Submitted] Joseph B. Lyons, Kerianne Hobbs, Steve “Cap” Rogers, Scott H. Clouse, “Responsible (Use of) AI,” in Understanding the Role of Humanity in Responsible Deployment of Intelligent Technologies in Socio-technical Ecosystems, Special Issue of Frontiers in Neuroergonomics, 2023.</a:t>
            </a:r>
            <a:endParaRPr sz="1000">
              <a:solidFill>
                <a:schemeClr val="dk1"/>
              </a:solidFill>
            </a:endParaRPr>
          </a:p>
          <a:p>
            <a:pPr marL="0" marR="533400" lvl="0" indent="0" algn="l" rtl="0">
              <a:spcBef>
                <a:spcPts val="0"/>
              </a:spcBef>
              <a:spcAft>
                <a:spcPts val="0"/>
              </a:spcAft>
              <a:buNone/>
            </a:pPr>
            <a:r>
              <a:rPr lang="en-US" sz="1000">
                <a:solidFill>
                  <a:schemeClr val="dk1"/>
                </a:solidFill>
              </a:rPr>
              <a:t>[Accepted] Kerianne Hobbs, Bernard Li, “Safety, Trust, and Ethics Considerations for Human-AI Teaming in Aerospace Control,” AIAA SciTech, 8–12 January 2024, Orlando, FL.</a:t>
            </a:r>
            <a:endParaRPr sz="10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8"/>
          <p:cNvSpPr txBox="1">
            <a:spLocks noGrp="1"/>
          </p:cNvSpPr>
          <p:nvPr>
            <p:ph type="title"/>
          </p:nvPr>
        </p:nvSpPr>
        <p:spPr>
          <a:xfrm>
            <a:off x="2472150" y="625075"/>
            <a:ext cx="7247700" cy="5777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a:t>How do you know an autonomous system will do what you want?</a:t>
            </a:r>
            <a:endParaRPr sz="3200"/>
          </a:p>
          <a:p>
            <a:pPr marL="0" lvl="0" indent="0" algn="l" rtl="0">
              <a:spcBef>
                <a:spcPts val="0"/>
              </a:spcBef>
              <a:spcAft>
                <a:spcPts val="0"/>
              </a:spcAft>
              <a:buNone/>
            </a:pPr>
            <a:endParaRPr sz="3200"/>
          </a:p>
          <a:p>
            <a:pPr marL="0" lvl="0" indent="0" algn="ctr" rtl="0">
              <a:spcBef>
                <a:spcPts val="0"/>
              </a:spcBef>
              <a:spcAft>
                <a:spcPts val="0"/>
              </a:spcAft>
              <a:buNone/>
            </a:pPr>
            <a:endParaRPr sz="3200"/>
          </a:p>
          <a:p>
            <a:pPr marL="0" lvl="0" indent="0" algn="ctr" rtl="0">
              <a:spcBef>
                <a:spcPts val="0"/>
              </a:spcBef>
              <a:spcAft>
                <a:spcPts val="0"/>
              </a:spcAft>
              <a:buNone/>
            </a:pPr>
            <a:r>
              <a:rPr lang="en-US" sz="3200"/>
              <a:t>How do you know an autonomous system won’t do what you don’t want?</a:t>
            </a:r>
            <a:endParaRPr sz="3200"/>
          </a:p>
          <a:p>
            <a:pPr marL="0" lvl="0" indent="0" algn="l" rtl="0">
              <a:spcBef>
                <a:spcPts val="0"/>
              </a:spcBef>
              <a:spcAft>
                <a:spcPts val="0"/>
              </a:spcAft>
              <a:buNone/>
            </a:pPr>
            <a:endParaRPr sz="3200"/>
          </a:p>
          <a:p>
            <a:pPr marL="0" lvl="0" indent="0" algn="ctr" rtl="0">
              <a:spcBef>
                <a:spcPts val="0"/>
              </a:spcBef>
              <a:spcAft>
                <a:spcPts val="0"/>
              </a:spcAft>
              <a:buNone/>
            </a:pPr>
            <a:endParaRPr sz="3200"/>
          </a:p>
          <a:p>
            <a:pPr marL="0" lvl="0" indent="0" algn="ctr" rtl="0">
              <a:spcBef>
                <a:spcPts val="0"/>
              </a:spcBef>
              <a:spcAft>
                <a:spcPts val="0"/>
              </a:spcAft>
              <a:buNone/>
            </a:pPr>
            <a:r>
              <a:rPr lang="en-US" sz="3200"/>
              <a:t>What if the autonomous system is based on machine learning?</a:t>
            </a:r>
            <a:endParaRPr sz="3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66"/>
          <p:cNvSpPr txBox="1">
            <a:spLocks noGrp="1"/>
          </p:cNvSpPr>
          <p:nvPr>
            <p:ph type="title"/>
          </p:nvPr>
        </p:nvSpPr>
        <p:spPr>
          <a:xfrm>
            <a:off x="838200" y="599120"/>
            <a:ext cx="10515600" cy="637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Systems Theoretic Process Analysis</a:t>
            </a:r>
            <a:endParaRPr/>
          </a:p>
        </p:txBody>
      </p:sp>
      <p:sp>
        <p:nvSpPr>
          <p:cNvPr id="872" name="Google Shape;872;p66"/>
          <p:cNvSpPr txBox="1"/>
          <p:nvPr/>
        </p:nvSpPr>
        <p:spPr>
          <a:xfrm>
            <a:off x="669600" y="5181600"/>
            <a:ext cx="10515600" cy="1416000"/>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SzPts val="1000"/>
              <a:buAutoNum type="arabicPeriod"/>
            </a:pPr>
            <a:r>
              <a:rPr lang="en-US" sz="1000" b="1"/>
              <a:t>Kerianne L. Hobbs, Benjamin K. Heiner, Lillian Busse, Kyle Dunlap, Jonathan Rowanhill, Ashlie B. Hocking, and Aditya Zutshi</a:t>
            </a:r>
            <a:r>
              <a:rPr lang="en-US" sz="1000"/>
              <a:t> “Systems Theoretic Process Analysis of a Run Time Assured Neural Network Control System” AIAA SciTech 2023, National Harbor, MD.</a:t>
            </a:r>
            <a:endParaRPr sz="1000"/>
          </a:p>
          <a:p>
            <a:pPr marL="457200" lvl="0" indent="-292100" algn="l" rtl="0">
              <a:spcBef>
                <a:spcPts val="0"/>
              </a:spcBef>
              <a:spcAft>
                <a:spcPts val="0"/>
              </a:spcAft>
              <a:buSzPts val="1000"/>
              <a:buAutoNum type="arabicPeriod"/>
            </a:pPr>
            <a:r>
              <a:rPr lang="en-US" sz="1000" b="1"/>
              <a:t>Kerianne L. Hobbs</a:t>
            </a:r>
            <a:r>
              <a:rPr lang="en-US" sz="1000"/>
              <a:t>, Alexander R. Collins, and Eric Feron, “Risk-Based Formal Requirement Elicitation for Automatic Spacecraft Maneuvering,” AIAA SciTech, 11-15 Jan 2021, Nashville, TN</a:t>
            </a:r>
            <a:endParaRPr sz="1000"/>
          </a:p>
          <a:p>
            <a:pPr marL="457200" lvl="0" indent="-292100" algn="l" rtl="0">
              <a:spcBef>
                <a:spcPts val="0"/>
              </a:spcBef>
              <a:spcAft>
                <a:spcPts val="0"/>
              </a:spcAft>
              <a:buSzPts val="1000"/>
              <a:buAutoNum type="arabicPeriod"/>
            </a:pPr>
            <a:r>
              <a:rPr lang="en-US" sz="1000" b="1"/>
              <a:t>Kerianne L. Hobbs</a:t>
            </a:r>
            <a:r>
              <a:rPr lang="en-US" sz="1000"/>
              <a:t>, Jennifer Davis, Lucas Wagner, and Eric M Feron, “Formal Specification and Analysis of Spacecraft Collision Avoidance Run Time Assurance Requirements.” IEEE Aerospace, Big Sky, MT, 6-13 Mar 2021.</a:t>
            </a:r>
            <a:r>
              <a:rPr lang="en-US" sz="1000" b="1"/>
              <a:t> (Best paper award of 35)</a:t>
            </a:r>
            <a:endParaRPr sz="1000" b="1"/>
          </a:p>
          <a:p>
            <a:pPr marL="457200" lvl="0" indent="-292100" algn="l" rtl="0">
              <a:spcBef>
                <a:spcPts val="0"/>
              </a:spcBef>
              <a:spcAft>
                <a:spcPts val="0"/>
              </a:spcAft>
              <a:buSzPts val="1000"/>
              <a:buAutoNum type="arabicPeriod"/>
            </a:pPr>
            <a:r>
              <a:rPr lang="en-US" sz="1000" b="1"/>
              <a:t>Hobbs, K.L</a:t>
            </a:r>
            <a:r>
              <a:rPr lang="en-US" sz="1000"/>
              <a:t>., Cargal, C., Feron, E., Burns, R.S., “Early Safety Analysis of Manned-Unmanned Team System,” 2018 AIAA Information Systems-AIAA Infotech @ Aerospace, Kissimmee, Florida, 8-12 January, 2018.</a:t>
            </a:r>
            <a:endParaRPr sz="1000"/>
          </a:p>
        </p:txBody>
      </p:sp>
      <p:sp>
        <p:nvSpPr>
          <p:cNvPr id="873" name="Google Shape;873;p66"/>
          <p:cNvSpPr txBox="1"/>
          <p:nvPr/>
        </p:nvSpPr>
        <p:spPr>
          <a:xfrm>
            <a:off x="6340600" y="2282425"/>
            <a:ext cx="43503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700" b="0" i="0" u="none" strike="noStrike" cap="none">
                <a:solidFill>
                  <a:srgbClr val="000000"/>
                </a:solidFill>
                <a:latin typeface="Century Gothic"/>
                <a:ea typeface="Century Gothic"/>
                <a:cs typeface="Century Gothic"/>
                <a:sym typeface="Century Gothic"/>
              </a:rPr>
              <a:t>(Controller) </a:t>
            </a:r>
            <a:r>
              <a:rPr lang="en-US" sz="1700" b="1" i="0" u="none" strike="noStrike" cap="none">
                <a:solidFill>
                  <a:srgbClr val="000000"/>
                </a:solidFill>
                <a:latin typeface="Century Gothic"/>
                <a:ea typeface="Century Gothic"/>
                <a:cs typeface="Century Gothic"/>
                <a:sym typeface="Century Gothic"/>
              </a:rPr>
              <a:t>(provides) </a:t>
            </a:r>
            <a:r>
              <a:rPr lang="en-US" sz="1700" b="0" i="0" u="none" strike="noStrike" cap="none">
                <a:solidFill>
                  <a:srgbClr val="000000"/>
                </a:solidFill>
                <a:latin typeface="Century Gothic"/>
                <a:ea typeface="Century Gothic"/>
                <a:cs typeface="Century Gothic"/>
                <a:sym typeface="Century Gothic"/>
              </a:rPr>
              <a:t>(Control Action) to (Controlled Process) when (Context)</a:t>
            </a:r>
            <a:endParaRPr sz="2000" b="0" i="0" u="none" strike="noStrike" cap="none">
              <a:solidFill>
                <a:srgbClr val="000000"/>
              </a:solidFill>
              <a:latin typeface="Arial"/>
              <a:ea typeface="Arial"/>
              <a:cs typeface="Arial"/>
              <a:sym typeface="Arial"/>
            </a:endParaRPr>
          </a:p>
        </p:txBody>
      </p:sp>
      <p:pic>
        <p:nvPicPr>
          <p:cNvPr id="874" name="Google Shape;874;p66"/>
          <p:cNvPicPr preferRelativeResize="0"/>
          <p:nvPr/>
        </p:nvPicPr>
        <p:blipFill rotWithShape="1">
          <a:blip r:embed="rId3">
            <a:alphaModFix/>
          </a:blip>
          <a:srcRect/>
          <a:stretch/>
        </p:blipFill>
        <p:spPr>
          <a:xfrm>
            <a:off x="1245200" y="1810375"/>
            <a:ext cx="5132426" cy="2634625"/>
          </a:xfrm>
          <a:prstGeom prst="rect">
            <a:avLst/>
          </a:prstGeom>
          <a:noFill/>
          <a:ln>
            <a:noFill/>
          </a:ln>
        </p:spPr>
      </p:pic>
      <p:sp>
        <p:nvSpPr>
          <p:cNvPr id="875" name="Google Shape;875;p66"/>
          <p:cNvSpPr txBox="1"/>
          <p:nvPr/>
        </p:nvSpPr>
        <p:spPr>
          <a:xfrm>
            <a:off x="7139456" y="2848125"/>
            <a:ext cx="2602800" cy="101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700" b="1" i="0" u="none" strike="noStrike" cap="none">
                <a:solidFill>
                  <a:srgbClr val="000000"/>
                </a:solidFill>
                <a:latin typeface="Century Gothic"/>
                <a:ea typeface="Century Gothic"/>
                <a:cs typeface="Century Gothic"/>
                <a:sym typeface="Century Gothic"/>
              </a:rPr>
              <a:t>(does not provide)</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700" b="1" i="0" u="none" strike="noStrike" cap="none">
                <a:solidFill>
                  <a:srgbClr val="000000"/>
                </a:solidFill>
                <a:latin typeface="Century Gothic"/>
                <a:ea typeface="Century Gothic"/>
                <a:cs typeface="Century Gothic"/>
                <a:sym typeface="Century Gothic"/>
              </a:rPr>
              <a:t>(provides too early)</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700" b="1" i="0" u="none" strike="noStrike" cap="none">
                <a:solidFill>
                  <a:srgbClr val="000000"/>
                </a:solidFill>
                <a:latin typeface="Century Gothic"/>
                <a:ea typeface="Century Gothic"/>
                <a:cs typeface="Century Gothic"/>
                <a:sym typeface="Century Gothic"/>
              </a:rPr>
              <a:t>(provides too late)</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700" b="1" i="0" u="none" strike="noStrike" cap="none">
                <a:solidFill>
                  <a:srgbClr val="000000"/>
                </a:solidFill>
                <a:latin typeface="Century Gothic"/>
                <a:ea typeface="Century Gothic"/>
                <a:cs typeface="Century Gothic"/>
                <a:sym typeface="Century Gothic"/>
              </a:rPr>
              <a:t>(provides too long)</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700" b="1" i="0" u="none" strike="noStrike" cap="none">
                <a:solidFill>
                  <a:srgbClr val="000000"/>
                </a:solidFill>
                <a:latin typeface="Century Gothic"/>
                <a:ea typeface="Century Gothic"/>
                <a:cs typeface="Century Gothic"/>
                <a:sym typeface="Century Gothic"/>
              </a:rPr>
              <a:t>(provides too short)</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9"/>
          <p:cNvSpPr txBox="1">
            <a:spLocks noGrp="1"/>
          </p:cNvSpPr>
          <p:nvPr>
            <p:ph type="title"/>
          </p:nvPr>
        </p:nvSpPr>
        <p:spPr>
          <a:xfrm>
            <a:off x="838200" y="599120"/>
            <a:ext cx="10515600" cy="637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Types of Machine Learning</a:t>
            </a:r>
            <a:endParaRPr/>
          </a:p>
        </p:txBody>
      </p:sp>
      <p:sp>
        <p:nvSpPr>
          <p:cNvPr id="491" name="Google Shape;491;p49"/>
          <p:cNvSpPr txBox="1"/>
          <p:nvPr/>
        </p:nvSpPr>
        <p:spPr>
          <a:xfrm>
            <a:off x="4596000" y="1335425"/>
            <a:ext cx="3000000" cy="307800"/>
          </a:xfrm>
          <a:prstGeom prst="rect">
            <a:avLst/>
          </a:prstGeom>
          <a:noFill/>
          <a:ln>
            <a:noFill/>
          </a:ln>
        </p:spPr>
        <p:txBody>
          <a:bodyPr spcFirstLastPara="1" wrap="square" lIns="0" tIns="0" rIns="0" bIns="0" anchor="t" anchorCtr="0">
            <a:spAutoFit/>
          </a:bodyPr>
          <a:lstStyle/>
          <a:p>
            <a:pPr marL="0" lvl="0" indent="0" algn="ctr" rtl="0">
              <a:spcBef>
                <a:spcPts val="1000"/>
              </a:spcBef>
              <a:spcAft>
                <a:spcPts val="0"/>
              </a:spcAft>
              <a:buNone/>
            </a:pPr>
            <a:r>
              <a:rPr lang="en-US" sz="2000" b="1">
                <a:solidFill>
                  <a:schemeClr val="dk1"/>
                </a:solidFill>
              </a:rPr>
              <a:t>Unsupervised</a:t>
            </a:r>
            <a:endParaRPr sz="2000" b="1">
              <a:solidFill>
                <a:schemeClr val="dk1"/>
              </a:solidFill>
            </a:endParaRPr>
          </a:p>
        </p:txBody>
      </p:sp>
      <p:sp>
        <p:nvSpPr>
          <p:cNvPr id="492" name="Google Shape;492;p49"/>
          <p:cNvSpPr txBox="1"/>
          <p:nvPr/>
        </p:nvSpPr>
        <p:spPr>
          <a:xfrm>
            <a:off x="8353800" y="1335425"/>
            <a:ext cx="3000000" cy="307800"/>
          </a:xfrm>
          <a:prstGeom prst="rect">
            <a:avLst/>
          </a:prstGeom>
          <a:noFill/>
          <a:ln>
            <a:noFill/>
          </a:ln>
        </p:spPr>
        <p:txBody>
          <a:bodyPr spcFirstLastPara="1" wrap="square" lIns="0" tIns="0" rIns="0" bIns="0" anchor="t" anchorCtr="0">
            <a:spAutoFit/>
          </a:bodyPr>
          <a:lstStyle/>
          <a:p>
            <a:pPr marL="0" lvl="0" indent="0" algn="ctr" rtl="0">
              <a:spcBef>
                <a:spcPts val="1000"/>
              </a:spcBef>
              <a:spcAft>
                <a:spcPts val="0"/>
              </a:spcAft>
              <a:buNone/>
            </a:pPr>
            <a:r>
              <a:rPr lang="en-US" sz="2000" b="1">
                <a:solidFill>
                  <a:schemeClr val="accent3"/>
                </a:solidFill>
              </a:rPr>
              <a:t>Reinforcement Learning</a:t>
            </a:r>
            <a:endParaRPr sz="2000" b="1">
              <a:solidFill>
                <a:schemeClr val="accent3"/>
              </a:solidFill>
            </a:endParaRPr>
          </a:p>
        </p:txBody>
      </p:sp>
      <p:sp>
        <p:nvSpPr>
          <p:cNvPr id="493" name="Google Shape;493;p49"/>
          <p:cNvSpPr txBox="1"/>
          <p:nvPr/>
        </p:nvSpPr>
        <p:spPr>
          <a:xfrm>
            <a:off x="838200" y="1335425"/>
            <a:ext cx="3000000" cy="307800"/>
          </a:xfrm>
          <a:prstGeom prst="rect">
            <a:avLst/>
          </a:prstGeom>
          <a:noFill/>
          <a:ln>
            <a:noFill/>
          </a:ln>
        </p:spPr>
        <p:txBody>
          <a:bodyPr spcFirstLastPara="1" wrap="square" lIns="0" tIns="0" rIns="0" bIns="0" anchor="t" anchorCtr="0">
            <a:spAutoFit/>
          </a:bodyPr>
          <a:lstStyle/>
          <a:p>
            <a:pPr marL="0" lvl="0" indent="0" algn="ctr" rtl="0">
              <a:spcBef>
                <a:spcPts val="1000"/>
              </a:spcBef>
              <a:spcAft>
                <a:spcPts val="0"/>
              </a:spcAft>
              <a:buNone/>
            </a:pPr>
            <a:r>
              <a:rPr lang="en-US" sz="2000" b="1">
                <a:solidFill>
                  <a:schemeClr val="dk1"/>
                </a:solidFill>
              </a:rPr>
              <a:t>Supervised</a:t>
            </a:r>
            <a:endParaRPr sz="2000" b="1">
              <a:solidFill>
                <a:schemeClr val="dk1"/>
              </a:solidFill>
            </a:endParaRPr>
          </a:p>
        </p:txBody>
      </p:sp>
      <p:sp>
        <p:nvSpPr>
          <p:cNvPr id="494" name="Google Shape;494;p49"/>
          <p:cNvSpPr txBox="1"/>
          <p:nvPr/>
        </p:nvSpPr>
        <p:spPr>
          <a:xfrm>
            <a:off x="838200" y="1702600"/>
            <a:ext cx="30000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Learning by known examples</a:t>
            </a:r>
            <a:endParaRPr/>
          </a:p>
          <a:p>
            <a:pPr marL="0" lvl="0" indent="0" algn="l" rtl="0">
              <a:spcBef>
                <a:spcPts val="0"/>
              </a:spcBef>
              <a:spcAft>
                <a:spcPts val="0"/>
              </a:spcAft>
              <a:buNone/>
            </a:pPr>
            <a:endParaRPr/>
          </a:p>
          <a:p>
            <a:pPr marL="0" lvl="0" indent="0" algn="l" rtl="0">
              <a:spcBef>
                <a:spcPts val="0"/>
              </a:spcBef>
              <a:spcAft>
                <a:spcPts val="0"/>
              </a:spcAft>
              <a:buNone/>
            </a:pPr>
            <a:r>
              <a:rPr lang="en-US"/>
              <a:t>Data is labeled</a:t>
            </a:r>
            <a:endParaRPr/>
          </a:p>
          <a:p>
            <a:pPr marL="0" lvl="0" indent="0" algn="l" rtl="0">
              <a:spcBef>
                <a:spcPts val="0"/>
              </a:spcBef>
              <a:spcAft>
                <a:spcPts val="0"/>
              </a:spcAft>
              <a:buNone/>
            </a:pPr>
            <a:endParaRPr/>
          </a:p>
          <a:p>
            <a:pPr marL="0" lvl="0" indent="0" algn="l" rtl="0">
              <a:spcBef>
                <a:spcPts val="0"/>
              </a:spcBef>
              <a:spcAft>
                <a:spcPts val="0"/>
              </a:spcAft>
              <a:buNone/>
            </a:pPr>
            <a:r>
              <a:rPr lang="en-US"/>
              <a:t>Examples: classification, regression</a:t>
            </a:r>
            <a:endParaRPr/>
          </a:p>
        </p:txBody>
      </p:sp>
      <p:sp>
        <p:nvSpPr>
          <p:cNvPr id="495" name="Google Shape;495;p49"/>
          <p:cNvSpPr txBox="1"/>
          <p:nvPr/>
        </p:nvSpPr>
        <p:spPr>
          <a:xfrm>
            <a:off x="8353800" y="1702600"/>
            <a:ext cx="30000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Learning to </a:t>
            </a:r>
            <a:r>
              <a:rPr lang="en-US" b="1"/>
              <a:t>take actions</a:t>
            </a:r>
            <a:r>
              <a:rPr lang="en-US"/>
              <a:t>.</a:t>
            </a:r>
            <a:endParaRPr/>
          </a:p>
          <a:p>
            <a:pPr marL="0" lvl="0" indent="0" algn="l" rtl="0">
              <a:spcBef>
                <a:spcPts val="0"/>
              </a:spcBef>
              <a:spcAft>
                <a:spcPts val="0"/>
              </a:spcAft>
              <a:buNone/>
            </a:pPr>
            <a:endParaRPr/>
          </a:p>
          <a:p>
            <a:pPr marL="0" lvl="0" indent="0" algn="l" rtl="0">
              <a:spcBef>
                <a:spcPts val="0"/>
              </a:spcBef>
              <a:spcAft>
                <a:spcPts val="0"/>
              </a:spcAft>
              <a:buNone/>
            </a:pPr>
            <a:r>
              <a:rPr lang="en-US"/>
              <a:t>Learning to map situations to actions to maximize reward</a:t>
            </a:r>
            <a:endParaRPr/>
          </a:p>
          <a:p>
            <a:pPr marL="0" lvl="0" indent="0" algn="l" rtl="0">
              <a:spcBef>
                <a:spcPts val="0"/>
              </a:spcBef>
              <a:spcAft>
                <a:spcPts val="0"/>
              </a:spcAft>
              <a:buNone/>
            </a:pPr>
            <a:endParaRPr/>
          </a:p>
          <a:p>
            <a:pPr marL="0" lvl="0" indent="0" algn="l" rtl="0">
              <a:spcBef>
                <a:spcPts val="0"/>
              </a:spcBef>
              <a:spcAft>
                <a:spcPts val="0"/>
              </a:spcAft>
              <a:buNone/>
            </a:pPr>
            <a:r>
              <a:rPr lang="en-US"/>
              <a:t>Learner discovers actions by trial and error.</a:t>
            </a:r>
            <a:endParaRPr/>
          </a:p>
          <a:p>
            <a:pPr marL="0" lvl="0" indent="0" algn="l" rtl="0">
              <a:spcBef>
                <a:spcPts val="0"/>
              </a:spcBef>
              <a:spcAft>
                <a:spcPts val="0"/>
              </a:spcAft>
              <a:buNone/>
            </a:pPr>
            <a:endParaRPr/>
          </a:p>
        </p:txBody>
      </p:sp>
      <p:sp>
        <p:nvSpPr>
          <p:cNvPr id="496" name="Google Shape;496;p49"/>
          <p:cNvSpPr txBox="1"/>
          <p:nvPr/>
        </p:nvSpPr>
        <p:spPr>
          <a:xfrm>
            <a:off x="4724525" y="1702600"/>
            <a:ext cx="30000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Learning hidden structure in data</a:t>
            </a:r>
            <a:endParaRPr/>
          </a:p>
          <a:p>
            <a:pPr marL="0" lvl="0" indent="0" algn="l" rtl="0">
              <a:spcBef>
                <a:spcPts val="0"/>
              </a:spcBef>
              <a:spcAft>
                <a:spcPts val="0"/>
              </a:spcAft>
              <a:buNone/>
            </a:pPr>
            <a:endParaRPr/>
          </a:p>
          <a:p>
            <a:pPr marL="0" lvl="0" indent="0" algn="l" rtl="0">
              <a:spcBef>
                <a:spcPts val="0"/>
              </a:spcBef>
              <a:spcAft>
                <a:spcPts val="0"/>
              </a:spcAft>
              <a:buNone/>
            </a:pPr>
            <a:r>
              <a:rPr lang="en-US"/>
              <a:t>Data is unlabeled</a:t>
            </a:r>
            <a:endParaRPr/>
          </a:p>
          <a:p>
            <a:pPr marL="0" lvl="0" indent="0" algn="l" rtl="0">
              <a:spcBef>
                <a:spcPts val="0"/>
              </a:spcBef>
              <a:spcAft>
                <a:spcPts val="0"/>
              </a:spcAft>
              <a:buNone/>
            </a:pPr>
            <a:endParaRPr/>
          </a:p>
          <a:p>
            <a:pPr marL="0" lvl="0" indent="0" algn="l" rtl="0">
              <a:spcBef>
                <a:spcPts val="0"/>
              </a:spcBef>
              <a:spcAft>
                <a:spcPts val="0"/>
              </a:spcAft>
              <a:buNone/>
            </a:pPr>
            <a:r>
              <a:rPr lang="en-US"/>
              <a:t>Examples: clustering, anomaly detection</a:t>
            </a:r>
            <a:endParaRPr/>
          </a:p>
        </p:txBody>
      </p:sp>
      <p:sp>
        <p:nvSpPr>
          <p:cNvPr id="497" name="Google Shape;497;p49"/>
          <p:cNvSpPr/>
          <p:nvPr/>
        </p:nvSpPr>
        <p:spPr>
          <a:xfrm>
            <a:off x="955813" y="3517825"/>
            <a:ext cx="2743200" cy="2743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8" name="Google Shape;498;p49"/>
          <p:cNvCxnSpPr/>
          <p:nvPr/>
        </p:nvCxnSpPr>
        <p:spPr>
          <a:xfrm>
            <a:off x="957288" y="3530075"/>
            <a:ext cx="2763300" cy="2729700"/>
          </a:xfrm>
          <a:prstGeom prst="straightConnector1">
            <a:avLst/>
          </a:prstGeom>
          <a:noFill/>
          <a:ln w="28575" cap="flat" cmpd="sng">
            <a:solidFill>
              <a:srgbClr val="980000"/>
            </a:solidFill>
            <a:prstDash val="dash"/>
            <a:round/>
            <a:headEnd type="none" w="med" len="med"/>
            <a:tailEnd type="none" w="med" len="med"/>
          </a:ln>
        </p:spPr>
      </p:cxnSp>
      <p:sp>
        <p:nvSpPr>
          <p:cNvPr id="499" name="Google Shape;499;p49"/>
          <p:cNvSpPr/>
          <p:nvPr/>
        </p:nvSpPr>
        <p:spPr>
          <a:xfrm>
            <a:off x="3351313" y="3681900"/>
            <a:ext cx="56100" cy="561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9"/>
          <p:cNvSpPr/>
          <p:nvPr/>
        </p:nvSpPr>
        <p:spPr>
          <a:xfrm>
            <a:off x="3503713" y="3834300"/>
            <a:ext cx="56100" cy="561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9"/>
          <p:cNvSpPr/>
          <p:nvPr/>
        </p:nvSpPr>
        <p:spPr>
          <a:xfrm>
            <a:off x="3351313" y="3986700"/>
            <a:ext cx="56100" cy="561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9"/>
          <p:cNvSpPr/>
          <p:nvPr/>
        </p:nvSpPr>
        <p:spPr>
          <a:xfrm>
            <a:off x="3275113" y="3834300"/>
            <a:ext cx="56100" cy="561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9"/>
          <p:cNvSpPr/>
          <p:nvPr/>
        </p:nvSpPr>
        <p:spPr>
          <a:xfrm>
            <a:off x="3046513" y="3986700"/>
            <a:ext cx="56100" cy="561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9"/>
          <p:cNvSpPr/>
          <p:nvPr/>
        </p:nvSpPr>
        <p:spPr>
          <a:xfrm>
            <a:off x="2970313" y="4139100"/>
            <a:ext cx="56100" cy="561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9"/>
          <p:cNvSpPr/>
          <p:nvPr/>
        </p:nvSpPr>
        <p:spPr>
          <a:xfrm rot="2816709">
            <a:off x="3162558" y="3770085"/>
            <a:ext cx="56247" cy="56247"/>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9"/>
          <p:cNvSpPr/>
          <p:nvPr/>
        </p:nvSpPr>
        <p:spPr>
          <a:xfrm rot="2816709">
            <a:off x="3155665" y="3985501"/>
            <a:ext cx="56247" cy="56247"/>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9"/>
          <p:cNvSpPr/>
          <p:nvPr/>
        </p:nvSpPr>
        <p:spPr>
          <a:xfrm rot="2816709">
            <a:off x="2940249" y="3978609"/>
            <a:ext cx="56247" cy="56247"/>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9"/>
          <p:cNvSpPr/>
          <p:nvPr/>
        </p:nvSpPr>
        <p:spPr>
          <a:xfrm rot="2816709">
            <a:off x="2999272" y="3818770"/>
            <a:ext cx="56247" cy="56247"/>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9"/>
          <p:cNvSpPr/>
          <p:nvPr/>
        </p:nvSpPr>
        <p:spPr>
          <a:xfrm rot="2816709">
            <a:off x="2731726" y="3756300"/>
            <a:ext cx="56247" cy="56247"/>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9"/>
          <p:cNvSpPr/>
          <p:nvPr/>
        </p:nvSpPr>
        <p:spPr>
          <a:xfrm rot="2816709">
            <a:off x="2568441" y="3804985"/>
            <a:ext cx="56247" cy="56247"/>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9"/>
          <p:cNvSpPr/>
          <p:nvPr/>
        </p:nvSpPr>
        <p:spPr>
          <a:xfrm rot="-2204848">
            <a:off x="3267854" y="3963781"/>
            <a:ext cx="56160" cy="5616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9"/>
          <p:cNvSpPr/>
          <p:nvPr/>
        </p:nvSpPr>
        <p:spPr>
          <a:xfrm rot="-2204848">
            <a:off x="3481171" y="3994561"/>
            <a:ext cx="56160" cy="5616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9"/>
          <p:cNvSpPr/>
          <p:nvPr/>
        </p:nvSpPr>
        <p:spPr>
          <a:xfrm rot="-2204848">
            <a:off x="3450391" y="4207878"/>
            <a:ext cx="56160" cy="5616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9"/>
          <p:cNvSpPr/>
          <p:nvPr/>
        </p:nvSpPr>
        <p:spPr>
          <a:xfrm rot="-2204848">
            <a:off x="3298098" y="4131463"/>
            <a:ext cx="56160" cy="5616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9"/>
          <p:cNvSpPr/>
          <p:nvPr/>
        </p:nvSpPr>
        <p:spPr>
          <a:xfrm rot="-2204848">
            <a:off x="3206294" y="4390414"/>
            <a:ext cx="56160" cy="5616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9"/>
          <p:cNvSpPr/>
          <p:nvPr/>
        </p:nvSpPr>
        <p:spPr>
          <a:xfrm rot="-2204848">
            <a:off x="3236538" y="4558097"/>
            <a:ext cx="56160" cy="5616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9"/>
          <p:cNvSpPr/>
          <p:nvPr/>
        </p:nvSpPr>
        <p:spPr>
          <a:xfrm>
            <a:off x="1801838" y="5265025"/>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9"/>
          <p:cNvSpPr/>
          <p:nvPr/>
        </p:nvSpPr>
        <p:spPr>
          <a:xfrm>
            <a:off x="1878038" y="5417425"/>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9"/>
          <p:cNvSpPr/>
          <p:nvPr/>
        </p:nvSpPr>
        <p:spPr>
          <a:xfrm>
            <a:off x="1801838" y="5417425"/>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9"/>
          <p:cNvSpPr/>
          <p:nvPr/>
        </p:nvSpPr>
        <p:spPr>
          <a:xfrm>
            <a:off x="1725638" y="5417425"/>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9"/>
          <p:cNvSpPr/>
          <p:nvPr/>
        </p:nvSpPr>
        <p:spPr>
          <a:xfrm>
            <a:off x="1497038" y="5569825"/>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9"/>
          <p:cNvSpPr/>
          <p:nvPr/>
        </p:nvSpPr>
        <p:spPr>
          <a:xfrm>
            <a:off x="1420838" y="5722225"/>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9"/>
          <p:cNvSpPr/>
          <p:nvPr/>
        </p:nvSpPr>
        <p:spPr>
          <a:xfrm rot="2816709">
            <a:off x="1613083" y="5353210"/>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9"/>
          <p:cNvSpPr/>
          <p:nvPr/>
        </p:nvSpPr>
        <p:spPr>
          <a:xfrm rot="2816709">
            <a:off x="1529990" y="5797226"/>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9"/>
          <p:cNvSpPr/>
          <p:nvPr/>
        </p:nvSpPr>
        <p:spPr>
          <a:xfrm rot="2816709">
            <a:off x="1162174" y="5561734"/>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9"/>
          <p:cNvSpPr/>
          <p:nvPr/>
        </p:nvSpPr>
        <p:spPr>
          <a:xfrm rot="2816709">
            <a:off x="1449797" y="5401895"/>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9"/>
          <p:cNvSpPr/>
          <p:nvPr/>
        </p:nvSpPr>
        <p:spPr>
          <a:xfrm rot="2816709">
            <a:off x="1410851" y="5568025"/>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9"/>
          <p:cNvSpPr/>
          <p:nvPr/>
        </p:nvSpPr>
        <p:spPr>
          <a:xfrm rot="2816709">
            <a:off x="1323766" y="5388110"/>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9"/>
          <p:cNvSpPr/>
          <p:nvPr/>
        </p:nvSpPr>
        <p:spPr>
          <a:xfrm rot="-2204848">
            <a:off x="1642179" y="5546906"/>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9"/>
          <p:cNvSpPr/>
          <p:nvPr/>
        </p:nvSpPr>
        <p:spPr>
          <a:xfrm rot="-2204848">
            <a:off x="1931696" y="5577686"/>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9"/>
          <p:cNvSpPr/>
          <p:nvPr/>
        </p:nvSpPr>
        <p:spPr>
          <a:xfrm rot="-2204848">
            <a:off x="1900916" y="5714803"/>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9"/>
          <p:cNvSpPr/>
          <p:nvPr/>
        </p:nvSpPr>
        <p:spPr>
          <a:xfrm rot="-2204848">
            <a:off x="1748623" y="5714588"/>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9"/>
          <p:cNvSpPr/>
          <p:nvPr/>
        </p:nvSpPr>
        <p:spPr>
          <a:xfrm rot="-2204848">
            <a:off x="1656819" y="5668739"/>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9"/>
          <p:cNvSpPr/>
          <p:nvPr/>
        </p:nvSpPr>
        <p:spPr>
          <a:xfrm rot="-2204848">
            <a:off x="1687063" y="5836422"/>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9"/>
          <p:cNvSpPr/>
          <p:nvPr/>
        </p:nvSpPr>
        <p:spPr>
          <a:xfrm>
            <a:off x="4724397" y="3517836"/>
            <a:ext cx="2743200" cy="2743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9"/>
          <p:cNvSpPr/>
          <p:nvPr/>
        </p:nvSpPr>
        <p:spPr>
          <a:xfrm>
            <a:off x="7043697" y="3834311"/>
            <a:ext cx="56100" cy="561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9"/>
          <p:cNvSpPr/>
          <p:nvPr/>
        </p:nvSpPr>
        <p:spPr>
          <a:xfrm>
            <a:off x="7272297" y="3834311"/>
            <a:ext cx="56100" cy="561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9"/>
          <p:cNvSpPr/>
          <p:nvPr/>
        </p:nvSpPr>
        <p:spPr>
          <a:xfrm>
            <a:off x="6891297" y="4062911"/>
            <a:ext cx="56100" cy="561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9"/>
          <p:cNvSpPr/>
          <p:nvPr/>
        </p:nvSpPr>
        <p:spPr>
          <a:xfrm>
            <a:off x="6891297" y="3834311"/>
            <a:ext cx="56100" cy="561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9"/>
          <p:cNvSpPr/>
          <p:nvPr/>
        </p:nvSpPr>
        <p:spPr>
          <a:xfrm>
            <a:off x="6815097" y="3986711"/>
            <a:ext cx="56100" cy="561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9"/>
          <p:cNvSpPr/>
          <p:nvPr/>
        </p:nvSpPr>
        <p:spPr>
          <a:xfrm>
            <a:off x="6738897" y="4139111"/>
            <a:ext cx="56100" cy="561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9"/>
          <p:cNvSpPr/>
          <p:nvPr/>
        </p:nvSpPr>
        <p:spPr>
          <a:xfrm rot="2816709">
            <a:off x="6778742" y="3922496"/>
            <a:ext cx="56247" cy="56247"/>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9"/>
          <p:cNvSpPr/>
          <p:nvPr/>
        </p:nvSpPr>
        <p:spPr>
          <a:xfrm rot="2816709">
            <a:off x="6924249" y="3985512"/>
            <a:ext cx="56247" cy="56247"/>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9"/>
          <p:cNvSpPr/>
          <p:nvPr/>
        </p:nvSpPr>
        <p:spPr>
          <a:xfrm rot="2816709">
            <a:off x="6708833" y="3978619"/>
            <a:ext cx="56247" cy="56247"/>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9"/>
          <p:cNvSpPr/>
          <p:nvPr/>
        </p:nvSpPr>
        <p:spPr>
          <a:xfrm rot="2816709">
            <a:off x="6691657" y="3818781"/>
            <a:ext cx="56247" cy="56247"/>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9"/>
          <p:cNvSpPr/>
          <p:nvPr/>
        </p:nvSpPr>
        <p:spPr>
          <a:xfrm rot="2816709">
            <a:off x="6576510" y="3832511"/>
            <a:ext cx="56247" cy="56247"/>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9"/>
          <p:cNvSpPr/>
          <p:nvPr/>
        </p:nvSpPr>
        <p:spPr>
          <a:xfrm rot="2816709">
            <a:off x="6413225" y="3881195"/>
            <a:ext cx="56247" cy="56247"/>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9"/>
          <p:cNvSpPr/>
          <p:nvPr/>
        </p:nvSpPr>
        <p:spPr>
          <a:xfrm rot="-2204848">
            <a:off x="6579238" y="3963791"/>
            <a:ext cx="56160" cy="5616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9"/>
          <p:cNvSpPr/>
          <p:nvPr/>
        </p:nvSpPr>
        <p:spPr>
          <a:xfrm rot="-2204848">
            <a:off x="7097355" y="3994572"/>
            <a:ext cx="56160" cy="5616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9"/>
          <p:cNvSpPr/>
          <p:nvPr/>
        </p:nvSpPr>
        <p:spPr>
          <a:xfrm rot="-2204848">
            <a:off x="7218975" y="4207889"/>
            <a:ext cx="56160" cy="5616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9"/>
          <p:cNvSpPr/>
          <p:nvPr/>
        </p:nvSpPr>
        <p:spPr>
          <a:xfrm rot="-2204848">
            <a:off x="6914283" y="4131474"/>
            <a:ext cx="56160" cy="5616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9"/>
          <p:cNvSpPr/>
          <p:nvPr/>
        </p:nvSpPr>
        <p:spPr>
          <a:xfrm rot="-2204848">
            <a:off x="6974878" y="4314225"/>
            <a:ext cx="56160" cy="5616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9"/>
          <p:cNvSpPr/>
          <p:nvPr/>
        </p:nvSpPr>
        <p:spPr>
          <a:xfrm rot="-2204848">
            <a:off x="6928922" y="4481908"/>
            <a:ext cx="56160" cy="5616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9"/>
          <p:cNvSpPr/>
          <p:nvPr/>
        </p:nvSpPr>
        <p:spPr>
          <a:xfrm>
            <a:off x="5570422" y="5265036"/>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9"/>
          <p:cNvSpPr/>
          <p:nvPr/>
        </p:nvSpPr>
        <p:spPr>
          <a:xfrm>
            <a:off x="5646622" y="5417436"/>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9"/>
          <p:cNvSpPr/>
          <p:nvPr/>
        </p:nvSpPr>
        <p:spPr>
          <a:xfrm>
            <a:off x="5494222" y="5569836"/>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9"/>
          <p:cNvSpPr/>
          <p:nvPr/>
        </p:nvSpPr>
        <p:spPr>
          <a:xfrm>
            <a:off x="5494222" y="5417436"/>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9"/>
          <p:cNvSpPr/>
          <p:nvPr/>
        </p:nvSpPr>
        <p:spPr>
          <a:xfrm>
            <a:off x="5265622" y="5493636"/>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9"/>
          <p:cNvSpPr/>
          <p:nvPr/>
        </p:nvSpPr>
        <p:spPr>
          <a:xfrm>
            <a:off x="5189422" y="5798436"/>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9"/>
          <p:cNvSpPr/>
          <p:nvPr/>
        </p:nvSpPr>
        <p:spPr>
          <a:xfrm rot="2816709">
            <a:off x="5381667" y="5353221"/>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9"/>
          <p:cNvSpPr/>
          <p:nvPr/>
        </p:nvSpPr>
        <p:spPr>
          <a:xfrm rot="2816709">
            <a:off x="5298574" y="5797237"/>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9"/>
          <p:cNvSpPr/>
          <p:nvPr/>
        </p:nvSpPr>
        <p:spPr>
          <a:xfrm rot="2816709">
            <a:off x="4930758" y="5561744"/>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9"/>
          <p:cNvSpPr/>
          <p:nvPr/>
        </p:nvSpPr>
        <p:spPr>
          <a:xfrm rot="2816709">
            <a:off x="5218382" y="5401906"/>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9"/>
          <p:cNvSpPr/>
          <p:nvPr/>
        </p:nvSpPr>
        <p:spPr>
          <a:xfrm rot="2816709">
            <a:off x="5179435" y="5568036"/>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9"/>
          <p:cNvSpPr/>
          <p:nvPr/>
        </p:nvSpPr>
        <p:spPr>
          <a:xfrm rot="2816709">
            <a:off x="5092350" y="5388120"/>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9"/>
          <p:cNvSpPr/>
          <p:nvPr/>
        </p:nvSpPr>
        <p:spPr>
          <a:xfrm rot="-2204848">
            <a:off x="5410763" y="5470716"/>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9"/>
          <p:cNvSpPr/>
          <p:nvPr/>
        </p:nvSpPr>
        <p:spPr>
          <a:xfrm rot="-2204848">
            <a:off x="5700280" y="5577697"/>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9"/>
          <p:cNvSpPr/>
          <p:nvPr/>
        </p:nvSpPr>
        <p:spPr>
          <a:xfrm rot="-2204848">
            <a:off x="5898100" y="5867214"/>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9"/>
          <p:cNvSpPr/>
          <p:nvPr/>
        </p:nvSpPr>
        <p:spPr>
          <a:xfrm rot="-2204848">
            <a:off x="5517208" y="5714599"/>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9"/>
          <p:cNvSpPr/>
          <p:nvPr/>
        </p:nvSpPr>
        <p:spPr>
          <a:xfrm rot="-2204848">
            <a:off x="5349203" y="5516350"/>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9"/>
          <p:cNvSpPr/>
          <p:nvPr/>
        </p:nvSpPr>
        <p:spPr>
          <a:xfrm rot="-2204848">
            <a:off x="5379447" y="5988833"/>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9"/>
          <p:cNvSpPr/>
          <p:nvPr/>
        </p:nvSpPr>
        <p:spPr>
          <a:xfrm>
            <a:off x="5437284" y="4821286"/>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73" name="Google Shape;573;p49"/>
          <p:cNvSpPr/>
          <p:nvPr/>
        </p:nvSpPr>
        <p:spPr>
          <a:xfrm>
            <a:off x="5513484" y="4973686"/>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74" name="Google Shape;574;p49"/>
          <p:cNvSpPr/>
          <p:nvPr/>
        </p:nvSpPr>
        <p:spPr>
          <a:xfrm>
            <a:off x="5437284" y="4135486"/>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75" name="Google Shape;575;p49"/>
          <p:cNvSpPr/>
          <p:nvPr/>
        </p:nvSpPr>
        <p:spPr>
          <a:xfrm>
            <a:off x="5361084" y="5202286"/>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76" name="Google Shape;576;p49"/>
          <p:cNvSpPr/>
          <p:nvPr/>
        </p:nvSpPr>
        <p:spPr>
          <a:xfrm>
            <a:off x="5208684" y="5202286"/>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77" name="Google Shape;577;p49"/>
          <p:cNvSpPr/>
          <p:nvPr/>
        </p:nvSpPr>
        <p:spPr>
          <a:xfrm>
            <a:off x="5056284" y="5278486"/>
            <a:ext cx="56100" cy="5610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78" name="Google Shape;578;p49"/>
          <p:cNvSpPr/>
          <p:nvPr/>
        </p:nvSpPr>
        <p:spPr>
          <a:xfrm rot="2816709">
            <a:off x="5248529" y="4680871"/>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79" name="Google Shape;579;p49"/>
          <p:cNvSpPr/>
          <p:nvPr/>
        </p:nvSpPr>
        <p:spPr>
          <a:xfrm rot="2816709">
            <a:off x="5241637" y="5277287"/>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80" name="Google Shape;580;p49"/>
          <p:cNvSpPr/>
          <p:nvPr/>
        </p:nvSpPr>
        <p:spPr>
          <a:xfrm rot="2816709">
            <a:off x="4797621" y="5117994"/>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81" name="Google Shape;581;p49"/>
          <p:cNvSpPr/>
          <p:nvPr/>
        </p:nvSpPr>
        <p:spPr>
          <a:xfrm rot="2816709">
            <a:off x="5161444" y="5110556"/>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82" name="Google Shape;582;p49"/>
          <p:cNvSpPr/>
          <p:nvPr/>
        </p:nvSpPr>
        <p:spPr>
          <a:xfrm rot="2816709">
            <a:off x="5046297" y="5124286"/>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83" name="Google Shape;583;p49"/>
          <p:cNvSpPr/>
          <p:nvPr/>
        </p:nvSpPr>
        <p:spPr>
          <a:xfrm rot="2816709">
            <a:off x="4959212" y="4944370"/>
            <a:ext cx="56247" cy="56247"/>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84" name="Google Shape;584;p49"/>
          <p:cNvSpPr/>
          <p:nvPr/>
        </p:nvSpPr>
        <p:spPr>
          <a:xfrm rot="-2204848">
            <a:off x="5277626" y="5103166"/>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85" name="Google Shape;585;p49"/>
          <p:cNvSpPr/>
          <p:nvPr/>
        </p:nvSpPr>
        <p:spPr>
          <a:xfrm rot="-2204848">
            <a:off x="5567143" y="5133947"/>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86" name="Google Shape;586;p49"/>
          <p:cNvSpPr/>
          <p:nvPr/>
        </p:nvSpPr>
        <p:spPr>
          <a:xfrm rot="-2204848">
            <a:off x="5460163" y="5271064"/>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87" name="Google Shape;587;p49"/>
          <p:cNvSpPr/>
          <p:nvPr/>
        </p:nvSpPr>
        <p:spPr>
          <a:xfrm rot="-2204848">
            <a:off x="5384070" y="5270849"/>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88" name="Google Shape;588;p49"/>
          <p:cNvSpPr/>
          <p:nvPr/>
        </p:nvSpPr>
        <p:spPr>
          <a:xfrm rot="-2204848">
            <a:off x="5292266" y="5225000"/>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89" name="Google Shape;589;p49"/>
          <p:cNvSpPr/>
          <p:nvPr/>
        </p:nvSpPr>
        <p:spPr>
          <a:xfrm rot="-2204848">
            <a:off x="5322510" y="5392683"/>
            <a:ext cx="56160" cy="56160"/>
          </a:xfrm>
          <a:prstGeom prst="ellipse">
            <a:avLst/>
          </a:prstGeom>
          <a:solidFill>
            <a:srgbClr val="0000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590" name="Google Shape;590;p49"/>
          <p:cNvSpPr/>
          <p:nvPr/>
        </p:nvSpPr>
        <p:spPr>
          <a:xfrm>
            <a:off x="7246822" y="5265036"/>
            <a:ext cx="56100" cy="5610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9"/>
          <p:cNvSpPr/>
          <p:nvPr/>
        </p:nvSpPr>
        <p:spPr>
          <a:xfrm>
            <a:off x="6942022" y="5417436"/>
            <a:ext cx="56100" cy="5610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9"/>
          <p:cNvSpPr/>
          <p:nvPr/>
        </p:nvSpPr>
        <p:spPr>
          <a:xfrm>
            <a:off x="6637222" y="5417436"/>
            <a:ext cx="56100" cy="5610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9"/>
          <p:cNvSpPr/>
          <p:nvPr/>
        </p:nvSpPr>
        <p:spPr>
          <a:xfrm>
            <a:off x="6561022" y="5417436"/>
            <a:ext cx="56100" cy="5610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9"/>
          <p:cNvSpPr/>
          <p:nvPr/>
        </p:nvSpPr>
        <p:spPr>
          <a:xfrm>
            <a:off x="6561022" y="5569836"/>
            <a:ext cx="56100" cy="5610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9"/>
          <p:cNvSpPr/>
          <p:nvPr/>
        </p:nvSpPr>
        <p:spPr>
          <a:xfrm>
            <a:off x="6484822" y="5646036"/>
            <a:ext cx="56100" cy="5610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9"/>
          <p:cNvSpPr/>
          <p:nvPr/>
        </p:nvSpPr>
        <p:spPr>
          <a:xfrm rot="2816709">
            <a:off x="6677067" y="5353221"/>
            <a:ext cx="56247" cy="56247"/>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9"/>
          <p:cNvSpPr/>
          <p:nvPr/>
        </p:nvSpPr>
        <p:spPr>
          <a:xfrm rot="2816709">
            <a:off x="6593974" y="5797237"/>
            <a:ext cx="56247" cy="56247"/>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9"/>
          <p:cNvSpPr/>
          <p:nvPr/>
        </p:nvSpPr>
        <p:spPr>
          <a:xfrm rot="2816709">
            <a:off x="6226158" y="5561744"/>
            <a:ext cx="56247" cy="56247"/>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9"/>
          <p:cNvSpPr/>
          <p:nvPr/>
        </p:nvSpPr>
        <p:spPr>
          <a:xfrm rot="2816709">
            <a:off x="6513782" y="5478106"/>
            <a:ext cx="56247" cy="56247"/>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9"/>
          <p:cNvSpPr/>
          <p:nvPr/>
        </p:nvSpPr>
        <p:spPr>
          <a:xfrm rot="2816709">
            <a:off x="6398635" y="5491836"/>
            <a:ext cx="56247" cy="56247"/>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9"/>
          <p:cNvSpPr/>
          <p:nvPr/>
        </p:nvSpPr>
        <p:spPr>
          <a:xfrm rot="2816709">
            <a:off x="6387750" y="5388120"/>
            <a:ext cx="56247" cy="56247"/>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9"/>
          <p:cNvSpPr/>
          <p:nvPr/>
        </p:nvSpPr>
        <p:spPr>
          <a:xfrm rot="-2204848">
            <a:off x="6706163" y="5470716"/>
            <a:ext cx="56160" cy="5616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9"/>
          <p:cNvSpPr/>
          <p:nvPr/>
        </p:nvSpPr>
        <p:spPr>
          <a:xfrm rot="-2204848">
            <a:off x="6995680" y="5577697"/>
            <a:ext cx="56160" cy="5616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9"/>
          <p:cNvSpPr/>
          <p:nvPr/>
        </p:nvSpPr>
        <p:spPr>
          <a:xfrm rot="-2204848">
            <a:off x="6964900" y="5714814"/>
            <a:ext cx="56160" cy="5616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9"/>
          <p:cNvSpPr/>
          <p:nvPr/>
        </p:nvSpPr>
        <p:spPr>
          <a:xfrm rot="-2204848">
            <a:off x="6812608" y="5714599"/>
            <a:ext cx="56160" cy="5616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9"/>
          <p:cNvSpPr/>
          <p:nvPr/>
        </p:nvSpPr>
        <p:spPr>
          <a:xfrm rot="-2204848">
            <a:off x="6720803" y="5668750"/>
            <a:ext cx="56160" cy="5616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9"/>
          <p:cNvSpPr/>
          <p:nvPr/>
        </p:nvSpPr>
        <p:spPr>
          <a:xfrm rot="-2204848">
            <a:off x="6751047" y="5836433"/>
            <a:ext cx="56160" cy="5616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9"/>
          <p:cNvSpPr/>
          <p:nvPr/>
        </p:nvSpPr>
        <p:spPr>
          <a:xfrm>
            <a:off x="6561022" y="4731636"/>
            <a:ext cx="56100" cy="5610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9"/>
          <p:cNvSpPr/>
          <p:nvPr/>
        </p:nvSpPr>
        <p:spPr>
          <a:xfrm>
            <a:off x="6942022" y="4884036"/>
            <a:ext cx="56100" cy="5610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9"/>
          <p:cNvSpPr/>
          <p:nvPr/>
        </p:nvSpPr>
        <p:spPr>
          <a:xfrm>
            <a:off x="6561022" y="5341236"/>
            <a:ext cx="56100" cy="5610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9"/>
          <p:cNvSpPr/>
          <p:nvPr/>
        </p:nvSpPr>
        <p:spPr>
          <a:xfrm>
            <a:off x="6561022" y="5112636"/>
            <a:ext cx="56100" cy="5610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9"/>
          <p:cNvSpPr/>
          <p:nvPr/>
        </p:nvSpPr>
        <p:spPr>
          <a:xfrm>
            <a:off x="6484822" y="5112636"/>
            <a:ext cx="56100" cy="5610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9"/>
          <p:cNvSpPr/>
          <p:nvPr/>
        </p:nvSpPr>
        <p:spPr>
          <a:xfrm>
            <a:off x="6180022" y="5188836"/>
            <a:ext cx="56100" cy="5610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9"/>
          <p:cNvSpPr/>
          <p:nvPr/>
        </p:nvSpPr>
        <p:spPr>
          <a:xfrm rot="2816709">
            <a:off x="6372267" y="4819821"/>
            <a:ext cx="56247" cy="56247"/>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9"/>
          <p:cNvSpPr/>
          <p:nvPr/>
        </p:nvSpPr>
        <p:spPr>
          <a:xfrm rot="2816709">
            <a:off x="6289174" y="5263837"/>
            <a:ext cx="56247" cy="56247"/>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9"/>
          <p:cNvSpPr/>
          <p:nvPr/>
        </p:nvSpPr>
        <p:spPr>
          <a:xfrm rot="2816709">
            <a:off x="5921358" y="5104544"/>
            <a:ext cx="56247" cy="56247"/>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9"/>
          <p:cNvSpPr/>
          <p:nvPr/>
        </p:nvSpPr>
        <p:spPr>
          <a:xfrm rot="2816709">
            <a:off x="6208982" y="4868506"/>
            <a:ext cx="56247" cy="56247"/>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9"/>
          <p:cNvSpPr/>
          <p:nvPr/>
        </p:nvSpPr>
        <p:spPr>
          <a:xfrm rot="2816709">
            <a:off x="6170035" y="5034636"/>
            <a:ext cx="56247" cy="56247"/>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9"/>
          <p:cNvSpPr/>
          <p:nvPr/>
        </p:nvSpPr>
        <p:spPr>
          <a:xfrm rot="2816709">
            <a:off x="6082950" y="4854720"/>
            <a:ext cx="56247" cy="56247"/>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9"/>
          <p:cNvSpPr/>
          <p:nvPr/>
        </p:nvSpPr>
        <p:spPr>
          <a:xfrm rot="-2204848">
            <a:off x="6401363" y="5089716"/>
            <a:ext cx="56160" cy="5616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9"/>
          <p:cNvSpPr/>
          <p:nvPr/>
        </p:nvSpPr>
        <p:spPr>
          <a:xfrm rot="-2204848">
            <a:off x="6690880" y="5044297"/>
            <a:ext cx="56160" cy="5616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9"/>
          <p:cNvSpPr/>
          <p:nvPr/>
        </p:nvSpPr>
        <p:spPr>
          <a:xfrm rot="-2204848">
            <a:off x="6660100" y="5181414"/>
            <a:ext cx="56160" cy="5616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9"/>
          <p:cNvSpPr/>
          <p:nvPr/>
        </p:nvSpPr>
        <p:spPr>
          <a:xfrm rot="-2204848">
            <a:off x="6507808" y="5257399"/>
            <a:ext cx="56160" cy="5616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9"/>
          <p:cNvSpPr/>
          <p:nvPr/>
        </p:nvSpPr>
        <p:spPr>
          <a:xfrm rot="-2204848">
            <a:off x="6416003" y="5211550"/>
            <a:ext cx="56160" cy="5616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9"/>
          <p:cNvSpPr/>
          <p:nvPr/>
        </p:nvSpPr>
        <p:spPr>
          <a:xfrm rot="-2204848">
            <a:off x="6446247" y="5303033"/>
            <a:ext cx="56160" cy="56160"/>
          </a:xfrm>
          <a:prstGeom prst="ellipse">
            <a:avLst/>
          </a:prstGeom>
          <a:solidFill>
            <a:srgbClr val="98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9"/>
          <p:cNvSpPr/>
          <p:nvPr/>
        </p:nvSpPr>
        <p:spPr>
          <a:xfrm rot="-7298862">
            <a:off x="6157837" y="3994369"/>
            <a:ext cx="56033" cy="56033"/>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9"/>
          <p:cNvSpPr/>
          <p:nvPr/>
        </p:nvSpPr>
        <p:spPr>
          <a:xfrm rot="-7298862">
            <a:off x="6207004" y="3784526"/>
            <a:ext cx="56033" cy="56033"/>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9"/>
          <p:cNvSpPr/>
          <p:nvPr/>
        </p:nvSpPr>
        <p:spPr>
          <a:xfrm rot="-7298862">
            <a:off x="6493047" y="3833693"/>
            <a:ext cx="56033" cy="56033"/>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9"/>
          <p:cNvSpPr/>
          <p:nvPr/>
        </p:nvSpPr>
        <p:spPr>
          <a:xfrm rot="-7298862">
            <a:off x="6403711" y="3978784"/>
            <a:ext cx="56033" cy="56033"/>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9"/>
          <p:cNvSpPr/>
          <p:nvPr/>
        </p:nvSpPr>
        <p:spPr>
          <a:xfrm rot="-7298862">
            <a:off x="6577523" y="4092703"/>
            <a:ext cx="56033" cy="56033"/>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9"/>
          <p:cNvSpPr/>
          <p:nvPr/>
        </p:nvSpPr>
        <p:spPr>
          <a:xfrm rot="-7298862">
            <a:off x="6747197" y="4077118"/>
            <a:ext cx="56033" cy="56033"/>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9"/>
          <p:cNvSpPr/>
          <p:nvPr/>
        </p:nvSpPr>
        <p:spPr>
          <a:xfrm rot="-4491125">
            <a:off x="6332099" y="4108002"/>
            <a:ext cx="56255" cy="56255"/>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9"/>
          <p:cNvSpPr/>
          <p:nvPr/>
        </p:nvSpPr>
        <p:spPr>
          <a:xfrm rot="-4491125">
            <a:off x="6518787" y="4000302"/>
            <a:ext cx="56255" cy="56255"/>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9"/>
          <p:cNvSpPr/>
          <p:nvPr/>
        </p:nvSpPr>
        <p:spPr>
          <a:xfrm rot="-4491125">
            <a:off x="6626487" y="4186990"/>
            <a:ext cx="56255" cy="56255"/>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9"/>
          <p:cNvSpPr/>
          <p:nvPr/>
        </p:nvSpPr>
        <p:spPr>
          <a:xfrm rot="-4491125">
            <a:off x="6459546" y="4144893"/>
            <a:ext cx="56255" cy="56255"/>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9"/>
          <p:cNvSpPr/>
          <p:nvPr/>
        </p:nvSpPr>
        <p:spPr>
          <a:xfrm rot="-4491125">
            <a:off x="6547499" y="4328977"/>
            <a:ext cx="56255" cy="56255"/>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9"/>
          <p:cNvSpPr/>
          <p:nvPr/>
        </p:nvSpPr>
        <p:spPr>
          <a:xfrm rot="-4491125">
            <a:off x="6674946" y="4518268"/>
            <a:ext cx="56255" cy="56255"/>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9"/>
          <p:cNvSpPr/>
          <p:nvPr/>
        </p:nvSpPr>
        <p:spPr>
          <a:xfrm rot="-9508883">
            <a:off x="6517248" y="3916182"/>
            <a:ext cx="56434" cy="56434"/>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9"/>
          <p:cNvSpPr/>
          <p:nvPr/>
        </p:nvSpPr>
        <p:spPr>
          <a:xfrm rot="-9508883">
            <a:off x="6278554" y="3566285"/>
            <a:ext cx="56434" cy="56434"/>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9"/>
          <p:cNvSpPr/>
          <p:nvPr/>
        </p:nvSpPr>
        <p:spPr>
          <a:xfrm rot="-9508883">
            <a:off x="6552250" y="3632391"/>
            <a:ext cx="56434" cy="56434"/>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9"/>
          <p:cNvSpPr/>
          <p:nvPr/>
        </p:nvSpPr>
        <p:spPr>
          <a:xfrm rot="-9508883">
            <a:off x="6643797" y="3878287"/>
            <a:ext cx="56434" cy="56434"/>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9"/>
          <p:cNvSpPr/>
          <p:nvPr/>
        </p:nvSpPr>
        <p:spPr>
          <a:xfrm rot="-9508883">
            <a:off x="6759841" y="3819793"/>
            <a:ext cx="56434" cy="56434"/>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9"/>
          <p:cNvSpPr/>
          <p:nvPr/>
        </p:nvSpPr>
        <p:spPr>
          <a:xfrm rot="-9508883">
            <a:off x="6962589" y="3629498"/>
            <a:ext cx="56434" cy="56434"/>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9"/>
          <p:cNvSpPr/>
          <p:nvPr/>
        </p:nvSpPr>
        <p:spPr>
          <a:xfrm>
            <a:off x="9364050" y="4141500"/>
            <a:ext cx="1248300" cy="20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9"/>
          <p:cNvSpPr/>
          <p:nvPr/>
        </p:nvSpPr>
        <p:spPr>
          <a:xfrm>
            <a:off x="9364050" y="4341600"/>
            <a:ext cx="1248300" cy="20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9"/>
          <p:cNvSpPr txBox="1"/>
          <p:nvPr/>
        </p:nvSpPr>
        <p:spPr>
          <a:xfrm>
            <a:off x="9364047" y="4141500"/>
            <a:ext cx="12483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a:t>Agent</a:t>
            </a:r>
            <a:endParaRPr/>
          </a:p>
        </p:txBody>
      </p:sp>
      <p:sp>
        <p:nvSpPr>
          <p:cNvPr id="647" name="Google Shape;647;p49"/>
          <p:cNvSpPr txBox="1"/>
          <p:nvPr/>
        </p:nvSpPr>
        <p:spPr>
          <a:xfrm>
            <a:off x="9364047" y="5118325"/>
            <a:ext cx="12483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a:t>Environment</a:t>
            </a:r>
            <a:endParaRPr/>
          </a:p>
        </p:txBody>
      </p:sp>
      <p:cxnSp>
        <p:nvCxnSpPr>
          <p:cNvPr id="648" name="Google Shape;648;p49"/>
          <p:cNvCxnSpPr>
            <a:stCxn id="646" idx="3"/>
            <a:endCxn id="647" idx="3"/>
          </p:cNvCxnSpPr>
          <p:nvPr/>
        </p:nvCxnSpPr>
        <p:spPr>
          <a:xfrm>
            <a:off x="10612347" y="4341600"/>
            <a:ext cx="600" cy="976800"/>
          </a:xfrm>
          <a:prstGeom prst="bentConnector3">
            <a:avLst>
              <a:gd name="adj1" fmla="val 39687500"/>
            </a:avLst>
          </a:prstGeom>
          <a:noFill/>
          <a:ln w="9525" cap="flat" cmpd="sng">
            <a:solidFill>
              <a:srgbClr val="000000"/>
            </a:solidFill>
            <a:prstDash val="solid"/>
            <a:round/>
            <a:headEnd type="none" w="med" len="med"/>
            <a:tailEnd type="triangle" w="med" len="med"/>
          </a:ln>
        </p:spPr>
      </p:cxnSp>
      <p:cxnSp>
        <p:nvCxnSpPr>
          <p:cNvPr id="649" name="Google Shape;649;p49"/>
          <p:cNvCxnSpPr>
            <a:stCxn id="650" idx="1"/>
            <a:endCxn id="644" idx="1"/>
          </p:cNvCxnSpPr>
          <p:nvPr/>
        </p:nvCxnSpPr>
        <p:spPr>
          <a:xfrm rot="10800000" flipH="1">
            <a:off x="9364050" y="4241575"/>
            <a:ext cx="600" cy="1176900"/>
          </a:xfrm>
          <a:prstGeom prst="bentConnector3">
            <a:avLst>
              <a:gd name="adj1" fmla="val -64612500"/>
            </a:avLst>
          </a:prstGeom>
          <a:noFill/>
          <a:ln w="9525" cap="flat" cmpd="sng">
            <a:solidFill>
              <a:srgbClr val="000000"/>
            </a:solidFill>
            <a:prstDash val="solid"/>
            <a:round/>
            <a:headEnd type="none" w="med" len="med"/>
            <a:tailEnd type="triangle" w="med" len="med"/>
          </a:ln>
        </p:spPr>
      </p:cxnSp>
      <p:cxnSp>
        <p:nvCxnSpPr>
          <p:cNvPr id="651" name="Google Shape;651;p49"/>
          <p:cNvCxnSpPr>
            <a:stCxn id="652" idx="1"/>
            <a:endCxn id="645" idx="1"/>
          </p:cNvCxnSpPr>
          <p:nvPr/>
        </p:nvCxnSpPr>
        <p:spPr>
          <a:xfrm rot="10800000" flipH="1">
            <a:off x="9364050" y="4441675"/>
            <a:ext cx="600" cy="776700"/>
          </a:xfrm>
          <a:prstGeom prst="bentConnector3">
            <a:avLst>
              <a:gd name="adj1" fmla="val -39687500"/>
            </a:avLst>
          </a:prstGeom>
          <a:noFill/>
          <a:ln w="9525" cap="flat" cmpd="sng">
            <a:solidFill>
              <a:srgbClr val="000000"/>
            </a:solidFill>
            <a:prstDash val="solid"/>
            <a:round/>
            <a:headEnd type="none" w="med" len="med"/>
            <a:tailEnd type="triangle" w="med" len="med"/>
          </a:ln>
        </p:spPr>
      </p:cxnSp>
      <p:sp>
        <p:nvSpPr>
          <p:cNvPr id="652" name="Google Shape;652;p49"/>
          <p:cNvSpPr/>
          <p:nvPr/>
        </p:nvSpPr>
        <p:spPr>
          <a:xfrm>
            <a:off x="9364050" y="5118325"/>
            <a:ext cx="1248300" cy="20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9"/>
          <p:cNvSpPr/>
          <p:nvPr/>
        </p:nvSpPr>
        <p:spPr>
          <a:xfrm>
            <a:off x="9364050" y="5318425"/>
            <a:ext cx="1248300" cy="20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9"/>
          <p:cNvSpPr txBox="1"/>
          <p:nvPr/>
        </p:nvSpPr>
        <p:spPr>
          <a:xfrm>
            <a:off x="10821633" y="4522231"/>
            <a:ext cx="69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Action</a:t>
            </a:r>
            <a:endParaRPr/>
          </a:p>
          <a:p>
            <a:pPr marL="0" lvl="0" indent="0" algn="l" rtl="0">
              <a:spcBef>
                <a:spcPts val="0"/>
              </a:spcBef>
              <a:spcAft>
                <a:spcPts val="0"/>
              </a:spcAft>
              <a:buNone/>
            </a:pPr>
            <a:r>
              <a:rPr lang="en-US">
                <a:latin typeface="Cambria Math"/>
                <a:ea typeface="Cambria Math"/>
                <a:cs typeface="Cambria Math"/>
                <a:sym typeface="Cambria Math"/>
              </a:rPr>
              <a:t>A</a:t>
            </a:r>
            <a:r>
              <a:rPr lang="en-US" baseline="-25000">
                <a:latin typeface="Cambria Math"/>
                <a:ea typeface="Cambria Math"/>
                <a:cs typeface="Cambria Math"/>
                <a:sym typeface="Cambria Math"/>
              </a:rPr>
              <a:t>t</a:t>
            </a:r>
            <a:endParaRPr baseline="-25000">
              <a:latin typeface="Cambria Math"/>
              <a:ea typeface="Cambria Math"/>
              <a:cs typeface="Cambria Math"/>
              <a:sym typeface="Cambria Math"/>
            </a:endParaRPr>
          </a:p>
        </p:txBody>
      </p:sp>
      <p:sp>
        <p:nvSpPr>
          <p:cNvPr id="654" name="Google Shape;654;p49"/>
          <p:cNvSpPr txBox="1"/>
          <p:nvPr/>
        </p:nvSpPr>
        <p:spPr>
          <a:xfrm>
            <a:off x="9080125" y="4522225"/>
            <a:ext cx="823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Reward</a:t>
            </a:r>
            <a:endParaRPr/>
          </a:p>
          <a:p>
            <a:pPr marL="0" lvl="0" indent="0" algn="l" rtl="0">
              <a:spcBef>
                <a:spcPts val="0"/>
              </a:spcBef>
              <a:spcAft>
                <a:spcPts val="0"/>
              </a:spcAft>
              <a:buNone/>
            </a:pPr>
            <a:r>
              <a:rPr lang="en-US">
                <a:latin typeface="Cambria Math"/>
                <a:ea typeface="Cambria Math"/>
                <a:cs typeface="Cambria Math"/>
                <a:sym typeface="Cambria Math"/>
              </a:rPr>
              <a:t>R</a:t>
            </a:r>
            <a:r>
              <a:rPr lang="en-US" baseline="-25000">
                <a:latin typeface="Cambria Math"/>
                <a:ea typeface="Cambria Math"/>
                <a:cs typeface="Cambria Math"/>
                <a:sym typeface="Cambria Math"/>
              </a:rPr>
              <a:t>t</a:t>
            </a:r>
            <a:endParaRPr baseline="-25000">
              <a:latin typeface="Cambria Math"/>
              <a:ea typeface="Cambria Math"/>
              <a:cs typeface="Cambria Math"/>
              <a:sym typeface="Cambria Math"/>
            </a:endParaRPr>
          </a:p>
        </p:txBody>
      </p:sp>
      <p:sp>
        <p:nvSpPr>
          <p:cNvPr id="655" name="Google Shape;655;p49"/>
          <p:cNvSpPr txBox="1"/>
          <p:nvPr/>
        </p:nvSpPr>
        <p:spPr>
          <a:xfrm>
            <a:off x="7467590" y="4160700"/>
            <a:ext cx="1539300" cy="1477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a:t>State</a:t>
            </a:r>
            <a:endParaRPr/>
          </a:p>
          <a:p>
            <a:pPr marL="0" lvl="0" indent="0" algn="r" rtl="0">
              <a:spcBef>
                <a:spcPts val="0"/>
              </a:spcBef>
              <a:spcAft>
                <a:spcPts val="0"/>
              </a:spcAft>
              <a:buNone/>
            </a:pPr>
            <a:r>
              <a:rPr lang="en-US">
                <a:latin typeface="Cambria Math"/>
                <a:ea typeface="Cambria Math"/>
                <a:cs typeface="Cambria Math"/>
                <a:sym typeface="Cambria Math"/>
              </a:rPr>
              <a:t>S</a:t>
            </a:r>
            <a:r>
              <a:rPr lang="en-US" baseline="-25000">
                <a:latin typeface="Cambria Math"/>
                <a:ea typeface="Cambria Math"/>
                <a:cs typeface="Cambria Math"/>
                <a:sym typeface="Cambria Math"/>
              </a:rPr>
              <a:t>t</a:t>
            </a:r>
            <a:endParaRPr baseline="-25000">
              <a:latin typeface="Cambria Math"/>
              <a:ea typeface="Cambria Math"/>
              <a:cs typeface="Cambria Math"/>
              <a:sym typeface="Cambria Math"/>
            </a:endParaRPr>
          </a:p>
          <a:p>
            <a:pPr marL="0" lvl="0" indent="0" algn="r" rtl="0">
              <a:spcBef>
                <a:spcPts val="0"/>
              </a:spcBef>
              <a:spcAft>
                <a:spcPts val="0"/>
              </a:spcAft>
              <a:buNone/>
            </a:pPr>
            <a:r>
              <a:rPr lang="en-US"/>
              <a:t>or </a:t>
            </a:r>
            <a:endParaRPr/>
          </a:p>
          <a:p>
            <a:pPr marL="0" lvl="0" indent="0" algn="r" rtl="0">
              <a:spcBef>
                <a:spcPts val="0"/>
              </a:spcBef>
              <a:spcAft>
                <a:spcPts val="0"/>
              </a:spcAft>
              <a:buNone/>
            </a:pPr>
            <a:r>
              <a:rPr lang="en-US"/>
              <a:t>Observation</a:t>
            </a:r>
            <a:endParaRPr/>
          </a:p>
          <a:p>
            <a:pPr marL="0" lvl="0" indent="0" algn="r" rtl="0">
              <a:spcBef>
                <a:spcPts val="0"/>
              </a:spcBef>
              <a:spcAft>
                <a:spcPts val="0"/>
              </a:spcAft>
              <a:buNone/>
            </a:pPr>
            <a:r>
              <a:rPr lang="en-US">
                <a:latin typeface="Cambria Math"/>
                <a:ea typeface="Cambria Math"/>
                <a:cs typeface="Cambria Math"/>
                <a:sym typeface="Cambria Math"/>
              </a:rPr>
              <a:t>O</a:t>
            </a:r>
            <a:r>
              <a:rPr lang="en-US" baseline="-25000">
                <a:latin typeface="Cambria Math"/>
                <a:ea typeface="Cambria Math"/>
                <a:cs typeface="Cambria Math"/>
                <a:sym typeface="Cambria Math"/>
              </a:rPr>
              <a:t>t</a:t>
            </a:r>
            <a:endParaRPr baseline="-25000">
              <a:latin typeface="Cambria Math"/>
              <a:ea typeface="Cambria Math"/>
              <a:cs typeface="Cambria Math"/>
              <a:sym typeface="Cambria Math"/>
            </a:endParaRPr>
          </a:p>
          <a:p>
            <a:pPr marL="0" lvl="0" indent="0" algn="r" rtl="0">
              <a:spcBef>
                <a:spcPts val="0"/>
              </a:spcBef>
              <a:spcAft>
                <a:spcPts val="0"/>
              </a:spcAft>
              <a:buNone/>
            </a:pPr>
            <a:endParaRPr baseline="-25000">
              <a:latin typeface="Cambria Math"/>
              <a:ea typeface="Cambria Math"/>
              <a:cs typeface="Cambria Math"/>
              <a:sym typeface="Cambria Math"/>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3"/>
                                        </p:tgtEl>
                                        <p:attrNameLst>
                                          <p:attrName>style.visibility</p:attrName>
                                        </p:attrNameLst>
                                      </p:cBhvr>
                                      <p:to>
                                        <p:strVal val="visible"/>
                                      </p:to>
                                    </p:set>
                                    <p:animEffect transition="in" filter="fade">
                                      <p:cBhvr>
                                        <p:cTn id="7" dur="1000"/>
                                        <p:tgtEl>
                                          <p:spTgt spid="493"/>
                                        </p:tgtEl>
                                      </p:cBhvr>
                                    </p:animEffect>
                                  </p:childTnLst>
                                </p:cTn>
                              </p:par>
                              <p:par>
                                <p:cTn id="8" presetID="10" presetClass="entr" presetSubtype="0" fill="hold" nodeType="withEffect">
                                  <p:stCondLst>
                                    <p:cond delay="0"/>
                                  </p:stCondLst>
                                  <p:childTnLst>
                                    <p:set>
                                      <p:cBhvr>
                                        <p:cTn id="9" dur="1" fill="hold">
                                          <p:stCondLst>
                                            <p:cond delay="0"/>
                                          </p:stCondLst>
                                        </p:cTn>
                                        <p:tgtEl>
                                          <p:spTgt spid="494"/>
                                        </p:tgtEl>
                                        <p:attrNameLst>
                                          <p:attrName>style.visibility</p:attrName>
                                        </p:attrNameLst>
                                      </p:cBhvr>
                                      <p:to>
                                        <p:strVal val="visible"/>
                                      </p:to>
                                    </p:set>
                                    <p:animEffect transition="in" filter="fade">
                                      <p:cBhvr>
                                        <p:cTn id="10" dur="1000"/>
                                        <p:tgtEl>
                                          <p:spTgt spid="494"/>
                                        </p:tgtEl>
                                      </p:cBhvr>
                                    </p:animEffect>
                                  </p:childTnLst>
                                </p:cTn>
                              </p:par>
                              <p:par>
                                <p:cTn id="11" presetID="10" presetClass="entr" presetSubtype="0" fill="hold" nodeType="withEffect">
                                  <p:stCondLst>
                                    <p:cond delay="0"/>
                                  </p:stCondLst>
                                  <p:childTnLst>
                                    <p:set>
                                      <p:cBhvr>
                                        <p:cTn id="12" dur="1" fill="hold">
                                          <p:stCondLst>
                                            <p:cond delay="0"/>
                                          </p:stCondLst>
                                        </p:cTn>
                                        <p:tgtEl>
                                          <p:spTgt spid="497"/>
                                        </p:tgtEl>
                                        <p:attrNameLst>
                                          <p:attrName>style.visibility</p:attrName>
                                        </p:attrNameLst>
                                      </p:cBhvr>
                                      <p:to>
                                        <p:strVal val="visible"/>
                                      </p:to>
                                    </p:set>
                                    <p:animEffect transition="in" filter="fade">
                                      <p:cBhvr>
                                        <p:cTn id="13" dur="1000"/>
                                        <p:tgtEl>
                                          <p:spTgt spid="497"/>
                                        </p:tgtEl>
                                      </p:cBhvr>
                                    </p:animEffect>
                                  </p:childTnLst>
                                </p:cTn>
                              </p:par>
                              <p:par>
                                <p:cTn id="14" presetID="10" presetClass="entr" presetSubtype="0" fill="hold" nodeType="withEffect">
                                  <p:stCondLst>
                                    <p:cond delay="0"/>
                                  </p:stCondLst>
                                  <p:childTnLst>
                                    <p:set>
                                      <p:cBhvr>
                                        <p:cTn id="15" dur="1" fill="hold">
                                          <p:stCondLst>
                                            <p:cond delay="0"/>
                                          </p:stCondLst>
                                        </p:cTn>
                                        <p:tgtEl>
                                          <p:spTgt spid="498"/>
                                        </p:tgtEl>
                                        <p:attrNameLst>
                                          <p:attrName>style.visibility</p:attrName>
                                        </p:attrNameLst>
                                      </p:cBhvr>
                                      <p:to>
                                        <p:strVal val="visible"/>
                                      </p:to>
                                    </p:set>
                                    <p:animEffect transition="in" filter="fade">
                                      <p:cBhvr>
                                        <p:cTn id="16" dur="1000"/>
                                        <p:tgtEl>
                                          <p:spTgt spid="498"/>
                                        </p:tgtEl>
                                      </p:cBhvr>
                                    </p:animEffect>
                                  </p:childTnLst>
                                </p:cTn>
                              </p:par>
                              <p:par>
                                <p:cTn id="17" presetID="10" presetClass="entr" presetSubtype="0" fill="hold" nodeType="withEffect">
                                  <p:stCondLst>
                                    <p:cond delay="0"/>
                                  </p:stCondLst>
                                  <p:childTnLst>
                                    <p:set>
                                      <p:cBhvr>
                                        <p:cTn id="18" dur="1" fill="hold">
                                          <p:stCondLst>
                                            <p:cond delay="0"/>
                                          </p:stCondLst>
                                        </p:cTn>
                                        <p:tgtEl>
                                          <p:spTgt spid="499"/>
                                        </p:tgtEl>
                                        <p:attrNameLst>
                                          <p:attrName>style.visibility</p:attrName>
                                        </p:attrNameLst>
                                      </p:cBhvr>
                                      <p:to>
                                        <p:strVal val="visible"/>
                                      </p:to>
                                    </p:set>
                                    <p:animEffect transition="in" filter="fade">
                                      <p:cBhvr>
                                        <p:cTn id="19" dur="1000"/>
                                        <p:tgtEl>
                                          <p:spTgt spid="499"/>
                                        </p:tgtEl>
                                      </p:cBhvr>
                                    </p:animEffect>
                                  </p:childTnLst>
                                </p:cTn>
                              </p:par>
                              <p:par>
                                <p:cTn id="20" presetID="10" presetClass="entr" presetSubtype="0" fill="hold" nodeType="withEffect">
                                  <p:stCondLst>
                                    <p:cond delay="0"/>
                                  </p:stCondLst>
                                  <p:childTnLst>
                                    <p:set>
                                      <p:cBhvr>
                                        <p:cTn id="21" dur="1" fill="hold">
                                          <p:stCondLst>
                                            <p:cond delay="0"/>
                                          </p:stCondLst>
                                        </p:cTn>
                                        <p:tgtEl>
                                          <p:spTgt spid="500"/>
                                        </p:tgtEl>
                                        <p:attrNameLst>
                                          <p:attrName>style.visibility</p:attrName>
                                        </p:attrNameLst>
                                      </p:cBhvr>
                                      <p:to>
                                        <p:strVal val="visible"/>
                                      </p:to>
                                    </p:set>
                                    <p:animEffect transition="in" filter="fade">
                                      <p:cBhvr>
                                        <p:cTn id="22" dur="1000"/>
                                        <p:tgtEl>
                                          <p:spTgt spid="500"/>
                                        </p:tgtEl>
                                      </p:cBhvr>
                                    </p:animEffect>
                                  </p:childTnLst>
                                </p:cTn>
                              </p:par>
                              <p:par>
                                <p:cTn id="23" presetID="10" presetClass="entr" presetSubtype="0" fill="hold" nodeType="withEffect">
                                  <p:stCondLst>
                                    <p:cond delay="0"/>
                                  </p:stCondLst>
                                  <p:childTnLst>
                                    <p:set>
                                      <p:cBhvr>
                                        <p:cTn id="24" dur="1" fill="hold">
                                          <p:stCondLst>
                                            <p:cond delay="0"/>
                                          </p:stCondLst>
                                        </p:cTn>
                                        <p:tgtEl>
                                          <p:spTgt spid="501"/>
                                        </p:tgtEl>
                                        <p:attrNameLst>
                                          <p:attrName>style.visibility</p:attrName>
                                        </p:attrNameLst>
                                      </p:cBhvr>
                                      <p:to>
                                        <p:strVal val="visible"/>
                                      </p:to>
                                    </p:set>
                                    <p:animEffect transition="in" filter="fade">
                                      <p:cBhvr>
                                        <p:cTn id="25" dur="1000"/>
                                        <p:tgtEl>
                                          <p:spTgt spid="501"/>
                                        </p:tgtEl>
                                      </p:cBhvr>
                                    </p:animEffect>
                                  </p:childTnLst>
                                </p:cTn>
                              </p:par>
                              <p:par>
                                <p:cTn id="26" presetID="10" presetClass="entr" presetSubtype="0" fill="hold" nodeType="withEffect">
                                  <p:stCondLst>
                                    <p:cond delay="0"/>
                                  </p:stCondLst>
                                  <p:childTnLst>
                                    <p:set>
                                      <p:cBhvr>
                                        <p:cTn id="27" dur="1" fill="hold">
                                          <p:stCondLst>
                                            <p:cond delay="0"/>
                                          </p:stCondLst>
                                        </p:cTn>
                                        <p:tgtEl>
                                          <p:spTgt spid="502"/>
                                        </p:tgtEl>
                                        <p:attrNameLst>
                                          <p:attrName>style.visibility</p:attrName>
                                        </p:attrNameLst>
                                      </p:cBhvr>
                                      <p:to>
                                        <p:strVal val="visible"/>
                                      </p:to>
                                    </p:set>
                                    <p:animEffect transition="in" filter="fade">
                                      <p:cBhvr>
                                        <p:cTn id="28" dur="1000"/>
                                        <p:tgtEl>
                                          <p:spTgt spid="502"/>
                                        </p:tgtEl>
                                      </p:cBhvr>
                                    </p:animEffect>
                                  </p:childTnLst>
                                </p:cTn>
                              </p:par>
                              <p:par>
                                <p:cTn id="29" presetID="10" presetClass="entr" presetSubtype="0" fill="hold" nodeType="withEffect">
                                  <p:stCondLst>
                                    <p:cond delay="0"/>
                                  </p:stCondLst>
                                  <p:childTnLst>
                                    <p:set>
                                      <p:cBhvr>
                                        <p:cTn id="30" dur="1" fill="hold">
                                          <p:stCondLst>
                                            <p:cond delay="0"/>
                                          </p:stCondLst>
                                        </p:cTn>
                                        <p:tgtEl>
                                          <p:spTgt spid="503"/>
                                        </p:tgtEl>
                                        <p:attrNameLst>
                                          <p:attrName>style.visibility</p:attrName>
                                        </p:attrNameLst>
                                      </p:cBhvr>
                                      <p:to>
                                        <p:strVal val="visible"/>
                                      </p:to>
                                    </p:set>
                                    <p:animEffect transition="in" filter="fade">
                                      <p:cBhvr>
                                        <p:cTn id="31" dur="1000"/>
                                        <p:tgtEl>
                                          <p:spTgt spid="503"/>
                                        </p:tgtEl>
                                      </p:cBhvr>
                                    </p:animEffect>
                                  </p:childTnLst>
                                </p:cTn>
                              </p:par>
                              <p:par>
                                <p:cTn id="32" presetID="10" presetClass="entr" presetSubtype="0" fill="hold" nodeType="withEffect">
                                  <p:stCondLst>
                                    <p:cond delay="0"/>
                                  </p:stCondLst>
                                  <p:childTnLst>
                                    <p:set>
                                      <p:cBhvr>
                                        <p:cTn id="33" dur="1" fill="hold">
                                          <p:stCondLst>
                                            <p:cond delay="0"/>
                                          </p:stCondLst>
                                        </p:cTn>
                                        <p:tgtEl>
                                          <p:spTgt spid="504"/>
                                        </p:tgtEl>
                                        <p:attrNameLst>
                                          <p:attrName>style.visibility</p:attrName>
                                        </p:attrNameLst>
                                      </p:cBhvr>
                                      <p:to>
                                        <p:strVal val="visible"/>
                                      </p:to>
                                    </p:set>
                                    <p:animEffect transition="in" filter="fade">
                                      <p:cBhvr>
                                        <p:cTn id="34" dur="1000"/>
                                        <p:tgtEl>
                                          <p:spTgt spid="504"/>
                                        </p:tgtEl>
                                      </p:cBhvr>
                                    </p:animEffect>
                                  </p:childTnLst>
                                </p:cTn>
                              </p:par>
                              <p:par>
                                <p:cTn id="35" presetID="10" presetClass="entr" presetSubtype="0" fill="hold" nodeType="withEffect">
                                  <p:stCondLst>
                                    <p:cond delay="0"/>
                                  </p:stCondLst>
                                  <p:childTnLst>
                                    <p:set>
                                      <p:cBhvr>
                                        <p:cTn id="36" dur="1" fill="hold">
                                          <p:stCondLst>
                                            <p:cond delay="0"/>
                                          </p:stCondLst>
                                        </p:cTn>
                                        <p:tgtEl>
                                          <p:spTgt spid="505"/>
                                        </p:tgtEl>
                                        <p:attrNameLst>
                                          <p:attrName>style.visibility</p:attrName>
                                        </p:attrNameLst>
                                      </p:cBhvr>
                                      <p:to>
                                        <p:strVal val="visible"/>
                                      </p:to>
                                    </p:set>
                                    <p:animEffect transition="in" filter="fade">
                                      <p:cBhvr>
                                        <p:cTn id="37" dur="1000"/>
                                        <p:tgtEl>
                                          <p:spTgt spid="505"/>
                                        </p:tgtEl>
                                      </p:cBhvr>
                                    </p:animEffect>
                                  </p:childTnLst>
                                </p:cTn>
                              </p:par>
                              <p:par>
                                <p:cTn id="38" presetID="10" presetClass="entr" presetSubtype="0" fill="hold" nodeType="withEffect">
                                  <p:stCondLst>
                                    <p:cond delay="0"/>
                                  </p:stCondLst>
                                  <p:childTnLst>
                                    <p:set>
                                      <p:cBhvr>
                                        <p:cTn id="39" dur="1" fill="hold">
                                          <p:stCondLst>
                                            <p:cond delay="0"/>
                                          </p:stCondLst>
                                        </p:cTn>
                                        <p:tgtEl>
                                          <p:spTgt spid="506"/>
                                        </p:tgtEl>
                                        <p:attrNameLst>
                                          <p:attrName>style.visibility</p:attrName>
                                        </p:attrNameLst>
                                      </p:cBhvr>
                                      <p:to>
                                        <p:strVal val="visible"/>
                                      </p:to>
                                    </p:set>
                                    <p:animEffect transition="in" filter="fade">
                                      <p:cBhvr>
                                        <p:cTn id="40" dur="1000"/>
                                        <p:tgtEl>
                                          <p:spTgt spid="506"/>
                                        </p:tgtEl>
                                      </p:cBhvr>
                                    </p:animEffect>
                                  </p:childTnLst>
                                </p:cTn>
                              </p:par>
                              <p:par>
                                <p:cTn id="41" presetID="10" presetClass="entr" presetSubtype="0" fill="hold" nodeType="withEffect">
                                  <p:stCondLst>
                                    <p:cond delay="0"/>
                                  </p:stCondLst>
                                  <p:childTnLst>
                                    <p:set>
                                      <p:cBhvr>
                                        <p:cTn id="42" dur="1" fill="hold">
                                          <p:stCondLst>
                                            <p:cond delay="0"/>
                                          </p:stCondLst>
                                        </p:cTn>
                                        <p:tgtEl>
                                          <p:spTgt spid="507"/>
                                        </p:tgtEl>
                                        <p:attrNameLst>
                                          <p:attrName>style.visibility</p:attrName>
                                        </p:attrNameLst>
                                      </p:cBhvr>
                                      <p:to>
                                        <p:strVal val="visible"/>
                                      </p:to>
                                    </p:set>
                                    <p:animEffect transition="in" filter="fade">
                                      <p:cBhvr>
                                        <p:cTn id="43" dur="1000"/>
                                        <p:tgtEl>
                                          <p:spTgt spid="507"/>
                                        </p:tgtEl>
                                      </p:cBhvr>
                                    </p:animEffect>
                                  </p:childTnLst>
                                </p:cTn>
                              </p:par>
                              <p:par>
                                <p:cTn id="44" presetID="10" presetClass="entr" presetSubtype="0" fill="hold" nodeType="withEffect">
                                  <p:stCondLst>
                                    <p:cond delay="0"/>
                                  </p:stCondLst>
                                  <p:childTnLst>
                                    <p:set>
                                      <p:cBhvr>
                                        <p:cTn id="45" dur="1" fill="hold">
                                          <p:stCondLst>
                                            <p:cond delay="0"/>
                                          </p:stCondLst>
                                        </p:cTn>
                                        <p:tgtEl>
                                          <p:spTgt spid="508"/>
                                        </p:tgtEl>
                                        <p:attrNameLst>
                                          <p:attrName>style.visibility</p:attrName>
                                        </p:attrNameLst>
                                      </p:cBhvr>
                                      <p:to>
                                        <p:strVal val="visible"/>
                                      </p:to>
                                    </p:set>
                                    <p:animEffect transition="in" filter="fade">
                                      <p:cBhvr>
                                        <p:cTn id="46" dur="1000"/>
                                        <p:tgtEl>
                                          <p:spTgt spid="508"/>
                                        </p:tgtEl>
                                      </p:cBhvr>
                                    </p:animEffect>
                                  </p:childTnLst>
                                </p:cTn>
                              </p:par>
                              <p:par>
                                <p:cTn id="47" presetID="10" presetClass="entr" presetSubtype="0" fill="hold" nodeType="withEffect">
                                  <p:stCondLst>
                                    <p:cond delay="0"/>
                                  </p:stCondLst>
                                  <p:childTnLst>
                                    <p:set>
                                      <p:cBhvr>
                                        <p:cTn id="48" dur="1" fill="hold">
                                          <p:stCondLst>
                                            <p:cond delay="0"/>
                                          </p:stCondLst>
                                        </p:cTn>
                                        <p:tgtEl>
                                          <p:spTgt spid="509"/>
                                        </p:tgtEl>
                                        <p:attrNameLst>
                                          <p:attrName>style.visibility</p:attrName>
                                        </p:attrNameLst>
                                      </p:cBhvr>
                                      <p:to>
                                        <p:strVal val="visible"/>
                                      </p:to>
                                    </p:set>
                                    <p:animEffect transition="in" filter="fade">
                                      <p:cBhvr>
                                        <p:cTn id="49" dur="1000"/>
                                        <p:tgtEl>
                                          <p:spTgt spid="509"/>
                                        </p:tgtEl>
                                      </p:cBhvr>
                                    </p:animEffect>
                                  </p:childTnLst>
                                </p:cTn>
                              </p:par>
                              <p:par>
                                <p:cTn id="50" presetID="10" presetClass="entr" presetSubtype="0" fill="hold" nodeType="withEffect">
                                  <p:stCondLst>
                                    <p:cond delay="0"/>
                                  </p:stCondLst>
                                  <p:childTnLst>
                                    <p:set>
                                      <p:cBhvr>
                                        <p:cTn id="51" dur="1" fill="hold">
                                          <p:stCondLst>
                                            <p:cond delay="0"/>
                                          </p:stCondLst>
                                        </p:cTn>
                                        <p:tgtEl>
                                          <p:spTgt spid="510"/>
                                        </p:tgtEl>
                                        <p:attrNameLst>
                                          <p:attrName>style.visibility</p:attrName>
                                        </p:attrNameLst>
                                      </p:cBhvr>
                                      <p:to>
                                        <p:strVal val="visible"/>
                                      </p:to>
                                    </p:set>
                                    <p:animEffect transition="in" filter="fade">
                                      <p:cBhvr>
                                        <p:cTn id="52" dur="1000"/>
                                        <p:tgtEl>
                                          <p:spTgt spid="510"/>
                                        </p:tgtEl>
                                      </p:cBhvr>
                                    </p:animEffect>
                                  </p:childTnLst>
                                </p:cTn>
                              </p:par>
                              <p:par>
                                <p:cTn id="53" presetID="10" presetClass="entr" presetSubtype="0" fill="hold" nodeType="withEffect">
                                  <p:stCondLst>
                                    <p:cond delay="0"/>
                                  </p:stCondLst>
                                  <p:childTnLst>
                                    <p:set>
                                      <p:cBhvr>
                                        <p:cTn id="54" dur="1" fill="hold">
                                          <p:stCondLst>
                                            <p:cond delay="0"/>
                                          </p:stCondLst>
                                        </p:cTn>
                                        <p:tgtEl>
                                          <p:spTgt spid="511"/>
                                        </p:tgtEl>
                                        <p:attrNameLst>
                                          <p:attrName>style.visibility</p:attrName>
                                        </p:attrNameLst>
                                      </p:cBhvr>
                                      <p:to>
                                        <p:strVal val="visible"/>
                                      </p:to>
                                    </p:set>
                                    <p:animEffect transition="in" filter="fade">
                                      <p:cBhvr>
                                        <p:cTn id="55" dur="1000"/>
                                        <p:tgtEl>
                                          <p:spTgt spid="511"/>
                                        </p:tgtEl>
                                      </p:cBhvr>
                                    </p:animEffect>
                                  </p:childTnLst>
                                </p:cTn>
                              </p:par>
                              <p:par>
                                <p:cTn id="56" presetID="10" presetClass="entr" presetSubtype="0" fill="hold" nodeType="withEffect">
                                  <p:stCondLst>
                                    <p:cond delay="0"/>
                                  </p:stCondLst>
                                  <p:childTnLst>
                                    <p:set>
                                      <p:cBhvr>
                                        <p:cTn id="57" dur="1" fill="hold">
                                          <p:stCondLst>
                                            <p:cond delay="0"/>
                                          </p:stCondLst>
                                        </p:cTn>
                                        <p:tgtEl>
                                          <p:spTgt spid="512"/>
                                        </p:tgtEl>
                                        <p:attrNameLst>
                                          <p:attrName>style.visibility</p:attrName>
                                        </p:attrNameLst>
                                      </p:cBhvr>
                                      <p:to>
                                        <p:strVal val="visible"/>
                                      </p:to>
                                    </p:set>
                                    <p:animEffect transition="in" filter="fade">
                                      <p:cBhvr>
                                        <p:cTn id="58" dur="1000"/>
                                        <p:tgtEl>
                                          <p:spTgt spid="512"/>
                                        </p:tgtEl>
                                      </p:cBhvr>
                                    </p:animEffect>
                                  </p:childTnLst>
                                </p:cTn>
                              </p:par>
                              <p:par>
                                <p:cTn id="59" presetID="10" presetClass="entr" presetSubtype="0" fill="hold" nodeType="withEffect">
                                  <p:stCondLst>
                                    <p:cond delay="0"/>
                                  </p:stCondLst>
                                  <p:childTnLst>
                                    <p:set>
                                      <p:cBhvr>
                                        <p:cTn id="60" dur="1" fill="hold">
                                          <p:stCondLst>
                                            <p:cond delay="0"/>
                                          </p:stCondLst>
                                        </p:cTn>
                                        <p:tgtEl>
                                          <p:spTgt spid="513"/>
                                        </p:tgtEl>
                                        <p:attrNameLst>
                                          <p:attrName>style.visibility</p:attrName>
                                        </p:attrNameLst>
                                      </p:cBhvr>
                                      <p:to>
                                        <p:strVal val="visible"/>
                                      </p:to>
                                    </p:set>
                                    <p:animEffect transition="in" filter="fade">
                                      <p:cBhvr>
                                        <p:cTn id="61" dur="1000"/>
                                        <p:tgtEl>
                                          <p:spTgt spid="513"/>
                                        </p:tgtEl>
                                      </p:cBhvr>
                                    </p:animEffect>
                                  </p:childTnLst>
                                </p:cTn>
                              </p:par>
                              <p:par>
                                <p:cTn id="62" presetID="10" presetClass="entr" presetSubtype="0" fill="hold" nodeType="withEffect">
                                  <p:stCondLst>
                                    <p:cond delay="0"/>
                                  </p:stCondLst>
                                  <p:childTnLst>
                                    <p:set>
                                      <p:cBhvr>
                                        <p:cTn id="63" dur="1" fill="hold">
                                          <p:stCondLst>
                                            <p:cond delay="0"/>
                                          </p:stCondLst>
                                        </p:cTn>
                                        <p:tgtEl>
                                          <p:spTgt spid="514"/>
                                        </p:tgtEl>
                                        <p:attrNameLst>
                                          <p:attrName>style.visibility</p:attrName>
                                        </p:attrNameLst>
                                      </p:cBhvr>
                                      <p:to>
                                        <p:strVal val="visible"/>
                                      </p:to>
                                    </p:set>
                                    <p:animEffect transition="in" filter="fade">
                                      <p:cBhvr>
                                        <p:cTn id="64" dur="1000"/>
                                        <p:tgtEl>
                                          <p:spTgt spid="514"/>
                                        </p:tgtEl>
                                      </p:cBhvr>
                                    </p:animEffect>
                                  </p:childTnLst>
                                </p:cTn>
                              </p:par>
                              <p:par>
                                <p:cTn id="65" presetID="10" presetClass="entr" presetSubtype="0" fill="hold" nodeType="withEffect">
                                  <p:stCondLst>
                                    <p:cond delay="0"/>
                                  </p:stCondLst>
                                  <p:childTnLst>
                                    <p:set>
                                      <p:cBhvr>
                                        <p:cTn id="66" dur="1" fill="hold">
                                          <p:stCondLst>
                                            <p:cond delay="0"/>
                                          </p:stCondLst>
                                        </p:cTn>
                                        <p:tgtEl>
                                          <p:spTgt spid="515"/>
                                        </p:tgtEl>
                                        <p:attrNameLst>
                                          <p:attrName>style.visibility</p:attrName>
                                        </p:attrNameLst>
                                      </p:cBhvr>
                                      <p:to>
                                        <p:strVal val="visible"/>
                                      </p:to>
                                    </p:set>
                                    <p:animEffect transition="in" filter="fade">
                                      <p:cBhvr>
                                        <p:cTn id="67" dur="1000"/>
                                        <p:tgtEl>
                                          <p:spTgt spid="515"/>
                                        </p:tgtEl>
                                      </p:cBhvr>
                                    </p:animEffect>
                                  </p:childTnLst>
                                </p:cTn>
                              </p:par>
                              <p:par>
                                <p:cTn id="68" presetID="10" presetClass="entr" presetSubtype="0" fill="hold" nodeType="withEffect">
                                  <p:stCondLst>
                                    <p:cond delay="0"/>
                                  </p:stCondLst>
                                  <p:childTnLst>
                                    <p:set>
                                      <p:cBhvr>
                                        <p:cTn id="69" dur="1" fill="hold">
                                          <p:stCondLst>
                                            <p:cond delay="0"/>
                                          </p:stCondLst>
                                        </p:cTn>
                                        <p:tgtEl>
                                          <p:spTgt spid="516"/>
                                        </p:tgtEl>
                                        <p:attrNameLst>
                                          <p:attrName>style.visibility</p:attrName>
                                        </p:attrNameLst>
                                      </p:cBhvr>
                                      <p:to>
                                        <p:strVal val="visible"/>
                                      </p:to>
                                    </p:set>
                                    <p:animEffect transition="in" filter="fade">
                                      <p:cBhvr>
                                        <p:cTn id="70" dur="1000"/>
                                        <p:tgtEl>
                                          <p:spTgt spid="516"/>
                                        </p:tgtEl>
                                      </p:cBhvr>
                                    </p:animEffect>
                                  </p:childTnLst>
                                </p:cTn>
                              </p:par>
                              <p:par>
                                <p:cTn id="71" presetID="10" presetClass="entr" presetSubtype="0" fill="hold" nodeType="withEffect">
                                  <p:stCondLst>
                                    <p:cond delay="0"/>
                                  </p:stCondLst>
                                  <p:childTnLst>
                                    <p:set>
                                      <p:cBhvr>
                                        <p:cTn id="72" dur="1" fill="hold">
                                          <p:stCondLst>
                                            <p:cond delay="0"/>
                                          </p:stCondLst>
                                        </p:cTn>
                                        <p:tgtEl>
                                          <p:spTgt spid="517"/>
                                        </p:tgtEl>
                                        <p:attrNameLst>
                                          <p:attrName>style.visibility</p:attrName>
                                        </p:attrNameLst>
                                      </p:cBhvr>
                                      <p:to>
                                        <p:strVal val="visible"/>
                                      </p:to>
                                    </p:set>
                                    <p:animEffect transition="in" filter="fade">
                                      <p:cBhvr>
                                        <p:cTn id="73" dur="1000"/>
                                        <p:tgtEl>
                                          <p:spTgt spid="517"/>
                                        </p:tgtEl>
                                      </p:cBhvr>
                                    </p:animEffect>
                                  </p:childTnLst>
                                </p:cTn>
                              </p:par>
                              <p:par>
                                <p:cTn id="74" presetID="10" presetClass="entr" presetSubtype="0" fill="hold" nodeType="withEffect">
                                  <p:stCondLst>
                                    <p:cond delay="0"/>
                                  </p:stCondLst>
                                  <p:childTnLst>
                                    <p:set>
                                      <p:cBhvr>
                                        <p:cTn id="75" dur="1" fill="hold">
                                          <p:stCondLst>
                                            <p:cond delay="0"/>
                                          </p:stCondLst>
                                        </p:cTn>
                                        <p:tgtEl>
                                          <p:spTgt spid="518"/>
                                        </p:tgtEl>
                                        <p:attrNameLst>
                                          <p:attrName>style.visibility</p:attrName>
                                        </p:attrNameLst>
                                      </p:cBhvr>
                                      <p:to>
                                        <p:strVal val="visible"/>
                                      </p:to>
                                    </p:set>
                                    <p:animEffect transition="in" filter="fade">
                                      <p:cBhvr>
                                        <p:cTn id="76" dur="1000"/>
                                        <p:tgtEl>
                                          <p:spTgt spid="518"/>
                                        </p:tgtEl>
                                      </p:cBhvr>
                                    </p:animEffect>
                                  </p:childTnLst>
                                </p:cTn>
                              </p:par>
                              <p:par>
                                <p:cTn id="77" presetID="10" presetClass="entr" presetSubtype="0" fill="hold" nodeType="withEffect">
                                  <p:stCondLst>
                                    <p:cond delay="0"/>
                                  </p:stCondLst>
                                  <p:childTnLst>
                                    <p:set>
                                      <p:cBhvr>
                                        <p:cTn id="78" dur="1" fill="hold">
                                          <p:stCondLst>
                                            <p:cond delay="0"/>
                                          </p:stCondLst>
                                        </p:cTn>
                                        <p:tgtEl>
                                          <p:spTgt spid="519"/>
                                        </p:tgtEl>
                                        <p:attrNameLst>
                                          <p:attrName>style.visibility</p:attrName>
                                        </p:attrNameLst>
                                      </p:cBhvr>
                                      <p:to>
                                        <p:strVal val="visible"/>
                                      </p:to>
                                    </p:set>
                                    <p:animEffect transition="in" filter="fade">
                                      <p:cBhvr>
                                        <p:cTn id="79" dur="1000"/>
                                        <p:tgtEl>
                                          <p:spTgt spid="519"/>
                                        </p:tgtEl>
                                      </p:cBhvr>
                                    </p:animEffect>
                                  </p:childTnLst>
                                </p:cTn>
                              </p:par>
                              <p:par>
                                <p:cTn id="80" presetID="10" presetClass="entr" presetSubtype="0" fill="hold" nodeType="withEffect">
                                  <p:stCondLst>
                                    <p:cond delay="0"/>
                                  </p:stCondLst>
                                  <p:childTnLst>
                                    <p:set>
                                      <p:cBhvr>
                                        <p:cTn id="81" dur="1" fill="hold">
                                          <p:stCondLst>
                                            <p:cond delay="0"/>
                                          </p:stCondLst>
                                        </p:cTn>
                                        <p:tgtEl>
                                          <p:spTgt spid="520"/>
                                        </p:tgtEl>
                                        <p:attrNameLst>
                                          <p:attrName>style.visibility</p:attrName>
                                        </p:attrNameLst>
                                      </p:cBhvr>
                                      <p:to>
                                        <p:strVal val="visible"/>
                                      </p:to>
                                    </p:set>
                                    <p:animEffect transition="in" filter="fade">
                                      <p:cBhvr>
                                        <p:cTn id="82" dur="1000"/>
                                        <p:tgtEl>
                                          <p:spTgt spid="520"/>
                                        </p:tgtEl>
                                      </p:cBhvr>
                                    </p:animEffect>
                                  </p:childTnLst>
                                </p:cTn>
                              </p:par>
                              <p:par>
                                <p:cTn id="83" presetID="10" presetClass="entr" presetSubtype="0" fill="hold" nodeType="withEffect">
                                  <p:stCondLst>
                                    <p:cond delay="0"/>
                                  </p:stCondLst>
                                  <p:childTnLst>
                                    <p:set>
                                      <p:cBhvr>
                                        <p:cTn id="84" dur="1" fill="hold">
                                          <p:stCondLst>
                                            <p:cond delay="0"/>
                                          </p:stCondLst>
                                        </p:cTn>
                                        <p:tgtEl>
                                          <p:spTgt spid="521"/>
                                        </p:tgtEl>
                                        <p:attrNameLst>
                                          <p:attrName>style.visibility</p:attrName>
                                        </p:attrNameLst>
                                      </p:cBhvr>
                                      <p:to>
                                        <p:strVal val="visible"/>
                                      </p:to>
                                    </p:set>
                                    <p:animEffect transition="in" filter="fade">
                                      <p:cBhvr>
                                        <p:cTn id="85" dur="1000"/>
                                        <p:tgtEl>
                                          <p:spTgt spid="521"/>
                                        </p:tgtEl>
                                      </p:cBhvr>
                                    </p:animEffect>
                                  </p:childTnLst>
                                </p:cTn>
                              </p:par>
                              <p:par>
                                <p:cTn id="86" presetID="10" presetClass="entr" presetSubtype="0" fill="hold" nodeType="withEffect">
                                  <p:stCondLst>
                                    <p:cond delay="0"/>
                                  </p:stCondLst>
                                  <p:childTnLst>
                                    <p:set>
                                      <p:cBhvr>
                                        <p:cTn id="87" dur="1" fill="hold">
                                          <p:stCondLst>
                                            <p:cond delay="0"/>
                                          </p:stCondLst>
                                        </p:cTn>
                                        <p:tgtEl>
                                          <p:spTgt spid="522"/>
                                        </p:tgtEl>
                                        <p:attrNameLst>
                                          <p:attrName>style.visibility</p:attrName>
                                        </p:attrNameLst>
                                      </p:cBhvr>
                                      <p:to>
                                        <p:strVal val="visible"/>
                                      </p:to>
                                    </p:set>
                                    <p:animEffect transition="in" filter="fade">
                                      <p:cBhvr>
                                        <p:cTn id="88" dur="1000"/>
                                        <p:tgtEl>
                                          <p:spTgt spid="522"/>
                                        </p:tgtEl>
                                      </p:cBhvr>
                                    </p:animEffect>
                                  </p:childTnLst>
                                </p:cTn>
                              </p:par>
                              <p:par>
                                <p:cTn id="89" presetID="10" presetClass="entr" presetSubtype="0" fill="hold" nodeType="withEffect">
                                  <p:stCondLst>
                                    <p:cond delay="0"/>
                                  </p:stCondLst>
                                  <p:childTnLst>
                                    <p:set>
                                      <p:cBhvr>
                                        <p:cTn id="90" dur="1" fill="hold">
                                          <p:stCondLst>
                                            <p:cond delay="0"/>
                                          </p:stCondLst>
                                        </p:cTn>
                                        <p:tgtEl>
                                          <p:spTgt spid="523"/>
                                        </p:tgtEl>
                                        <p:attrNameLst>
                                          <p:attrName>style.visibility</p:attrName>
                                        </p:attrNameLst>
                                      </p:cBhvr>
                                      <p:to>
                                        <p:strVal val="visible"/>
                                      </p:to>
                                    </p:set>
                                    <p:animEffect transition="in" filter="fade">
                                      <p:cBhvr>
                                        <p:cTn id="91" dur="1000"/>
                                        <p:tgtEl>
                                          <p:spTgt spid="523"/>
                                        </p:tgtEl>
                                      </p:cBhvr>
                                    </p:animEffect>
                                  </p:childTnLst>
                                </p:cTn>
                              </p:par>
                              <p:par>
                                <p:cTn id="92" presetID="10" presetClass="entr" presetSubtype="0" fill="hold" nodeType="withEffect">
                                  <p:stCondLst>
                                    <p:cond delay="0"/>
                                  </p:stCondLst>
                                  <p:childTnLst>
                                    <p:set>
                                      <p:cBhvr>
                                        <p:cTn id="93" dur="1" fill="hold">
                                          <p:stCondLst>
                                            <p:cond delay="0"/>
                                          </p:stCondLst>
                                        </p:cTn>
                                        <p:tgtEl>
                                          <p:spTgt spid="524"/>
                                        </p:tgtEl>
                                        <p:attrNameLst>
                                          <p:attrName>style.visibility</p:attrName>
                                        </p:attrNameLst>
                                      </p:cBhvr>
                                      <p:to>
                                        <p:strVal val="visible"/>
                                      </p:to>
                                    </p:set>
                                    <p:animEffect transition="in" filter="fade">
                                      <p:cBhvr>
                                        <p:cTn id="94" dur="1000"/>
                                        <p:tgtEl>
                                          <p:spTgt spid="524"/>
                                        </p:tgtEl>
                                      </p:cBhvr>
                                    </p:animEffect>
                                  </p:childTnLst>
                                </p:cTn>
                              </p:par>
                              <p:par>
                                <p:cTn id="95" presetID="10" presetClass="entr" presetSubtype="0" fill="hold" nodeType="withEffect">
                                  <p:stCondLst>
                                    <p:cond delay="0"/>
                                  </p:stCondLst>
                                  <p:childTnLst>
                                    <p:set>
                                      <p:cBhvr>
                                        <p:cTn id="96" dur="1" fill="hold">
                                          <p:stCondLst>
                                            <p:cond delay="0"/>
                                          </p:stCondLst>
                                        </p:cTn>
                                        <p:tgtEl>
                                          <p:spTgt spid="525"/>
                                        </p:tgtEl>
                                        <p:attrNameLst>
                                          <p:attrName>style.visibility</p:attrName>
                                        </p:attrNameLst>
                                      </p:cBhvr>
                                      <p:to>
                                        <p:strVal val="visible"/>
                                      </p:to>
                                    </p:set>
                                    <p:animEffect transition="in" filter="fade">
                                      <p:cBhvr>
                                        <p:cTn id="97" dur="1000"/>
                                        <p:tgtEl>
                                          <p:spTgt spid="525"/>
                                        </p:tgtEl>
                                      </p:cBhvr>
                                    </p:animEffect>
                                  </p:childTnLst>
                                </p:cTn>
                              </p:par>
                              <p:par>
                                <p:cTn id="98" presetID="10" presetClass="entr" presetSubtype="0" fill="hold" nodeType="withEffect">
                                  <p:stCondLst>
                                    <p:cond delay="0"/>
                                  </p:stCondLst>
                                  <p:childTnLst>
                                    <p:set>
                                      <p:cBhvr>
                                        <p:cTn id="99" dur="1" fill="hold">
                                          <p:stCondLst>
                                            <p:cond delay="0"/>
                                          </p:stCondLst>
                                        </p:cTn>
                                        <p:tgtEl>
                                          <p:spTgt spid="526"/>
                                        </p:tgtEl>
                                        <p:attrNameLst>
                                          <p:attrName>style.visibility</p:attrName>
                                        </p:attrNameLst>
                                      </p:cBhvr>
                                      <p:to>
                                        <p:strVal val="visible"/>
                                      </p:to>
                                    </p:set>
                                    <p:animEffect transition="in" filter="fade">
                                      <p:cBhvr>
                                        <p:cTn id="100" dur="1000"/>
                                        <p:tgtEl>
                                          <p:spTgt spid="526"/>
                                        </p:tgtEl>
                                      </p:cBhvr>
                                    </p:animEffect>
                                  </p:childTnLst>
                                </p:cTn>
                              </p:par>
                              <p:par>
                                <p:cTn id="101" presetID="10" presetClass="entr" presetSubtype="0" fill="hold" nodeType="withEffect">
                                  <p:stCondLst>
                                    <p:cond delay="0"/>
                                  </p:stCondLst>
                                  <p:childTnLst>
                                    <p:set>
                                      <p:cBhvr>
                                        <p:cTn id="102" dur="1" fill="hold">
                                          <p:stCondLst>
                                            <p:cond delay="0"/>
                                          </p:stCondLst>
                                        </p:cTn>
                                        <p:tgtEl>
                                          <p:spTgt spid="527"/>
                                        </p:tgtEl>
                                        <p:attrNameLst>
                                          <p:attrName>style.visibility</p:attrName>
                                        </p:attrNameLst>
                                      </p:cBhvr>
                                      <p:to>
                                        <p:strVal val="visible"/>
                                      </p:to>
                                    </p:set>
                                    <p:animEffect transition="in" filter="fade">
                                      <p:cBhvr>
                                        <p:cTn id="103" dur="1000"/>
                                        <p:tgtEl>
                                          <p:spTgt spid="527"/>
                                        </p:tgtEl>
                                      </p:cBhvr>
                                    </p:animEffect>
                                  </p:childTnLst>
                                </p:cTn>
                              </p:par>
                              <p:par>
                                <p:cTn id="104" presetID="10" presetClass="entr" presetSubtype="0" fill="hold" nodeType="withEffect">
                                  <p:stCondLst>
                                    <p:cond delay="0"/>
                                  </p:stCondLst>
                                  <p:childTnLst>
                                    <p:set>
                                      <p:cBhvr>
                                        <p:cTn id="105" dur="1" fill="hold">
                                          <p:stCondLst>
                                            <p:cond delay="0"/>
                                          </p:stCondLst>
                                        </p:cTn>
                                        <p:tgtEl>
                                          <p:spTgt spid="528"/>
                                        </p:tgtEl>
                                        <p:attrNameLst>
                                          <p:attrName>style.visibility</p:attrName>
                                        </p:attrNameLst>
                                      </p:cBhvr>
                                      <p:to>
                                        <p:strVal val="visible"/>
                                      </p:to>
                                    </p:set>
                                    <p:animEffect transition="in" filter="fade">
                                      <p:cBhvr>
                                        <p:cTn id="106" dur="1000"/>
                                        <p:tgtEl>
                                          <p:spTgt spid="528"/>
                                        </p:tgtEl>
                                      </p:cBhvr>
                                    </p:animEffect>
                                  </p:childTnLst>
                                </p:cTn>
                              </p:par>
                              <p:par>
                                <p:cTn id="107" presetID="10" presetClass="entr" presetSubtype="0" fill="hold" nodeType="withEffect">
                                  <p:stCondLst>
                                    <p:cond delay="0"/>
                                  </p:stCondLst>
                                  <p:childTnLst>
                                    <p:set>
                                      <p:cBhvr>
                                        <p:cTn id="108" dur="1" fill="hold">
                                          <p:stCondLst>
                                            <p:cond delay="0"/>
                                          </p:stCondLst>
                                        </p:cTn>
                                        <p:tgtEl>
                                          <p:spTgt spid="529"/>
                                        </p:tgtEl>
                                        <p:attrNameLst>
                                          <p:attrName>style.visibility</p:attrName>
                                        </p:attrNameLst>
                                      </p:cBhvr>
                                      <p:to>
                                        <p:strVal val="visible"/>
                                      </p:to>
                                    </p:set>
                                    <p:animEffect transition="in" filter="fade">
                                      <p:cBhvr>
                                        <p:cTn id="109" dur="1000"/>
                                        <p:tgtEl>
                                          <p:spTgt spid="529"/>
                                        </p:tgtEl>
                                      </p:cBhvr>
                                    </p:animEffect>
                                  </p:childTnLst>
                                </p:cTn>
                              </p:par>
                              <p:par>
                                <p:cTn id="110" presetID="10" presetClass="entr" presetSubtype="0" fill="hold" nodeType="withEffect">
                                  <p:stCondLst>
                                    <p:cond delay="0"/>
                                  </p:stCondLst>
                                  <p:childTnLst>
                                    <p:set>
                                      <p:cBhvr>
                                        <p:cTn id="111" dur="1" fill="hold">
                                          <p:stCondLst>
                                            <p:cond delay="0"/>
                                          </p:stCondLst>
                                        </p:cTn>
                                        <p:tgtEl>
                                          <p:spTgt spid="530"/>
                                        </p:tgtEl>
                                        <p:attrNameLst>
                                          <p:attrName>style.visibility</p:attrName>
                                        </p:attrNameLst>
                                      </p:cBhvr>
                                      <p:to>
                                        <p:strVal val="visible"/>
                                      </p:to>
                                    </p:set>
                                    <p:animEffect transition="in" filter="fade">
                                      <p:cBhvr>
                                        <p:cTn id="112" dur="1000"/>
                                        <p:tgtEl>
                                          <p:spTgt spid="530"/>
                                        </p:tgtEl>
                                      </p:cBhvr>
                                    </p:animEffect>
                                  </p:childTnLst>
                                </p:cTn>
                              </p:par>
                              <p:par>
                                <p:cTn id="113" presetID="10" presetClass="entr" presetSubtype="0" fill="hold" nodeType="withEffect">
                                  <p:stCondLst>
                                    <p:cond delay="0"/>
                                  </p:stCondLst>
                                  <p:childTnLst>
                                    <p:set>
                                      <p:cBhvr>
                                        <p:cTn id="114" dur="1" fill="hold">
                                          <p:stCondLst>
                                            <p:cond delay="0"/>
                                          </p:stCondLst>
                                        </p:cTn>
                                        <p:tgtEl>
                                          <p:spTgt spid="531"/>
                                        </p:tgtEl>
                                        <p:attrNameLst>
                                          <p:attrName>style.visibility</p:attrName>
                                        </p:attrNameLst>
                                      </p:cBhvr>
                                      <p:to>
                                        <p:strVal val="visible"/>
                                      </p:to>
                                    </p:set>
                                    <p:animEffect transition="in" filter="fade">
                                      <p:cBhvr>
                                        <p:cTn id="115" dur="1000"/>
                                        <p:tgtEl>
                                          <p:spTgt spid="531"/>
                                        </p:tgtEl>
                                      </p:cBhvr>
                                    </p:animEffect>
                                  </p:childTnLst>
                                </p:cTn>
                              </p:par>
                              <p:par>
                                <p:cTn id="116" presetID="10" presetClass="entr" presetSubtype="0" fill="hold" nodeType="withEffect">
                                  <p:stCondLst>
                                    <p:cond delay="0"/>
                                  </p:stCondLst>
                                  <p:childTnLst>
                                    <p:set>
                                      <p:cBhvr>
                                        <p:cTn id="117" dur="1" fill="hold">
                                          <p:stCondLst>
                                            <p:cond delay="0"/>
                                          </p:stCondLst>
                                        </p:cTn>
                                        <p:tgtEl>
                                          <p:spTgt spid="532"/>
                                        </p:tgtEl>
                                        <p:attrNameLst>
                                          <p:attrName>style.visibility</p:attrName>
                                        </p:attrNameLst>
                                      </p:cBhvr>
                                      <p:to>
                                        <p:strVal val="visible"/>
                                      </p:to>
                                    </p:set>
                                    <p:animEffect transition="in" filter="fade">
                                      <p:cBhvr>
                                        <p:cTn id="118" dur="1000"/>
                                        <p:tgtEl>
                                          <p:spTgt spid="532"/>
                                        </p:tgtEl>
                                      </p:cBhvr>
                                    </p:animEffect>
                                  </p:childTnLst>
                                </p:cTn>
                              </p:par>
                              <p:par>
                                <p:cTn id="119" presetID="10" presetClass="entr" presetSubtype="0" fill="hold" nodeType="withEffect">
                                  <p:stCondLst>
                                    <p:cond delay="0"/>
                                  </p:stCondLst>
                                  <p:childTnLst>
                                    <p:set>
                                      <p:cBhvr>
                                        <p:cTn id="120" dur="1" fill="hold">
                                          <p:stCondLst>
                                            <p:cond delay="0"/>
                                          </p:stCondLst>
                                        </p:cTn>
                                        <p:tgtEl>
                                          <p:spTgt spid="533"/>
                                        </p:tgtEl>
                                        <p:attrNameLst>
                                          <p:attrName>style.visibility</p:attrName>
                                        </p:attrNameLst>
                                      </p:cBhvr>
                                      <p:to>
                                        <p:strVal val="visible"/>
                                      </p:to>
                                    </p:set>
                                    <p:animEffect transition="in" filter="fade">
                                      <p:cBhvr>
                                        <p:cTn id="121" dur="1000"/>
                                        <p:tgtEl>
                                          <p:spTgt spid="533"/>
                                        </p:tgtEl>
                                      </p:cBhvr>
                                    </p:animEffect>
                                  </p:childTnLst>
                                </p:cTn>
                              </p:par>
                              <p:par>
                                <p:cTn id="122" presetID="10" presetClass="entr" presetSubtype="0" fill="hold" nodeType="withEffect">
                                  <p:stCondLst>
                                    <p:cond delay="0"/>
                                  </p:stCondLst>
                                  <p:childTnLst>
                                    <p:set>
                                      <p:cBhvr>
                                        <p:cTn id="123" dur="1" fill="hold">
                                          <p:stCondLst>
                                            <p:cond delay="0"/>
                                          </p:stCondLst>
                                        </p:cTn>
                                        <p:tgtEl>
                                          <p:spTgt spid="534"/>
                                        </p:tgtEl>
                                        <p:attrNameLst>
                                          <p:attrName>style.visibility</p:attrName>
                                        </p:attrNameLst>
                                      </p:cBhvr>
                                      <p:to>
                                        <p:strVal val="visible"/>
                                      </p:to>
                                    </p:set>
                                    <p:animEffect transition="in" filter="fade">
                                      <p:cBhvr>
                                        <p:cTn id="124" dur="1000"/>
                                        <p:tgtEl>
                                          <p:spTgt spid="534"/>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491"/>
                                        </p:tgtEl>
                                        <p:attrNameLst>
                                          <p:attrName>style.visibility</p:attrName>
                                        </p:attrNameLst>
                                      </p:cBhvr>
                                      <p:to>
                                        <p:strVal val="visible"/>
                                      </p:to>
                                    </p:set>
                                    <p:animEffect transition="in" filter="fade">
                                      <p:cBhvr>
                                        <p:cTn id="129" dur="1000"/>
                                        <p:tgtEl>
                                          <p:spTgt spid="491"/>
                                        </p:tgtEl>
                                      </p:cBhvr>
                                    </p:animEffect>
                                  </p:childTnLst>
                                </p:cTn>
                              </p:par>
                              <p:par>
                                <p:cTn id="130" presetID="10" presetClass="entr" presetSubtype="0" fill="hold" nodeType="withEffect">
                                  <p:stCondLst>
                                    <p:cond delay="0"/>
                                  </p:stCondLst>
                                  <p:childTnLst>
                                    <p:set>
                                      <p:cBhvr>
                                        <p:cTn id="131" dur="1" fill="hold">
                                          <p:stCondLst>
                                            <p:cond delay="0"/>
                                          </p:stCondLst>
                                        </p:cTn>
                                        <p:tgtEl>
                                          <p:spTgt spid="496"/>
                                        </p:tgtEl>
                                        <p:attrNameLst>
                                          <p:attrName>style.visibility</p:attrName>
                                        </p:attrNameLst>
                                      </p:cBhvr>
                                      <p:to>
                                        <p:strVal val="visible"/>
                                      </p:to>
                                    </p:set>
                                    <p:animEffect transition="in" filter="fade">
                                      <p:cBhvr>
                                        <p:cTn id="132" dur="1000"/>
                                        <p:tgtEl>
                                          <p:spTgt spid="496"/>
                                        </p:tgtEl>
                                      </p:cBhvr>
                                    </p:animEffect>
                                  </p:childTnLst>
                                </p:cTn>
                              </p:par>
                              <p:par>
                                <p:cTn id="133" presetID="10" presetClass="entr" presetSubtype="0" fill="hold" nodeType="withEffect">
                                  <p:stCondLst>
                                    <p:cond delay="0"/>
                                  </p:stCondLst>
                                  <p:childTnLst>
                                    <p:set>
                                      <p:cBhvr>
                                        <p:cTn id="134" dur="1" fill="hold">
                                          <p:stCondLst>
                                            <p:cond delay="0"/>
                                          </p:stCondLst>
                                        </p:cTn>
                                        <p:tgtEl>
                                          <p:spTgt spid="535"/>
                                        </p:tgtEl>
                                        <p:attrNameLst>
                                          <p:attrName>style.visibility</p:attrName>
                                        </p:attrNameLst>
                                      </p:cBhvr>
                                      <p:to>
                                        <p:strVal val="visible"/>
                                      </p:to>
                                    </p:set>
                                    <p:animEffect transition="in" filter="fade">
                                      <p:cBhvr>
                                        <p:cTn id="135" dur="1000"/>
                                        <p:tgtEl>
                                          <p:spTgt spid="535"/>
                                        </p:tgtEl>
                                      </p:cBhvr>
                                    </p:animEffect>
                                  </p:childTnLst>
                                </p:cTn>
                              </p:par>
                              <p:par>
                                <p:cTn id="136" presetID="10" presetClass="entr" presetSubtype="0" fill="hold" nodeType="withEffect">
                                  <p:stCondLst>
                                    <p:cond delay="0"/>
                                  </p:stCondLst>
                                  <p:childTnLst>
                                    <p:set>
                                      <p:cBhvr>
                                        <p:cTn id="137" dur="1" fill="hold">
                                          <p:stCondLst>
                                            <p:cond delay="0"/>
                                          </p:stCondLst>
                                        </p:cTn>
                                        <p:tgtEl>
                                          <p:spTgt spid="536"/>
                                        </p:tgtEl>
                                        <p:attrNameLst>
                                          <p:attrName>style.visibility</p:attrName>
                                        </p:attrNameLst>
                                      </p:cBhvr>
                                      <p:to>
                                        <p:strVal val="visible"/>
                                      </p:to>
                                    </p:set>
                                    <p:animEffect transition="in" filter="fade">
                                      <p:cBhvr>
                                        <p:cTn id="138" dur="1000"/>
                                        <p:tgtEl>
                                          <p:spTgt spid="536"/>
                                        </p:tgtEl>
                                      </p:cBhvr>
                                    </p:animEffect>
                                  </p:childTnLst>
                                </p:cTn>
                              </p:par>
                              <p:par>
                                <p:cTn id="139" presetID="10" presetClass="entr" presetSubtype="0" fill="hold" nodeType="withEffect">
                                  <p:stCondLst>
                                    <p:cond delay="0"/>
                                  </p:stCondLst>
                                  <p:childTnLst>
                                    <p:set>
                                      <p:cBhvr>
                                        <p:cTn id="140" dur="1" fill="hold">
                                          <p:stCondLst>
                                            <p:cond delay="0"/>
                                          </p:stCondLst>
                                        </p:cTn>
                                        <p:tgtEl>
                                          <p:spTgt spid="537"/>
                                        </p:tgtEl>
                                        <p:attrNameLst>
                                          <p:attrName>style.visibility</p:attrName>
                                        </p:attrNameLst>
                                      </p:cBhvr>
                                      <p:to>
                                        <p:strVal val="visible"/>
                                      </p:to>
                                    </p:set>
                                    <p:animEffect transition="in" filter="fade">
                                      <p:cBhvr>
                                        <p:cTn id="141" dur="1000"/>
                                        <p:tgtEl>
                                          <p:spTgt spid="537"/>
                                        </p:tgtEl>
                                      </p:cBhvr>
                                    </p:animEffect>
                                  </p:childTnLst>
                                </p:cTn>
                              </p:par>
                              <p:par>
                                <p:cTn id="142" presetID="10" presetClass="entr" presetSubtype="0" fill="hold" nodeType="withEffect">
                                  <p:stCondLst>
                                    <p:cond delay="0"/>
                                  </p:stCondLst>
                                  <p:childTnLst>
                                    <p:set>
                                      <p:cBhvr>
                                        <p:cTn id="143" dur="1" fill="hold">
                                          <p:stCondLst>
                                            <p:cond delay="0"/>
                                          </p:stCondLst>
                                        </p:cTn>
                                        <p:tgtEl>
                                          <p:spTgt spid="538"/>
                                        </p:tgtEl>
                                        <p:attrNameLst>
                                          <p:attrName>style.visibility</p:attrName>
                                        </p:attrNameLst>
                                      </p:cBhvr>
                                      <p:to>
                                        <p:strVal val="visible"/>
                                      </p:to>
                                    </p:set>
                                    <p:animEffect transition="in" filter="fade">
                                      <p:cBhvr>
                                        <p:cTn id="144" dur="1000"/>
                                        <p:tgtEl>
                                          <p:spTgt spid="538"/>
                                        </p:tgtEl>
                                      </p:cBhvr>
                                    </p:animEffect>
                                  </p:childTnLst>
                                </p:cTn>
                              </p:par>
                              <p:par>
                                <p:cTn id="145" presetID="10" presetClass="entr" presetSubtype="0" fill="hold" nodeType="withEffect">
                                  <p:stCondLst>
                                    <p:cond delay="0"/>
                                  </p:stCondLst>
                                  <p:childTnLst>
                                    <p:set>
                                      <p:cBhvr>
                                        <p:cTn id="146" dur="1" fill="hold">
                                          <p:stCondLst>
                                            <p:cond delay="0"/>
                                          </p:stCondLst>
                                        </p:cTn>
                                        <p:tgtEl>
                                          <p:spTgt spid="539"/>
                                        </p:tgtEl>
                                        <p:attrNameLst>
                                          <p:attrName>style.visibility</p:attrName>
                                        </p:attrNameLst>
                                      </p:cBhvr>
                                      <p:to>
                                        <p:strVal val="visible"/>
                                      </p:to>
                                    </p:set>
                                    <p:animEffect transition="in" filter="fade">
                                      <p:cBhvr>
                                        <p:cTn id="147" dur="1000"/>
                                        <p:tgtEl>
                                          <p:spTgt spid="539"/>
                                        </p:tgtEl>
                                      </p:cBhvr>
                                    </p:animEffect>
                                  </p:childTnLst>
                                </p:cTn>
                              </p:par>
                              <p:par>
                                <p:cTn id="148" presetID="10" presetClass="entr" presetSubtype="0" fill="hold" nodeType="withEffect">
                                  <p:stCondLst>
                                    <p:cond delay="0"/>
                                  </p:stCondLst>
                                  <p:childTnLst>
                                    <p:set>
                                      <p:cBhvr>
                                        <p:cTn id="149" dur="1" fill="hold">
                                          <p:stCondLst>
                                            <p:cond delay="0"/>
                                          </p:stCondLst>
                                        </p:cTn>
                                        <p:tgtEl>
                                          <p:spTgt spid="540"/>
                                        </p:tgtEl>
                                        <p:attrNameLst>
                                          <p:attrName>style.visibility</p:attrName>
                                        </p:attrNameLst>
                                      </p:cBhvr>
                                      <p:to>
                                        <p:strVal val="visible"/>
                                      </p:to>
                                    </p:set>
                                    <p:animEffect transition="in" filter="fade">
                                      <p:cBhvr>
                                        <p:cTn id="150" dur="1000"/>
                                        <p:tgtEl>
                                          <p:spTgt spid="540"/>
                                        </p:tgtEl>
                                      </p:cBhvr>
                                    </p:animEffect>
                                  </p:childTnLst>
                                </p:cTn>
                              </p:par>
                              <p:par>
                                <p:cTn id="151" presetID="10" presetClass="entr" presetSubtype="0" fill="hold" nodeType="withEffect">
                                  <p:stCondLst>
                                    <p:cond delay="0"/>
                                  </p:stCondLst>
                                  <p:childTnLst>
                                    <p:set>
                                      <p:cBhvr>
                                        <p:cTn id="152" dur="1" fill="hold">
                                          <p:stCondLst>
                                            <p:cond delay="0"/>
                                          </p:stCondLst>
                                        </p:cTn>
                                        <p:tgtEl>
                                          <p:spTgt spid="541"/>
                                        </p:tgtEl>
                                        <p:attrNameLst>
                                          <p:attrName>style.visibility</p:attrName>
                                        </p:attrNameLst>
                                      </p:cBhvr>
                                      <p:to>
                                        <p:strVal val="visible"/>
                                      </p:to>
                                    </p:set>
                                    <p:animEffect transition="in" filter="fade">
                                      <p:cBhvr>
                                        <p:cTn id="153" dur="1000"/>
                                        <p:tgtEl>
                                          <p:spTgt spid="541"/>
                                        </p:tgtEl>
                                      </p:cBhvr>
                                    </p:animEffect>
                                  </p:childTnLst>
                                </p:cTn>
                              </p:par>
                              <p:par>
                                <p:cTn id="154" presetID="10" presetClass="entr" presetSubtype="0" fill="hold" nodeType="withEffect">
                                  <p:stCondLst>
                                    <p:cond delay="0"/>
                                  </p:stCondLst>
                                  <p:childTnLst>
                                    <p:set>
                                      <p:cBhvr>
                                        <p:cTn id="155" dur="1" fill="hold">
                                          <p:stCondLst>
                                            <p:cond delay="0"/>
                                          </p:stCondLst>
                                        </p:cTn>
                                        <p:tgtEl>
                                          <p:spTgt spid="542"/>
                                        </p:tgtEl>
                                        <p:attrNameLst>
                                          <p:attrName>style.visibility</p:attrName>
                                        </p:attrNameLst>
                                      </p:cBhvr>
                                      <p:to>
                                        <p:strVal val="visible"/>
                                      </p:to>
                                    </p:set>
                                    <p:animEffect transition="in" filter="fade">
                                      <p:cBhvr>
                                        <p:cTn id="156" dur="1000"/>
                                        <p:tgtEl>
                                          <p:spTgt spid="542"/>
                                        </p:tgtEl>
                                      </p:cBhvr>
                                    </p:animEffect>
                                  </p:childTnLst>
                                </p:cTn>
                              </p:par>
                              <p:par>
                                <p:cTn id="157" presetID="10" presetClass="entr" presetSubtype="0" fill="hold" nodeType="withEffect">
                                  <p:stCondLst>
                                    <p:cond delay="0"/>
                                  </p:stCondLst>
                                  <p:childTnLst>
                                    <p:set>
                                      <p:cBhvr>
                                        <p:cTn id="158" dur="1" fill="hold">
                                          <p:stCondLst>
                                            <p:cond delay="0"/>
                                          </p:stCondLst>
                                        </p:cTn>
                                        <p:tgtEl>
                                          <p:spTgt spid="543"/>
                                        </p:tgtEl>
                                        <p:attrNameLst>
                                          <p:attrName>style.visibility</p:attrName>
                                        </p:attrNameLst>
                                      </p:cBhvr>
                                      <p:to>
                                        <p:strVal val="visible"/>
                                      </p:to>
                                    </p:set>
                                    <p:animEffect transition="in" filter="fade">
                                      <p:cBhvr>
                                        <p:cTn id="159" dur="1000"/>
                                        <p:tgtEl>
                                          <p:spTgt spid="543"/>
                                        </p:tgtEl>
                                      </p:cBhvr>
                                    </p:animEffect>
                                  </p:childTnLst>
                                </p:cTn>
                              </p:par>
                              <p:par>
                                <p:cTn id="160" presetID="10" presetClass="entr" presetSubtype="0" fill="hold" nodeType="withEffect">
                                  <p:stCondLst>
                                    <p:cond delay="0"/>
                                  </p:stCondLst>
                                  <p:childTnLst>
                                    <p:set>
                                      <p:cBhvr>
                                        <p:cTn id="161" dur="1" fill="hold">
                                          <p:stCondLst>
                                            <p:cond delay="0"/>
                                          </p:stCondLst>
                                        </p:cTn>
                                        <p:tgtEl>
                                          <p:spTgt spid="544"/>
                                        </p:tgtEl>
                                        <p:attrNameLst>
                                          <p:attrName>style.visibility</p:attrName>
                                        </p:attrNameLst>
                                      </p:cBhvr>
                                      <p:to>
                                        <p:strVal val="visible"/>
                                      </p:to>
                                    </p:set>
                                    <p:animEffect transition="in" filter="fade">
                                      <p:cBhvr>
                                        <p:cTn id="162" dur="1000"/>
                                        <p:tgtEl>
                                          <p:spTgt spid="544"/>
                                        </p:tgtEl>
                                      </p:cBhvr>
                                    </p:animEffect>
                                  </p:childTnLst>
                                </p:cTn>
                              </p:par>
                              <p:par>
                                <p:cTn id="163" presetID="10" presetClass="entr" presetSubtype="0" fill="hold" nodeType="withEffect">
                                  <p:stCondLst>
                                    <p:cond delay="0"/>
                                  </p:stCondLst>
                                  <p:childTnLst>
                                    <p:set>
                                      <p:cBhvr>
                                        <p:cTn id="164" dur="1" fill="hold">
                                          <p:stCondLst>
                                            <p:cond delay="0"/>
                                          </p:stCondLst>
                                        </p:cTn>
                                        <p:tgtEl>
                                          <p:spTgt spid="545"/>
                                        </p:tgtEl>
                                        <p:attrNameLst>
                                          <p:attrName>style.visibility</p:attrName>
                                        </p:attrNameLst>
                                      </p:cBhvr>
                                      <p:to>
                                        <p:strVal val="visible"/>
                                      </p:to>
                                    </p:set>
                                    <p:animEffect transition="in" filter="fade">
                                      <p:cBhvr>
                                        <p:cTn id="165" dur="1000"/>
                                        <p:tgtEl>
                                          <p:spTgt spid="545"/>
                                        </p:tgtEl>
                                      </p:cBhvr>
                                    </p:animEffect>
                                  </p:childTnLst>
                                </p:cTn>
                              </p:par>
                              <p:par>
                                <p:cTn id="166" presetID="10" presetClass="entr" presetSubtype="0" fill="hold" nodeType="withEffect">
                                  <p:stCondLst>
                                    <p:cond delay="0"/>
                                  </p:stCondLst>
                                  <p:childTnLst>
                                    <p:set>
                                      <p:cBhvr>
                                        <p:cTn id="167" dur="1" fill="hold">
                                          <p:stCondLst>
                                            <p:cond delay="0"/>
                                          </p:stCondLst>
                                        </p:cTn>
                                        <p:tgtEl>
                                          <p:spTgt spid="546"/>
                                        </p:tgtEl>
                                        <p:attrNameLst>
                                          <p:attrName>style.visibility</p:attrName>
                                        </p:attrNameLst>
                                      </p:cBhvr>
                                      <p:to>
                                        <p:strVal val="visible"/>
                                      </p:to>
                                    </p:set>
                                    <p:animEffect transition="in" filter="fade">
                                      <p:cBhvr>
                                        <p:cTn id="168" dur="1000"/>
                                        <p:tgtEl>
                                          <p:spTgt spid="546"/>
                                        </p:tgtEl>
                                      </p:cBhvr>
                                    </p:animEffect>
                                  </p:childTnLst>
                                </p:cTn>
                              </p:par>
                              <p:par>
                                <p:cTn id="169" presetID="10" presetClass="entr" presetSubtype="0" fill="hold" nodeType="withEffect">
                                  <p:stCondLst>
                                    <p:cond delay="0"/>
                                  </p:stCondLst>
                                  <p:childTnLst>
                                    <p:set>
                                      <p:cBhvr>
                                        <p:cTn id="170" dur="1" fill="hold">
                                          <p:stCondLst>
                                            <p:cond delay="0"/>
                                          </p:stCondLst>
                                        </p:cTn>
                                        <p:tgtEl>
                                          <p:spTgt spid="547"/>
                                        </p:tgtEl>
                                        <p:attrNameLst>
                                          <p:attrName>style.visibility</p:attrName>
                                        </p:attrNameLst>
                                      </p:cBhvr>
                                      <p:to>
                                        <p:strVal val="visible"/>
                                      </p:to>
                                    </p:set>
                                    <p:animEffect transition="in" filter="fade">
                                      <p:cBhvr>
                                        <p:cTn id="171" dur="1000"/>
                                        <p:tgtEl>
                                          <p:spTgt spid="547"/>
                                        </p:tgtEl>
                                      </p:cBhvr>
                                    </p:animEffect>
                                  </p:childTnLst>
                                </p:cTn>
                              </p:par>
                              <p:par>
                                <p:cTn id="172" presetID="10" presetClass="entr" presetSubtype="0" fill="hold" nodeType="withEffect">
                                  <p:stCondLst>
                                    <p:cond delay="0"/>
                                  </p:stCondLst>
                                  <p:childTnLst>
                                    <p:set>
                                      <p:cBhvr>
                                        <p:cTn id="173" dur="1" fill="hold">
                                          <p:stCondLst>
                                            <p:cond delay="0"/>
                                          </p:stCondLst>
                                        </p:cTn>
                                        <p:tgtEl>
                                          <p:spTgt spid="548"/>
                                        </p:tgtEl>
                                        <p:attrNameLst>
                                          <p:attrName>style.visibility</p:attrName>
                                        </p:attrNameLst>
                                      </p:cBhvr>
                                      <p:to>
                                        <p:strVal val="visible"/>
                                      </p:to>
                                    </p:set>
                                    <p:animEffect transition="in" filter="fade">
                                      <p:cBhvr>
                                        <p:cTn id="174" dur="1000"/>
                                        <p:tgtEl>
                                          <p:spTgt spid="548"/>
                                        </p:tgtEl>
                                      </p:cBhvr>
                                    </p:animEffect>
                                  </p:childTnLst>
                                </p:cTn>
                              </p:par>
                              <p:par>
                                <p:cTn id="175" presetID="10" presetClass="entr" presetSubtype="0" fill="hold" nodeType="withEffect">
                                  <p:stCondLst>
                                    <p:cond delay="0"/>
                                  </p:stCondLst>
                                  <p:childTnLst>
                                    <p:set>
                                      <p:cBhvr>
                                        <p:cTn id="176" dur="1" fill="hold">
                                          <p:stCondLst>
                                            <p:cond delay="0"/>
                                          </p:stCondLst>
                                        </p:cTn>
                                        <p:tgtEl>
                                          <p:spTgt spid="549"/>
                                        </p:tgtEl>
                                        <p:attrNameLst>
                                          <p:attrName>style.visibility</p:attrName>
                                        </p:attrNameLst>
                                      </p:cBhvr>
                                      <p:to>
                                        <p:strVal val="visible"/>
                                      </p:to>
                                    </p:set>
                                    <p:animEffect transition="in" filter="fade">
                                      <p:cBhvr>
                                        <p:cTn id="177" dur="1000"/>
                                        <p:tgtEl>
                                          <p:spTgt spid="549"/>
                                        </p:tgtEl>
                                      </p:cBhvr>
                                    </p:animEffect>
                                  </p:childTnLst>
                                </p:cTn>
                              </p:par>
                              <p:par>
                                <p:cTn id="178" presetID="10" presetClass="entr" presetSubtype="0" fill="hold" nodeType="withEffect">
                                  <p:stCondLst>
                                    <p:cond delay="0"/>
                                  </p:stCondLst>
                                  <p:childTnLst>
                                    <p:set>
                                      <p:cBhvr>
                                        <p:cTn id="179" dur="1" fill="hold">
                                          <p:stCondLst>
                                            <p:cond delay="0"/>
                                          </p:stCondLst>
                                        </p:cTn>
                                        <p:tgtEl>
                                          <p:spTgt spid="550"/>
                                        </p:tgtEl>
                                        <p:attrNameLst>
                                          <p:attrName>style.visibility</p:attrName>
                                        </p:attrNameLst>
                                      </p:cBhvr>
                                      <p:to>
                                        <p:strVal val="visible"/>
                                      </p:to>
                                    </p:set>
                                    <p:animEffect transition="in" filter="fade">
                                      <p:cBhvr>
                                        <p:cTn id="180" dur="1000"/>
                                        <p:tgtEl>
                                          <p:spTgt spid="550"/>
                                        </p:tgtEl>
                                      </p:cBhvr>
                                    </p:animEffect>
                                  </p:childTnLst>
                                </p:cTn>
                              </p:par>
                              <p:par>
                                <p:cTn id="181" presetID="10" presetClass="entr" presetSubtype="0" fill="hold" nodeType="withEffect">
                                  <p:stCondLst>
                                    <p:cond delay="0"/>
                                  </p:stCondLst>
                                  <p:childTnLst>
                                    <p:set>
                                      <p:cBhvr>
                                        <p:cTn id="182" dur="1" fill="hold">
                                          <p:stCondLst>
                                            <p:cond delay="0"/>
                                          </p:stCondLst>
                                        </p:cTn>
                                        <p:tgtEl>
                                          <p:spTgt spid="551"/>
                                        </p:tgtEl>
                                        <p:attrNameLst>
                                          <p:attrName>style.visibility</p:attrName>
                                        </p:attrNameLst>
                                      </p:cBhvr>
                                      <p:to>
                                        <p:strVal val="visible"/>
                                      </p:to>
                                    </p:set>
                                    <p:animEffect transition="in" filter="fade">
                                      <p:cBhvr>
                                        <p:cTn id="183" dur="1000"/>
                                        <p:tgtEl>
                                          <p:spTgt spid="551"/>
                                        </p:tgtEl>
                                      </p:cBhvr>
                                    </p:animEffect>
                                  </p:childTnLst>
                                </p:cTn>
                              </p:par>
                              <p:par>
                                <p:cTn id="184" presetID="10" presetClass="entr" presetSubtype="0" fill="hold" nodeType="withEffect">
                                  <p:stCondLst>
                                    <p:cond delay="0"/>
                                  </p:stCondLst>
                                  <p:childTnLst>
                                    <p:set>
                                      <p:cBhvr>
                                        <p:cTn id="185" dur="1" fill="hold">
                                          <p:stCondLst>
                                            <p:cond delay="0"/>
                                          </p:stCondLst>
                                        </p:cTn>
                                        <p:tgtEl>
                                          <p:spTgt spid="552"/>
                                        </p:tgtEl>
                                        <p:attrNameLst>
                                          <p:attrName>style.visibility</p:attrName>
                                        </p:attrNameLst>
                                      </p:cBhvr>
                                      <p:to>
                                        <p:strVal val="visible"/>
                                      </p:to>
                                    </p:set>
                                    <p:animEffect transition="in" filter="fade">
                                      <p:cBhvr>
                                        <p:cTn id="186" dur="1000"/>
                                        <p:tgtEl>
                                          <p:spTgt spid="552"/>
                                        </p:tgtEl>
                                      </p:cBhvr>
                                    </p:animEffect>
                                  </p:childTnLst>
                                </p:cTn>
                              </p:par>
                              <p:par>
                                <p:cTn id="187" presetID="10" presetClass="entr" presetSubtype="0" fill="hold" nodeType="withEffect">
                                  <p:stCondLst>
                                    <p:cond delay="0"/>
                                  </p:stCondLst>
                                  <p:childTnLst>
                                    <p:set>
                                      <p:cBhvr>
                                        <p:cTn id="188" dur="1" fill="hold">
                                          <p:stCondLst>
                                            <p:cond delay="0"/>
                                          </p:stCondLst>
                                        </p:cTn>
                                        <p:tgtEl>
                                          <p:spTgt spid="553"/>
                                        </p:tgtEl>
                                        <p:attrNameLst>
                                          <p:attrName>style.visibility</p:attrName>
                                        </p:attrNameLst>
                                      </p:cBhvr>
                                      <p:to>
                                        <p:strVal val="visible"/>
                                      </p:to>
                                    </p:set>
                                    <p:animEffect transition="in" filter="fade">
                                      <p:cBhvr>
                                        <p:cTn id="189" dur="1000"/>
                                        <p:tgtEl>
                                          <p:spTgt spid="553"/>
                                        </p:tgtEl>
                                      </p:cBhvr>
                                    </p:animEffect>
                                  </p:childTnLst>
                                </p:cTn>
                              </p:par>
                              <p:par>
                                <p:cTn id="190" presetID="10" presetClass="entr" presetSubtype="0" fill="hold" nodeType="withEffect">
                                  <p:stCondLst>
                                    <p:cond delay="0"/>
                                  </p:stCondLst>
                                  <p:childTnLst>
                                    <p:set>
                                      <p:cBhvr>
                                        <p:cTn id="191" dur="1" fill="hold">
                                          <p:stCondLst>
                                            <p:cond delay="0"/>
                                          </p:stCondLst>
                                        </p:cTn>
                                        <p:tgtEl>
                                          <p:spTgt spid="554"/>
                                        </p:tgtEl>
                                        <p:attrNameLst>
                                          <p:attrName>style.visibility</p:attrName>
                                        </p:attrNameLst>
                                      </p:cBhvr>
                                      <p:to>
                                        <p:strVal val="visible"/>
                                      </p:to>
                                    </p:set>
                                    <p:animEffect transition="in" filter="fade">
                                      <p:cBhvr>
                                        <p:cTn id="192" dur="1000"/>
                                        <p:tgtEl>
                                          <p:spTgt spid="554"/>
                                        </p:tgtEl>
                                      </p:cBhvr>
                                    </p:animEffect>
                                  </p:childTnLst>
                                </p:cTn>
                              </p:par>
                              <p:par>
                                <p:cTn id="193" presetID="10" presetClass="entr" presetSubtype="0" fill="hold" nodeType="withEffect">
                                  <p:stCondLst>
                                    <p:cond delay="0"/>
                                  </p:stCondLst>
                                  <p:childTnLst>
                                    <p:set>
                                      <p:cBhvr>
                                        <p:cTn id="194" dur="1" fill="hold">
                                          <p:stCondLst>
                                            <p:cond delay="0"/>
                                          </p:stCondLst>
                                        </p:cTn>
                                        <p:tgtEl>
                                          <p:spTgt spid="555"/>
                                        </p:tgtEl>
                                        <p:attrNameLst>
                                          <p:attrName>style.visibility</p:attrName>
                                        </p:attrNameLst>
                                      </p:cBhvr>
                                      <p:to>
                                        <p:strVal val="visible"/>
                                      </p:to>
                                    </p:set>
                                    <p:animEffect transition="in" filter="fade">
                                      <p:cBhvr>
                                        <p:cTn id="195" dur="1000"/>
                                        <p:tgtEl>
                                          <p:spTgt spid="555"/>
                                        </p:tgtEl>
                                      </p:cBhvr>
                                    </p:animEffect>
                                  </p:childTnLst>
                                </p:cTn>
                              </p:par>
                              <p:par>
                                <p:cTn id="196" presetID="10" presetClass="entr" presetSubtype="0" fill="hold" nodeType="withEffect">
                                  <p:stCondLst>
                                    <p:cond delay="0"/>
                                  </p:stCondLst>
                                  <p:childTnLst>
                                    <p:set>
                                      <p:cBhvr>
                                        <p:cTn id="197" dur="1" fill="hold">
                                          <p:stCondLst>
                                            <p:cond delay="0"/>
                                          </p:stCondLst>
                                        </p:cTn>
                                        <p:tgtEl>
                                          <p:spTgt spid="556"/>
                                        </p:tgtEl>
                                        <p:attrNameLst>
                                          <p:attrName>style.visibility</p:attrName>
                                        </p:attrNameLst>
                                      </p:cBhvr>
                                      <p:to>
                                        <p:strVal val="visible"/>
                                      </p:to>
                                    </p:set>
                                    <p:animEffect transition="in" filter="fade">
                                      <p:cBhvr>
                                        <p:cTn id="198" dur="1000"/>
                                        <p:tgtEl>
                                          <p:spTgt spid="556"/>
                                        </p:tgtEl>
                                      </p:cBhvr>
                                    </p:animEffect>
                                  </p:childTnLst>
                                </p:cTn>
                              </p:par>
                              <p:par>
                                <p:cTn id="199" presetID="10" presetClass="entr" presetSubtype="0" fill="hold" nodeType="withEffect">
                                  <p:stCondLst>
                                    <p:cond delay="0"/>
                                  </p:stCondLst>
                                  <p:childTnLst>
                                    <p:set>
                                      <p:cBhvr>
                                        <p:cTn id="200" dur="1" fill="hold">
                                          <p:stCondLst>
                                            <p:cond delay="0"/>
                                          </p:stCondLst>
                                        </p:cTn>
                                        <p:tgtEl>
                                          <p:spTgt spid="557"/>
                                        </p:tgtEl>
                                        <p:attrNameLst>
                                          <p:attrName>style.visibility</p:attrName>
                                        </p:attrNameLst>
                                      </p:cBhvr>
                                      <p:to>
                                        <p:strVal val="visible"/>
                                      </p:to>
                                    </p:set>
                                    <p:animEffect transition="in" filter="fade">
                                      <p:cBhvr>
                                        <p:cTn id="201" dur="1000"/>
                                        <p:tgtEl>
                                          <p:spTgt spid="557"/>
                                        </p:tgtEl>
                                      </p:cBhvr>
                                    </p:animEffect>
                                  </p:childTnLst>
                                </p:cTn>
                              </p:par>
                              <p:par>
                                <p:cTn id="202" presetID="10" presetClass="entr" presetSubtype="0" fill="hold" nodeType="withEffect">
                                  <p:stCondLst>
                                    <p:cond delay="0"/>
                                  </p:stCondLst>
                                  <p:childTnLst>
                                    <p:set>
                                      <p:cBhvr>
                                        <p:cTn id="203" dur="1" fill="hold">
                                          <p:stCondLst>
                                            <p:cond delay="0"/>
                                          </p:stCondLst>
                                        </p:cTn>
                                        <p:tgtEl>
                                          <p:spTgt spid="558"/>
                                        </p:tgtEl>
                                        <p:attrNameLst>
                                          <p:attrName>style.visibility</p:attrName>
                                        </p:attrNameLst>
                                      </p:cBhvr>
                                      <p:to>
                                        <p:strVal val="visible"/>
                                      </p:to>
                                    </p:set>
                                    <p:animEffect transition="in" filter="fade">
                                      <p:cBhvr>
                                        <p:cTn id="204" dur="1000"/>
                                        <p:tgtEl>
                                          <p:spTgt spid="558"/>
                                        </p:tgtEl>
                                      </p:cBhvr>
                                    </p:animEffect>
                                  </p:childTnLst>
                                </p:cTn>
                              </p:par>
                              <p:par>
                                <p:cTn id="205" presetID="10" presetClass="entr" presetSubtype="0" fill="hold" nodeType="withEffect">
                                  <p:stCondLst>
                                    <p:cond delay="0"/>
                                  </p:stCondLst>
                                  <p:childTnLst>
                                    <p:set>
                                      <p:cBhvr>
                                        <p:cTn id="206" dur="1" fill="hold">
                                          <p:stCondLst>
                                            <p:cond delay="0"/>
                                          </p:stCondLst>
                                        </p:cTn>
                                        <p:tgtEl>
                                          <p:spTgt spid="559"/>
                                        </p:tgtEl>
                                        <p:attrNameLst>
                                          <p:attrName>style.visibility</p:attrName>
                                        </p:attrNameLst>
                                      </p:cBhvr>
                                      <p:to>
                                        <p:strVal val="visible"/>
                                      </p:to>
                                    </p:set>
                                    <p:animEffect transition="in" filter="fade">
                                      <p:cBhvr>
                                        <p:cTn id="207" dur="1000"/>
                                        <p:tgtEl>
                                          <p:spTgt spid="559"/>
                                        </p:tgtEl>
                                      </p:cBhvr>
                                    </p:animEffect>
                                  </p:childTnLst>
                                </p:cTn>
                              </p:par>
                              <p:par>
                                <p:cTn id="208" presetID="10" presetClass="entr" presetSubtype="0" fill="hold" nodeType="withEffect">
                                  <p:stCondLst>
                                    <p:cond delay="0"/>
                                  </p:stCondLst>
                                  <p:childTnLst>
                                    <p:set>
                                      <p:cBhvr>
                                        <p:cTn id="209" dur="1" fill="hold">
                                          <p:stCondLst>
                                            <p:cond delay="0"/>
                                          </p:stCondLst>
                                        </p:cTn>
                                        <p:tgtEl>
                                          <p:spTgt spid="560"/>
                                        </p:tgtEl>
                                        <p:attrNameLst>
                                          <p:attrName>style.visibility</p:attrName>
                                        </p:attrNameLst>
                                      </p:cBhvr>
                                      <p:to>
                                        <p:strVal val="visible"/>
                                      </p:to>
                                    </p:set>
                                    <p:animEffect transition="in" filter="fade">
                                      <p:cBhvr>
                                        <p:cTn id="210" dur="1000"/>
                                        <p:tgtEl>
                                          <p:spTgt spid="560"/>
                                        </p:tgtEl>
                                      </p:cBhvr>
                                    </p:animEffect>
                                  </p:childTnLst>
                                </p:cTn>
                              </p:par>
                              <p:par>
                                <p:cTn id="211" presetID="10" presetClass="entr" presetSubtype="0" fill="hold" nodeType="withEffect">
                                  <p:stCondLst>
                                    <p:cond delay="0"/>
                                  </p:stCondLst>
                                  <p:childTnLst>
                                    <p:set>
                                      <p:cBhvr>
                                        <p:cTn id="212" dur="1" fill="hold">
                                          <p:stCondLst>
                                            <p:cond delay="0"/>
                                          </p:stCondLst>
                                        </p:cTn>
                                        <p:tgtEl>
                                          <p:spTgt spid="561"/>
                                        </p:tgtEl>
                                        <p:attrNameLst>
                                          <p:attrName>style.visibility</p:attrName>
                                        </p:attrNameLst>
                                      </p:cBhvr>
                                      <p:to>
                                        <p:strVal val="visible"/>
                                      </p:to>
                                    </p:set>
                                    <p:animEffect transition="in" filter="fade">
                                      <p:cBhvr>
                                        <p:cTn id="213" dur="1000"/>
                                        <p:tgtEl>
                                          <p:spTgt spid="561"/>
                                        </p:tgtEl>
                                      </p:cBhvr>
                                    </p:animEffect>
                                  </p:childTnLst>
                                </p:cTn>
                              </p:par>
                              <p:par>
                                <p:cTn id="214" presetID="10" presetClass="entr" presetSubtype="0" fill="hold" nodeType="withEffect">
                                  <p:stCondLst>
                                    <p:cond delay="0"/>
                                  </p:stCondLst>
                                  <p:childTnLst>
                                    <p:set>
                                      <p:cBhvr>
                                        <p:cTn id="215" dur="1" fill="hold">
                                          <p:stCondLst>
                                            <p:cond delay="0"/>
                                          </p:stCondLst>
                                        </p:cTn>
                                        <p:tgtEl>
                                          <p:spTgt spid="562"/>
                                        </p:tgtEl>
                                        <p:attrNameLst>
                                          <p:attrName>style.visibility</p:attrName>
                                        </p:attrNameLst>
                                      </p:cBhvr>
                                      <p:to>
                                        <p:strVal val="visible"/>
                                      </p:to>
                                    </p:set>
                                    <p:animEffect transition="in" filter="fade">
                                      <p:cBhvr>
                                        <p:cTn id="216" dur="1000"/>
                                        <p:tgtEl>
                                          <p:spTgt spid="562"/>
                                        </p:tgtEl>
                                      </p:cBhvr>
                                    </p:animEffect>
                                  </p:childTnLst>
                                </p:cTn>
                              </p:par>
                              <p:par>
                                <p:cTn id="217" presetID="10" presetClass="entr" presetSubtype="0" fill="hold" nodeType="withEffect">
                                  <p:stCondLst>
                                    <p:cond delay="0"/>
                                  </p:stCondLst>
                                  <p:childTnLst>
                                    <p:set>
                                      <p:cBhvr>
                                        <p:cTn id="218" dur="1" fill="hold">
                                          <p:stCondLst>
                                            <p:cond delay="0"/>
                                          </p:stCondLst>
                                        </p:cTn>
                                        <p:tgtEl>
                                          <p:spTgt spid="563"/>
                                        </p:tgtEl>
                                        <p:attrNameLst>
                                          <p:attrName>style.visibility</p:attrName>
                                        </p:attrNameLst>
                                      </p:cBhvr>
                                      <p:to>
                                        <p:strVal val="visible"/>
                                      </p:to>
                                    </p:set>
                                    <p:animEffect transition="in" filter="fade">
                                      <p:cBhvr>
                                        <p:cTn id="219" dur="1000"/>
                                        <p:tgtEl>
                                          <p:spTgt spid="563"/>
                                        </p:tgtEl>
                                      </p:cBhvr>
                                    </p:animEffect>
                                  </p:childTnLst>
                                </p:cTn>
                              </p:par>
                              <p:par>
                                <p:cTn id="220" presetID="10" presetClass="entr" presetSubtype="0" fill="hold" nodeType="withEffect">
                                  <p:stCondLst>
                                    <p:cond delay="0"/>
                                  </p:stCondLst>
                                  <p:childTnLst>
                                    <p:set>
                                      <p:cBhvr>
                                        <p:cTn id="221" dur="1" fill="hold">
                                          <p:stCondLst>
                                            <p:cond delay="0"/>
                                          </p:stCondLst>
                                        </p:cTn>
                                        <p:tgtEl>
                                          <p:spTgt spid="564"/>
                                        </p:tgtEl>
                                        <p:attrNameLst>
                                          <p:attrName>style.visibility</p:attrName>
                                        </p:attrNameLst>
                                      </p:cBhvr>
                                      <p:to>
                                        <p:strVal val="visible"/>
                                      </p:to>
                                    </p:set>
                                    <p:animEffect transition="in" filter="fade">
                                      <p:cBhvr>
                                        <p:cTn id="222" dur="1000"/>
                                        <p:tgtEl>
                                          <p:spTgt spid="564"/>
                                        </p:tgtEl>
                                      </p:cBhvr>
                                    </p:animEffect>
                                  </p:childTnLst>
                                </p:cTn>
                              </p:par>
                              <p:par>
                                <p:cTn id="223" presetID="10" presetClass="entr" presetSubtype="0" fill="hold" nodeType="withEffect">
                                  <p:stCondLst>
                                    <p:cond delay="0"/>
                                  </p:stCondLst>
                                  <p:childTnLst>
                                    <p:set>
                                      <p:cBhvr>
                                        <p:cTn id="224" dur="1" fill="hold">
                                          <p:stCondLst>
                                            <p:cond delay="0"/>
                                          </p:stCondLst>
                                        </p:cTn>
                                        <p:tgtEl>
                                          <p:spTgt spid="565"/>
                                        </p:tgtEl>
                                        <p:attrNameLst>
                                          <p:attrName>style.visibility</p:attrName>
                                        </p:attrNameLst>
                                      </p:cBhvr>
                                      <p:to>
                                        <p:strVal val="visible"/>
                                      </p:to>
                                    </p:set>
                                    <p:animEffect transition="in" filter="fade">
                                      <p:cBhvr>
                                        <p:cTn id="225" dur="1000"/>
                                        <p:tgtEl>
                                          <p:spTgt spid="565"/>
                                        </p:tgtEl>
                                      </p:cBhvr>
                                    </p:animEffect>
                                  </p:childTnLst>
                                </p:cTn>
                              </p:par>
                              <p:par>
                                <p:cTn id="226" presetID="10" presetClass="entr" presetSubtype="0" fill="hold" nodeType="withEffect">
                                  <p:stCondLst>
                                    <p:cond delay="0"/>
                                  </p:stCondLst>
                                  <p:childTnLst>
                                    <p:set>
                                      <p:cBhvr>
                                        <p:cTn id="227" dur="1" fill="hold">
                                          <p:stCondLst>
                                            <p:cond delay="0"/>
                                          </p:stCondLst>
                                        </p:cTn>
                                        <p:tgtEl>
                                          <p:spTgt spid="566"/>
                                        </p:tgtEl>
                                        <p:attrNameLst>
                                          <p:attrName>style.visibility</p:attrName>
                                        </p:attrNameLst>
                                      </p:cBhvr>
                                      <p:to>
                                        <p:strVal val="visible"/>
                                      </p:to>
                                    </p:set>
                                    <p:animEffect transition="in" filter="fade">
                                      <p:cBhvr>
                                        <p:cTn id="228" dur="1000"/>
                                        <p:tgtEl>
                                          <p:spTgt spid="566"/>
                                        </p:tgtEl>
                                      </p:cBhvr>
                                    </p:animEffect>
                                  </p:childTnLst>
                                </p:cTn>
                              </p:par>
                              <p:par>
                                <p:cTn id="229" presetID="10" presetClass="entr" presetSubtype="0" fill="hold" nodeType="withEffect">
                                  <p:stCondLst>
                                    <p:cond delay="0"/>
                                  </p:stCondLst>
                                  <p:childTnLst>
                                    <p:set>
                                      <p:cBhvr>
                                        <p:cTn id="230" dur="1" fill="hold">
                                          <p:stCondLst>
                                            <p:cond delay="0"/>
                                          </p:stCondLst>
                                        </p:cTn>
                                        <p:tgtEl>
                                          <p:spTgt spid="567"/>
                                        </p:tgtEl>
                                        <p:attrNameLst>
                                          <p:attrName>style.visibility</p:attrName>
                                        </p:attrNameLst>
                                      </p:cBhvr>
                                      <p:to>
                                        <p:strVal val="visible"/>
                                      </p:to>
                                    </p:set>
                                    <p:animEffect transition="in" filter="fade">
                                      <p:cBhvr>
                                        <p:cTn id="231" dur="1000"/>
                                        <p:tgtEl>
                                          <p:spTgt spid="567"/>
                                        </p:tgtEl>
                                      </p:cBhvr>
                                    </p:animEffect>
                                  </p:childTnLst>
                                </p:cTn>
                              </p:par>
                              <p:par>
                                <p:cTn id="232" presetID="10" presetClass="entr" presetSubtype="0" fill="hold" nodeType="withEffect">
                                  <p:stCondLst>
                                    <p:cond delay="0"/>
                                  </p:stCondLst>
                                  <p:childTnLst>
                                    <p:set>
                                      <p:cBhvr>
                                        <p:cTn id="233" dur="1" fill="hold">
                                          <p:stCondLst>
                                            <p:cond delay="0"/>
                                          </p:stCondLst>
                                        </p:cTn>
                                        <p:tgtEl>
                                          <p:spTgt spid="568"/>
                                        </p:tgtEl>
                                        <p:attrNameLst>
                                          <p:attrName>style.visibility</p:attrName>
                                        </p:attrNameLst>
                                      </p:cBhvr>
                                      <p:to>
                                        <p:strVal val="visible"/>
                                      </p:to>
                                    </p:set>
                                    <p:animEffect transition="in" filter="fade">
                                      <p:cBhvr>
                                        <p:cTn id="234" dur="1000"/>
                                        <p:tgtEl>
                                          <p:spTgt spid="568"/>
                                        </p:tgtEl>
                                      </p:cBhvr>
                                    </p:animEffect>
                                  </p:childTnLst>
                                </p:cTn>
                              </p:par>
                              <p:par>
                                <p:cTn id="235" presetID="10" presetClass="entr" presetSubtype="0" fill="hold" nodeType="withEffect">
                                  <p:stCondLst>
                                    <p:cond delay="0"/>
                                  </p:stCondLst>
                                  <p:childTnLst>
                                    <p:set>
                                      <p:cBhvr>
                                        <p:cTn id="236" dur="1" fill="hold">
                                          <p:stCondLst>
                                            <p:cond delay="0"/>
                                          </p:stCondLst>
                                        </p:cTn>
                                        <p:tgtEl>
                                          <p:spTgt spid="569"/>
                                        </p:tgtEl>
                                        <p:attrNameLst>
                                          <p:attrName>style.visibility</p:attrName>
                                        </p:attrNameLst>
                                      </p:cBhvr>
                                      <p:to>
                                        <p:strVal val="visible"/>
                                      </p:to>
                                    </p:set>
                                    <p:animEffect transition="in" filter="fade">
                                      <p:cBhvr>
                                        <p:cTn id="237" dur="1000"/>
                                        <p:tgtEl>
                                          <p:spTgt spid="569"/>
                                        </p:tgtEl>
                                      </p:cBhvr>
                                    </p:animEffect>
                                  </p:childTnLst>
                                </p:cTn>
                              </p:par>
                              <p:par>
                                <p:cTn id="238" presetID="10" presetClass="entr" presetSubtype="0" fill="hold" nodeType="withEffect">
                                  <p:stCondLst>
                                    <p:cond delay="0"/>
                                  </p:stCondLst>
                                  <p:childTnLst>
                                    <p:set>
                                      <p:cBhvr>
                                        <p:cTn id="239" dur="1" fill="hold">
                                          <p:stCondLst>
                                            <p:cond delay="0"/>
                                          </p:stCondLst>
                                        </p:cTn>
                                        <p:tgtEl>
                                          <p:spTgt spid="570"/>
                                        </p:tgtEl>
                                        <p:attrNameLst>
                                          <p:attrName>style.visibility</p:attrName>
                                        </p:attrNameLst>
                                      </p:cBhvr>
                                      <p:to>
                                        <p:strVal val="visible"/>
                                      </p:to>
                                    </p:set>
                                    <p:animEffect transition="in" filter="fade">
                                      <p:cBhvr>
                                        <p:cTn id="240" dur="1000"/>
                                        <p:tgtEl>
                                          <p:spTgt spid="570"/>
                                        </p:tgtEl>
                                      </p:cBhvr>
                                    </p:animEffect>
                                  </p:childTnLst>
                                </p:cTn>
                              </p:par>
                              <p:par>
                                <p:cTn id="241" presetID="10" presetClass="entr" presetSubtype="0" fill="hold" nodeType="withEffect">
                                  <p:stCondLst>
                                    <p:cond delay="0"/>
                                  </p:stCondLst>
                                  <p:childTnLst>
                                    <p:set>
                                      <p:cBhvr>
                                        <p:cTn id="242" dur="1" fill="hold">
                                          <p:stCondLst>
                                            <p:cond delay="0"/>
                                          </p:stCondLst>
                                        </p:cTn>
                                        <p:tgtEl>
                                          <p:spTgt spid="571"/>
                                        </p:tgtEl>
                                        <p:attrNameLst>
                                          <p:attrName>style.visibility</p:attrName>
                                        </p:attrNameLst>
                                      </p:cBhvr>
                                      <p:to>
                                        <p:strVal val="visible"/>
                                      </p:to>
                                    </p:set>
                                    <p:animEffect transition="in" filter="fade">
                                      <p:cBhvr>
                                        <p:cTn id="243" dur="1000"/>
                                        <p:tgtEl>
                                          <p:spTgt spid="571"/>
                                        </p:tgtEl>
                                      </p:cBhvr>
                                    </p:animEffect>
                                  </p:childTnLst>
                                </p:cTn>
                              </p:par>
                              <p:par>
                                <p:cTn id="244" presetID="10" presetClass="entr" presetSubtype="0" fill="hold" nodeType="withEffect">
                                  <p:stCondLst>
                                    <p:cond delay="0"/>
                                  </p:stCondLst>
                                  <p:childTnLst>
                                    <p:set>
                                      <p:cBhvr>
                                        <p:cTn id="245" dur="1" fill="hold">
                                          <p:stCondLst>
                                            <p:cond delay="0"/>
                                          </p:stCondLst>
                                        </p:cTn>
                                        <p:tgtEl>
                                          <p:spTgt spid="572"/>
                                        </p:tgtEl>
                                        <p:attrNameLst>
                                          <p:attrName>style.visibility</p:attrName>
                                        </p:attrNameLst>
                                      </p:cBhvr>
                                      <p:to>
                                        <p:strVal val="visible"/>
                                      </p:to>
                                    </p:set>
                                    <p:animEffect transition="in" filter="fade">
                                      <p:cBhvr>
                                        <p:cTn id="246" dur="1000"/>
                                        <p:tgtEl>
                                          <p:spTgt spid="572"/>
                                        </p:tgtEl>
                                      </p:cBhvr>
                                    </p:animEffect>
                                  </p:childTnLst>
                                </p:cTn>
                              </p:par>
                              <p:par>
                                <p:cTn id="247" presetID="10" presetClass="entr" presetSubtype="0" fill="hold" nodeType="withEffect">
                                  <p:stCondLst>
                                    <p:cond delay="0"/>
                                  </p:stCondLst>
                                  <p:childTnLst>
                                    <p:set>
                                      <p:cBhvr>
                                        <p:cTn id="248" dur="1" fill="hold">
                                          <p:stCondLst>
                                            <p:cond delay="0"/>
                                          </p:stCondLst>
                                        </p:cTn>
                                        <p:tgtEl>
                                          <p:spTgt spid="573"/>
                                        </p:tgtEl>
                                        <p:attrNameLst>
                                          <p:attrName>style.visibility</p:attrName>
                                        </p:attrNameLst>
                                      </p:cBhvr>
                                      <p:to>
                                        <p:strVal val="visible"/>
                                      </p:to>
                                    </p:set>
                                    <p:animEffect transition="in" filter="fade">
                                      <p:cBhvr>
                                        <p:cTn id="249" dur="1000"/>
                                        <p:tgtEl>
                                          <p:spTgt spid="573"/>
                                        </p:tgtEl>
                                      </p:cBhvr>
                                    </p:animEffect>
                                  </p:childTnLst>
                                </p:cTn>
                              </p:par>
                              <p:par>
                                <p:cTn id="250" presetID="10" presetClass="entr" presetSubtype="0" fill="hold" nodeType="withEffect">
                                  <p:stCondLst>
                                    <p:cond delay="0"/>
                                  </p:stCondLst>
                                  <p:childTnLst>
                                    <p:set>
                                      <p:cBhvr>
                                        <p:cTn id="251" dur="1" fill="hold">
                                          <p:stCondLst>
                                            <p:cond delay="0"/>
                                          </p:stCondLst>
                                        </p:cTn>
                                        <p:tgtEl>
                                          <p:spTgt spid="574"/>
                                        </p:tgtEl>
                                        <p:attrNameLst>
                                          <p:attrName>style.visibility</p:attrName>
                                        </p:attrNameLst>
                                      </p:cBhvr>
                                      <p:to>
                                        <p:strVal val="visible"/>
                                      </p:to>
                                    </p:set>
                                    <p:animEffect transition="in" filter="fade">
                                      <p:cBhvr>
                                        <p:cTn id="252" dur="1000"/>
                                        <p:tgtEl>
                                          <p:spTgt spid="574"/>
                                        </p:tgtEl>
                                      </p:cBhvr>
                                    </p:animEffect>
                                  </p:childTnLst>
                                </p:cTn>
                              </p:par>
                              <p:par>
                                <p:cTn id="253" presetID="10" presetClass="entr" presetSubtype="0" fill="hold" nodeType="withEffect">
                                  <p:stCondLst>
                                    <p:cond delay="0"/>
                                  </p:stCondLst>
                                  <p:childTnLst>
                                    <p:set>
                                      <p:cBhvr>
                                        <p:cTn id="254" dur="1" fill="hold">
                                          <p:stCondLst>
                                            <p:cond delay="0"/>
                                          </p:stCondLst>
                                        </p:cTn>
                                        <p:tgtEl>
                                          <p:spTgt spid="575"/>
                                        </p:tgtEl>
                                        <p:attrNameLst>
                                          <p:attrName>style.visibility</p:attrName>
                                        </p:attrNameLst>
                                      </p:cBhvr>
                                      <p:to>
                                        <p:strVal val="visible"/>
                                      </p:to>
                                    </p:set>
                                    <p:animEffect transition="in" filter="fade">
                                      <p:cBhvr>
                                        <p:cTn id="255" dur="1000"/>
                                        <p:tgtEl>
                                          <p:spTgt spid="575"/>
                                        </p:tgtEl>
                                      </p:cBhvr>
                                    </p:animEffect>
                                  </p:childTnLst>
                                </p:cTn>
                              </p:par>
                              <p:par>
                                <p:cTn id="256" presetID="10" presetClass="entr" presetSubtype="0" fill="hold" nodeType="withEffect">
                                  <p:stCondLst>
                                    <p:cond delay="0"/>
                                  </p:stCondLst>
                                  <p:childTnLst>
                                    <p:set>
                                      <p:cBhvr>
                                        <p:cTn id="257" dur="1" fill="hold">
                                          <p:stCondLst>
                                            <p:cond delay="0"/>
                                          </p:stCondLst>
                                        </p:cTn>
                                        <p:tgtEl>
                                          <p:spTgt spid="576"/>
                                        </p:tgtEl>
                                        <p:attrNameLst>
                                          <p:attrName>style.visibility</p:attrName>
                                        </p:attrNameLst>
                                      </p:cBhvr>
                                      <p:to>
                                        <p:strVal val="visible"/>
                                      </p:to>
                                    </p:set>
                                    <p:animEffect transition="in" filter="fade">
                                      <p:cBhvr>
                                        <p:cTn id="258" dur="1000"/>
                                        <p:tgtEl>
                                          <p:spTgt spid="576"/>
                                        </p:tgtEl>
                                      </p:cBhvr>
                                    </p:animEffect>
                                  </p:childTnLst>
                                </p:cTn>
                              </p:par>
                              <p:par>
                                <p:cTn id="259" presetID="10" presetClass="entr" presetSubtype="0" fill="hold" nodeType="withEffect">
                                  <p:stCondLst>
                                    <p:cond delay="0"/>
                                  </p:stCondLst>
                                  <p:childTnLst>
                                    <p:set>
                                      <p:cBhvr>
                                        <p:cTn id="260" dur="1" fill="hold">
                                          <p:stCondLst>
                                            <p:cond delay="0"/>
                                          </p:stCondLst>
                                        </p:cTn>
                                        <p:tgtEl>
                                          <p:spTgt spid="577"/>
                                        </p:tgtEl>
                                        <p:attrNameLst>
                                          <p:attrName>style.visibility</p:attrName>
                                        </p:attrNameLst>
                                      </p:cBhvr>
                                      <p:to>
                                        <p:strVal val="visible"/>
                                      </p:to>
                                    </p:set>
                                    <p:animEffect transition="in" filter="fade">
                                      <p:cBhvr>
                                        <p:cTn id="261" dur="1000"/>
                                        <p:tgtEl>
                                          <p:spTgt spid="577"/>
                                        </p:tgtEl>
                                      </p:cBhvr>
                                    </p:animEffect>
                                  </p:childTnLst>
                                </p:cTn>
                              </p:par>
                              <p:par>
                                <p:cTn id="262" presetID="10" presetClass="entr" presetSubtype="0" fill="hold" nodeType="withEffect">
                                  <p:stCondLst>
                                    <p:cond delay="0"/>
                                  </p:stCondLst>
                                  <p:childTnLst>
                                    <p:set>
                                      <p:cBhvr>
                                        <p:cTn id="263" dur="1" fill="hold">
                                          <p:stCondLst>
                                            <p:cond delay="0"/>
                                          </p:stCondLst>
                                        </p:cTn>
                                        <p:tgtEl>
                                          <p:spTgt spid="578"/>
                                        </p:tgtEl>
                                        <p:attrNameLst>
                                          <p:attrName>style.visibility</p:attrName>
                                        </p:attrNameLst>
                                      </p:cBhvr>
                                      <p:to>
                                        <p:strVal val="visible"/>
                                      </p:to>
                                    </p:set>
                                    <p:animEffect transition="in" filter="fade">
                                      <p:cBhvr>
                                        <p:cTn id="264" dur="1000"/>
                                        <p:tgtEl>
                                          <p:spTgt spid="578"/>
                                        </p:tgtEl>
                                      </p:cBhvr>
                                    </p:animEffect>
                                  </p:childTnLst>
                                </p:cTn>
                              </p:par>
                              <p:par>
                                <p:cTn id="265" presetID="10" presetClass="entr" presetSubtype="0" fill="hold" nodeType="withEffect">
                                  <p:stCondLst>
                                    <p:cond delay="0"/>
                                  </p:stCondLst>
                                  <p:childTnLst>
                                    <p:set>
                                      <p:cBhvr>
                                        <p:cTn id="266" dur="1" fill="hold">
                                          <p:stCondLst>
                                            <p:cond delay="0"/>
                                          </p:stCondLst>
                                        </p:cTn>
                                        <p:tgtEl>
                                          <p:spTgt spid="579"/>
                                        </p:tgtEl>
                                        <p:attrNameLst>
                                          <p:attrName>style.visibility</p:attrName>
                                        </p:attrNameLst>
                                      </p:cBhvr>
                                      <p:to>
                                        <p:strVal val="visible"/>
                                      </p:to>
                                    </p:set>
                                    <p:animEffect transition="in" filter="fade">
                                      <p:cBhvr>
                                        <p:cTn id="267" dur="1000"/>
                                        <p:tgtEl>
                                          <p:spTgt spid="579"/>
                                        </p:tgtEl>
                                      </p:cBhvr>
                                    </p:animEffect>
                                  </p:childTnLst>
                                </p:cTn>
                              </p:par>
                              <p:par>
                                <p:cTn id="268" presetID="10" presetClass="entr" presetSubtype="0" fill="hold" nodeType="withEffect">
                                  <p:stCondLst>
                                    <p:cond delay="0"/>
                                  </p:stCondLst>
                                  <p:childTnLst>
                                    <p:set>
                                      <p:cBhvr>
                                        <p:cTn id="269" dur="1" fill="hold">
                                          <p:stCondLst>
                                            <p:cond delay="0"/>
                                          </p:stCondLst>
                                        </p:cTn>
                                        <p:tgtEl>
                                          <p:spTgt spid="580"/>
                                        </p:tgtEl>
                                        <p:attrNameLst>
                                          <p:attrName>style.visibility</p:attrName>
                                        </p:attrNameLst>
                                      </p:cBhvr>
                                      <p:to>
                                        <p:strVal val="visible"/>
                                      </p:to>
                                    </p:set>
                                    <p:animEffect transition="in" filter="fade">
                                      <p:cBhvr>
                                        <p:cTn id="270" dur="1000"/>
                                        <p:tgtEl>
                                          <p:spTgt spid="580"/>
                                        </p:tgtEl>
                                      </p:cBhvr>
                                    </p:animEffect>
                                  </p:childTnLst>
                                </p:cTn>
                              </p:par>
                              <p:par>
                                <p:cTn id="271" presetID="10" presetClass="entr" presetSubtype="0" fill="hold" nodeType="withEffect">
                                  <p:stCondLst>
                                    <p:cond delay="0"/>
                                  </p:stCondLst>
                                  <p:childTnLst>
                                    <p:set>
                                      <p:cBhvr>
                                        <p:cTn id="272" dur="1" fill="hold">
                                          <p:stCondLst>
                                            <p:cond delay="0"/>
                                          </p:stCondLst>
                                        </p:cTn>
                                        <p:tgtEl>
                                          <p:spTgt spid="581"/>
                                        </p:tgtEl>
                                        <p:attrNameLst>
                                          <p:attrName>style.visibility</p:attrName>
                                        </p:attrNameLst>
                                      </p:cBhvr>
                                      <p:to>
                                        <p:strVal val="visible"/>
                                      </p:to>
                                    </p:set>
                                    <p:animEffect transition="in" filter="fade">
                                      <p:cBhvr>
                                        <p:cTn id="273" dur="1000"/>
                                        <p:tgtEl>
                                          <p:spTgt spid="581"/>
                                        </p:tgtEl>
                                      </p:cBhvr>
                                    </p:animEffect>
                                  </p:childTnLst>
                                </p:cTn>
                              </p:par>
                              <p:par>
                                <p:cTn id="274" presetID="10" presetClass="entr" presetSubtype="0" fill="hold" nodeType="withEffect">
                                  <p:stCondLst>
                                    <p:cond delay="0"/>
                                  </p:stCondLst>
                                  <p:childTnLst>
                                    <p:set>
                                      <p:cBhvr>
                                        <p:cTn id="275" dur="1" fill="hold">
                                          <p:stCondLst>
                                            <p:cond delay="0"/>
                                          </p:stCondLst>
                                        </p:cTn>
                                        <p:tgtEl>
                                          <p:spTgt spid="582"/>
                                        </p:tgtEl>
                                        <p:attrNameLst>
                                          <p:attrName>style.visibility</p:attrName>
                                        </p:attrNameLst>
                                      </p:cBhvr>
                                      <p:to>
                                        <p:strVal val="visible"/>
                                      </p:to>
                                    </p:set>
                                    <p:animEffect transition="in" filter="fade">
                                      <p:cBhvr>
                                        <p:cTn id="276" dur="1000"/>
                                        <p:tgtEl>
                                          <p:spTgt spid="582"/>
                                        </p:tgtEl>
                                      </p:cBhvr>
                                    </p:animEffect>
                                  </p:childTnLst>
                                </p:cTn>
                              </p:par>
                              <p:par>
                                <p:cTn id="277" presetID="10" presetClass="entr" presetSubtype="0" fill="hold" nodeType="withEffect">
                                  <p:stCondLst>
                                    <p:cond delay="0"/>
                                  </p:stCondLst>
                                  <p:childTnLst>
                                    <p:set>
                                      <p:cBhvr>
                                        <p:cTn id="278" dur="1" fill="hold">
                                          <p:stCondLst>
                                            <p:cond delay="0"/>
                                          </p:stCondLst>
                                        </p:cTn>
                                        <p:tgtEl>
                                          <p:spTgt spid="583"/>
                                        </p:tgtEl>
                                        <p:attrNameLst>
                                          <p:attrName>style.visibility</p:attrName>
                                        </p:attrNameLst>
                                      </p:cBhvr>
                                      <p:to>
                                        <p:strVal val="visible"/>
                                      </p:to>
                                    </p:set>
                                    <p:animEffect transition="in" filter="fade">
                                      <p:cBhvr>
                                        <p:cTn id="279" dur="1000"/>
                                        <p:tgtEl>
                                          <p:spTgt spid="583"/>
                                        </p:tgtEl>
                                      </p:cBhvr>
                                    </p:animEffect>
                                  </p:childTnLst>
                                </p:cTn>
                              </p:par>
                              <p:par>
                                <p:cTn id="280" presetID="10" presetClass="entr" presetSubtype="0" fill="hold" nodeType="withEffect">
                                  <p:stCondLst>
                                    <p:cond delay="0"/>
                                  </p:stCondLst>
                                  <p:childTnLst>
                                    <p:set>
                                      <p:cBhvr>
                                        <p:cTn id="281" dur="1" fill="hold">
                                          <p:stCondLst>
                                            <p:cond delay="0"/>
                                          </p:stCondLst>
                                        </p:cTn>
                                        <p:tgtEl>
                                          <p:spTgt spid="584"/>
                                        </p:tgtEl>
                                        <p:attrNameLst>
                                          <p:attrName>style.visibility</p:attrName>
                                        </p:attrNameLst>
                                      </p:cBhvr>
                                      <p:to>
                                        <p:strVal val="visible"/>
                                      </p:to>
                                    </p:set>
                                    <p:animEffect transition="in" filter="fade">
                                      <p:cBhvr>
                                        <p:cTn id="282" dur="1000"/>
                                        <p:tgtEl>
                                          <p:spTgt spid="584"/>
                                        </p:tgtEl>
                                      </p:cBhvr>
                                    </p:animEffect>
                                  </p:childTnLst>
                                </p:cTn>
                              </p:par>
                              <p:par>
                                <p:cTn id="283" presetID="10" presetClass="entr" presetSubtype="0" fill="hold" nodeType="withEffect">
                                  <p:stCondLst>
                                    <p:cond delay="0"/>
                                  </p:stCondLst>
                                  <p:childTnLst>
                                    <p:set>
                                      <p:cBhvr>
                                        <p:cTn id="284" dur="1" fill="hold">
                                          <p:stCondLst>
                                            <p:cond delay="0"/>
                                          </p:stCondLst>
                                        </p:cTn>
                                        <p:tgtEl>
                                          <p:spTgt spid="585"/>
                                        </p:tgtEl>
                                        <p:attrNameLst>
                                          <p:attrName>style.visibility</p:attrName>
                                        </p:attrNameLst>
                                      </p:cBhvr>
                                      <p:to>
                                        <p:strVal val="visible"/>
                                      </p:to>
                                    </p:set>
                                    <p:animEffect transition="in" filter="fade">
                                      <p:cBhvr>
                                        <p:cTn id="285" dur="1000"/>
                                        <p:tgtEl>
                                          <p:spTgt spid="585"/>
                                        </p:tgtEl>
                                      </p:cBhvr>
                                    </p:animEffect>
                                  </p:childTnLst>
                                </p:cTn>
                              </p:par>
                              <p:par>
                                <p:cTn id="286" presetID="10" presetClass="entr" presetSubtype="0" fill="hold" nodeType="withEffect">
                                  <p:stCondLst>
                                    <p:cond delay="0"/>
                                  </p:stCondLst>
                                  <p:childTnLst>
                                    <p:set>
                                      <p:cBhvr>
                                        <p:cTn id="287" dur="1" fill="hold">
                                          <p:stCondLst>
                                            <p:cond delay="0"/>
                                          </p:stCondLst>
                                        </p:cTn>
                                        <p:tgtEl>
                                          <p:spTgt spid="586"/>
                                        </p:tgtEl>
                                        <p:attrNameLst>
                                          <p:attrName>style.visibility</p:attrName>
                                        </p:attrNameLst>
                                      </p:cBhvr>
                                      <p:to>
                                        <p:strVal val="visible"/>
                                      </p:to>
                                    </p:set>
                                    <p:animEffect transition="in" filter="fade">
                                      <p:cBhvr>
                                        <p:cTn id="288" dur="1000"/>
                                        <p:tgtEl>
                                          <p:spTgt spid="586"/>
                                        </p:tgtEl>
                                      </p:cBhvr>
                                    </p:animEffect>
                                  </p:childTnLst>
                                </p:cTn>
                              </p:par>
                              <p:par>
                                <p:cTn id="289" presetID="10" presetClass="entr" presetSubtype="0" fill="hold" nodeType="withEffect">
                                  <p:stCondLst>
                                    <p:cond delay="0"/>
                                  </p:stCondLst>
                                  <p:childTnLst>
                                    <p:set>
                                      <p:cBhvr>
                                        <p:cTn id="290" dur="1" fill="hold">
                                          <p:stCondLst>
                                            <p:cond delay="0"/>
                                          </p:stCondLst>
                                        </p:cTn>
                                        <p:tgtEl>
                                          <p:spTgt spid="587"/>
                                        </p:tgtEl>
                                        <p:attrNameLst>
                                          <p:attrName>style.visibility</p:attrName>
                                        </p:attrNameLst>
                                      </p:cBhvr>
                                      <p:to>
                                        <p:strVal val="visible"/>
                                      </p:to>
                                    </p:set>
                                    <p:animEffect transition="in" filter="fade">
                                      <p:cBhvr>
                                        <p:cTn id="291" dur="1000"/>
                                        <p:tgtEl>
                                          <p:spTgt spid="587"/>
                                        </p:tgtEl>
                                      </p:cBhvr>
                                    </p:animEffect>
                                  </p:childTnLst>
                                </p:cTn>
                              </p:par>
                              <p:par>
                                <p:cTn id="292" presetID="10" presetClass="entr" presetSubtype="0" fill="hold" nodeType="withEffect">
                                  <p:stCondLst>
                                    <p:cond delay="0"/>
                                  </p:stCondLst>
                                  <p:childTnLst>
                                    <p:set>
                                      <p:cBhvr>
                                        <p:cTn id="293" dur="1" fill="hold">
                                          <p:stCondLst>
                                            <p:cond delay="0"/>
                                          </p:stCondLst>
                                        </p:cTn>
                                        <p:tgtEl>
                                          <p:spTgt spid="588"/>
                                        </p:tgtEl>
                                        <p:attrNameLst>
                                          <p:attrName>style.visibility</p:attrName>
                                        </p:attrNameLst>
                                      </p:cBhvr>
                                      <p:to>
                                        <p:strVal val="visible"/>
                                      </p:to>
                                    </p:set>
                                    <p:animEffect transition="in" filter="fade">
                                      <p:cBhvr>
                                        <p:cTn id="294" dur="1000"/>
                                        <p:tgtEl>
                                          <p:spTgt spid="588"/>
                                        </p:tgtEl>
                                      </p:cBhvr>
                                    </p:animEffect>
                                  </p:childTnLst>
                                </p:cTn>
                              </p:par>
                              <p:par>
                                <p:cTn id="295" presetID="10" presetClass="entr" presetSubtype="0" fill="hold" nodeType="withEffect">
                                  <p:stCondLst>
                                    <p:cond delay="0"/>
                                  </p:stCondLst>
                                  <p:childTnLst>
                                    <p:set>
                                      <p:cBhvr>
                                        <p:cTn id="296" dur="1" fill="hold">
                                          <p:stCondLst>
                                            <p:cond delay="0"/>
                                          </p:stCondLst>
                                        </p:cTn>
                                        <p:tgtEl>
                                          <p:spTgt spid="589"/>
                                        </p:tgtEl>
                                        <p:attrNameLst>
                                          <p:attrName>style.visibility</p:attrName>
                                        </p:attrNameLst>
                                      </p:cBhvr>
                                      <p:to>
                                        <p:strVal val="visible"/>
                                      </p:to>
                                    </p:set>
                                    <p:animEffect transition="in" filter="fade">
                                      <p:cBhvr>
                                        <p:cTn id="297" dur="1000"/>
                                        <p:tgtEl>
                                          <p:spTgt spid="589"/>
                                        </p:tgtEl>
                                      </p:cBhvr>
                                    </p:animEffect>
                                  </p:childTnLst>
                                </p:cTn>
                              </p:par>
                              <p:par>
                                <p:cTn id="298" presetID="10" presetClass="entr" presetSubtype="0" fill="hold" nodeType="withEffect">
                                  <p:stCondLst>
                                    <p:cond delay="0"/>
                                  </p:stCondLst>
                                  <p:childTnLst>
                                    <p:set>
                                      <p:cBhvr>
                                        <p:cTn id="299" dur="1" fill="hold">
                                          <p:stCondLst>
                                            <p:cond delay="0"/>
                                          </p:stCondLst>
                                        </p:cTn>
                                        <p:tgtEl>
                                          <p:spTgt spid="590"/>
                                        </p:tgtEl>
                                        <p:attrNameLst>
                                          <p:attrName>style.visibility</p:attrName>
                                        </p:attrNameLst>
                                      </p:cBhvr>
                                      <p:to>
                                        <p:strVal val="visible"/>
                                      </p:to>
                                    </p:set>
                                    <p:animEffect transition="in" filter="fade">
                                      <p:cBhvr>
                                        <p:cTn id="300" dur="1000"/>
                                        <p:tgtEl>
                                          <p:spTgt spid="590"/>
                                        </p:tgtEl>
                                      </p:cBhvr>
                                    </p:animEffect>
                                  </p:childTnLst>
                                </p:cTn>
                              </p:par>
                              <p:par>
                                <p:cTn id="301" presetID="10" presetClass="entr" presetSubtype="0" fill="hold" nodeType="withEffect">
                                  <p:stCondLst>
                                    <p:cond delay="0"/>
                                  </p:stCondLst>
                                  <p:childTnLst>
                                    <p:set>
                                      <p:cBhvr>
                                        <p:cTn id="302" dur="1" fill="hold">
                                          <p:stCondLst>
                                            <p:cond delay="0"/>
                                          </p:stCondLst>
                                        </p:cTn>
                                        <p:tgtEl>
                                          <p:spTgt spid="591"/>
                                        </p:tgtEl>
                                        <p:attrNameLst>
                                          <p:attrName>style.visibility</p:attrName>
                                        </p:attrNameLst>
                                      </p:cBhvr>
                                      <p:to>
                                        <p:strVal val="visible"/>
                                      </p:to>
                                    </p:set>
                                    <p:animEffect transition="in" filter="fade">
                                      <p:cBhvr>
                                        <p:cTn id="303" dur="1000"/>
                                        <p:tgtEl>
                                          <p:spTgt spid="591"/>
                                        </p:tgtEl>
                                      </p:cBhvr>
                                    </p:animEffect>
                                  </p:childTnLst>
                                </p:cTn>
                              </p:par>
                              <p:par>
                                <p:cTn id="304" presetID="10" presetClass="entr" presetSubtype="0" fill="hold" nodeType="withEffect">
                                  <p:stCondLst>
                                    <p:cond delay="0"/>
                                  </p:stCondLst>
                                  <p:childTnLst>
                                    <p:set>
                                      <p:cBhvr>
                                        <p:cTn id="305" dur="1" fill="hold">
                                          <p:stCondLst>
                                            <p:cond delay="0"/>
                                          </p:stCondLst>
                                        </p:cTn>
                                        <p:tgtEl>
                                          <p:spTgt spid="592"/>
                                        </p:tgtEl>
                                        <p:attrNameLst>
                                          <p:attrName>style.visibility</p:attrName>
                                        </p:attrNameLst>
                                      </p:cBhvr>
                                      <p:to>
                                        <p:strVal val="visible"/>
                                      </p:to>
                                    </p:set>
                                    <p:animEffect transition="in" filter="fade">
                                      <p:cBhvr>
                                        <p:cTn id="306" dur="1000"/>
                                        <p:tgtEl>
                                          <p:spTgt spid="592"/>
                                        </p:tgtEl>
                                      </p:cBhvr>
                                    </p:animEffect>
                                  </p:childTnLst>
                                </p:cTn>
                              </p:par>
                              <p:par>
                                <p:cTn id="307" presetID="10" presetClass="entr" presetSubtype="0" fill="hold" nodeType="withEffect">
                                  <p:stCondLst>
                                    <p:cond delay="0"/>
                                  </p:stCondLst>
                                  <p:childTnLst>
                                    <p:set>
                                      <p:cBhvr>
                                        <p:cTn id="308" dur="1" fill="hold">
                                          <p:stCondLst>
                                            <p:cond delay="0"/>
                                          </p:stCondLst>
                                        </p:cTn>
                                        <p:tgtEl>
                                          <p:spTgt spid="593"/>
                                        </p:tgtEl>
                                        <p:attrNameLst>
                                          <p:attrName>style.visibility</p:attrName>
                                        </p:attrNameLst>
                                      </p:cBhvr>
                                      <p:to>
                                        <p:strVal val="visible"/>
                                      </p:to>
                                    </p:set>
                                    <p:animEffect transition="in" filter="fade">
                                      <p:cBhvr>
                                        <p:cTn id="309" dur="1000"/>
                                        <p:tgtEl>
                                          <p:spTgt spid="593"/>
                                        </p:tgtEl>
                                      </p:cBhvr>
                                    </p:animEffect>
                                  </p:childTnLst>
                                </p:cTn>
                              </p:par>
                              <p:par>
                                <p:cTn id="310" presetID="10" presetClass="entr" presetSubtype="0" fill="hold" nodeType="withEffect">
                                  <p:stCondLst>
                                    <p:cond delay="0"/>
                                  </p:stCondLst>
                                  <p:childTnLst>
                                    <p:set>
                                      <p:cBhvr>
                                        <p:cTn id="311" dur="1" fill="hold">
                                          <p:stCondLst>
                                            <p:cond delay="0"/>
                                          </p:stCondLst>
                                        </p:cTn>
                                        <p:tgtEl>
                                          <p:spTgt spid="594"/>
                                        </p:tgtEl>
                                        <p:attrNameLst>
                                          <p:attrName>style.visibility</p:attrName>
                                        </p:attrNameLst>
                                      </p:cBhvr>
                                      <p:to>
                                        <p:strVal val="visible"/>
                                      </p:to>
                                    </p:set>
                                    <p:animEffect transition="in" filter="fade">
                                      <p:cBhvr>
                                        <p:cTn id="312" dur="1000"/>
                                        <p:tgtEl>
                                          <p:spTgt spid="594"/>
                                        </p:tgtEl>
                                      </p:cBhvr>
                                    </p:animEffect>
                                  </p:childTnLst>
                                </p:cTn>
                              </p:par>
                              <p:par>
                                <p:cTn id="313" presetID="10" presetClass="entr" presetSubtype="0" fill="hold" nodeType="withEffect">
                                  <p:stCondLst>
                                    <p:cond delay="0"/>
                                  </p:stCondLst>
                                  <p:childTnLst>
                                    <p:set>
                                      <p:cBhvr>
                                        <p:cTn id="314" dur="1" fill="hold">
                                          <p:stCondLst>
                                            <p:cond delay="0"/>
                                          </p:stCondLst>
                                        </p:cTn>
                                        <p:tgtEl>
                                          <p:spTgt spid="595"/>
                                        </p:tgtEl>
                                        <p:attrNameLst>
                                          <p:attrName>style.visibility</p:attrName>
                                        </p:attrNameLst>
                                      </p:cBhvr>
                                      <p:to>
                                        <p:strVal val="visible"/>
                                      </p:to>
                                    </p:set>
                                    <p:animEffect transition="in" filter="fade">
                                      <p:cBhvr>
                                        <p:cTn id="315" dur="1000"/>
                                        <p:tgtEl>
                                          <p:spTgt spid="595"/>
                                        </p:tgtEl>
                                      </p:cBhvr>
                                    </p:animEffect>
                                  </p:childTnLst>
                                </p:cTn>
                              </p:par>
                              <p:par>
                                <p:cTn id="316" presetID="10" presetClass="entr" presetSubtype="0" fill="hold" nodeType="withEffect">
                                  <p:stCondLst>
                                    <p:cond delay="0"/>
                                  </p:stCondLst>
                                  <p:childTnLst>
                                    <p:set>
                                      <p:cBhvr>
                                        <p:cTn id="317" dur="1" fill="hold">
                                          <p:stCondLst>
                                            <p:cond delay="0"/>
                                          </p:stCondLst>
                                        </p:cTn>
                                        <p:tgtEl>
                                          <p:spTgt spid="596"/>
                                        </p:tgtEl>
                                        <p:attrNameLst>
                                          <p:attrName>style.visibility</p:attrName>
                                        </p:attrNameLst>
                                      </p:cBhvr>
                                      <p:to>
                                        <p:strVal val="visible"/>
                                      </p:to>
                                    </p:set>
                                    <p:animEffect transition="in" filter="fade">
                                      <p:cBhvr>
                                        <p:cTn id="318" dur="1000"/>
                                        <p:tgtEl>
                                          <p:spTgt spid="596"/>
                                        </p:tgtEl>
                                      </p:cBhvr>
                                    </p:animEffect>
                                  </p:childTnLst>
                                </p:cTn>
                              </p:par>
                              <p:par>
                                <p:cTn id="319" presetID="10" presetClass="entr" presetSubtype="0" fill="hold" nodeType="withEffect">
                                  <p:stCondLst>
                                    <p:cond delay="0"/>
                                  </p:stCondLst>
                                  <p:childTnLst>
                                    <p:set>
                                      <p:cBhvr>
                                        <p:cTn id="320" dur="1" fill="hold">
                                          <p:stCondLst>
                                            <p:cond delay="0"/>
                                          </p:stCondLst>
                                        </p:cTn>
                                        <p:tgtEl>
                                          <p:spTgt spid="597"/>
                                        </p:tgtEl>
                                        <p:attrNameLst>
                                          <p:attrName>style.visibility</p:attrName>
                                        </p:attrNameLst>
                                      </p:cBhvr>
                                      <p:to>
                                        <p:strVal val="visible"/>
                                      </p:to>
                                    </p:set>
                                    <p:animEffect transition="in" filter="fade">
                                      <p:cBhvr>
                                        <p:cTn id="321" dur="1000"/>
                                        <p:tgtEl>
                                          <p:spTgt spid="597"/>
                                        </p:tgtEl>
                                      </p:cBhvr>
                                    </p:animEffect>
                                  </p:childTnLst>
                                </p:cTn>
                              </p:par>
                              <p:par>
                                <p:cTn id="322" presetID="10" presetClass="entr" presetSubtype="0" fill="hold" nodeType="withEffect">
                                  <p:stCondLst>
                                    <p:cond delay="0"/>
                                  </p:stCondLst>
                                  <p:childTnLst>
                                    <p:set>
                                      <p:cBhvr>
                                        <p:cTn id="323" dur="1" fill="hold">
                                          <p:stCondLst>
                                            <p:cond delay="0"/>
                                          </p:stCondLst>
                                        </p:cTn>
                                        <p:tgtEl>
                                          <p:spTgt spid="598"/>
                                        </p:tgtEl>
                                        <p:attrNameLst>
                                          <p:attrName>style.visibility</p:attrName>
                                        </p:attrNameLst>
                                      </p:cBhvr>
                                      <p:to>
                                        <p:strVal val="visible"/>
                                      </p:to>
                                    </p:set>
                                    <p:animEffect transition="in" filter="fade">
                                      <p:cBhvr>
                                        <p:cTn id="324" dur="1000"/>
                                        <p:tgtEl>
                                          <p:spTgt spid="598"/>
                                        </p:tgtEl>
                                      </p:cBhvr>
                                    </p:animEffect>
                                  </p:childTnLst>
                                </p:cTn>
                              </p:par>
                              <p:par>
                                <p:cTn id="325" presetID="10" presetClass="entr" presetSubtype="0" fill="hold" nodeType="withEffect">
                                  <p:stCondLst>
                                    <p:cond delay="0"/>
                                  </p:stCondLst>
                                  <p:childTnLst>
                                    <p:set>
                                      <p:cBhvr>
                                        <p:cTn id="326" dur="1" fill="hold">
                                          <p:stCondLst>
                                            <p:cond delay="0"/>
                                          </p:stCondLst>
                                        </p:cTn>
                                        <p:tgtEl>
                                          <p:spTgt spid="599"/>
                                        </p:tgtEl>
                                        <p:attrNameLst>
                                          <p:attrName>style.visibility</p:attrName>
                                        </p:attrNameLst>
                                      </p:cBhvr>
                                      <p:to>
                                        <p:strVal val="visible"/>
                                      </p:to>
                                    </p:set>
                                    <p:animEffect transition="in" filter="fade">
                                      <p:cBhvr>
                                        <p:cTn id="327" dur="1000"/>
                                        <p:tgtEl>
                                          <p:spTgt spid="599"/>
                                        </p:tgtEl>
                                      </p:cBhvr>
                                    </p:animEffect>
                                  </p:childTnLst>
                                </p:cTn>
                              </p:par>
                              <p:par>
                                <p:cTn id="328" presetID="10" presetClass="entr" presetSubtype="0" fill="hold" nodeType="withEffect">
                                  <p:stCondLst>
                                    <p:cond delay="0"/>
                                  </p:stCondLst>
                                  <p:childTnLst>
                                    <p:set>
                                      <p:cBhvr>
                                        <p:cTn id="329" dur="1" fill="hold">
                                          <p:stCondLst>
                                            <p:cond delay="0"/>
                                          </p:stCondLst>
                                        </p:cTn>
                                        <p:tgtEl>
                                          <p:spTgt spid="600"/>
                                        </p:tgtEl>
                                        <p:attrNameLst>
                                          <p:attrName>style.visibility</p:attrName>
                                        </p:attrNameLst>
                                      </p:cBhvr>
                                      <p:to>
                                        <p:strVal val="visible"/>
                                      </p:to>
                                    </p:set>
                                    <p:animEffect transition="in" filter="fade">
                                      <p:cBhvr>
                                        <p:cTn id="330" dur="1000"/>
                                        <p:tgtEl>
                                          <p:spTgt spid="600"/>
                                        </p:tgtEl>
                                      </p:cBhvr>
                                    </p:animEffect>
                                  </p:childTnLst>
                                </p:cTn>
                              </p:par>
                              <p:par>
                                <p:cTn id="331" presetID="10" presetClass="entr" presetSubtype="0" fill="hold" nodeType="withEffect">
                                  <p:stCondLst>
                                    <p:cond delay="0"/>
                                  </p:stCondLst>
                                  <p:childTnLst>
                                    <p:set>
                                      <p:cBhvr>
                                        <p:cTn id="332" dur="1" fill="hold">
                                          <p:stCondLst>
                                            <p:cond delay="0"/>
                                          </p:stCondLst>
                                        </p:cTn>
                                        <p:tgtEl>
                                          <p:spTgt spid="601"/>
                                        </p:tgtEl>
                                        <p:attrNameLst>
                                          <p:attrName>style.visibility</p:attrName>
                                        </p:attrNameLst>
                                      </p:cBhvr>
                                      <p:to>
                                        <p:strVal val="visible"/>
                                      </p:to>
                                    </p:set>
                                    <p:animEffect transition="in" filter="fade">
                                      <p:cBhvr>
                                        <p:cTn id="333" dur="1000"/>
                                        <p:tgtEl>
                                          <p:spTgt spid="601"/>
                                        </p:tgtEl>
                                      </p:cBhvr>
                                    </p:animEffect>
                                  </p:childTnLst>
                                </p:cTn>
                              </p:par>
                              <p:par>
                                <p:cTn id="334" presetID="10" presetClass="entr" presetSubtype="0" fill="hold" nodeType="withEffect">
                                  <p:stCondLst>
                                    <p:cond delay="0"/>
                                  </p:stCondLst>
                                  <p:childTnLst>
                                    <p:set>
                                      <p:cBhvr>
                                        <p:cTn id="335" dur="1" fill="hold">
                                          <p:stCondLst>
                                            <p:cond delay="0"/>
                                          </p:stCondLst>
                                        </p:cTn>
                                        <p:tgtEl>
                                          <p:spTgt spid="602"/>
                                        </p:tgtEl>
                                        <p:attrNameLst>
                                          <p:attrName>style.visibility</p:attrName>
                                        </p:attrNameLst>
                                      </p:cBhvr>
                                      <p:to>
                                        <p:strVal val="visible"/>
                                      </p:to>
                                    </p:set>
                                    <p:animEffect transition="in" filter="fade">
                                      <p:cBhvr>
                                        <p:cTn id="336" dur="1000"/>
                                        <p:tgtEl>
                                          <p:spTgt spid="602"/>
                                        </p:tgtEl>
                                      </p:cBhvr>
                                    </p:animEffect>
                                  </p:childTnLst>
                                </p:cTn>
                              </p:par>
                              <p:par>
                                <p:cTn id="337" presetID="10" presetClass="entr" presetSubtype="0" fill="hold" nodeType="withEffect">
                                  <p:stCondLst>
                                    <p:cond delay="0"/>
                                  </p:stCondLst>
                                  <p:childTnLst>
                                    <p:set>
                                      <p:cBhvr>
                                        <p:cTn id="338" dur="1" fill="hold">
                                          <p:stCondLst>
                                            <p:cond delay="0"/>
                                          </p:stCondLst>
                                        </p:cTn>
                                        <p:tgtEl>
                                          <p:spTgt spid="603"/>
                                        </p:tgtEl>
                                        <p:attrNameLst>
                                          <p:attrName>style.visibility</p:attrName>
                                        </p:attrNameLst>
                                      </p:cBhvr>
                                      <p:to>
                                        <p:strVal val="visible"/>
                                      </p:to>
                                    </p:set>
                                    <p:animEffect transition="in" filter="fade">
                                      <p:cBhvr>
                                        <p:cTn id="339" dur="1000"/>
                                        <p:tgtEl>
                                          <p:spTgt spid="603"/>
                                        </p:tgtEl>
                                      </p:cBhvr>
                                    </p:animEffect>
                                  </p:childTnLst>
                                </p:cTn>
                              </p:par>
                              <p:par>
                                <p:cTn id="340" presetID="10" presetClass="entr" presetSubtype="0" fill="hold" nodeType="withEffect">
                                  <p:stCondLst>
                                    <p:cond delay="0"/>
                                  </p:stCondLst>
                                  <p:childTnLst>
                                    <p:set>
                                      <p:cBhvr>
                                        <p:cTn id="341" dur="1" fill="hold">
                                          <p:stCondLst>
                                            <p:cond delay="0"/>
                                          </p:stCondLst>
                                        </p:cTn>
                                        <p:tgtEl>
                                          <p:spTgt spid="604"/>
                                        </p:tgtEl>
                                        <p:attrNameLst>
                                          <p:attrName>style.visibility</p:attrName>
                                        </p:attrNameLst>
                                      </p:cBhvr>
                                      <p:to>
                                        <p:strVal val="visible"/>
                                      </p:to>
                                    </p:set>
                                    <p:animEffect transition="in" filter="fade">
                                      <p:cBhvr>
                                        <p:cTn id="342" dur="1000"/>
                                        <p:tgtEl>
                                          <p:spTgt spid="604"/>
                                        </p:tgtEl>
                                      </p:cBhvr>
                                    </p:animEffect>
                                  </p:childTnLst>
                                </p:cTn>
                              </p:par>
                              <p:par>
                                <p:cTn id="343" presetID="10" presetClass="entr" presetSubtype="0" fill="hold" nodeType="withEffect">
                                  <p:stCondLst>
                                    <p:cond delay="0"/>
                                  </p:stCondLst>
                                  <p:childTnLst>
                                    <p:set>
                                      <p:cBhvr>
                                        <p:cTn id="344" dur="1" fill="hold">
                                          <p:stCondLst>
                                            <p:cond delay="0"/>
                                          </p:stCondLst>
                                        </p:cTn>
                                        <p:tgtEl>
                                          <p:spTgt spid="605"/>
                                        </p:tgtEl>
                                        <p:attrNameLst>
                                          <p:attrName>style.visibility</p:attrName>
                                        </p:attrNameLst>
                                      </p:cBhvr>
                                      <p:to>
                                        <p:strVal val="visible"/>
                                      </p:to>
                                    </p:set>
                                    <p:animEffect transition="in" filter="fade">
                                      <p:cBhvr>
                                        <p:cTn id="345" dur="1000"/>
                                        <p:tgtEl>
                                          <p:spTgt spid="605"/>
                                        </p:tgtEl>
                                      </p:cBhvr>
                                    </p:animEffect>
                                  </p:childTnLst>
                                </p:cTn>
                              </p:par>
                              <p:par>
                                <p:cTn id="346" presetID="10" presetClass="entr" presetSubtype="0" fill="hold" nodeType="withEffect">
                                  <p:stCondLst>
                                    <p:cond delay="0"/>
                                  </p:stCondLst>
                                  <p:childTnLst>
                                    <p:set>
                                      <p:cBhvr>
                                        <p:cTn id="347" dur="1" fill="hold">
                                          <p:stCondLst>
                                            <p:cond delay="0"/>
                                          </p:stCondLst>
                                        </p:cTn>
                                        <p:tgtEl>
                                          <p:spTgt spid="606"/>
                                        </p:tgtEl>
                                        <p:attrNameLst>
                                          <p:attrName>style.visibility</p:attrName>
                                        </p:attrNameLst>
                                      </p:cBhvr>
                                      <p:to>
                                        <p:strVal val="visible"/>
                                      </p:to>
                                    </p:set>
                                    <p:animEffect transition="in" filter="fade">
                                      <p:cBhvr>
                                        <p:cTn id="348" dur="1000"/>
                                        <p:tgtEl>
                                          <p:spTgt spid="606"/>
                                        </p:tgtEl>
                                      </p:cBhvr>
                                    </p:animEffect>
                                  </p:childTnLst>
                                </p:cTn>
                              </p:par>
                              <p:par>
                                <p:cTn id="349" presetID="10" presetClass="entr" presetSubtype="0" fill="hold" nodeType="withEffect">
                                  <p:stCondLst>
                                    <p:cond delay="0"/>
                                  </p:stCondLst>
                                  <p:childTnLst>
                                    <p:set>
                                      <p:cBhvr>
                                        <p:cTn id="350" dur="1" fill="hold">
                                          <p:stCondLst>
                                            <p:cond delay="0"/>
                                          </p:stCondLst>
                                        </p:cTn>
                                        <p:tgtEl>
                                          <p:spTgt spid="607"/>
                                        </p:tgtEl>
                                        <p:attrNameLst>
                                          <p:attrName>style.visibility</p:attrName>
                                        </p:attrNameLst>
                                      </p:cBhvr>
                                      <p:to>
                                        <p:strVal val="visible"/>
                                      </p:to>
                                    </p:set>
                                    <p:animEffect transition="in" filter="fade">
                                      <p:cBhvr>
                                        <p:cTn id="351" dur="1000"/>
                                        <p:tgtEl>
                                          <p:spTgt spid="607"/>
                                        </p:tgtEl>
                                      </p:cBhvr>
                                    </p:animEffect>
                                  </p:childTnLst>
                                </p:cTn>
                              </p:par>
                              <p:par>
                                <p:cTn id="352" presetID="10" presetClass="entr" presetSubtype="0" fill="hold" nodeType="withEffect">
                                  <p:stCondLst>
                                    <p:cond delay="0"/>
                                  </p:stCondLst>
                                  <p:childTnLst>
                                    <p:set>
                                      <p:cBhvr>
                                        <p:cTn id="353" dur="1" fill="hold">
                                          <p:stCondLst>
                                            <p:cond delay="0"/>
                                          </p:stCondLst>
                                        </p:cTn>
                                        <p:tgtEl>
                                          <p:spTgt spid="608"/>
                                        </p:tgtEl>
                                        <p:attrNameLst>
                                          <p:attrName>style.visibility</p:attrName>
                                        </p:attrNameLst>
                                      </p:cBhvr>
                                      <p:to>
                                        <p:strVal val="visible"/>
                                      </p:to>
                                    </p:set>
                                    <p:animEffect transition="in" filter="fade">
                                      <p:cBhvr>
                                        <p:cTn id="354" dur="1000"/>
                                        <p:tgtEl>
                                          <p:spTgt spid="608"/>
                                        </p:tgtEl>
                                      </p:cBhvr>
                                    </p:animEffect>
                                  </p:childTnLst>
                                </p:cTn>
                              </p:par>
                              <p:par>
                                <p:cTn id="355" presetID="10" presetClass="entr" presetSubtype="0" fill="hold" nodeType="withEffect">
                                  <p:stCondLst>
                                    <p:cond delay="0"/>
                                  </p:stCondLst>
                                  <p:childTnLst>
                                    <p:set>
                                      <p:cBhvr>
                                        <p:cTn id="356" dur="1" fill="hold">
                                          <p:stCondLst>
                                            <p:cond delay="0"/>
                                          </p:stCondLst>
                                        </p:cTn>
                                        <p:tgtEl>
                                          <p:spTgt spid="609"/>
                                        </p:tgtEl>
                                        <p:attrNameLst>
                                          <p:attrName>style.visibility</p:attrName>
                                        </p:attrNameLst>
                                      </p:cBhvr>
                                      <p:to>
                                        <p:strVal val="visible"/>
                                      </p:to>
                                    </p:set>
                                    <p:animEffect transition="in" filter="fade">
                                      <p:cBhvr>
                                        <p:cTn id="357" dur="1000"/>
                                        <p:tgtEl>
                                          <p:spTgt spid="609"/>
                                        </p:tgtEl>
                                      </p:cBhvr>
                                    </p:animEffect>
                                  </p:childTnLst>
                                </p:cTn>
                              </p:par>
                              <p:par>
                                <p:cTn id="358" presetID="10" presetClass="entr" presetSubtype="0" fill="hold" nodeType="withEffect">
                                  <p:stCondLst>
                                    <p:cond delay="0"/>
                                  </p:stCondLst>
                                  <p:childTnLst>
                                    <p:set>
                                      <p:cBhvr>
                                        <p:cTn id="359" dur="1" fill="hold">
                                          <p:stCondLst>
                                            <p:cond delay="0"/>
                                          </p:stCondLst>
                                        </p:cTn>
                                        <p:tgtEl>
                                          <p:spTgt spid="610"/>
                                        </p:tgtEl>
                                        <p:attrNameLst>
                                          <p:attrName>style.visibility</p:attrName>
                                        </p:attrNameLst>
                                      </p:cBhvr>
                                      <p:to>
                                        <p:strVal val="visible"/>
                                      </p:to>
                                    </p:set>
                                    <p:animEffect transition="in" filter="fade">
                                      <p:cBhvr>
                                        <p:cTn id="360" dur="1000"/>
                                        <p:tgtEl>
                                          <p:spTgt spid="610"/>
                                        </p:tgtEl>
                                      </p:cBhvr>
                                    </p:animEffect>
                                  </p:childTnLst>
                                </p:cTn>
                              </p:par>
                              <p:par>
                                <p:cTn id="361" presetID="10" presetClass="entr" presetSubtype="0" fill="hold" nodeType="withEffect">
                                  <p:stCondLst>
                                    <p:cond delay="0"/>
                                  </p:stCondLst>
                                  <p:childTnLst>
                                    <p:set>
                                      <p:cBhvr>
                                        <p:cTn id="362" dur="1" fill="hold">
                                          <p:stCondLst>
                                            <p:cond delay="0"/>
                                          </p:stCondLst>
                                        </p:cTn>
                                        <p:tgtEl>
                                          <p:spTgt spid="611"/>
                                        </p:tgtEl>
                                        <p:attrNameLst>
                                          <p:attrName>style.visibility</p:attrName>
                                        </p:attrNameLst>
                                      </p:cBhvr>
                                      <p:to>
                                        <p:strVal val="visible"/>
                                      </p:to>
                                    </p:set>
                                    <p:animEffect transition="in" filter="fade">
                                      <p:cBhvr>
                                        <p:cTn id="363" dur="1000"/>
                                        <p:tgtEl>
                                          <p:spTgt spid="611"/>
                                        </p:tgtEl>
                                      </p:cBhvr>
                                    </p:animEffect>
                                  </p:childTnLst>
                                </p:cTn>
                              </p:par>
                              <p:par>
                                <p:cTn id="364" presetID="10" presetClass="entr" presetSubtype="0" fill="hold" nodeType="withEffect">
                                  <p:stCondLst>
                                    <p:cond delay="0"/>
                                  </p:stCondLst>
                                  <p:childTnLst>
                                    <p:set>
                                      <p:cBhvr>
                                        <p:cTn id="365" dur="1" fill="hold">
                                          <p:stCondLst>
                                            <p:cond delay="0"/>
                                          </p:stCondLst>
                                        </p:cTn>
                                        <p:tgtEl>
                                          <p:spTgt spid="612"/>
                                        </p:tgtEl>
                                        <p:attrNameLst>
                                          <p:attrName>style.visibility</p:attrName>
                                        </p:attrNameLst>
                                      </p:cBhvr>
                                      <p:to>
                                        <p:strVal val="visible"/>
                                      </p:to>
                                    </p:set>
                                    <p:animEffect transition="in" filter="fade">
                                      <p:cBhvr>
                                        <p:cTn id="366" dur="1000"/>
                                        <p:tgtEl>
                                          <p:spTgt spid="612"/>
                                        </p:tgtEl>
                                      </p:cBhvr>
                                    </p:animEffect>
                                  </p:childTnLst>
                                </p:cTn>
                              </p:par>
                              <p:par>
                                <p:cTn id="367" presetID="10" presetClass="entr" presetSubtype="0" fill="hold" nodeType="withEffect">
                                  <p:stCondLst>
                                    <p:cond delay="0"/>
                                  </p:stCondLst>
                                  <p:childTnLst>
                                    <p:set>
                                      <p:cBhvr>
                                        <p:cTn id="368" dur="1" fill="hold">
                                          <p:stCondLst>
                                            <p:cond delay="0"/>
                                          </p:stCondLst>
                                        </p:cTn>
                                        <p:tgtEl>
                                          <p:spTgt spid="613"/>
                                        </p:tgtEl>
                                        <p:attrNameLst>
                                          <p:attrName>style.visibility</p:attrName>
                                        </p:attrNameLst>
                                      </p:cBhvr>
                                      <p:to>
                                        <p:strVal val="visible"/>
                                      </p:to>
                                    </p:set>
                                    <p:animEffect transition="in" filter="fade">
                                      <p:cBhvr>
                                        <p:cTn id="369" dur="1000"/>
                                        <p:tgtEl>
                                          <p:spTgt spid="613"/>
                                        </p:tgtEl>
                                      </p:cBhvr>
                                    </p:animEffect>
                                  </p:childTnLst>
                                </p:cTn>
                              </p:par>
                              <p:par>
                                <p:cTn id="370" presetID="10" presetClass="entr" presetSubtype="0" fill="hold" nodeType="withEffect">
                                  <p:stCondLst>
                                    <p:cond delay="0"/>
                                  </p:stCondLst>
                                  <p:childTnLst>
                                    <p:set>
                                      <p:cBhvr>
                                        <p:cTn id="371" dur="1" fill="hold">
                                          <p:stCondLst>
                                            <p:cond delay="0"/>
                                          </p:stCondLst>
                                        </p:cTn>
                                        <p:tgtEl>
                                          <p:spTgt spid="614"/>
                                        </p:tgtEl>
                                        <p:attrNameLst>
                                          <p:attrName>style.visibility</p:attrName>
                                        </p:attrNameLst>
                                      </p:cBhvr>
                                      <p:to>
                                        <p:strVal val="visible"/>
                                      </p:to>
                                    </p:set>
                                    <p:animEffect transition="in" filter="fade">
                                      <p:cBhvr>
                                        <p:cTn id="372" dur="1000"/>
                                        <p:tgtEl>
                                          <p:spTgt spid="614"/>
                                        </p:tgtEl>
                                      </p:cBhvr>
                                    </p:animEffect>
                                  </p:childTnLst>
                                </p:cTn>
                              </p:par>
                              <p:par>
                                <p:cTn id="373" presetID="10" presetClass="entr" presetSubtype="0" fill="hold" nodeType="withEffect">
                                  <p:stCondLst>
                                    <p:cond delay="0"/>
                                  </p:stCondLst>
                                  <p:childTnLst>
                                    <p:set>
                                      <p:cBhvr>
                                        <p:cTn id="374" dur="1" fill="hold">
                                          <p:stCondLst>
                                            <p:cond delay="0"/>
                                          </p:stCondLst>
                                        </p:cTn>
                                        <p:tgtEl>
                                          <p:spTgt spid="615"/>
                                        </p:tgtEl>
                                        <p:attrNameLst>
                                          <p:attrName>style.visibility</p:attrName>
                                        </p:attrNameLst>
                                      </p:cBhvr>
                                      <p:to>
                                        <p:strVal val="visible"/>
                                      </p:to>
                                    </p:set>
                                    <p:animEffect transition="in" filter="fade">
                                      <p:cBhvr>
                                        <p:cTn id="375" dur="1000"/>
                                        <p:tgtEl>
                                          <p:spTgt spid="615"/>
                                        </p:tgtEl>
                                      </p:cBhvr>
                                    </p:animEffect>
                                  </p:childTnLst>
                                </p:cTn>
                              </p:par>
                              <p:par>
                                <p:cTn id="376" presetID="10" presetClass="entr" presetSubtype="0" fill="hold" nodeType="withEffect">
                                  <p:stCondLst>
                                    <p:cond delay="0"/>
                                  </p:stCondLst>
                                  <p:childTnLst>
                                    <p:set>
                                      <p:cBhvr>
                                        <p:cTn id="377" dur="1" fill="hold">
                                          <p:stCondLst>
                                            <p:cond delay="0"/>
                                          </p:stCondLst>
                                        </p:cTn>
                                        <p:tgtEl>
                                          <p:spTgt spid="616"/>
                                        </p:tgtEl>
                                        <p:attrNameLst>
                                          <p:attrName>style.visibility</p:attrName>
                                        </p:attrNameLst>
                                      </p:cBhvr>
                                      <p:to>
                                        <p:strVal val="visible"/>
                                      </p:to>
                                    </p:set>
                                    <p:animEffect transition="in" filter="fade">
                                      <p:cBhvr>
                                        <p:cTn id="378" dur="1000"/>
                                        <p:tgtEl>
                                          <p:spTgt spid="616"/>
                                        </p:tgtEl>
                                      </p:cBhvr>
                                    </p:animEffect>
                                  </p:childTnLst>
                                </p:cTn>
                              </p:par>
                              <p:par>
                                <p:cTn id="379" presetID="10" presetClass="entr" presetSubtype="0" fill="hold" nodeType="withEffect">
                                  <p:stCondLst>
                                    <p:cond delay="0"/>
                                  </p:stCondLst>
                                  <p:childTnLst>
                                    <p:set>
                                      <p:cBhvr>
                                        <p:cTn id="380" dur="1" fill="hold">
                                          <p:stCondLst>
                                            <p:cond delay="0"/>
                                          </p:stCondLst>
                                        </p:cTn>
                                        <p:tgtEl>
                                          <p:spTgt spid="617"/>
                                        </p:tgtEl>
                                        <p:attrNameLst>
                                          <p:attrName>style.visibility</p:attrName>
                                        </p:attrNameLst>
                                      </p:cBhvr>
                                      <p:to>
                                        <p:strVal val="visible"/>
                                      </p:to>
                                    </p:set>
                                    <p:animEffect transition="in" filter="fade">
                                      <p:cBhvr>
                                        <p:cTn id="381" dur="1000"/>
                                        <p:tgtEl>
                                          <p:spTgt spid="617"/>
                                        </p:tgtEl>
                                      </p:cBhvr>
                                    </p:animEffect>
                                  </p:childTnLst>
                                </p:cTn>
                              </p:par>
                              <p:par>
                                <p:cTn id="382" presetID="10" presetClass="entr" presetSubtype="0" fill="hold" nodeType="withEffect">
                                  <p:stCondLst>
                                    <p:cond delay="0"/>
                                  </p:stCondLst>
                                  <p:childTnLst>
                                    <p:set>
                                      <p:cBhvr>
                                        <p:cTn id="383" dur="1" fill="hold">
                                          <p:stCondLst>
                                            <p:cond delay="0"/>
                                          </p:stCondLst>
                                        </p:cTn>
                                        <p:tgtEl>
                                          <p:spTgt spid="618"/>
                                        </p:tgtEl>
                                        <p:attrNameLst>
                                          <p:attrName>style.visibility</p:attrName>
                                        </p:attrNameLst>
                                      </p:cBhvr>
                                      <p:to>
                                        <p:strVal val="visible"/>
                                      </p:to>
                                    </p:set>
                                    <p:animEffect transition="in" filter="fade">
                                      <p:cBhvr>
                                        <p:cTn id="384" dur="1000"/>
                                        <p:tgtEl>
                                          <p:spTgt spid="618"/>
                                        </p:tgtEl>
                                      </p:cBhvr>
                                    </p:animEffect>
                                  </p:childTnLst>
                                </p:cTn>
                              </p:par>
                              <p:par>
                                <p:cTn id="385" presetID="10" presetClass="entr" presetSubtype="0" fill="hold" nodeType="withEffect">
                                  <p:stCondLst>
                                    <p:cond delay="0"/>
                                  </p:stCondLst>
                                  <p:childTnLst>
                                    <p:set>
                                      <p:cBhvr>
                                        <p:cTn id="386" dur="1" fill="hold">
                                          <p:stCondLst>
                                            <p:cond delay="0"/>
                                          </p:stCondLst>
                                        </p:cTn>
                                        <p:tgtEl>
                                          <p:spTgt spid="619"/>
                                        </p:tgtEl>
                                        <p:attrNameLst>
                                          <p:attrName>style.visibility</p:attrName>
                                        </p:attrNameLst>
                                      </p:cBhvr>
                                      <p:to>
                                        <p:strVal val="visible"/>
                                      </p:to>
                                    </p:set>
                                    <p:animEffect transition="in" filter="fade">
                                      <p:cBhvr>
                                        <p:cTn id="387" dur="1000"/>
                                        <p:tgtEl>
                                          <p:spTgt spid="619"/>
                                        </p:tgtEl>
                                      </p:cBhvr>
                                    </p:animEffect>
                                  </p:childTnLst>
                                </p:cTn>
                              </p:par>
                              <p:par>
                                <p:cTn id="388" presetID="10" presetClass="entr" presetSubtype="0" fill="hold" nodeType="withEffect">
                                  <p:stCondLst>
                                    <p:cond delay="0"/>
                                  </p:stCondLst>
                                  <p:childTnLst>
                                    <p:set>
                                      <p:cBhvr>
                                        <p:cTn id="389" dur="1" fill="hold">
                                          <p:stCondLst>
                                            <p:cond delay="0"/>
                                          </p:stCondLst>
                                        </p:cTn>
                                        <p:tgtEl>
                                          <p:spTgt spid="620"/>
                                        </p:tgtEl>
                                        <p:attrNameLst>
                                          <p:attrName>style.visibility</p:attrName>
                                        </p:attrNameLst>
                                      </p:cBhvr>
                                      <p:to>
                                        <p:strVal val="visible"/>
                                      </p:to>
                                    </p:set>
                                    <p:animEffect transition="in" filter="fade">
                                      <p:cBhvr>
                                        <p:cTn id="390" dur="1000"/>
                                        <p:tgtEl>
                                          <p:spTgt spid="620"/>
                                        </p:tgtEl>
                                      </p:cBhvr>
                                    </p:animEffect>
                                  </p:childTnLst>
                                </p:cTn>
                              </p:par>
                              <p:par>
                                <p:cTn id="391" presetID="10" presetClass="entr" presetSubtype="0" fill="hold" nodeType="withEffect">
                                  <p:stCondLst>
                                    <p:cond delay="0"/>
                                  </p:stCondLst>
                                  <p:childTnLst>
                                    <p:set>
                                      <p:cBhvr>
                                        <p:cTn id="392" dur="1" fill="hold">
                                          <p:stCondLst>
                                            <p:cond delay="0"/>
                                          </p:stCondLst>
                                        </p:cTn>
                                        <p:tgtEl>
                                          <p:spTgt spid="621"/>
                                        </p:tgtEl>
                                        <p:attrNameLst>
                                          <p:attrName>style.visibility</p:attrName>
                                        </p:attrNameLst>
                                      </p:cBhvr>
                                      <p:to>
                                        <p:strVal val="visible"/>
                                      </p:to>
                                    </p:set>
                                    <p:animEffect transition="in" filter="fade">
                                      <p:cBhvr>
                                        <p:cTn id="393" dur="1000"/>
                                        <p:tgtEl>
                                          <p:spTgt spid="621"/>
                                        </p:tgtEl>
                                      </p:cBhvr>
                                    </p:animEffect>
                                  </p:childTnLst>
                                </p:cTn>
                              </p:par>
                              <p:par>
                                <p:cTn id="394" presetID="10" presetClass="entr" presetSubtype="0" fill="hold" nodeType="withEffect">
                                  <p:stCondLst>
                                    <p:cond delay="0"/>
                                  </p:stCondLst>
                                  <p:childTnLst>
                                    <p:set>
                                      <p:cBhvr>
                                        <p:cTn id="395" dur="1" fill="hold">
                                          <p:stCondLst>
                                            <p:cond delay="0"/>
                                          </p:stCondLst>
                                        </p:cTn>
                                        <p:tgtEl>
                                          <p:spTgt spid="622"/>
                                        </p:tgtEl>
                                        <p:attrNameLst>
                                          <p:attrName>style.visibility</p:attrName>
                                        </p:attrNameLst>
                                      </p:cBhvr>
                                      <p:to>
                                        <p:strVal val="visible"/>
                                      </p:to>
                                    </p:set>
                                    <p:animEffect transition="in" filter="fade">
                                      <p:cBhvr>
                                        <p:cTn id="396" dur="1000"/>
                                        <p:tgtEl>
                                          <p:spTgt spid="622"/>
                                        </p:tgtEl>
                                      </p:cBhvr>
                                    </p:animEffect>
                                  </p:childTnLst>
                                </p:cTn>
                              </p:par>
                              <p:par>
                                <p:cTn id="397" presetID="10" presetClass="entr" presetSubtype="0" fill="hold" nodeType="withEffect">
                                  <p:stCondLst>
                                    <p:cond delay="0"/>
                                  </p:stCondLst>
                                  <p:childTnLst>
                                    <p:set>
                                      <p:cBhvr>
                                        <p:cTn id="398" dur="1" fill="hold">
                                          <p:stCondLst>
                                            <p:cond delay="0"/>
                                          </p:stCondLst>
                                        </p:cTn>
                                        <p:tgtEl>
                                          <p:spTgt spid="623"/>
                                        </p:tgtEl>
                                        <p:attrNameLst>
                                          <p:attrName>style.visibility</p:attrName>
                                        </p:attrNameLst>
                                      </p:cBhvr>
                                      <p:to>
                                        <p:strVal val="visible"/>
                                      </p:to>
                                    </p:set>
                                    <p:animEffect transition="in" filter="fade">
                                      <p:cBhvr>
                                        <p:cTn id="399" dur="1000"/>
                                        <p:tgtEl>
                                          <p:spTgt spid="623"/>
                                        </p:tgtEl>
                                      </p:cBhvr>
                                    </p:animEffect>
                                  </p:childTnLst>
                                </p:cTn>
                              </p:par>
                              <p:par>
                                <p:cTn id="400" presetID="10" presetClass="entr" presetSubtype="0" fill="hold" nodeType="withEffect">
                                  <p:stCondLst>
                                    <p:cond delay="0"/>
                                  </p:stCondLst>
                                  <p:childTnLst>
                                    <p:set>
                                      <p:cBhvr>
                                        <p:cTn id="401" dur="1" fill="hold">
                                          <p:stCondLst>
                                            <p:cond delay="0"/>
                                          </p:stCondLst>
                                        </p:cTn>
                                        <p:tgtEl>
                                          <p:spTgt spid="624"/>
                                        </p:tgtEl>
                                        <p:attrNameLst>
                                          <p:attrName>style.visibility</p:attrName>
                                        </p:attrNameLst>
                                      </p:cBhvr>
                                      <p:to>
                                        <p:strVal val="visible"/>
                                      </p:to>
                                    </p:set>
                                    <p:animEffect transition="in" filter="fade">
                                      <p:cBhvr>
                                        <p:cTn id="402" dur="1000"/>
                                        <p:tgtEl>
                                          <p:spTgt spid="624"/>
                                        </p:tgtEl>
                                      </p:cBhvr>
                                    </p:animEffect>
                                  </p:childTnLst>
                                </p:cTn>
                              </p:par>
                              <p:par>
                                <p:cTn id="403" presetID="10" presetClass="entr" presetSubtype="0" fill="hold" nodeType="withEffect">
                                  <p:stCondLst>
                                    <p:cond delay="0"/>
                                  </p:stCondLst>
                                  <p:childTnLst>
                                    <p:set>
                                      <p:cBhvr>
                                        <p:cTn id="404" dur="1" fill="hold">
                                          <p:stCondLst>
                                            <p:cond delay="0"/>
                                          </p:stCondLst>
                                        </p:cTn>
                                        <p:tgtEl>
                                          <p:spTgt spid="625"/>
                                        </p:tgtEl>
                                        <p:attrNameLst>
                                          <p:attrName>style.visibility</p:attrName>
                                        </p:attrNameLst>
                                      </p:cBhvr>
                                      <p:to>
                                        <p:strVal val="visible"/>
                                      </p:to>
                                    </p:set>
                                    <p:animEffect transition="in" filter="fade">
                                      <p:cBhvr>
                                        <p:cTn id="405" dur="1000"/>
                                        <p:tgtEl>
                                          <p:spTgt spid="625"/>
                                        </p:tgtEl>
                                      </p:cBhvr>
                                    </p:animEffect>
                                  </p:childTnLst>
                                </p:cTn>
                              </p:par>
                              <p:par>
                                <p:cTn id="406" presetID="10" presetClass="entr" presetSubtype="0" fill="hold" nodeType="withEffect">
                                  <p:stCondLst>
                                    <p:cond delay="0"/>
                                  </p:stCondLst>
                                  <p:childTnLst>
                                    <p:set>
                                      <p:cBhvr>
                                        <p:cTn id="407" dur="1" fill="hold">
                                          <p:stCondLst>
                                            <p:cond delay="0"/>
                                          </p:stCondLst>
                                        </p:cTn>
                                        <p:tgtEl>
                                          <p:spTgt spid="626"/>
                                        </p:tgtEl>
                                        <p:attrNameLst>
                                          <p:attrName>style.visibility</p:attrName>
                                        </p:attrNameLst>
                                      </p:cBhvr>
                                      <p:to>
                                        <p:strVal val="visible"/>
                                      </p:to>
                                    </p:set>
                                    <p:animEffect transition="in" filter="fade">
                                      <p:cBhvr>
                                        <p:cTn id="408" dur="1000"/>
                                        <p:tgtEl>
                                          <p:spTgt spid="626"/>
                                        </p:tgtEl>
                                      </p:cBhvr>
                                    </p:animEffect>
                                  </p:childTnLst>
                                </p:cTn>
                              </p:par>
                              <p:par>
                                <p:cTn id="409" presetID="10" presetClass="entr" presetSubtype="0" fill="hold" nodeType="withEffect">
                                  <p:stCondLst>
                                    <p:cond delay="0"/>
                                  </p:stCondLst>
                                  <p:childTnLst>
                                    <p:set>
                                      <p:cBhvr>
                                        <p:cTn id="410" dur="1" fill="hold">
                                          <p:stCondLst>
                                            <p:cond delay="0"/>
                                          </p:stCondLst>
                                        </p:cTn>
                                        <p:tgtEl>
                                          <p:spTgt spid="627"/>
                                        </p:tgtEl>
                                        <p:attrNameLst>
                                          <p:attrName>style.visibility</p:attrName>
                                        </p:attrNameLst>
                                      </p:cBhvr>
                                      <p:to>
                                        <p:strVal val="visible"/>
                                      </p:to>
                                    </p:set>
                                    <p:animEffect transition="in" filter="fade">
                                      <p:cBhvr>
                                        <p:cTn id="411" dur="1000"/>
                                        <p:tgtEl>
                                          <p:spTgt spid="627"/>
                                        </p:tgtEl>
                                      </p:cBhvr>
                                    </p:animEffect>
                                  </p:childTnLst>
                                </p:cTn>
                              </p:par>
                              <p:par>
                                <p:cTn id="412" presetID="10" presetClass="entr" presetSubtype="0" fill="hold" nodeType="withEffect">
                                  <p:stCondLst>
                                    <p:cond delay="0"/>
                                  </p:stCondLst>
                                  <p:childTnLst>
                                    <p:set>
                                      <p:cBhvr>
                                        <p:cTn id="413" dur="1" fill="hold">
                                          <p:stCondLst>
                                            <p:cond delay="0"/>
                                          </p:stCondLst>
                                        </p:cTn>
                                        <p:tgtEl>
                                          <p:spTgt spid="628"/>
                                        </p:tgtEl>
                                        <p:attrNameLst>
                                          <p:attrName>style.visibility</p:attrName>
                                        </p:attrNameLst>
                                      </p:cBhvr>
                                      <p:to>
                                        <p:strVal val="visible"/>
                                      </p:to>
                                    </p:set>
                                    <p:animEffect transition="in" filter="fade">
                                      <p:cBhvr>
                                        <p:cTn id="414" dur="1000"/>
                                        <p:tgtEl>
                                          <p:spTgt spid="628"/>
                                        </p:tgtEl>
                                      </p:cBhvr>
                                    </p:animEffect>
                                  </p:childTnLst>
                                </p:cTn>
                              </p:par>
                              <p:par>
                                <p:cTn id="415" presetID="10" presetClass="entr" presetSubtype="0" fill="hold" nodeType="withEffect">
                                  <p:stCondLst>
                                    <p:cond delay="0"/>
                                  </p:stCondLst>
                                  <p:childTnLst>
                                    <p:set>
                                      <p:cBhvr>
                                        <p:cTn id="416" dur="1" fill="hold">
                                          <p:stCondLst>
                                            <p:cond delay="0"/>
                                          </p:stCondLst>
                                        </p:cTn>
                                        <p:tgtEl>
                                          <p:spTgt spid="629"/>
                                        </p:tgtEl>
                                        <p:attrNameLst>
                                          <p:attrName>style.visibility</p:attrName>
                                        </p:attrNameLst>
                                      </p:cBhvr>
                                      <p:to>
                                        <p:strVal val="visible"/>
                                      </p:to>
                                    </p:set>
                                    <p:animEffect transition="in" filter="fade">
                                      <p:cBhvr>
                                        <p:cTn id="417" dur="1000"/>
                                        <p:tgtEl>
                                          <p:spTgt spid="629"/>
                                        </p:tgtEl>
                                      </p:cBhvr>
                                    </p:animEffect>
                                  </p:childTnLst>
                                </p:cTn>
                              </p:par>
                              <p:par>
                                <p:cTn id="418" presetID="10" presetClass="entr" presetSubtype="0" fill="hold" nodeType="withEffect">
                                  <p:stCondLst>
                                    <p:cond delay="0"/>
                                  </p:stCondLst>
                                  <p:childTnLst>
                                    <p:set>
                                      <p:cBhvr>
                                        <p:cTn id="419" dur="1" fill="hold">
                                          <p:stCondLst>
                                            <p:cond delay="0"/>
                                          </p:stCondLst>
                                        </p:cTn>
                                        <p:tgtEl>
                                          <p:spTgt spid="630"/>
                                        </p:tgtEl>
                                        <p:attrNameLst>
                                          <p:attrName>style.visibility</p:attrName>
                                        </p:attrNameLst>
                                      </p:cBhvr>
                                      <p:to>
                                        <p:strVal val="visible"/>
                                      </p:to>
                                    </p:set>
                                    <p:animEffect transition="in" filter="fade">
                                      <p:cBhvr>
                                        <p:cTn id="420" dur="1000"/>
                                        <p:tgtEl>
                                          <p:spTgt spid="630"/>
                                        </p:tgtEl>
                                      </p:cBhvr>
                                    </p:animEffect>
                                  </p:childTnLst>
                                </p:cTn>
                              </p:par>
                              <p:par>
                                <p:cTn id="421" presetID="10" presetClass="entr" presetSubtype="0" fill="hold" nodeType="withEffect">
                                  <p:stCondLst>
                                    <p:cond delay="0"/>
                                  </p:stCondLst>
                                  <p:childTnLst>
                                    <p:set>
                                      <p:cBhvr>
                                        <p:cTn id="422" dur="1" fill="hold">
                                          <p:stCondLst>
                                            <p:cond delay="0"/>
                                          </p:stCondLst>
                                        </p:cTn>
                                        <p:tgtEl>
                                          <p:spTgt spid="631"/>
                                        </p:tgtEl>
                                        <p:attrNameLst>
                                          <p:attrName>style.visibility</p:attrName>
                                        </p:attrNameLst>
                                      </p:cBhvr>
                                      <p:to>
                                        <p:strVal val="visible"/>
                                      </p:to>
                                    </p:set>
                                    <p:animEffect transition="in" filter="fade">
                                      <p:cBhvr>
                                        <p:cTn id="423" dur="1000"/>
                                        <p:tgtEl>
                                          <p:spTgt spid="631"/>
                                        </p:tgtEl>
                                      </p:cBhvr>
                                    </p:animEffect>
                                  </p:childTnLst>
                                </p:cTn>
                              </p:par>
                              <p:par>
                                <p:cTn id="424" presetID="10" presetClass="entr" presetSubtype="0" fill="hold" nodeType="withEffect">
                                  <p:stCondLst>
                                    <p:cond delay="0"/>
                                  </p:stCondLst>
                                  <p:childTnLst>
                                    <p:set>
                                      <p:cBhvr>
                                        <p:cTn id="425" dur="1" fill="hold">
                                          <p:stCondLst>
                                            <p:cond delay="0"/>
                                          </p:stCondLst>
                                        </p:cTn>
                                        <p:tgtEl>
                                          <p:spTgt spid="632"/>
                                        </p:tgtEl>
                                        <p:attrNameLst>
                                          <p:attrName>style.visibility</p:attrName>
                                        </p:attrNameLst>
                                      </p:cBhvr>
                                      <p:to>
                                        <p:strVal val="visible"/>
                                      </p:to>
                                    </p:set>
                                    <p:animEffect transition="in" filter="fade">
                                      <p:cBhvr>
                                        <p:cTn id="426" dur="1000"/>
                                        <p:tgtEl>
                                          <p:spTgt spid="632"/>
                                        </p:tgtEl>
                                      </p:cBhvr>
                                    </p:animEffect>
                                  </p:childTnLst>
                                </p:cTn>
                              </p:par>
                              <p:par>
                                <p:cTn id="427" presetID="10" presetClass="entr" presetSubtype="0" fill="hold" nodeType="withEffect">
                                  <p:stCondLst>
                                    <p:cond delay="0"/>
                                  </p:stCondLst>
                                  <p:childTnLst>
                                    <p:set>
                                      <p:cBhvr>
                                        <p:cTn id="428" dur="1" fill="hold">
                                          <p:stCondLst>
                                            <p:cond delay="0"/>
                                          </p:stCondLst>
                                        </p:cTn>
                                        <p:tgtEl>
                                          <p:spTgt spid="633"/>
                                        </p:tgtEl>
                                        <p:attrNameLst>
                                          <p:attrName>style.visibility</p:attrName>
                                        </p:attrNameLst>
                                      </p:cBhvr>
                                      <p:to>
                                        <p:strVal val="visible"/>
                                      </p:to>
                                    </p:set>
                                    <p:animEffect transition="in" filter="fade">
                                      <p:cBhvr>
                                        <p:cTn id="429" dur="1000"/>
                                        <p:tgtEl>
                                          <p:spTgt spid="633"/>
                                        </p:tgtEl>
                                      </p:cBhvr>
                                    </p:animEffect>
                                  </p:childTnLst>
                                </p:cTn>
                              </p:par>
                              <p:par>
                                <p:cTn id="430" presetID="10" presetClass="entr" presetSubtype="0" fill="hold" nodeType="withEffect">
                                  <p:stCondLst>
                                    <p:cond delay="0"/>
                                  </p:stCondLst>
                                  <p:childTnLst>
                                    <p:set>
                                      <p:cBhvr>
                                        <p:cTn id="431" dur="1" fill="hold">
                                          <p:stCondLst>
                                            <p:cond delay="0"/>
                                          </p:stCondLst>
                                        </p:cTn>
                                        <p:tgtEl>
                                          <p:spTgt spid="634"/>
                                        </p:tgtEl>
                                        <p:attrNameLst>
                                          <p:attrName>style.visibility</p:attrName>
                                        </p:attrNameLst>
                                      </p:cBhvr>
                                      <p:to>
                                        <p:strVal val="visible"/>
                                      </p:to>
                                    </p:set>
                                    <p:animEffect transition="in" filter="fade">
                                      <p:cBhvr>
                                        <p:cTn id="432" dur="1000"/>
                                        <p:tgtEl>
                                          <p:spTgt spid="634"/>
                                        </p:tgtEl>
                                      </p:cBhvr>
                                    </p:animEffect>
                                  </p:childTnLst>
                                </p:cTn>
                              </p:par>
                              <p:par>
                                <p:cTn id="433" presetID="10" presetClass="entr" presetSubtype="0" fill="hold" nodeType="withEffect">
                                  <p:stCondLst>
                                    <p:cond delay="0"/>
                                  </p:stCondLst>
                                  <p:childTnLst>
                                    <p:set>
                                      <p:cBhvr>
                                        <p:cTn id="434" dur="1" fill="hold">
                                          <p:stCondLst>
                                            <p:cond delay="0"/>
                                          </p:stCondLst>
                                        </p:cTn>
                                        <p:tgtEl>
                                          <p:spTgt spid="635"/>
                                        </p:tgtEl>
                                        <p:attrNameLst>
                                          <p:attrName>style.visibility</p:attrName>
                                        </p:attrNameLst>
                                      </p:cBhvr>
                                      <p:to>
                                        <p:strVal val="visible"/>
                                      </p:to>
                                    </p:set>
                                    <p:animEffect transition="in" filter="fade">
                                      <p:cBhvr>
                                        <p:cTn id="435" dur="1000"/>
                                        <p:tgtEl>
                                          <p:spTgt spid="635"/>
                                        </p:tgtEl>
                                      </p:cBhvr>
                                    </p:animEffect>
                                  </p:childTnLst>
                                </p:cTn>
                              </p:par>
                              <p:par>
                                <p:cTn id="436" presetID="10" presetClass="entr" presetSubtype="0" fill="hold" nodeType="withEffect">
                                  <p:stCondLst>
                                    <p:cond delay="0"/>
                                  </p:stCondLst>
                                  <p:childTnLst>
                                    <p:set>
                                      <p:cBhvr>
                                        <p:cTn id="437" dur="1" fill="hold">
                                          <p:stCondLst>
                                            <p:cond delay="0"/>
                                          </p:stCondLst>
                                        </p:cTn>
                                        <p:tgtEl>
                                          <p:spTgt spid="636"/>
                                        </p:tgtEl>
                                        <p:attrNameLst>
                                          <p:attrName>style.visibility</p:attrName>
                                        </p:attrNameLst>
                                      </p:cBhvr>
                                      <p:to>
                                        <p:strVal val="visible"/>
                                      </p:to>
                                    </p:set>
                                    <p:animEffect transition="in" filter="fade">
                                      <p:cBhvr>
                                        <p:cTn id="438" dur="1000"/>
                                        <p:tgtEl>
                                          <p:spTgt spid="636"/>
                                        </p:tgtEl>
                                      </p:cBhvr>
                                    </p:animEffect>
                                  </p:childTnLst>
                                </p:cTn>
                              </p:par>
                              <p:par>
                                <p:cTn id="439" presetID="10" presetClass="entr" presetSubtype="0" fill="hold" nodeType="withEffect">
                                  <p:stCondLst>
                                    <p:cond delay="0"/>
                                  </p:stCondLst>
                                  <p:childTnLst>
                                    <p:set>
                                      <p:cBhvr>
                                        <p:cTn id="440" dur="1" fill="hold">
                                          <p:stCondLst>
                                            <p:cond delay="0"/>
                                          </p:stCondLst>
                                        </p:cTn>
                                        <p:tgtEl>
                                          <p:spTgt spid="637"/>
                                        </p:tgtEl>
                                        <p:attrNameLst>
                                          <p:attrName>style.visibility</p:attrName>
                                        </p:attrNameLst>
                                      </p:cBhvr>
                                      <p:to>
                                        <p:strVal val="visible"/>
                                      </p:to>
                                    </p:set>
                                    <p:animEffect transition="in" filter="fade">
                                      <p:cBhvr>
                                        <p:cTn id="441" dur="1000"/>
                                        <p:tgtEl>
                                          <p:spTgt spid="637"/>
                                        </p:tgtEl>
                                      </p:cBhvr>
                                    </p:animEffect>
                                  </p:childTnLst>
                                </p:cTn>
                              </p:par>
                              <p:par>
                                <p:cTn id="442" presetID="10" presetClass="entr" presetSubtype="0" fill="hold" nodeType="withEffect">
                                  <p:stCondLst>
                                    <p:cond delay="0"/>
                                  </p:stCondLst>
                                  <p:childTnLst>
                                    <p:set>
                                      <p:cBhvr>
                                        <p:cTn id="443" dur="1" fill="hold">
                                          <p:stCondLst>
                                            <p:cond delay="0"/>
                                          </p:stCondLst>
                                        </p:cTn>
                                        <p:tgtEl>
                                          <p:spTgt spid="638"/>
                                        </p:tgtEl>
                                        <p:attrNameLst>
                                          <p:attrName>style.visibility</p:attrName>
                                        </p:attrNameLst>
                                      </p:cBhvr>
                                      <p:to>
                                        <p:strVal val="visible"/>
                                      </p:to>
                                    </p:set>
                                    <p:animEffect transition="in" filter="fade">
                                      <p:cBhvr>
                                        <p:cTn id="444" dur="1000"/>
                                        <p:tgtEl>
                                          <p:spTgt spid="638"/>
                                        </p:tgtEl>
                                      </p:cBhvr>
                                    </p:animEffect>
                                  </p:childTnLst>
                                </p:cTn>
                              </p:par>
                              <p:par>
                                <p:cTn id="445" presetID="10" presetClass="entr" presetSubtype="0" fill="hold" nodeType="withEffect">
                                  <p:stCondLst>
                                    <p:cond delay="0"/>
                                  </p:stCondLst>
                                  <p:childTnLst>
                                    <p:set>
                                      <p:cBhvr>
                                        <p:cTn id="446" dur="1" fill="hold">
                                          <p:stCondLst>
                                            <p:cond delay="0"/>
                                          </p:stCondLst>
                                        </p:cTn>
                                        <p:tgtEl>
                                          <p:spTgt spid="639"/>
                                        </p:tgtEl>
                                        <p:attrNameLst>
                                          <p:attrName>style.visibility</p:attrName>
                                        </p:attrNameLst>
                                      </p:cBhvr>
                                      <p:to>
                                        <p:strVal val="visible"/>
                                      </p:to>
                                    </p:set>
                                    <p:animEffect transition="in" filter="fade">
                                      <p:cBhvr>
                                        <p:cTn id="447" dur="1000"/>
                                        <p:tgtEl>
                                          <p:spTgt spid="639"/>
                                        </p:tgtEl>
                                      </p:cBhvr>
                                    </p:animEffect>
                                  </p:childTnLst>
                                </p:cTn>
                              </p:par>
                              <p:par>
                                <p:cTn id="448" presetID="10" presetClass="entr" presetSubtype="0" fill="hold" nodeType="withEffect">
                                  <p:stCondLst>
                                    <p:cond delay="0"/>
                                  </p:stCondLst>
                                  <p:childTnLst>
                                    <p:set>
                                      <p:cBhvr>
                                        <p:cTn id="449" dur="1" fill="hold">
                                          <p:stCondLst>
                                            <p:cond delay="0"/>
                                          </p:stCondLst>
                                        </p:cTn>
                                        <p:tgtEl>
                                          <p:spTgt spid="640"/>
                                        </p:tgtEl>
                                        <p:attrNameLst>
                                          <p:attrName>style.visibility</p:attrName>
                                        </p:attrNameLst>
                                      </p:cBhvr>
                                      <p:to>
                                        <p:strVal val="visible"/>
                                      </p:to>
                                    </p:set>
                                    <p:animEffect transition="in" filter="fade">
                                      <p:cBhvr>
                                        <p:cTn id="450" dur="1000"/>
                                        <p:tgtEl>
                                          <p:spTgt spid="640"/>
                                        </p:tgtEl>
                                      </p:cBhvr>
                                    </p:animEffect>
                                  </p:childTnLst>
                                </p:cTn>
                              </p:par>
                              <p:par>
                                <p:cTn id="451" presetID="10" presetClass="entr" presetSubtype="0" fill="hold" nodeType="withEffect">
                                  <p:stCondLst>
                                    <p:cond delay="0"/>
                                  </p:stCondLst>
                                  <p:childTnLst>
                                    <p:set>
                                      <p:cBhvr>
                                        <p:cTn id="452" dur="1" fill="hold">
                                          <p:stCondLst>
                                            <p:cond delay="0"/>
                                          </p:stCondLst>
                                        </p:cTn>
                                        <p:tgtEl>
                                          <p:spTgt spid="641"/>
                                        </p:tgtEl>
                                        <p:attrNameLst>
                                          <p:attrName>style.visibility</p:attrName>
                                        </p:attrNameLst>
                                      </p:cBhvr>
                                      <p:to>
                                        <p:strVal val="visible"/>
                                      </p:to>
                                    </p:set>
                                    <p:animEffect transition="in" filter="fade">
                                      <p:cBhvr>
                                        <p:cTn id="453" dur="1000"/>
                                        <p:tgtEl>
                                          <p:spTgt spid="641"/>
                                        </p:tgtEl>
                                      </p:cBhvr>
                                    </p:animEffect>
                                  </p:childTnLst>
                                </p:cTn>
                              </p:par>
                              <p:par>
                                <p:cTn id="454" presetID="10" presetClass="entr" presetSubtype="0" fill="hold" nodeType="withEffect">
                                  <p:stCondLst>
                                    <p:cond delay="0"/>
                                  </p:stCondLst>
                                  <p:childTnLst>
                                    <p:set>
                                      <p:cBhvr>
                                        <p:cTn id="455" dur="1" fill="hold">
                                          <p:stCondLst>
                                            <p:cond delay="0"/>
                                          </p:stCondLst>
                                        </p:cTn>
                                        <p:tgtEl>
                                          <p:spTgt spid="642"/>
                                        </p:tgtEl>
                                        <p:attrNameLst>
                                          <p:attrName>style.visibility</p:attrName>
                                        </p:attrNameLst>
                                      </p:cBhvr>
                                      <p:to>
                                        <p:strVal val="visible"/>
                                      </p:to>
                                    </p:set>
                                    <p:animEffect transition="in" filter="fade">
                                      <p:cBhvr>
                                        <p:cTn id="456" dur="1000"/>
                                        <p:tgtEl>
                                          <p:spTgt spid="642"/>
                                        </p:tgtEl>
                                      </p:cBhvr>
                                    </p:animEffect>
                                  </p:childTnLst>
                                </p:cTn>
                              </p:par>
                              <p:par>
                                <p:cTn id="457" presetID="10" presetClass="entr" presetSubtype="0" fill="hold" nodeType="withEffect">
                                  <p:stCondLst>
                                    <p:cond delay="0"/>
                                  </p:stCondLst>
                                  <p:childTnLst>
                                    <p:set>
                                      <p:cBhvr>
                                        <p:cTn id="458" dur="1" fill="hold">
                                          <p:stCondLst>
                                            <p:cond delay="0"/>
                                          </p:stCondLst>
                                        </p:cTn>
                                        <p:tgtEl>
                                          <p:spTgt spid="643"/>
                                        </p:tgtEl>
                                        <p:attrNameLst>
                                          <p:attrName>style.visibility</p:attrName>
                                        </p:attrNameLst>
                                      </p:cBhvr>
                                      <p:to>
                                        <p:strVal val="visible"/>
                                      </p:to>
                                    </p:set>
                                    <p:animEffect transition="in" filter="fade">
                                      <p:cBhvr>
                                        <p:cTn id="459" dur="1000"/>
                                        <p:tgtEl>
                                          <p:spTgt spid="643"/>
                                        </p:tgtEl>
                                      </p:cBhvr>
                                    </p:animEffect>
                                  </p:childTnLst>
                                </p:cTn>
                              </p:par>
                            </p:childTnLst>
                          </p:cTn>
                        </p:par>
                      </p:childTnLst>
                    </p:cTn>
                  </p:par>
                  <p:par>
                    <p:cTn id="460" fill="hold">
                      <p:stCondLst>
                        <p:cond delay="indefinite"/>
                      </p:stCondLst>
                      <p:childTnLst>
                        <p:par>
                          <p:cTn id="461" fill="hold">
                            <p:stCondLst>
                              <p:cond delay="0"/>
                            </p:stCondLst>
                            <p:childTnLst>
                              <p:par>
                                <p:cTn id="462" presetID="10" presetClass="entr" presetSubtype="0" fill="hold" nodeType="clickEffect">
                                  <p:stCondLst>
                                    <p:cond delay="0"/>
                                  </p:stCondLst>
                                  <p:childTnLst>
                                    <p:set>
                                      <p:cBhvr>
                                        <p:cTn id="463" dur="1" fill="hold">
                                          <p:stCondLst>
                                            <p:cond delay="0"/>
                                          </p:stCondLst>
                                        </p:cTn>
                                        <p:tgtEl>
                                          <p:spTgt spid="492"/>
                                        </p:tgtEl>
                                        <p:attrNameLst>
                                          <p:attrName>style.visibility</p:attrName>
                                        </p:attrNameLst>
                                      </p:cBhvr>
                                      <p:to>
                                        <p:strVal val="visible"/>
                                      </p:to>
                                    </p:set>
                                    <p:animEffect transition="in" filter="fade">
                                      <p:cBhvr>
                                        <p:cTn id="464" dur="1000"/>
                                        <p:tgtEl>
                                          <p:spTgt spid="492"/>
                                        </p:tgtEl>
                                      </p:cBhvr>
                                    </p:animEffect>
                                  </p:childTnLst>
                                </p:cTn>
                              </p:par>
                              <p:par>
                                <p:cTn id="465" presetID="10" presetClass="entr" presetSubtype="0" fill="hold" nodeType="withEffect">
                                  <p:stCondLst>
                                    <p:cond delay="0"/>
                                  </p:stCondLst>
                                  <p:childTnLst>
                                    <p:set>
                                      <p:cBhvr>
                                        <p:cTn id="466" dur="1" fill="hold">
                                          <p:stCondLst>
                                            <p:cond delay="0"/>
                                          </p:stCondLst>
                                        </p:cTn>
                                        <p:tgtEl>
                                          <p:spTgt spid="495"/>
                                        </p:tgtEl>
                                        <p:attrNameLst>
                                          <p:attrName>style.visibility</p:attrName>
                                        </p:attrNameLst>
                                      </p:cBhvr>
                                      <p:to>
                                        <p:strVal val="visible"/>
                                      </p:to>
                                    </p:set>
                                    <p:animEffect transition="in" filter="fade">
                                      <p:cBhvr>
                                        <p:cTn id="467" dur="1000"/>
                                        <p:tgtEl>
                                          <p:spTgt spid="495"/>
                                        </p:tgtEl>
                                      </p:cBhvr>
                                    </p:animEffect>
                                  </p:childTnLst>
                                </p:cTn>
                              </p:par>
                              <p:par>
                                <p:cTn id="468" presetID="10" presetClass="entr" presetSubtype="0" fill="hold" nodeType="withEffect">
                                  <p:stCondLst>
                                    <p:cond delay="0"/>
                                  </p:stCondLst>
                                  <p:childTnLst>
                                    <p:set>
                                      <p:cBhvr>
                                        <p:cTn id="469" dur="1" fill="hold">
                                          <p:stCondLst>
                                            <p:cond delay="0"/>
                                          </p:stCondLst>
                                        </p:cTn>
                                        <p:tgtEl>
                                          <p:spTgt spid="644"/>
                                        </p:tgtEl>
                                        <p:attrNameLst>
                                          <p:attrName>style.visibility</p:attrName>
                                        </p:attrNameLst>
                                      </p:cBhvr>
                                      <p:to>
                                        <p:strVal val="visible"/>
                                      </p:to>
                                    </p:set>
                                    <p:animEffect transition="in" filter="fade">
                                      <p:cBhvr>
                                        <p:cTn id="470" dur="1000"/>
                                        <p:tgtEl>
                                          <p:spTgt spid="644"/>
                                        </p:tgtEl>
                                      </p:cBhvr>
                                    </p:animEffect>
                                  </p:childTnLst>
                                </p:cTn>
                              </p:par>
                              <p:par>
                                <p:cTn id="471" presetID="10" presetClass="entr" presetSubtype="0" fill="hold" nodeType="withEffect">
                                  <p:stCondLst>
                                    <p:cond delay="0"/>
                                  </p:stCondLst>
                                  <p:childTnLst>
                                    <p:set>
                                      <p:cBhvr>
                                        <p:cTn id="472" dur="1" fill="hold">
                                          <p:stCondLst>
                                            <p:cond delay="0"/>
                                          </p:stCondLst>
                                        </p:cTn>
                                        <p:tgtEl>
                                          <p:spTgt spid="645"/>
                                        </p:tgtEl>
                                        <p:attrNameLst>
                                          <p:attrName>style.visibility</p:attrName>
                                        </p:attrNameLst>
                                      </p:cBhvr>
                                      <p:to>
                                        <p:strVal val="visible"/>
                                      </p:to>
                                    </p:set>
                                    <p:animEffect transition="in" filter="fade">
                                      <p:cBhvr>
                                        <p:cTn id="473" dur="1000"/>
                                        <p:tgtEl>
                                          <p:spTgt spid="645"/>
                                        </p:tgtEl>
                                      </p:cBhvr>
                                    </p:animEffect>
                                  </p:childTnLst>
                                </p:cTn>
                              </p:par>
                              <p:par>
                                <p:cTn id="474" presetID="10" presetClass="entr" presetSubtype="0" fill="hold" nodeType="withEffect">
                                  <p:stCondLst>
                                    <p:cond delay="0"/>
                                  </p:stCondLst>
                                  <p:childTnLst>
                                    <p:set>
                                      <p:cBhvr>
                                        <p:cTn id="475" dur="1" fill="hold">
                                          <p:stCondLst>
                                            <p:cond delay="0"/>
                                          </p:stCondLst>
                                        </p:cTn>
                                        <p:tgtEl>
                                          <p:spTgt spid="646"/>
                                        </p:tgtEl>
                                        <p:attrNameLst>
                                          <p:attrName>style.visibility</p:attrName>
                                        </p:attrNameLst>
                                      </p:cBhvr>
                                      <p:to>
                                        <p:strVal val="visible"/>
                                      </p:to>
                                    </p:set>
                                    <p:animEffect transition="in" filter="fade">
                                      <p:cBhvr>
                                        <p:cTn id="476" dur="1000"/>
                                        <p:tgtEl>
                                          <p:spTgt spid="646"/>
                                        </p:tgtEl>
                                      </p:cBhvr>
                                    </p:animEffect>
                                  </p:childTnLst>
                                </p:cTn>
                              </p:par>
                              <p:par>
                                <p:cTn id="477" presetID="10" presetClass="entr" presetSubtype="0" fill="hold" nodeType="withEffect">
                                  <p:stCondLst>
                                    <p:cond delay="0"/>
                                  </p:stCondLst>
                                  <p:childTnLst>
                                    <p:set>
                                      <p:cBhvr>
                                        <p:cTn id="478" dur="1" fill="hold">
                                          <p:stCondLst>
                                            <p:cond delay="0"/>
                                          </p:stCondLst>
                                        </p:cTn>
                                        <p:tgtEl>
                                          <p:spTgt spid="647"/>
                                        </p:tgtEl>
                                        <p:attrNameLst>
                                          <p:attrName>style.visibility</p:attrName>
                                        </p:attrNameLst>
                                      </p:cBhvr>
                                      <p:to>
                                        <p:strVal val="visible"/>
                                      </p:to>
                                    </p:set>
                                    <p:animEffect transition="in" filter="fade">
                                      <p:cBhvr>
                                        <p:cTn id="479" dur="1000"/>
                                        <p:tgtEl>
                                          <p:spTgt spid="647"/>
                                        </p:tgtEl>
                                      </p:cBhvr>
                                    </p:animEffect>
                                  </p:childTnLst>
                                </p:cTn>
                              </p:par>
                              <p:par>
                                <p:cTn id="480" presetID="10" presetClass="entr" presetSubtype="0" fill="hold" nodeType="withEffect">
                                  <p:stCondLst>
                                    <p:cond delay="0"/>
                                  </p:stCondLst>
                                  <p:childTnLst>
                                    <p:set>
                                      <p:cBhvr>
                                        <p:cTn id="481" dur="1" fill="hold">
                                          <p:stCondLst>
                                            <p:cond delay="0"/>
                                          </p:stCondLst>
                                        </p:cTn>
                                        <p:tgtEl>
                                          <p:spTgt spid="648"/>
                                        </p:tgtEl>
                                        <p:attrNameLst>
                                          <p:attrName>style.visibility</p:attrName>
                                        </p:attrNameLst>
                                      </p:cBhvr>
                                      <p:to>
                                        <p:strVal val="visible"/>
                                      </p:to>
                                    </p:set>
                                    <p:animEffect transition="in" filter="fade">
                                      <p:cBhvr>
                                        <p:cTn id="482" dur="1000"/>
                                        <p:tgtEl>
                                          <p:spTgt spid="648"/>
                                        </p:tgtEl>
                                      </p:cBhvr>
                                    </p:animEffect>
                                  </p:childTnLst>
                                </p:cTn>
                              </p:par>
                              <p:par>
                                <p:cTn id="483" presetID="10" presetClass="entr" presetSubtype="0" fill="hold" nodeType="withEffect">
                                  <p:stCondLst>
                                    <p:cond delay="0"/>
                                  </p:stCondLst>
                                  <p:childTnLst>
                                    <p:set>
                                      <p:cBhvr>
                                        <p:cTn id="484" dur="1" fill="hold">
                                          <p:stCondLst>
                                            <p:cond delay="0"/>
                                          </p:stCondLst>
                                        </p:cTn>
                                        <p:tgtEl>
                                          <p:spTgt spid="649"/>
                                        </p:tgtEl>
                                        <p:attrNameLst>
                                          <p:attrName>style.visibility</p:attrName>
                                        </p:attrNameLst>
                                      </p:cBhvr>
                                      <p:to>
                                        <p:strVal val="visible"/>
                                      </p:to>
                                    </p:set>
                                    <p:animEffect transition="in" filter="fade">
                                      <p:cBhvr>
                                        <p:cTn id="485" dur="1000"/>
                                        <p:tgtEl>
                                          <p:spTgt spid="649"/>
                                        </p:tgtEl>
                                      </p:cBhvr>
                                    </p:animEffect>
                                  </p:childTnLst>
                                </p:cTn>
                              </p:par>
                              <p:par>
                                <p:cTn id="486" presetID="10" presetClass="entr" presetSubtype="0" fill="hold" nodeType="withEffect">
                                  <p:stCondLst>
                                    <p:cond delay="0"/>
                                  </p:stCondLst>
                                  <p:childTnLst>
                                    <p:set>
                                      <p:cBhvr>
                                        <p:cTn id="487" dur="1" fill="hold">
                                          <p:stCondLst>
                                            <p:cond delay="0"/>
                                          </p:stCondLst>
                                        </p:cTn>
                                        <p:tgtEl>
                                          <p:spTgt spid="651"/>
                                        </p:tgtEl>
                                        <p:attrNameLst>
                                          <p:attrName>style.visibility</p:attrName>
                                        </p:attrNameLst>
                                      </p:cBhvr>
                                      <p:to>
                                        <p:strVal val="visible"/>
                                      </p:to>
                                    </p:set>
                                    <p:animEffect transition="in" filter="fade">
                                      <p:cBhvr>
                                        <p:cTn id="488" dur="1000"/>
                                        <p:tgtEl>
                                          <p:spTgt spid="651"/>
                                        </p:tgtEl>
                                      </p:cBhvr>
                                    </p:animEffect>
                                  </p:childTnLst>
                                </p:cTn>
                              </p:par>
                              <p:par>
                                <p:cTn id="489" presetID="10" presetClass="entr" presetSubtype="0" fill="hold" nodeType="withEffect">
                                  <p:stCondLst>
                                    <p:cond delay="0"/>
                                  </p:stCondLst>
                                  <p:childTnLst>
                                    <p:set>
                                      <p:cBhvr>
                                        <p:cTn id="490" dur="1" fill="hold">
                                          <p:stCondLst>
                                            <p:cond delay="0"/>
                                          </p:stCondLst>
                                        </p:cTn>
                                        <p:tgtEl>
                                          <p:spTgt spid="652"/>
                                        </p:tgtEl>
                                        <p:attrNameLst>
                                          <p:attrName>style.visibility</p:attrName>
                                        </p:attrNameLst>
                                      </p:cBhvr>
                                      <p:to>
                                        <p:strVal val="visible"/>
                                      </p:to>
                                    </p:set>
                                    <p:animEffect transition="in" filter="fade">
                                      <p:cBhvr>
                                        <p:cTn id="491" dur="1000"/>
                                        <p:tgtEl>
                                          <p:spTgt spid="652"/>
                                        </p:tgtEl>
                                      </p:cBhvr>
                                    </p:animEffect>
                                  </p:childTnLst>
                                </p:cTn>
                              </p:par>
                              <p:par>
                                <p:cTn id="492" presetID="10" presetClass="entr" presetSubtype="0" fill="hold" nodeType="withEffect">
                                  <p:stCondLst>
                                    <p:cond delay="0"/>
                                  </p:stCondLst>
                                  <p:childTnLst>
                                    <p:set>
                                      <p:cBhvr>
                                        <p:cTn id="493" dur="1" fill="hold">
                                          <p:stCondLst>
                                            <p:cond delay="0"/>
                                          </p:stCondLst>
                                        </p:cTn>
                                        <p:tgtEl>
                                          <p:spTgt spid="650"/>
                                        </p:tgtEl>
                                        <p:attrNameLst>
                                          <p:attrName>style.visibility</p:attrName>
                                        </p:attrNameLst>
                                      </p:cBhvr>
                                      <p:to>
                                        <p:strVal val="visible"/>
                                      </p:to>
                                    </p:set>
                                    <p:animEffect transition="in" filter="fade">
                                      <p:cBhvr>
                                        <p:cTn id="494" dur="1000"/>
                                        <p:tgtEl>
                                          <p:spTgt spid="650"/>
                                        </p:tgtEl>
                                      </p:cBhvr>
                                    </p:animEffect>
                                  </p:childTnLst>
                                </p:cTn>
                              </p:par>
                              <p:par>
                                <p:cTn id="495" presetID="10" presetClass="entr" presetSubtype="0" fill="hold" nodeType="withEffect">
                                  <p:stCondLst>
                                    <p:cond delay="0"/>
                                  </p:stCondLst>
                                  <p:childTnLst>
                                    <p:set>
                                      <p:cBhvr>
                                        <p:cTn id="496" dur="1" fill="hold">
                                          <p:stCondLst>
                                            <p:cond delay="0"/>
                                          </p:stCondLst>
                                        </p:cTn>
                                        <p:tgtEl>
                                          <p:spTgt spid="653"/>
                                        </p:tgtEl>
                                        <p:attrNameLst>
                                          <p:attrName>style.visibility</p:attrName>
                                        </p:attrNameLst>
                                      </p:cBhvr>
                                      <p:to>
                                        <p:strVal val="visible"/>
                                      </p:to>
                                    </p:set>
                                    <p:animEffect transition="in" filter="fade">
                                      <p:cBhvr>
                                        <p:cTn id="497" dur="1000"/>
                                        <p:tgtEl>
                                          <p:spTgt spid="653"/>
                                        </p:tgtEl>
                                      </p:cBhvr>
                                    </p:animEffect>
                                  </p:childTnLst>
                                </p:cTn>
                              </p:par>
                              <p:par>
                                <p:cTn id="498" presetID="10" presetClass="entr" presetSubtype="0" fill="hold" nodeType="withEffect">
                                  <p:stCondLst>
                                    <p:cond delay="0"/>
                                  </p:stCondLst>
                                  <p:childTnLst>
                                    <p:set>
                                      <p:cBhvr>
                                        <p:cTn id="499" dur="1" fill="hold">
                                          <p:stCondLst>
                                            <p:cond delay="0"/>
                                          </p:stCondLst>
                                        </p:cTn>
                                        <p:tgtEl>
                                          <p:spTgt spid="654"/>
                                        </p:tgtEl>
                                        <p:attrNameLst>
                                          <p:attrName>style.visibility</p:attrName>
                                        </p:attrNameLst>
                                      </p:cBhvr>
                                      <p:to>
                                        <p:strVal val="visible"/>
                                      </p:to>
                                    </p:set>
                                    <p:animEffect transition="in" filter="fade">
                                      <p:cBhvr>
                                        <p:cTn id="500" dur="1000"/>
                                        <p:tgtEl>
                                          <p:spTgt spid="654"/>
                                        </p:tgtEl>
                                      </p:cBhvr>
                                    </p:animEffect>
                                  </p:childTnLst>
                                </p:cTn>
                              </p:par>
                              <p:par>
                                <p:cTn id="501" presetID="10" presetClass="entr" presetSubtype="0" fill="hold" nodeType="withEffect">
                                  <p:stCondLst>
                                    <p:cond delay="0"/>
                                  </p:stCondLst>
                                  <p:childTnLst>
                                    <p:set>
                                      <p:cBhvr>
                                        <p:cTn id="502" dur="1" fill="hold">
                                          <p:stCondLst>
                                            <p:cond delay="0"/>
                                          </p:stCondLst>
                                        </p:cTn>
                                        <p:tgtEl>
                                          <p:spTgt spid="655"/>
                                        </p:tgtEl>
                                        <p:attrNameLst>
                                          <p:attrName>style.visibility</p:attrName>
                                        </p:attrNameLst>
                                      </p:cBhvr>
                                      <p:to>
                                        <p:strVal val="visible"/>
                                      </p:to>
                                    </p:set>
                                    <p:animEffect transition="in" filter="fade">
                                      <p:cBhvr>
                                        <p:cTn id="503" dur="1000"/>
                                        <p:tgtEl>
                                          <p:spTgt spid="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50"/>
          <p:cNvSpPr txBox="1">
            <a:spLocks noGrp="1"/>
          </p:cNvSpPr>
          <p:nvPr>
            <p:ph type="body" idx="1"/>
          </p:nvPr>
        </p:nvSpPr>
        <p:spPr>
          <a:xfrm>
            <a:off x="838200" y="1335400"/>
            <a:ext cx="10416900" cy="5022300"/>
          </a:xfrm>
          <a:prstGeom prst="rect">
            <a:avLst/>
          </a:prstGeom>
        </p:spPr>
        <p:txBody>
          <a:bodyPr spcFirstLastPara="1" wrap="square" lIns="91425" tIns="45700" rIns="91425" bIns="45700" anchor="t" anchorCtr="0">
            <a:normAutofit/>
          </a:bodyPr>
          <a:lstStyle/>
          <a:p>
            <a:pPr marL="0" lvl="0" indent="0" algn="l" rtl="0">
              <a:spcBef>
                <a:spcPts val="1100"/>
              </a:spcBef>
              <a:spcAft>
                <a:spcPts val="0"/>
              </a:spcAft>
              <a:buNone/>
            </a:pPr>
            <a:r>
              <a:rPr lang="en-US" sz="2000"/>
              <a:t>RL has already shown superhuman performance in several big “human versus machine” competitions​ - high dimensional state spaces, partial observability, complex strategy</a:t>
            </a:r>
            <a:endParaRPr sz="2000"/>
          </a:p>
        </p:txBody>
      </p:sp>
      <p:pic>
        <p:nvPicPr>
          <p:cNvPr id="662" name="Google Shape;662;p50"/>
          <p:cNvPicPr preferRelativeResize="0"/>
          <p:nvPr/>
        </p:nvPicPr>
        <p:blipFill>
          <a:blip r:embed="rId3">
            <a:alphaModFix/>
          </a:blip>
          <a:stretch>
            <a:fillRect/>
          </a:stretch>
        </p:blipFill>
        <p:spPr>
          <a:xfrm>
            <a:off x="4993167" y="2465600"/>
            <a:ext cx="6247301" cy="3189233"/>
          </a:xfrm>
          <a:prstGeom prst="rect">
            <a:avLst/>
          </a:prstGeom>
          <a:noFill/>
          <a:ln>
            <a:noFill/>
          </a:ln>
        </p:spPr>
      </p:pic>
      <p:sp>
        <p:nvSpPr>
          <p:cNvPr id="663" name="Google Shape;663;p50"/>
          <p:cNvSpPr txBox="1"/>
          <p:nvPr/>
        </p:nvSpPr>
        <p:spPr>
          <a:xfrm>
            <a:off x="635972" y="1967600"/>
            <a:ext cx="4046100" cy="4340700"/>
          </a:xfrm>
          <a:prstGeom prst="rect">
            <a:avLst/>
          </a:prstGeom>
          <a:noFill/>
          <a:ln>
            <a:noFill/>
          </a:ln>
        </p:spPr>
        <p:txBody>
          <a:bodyPr spcFirstLastPara="1" wrap="square" lIns="121900" tIns="121900" rIns="121900" bIns="121900" anchor="t" anchorCtr="0">
            <a:spAutoFit/>
          </a:bodyPr>
          <a:lstStyle/>
          <a:p>
            <a:pPr marL="609600" lvl="0" indent="-425450" algn="l" rtl="0">
              <a:spcBef>
                <a:spcPts val="500"/>
              </a:spcBef>
              <a:spcAft>
                <a:spcPts val="0"/>
              </a:spcAft>
              <a:buClr>
                <a:schemeClr val="dk2"/>
              </a:buClr>
              <a:buSzPts val="1900"/>
              <a:buChar char="●"/>
            </a:pPr>
            <a:r>
              <a:rPr lang="en-US" sz="1900">
                <a:solidFill>
                  <a:schemeClr val="dk2"/>
                </a:solidFill>
              </a:rPr>
              <a:t>AlphaGo - Deepmind trained agents to play GO​ (2016)</a:t>
            </a:r>
            <a:endParaRPr sz="1900">
              <a:solidFill>
                <a:schemeClr val="dk2"/>
              </a:solidFill>
            </a:endParaRPr>
          </a:p>
          <a:p>
            <a:pPr marL="609600" lvl="0" indent="-425450" algn="l" rtl="0">
              <a:spcBef>
                <a:spcPts val="0"/>
              </a:spcBef>
              <a:spcAft>
                <a:spcPts val="0"/>
              </a:spcAft>
              <a:buClr>
                <a:schemeClr val="dk2"/>
              </a:buClr>
              <a:buSzPts val="1900"/>
              <a:buChar char="●"/>
            </a:pPr>
            <a:r>
              <a:rPr lang="en-US" sz="1900">
                <a:solidFill>
                  <a:schemeClr val="dk2"/>
                </a:solidFill>
              </a:rPr>
              <a:t>OpenAI 5 - OpenAI trained agents to play DOTA 2​ (2019)</a:t>
            </a:r>
            <a:endParaRPr sz="1900">
              <a:solidFill>
                <a:schemeClr val="dk2"/>
              </a:solidFill>
            </a:endParaRPr>
          </a:p>
          <a:p>
            <a:pPr marL="609600" lvl="0" indent="-425450" algn="l" rtl="0">
              <a:spcBef>
                <a:spcPts val="0"/>
              </a:spcBef>
              <a:spcAft>
                <a:spcPts val="0"/>
              </a:spcAft>
              <a:buClr>
                <a:schemeClr val="dk2"/>
              </a:buClr>
              <a:buSzPts val="1900"/>
              <a:buChar char="●"/>
            </a:pPr>
            <a:r>
              <a:rPr lang="en-US" sz="1900">
                <a:solidFill>
                  <a:schemeClr val="dk2"/>
                </a:solidFill>
              </a:rPr>
              <a:t>AlphaStar - Deepmind trained agents to play StarCraft 2​ (2019)</a:t>
            </a:r>
            <a:endParaRPr sz="1900">
              <a:solidFill>
                <a:schemeClr val="dk2"/>
              </a:solidFill>
            </a:endParaRPr>
          </a:p>
          <a:p>
            <a:pPr marL="609600" lvl="0" indent="-425450" algn="l" rtl="0">
              <a:spcBef>
                <a:spcPts val="0"/>
              </a:spcBef>
              <a:spcAft>
                <a:spcPts val="0"/>
              </a:spcAft>
              <a:buClr>
                <a:schemeClr val="dk2"/>
              </a:buClr>
              <a:buSzPts val="1900"/>
              <a:buChar char="●"/>
            </a:pPr>
            <a:r>
              <a:rPr lang="en-US" sz="1900">
                <a:solidFill>
                  <a:schemeClr val="dk2"/>
                </a:solidFill>
              </a:rPr>
              <a:t>Alpha Dog Fight Trials  - Heron Systems trained agents to aerial dogfight​ (2020)</a:t>
            </a:r>
            <a:endParaRPr sz="1900">
              <a:solidFill>
                <a:schemeClr val="dk2"/>
              </a:solidFill>
            </a:endParaRPr>
          </a:p>
          <a:p>
            <a:pPr marL="609600" lvl="0" indent="-425450" algn="l" rtl="0">
              <a:spcBef>
                <a:spcPts val="0"/>
              </a:spcBef>
              <a:spcAft>
                <a:spcPts val="0"/>
              </a:spcAft>
              <a:buClr>
                <a:schemeClr val="dk2"/>
              </a:buClr>
              <a:buSzPts val="1900"/>
              <a:buChar char="●"/>
            </a:pPr>
            <a:r>
              <a:rPr lang="en-US" sz="1900">
                <a:solidFill>
                  <a:schemeClr val="dk2"/>
                </a:solidFill>
              </a:rPr>
              <a:t>GPT-4 passes Bar Exam, US Medical Licensing Exam, college course exams (2023)</a:t>
            </a:r>
            <a:endParaRPr sz="1900">
              <a:solidFill>
                <a:schemeClr val="dk2"/>
              </a:solidFill>
            </a:endParaRPr>
          </a:p>
        </p:txBody>
      </p:sp>
      <p:sp>
        <p:nvSpPr>
          <p:cNvPr id="664" name="Google Shape;664;p50"/>
          <p:cNvSpPr txBox="1">
            <a:spLocks noGrp="1"/>
          </p:cNvSpPr>
          <p:nvPr>
            <p:ph type="title"/>
          </p:nvPr>
        </p:nvSpPr>
        <p:spPr>
          <a:xfrm>
            <a:off x="838200" y="549389"/>
            <a:ext cx="10439100" cy="732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100"/>
              <a:buNone/>
            </a:pPr>
            <a:r>
              <a:rPr lang="en-US"/>
              <a:t>Significant Achievements of Reinforcement Learning</a:t>
            </a:r>
            <a:endParaRPr/>
          </a:p>
        </p:txBody>
      </p:sp>
      <p:sp>
        <p:nvSpPr>
          <p:cNvPr id="665" name="Google Shape;665;p50"/>
          <p:cNvSpPr txBox="1"/>
          <p:nvPr/>
        </p:nvSpPr>
        <p:spPr>
          <a:xfrm>
            <a:off x="4457670" y="5654833"/>
            <a:ext cx="6782700" cy="276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a:solidFill>
                  <a:schemeClr val="dk1"/>
                </a:solidFill>
              </a:rPr>
              <a:t>Photo Courtesy of DARPA</a:t>
            </a:r>
            <a:endParaRPr sz="15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51"/>
          <p:cNvSpPr txBox="1">
            <a:spLocks noGrp="1"/>
          </p:cNvSpPr>
          <p:nvPr>
            <p:ph type="title"/>
          </p:nvPr>
        </p:nvSpPr>
        <p:spPr>
          <a:xfrm>
            <a:off x="838200" y="599120"/>
            <a:ext cx="10439100" cy="637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4B8D"/>
              </a:buClr>
              <a:buSzPts val="3100"/>
              <a:buFont typeface="Arial"/>
              <a:buNone/>
            </a:pPr>
            <a:r>
              <a:rPr lang="en-US"/>
              <a:t>AFRL Autonomous Air Combat Operations</a:t>
            </a:r>
            <a:endParaRPr/>
          </a:p>
        </p:txBody>
      </p:sp>
      <p:sp>
        <p:nvSpPr>
          <p:cNvPr id="672" name="Google Shape;672;p51"/>
          <p:cNvSpPr txBox="1">
            <a:spLocks noGrp="1"/>
          </p:cNvSpPr>
          <p:nvPr>
            <p:ph type="body" idx="1"/>
          </p:nvPr>
        </p:nvSpPr>
        <p:spPr>
          <a:xfrm>
            <a:off x="838200" y="1176775"/>
            <a:ext cx="5132700" cy="15756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100"/>
              </a:spcBef>
              <a:spcAft>
                <a:spcPts val="0"/>
              </a:spcAft>
              <a:buSzPts val="2000"/>
              <a:buNone/>
            </a:pPr>
            <a:r>
              <a:rPr lang="en-US" sz="1900" b="1" i="1" u="sng">
                <a:latin typeface="Arial"/>
                <a:ea typeface="Arial"/>
                <a:cs typeface="Arial"/>
                <a:sym typeface="Arial"/>
              </a:rPr>
              <a:t>Vision Statement:</a:t>
            </a:r>
            <a:r>
              <a:rPr lang="en-US" sz="1900">
                <a:latin typeface="Arial"/>
                <a:ea typeface="Arial"/>
                <a:cs typeface="Arial"/>
                <a:sym typeface="Arial"/>
              </a:rPr>
              <a:t> </a:t>
            </a:r>
            <a:r>
              <a:rPr lang="en-US" sz="1900"/>
              <a:t>AFRL ACT3 Autonomous Air Combat Operation (AACO) was formed to Demonstrate</a:t>
            </a:r>
            <a:r>
              <a:rPr lang="en-US" sz="1900">
                <a:latin typeface="Arial"/>
                <a:ea typeface="Arial"/>
                <a:cs typeface="Arial"/>
                <a:sym typeface="Arial"/>
              </a:rPr>
              <a:t> AI Tactical Autopilot engaging</a:t>
            </a:r>
            <a:r>
              <a:rPr lang="en-US" sz="1900"/>
              <a:t> </a:t>
            </a:r>
            <a:r>
              <a:rPr lang="en-US" sz="1900">
                <a:latin typeface="Arial"/>
                <a:ea typeface="Arial"/>
                <a:cs typeface="Arial"/>
                <a:sym typeface="Arial"/>
              </a:rPr>
              <a:t>in multi-ship / </a:t>
            </a:r>
            <a:r>
              <a:rPr lang="en-US" sz="1900"/>
              <a:t>multi-role</a:t>
            </a:r>
            <a:r>
              <a:rPr lang="en-US" sz="1900">
                <a:latin typeface="Arial"/>
                <a:ea typeface="Arial"/>
                <a:cs typeface="Arial"/>
                <a:sym typeface="Arial"/>
              </a:rPr>
              <a:t> Bey</a:t>
            </a:r>
            <a:r>
              <a:rPr lang="en-US" sz="1900"/>
              <a:t>ond Visual Range </a:t>
            </a:r>
            <a:r>
              <a:rPr lang="en-US" sz="1900">
                <a:latin typeface="Arial"/>
                <a:ea typeface="Arial"/>
                <a:cs typeface="Arial"/>
                <a:sym typeface="Arial"/>
              </a:rPr>
              <a:t>(BVR) operations with tactical proficiency </a:t>
            </a:r>
            <a:endParaRPr sz="1900">
              <a:solidFill>
                <a:srgbClr val="000000"/>
              </a:solidFill>
              <a:latin typeface="Arial"/>
              <a:ea typeface="Arial"/>
              <a:cs typeface="Arial"/>
              <a:sym typeface="Arial"/>
            </a:endParaRPr>
          </a:p>
        </p:txBody>
      </p:sp>
      <p:grpSp>
        <p:nvGrpSpPr>
          <p:cNvPr id="673" name="Google Shape;673;p51"/>
          <p:cNvGrpSpPr/>
          <p:nvPr/>
        </p:nvGrpSpPr>
        <p:grpSpPr>
          <a:xfrm>
            <a:off x="836416" y="2945875"/>
            <a:ext cx="4857600" cy="3311352"/>
            <a:chOff x="0" y="0"/>
            <a:chExt cx="4857600" cy="3311352"/>
          </a:xfrm>
        </p:grpSpPr>
        <p:cxnSp>
          <p:nvCxnSpPr>
            <p:cNvPr id="674" name="Google Shape;674;p51"/>
            <p:cNvCxnSpPr/>
            <p:nvPr/>
          </p:nvCxnSpPr>
          <p:spPr>
            <a:xfrm>
              <a:off x="0" y="1655618"/>
              <a:ext cx="4857600" cy="0"/>
            </a:xfrm>
            <a:prstGeom prst="straightConnector1">
              <a:avLst/>
            </a:prstGeom>
            <a:solidFill>
              <a:srgbClr val="CACFDA">
                <a:alpha val="89800"/>
              </a:srgbClr>
            </a:solidFill>
            <a:ln w="12700" cap="flat" cmpd="sng">
              <a:solidFill>
                <a:srgbClr val="CACFDA">
                  <a:alpha val="89800"/>
                </a:srgbClr>
              </a:solidFill>
              <a:prstDash val="solid"/>
              <a:miter lim="800000"/>
              <a:headEnd type="none" w="sm" len="sm"/>
              <a:tailEnd type="triangle" w="lg" len="lg"/>
            </a:ln>
          </p:spPr>
        </p:cxnSp>
        <p:sp>
          <p:nvSpPr>
            <p:cNvPr id="675" name="Google Shape;675;p51"/>
            <p:cNvSpPr/>
            <p:nvPr/>
          </p:nvSpPr>
          <p:spPr>
            <a:xfrm>
              <a:off x="105500" y="1778133"/>
              <a:ext cx="1489200" cy="37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1"/>
            <p:cNvSpPr txBox="1"/>
            <p:nvPr/>
          </p:nvSpPr>
          <p:spPr>
            <a:xfrm>
              <a:off x="105500" y="1778133"/>
              <a:ext cx="1489200" cy="374100"/>
            </a:xfrm>
            <a:prstGeom prst="rect">
              <a:avLst/>
            </a:prstGeom>
            <a:noFill/>
            <a:ln>
              <a:noFill/>
            </a:ln>
          </p:spPr>
          <p:txBody>
            <a:bodyPr spcFirstLastPara="1" wrap="square" lIns="0" tIns="0" rIns="0" bIns="0" anchor="t" anchorCtr="1">
              <a:noAutofit/>
            </a:bodyPr>
            <a:lstStyle/>
            <a:p>
              <a:pPr marL="0" marR="0" lvl="0" indent="0" algn="ctr" rtl="0">
                <a:lnSpc>
                  <a:spcPct val="90000"/>
                </a:lnSpc>
                <a:spcBef>
                  <a:spcPts val="0"/>
                </a:spcBef>
                <a:spcAft>
                  <a:spcPts val="0"/>
                </a:spcAft>
                <a:buClr>
                  <a:schemeClr val="dk1"/>
                </a:buClr>
                <a:buSzPts val="1500"/>
                <a:buFont typeface="Arial"/>
                <a:buNone/>
              </a:pPr>
              <a:r>
                <a:rPr lang="en-US" sz="1500" b="1">
                  <a:solidFill>
                    <a:schemeClr val="dk1"/>
                  </a:solidFill>
                  <a:latin typeface="Arial"/>
                  <a:ea typeface="Arial"/>
                  <a:cs typeface="Arial"/>
                  <a:sym typeface="Arial"/>
                </a:rPr>
                <a:t>FY19Q2</a:t>
              </a:r>
              <a:endParaRPr sz="1500"/>
            </a:p>
          </p:txBody>
        </p:sp>
        <p:sp>
          <p:nvSpPr>
            <p:cNvPr id="677" name="Google Shape;677;p51"/>
            <p:cNvSpPr/>
            <p:nvPr/>
          </p:nvSpPr>
          <p:spPr>
            <a:xfrm>
              <a:off x="3956" y="461917"/>
              <a:ext cx="1692300" cy="564600"/>
            </a:xfrm>
            <a:prstGeom prst="roundRect">
              <a:avLst>
                <a:gd name="adj" fmla="val 16667"/>
              </a:avLst>
            </a:prstGeom>
            <a:solidFill>
              <a:schemeClr val="lt1">
                <a:alpha val="89800"/>
              </a:schemeClr>
            </a:solidFill>
            <a:ln w="12700" cap="flat" cmpd="sng">
              <a:solidFill>
                <a:srgbClr val="0A4D8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1"/>
            <p:cNvSpPr txBox="1"/>
            <p:nvPr/>
          </p:nvSpPr>
          <p:spPr>
            <a:xfrm>
              <a:off x="31516" y="489477"/>
              <a:ext cx="1637400" cy="509400"/>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Clr>
                  <a:schemeClr val="dk1"/>
                </a:buClr>
                <a:buSzPts val="1200"/>
                <a:buFont typeface="Arial"/>
                <a:buNone/>
              </a:pPr>
              <a:r>
                <a:rPr lang="en-US" sz="1200" b="1">
                  <a:solidFill>
                    <a:schemeClr val="dk1"/>
                  </a:solidFill>
                  <a:latin typeface="Arial"/>
                  <a:ea typeface="Arial"/>
                  <a:cs typeface="Arial"/>
                  <a:sym typeface="Arial"/>
                </a:rPr>
                <a:t>     AACO Formed</a:t>
              </a:r>
              <a:endParaRPr sz="1500"/>
            </a:p>
          </p:txBody>
        </p:sp>
        <p:cxnSp>
          <p:nvCxnSpPr>
            <p:cNvPr id="679" name="Google Shape;679;p51"/>
            <p:cNvCxnSpPr/>
            <p:nvPr/>
          </p:nvCxnSpPr>
          <p:spPr>
            <a:xfrm>
              <a:off x="850161" y="1026483"/>
              <a:ext cx="0" cy="629100"/>
            </a:xfrm>
            <a:prstGeom prst="straightConnector1">
              <a:avLst/>
            </a:prstGeom>
            <a:noFill/>
            <a:ln w="9525" cap="flat" cmpd="sng">
              <a:solidFill>
                <a:srgbClr val="0A4D8C"/>
              </a:solidFill>
              <a:prstDash val="dash"/>
              <a:miter lim="800000"/>
              <a:headEnd type="none" w="sm" len="sm"/>
              <a:tailEnd type="none" w="sm" len="sm"/>
            </a:ln>
          </p:spPr>
        </p:cxnSp>
        <p:sp>
          <p:nvSpPr>
            <p:cNvPr id="680" name="Google Shape;680;p51"/>
            <p:cNvSpPr/>
            <p:nvPr/>
          </p:nvSpPr>
          <p:spPr>
            <a:xfrm>
              <a:off x="1087098" y="1158932"/>
              <a:ext cx="1489200" cy="37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1"/>
            <p:cNvSpPr txBox="1"/>
            <p:nvPr/>
          </p:nvSpPr>
          <p:spPr>
            <a:xfrm>
              <a:off x="1087098" y="1158932"/>
              <a:ext cx="1489200" cy="374100"/>
            </a:xfrm>
            <a:prstGeom prst="rect">
              <a:avLst/>
            </a:prstGeom>
            <a:noFill/>
            <a:ln>
              <a:noFill/>
            </a:ln>
          </p:spPr>
          <p:txBody>
            <a:bodyPr spcFirstLastPara="1" wrap="square" lIns="0" tIns="0" rIns="0" bIns="0" anchor="b" anchorCtr="1">
              <a:noAutofit/>
            </a:bodyPr>
            <a:lstStyle/>
            <a:p>
              <a:pPr marL="0" marR="0" lvl="0" indent="0" algn="ctr" rtl="0">
                <a:lnSpc>
                  <a:spcPct val="90000"/>
                </a:lnSpc>
                <a:spcBef>
                  <a:spcPts val="0"/>
                </a:spcBef>
                <a:spcAft>
                  <a:spcPts val="0"/>
                </a:spcAft>
                <a:buClr>
                  <a:schemeClr val="dk1"/>
                </a:buClr>
                <a:buSzPts val="1500"/>
                <a:buFont typeface="Arial"/>
                <a:buNone/>
              </a:pPr>
              <a:r>
                <a:rPr lang="en-US" sz="1500" b="1">
                  <a:solidFill>
                    <a:schemeClr val="dk1"/>
                  </a:solidFill>
                  <a:latin typeface="Arial"/>
                  <a:ea typeface="Arial"/>
                  <a:cs typeface="Arial"/>
                  <a:sym typeface="Arial"/>
                </a:rPr>
                <a:t>FY21/FY22</a:t>
              </a:r>
              <a:endParaRPr sz="1500"/>
            </a:p>
          </p:txBody>
        </p:sp>
        <p:sp>
          <p:nvSpPr>
            <p:cNvPr id="682" name="Google Shape;682;p51"/>
            <p:cNvSpPr/>
            <p:nvPr/>
          </p:nvSpPr>
          <p:spPr>
            <a:xfrm>
              <a:off x="825327" y="1630783"/>
              <a:ext cx="49800" cy="49800"/>
            </a:xfrm>
            <a:prstGeom prst="ellipse">
              <a:avLst/>
            </a:prstGeom>
            <a:solidFill>
              <a:srgbClr val="0A4D8C"/>
            </a:solidFill>
            <a:ln w="12700" cap="flat" cmpd="sng">
              <a:solidFill>
                <a:srgbClr val="0A4D8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1"/>
            <p:cNvSpPr/>
            <p:nvPr/>
          </p:nvSpPr>
          <p:spPr>
            <a:xfrm>
              <a:off x="985554" y="2284752"/>
              <a:ext cx="1692300" cy="1026600"/>
            </a:xfrm>
            <a:prstGeom prst="roundRect">
              <a:avLst>
                <a:gd name="adj" fmla="val 16667"/>
              </a:avLst>
            </a:prstGeom>
            <a:solidFill>
              <a:schemeClr val="lt1">
                <a:alpha val="89800"/>
              </a:schemeClr>
            </a:solidFill>
            <a:ln w="12700" cap="flat" cmpd="sng">
              <a:solidFill>
                <a:srgbClr val="0A4D8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1"/>
            <p:cNvSpPr txBox="1"/>
            <p:nvPr/>
          </p:nvSpPr>
          <p:spPr>
            <a:xfrm>
              <a:off x="1035663" y="2334861"/>
              <a:ext cx="1592100" cy="926400"/>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Clr>
                  <a:schemeClr val="dk1"/>
                </a:buClr>
                <a:buSzPts val="1200"/>
                <a:buFont typeface="Arial"/>
                <a:buNone/>
              </a:pPr>
              <a:r>
                <a:rPr lang="en-US" sz="1200" b="1">
                  <a:solidFill>
                    <a:schemeClr val="dk1"/>
                  </a:solidFill>
                  <a:latin typeface="Arial"/>
                  <a:ea typeface="Arial"/>
                  <a:cs typeface="Arial"/>
                  <a:sym typeface="Arial"/>
                </a:rPr>
                <a:t>Learjet</a:t>
              </a:r>
              <a:endParaRPr sz="1200" b="0">
                <a:solidFill>
                  <a:schemeClr val="dk1"/>
                </a:solidFill>
                <a:latin typeface="Arial"/>
                <a:ea typeface="Arial"/>
                <a:cs typeface="Arial"/>
                <a:sym typeface="Arial"/>
              </a:endParaRPr>
            </a:p>
            <a:p>
              <a:pPr marL="0" marR="0" lvl="0" indent="0" algn="l" rtl="0">
                <a:lnSpc>
                  <a:spcPct val="90000"/>
                </a:lnSpc>
                <a:spcBef>
                  <a:spcPts val="400"/>
                </a:spcBef>
                <a:spcAft>
                  <a:spcPts val="0"/>
                </a:spcAft>
                <a:buClr>
                  <a:schemeClr val="dk1"/>
                </a:buClr>
                <a:buSzPts val="1200"/>
                <a:buFont typeface="Arial"/>
                <a:buNone/>
              </a:pPr>
              <a:r>
                <a:rPr lang="en-US" sz="1200" b="1">
                  <a:solidFill>
                    <a:schemeClr val="dk1"/>
                  </a:solidFill>
                  <a:latin typeface="Arial"/>
                  <a:ea typeface="Arial"/>
                  <a:cs typeface="Arial"/>
                  <a:sym typeface="Arial"/>
                </a:rPr>
                <a:t>25+ sorties</a:t>
              </a:r>
              <a:endParaRPr sz="1200">
                <a:solidFill>
                  <a:schemeClr val="dk1"/>
                </a:solidFill>
                <a:latin typeface="Arial"/>
                <a:ea typeface="Arial"/>
                <a:cs typeface="Arial"/>
                <a:sym typeface="Arial"/>
              </a:endParaRPr>
            </a:p>
            <a:p>
              <a:pPr marL="0" marR="0" lvl="0" indent="0" algn="l" rtl="0">
                <a:lnSpc>
                  <a:spcPct val="90000"/>
                </a:lnSpc>
                <a:spcBef>
                  <a:spcPts val="400"/>
                </a:spcBef>
                <a:spcAft>
                  <a:spcPts val="0"/>
                </a:spcAft>
                <a:buClr>
                  <a:schemeClr val="dk1"/>
                </a:buClr>
                <a:buSzPts val="1200"/>
                <a:buFont typeface="Arial"/>
                <a:buNone/>
              </a:pPr>
              <a:r>
                <a:rPr lang="en-US" sz="1200" b="1">
                  <a:solidFill>
                    <a:schemeClr val="dk1"/>
                  </a:solidFill>
                  <a:latin typeface="Arial"/>
                  <a:ea typeface="Arial"/>
                  <a:cs typeface="Arial"/>
                  <a:sym typeface="Arial"/>
                </a:rPr>
                <a:t>Aviate, Navigate, BVR, LVC</a:t>
              </a:r>
              <a:endParaRPr sz="1500"/>
            </a:p>
          </p:txBody>
        </p:sp>
        <p:cxnSp>
          <p:nvCxnSpPr>
            <p:cNvPr id="685" name="Google Shape;685;p51"/>
            <p:cNvCxnSpPr/>
            <p:nvPr/>
          </p:nvCxnSpPr>
          <p:spPr>
            <a:xfrm>
              <a:off x="1831759" y="1655617"/>
              <a:ext cx="0" cy="629100"/>
            </a:xfrm>
            <a:prstGeom prst="straightConnector1">
              <a:avLst/>
            </a:prstGeom>
            <a:noFill/>
            <a:ln w="9525" cap="flat" cmpd="sng">
              <a:solidFill>
                <a:srgbClr val="0A4D8C"/>
              </a:solidFill>
              <a:prstDash val="dash"/>
              <a:miter lim="800000"/>
              <a:headEnd type="none" w="sm" len="sm"/>
              <a:tailEnd type="none" w="sm" len="sm"/>
            </a:ln>
          </p:spPr>
        </p:cxnSp>
        <p:sp>
          <p:nvSpPr>
            <p:cNvPr id="686" name="Google Shape;686;p51"/>
            <p:cNvSpPr/>
            <p:nvPr/>
          </p:nvSpPr>
          <p:spPr>
            <a:xfrm>
              <a:off x="2068696" y="1778133"/>
              <a:ext cx="1489200" cy="37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1"/>
            <p:cNvSpPr txBox="1"/>
            <p:nvPr/>
          </p:nvSpPr>
          <p:spPr>
            <a:xfrm>
              <a:off x="2068696" y="1778133"/>
              <a:ext cx="1489200" cy="374100"/>
            </a:xfrm>
            <a:prstGeom prst="rect">
              <a:avLst/>
            </a:prstGeom>
            <a:noFill/>
            <a:ln>
              <a:noFill/>
            </a:ln>
          </p:spPr>
          <p:txBody>
            <a:bodyPr spcFirstLastPara="1" wrap="square" lIns="0" tIns="0" rIns="0" bIns="0" anchor="t" anchorCtr="1">
              <a:noAutofit/>
            </a:bodyPr>
            <a:lstStyle/>
            <a:p>
              <a:pPr marL="0" marR="0" lvl="0" indent="0" algn="ctr" rtl="0">
                <a:lnSpc>
                  <a:spcPct val="90000"/>
                </a:lnSpc>
                <a:spcBef>
                  <a:spcPts val="0"/>
                </a:spcBef>
                <a:spcAft>
                  <a:spcPts val="0"/>
                </a:spcAft>
                <a:buClr>
                  <a:schemeClr val="dk1"/>
                </a:buClr>
                <a:buSzPts val="1500"/>
                <a:buFont typeface="Arial"/>
                <a:buNone/>
              </a:pPr>
              <a:r>
                <a:rPr lang="en-US" sz="1500" b="1">
                  <a:solidFill>
                    <a:schemeClr val="dk1"/>
                  </a:solidFill>
                  <a:latin typeface="Arial"/>
                  <a:ea typeface="Arial"/>
                  <a:cs typeface="Arial"/>
                  <a:sym typeface="Arial"/>
                </a:rPr>
                <a:t>FY23Q1 </a:t>
              </a:r>
              <a:endParaRPr sz="1500"/>
            </a:p>
          </p:txBody>
        </p:sp>
        <p:sp>
          <p:nvSpPr>
            <p:cNvPr id="688" name="Google Shape;688;p51"/>
            <p:cNvSpPr/>
            <p:nvPr/>
          </p:nvSpPr>
          <p:spPr>
            <a:xfrm>
              <a:off x="1806924" y="1630783"/>
              <a:ext cx="49800" cy="49800"/>
            </a:xfrm>
            <a:prstGeom prst="ellipse">
              <a:avLst/>
            </a:prstGeom>
            <a:solidFill>
              <a:srgbClr val="0A4D8C"/>
            </a:solidFill>
            <a:ln w="12700" cap="flat" cmpd="sng">
              <a:solidFill>
                <a:srgbClr val="0A4D8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1"/>
            <p:cNvSpPr/>
            <p:nvPr/>
          </p:nvSpPr>
          <p:spPr>
            <a:xfrm>
              <a:off x="1967151" y="0"/>
              <a:ext cx="1692300" cy="1026600"/>
            </a:xfrm>
            <a:prstGeom prst="roundRect">
              <a:avLst>
                <a:gd name="adj" fmla="val 16667"/>
              </a:avLst>
            </a:prstGeom>
            <a:solidFill>
              <a:schemeClr val="lt1">
                <a:alpha val="89800"/>
              </a:schemeClr>
            </a:solidFill>
            <a:ln w="12700" cap="flat" cmpd="sng">
              <a:solidFill>
                <a:srgbClr val="0A4D8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1"/>
            <p:cNvSpPr txBox="1"/>
            <p:nvPr/>
          </p:nvSpPr>
          <p:spPr>
            <a:xfrm>
              <a:off x="2017260" y="50109"/>
              <a:ext cx="1592100" cy="926400"/>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Clr>
                  <a:schemeClr val="dk1"/>
                </a:buClr>
                <a:buSzPts val="1200"/>
                <a:buFont typeface="Arial"/>
                <a:buNone/>
              </a:pPr>
              <a:r>
                <a:rPr lang="en-US" sz="1200" b="1">
                  <a:solidFill>
                    <a:schemeClr val="dk1"/>
                  </a:solidFill>
                  <a:latin typeface="Arial"/>
                  <a:ea typeface="Arial"/>
                  <a:cs typeface="Arial"/>
                  <a:sym typeface="Arial"/>
                </a:rPr>
                <a:t>X62 VISTA (F16)</a:t>
              </a:r>
              <a:endParaRPr sz="1500"/>
            </a:p>
            <a:p>
              <a:pPr marL="0" marR="0" lvl="0" indent="0" algn="l" rtl="0">
                <a:lnSpc>
                  <a:spcPct val="90000"/>
                </a:lnSpc>
                <a:spcBef>
                  <a:spcPts val="400"/>
                </a:spcBef>
                <a:spcAft>
                  <a:spcPts val="0"/>
                </a:spcAft>
                <a:buClr>
                  <a:schemeClr val="dk1"/>
                </a:buClr>
                <a:buSzPts val="1200"/>
                <a:buFont typeface="Arial"/>
                <a:buNone/>
              </a:pPr>
              <a:r>
                <a:rPr lang="en-US" sz="1200" b="1">
                  <a:solidFill>
                    <a:schemeClr val="dk1"/>
                  </a:solidFill>
                  <a:latin typeface="Arial"/>
                  <a:ea typeface="Arial"/>
                  <a:cs typeface="Arial"/>
                  <a:sym typeface="Arial"/>
                </a:rPr>
                <a:t>8 sorties</a:t>
              </a:r>
              <a:endParaRPr sz="1200">
                <a:solidFill>
                  <a:schemeClr val="dk1"/>
                </a:solidFill>
                <a:latin typeface="Arial"/>
                <a:ea typeface="Arial"/>
                <a:cs typeface="Arial"/>
                <a:sym typeface="Arial"/>
              </a:endParaRPr>
            </a:p>
            <a:p>
              <a:pPr marL="0" marR="0" lvl="0" indent="0" algn="l" rtl="0">
                <a:lnSpc>
                  <a:spcPct val="90000"/>
                </a:lnSpc>
                <a:spcBef>
                  <a:spcPts val="400"/>
                </a:spcBef>
                <a:spcAft>
                  <a:spcPts val="0"/>
                </a:spcAft>
                <a:buClr>
                  <a:schemeClr val="dk1"/>
                </a:buClr>
                <a:buSzPts val="1200"/>
                <a:buFont typeface="Arial"/>
                <a:buNone/>
              </a:pPr>
              <a:r>
                <a:rPr lang="en-US" sz="1200" b="1">
                  <a:solidFill>
                    <a:schemeClr val="dk1"/>
                  </a:solidFill>
                  <a:latin typeface="Arial"/>
                  <a:ea typeface="Arial"/>
                  <a:cs typeface="Arial"/>
                  <a:sym typeface="Arial"/>
                </a:rPr>
                <a:t>Aviate, Navigate, BVR, LVC</a:t>
              </a:r>
              <a:endParaRPr sz="1500"/>
            </a:p>
          </p:txBody>
        </p:sp>
        <p:cxnSp>
          <p:nvCxnSpPr>
            <p:cNvPr id="691" name="Google Shape;691;p51"/>
            <p:cNvCxnSpPr/>
            <p:nvPr/>
          </p:nvCxnSpPr>
          <p:spPr>
            <a:xfrm>
              <a:off x="2813357" y="1026483"/>
              <a:ext cx="0" cy="629100"/>
            </a:xfrm>
            <a:prstGeom prst="straightConnector1">
              <a:avLst/>
            </a:prstGeom>
            <a:noFill/>
            <a:ln w="9525" cap="flat" cmpd="sng">
              <a:solidFill>
                <a:srgbClr val="0A4D8C"/>
              </a:solidFill>
              <a:prstDash val="dash"/>
              <a:miter lim="800000"/>
              <a:headEnd type="none" w="sm" len="sm"/>
              <a:tailEnd type="none" w="sm" len="sm"/>
            </a:ln>
          </p:spPr>
        </p:cxnSp>
        <p:sp>
          <p:nvSpPr>
            <p:cNvPr id="692" name="Google Shape;692;p51"/>
            <p:cNvSpPr/>
            <p:nvPr/>
          </p:nvSpPr>
          <p:spPr>
            <a:xfrm>
              <a:off x="3050294" y="1158932"/>
              <a:ext cx="1489200" cy="37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1"/>
            <p:cNvSpPr txBox="1"/>
            <p:nvPr/>
          </p:nvSpPr>
          <p:spPr>
            <a:xfrm>
              <a:off x="3050294" y="1158932"/>
              <a:ext cx="1489200" cy="374100"/>
            </a:xfrm>
            <a:prstGeom prst="rect">
              <a:avLst/>
            </a:prstGeom>
            <a:noFill/>
            <a:ln>
              <a:noFill/>
            </a:ln>
          </p:spPr>
          <p:txBody>
            <a:bodyPr spcFirstLastPara="1" wrap="square" lIns="0" tIns="0" rIns="0" bIns="0" anchor="b" anchorCtr="1">
              <a:noAutofit/>
            </a:bodyPr>
            <a:lstStyle/>
            <a:p>
              <a:pPr marL="0" marR="0" lvl="0" indent="0" algn="ctr" rtl="0">
                <a:lnSpc>
                  <a:spcPct val="90000"/>
                </a:lnSpc>
                <a:spcBef>
                  <a:spcPts val="0"/>
                </a:spcBef>
                <a:spcAft>
                  <a:spcPts val="0"/>
                </a:spcAft>
                <a:buClr>
                  <a:schemeClr val="dk1"/>
                </a:buClr>
                <a:buSzPts val="1500"/>
                <a:buFont typeface="Arial"/>
                <a:buNone/>
              </a:pPr>
              <a:r>
                <a:rPr lang="en-US" sz="1500" b="1">
                  <a:solidFill>
                    <a:schemeClr val="dk1"/>
                  </a:solidFill>
                  <a:latin typeface="Arial"/>
                  <a:ea typeface="Arial"/>
                  <a:cs typeface="Arial"/>
                  <a:sym typeface="Arial"/>
                </a:rPr>
                <a:t>FY23Q</a:t>
              </a:r>
              <a:r>
                <a:rPr lang="en-US" sz="1500" b="1">
                  <a:solidFill>
                    <a:schemeClr val="dk1"/>
                  </a:solidFill>
                </a:rPr>
                <a:t>4</a:t>
              </a:r>
              <a:endParaRPr sz="1500"/>
            </a:p>
          </p:txBody>
        </p:sp>
        <p:sp>
          <p:nvSpPr>
            <p:cNvPr id="694" name="Google Shape;694;p51"/>
            <p:cNvSpPr/>
            <p:nvPr/>
          </p:nvSpPr>
          <p:spPr>
            <a:xfrm>
              <a:off x="2788522" y="1630783"/>
              <a:ext cx="49800" cy="49800"/>
            </a:xfrm>
            <a:prstGeom prst="ellipse">
              <a:avLst/>
            </a:prstGeom>
            <a:solidFill>
              <a:srgbClr val="0A4D8C"/>
            </a:solidFill>
            <a:ln w="12700" cap="flat" cmpd="sng">
              <a:solidFill>
                <a:srgbClr val="0A4D8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1"/>
            <p:cNvSpPr/>
            <p:nvPr/>
          </p:nvSpPr>
          <p:spPr>
            <a:xfrm>
              <a:off x="2948749" y="2284752"/>
              <a:ext cx="1692300" cy="1026600"/>
            </a:xfrm>
            <a:prstGeom prst="roundRect">
              <a:avLst>
                <a:gd name="adj" fmla="val 16667"/>
              </a:avLst>
            </a:prstGeom>
            <a:solidFill>
              <a:schemeClr val="lt1">
                <a:alpha val="89800"/>
              </a:schemeClr>
            </a:solidFill>
            <a:ln w="12700" cap="flat" cmpd="sng">
              <a:solidFill>
                <a:srgbClr val="0A4D8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1"/>
            <p:cNvSpPr txBox="1"/>
            <p:nvPr/>
          </p:nvSpPr>
          <p:spPr>
            <a:xfrm>
              <a:off x="2998858" y="2334861"/>
              <a:ext cx="1592100" cy="926400"/>
            </a:xfrm>
            <a:prstGeom prst="rect">
              <a:avLst/>
            </a:prstGeom>
            <a:noFill/>
            <a:ln>
              <a:noFill/>
            </a:ln>
          </p:spPr>
          <p:txBody>
            <a:bodyPr spcFirstLastPara="1" wrap="square" lIns="106675" tIns="106675" rIns="106675" bIns="106675" anchor="ctr" anchorCtr="0">
              <a:noAutofit/>
            </a:bodyPr>
            <a:lstStyle/>
            <a:p>
              <a:pPr marL="0" marR="0" lvl="0" indent="0" algn="l" rtl="0">
                <a:lnSpc>
                  <a:spcPct val="90000"/>
                </a:lnSpc>
                <a:spcBef>
                  <a:spcPts val="0"/>
                </a:spcBef>
                <a:spcAft>
                  <a:spcPts val="0"/>
                </a:spcAft>
                <a:buClr>
                  <a:schemeClr val="dk1"/>
                </a:buClr>
                <a:buSzPts val="1200"/>
                <a:buFont typeface="Arial"/>
                <a:buNone/>
              </a:pPr>
              <a:r>
                <a:rPr lang="en-US" sz="1200" b="1">
                  <a:solidFill>
                    <a:schemeClr val="dk1"/>
                  </a:solidFill>
                  <a:latin typeface="Arial"/>
                  <a:ea typeface="Arial"/>
                  <a:cs typeface="Arial"/>
                  <a:sym typeface="Arial"/>
                </a:rPr>
                <a:t>XQ-58 Valkyrie </a:t>
              </a:r>
              <a:endParaRPr sz="1500"/>
            </a:p>
            <a:p>
              <a:pPr marL="0" marR="0" lvl="0" indent="0" algn="l" rtl="0">
                <a:lnSpc>
                  <a:spcPct val="90000"/>
                </a:lnSpc>
                <a:spcBef>
                  <a:spcPts val="400"/>
                </a:spcBef>
                <a:spcAft>
                  <a:spcPts val="0"/>
                </a:spcAft>
                <a:buClr>
                  <a:schemeClr val="dk1"/>
                </a:buClr>
                <a:buSzPts val="1200"/>
                <a:buFont typeface="Arial"/>
                <a:buNone/>
              </a:pPr>
              <a:r>
                <a:rPr lang="en-US" sz="1200" b="1">
                  <a:solidFill>
                    <a:schemeClr val="dk1"/>
                  </a:solidFill>
                  <a:latin typeface="Arial"/>
                  <a:ea typeface="Arial"/>
                  <a:cs typeface="Arial"/>
                  <a:sym typeface="Arial"/>
                </a:rPr>
                <a:t>Aviate, Navigate, BVR, LVC</a:t>
              </a:r>
              <a:endParaRPr sz="1500"/>
            </a:p>
            <a:p>
              <a:pPr marL="0" marR="0" lvl="0" indent="0" algn="l" rtl="0">
                <a:lnSpc>
                  <a:spcPct val="90000"/>
                </a:lnSpc>
                <a:spcBef>
                  <a:spcPts val="400"/>
                </a:spcBef>
                <a:spcAft>
                  <a:spcPts val="0"/>
                </a:spcAft>
                <a:buClr>
                  <a:schemeClr val="dk1"/>
                </a:buClr>
                <a:buSzPts val="1200"/>
                <a:buFont typeface="Arial"/>
                <a:buNone/>
              </a:pPr>
              <a:r>
                <a:rPr lang="en-US" sz="1200" b="1" u="none">
                  <a:solidFill>
                    <a:schemeClr val="dk1"/>
                  </a:solidFill>
                  <a:latin typeface="Arial"/>
                  <a:ea typeface="Arial"/>
                  <a:cs typeface="Arial"/>
                  <a:sym typeface="Arial"/>
                </a:rPr>
                <a:t>Multi ship</a:t>
              </a:r>
              <a:endParaRPr sz="1200">
                <a:solidFill>
                  <a:schemeClr val="dk1"/>
                </a:solidFill>
                <a:latin typeface="Calibri"/>
                <a:ea typeface="Calibri"/>
                <a:cs typeface="Calibri"/>
                <a:sym typeface="Calibri"/>
              </a:endParaRPr>
            </a:p>
          </p:txBody>
        </p:sp>
        <p:cxnSp>
          <p:nvCxnSpPr>
            <p:cNvPr id="697" name="Google Shape;697;p51"/>
            <p:cNvCxnSpPr/>
            <p:nvPr/>
          </p:nvCxnSpPr>
          <p:spPr>
            <a:xfrm>
              <a:off x="3794954" y="1655617"/>
              <a:ext cx="0" cy="629100"/>
            </a:xfrm>
            <a:prstGeom prst="straightConnector1">
              <a:avLst/>
            </a:prstGeom>
            <a:noFill/>
            <a:ln w="9525" cap="flat" cmpd="sng">
              <a:solidFill>
                <a:srgbClr val="0A4D8C"/>
              </a:solidFill>
              <a:prstDash val="dash"/>
              <a:miter lim="800000"/>
              <a:headEnd type="none" w="sm" len="sm"/>
              <a:tailEnd type="none" w="sm" len="sm"/>
            </a:ln>
          </p:spPr>
        </p:cxnSp>
        <p:sp>
          <p:nvSpPr>
            <p:cNvPr id="698" name="Google Shape;698;p51"/>
            <p:cNvSpPr/>
            <p:nvPr/>
          </p:nvSpPr>
          <p:spPr>
            <a:xfrm>
              <a:off x="3770120" y="1630783"/>
              <a:ext cx="49800" cy="49800"/>
            </a:xfrm>
            <a:prstGeom prst="ellipse">
              <a:avLst/>
            </a:prstGeom>
            <a:solidFill>
              <a:srgbClr val="0A4D8C"/>
            </a:solidFill>
            <a:ln w="12700" cap="flat" cmpd="sng">
              <a:solidFill>
                <a:srgbClr val="0A4D8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99" name="Google Shape;699;p51"/>
          <p:cNvPicPr preferRelativeResize="0"/>
          <p:nvPr/>
        </p:nvPicPr>
        <p:blipFill rotWithShape="1">
          <a:blip r:embed="rId3">
            <a:alphaModFix/>
          </a:blip>
          <a:srcRect/>
          <a:stretch/>
        </p:blipFill>
        <p:spPr>
          <a:xfrm>
            <a:off x="1157908" y="5550183"/>
            <a:ext cx="615286" cy="808506"/>
          </a:xfrm>
          <a:prstGeom prst="rect">
            <a:avLst/>
          </a:prstGeom>
          <a:noFill/>
          <a:ln>
            <a:noFill/>
          </a:ln>
        </p:spPr>
      </p:pic>
      <p:pic>
        <p:nvPicPr>
          <p:cNvPr id="700" name="Google Shape;700;p51"/>
          <p:cNvPicPr preferRelativeResize="0"/>
          <p:nvPr/>
        </p:nvPicPr>
        <p:blipFill rotWithShape="1">
          <a:blip r:embed="rId4">
            <a:alphaModFix/>
          </a:blip>
          <a:srcRect/>
          <a:stretch/>
        </p:blipFill>
        <p:spPr>
          <a:xfrm>
            <a:off x="1189199" y="5091979"/>
            <a:ext cx="579856" cy="555444"/>
          </a:xfrm>
          <a:prstGeom prst="rect">
            <a:avLst/>
          </a:prstGeom>
          <a:noFill/>
          <a:ln>
            <a:noFill/>
          </a:ln>
        </p:spPr>
      </p:pic>
      <p:pic>
        <p:nvPicPr>
          <p:cNvPr id="701" name="Google Shape;701;p51" descr="vista-trans.png"/>
          <p:cNvPicPr preferRelativeResize="0"/>
          <p:nvPr/>
        </p:nvPicPr>
        <p:blipFill rotWithShape="1">
          <a:blip r:embed="rId5">
            <a:alphaModFix/>
          </a:blip>
          <a:srcRect/>
          <a:stretch/>
        </p:blipFill>
        <p:spPr>
          <a:xfrm>
            <a:off x="2311565" y="2940361"/>
            <a:ext cx="480066" cy="460070"/>
          </a:xfrm>
          <a:prstGeom prst="rect">
            <a:avLst/>
          </a:prstGeom>
          <a:noFill/>
          <a:ln>
            <a:noFill/>
          </a:ln>
        </p:spPr>
      </p:pic>
      <p:pic>
        <p:nvPicPr>
          <p:cNvPr id="702" name="Google Shape;702;p51"/>
          <p:cNvPicPr preferRelativeResize="0"/>
          <p:nvPr/>
        </p:nvPicPr>
        <p:blipFill>
          <a:blip r:embed="rId6">
            <a:alphaModFix/>
          </a:blip>
          <a:stretch>
            <a:fillRect/>
          </a:stretch>
        </p:blipFill>
        <p:spPr>
          <a:xfrm>
            <a:off x="6095999" y="1236624"/>
            <a:ext cx="5034121" cy="1911379"/>
          </a:xfrm>
          <a:prstGeom prst="rect">
            <a:avLst/>
          </a:prstGeom>
          <a:noFill/>
          <a:ln>
            <a:noFill/>
          </a:ln>
        </p:spPr>
      </p:pic>
      <p:pic>
        <p:nvPicPr>
          <p:cNvPr id="703" name="Google Shape;703;p51"/>
          <p:cNvPicPr preferRelativeResize="0"/>
          <p:nvPr/>
        </p:nvPicPr>
        <p:blipFill>
          <a:blip r:embed="rId7">
            <a:alphaModFix/>
          </a:blip>
          <a:stretch>
            <a:fillRect/>
          </a:stretch>
        </p:blipFill>
        <p:spPr>
          <a:xfrm>
            <a:off x="6095999" y="3324451"/>
            <a:ext cx="5034125" cy="198679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52"/>
          <p:cNvSpPr txBox="1"/>
          <p:nvPr/>
        </p:nvSpPr>
        <p:spPr>
          <a:xfrm>
            <a:off x="853025" y="572150"/>
            <a:ext cx="10652100" cy="875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3100">
                <a:solidFill>
                  <a:srgbClr val="004B8D"/>
                </a:solidFill>
              </a:rPr>
              <a:t>Safe, Trusted Autonomy for Responsible Spacecraft (STARS)</a:t>
            </a:r>
            <a:endParaRPr sz="3100">
              <a:solidFill>
                <a:srgbClr val="004B8D"/>
              </a:solidFill>
            </a:endParaRPr>
          </a:p>
        </p:txBody>
      </p:sp>
      <p:pic>
        <p:nvPicPr>
          <p:cNvPr id="709" name="Google Shape;709;p52"/>
          <p:cNvPicPr preferRelativeResize="0"/>
          <p:nvPr/>
        </p:nvPicPr>
        <p:blipFill rotWithShape="1">
          <a:blip r:embed="rId3">
            <a:alphaModFix/>
          </a:blip>
          <a:srcRect l="11465"/>
          <a:stretch/>
        </p:blipFill>
        <p:spPr>
          <a:xfrm>
            <a:off x="7506277" y="2671528"/>
            <a:ext cx="3525900" cy="2240125"/>
          </a:xfrm>
          <a:prstGeom prst="rect">
            <a:avLst/>
          </a:prstGeom>
          <a:noFill/>
          <a:ln>
            <a:noFill/>
          </a:ln>
        </p:spPr>
      </p:pic>
      <p:sp>
        <p:nvSpPr>
          <p:cNvPr id="710" name="Google Shape;710;p52"/>
          <p:cNvSpPr txBox="1"/>
          <p:nvPr/>
        </p:nvSpPr>
        <p:spPr>
          <a:xfrm>
            <a:off x="607200" y="5203567"/>
            <a:ext cx="11584800" cy="1354500"/>
          </a:xfrm>
          <a:prstGeom prst="rect">
            <a:avLst/>
          </a:prstGeom>
          <a:noFill/>
          <a:ln>
            <a:noFill/>
          </a:ln>
        </p:spPr>
        <p:txBody>
          <a:bodyPr spcFirstLastPara="1" wrap="square" lIns="121900" tIns="121900" rIns="121900" bIns="121900" anchor="t" anchorCtr="0">
            <a:spAutoFit/>
          </a:bodyPr>
          <a:lstStyle/>
          <a:p>
            <a:pPr marL="609600" marR="533400" lvl="0" indent="-381000" algn="l" rtl="0">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Kyle Dunlap, David Van Wijk, and </a:t>
            </a:r>
            <a:r>
              <a:rPr lang="en-US" sz="1200" b="1">
                <a:solidFill>
                  <a:schemeClr val="dk1"/>
                </a:solidFill>
                <a:latin typeface="Calibri"/>
                <a:ea typeface="Calibri"/>
                <a:cs typeface="Calibri"/>
                <a:sym typeface="Calibri"/>
              </a:rPr>
              <a:t>Kerianne Hobbs</a:t>
            </a:r>
            <a:r>
              <a:rPr lang="en-US" sz="1200">
                <a:solidFill>
                  <a:schemeClr val="dk1"/>
                </a:solidFill>
                <a:latin typeface="Calibri"/>
                <a:ea typeface="Calibri"/>
                <a:cs typeface="Calibri"/>
                <a:sym typeface="Calibri"/>
              </a:rPr>
              <a:t>, "Run Time Assurance for Autonomous Spacecraft Inspection" 2023 AAS/AIAA Astrodynamics Specialist Conference, Big Sky, MT, August 13-17, 2023 Preprint: </a:t>
            </a:r>
            <a:r>
              <a:rPr lang="en-US" sz="1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https://arxiv.org/pdf/2302.02885</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609600" marR="533400" lvl="0" indent="-381000" algn="l" rtl="0">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David Van Wijk, Kyle Dunlap, and </a:t>
            </a:r>
            <a:r>
              <a:rPr lang="en-US" sz="1200" b="1">
                <a:solidFill>
                  <a:schemeClr val="dk1"/>
                </a:solidFill>
                <a:latin typeface="Calibri"/>
                <a:ea typeface="Calibri"/>
                <a:cs typeface="Calibri"/>
                <a:sym typeface="Calibri"/>
              </a:rPr>
              <a:t>Kerianne Hobbs</a:t>
            </a:r>
            <a:r>
              <a:rPr lang="en-US" sz="1200">
                <a:solidFill>
                  <a:schemeClr val="dk1"/>
                </a:solidFill>
                <a:latin typeface="Calibri"/>
                <a:ea typeface="Calibri"/>
                <a:cs typeface="Calibri"/>
                <a:sym typeface="Calibri"/>
              </a:rPr>
              <a:t>, "Deep Reinforcement Learning for Autonomous Spacecraft Inspection Using Illumination" 2023 AAS/AIAA Astrodynamics Specialist Conference, Big Sky, MT, August 13-17, 2023 Preprint: </a:t>
            </a:r>
            <a:r>
              <a:rPr lang="en-US" sz="12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https://arxiv.org/pdf/2308.02743.pdf</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609600" marR="533400" lvl="0" indent="-381000" algn="l" rtl="0">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Michael Hibbard, Ufuk Topcu, and </a:t>
            </a:r>
            <a:r>
              <a:rPr lang="en-US" sz="1200" b="1">
                <a:solidFill>
                  <a:schemeClr val="dk1"/>
                </a:solidFill>
                <a:latin typeface="Calibri"/>
                <a:ea typeface="Calibri"/>
                <a:cs typeface="Calibri"/>
                <a:sym typeface="Calibri"/>
              </a:rPr>
              <a:t>Kerianne Hobbs</a:t>
            </a:r>
            <a:r>
              <a:rPr lang="en-US" sz="1200">
                <a:solidFill>
                  <a:schemeClr val="dk1"/>
                </a:solidFill>
                <a:latin typeface="Calibri"/>
                <a:ea typeface="Calibri"/>
                <a:cs typeface="Calibri"/>
                <a:sym typeface="Calibri"/>
              </a:rPr>
              <a:t>, “Guaranteeing  Safety via Active Set Invariance Filters for Multi-agent Space Systems with Coupled Dynamics,” IEEE American Control Conference, June 8-10, 2022</a:t>
            </a:r>
            <a:endParaRPr sz="1200">
              <a:solidFill>
                <a:schemeClr val="dk1"/>
              </a:solidFill>
              <a:latin typeface="Calibri"/>
              <a:ea typeface="Calibri"/>
              <a:cs typeface="Calibri"/>
              <a:sym typeface="Calibri"/>
            </a:endParaRPr>
          </a:p>
        </p:txBody>
      </p:sp>
      <p:sp>
        <p:nvSpPr>
          <p:cNvPr id="711" name="Google Shape;711;p52"/>
          <p:cNvSpPr txBox="1"/>
          <p:nvPr/>
        </p:nvSpPr>
        <p:spPr>
          <a:xfrm>
            <a:off x="853025" y="1541975"/>
            <a:ext cx="10417800" cy="13392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400"/>
              <a:buFont typeface="Arial"/>
              <a:buNone/>
            </a:pPr>
            <a:r>
              <a:rPr lang="en-US" sz="2300">
                <a:solidFill>
                  <a:schemeClr val="dk1"/>
                </a:solidFill>
              </a:rPr>
              <a:t>AFRL Seedling for Disruptive Capabilities Program (SDCP) Applied Research</a:t>
            </a:r>
            <a:endParaRPr sz="1300">
              <a:solidFill>
                <a:schemeClr val="dk1"/>
              </a:solidFill>
            </a:endParaRPr>
          </a:p>
          <a:p>
            <a:pPr marL="0" lvl="0" indent="0" algn="l" rtl="0">
              <a:spcBef>
                <a:spcPts val="0"/>
              </a:spcBef>
              <a:spcAft>
                <a:spcPts val="0"/>
              </a:spcAft>
              <a:buClr>
                <a:schemeClr val="dk1"/>
              </a:buClr>
              <a:buSzPts val="1400"/>
              <a:buFont typeface="Arial"/>
              <a:buNone/>
            </a:pPr>
            <a:endParaRPr sz="1300">
              <a:solidFill>
                <a:schemeClr val="dk1"/>
              </a:solidFill>
            </a:endParaRPr>
          </a:p>
          <a:p>
            <a:pPr marL="0" lvl="0" indent="0" algn="l" rtl="0">
              <a:spcBef>
                <a:spcPts val="0"/>
              </a:spcBef>
              <a:spcAft>
                <a:spcPts val="0"/>
              </a:spcAft>
              <a:buClr>
                <a:schemeClr val="dk1"/>
              </a:buClr>
              <a:buSzPts val="1400"/>
              <a:buFont typeface="Arial"/>
              <a:buNone/>
            </a:pPr>
            <a:r>
              <a:rPr lang="en-US" sz="2300">
                <a:solidFill>
                  <a:schemeClr val="dk1"/>
                </a:solidFill>
              </a:rPr>
              <a:t>What would it take to put a neural network control system on a spacecraft?</a:t>
            </a:r>
            <a:endParaRPr sz="3000"/>
          </a:p>
          <a:p>
            <a:pPr marL="698500" marR="0" lvl="0" indent="-698500" algn="l" rtl="0">
              <a:spcBef>
                <a:spcPts val="0"/>
              </a:spcBef>
              <a:spcAft>
                <a:spcPts val="0"/>
              </a:spcAft>
              <a:buClr>
                <a:srgbClr val="000000"/>
              </a:buClr>
              <a:buSzPts val="1100"/>
              <a:buFont typeface="Arial"/>
              <a:buNone/>
            </a:pPr>
            <a:endParaRPr sz="2200">
              <a:solidFill>
                <a:srgbClr val="000000"/>
              </a:solidFill>
            </a:endParaRPr>
          </a:p>
        </p:txBody>
      </p:sp>
      <p:sp>
        <p:nvSpPr>
          <p:cNvPr id="712" name="Google Shape;712;p52"/>
          <p:cNvSpPr txBox="1"/>
          <p:nvPr/>
        </p:nvSpPr>
        <p:spPr>
          <a:xfrm>
            <a:off x="853025" y="2161800"/>
            <a:ext cx="6506400" cy="33297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chemeClr val="dk1"/>
              </a:buClr>
              <a:buSzPts val="1400"/>
              <a:buFont typeface="Arial"/>
              <a:buNone/>
            </a:pPr>
            <a:endParaRPr sz="2800"/>
          </a:p>
          <a:p>
            <a:pPr marL="457200" lvl="0" indent="-361950" algn="l" rtl="0">
              <a:lnSpc>
                <a:spcPct val="100000"/>
              </a:lnSpc>
              <a:spcBef>
                <a:spcPts val="1000"/>
              </a:spcBef>
              <a:spcAft>
                <a:spcPts val="0"/>
              </a:spcAft>
              <a:buClr>
                <a:schemeClr val="dk1"/>
              </a:buClr>
              <a:buSzPts val="2100"/>
              <a:buFont typeface="Roboto"/>
              <a:buChar char="●"/>
            </a:pPr>
            <a:r>
              <a:rPr lang="en-US" sz="2100">
                <a:solidFill>
                  <a:schemeClr val="dk1"/>
                </a:solidFill>
              </a:rPr>
              <a:t>Develop flexible </a:t>
            </a:r>
            <a:r>
              <a:rPr lang="en-US" sz="2100" b="1">
                <a:solidFill>
                  <a:schemeClr val="dk1"/>
                </a:solidFill>
              </a:rPr>
              <a:t>human-autonomy interfaces</a:t>
            </a:r>
            <a:r>
              <a:rPr lang="en-US" sz="2100">
                <a:solidFill>
                  <a:schemeClr val="dk1"/>
                </a:solidFill>
              </a:rPr>
              <a:t> </a:t>
            </a:r>
            <a:endParaRPr sz="2100">
              <a:solidFill>
                <a:schemeClr val="dk1"/>
              </a:solidFill>
            </a:endParaRPr>
          </a:p>
          <a:p>
            <a:pPr marL="457200" lvl="0" indent="-361950" algn="l" rtl="0">
              <a:lnSpc>
                <a:spcPct val="100000"/>
              </a:lnSpc>
              <a:spcBef>
                <a:spcPts val="1000"/>
              </a:spcBef>
              <a:spcAft>
                <a:spcPts val="0"/>
              </a:spcAft>
              <a:buClr>
                <a:schemeClr val="dk1"/>
              </a:buClr>
              <a:buSzPts val="2100"/>
              <a:buFont typeface="Roboto"/>
              <a:buChar char="●"/>
            </a:pPr>
            <a:r>
              <a:rPr lang="en-US" sz="2100">
                <a:solidFill>
                  <a:schemeClr val="dk1"/>
                </a:solidFill>
              </a:rPr>
              <a:t>Develop </a:t>
            </a:r>
            <a:r>
              <a:rPr lang="en-US" sz="2100" b="1">
                <a:solidFill>
                  <a:schemeClr val="dk1"/>
                </a:solidFill>
              </a:rPr>
              <a:t>reinforcement learning-based neural network multi-agent controllers</a:t>
            </a:r>
            <a:r>
              <a:rPr lang="en-US" sz="2100">
                <a:solidFill>
                  <a:schemeClr val="dk1"/>
                </a:solidFill>
              </a:rPr>
              <a:t> </a:t>
            </a:r>
            <a:endParaRPr sz="2100">
              <a:solidFill>
                <a:schemeClr val="dk1"/>
              </a:solidFill>
            </a:endParaRPr>
          </a:p>
          <a:p>
            <a:pPr marL="457200" lvl="0" indent="-361950" algn="l" rtl="0">
              <a:lnSpc>
                <a:spcPct val="100000"/>
              </a:lnSpc>
              <a:spcBef>
                <a:spcPts val="1000"/>
              </a:spcBef>
              <a:spcAft>
                <a:spcPts val="0"/>
              </a:spcAft>
              <a:buClr>
                <a:schemeClr val="dk1"/>
              </a:buClr>
              <a:buSzPts val="2100"/>
              <a:buFont typeface="Roboto"/>
              <a:buChar char="●"/>
            </a:pPr>
            <a:r>
              <a:rPr lang="en-US" sz="2100">
                <a:solidFill>
                  <a:schemeClr val="dk1"/>
                </a:solidFill>
              </a:rPr>
              <a:t>Develop </a:t>
            </a:r>
            <a:r>
              <a:rPr lang="en-US" sz="2100" b="1">
                <a:solidFill>
                  <a:schemeClr val="dk1"/>
                </a:solidFill>
              </a:rPr>
              <a:t>run time assurance</a:t>
            </a:r>
            <a:r>
              <a:rPr lang="en-US" sz="2100">
                <a:solidFill>
                  <a:schemeClr val="dk1"/>
                </a:solidFill>
              </a:rPr>
              <a:t> approaches that mitigate hazards and allow the autonomy to </a:t>
            </a:r>
            <a:r>
              <a:rPr lang="en-US" sz="2100" b="1">
                <a:solidFill>
                  <a:schemeClr val="dk1"/>
                </a:solidFill>
              </a:rPr>
              <a:t>stay on mission for longer</a:t>
            </a:r>
            <a:r>
              <a:rPr lang="en-US" sz="2100">
                <a:solidFill>
                  <a:schemeClr val="dk1"/>
                </a:solidFill>
              </a:rPr>
              <a:t> </a:t>
            </a:r>
            <a:endParaRPr sz="2800"/>
          </a:p>
          <a:p>
            <a:pPr marL="698500" marR="0" lvl="0" indent="-698500" algn="l" rtl="0">
              <a:lnSpc>
                <a:spcPct val="100000"/>
              </a:lnSpc>
              <a:spcBef>
                <a:spcPts val="1000"/>
              </a:spcBef>
              <a:spcAft>
                <a:spcPts val="1000"/>
              </a:spcAft>
              <a:buClr>
                <a:srgbClr val="000000"/>
              </a:buClr>
              <a:buSzPts val="1100"/>
              <a:buFont typeface="Arial"/>
              <a:buNone/>
            </a:pPr>
            <a:endParaRPr sz="23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53"/>
          <p:cNvSpPr txBox="1">
            <a:spLocks noGrp="1"/>
          </p:cNvSpPr>
          <p:nvPr>
            <p:ph type="title"/>
          </p:nvPr>
        </p:nvSpPr>
        <p:spPr>
          <a:xfrm>
            <a:off x="838200" y="599120"/>
            <a:ext cx="10439100" cy="637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Safe Autonomy Research Priorities </a:t>
            </a:r>
            <a:endParaRPr/>
          </a:p>
        </p:txBody>
      </p:sp>
      <p:sp>
        <p:nvSpPr>
          <p:cNvPr id="718" name="Google Shape;718;p53"/>
          <p:cNvSpPr txBox="1">
            <a:spLocks noGrp="1"/>
          </p:cNvSpPr>
          <p:nvPr>
            <p:ph type="body" idx="1"/>
          </p:nvPr>
        </p:nvSpPr>
        <p:spPr>
          <a:xfrm>
            <a:off x="644200" y="1496400"/>
            <a:ext cx="10633200" cy="4858500"/>
          </a:xfrm>
          <a:prstGeom prst="rect">
            <a:avLst/>
          </a:prstGeom>
        </p:spPr>
        <p:txBody>
          <a:bodyPr spcFirstLastPara="1" wrap="square" lIns="91425" tIns="45700" rIns="91425" bIns="45700" anchor="t" anchorCtr="0">
            <a:normAutofit/>
          </a:bodyPr>
          <a:lstStyle/>
          <a:p>
            <a:pPr marL="609600" lvl="0" indent="-508000" algn="l" rtl="0">
              <a:lnSpc>
                <a:spcPct val="150000"/>
              </a:lnSpc>
              <a:spcBef>
                <a:spcPts val="1100"/>
              </a:spcBef>
              <a:spcAft>
                <a:spcPts val="0"/>
              </a:spcAft>
              <a:buSzPts val="3200"/>
              <a:buChar char="•"/>
            </a:pPr>
            <a:r>
              <a:rPr lang="en-US" sz="3200"/>
              <a:t>Run Time Assurance</a:t>
            </a:r>
            <a:endParaRPr sz="3200"/>
          </a:p>
          <a:p>
            <a:pPr marL="609600" lvl="0" indent="-508000" algn="l" rtl="0">
              <a:lnSpc>
                <a:spcPct val="150000"/>
              </a:lnSpc>
              <a:spcBef>
                <a:spcPts val="0"/>
              </a:spcBef>
              <a:spcAft>
                <a:spcPts val="0"/>
              </a:spcAft>
              <a:buSzPts val="3200"/>
              <a:buChar char="•"/>
            </a:pPr>
            <a:r>
              <a:rPr lang="en-US" sz="3200"/>
              <a:t>Trusted Autonomy</a:t>
            </a:r>
            <a:endParaRPr sz="3200"/>
          </a:p>
          <a:p>
            <a:pPr marL="609600" lvl="0" indent="-508000" algn="l" rtl="0">
              <a:lnSpc>
                <a:spcPct val="150000"/>
              </a:lnSpc>
              <a:spcBef>
                <a:spcPts val="0"/>
              </a:spcBef>
              <a:spcAft>
                <a:spcPts val="0"/>
              </a:spcAft>
              <a:buSzPts val="3200"/>
              <a:buChar char="•"/>
            </a:pPr>
            <a:r>
              <a:rPr lang="en-US" sz="3200"/>
              <a:t>Safe Reinforcement Learning, with Rigor</a:t>
            </a:r>
            <a:endParaRPr sz="3200"/>
          </a:p>
          <a:p>
            <a:pPr marL="609600" lvl="0" indent="-508000" algn="l" rtl="0">
              <a:lnSpc>
                <a:spcPct val="150000"/>
              </a:lnSpc>
              <a:spcBef>
                <a:spcPts val="0"/>
              </a:spcBef>
              <a:spcAft>
                <a:spcPts val="0"/>
              </a:spcAft>
              <a:buSzPts val="3200"/>
              <a:buChar char="•"/>
            </a:pPr>
            <a:r>
              <a:rPr lang="en-US" sz="3200"/>
              <a:t>Neural Network Verification</a:t>
            </a:r>
            <a:endParaRPr sz="3200"/>
          </a:p>
          <a:p>
            <a:pPr marL="609600" lvl="0" indent="-508000" algn="l" rtl="0">
              <a:lnSpc>
                <a:spcPct val="150000"/>
              </a:lnSpc>
              <a:spcBef>
                <a:spcPts val="0"/>
              </a:spcBef>
              <a:spcAft>
                <a:spcPts val="0"/>
              </a:spcAft>
              <a:buSzPts val="3200"/>
              <a:buChar char="•"/>
            </a:pPr>
            <a:r>
              <a:rPr lang="en-US" sz="3200"/>
              <a:t>Hazard Analysis</a:t>
            </a:r>
            <a:endParaRPr sz="3200"/>
          </a:p>
          <a:p>
            <a:pPr marL="609600" lvl="0" indent="-508000" algn="l" rtl="0">
              <a:lnSpc>
                <a:spcPct val="150000"/>
              </a:lnSpc>
              <a:spcBef>
                <a:spcPts val="0"/>
              </a:spcBef>
              <a:spcAft>
                <a:spcPts val="0"/>
              </a:spcAft>
              <a:buSzPts val="3200"/>
              <a:buChar char="•"/>
            </a:pPr>
            <a:r>
              <a:rPr lang="en-US" sz="3200"/>
              <a:t>Assurance Cases</a:t>
            </a:r>
            <a:endParaRPr sz="3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54"/>
          <p:cNvSpPr txBox="1">
            <a:spLocks noGrp="1"/>
          </p:cNvSpPr>
          <p:nvPr>
            <p:ph type="title"/>
          </p:nvPr>
        </p:nvSpPr>
        <p:spPr>
          <a:xfrm>
            <a:off x="838200" y="599120"/>
            <a:ext cx="10515600" cy="637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100"/>
              <a:t>Run Time Assurance</a:t>
            </a:r>
            <a:endParaRPr sz="3100"/>
          </a:p>
        </p:txBody>
      </p:sp>
      <p:pic>
        <p:nvPicPr>
          <p:cNvPr id="725" name="Google Shape;725;p54"/>
          <p:cNvPicPr preferRelativeResize="0"/>
          <p:nvPr/>
        </p:nvPicPr>
        <p:blipFill rotWithShape="1">
          <a:blip r:embed="rId3">
            <a:alphaModFix/>
          </a:blip>
          <a:srcRect/>
          <a:stretch/>
        </p:blipFill>
        <p:spPr>
          <a:xfrm>
            <a:off x="8511332" y="4542552"/>
            <a:ext cx="1513968" cy="651292"/>
          </a:xfrm>
          <a:prstGeom prst="rect">
            <a:avLst/>
          </a:prstGeom>
          <a:noFill/>
          <a:ln>
            <a:noFill/>
          </a:ln>
        </p:spPr>
      </p:pic>
      <p:pic>
        <p:nvPicPr>
          <p:cNvPr id="726" name="Google Shape;726;p54"/>
          <p:cNvPicPr preferRelativeResize="0"/>
          <p:nvPr/>
        </p:nvPicPr>
        <p:blipFill rotWithShape="1">
          <a:blip r:embed="rId4">
            <a:alphaModFix/>
          </a:blip>
          <a:srcRect/>
          <a:stretch/>
        </p:blipFill>
        <p:spPr>
          <a:xfrm>
            <a:off x="9165245" y="593920"/>
            <a:ext cx="2188672" cy="651292"/>
          </a:xfrm>
          <a:prstGeom prst="rect">
            <a:avLst/>
          </a:prstGeom>
          <a:noFill/>
          <a:ln>
            <a:noFill/>
          </a:ln>
        </p:spPr>
      </p:pic>
      <p:pic>
        <p:nvPicPr>
          <p:cNvPr id="727" name="Google Shape;727;p54"/>
          <p:cNvPicPr preferRelativeResize="0"/>
          <p:nvPr/>
        </p:nvPicPr>
        <p:blipFill rotWithShape="1">
          <a:blip r:embed="rId5">
            <a:alphaModFix/>
          </a:blip>
          <a:srcRect/>
          <a:stretch/>
        </p:blipFill>
        <p:spPr>
          <a:xfrm>
            <a:off x="9568092" y="1200758"/>
            <a:ext cx="1765790" cy="691359"/>
          </a:xfrm>
          <a:prstGeom prst="rect">
            <a:avLst/>
          </a:prstGeom>
          <a:noFill/>
          <a:ln>
            <a:noFill/>
          </a:ln>
        </p:spPr>
      </p:pic>
      <p:pic>
        <p:nvPicPr>
          <p:cNvPr id="728" name="Google Shape;728;p54"/>
          <p:cNvPicPr preferRelativeResize="0"/>
          <p:nvPr/>
        </p:nvPicPr>
        <p:blipFill rotWithShape="1">
          <a:blip r:embed="rId6">
            <a:alphaModFix/>
          </a:blip>
          <a:srcRect l="13312" t="16204" r="11004" b="11163"/>
          <a:stretch/>
        </p:blipFill>
        <p:spPr>
          <a:xfrm>
            <a:off x="10046203" y="4063337"/>
            <a:ext cx="1242831" cy="825706"/>
          </a:xfrm>
          <a:prstGeom prst="rect">
            <a:avLst/>
          </a:prstGeom>
          <a:noFill/>
          <a:ln>
            <a:noFill/>
          </a:ln>
        </p:spPr>
      </p:pic>
      <p:pic>
        <p:nvPicPr>
          <p:cNvPr id="729" name="Google Shape;729;p54"/>
          <p:cNvPicPr preferRelativeResize="0"/>
          <p:nvPr/>
        </p:nvPicPr>
        <p:blipFill rotWithShape="1">
          <a:blip r:embed="rId7">
            <a:alphaModFix/>
          </a:blip>
          <a:srcRect/>
          <a:stretch/>
        </p:blipFill>
        <p:spPr>
          <a:xfrm>
            <a:off x="8523082" y="3939107"/>
            <a:ext cx="1710623" cy="333970"/>
          </a:xfrm>
          <a:prstGeom prst="rect">
            <a:avLst/>
          </a:prstGeom>
          <a:noFill/>
          <a:ln>
            <a:noFill/>
          </a:ln>
        </p:spPr>
      </p:pic>
      <p:pic>
        <p:nvPicPr>
          <p:cNvPr id="730" name="Google Shape;730;p54"/>
          <p:cNvPicPr preferRelativeResize="0"/>
          <p:nvPr/>
        </p:nvPicPr>
        <p:blipFill rotWithShape="1">
          <a:blip r:embed="rId8">
            <a:alphaModFix/>
          </a:blip>
          <a:srcRect/>
          <a:stretch/>
        </p:blipFill>
        <p:spPr>
          <a:xfrm>
            <a:off x="9045250" y="3200407"/>
            <a:ext cx="2243763" cy="595291"/>
          </a:xfrm>
          <a:prstGeom prst="rect">
            <a:avLst/>
          </a:prstGeom>
          <a:noFill/>
          <a:ln>
            <a:noFill/>
          </a:ln>
        </p:spPr>
      </p:pic>
      <p:pic>
        <p:nvPicPr>
          <p:cNvPr id="731" name="Google Shape;731;p54"/>
          <p:cNvPicPr preferRelativeResize="0"/>
          <p:nvPr/>
        </p:nvPicPr>
        <p:blipFill rotWithShape="1">
          <a:blip r:embed="rId9">
            <a:alphaModFix/>
          </a:blip>
          <a:srcRect l="11118" t="10751" r="11181" b="9548"/>
          <a:stretch/>
        </p:blipFill>
        <p:spPr>
          <a:xfrm>
            <a:off x="8510061" y="1307152"/>
            <a:ext cx="976771" cy="1001926"/>
          </a:xfrm>
          <a:prstGeom prst="rect">
            <a:avLst/>
          </a:prstGeom>
          <a:noFill/>
          <a:ln>
            <a:noFill/>
          </a:ln>
        </p:spPr>
      </p:pic>
      <p:pic>
        <p:nvPicPr>
          <p:cNvPr id="732" name="Google Shape;732;p54"/>
          <p:cNvPicPr preferRelativeResize="0"/>
          <p:nvPr/>
        </p:nvPicPr>
        <p:blipFill>
          <a:blip r:embed="rId10">
            <a:alphaModFix/>
          </a:blip>
          <a:stretch>
            <a:fillRect/>
          </a:stretch>
        </p:blipFill>
        <p:spPr>
          <a:xfrm>
            <a:off x="10312221" y="2127936"/>
            <a:ext cx="976772" cy="976769"/>
          </a:xfrm>
          <a:prstGeom prst="rect">
            <a:avLst/>
          </a:prstGeom>
          <a:noFill/>
          <a:ln>
            <a:noFill/>
          </a:ln>
        </p:spPr>
      </p:pic>
      <p:sp>
        <p:nvSpPr>
          <p:cNvPr id="733" name="Google Shape;733;p54"/>
          <p:cNvSpPr txBox="1"/>
          <p:nvPr/>
        </p:nvSpPr>
        <p:spPr>
          <a:xfrm>
            <a:off x="549850" y="5637375"/>
            <a:ext cx="10803900" cy="869700"/>
          </a:xfrm>
          <a:prstGeom prst="rect">
            <a:avLst/>
          </a:prstGeom>
          <a:noFill/>
          <a:ln>
            <a:noFill/>
          </a:ln>
        </p:spPr>
        <p:txBody>
          <a:bodyPr spcFirstLastPara="1" wrap="square" lIns="91425" tIns="91425" rIns="91425" bIns="91425" anchor="t" anchorCtr="0">
            <a:spAutoFit/>
          </a:bodyPr>
          <a:lstStyle/>
          <a:p>
            <a:pPr marL="457200" lvl="0" indent="-292100" algn="l" rtl="0">
              <a:lnSpc>
                <a:spcPct val="115000"/>
              </a:lnSpc>
              <a:spcBef>
                <a:spcPts val="0"/>
              </a:spcBef>
              <a:spcAft>
                <a:spcPts val="0"/>
              </a:spcAft>
              <a:buSzPts val="1000"/>
              <a:buAutoNum type="arabicPeriod"/>
            </a:pPr>
            <a:r>
              <a:rPr lang="en-US" sz="1000" b="1">
                <a:solidFill>
                  <a:schemeClr val="dk1"/>
                </a:solidFill>
              </a:rPr>
              <a:t>Kerianne L. Hobbs</a:t>
            </a:r>
            <a:r>
              <a:rPr lang="en-US" sz="1000">
                <a:solidFill>
                  <a:schemeClr val="dk1"/>
                </a:solidFill>
              </a:rPr>
              <a:t>, Mark L. Mote, Matthew C.L. Abate, Samuel D.  Coogan, and Eric M. Feron “Run Time Assurance for Safety Critical Systems: An Introduction to Safety Filtering Approaches for Complex Control Systems,” </a:t>
            </a:r>
            <a:r>
              <a:rPr lang="en-US" sz="1000" b="1">
                <a:solidFill>
                  <a:schemeClr val="dk1"/>
                </a:solidFill>
              </a:rPr>
              <a:t>IEEE Control Systems Magazine, April 2023 </a:t>
            </a:r>
            <a:r>
              <a:rPr lang="en-US" sz="1000">
                <a:solidFill>
                  <a:schemeClr val="dk1"/>
                </a:solidFill>
              </a:rPr>
              <a:t>Preprint:</a:t>
            </a:r>
            <a:r>
              <a:rPr lang="en-US" sz="1000" b="1">
                <a:solidFill>
                  <a:schemeClr val="dk1"/>
                </a:solidFill>
              </a:rPr>
              <a:t> </a:t>
            </a:r>
            <a:r>
              <a:rPr lang="en-US" sz="1000" b="1">
                <a:solidFill>
                  <a:schemeClr val="dk1"/>
                </a:solidFill>
                <a:uFill>
                  <a:noFill/>
                </a:uFill>
                <a:hlinkClick r:id="rId11">
                  <a:extLst>
                    <a:ext uri="{A12FA001-AC4F-418D-AE19-62706E023703}">
                      <ahyp:hlinkClr xmlns:ahyp="http://schemas.microsoft.com/office/drawing/2018/hyperlinkcolor" val="tx"/>
                    </a:ext>
                  </a:extLst>
                </a:hlinkClick>
              </a:rPr>
              <a:t> </a:t>
            </a:r>
            <a:r>
              <a:rPr lang="en-US" sz="1000">
                <a:solidFill>
                  <a:schemeClr val="hlink"/>
                </a:solidFill>
                <a:uFill>
                  <a:noFill/>
                </a:uFill>
                <a:hlinkClick r:id="rId11"/>
              </a:rPr>
              <a:t>https://arxiv.org/pdf/2110.03506.pdf</a:t>
            </a:r>
            <a:endParaRPr sz="1000" b="1">
              <a:solidFill>
                <a:schemeClr val="dk1"/>
              </a:solidFill>
            </a:endParaRPr>
          </a:p>
          <a:p>
            <a:pPr marL="457200" lvl="0" indent="-292100" algn="l" rtl="0">
              <a:lnSpc>
                <a:spcPct val="115000"/>
              </a:lnSpc>
              <a:spcBef>
                <a:spcPts val="0"/>
              </a:spcBef>
              <a:spcAft>
                <a:spcPts val="0"/>
              </a:spcAft>
              <a:buClr>
                <a:schemeClr val="dk1"/>
              </a:buClr>
              <a:buSzPts val="1000"/>
              <a:buAutoNum type="arabicPeriod"/>
            </a:pPr>
            <a:r>
              <a:rPr lang="en-US" sz="1000" b="1">
                <a:solidFill>
                  <a:schemeClr val="dk1"/>
                </a:solidFill>
              </a:rPr>
              <a:t>Kerianne L. Hobbs</a:t>
            </a:r>
            <a:r>
              <a:rPr lang="en-US" sz="1000">
                <a:solidFill>
                  <a:schemeClr val="dk1"/>
                </a:solidFill>
              </a:rPr>
              <a:t>, Jennifer Davis, Lucas Wagner, and Eric M Feron, “Formal Specification and Analysis of Spacecraft Collision Avoidance Run Time Assurance Requirements.” IEEE Aerospace, Big Sky, MT, 6-13 Mar 2021, </a:t>
            </a:r>
            <a:r>
              <a:rPr lang="en-US" sz="1000" b="1">
                <a:solidFill>
                  <a:schemeClr val="dk1"/>
                </a:solidFill>
              </a:rPr>
              <a:t>Best Paper Award of 35 papers in track</a:t>
            </a:r>
            <a:endParaRPr sz="1000" b="1"/>
          </a:p>
        </p:txBody>
      </p:sp>
      <p:pic>
        <p:nvPicPr>
          <p:cNvPr id="734" name="Google Shape;734;p54"/>
          <p:cNvPicPr preferRelativeResize="0"/>
          <p:nvPr/>
        </p:nvPicPr>
        <p:blipFill rotWithShape="1">
          <a:blip r:embed="rId12">
            <a:alphaModFix/>
          </a:blip>
          <a:srcRect l="21989" r="16792" b="61541"/>
          <a:stretch/>
        </p:blipFill>
        <p:spPr>
          <a:xfrm>
            <a:off x="2305926" y="1827600"/>
            <a:ext cx="4268425" cy="1330175"/>
          </a:xfrm>
          <a:prstGeom prst="rect">
            <a:avLst/>
          </a:prstGeom>
          <a:noFill/>
          <a:ln>
            <a:noFill/>
          </a:ln>
        </p:spPr>
      </p:pic>
      <p:pic>
        <p:nvPicPr>
          <p:cNvPr id="735" name="Google Shape;735;p54"/>
          <p:cNvPicPr preferRelativeResize="0"/>
          <p:nvPr/>
        </p:nvPicPr>
        <p:blipFill>
          <a:blip r:embed="rId13">
            <a:alphaModFix/>
          </a:blip>
          <a:stretch>
            <a:fillRect/>
          </a:stretch>
        </p:blipFill>
        <p:spPr>
          <a:xfrm>
            <a:off x="8571387" y="2385274"/>
            <a:ext cx="1242825" cy="674555"/>
          </a:xfrm>
          <a:prstGeom prst="rect">
            <a:avLst/>
          </a:prstGeom>
          <a:noFill/>
          <a:ln>
            <a:noFill/>
          </a:ln>
        </p:spPr>
      </p:pic>
      <p:pic>
        <p:nvPicPr>
          <p:cNvPr id="736" name="Google Shape;736;p54"/>
          <p:cNvPicPr preferRelativeResize="0"/>
          <p:nvPr/>
        </p:nvPicPr>
        <p:blipFill rotWithShape="1">
          <a:blip r:embed="rId12">
            <a:alphaModFix/>
          </a:blip>
          <a:srcRect t="53997"/>
          <a:stretch/>
        </p:blipFill>
        <p:spPr>
          <a:xfrm>
            <a:off x="680350" y="3602775"/>
            <a:ext cx="6972200" cy="1591074"/>
          </a:xfrm>
          <a:prstGeom prst="rect">
            <a:avLst/>
          </a:prstGeom>
          <a:noFill/>
          <a:ln>
            <a:noFill/>
          </a:ln>
        </p:spPr>
      </p:pic>
      <p:sp>
        <p:nvSpPr>
          <p:cNvPr id="737" name="Google Shape;737;p54"/>
          <p:cNvSpPr txBox="1"/>
          <p:nvPr/>
        </p:nvSpPr>
        <p:spPr>
          <a:xfrm>
            <a:off x="4952125" y="702325"/>
            <a:ext cx="3165600" cy="4311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t>Our Team’s Biggest Investment</a:t>
            </a:r>
            <a:endParaRPr sz="1600"/>
          </a:p>
        </p:txBody>
      </p:sp>
      <p:pic>
        <p:nvPicPr>
          <p:cNvPr id="738" name="Google Shape;738;p54"/>
          <p:cNvPicPr preferRelativeResize="0"/>
          <p:nvPr/>
        </p:nvPicPr>
        <p:blipFill>
          <a:blip r:embed="rId14">
            <a:alphaModFix/>
          </a:blip>
          <a:stretch>
            <a:fillRect/>
          </a:stretch>
        </p:blipFill>
        <p:spPr>
          <a:xfrm>
            <a:off x="7652561" y="2861225"/>
            <a:ext cx="1129176" cy="1129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55"/>
          <p:cNvSpPr txBox="1">
            <a:spLocks noGrp="1"/>
          </p:cNvSpPr>
          <p:nvPr>
            <p:ph type="title"/>
          </p:nvPr>
        </p:nvSpPr>
        <p:spPr>
          <a:xfrm>
            <a:off x="838200" y="599120"/>
            <a:ext cx="10515600" cy="637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Run Time Assurance: Leading an Emerging Field</a:t>
            </a:r>
            <a:endParaRPr/>
          </a:p>
        </p:txBody>
      </p:sp>
      <p:pic>
        <p:nvPicPr>
          <p:cNvPr id="745" name="Google Shape;745;p55"/>
          <p:cNvPicPr preferRelativeResize="0"/>
          <p:nvPr/>
        </p:nvPicPr>
        <p:blipFill rotWithShape="1">
          <a:blip r:embed="rId3">
            <a:alphaModFix/>
          </a:blip>
          <a:srcRect t="6041"/>
          <a:stretch/>
        </p:blipFill>
        <p:spPr>
          <a:xfrm>
            <a:off x="4184400" y="1208775"/>
            <a:ext cx="7026351" cy="4728575"/>
          </a:xfrm>
          <a:prstGeom prst="rect">
            <a:avLst/>
          </a:prstGeom>
          <a:noFill/>
          <a:ln>
            <a:noFill/>
          </a:ln>
        </p:spPr>
      </p:pic>
      <p:pic>
        <p:nvPicPr>
          <p:cNvPr id="746" name="Google Shape;746;p55"/>
          <p:cNvPicPr preferRelativeResize="0"/>
          <p:nvPr/>
        </p:nvPicPr>
        <p:blipFill rotWithShape="1">
          <a:blip r:embed="rId4">
            <a:alphaModFix/>
          </a:blip>
          <a:srcRect/>
          <a:stretch/>
        </p:blipFill>
        <p:spPr>
          <a:xfrm>
            <a:off x="937850" y="1208775"/>
            <a:ext cx="3213216" cy="4728576"/>
          </a:xfrm>
          <a:prstGeom prst="rect">
            <a:avLst/>
          </a:prstGeom>
          <a:noFill/>
          <a:ln>
            <a:noFill/>
          </a:ln>
        </p:spPr>
      </p:pic>
      <p:sp>
        <p:nvSpPr>
          <p:cNvPr id="747" name="Google Shape;747;p55"/>
          <p:cNvSpPr txBox="1"/>
          <p:nvPr/>
        </p:nvSpPr>
        <p:spPr>
          <a:xfrm>
            <a:off x="838150" y="6013550"/>
            <a:ext cx="10515600" cy="492600"/>
          </a:xfrm>
          <a:prstGeom prst="rect">
            <a:avLst/>
          </a:prstGeom>
          <a:noFill/>
          <a:ln>
            <a:noFill/>
          </a:ln>
        </p:spPr>
        <p:txBody>
          <a:bodyPr spcFirstLastPara="1" wrap="square" lIns="91425" tIns="91425" rIns="91425" bIns="91425" anchor="t" anchorCtr="0">
            <a:spAutoFit/>
          </a:bodyPr>
          <a:lstStyle/>
          <a:p>
            <a:pPr marL="0" marR="53340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00000"/>
                </a:solidFill>
              </a:rPr>
              <a:t>Kerianne L. Hobbs,</a:t>
            </a:r>
            <a:r>
              <a:rPr lang="en-US" sz="1000" i="0" u="none" strike="noStrike" cap="none">
                <a:solidFill>
                  <a:srgbClr val="000000"/>
                </a:solidFill>
              </a:rPr>
              <a:t> Mark L. Mote, Matthew C.L. Abate, Samuel D.  Coogan, and Eric M. Feron “</a:t>
            </a:r>
            <a:r>
              <a:rPr lang="en-US" sz="1000" b="1" i="0" u="none" strike="noStrike" cap="none">
                <a:solidFill>
                  <a:srgbClr val="000000"/>
                </a:solidFill>
              </a:rPr>
              <a:t>Run Time Assurance for Safety Critical Systems:</a:t>
            </a:r>
            <a:r>
              <a:rPr lang="en-US" sz="1000" i="0" u="none" strike="noStrike" cap="none">
                <a:solidFill>
                  <a:srgbClr val="000000"/>
                </a:solidFill>
              </a:rPr>
              <a:t> An Introduction to Safety Filtering Approaches for Complex Control Systems,” IEEE Control Systems Magazine. April 2023. Preprint:  </a:t>
            </a:r>
            <a:r>
              <a:rPr lang="en-US" sz="1000" i="0" u="sng" strike="noStrike" cap="none">
                <a:solidFill>
                  <a:srgbClr val="000000"/>
                </a:solidFill>
                <a:hlinkClick r:id="rId5">
                  <a:extLst>
                    <a:ext uri="{A12FA001-AC4F-418D-AE19-62706E023703}">
                      <ahyp:hlinkClr xmlns:ahyp="http://schemas.microsoft.com/office/drawing/2018/hyperlinkcolor" val="tx"/>
                    </a:ext>
                  </a:extLst>
                </a:hlinkClick>
              </a:rPr>
              <a:t>https://arxiv.org/pdf/2110.03506.pdf</a:t>
            </a:r>
            <a:r>
              <a:rPr lang="en-US" sz="1000" i="0" u="none" strike="noStrike" cap="none">
                <a:solidFill>
                  <a:srgbClr val="000000"/>
                </a:solidFill>
              </a:rPr>
              <a:t> </a:t>
            </a:r>
            <a:endParaRPr sz="1000" i="0" u="none" strike="noStrike" cap="none">
              <a:solidFill>
                <a:srgbClr val="000000"/>
              </a:solidFill>
            </a:endParaRPr>
          </a:p>
        </p:txBody>
      </p:sp>
    </p:spTree>
  </p:cSld>
  <p:clrMapOvr>
    <a:masterClrMapping/>
  </p:clrMapOvr>
</p:sld>
</file>

<file path=ppt/theme/theme1.xml><?xml version="1.0" encoding="utf-8"?>
<a:theme xmlns:a="http://schemas.openxmlformats.org/drawingml/2006/main" name="Office Theme">
  <a:themeElements>
    <a:clrScheme name="AFRL">
      <a:dk1>
        <a:srgbClr val="000000"/>
      </a:dk1>
      <a:lt1>
        <a:srgbClr val="FFFFFF"/>
      </a:lt1>
      <a:dk2>
        <a:srgbClr val="44546A"/>
      </a:dk2>
      <a:lt2>
        <a:srgbClr val="E7E6E6"/>
      </a:lt2>
      <a:accent1>
        <a:srgbClr val="0D4D8C"/>
      </a:accent1>
      <a:accent2>
        <a:srgbClr val="FBCE20"/>
      </a:accent2>
      <a:accent3>
        <a:srgbClr val="00BCE4"/>
      </a:accent3>
      <a:accent4>
        <a:srgbClr val="B3282D"/>
      </a:accent4>
      <a:accent5>
        <a:srgbClr val="CBCCCB"/>
      </a:accent5>
      <a:accent6>
        <a:srgbClr val="595A5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ull Width Layouts">
  <a:themeElements>
    <a:clrScheme name="AFRL">
      <a:dk1>
        <a:srgbClr val="000000"/>
      </a:dk1>
      <a:lt1>
        <a:srgbClr val="FFFFFF"/>
      </a:lt1>
      <a:dk2>
        <a:srgbClr val="44546A"/>
      </a:dk2>
      <a:lt2>
        <a:srgbClr val="E7E6E6"/>
      </a:lt2>
      <a:accent1>
        <a:srgbClr val="0D4D8C"/>
      </a:accent1>
      <a:accent2>
        <a:srgbClr val="FBCE20"/>
      </a:accent2>
      <a:accent3>
        <a:srgbClr val="00BCE4"/>
      </a:accent3>
      <a:accent4>
        <a:srgbClr val="B3282D"/>
      </a:accent4>
      <a:accent5>
        <a:srgbClr val="CBCCCB"/>
      </a:accent5>
      <a:accent6>
        <a:srgbClr val="595A5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FRL">
      <a:dk1>
        <a:srgbClr val="000000"/>
      </a:dk1>
      <a:lt1>
        <a:srgbClr val="FFFFFF"/>
      </a:lt1>
      <a:dk2>
        <a:srgbClr val="44546A"/>
      </a:dk2>
      <a:lt2>
        <a:srgbClr val="E7E6E6"/>
      </a:lt2>
      <a:accent1>
        <a:srgbClr val="0D4D8C"/>
      </a:accent1>
      <a:accent2>
        <a:srgbClr val="FBCE20"/>
      </a:accent2>
      <a:accent3>
        <a:srgbClr val="00BCE4"/>
      </a:accent3>
      <a:accent4>
        <a:srgbClr val="B3282D"/>
      </a:accent4>
      <a:accent5>
        <a:srgbClr val="CBCCCB"/>
      </a:accent5>
      <a:accent6>
        <a:srgbClr val="595A5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3444</Words>
  <Application>Microsoft Office PowerPoint</Application>
  <PresentationFormat>Widescreen</PresentationFormat>
  <Paragraphs>268</Paragraphs>
  <Slides>20</Slides>
  <Notes>20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Calibri</vt:lpstr>
      <vt:lpstr>Century Schoolbook</vt:lpstr>
      <vt:lpstr>Arial Black</vt:lpstr>
      <vt:lpstr>Century Gothic</vt:lpstr>
      <vt:lpstr>Roboto</vt:lpstr>
      <vt:lpstr>Cambria Math</vt:lpstr>
      <vt:lpstr>Roboto Medium</vt:lpstr>
      <vt:lpstr>Arial</vt:lpstr>
      <vt:lpstr>Office Theme</vt:lpstr>
      <vt:lpstr>Full Width Layouts</vt:lpstr>
      <vt:lpstr>Office Theme</vt:lpstr>
      <vt:lpstr>Safe Machine Learning-Based Aerospace Autonomy</vt:lpstr>
      <vt:lpstr>How do you know an autonomous system will do what you want?   How do you know an autonomous system won’t do what you don’t want?   What if the autonomous system is based on machine learning?</vt:lpstr>
      <vt:lpstr>Types of Machine Learning</vt:lpstr>
      <vt:lpstr>Significant Achievements of Reinforcement Learning</vt:lpstr>
      <vt:lpstr>AFRL Autonomous Air Combat Operations</vt:lpstr>
      <vt:lpstr>PowerPoint Presentation</vt:lpstr>
      <vt:lpstr>Safe Autonomy Research Priorities </vt:lpstr>
      <vt:lpstr>Run Time Assurance</vt:lpstr>
      <vt:lpstr>Run Time Assurance: Leading an Emerging Field</vt:lpstr>
      <vt:lpstr>PowerPoint Presentation</vt:lpstr>
      <vt:lpstr>PowerPoint Presentation</vt:lpstr>
      <vt:lpstr>PowerPoint Presentation</vt:lpstr>
      <vt:lpstr>PowerPoint Presentation</vt:lpstr>
      <vt:lpstr>Assurance Case</vt:lpstr>
      <vt:lpstr>Questions?</vt:lpstr>
      <vt:lpstr>Journal Publications Since 2020</vt:lpstr>
      <vt:lpstr>Conference Publications Since 2020 (1 of 2)</vt:lpstr>
      <vt:lpstr>Conference Publications Since 2020 (2 of 2)</vt:lpstr>
      <vt:lpstr>PowerPoint Presentation</vt:lpstr>
      <vt:lpstr>Systems Theoretic Process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Machine Learning-Based Aerospace Autonomy</dc:title>
  <dc:creator>Miller, Noreen CTR (FAA)</dc:creator>
  <cp:lastModifiedBy>Miller, Noreen CTR (FAA)</cp:lastModifiedBy>
  <cp:revision>1</cp:revision>
  <dcterms:modified xsi:type="dcterms:W3CDTF">2023-09-22T18:06:49Z</dcterms:modified>
</cp:coreProperties>
</file>