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2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4" r:id="rId4"/>
    <p:sldMasterId id="2147483712" r:id="rId5"/>
    <p:sldMasterId id="2147483704" r:id="rId6"/>
    <p:sldMasterId id="2147483660" r:id="rId7"/>
    <p:sldMasterId id="2147483684" r:id="rId8"/>
  </p:sldMasterIdLst>
  <p:notesMasterIdLst>
    <p:notesMasterId r:id="rId22"/>
  </p:notesMasterIdLst>
  <p:handoutMasterIdLst>
    <p:handoutMasterId r:id="rId23"/>
  </p:handoutMasterIdLst>
  <p:sldIdLst>
    <p:sldId id="6494" r:id="rId9"/>
    <p:sldId id="18696" r:id="rId10"/>
    <p:sldId id="18700" r:id="rId11"/>
    <p:sldId id="18693" r:id="rId12"/>
    <p:sldId id="18698" r:id="rId13"/>
    <p:sldId id="2098149467" r:id="rId14"/>
    <p:sldId id="18690" r:id="rId15"/>
    <p:sldId id="18567" r:id="rId16"/>
    <p:sldId id="18691" r:id="rId17"/>
    <p:sldId id="2098149462" r:id="rId18"/>
    <p:sldId id="2098149450" r:id="rId19"/>
    <p:sldId id="2098149464" r:id="rId20"/>
    <p:sldId id="2098149466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FDEE85A-1C86-4D07-8699-085099D1761F}">
          <p14:sldIdLst>
            <p14:sldId id="6494"/>
            <p14:sldId id="18696"/>
            <p14:sldId id="18700"/>
            <p14:sldId id="18693"/>
            <p14:sldId id="18698"/>
            <p14:sldId id="2098149467"/>
            <p14:sldId id="18690"/>
            <p14:sldId id="18567"/>
            <p14:sldId id="18691"/>
            <p14:sldId id="2098149462"/>
            <p14:sldId id="2098149450"/>
            <p14:sldId id="2098149464"/>
            <p14:sldId id="20981494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79CC33A-978D-D052-707C-2FC93B7F10FC}" name="Phojanamongkolkij, Nipa . (LARC-D208)" initials="PN.(D" userId="S::nphojana@ndc.nasa.gov::0d2c5306-786e-43fc-be81-8f6bf6374311" providerId="AD"/>
  <p188:author id="{8A86016D-A92D-7EC3-7FC1-F3FB09C9BAC2}" name="Seah, Chin H. (ARC-AF)[SimLabs III Contract Management &amp; Technical Services]" initials="SS" userId="S::cseah@ndc.nasa.gov::6de4d481-a0fc-48fa-88e4-8bf233c45f38" providerId="AD"/>
  <p188:author id="{D1AA2973-0CBD-1B6B-1A4E-63FCA82BAC7E}" name="Cheng, Annie W. (ARC-AT)" initials="C(" userId="S::acheng5@ndc.nasa.gov::4f663116-e07b-4049-aad3-cc6e263b2133" providerId="AD"/>
  <p188:author id="{39E7FD7D-A832-4EFB-ED7C-91B318EFB396}" name="Arneson, Heather M. (ARC-AFT)" initials="A(" userId="S::harneson@ndc.nasa.gov::9307a8b0-7388-4057-8836-b5269093df1e" providerId="AD"/>
  <p188:author id="{B6F1987F-EEC1-21E0-2707-55426597F21E}" name="Witzberger, Kevin E. (ARC-AF)" initials="W(" userId="S::kwitzber@ndc.nasa.gov::2ba14412-69d9-4844-ac86-2e24ebe11360" providerId="AD"/>
  <p188:author id="{2450AD9B-1CDF-D903-7DDA-B4C18B466E2D}" name="Rios, Joseph (ARC-AF)" initials="R(" userId="S::jlrios@ndc.nasa.gov::7b4eef8b-6a8b-4707-a865-be002eadede1" providerId="AD"/>
  <p188:author id="{D06541A2-6A8A-5ADB-B748-E0AB5693E1BB}" name="Sprague, John D (HQ-JD010)" initials="S(" userId="S::jsprague@ndc.nasa.gov::cb264d17-a9f8-4ffb-8cd8-7d9afb40e536" providerId="AD"/>
  <p188:author id="{059F2DBF-8853-832D-392D-C16B447F6260}" name="Isaacson, Douglas R. (ARC-AFH)" initials="I(" userId="S::drisaacs@ndc.nasa.gov::76a5c828-95f5-4692-8071-6079981feacd" providerId="AD"/>
  <p188:author id="{B3CFBAD3-824E-89EE-8526-3984BBCABC08}" name="Ian" initials="I" userId="S::ilevitt@ndc.nasa.gov::c62ebd05-bbed-45ad-814d-71595f515115" providerId="AD"/>
  <p188:author id="{C6135BEC-51DD-C2B1-1BD6-22DDAEA8EC43}" name="Lee, Alan G. (ARC-AFO)" initials="L(" userId="S::aglee@ndc.nasa.gov::a4e66f1e-2d16-4ada-b917-c8aee23aeaf4" providerId="AD"/>
  <p188:author id="{6B5E27FC-61B8-0101-6587-FEF5720541B6}" name="Verma, Savvy (ARC-AFH)" initials="V(" userId="S::sverma@ndc.nasa.gov::30ae4747-abec-4c78-b979-bda9ad6e760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tharine Lee" initials="KL" lastIdx="4" clrIdx="0"/>
  <p:cmAuthor id="1" name="Barmore, Bryan E. (LARC-D318)" initials="BBE(" lastIdx="12" clrIdx="1"/>
  <p:cmAuthor id="2" name="Paul Lee" initials="pl" lastIdx="2" clrIdx="2"/>
  <p:cmAuthor id="3" name="ODIN" initials="" lastIdx="13" clrIdx="3"/>
  <p:cmAuthor id="4" name="william chan" initials="wc" lastIdx="2" clrIdx="4"/>
  <p:cmAuthor id="5" name="Bryan Barmore" initials="BB" lastIdx="43" clrIdx="5"/>
  <p:cmAuthor id="6" name="Microsoft Office User" initials="Office" lastIdx="25" clrIdx="6"/>
  <p:cmAuthor id="7" name="Microsoft Office User" initials="Office [2]" lastIdx="1" clrIdx="7"/>
  <p:cmAuthor id="8" name="Microsoft Office User" initials="Office [3]" lastIdx="1" clrIdx="8"/>
  <p:cmAuthor id="9" name="Microsoft Office User" initials="Office [4]" lastIdx="1" clrIdx="9"/>
  <p:cmAuthor id="10" name="Barmore" initials="B" lastIdx="1" clrIdx="10"/>
  <p:cmAuthor id="11" name="Barmore" initials="B [2]" lastIdx="1" clrIdx="11"/>
  <p:cmAuthor id="12" name="Barmore, Bryan E. (LARC-E1A)" initials="BBE(" lastIdx="13" clrIdx="12">
    <p:extLst>
      <p:ext uri="{19B8F6BF-5375-455C-9EA6-DF929625EA0E}">
        <p15:presenceInfo xmlns:p15="http://schemas.microsoft.com/office/powerpoint/2012/main" userId="S::bbarmore@ndc.nasa.gov::4beabd82-b657-4e66-af57-8f86d9082e93" providerId="AD"/>
      </p:ext>
    </p:extLst>
  </p:cmAuthor>
  <p:cmAuthor id="13" name="Thipphavong, David P. (ARC-AF)" initials="T(" lastIdx="2" clrIdx="13">
    <p:extLst>
      <p:ext uri="{19B8F6BF-5375-455C-9EA6-DF929625EA0E}">
        <p15:presenceInfo xmlns:p15="http://schemas.microsoft.com/office/powerpoint/2012/main" userId="S::dthippha@ndc.nasa.gov::d056579a-579d-45d5-b6fe-e6f370ccd6dd" providerId="AD"/>
      </p:ext>
    </p:extLst>
  </p:cmAuthor>
  <p:cmAuthor id="14" name="Ponthieux, Joseph G. (LARC-E1A)[LITES II]" initials="PJG(I" lastIdx="1" clrIdx="14">
    <p:extLst>
      <p:ext uri="{19B8F6BF-5375-455C-9EA6-DF929625EA0E}">
        <p15:presenceInfo xmlns:p15="http://schemas.microsoft.com/office/powerpoint/2012/main" userId="S-1-5-21-330711430-3775241029-4075259233-79436" providerId="AD"/>
      </p:ext>
    </p:extLst>
  </p:cmAuthor>
  <p:cmAuthor id="15" name="Madson, Mike D. (ARC-AT)" initials="M(" lastIdx="3" clrIdx="15">
    <p:extLst>
      <p:ext uri="{19B8F6BF-5375-455C-9EA6-DF929625EA0E}">
        <p15:presenceInfo xmlns:p15="http://schemas.microsoft.com/office/powerpoint/2012/main" userId="S::mmadson@ndc.nasa.gov::2e442acf-b8b4-4676-8ff7-0d6451e942ec" providerId="AD"/>
      </p:ext>
    </p:extLst>
  </p:cmAuthor>
  <p:cmAuthor id="16" name="Witzberger, Kevin E. (ARC-AF)" initials="W(" lastIdx="89" clrIdx="16">
    <p:extLst>
      <p:ext uri="{19B8F6BF-5375-455C-9EA6-DF929625EA0E}">
        <p15:presenceInfo xmlns:p15="http://schemas.microsoft.com/office/powerpoint/2012/main" userId="S::kwitzber@ndc.nasa.gov::2ba14412-69d9-4844-ac86-2e24ebe11360" providerId="AD"/>
      </p:ext>
    </p:extLst>
  </p:cmAuthor>
  <p:cmAuthor id="17" name="Chan, William N. (ARC-A)" initials="CWN(" lastIdx="2" clrIdx="17">
    <p:extLst>
      <p:ext uri="{19B8F6BF-5375-455C-9EA6-DF929625EA0E}">
        <p15:presenceInfo xmlns:p15="http://schemas.microsoft.com/office/powerpoint/2012/main" userId="S::wnchan@ndc.nasa.gov::7421d93b-0541-45f0-a714-c906104278d8" providerId="AD"/>
      </p:ext>
    </p:extLst>
  </p:cmAuthor>
  <p:cmAuthor id="18" name="Levitt, Ian M. (LARC-D318)" initials="L(" lastIdx="97" clrIdx="18">
    <p:extLst>
      <p:ext uri="{19B8F6BF-5375-455C-9EA6-DF929625EA0E}">
        <p15:presenceInfo xmlns:p15="http://schemas.microsoft.com/office/powerpoint/2012/main" userId="S::ilevitt@ndc.nasa.gov::c62ebd05-bbed-45ad-814d-71595f515115" providerId="AD"/>
      </p:ext>
    </p:extLst>
  </p:cmAuthor>
  <p:cmAuthor id="19" name="Dulchinos, Victoria L. (ARC-AF)[SAN JOSE STATE UNIVERSITY RESEARCH FOUNDATION]" initials="DF" lastIdx="83" clrIdx="19">
    <p:extLst>
      <p:ext uri="{19B8F6BF-5375-455C-9EA6-DF929625EA0E}">
        <p15:presenceInfo xmlns:p15="http://schemas.microsoft.com/office/powerpoint/2012/main" userId="S::vdulchin@ndc.nasa.gov::2f7523ce-3414-41b0-ad7f-80ff9baff5e2" providerId="AD"/>
      </p:ext>
    </p:extLst>
  </p:cmAuthor>
  <p:cmAuthor id="20" name="Wood, Robert D. (ARC-AF)[SimLabs III Contract Management &amp; Technical Services]" initials="WS" lastIdx="25" clrIdx="20">
    <p:extLst>
      <p:ext uri="{19B8F6BF-5375-455C-9EA6-DF929625EA0E}">
        <p15:presenceInfo xmlns:p15="http://schemas.microsoft.com/office/powerpoint/2012/main" userId="S::rdwood1@ndc.nasa.gov::b13fcfff-1b58-4c65-8971-5df3534479e2" providerId="AD"/>
      </p:ext>
    </p:extLst>
  </p:cmAuthor>
  <p:cmAuthor id="21" name="Keeler, Jillian N. (ARC-TH)" initials="K(" lastIdx="7" clrIdx="21">
    <p:extLst>
      <p:ext uri="{19B8F6BF-5375-455C-9EA6-DF929625EA0E}">
        <p15:presenceInfo xmlns:p15="http://schemas.microsoft.com/office/powerpoint/2012/main" userId="S::jnkeeler@ndc.nasa.gov::2361289c-e1c1-409a-87b0-66c9f74aac23" providerId="AD"/>
      </p:ext>
    </p:extLst>
  </p:cmAuthor>
  <p:cmAuthor id="22" name="Mogford, Richard H. (ARC-TH)" initials="M(" lastIdx="17" clrIdx="22">
    <p:extLst>
      <p:ext uri="{19B8F6BF-5375-455C-9EA6-DF929625EA0E}">
        <p15:presenceInfo xmlns:p15="http://schemas.microsoft.com/office/powerpoint/2012/main" userId="S::rmogford@ndc.nasa.gov::16952f99-dd12-4a1b-9282-cf8ab742190a" providerId="AD"/>
      </p:ext>
    </p:extLst>
  </p:cmAuthor>
  <p:cmAuthor id="23" name="Verma, Savvy (ARC-AFH)" initials="VS(" lastIdx="81" clrIdx="23">
    <p:extLst>
      <p:ext uri="{19B8F6BF-5375-455C-9EA6-DF929625EA0E}">
        <p15:presenceInfo xmlns:p15="http://schemas.microsoft.com/office/powerpoint/2012/main" userId="S::sverma@ndc.nasa.gov::30ae4747-abec-4c78-b979-bda9ad6e7603" providerId="AD"/>
      </p:ext>
    </p:extLst>
  </p:cmAuthor>
  <p:cmAuthor id="24" name="Cheng, Annie (ARC-AT)[Millennium Engineering &amp; Integration Co.]" initials="CA(E&amp;IC" lastIdx="2" clrIdx="24">
    <p:extLst>
      <p:ext uri="{19B8F6BF-5375-455C-9EA6-DF929625EA0E}">
        <p15:presenceInfo xmlns:p15="http://schemas.microsoft.com/office/powerpoint/2012/main" userId="S-1-5-21-330711430-3775241029-4075259233-890261" providerId="AD"/>
      </p:ext>
    </p:extLst>
  </p:cmAuthor>
  <p:cmAuthor id="25" name="Martin, Lynne (ARC-TH)" initials="M(" lastIdx="4" clrIdx="25">
    <p:extLst>
      <p:ext uri="{19B8F6BF-5375-455C-9EA6-DF929625EA0E}">
        <p15:presenceInfo xmlns:p15="http://schemas.microsoft.com/office/powerpoint/2012/main" userId="S::lhmartin@ndc.nasa.gov::48d1486a-ba78-4564-8e94-365008999910" providerId="AD"/>
      </p:ext>
    </p:extLst>
  </p:cmAuthor>
  <p:cmAuthor id="26" name="Isaacson, Douglas R. (ARC-AFH)" initials="I(" lastIdx="65" clrIdx="26">
    <p:extLst>
      <p:ext uri="{19B8F6BF-5375-455C-9EA6-DF929625EA0E}">
        <p15:presenceInfo xmlns:p15="http://schemas.microsoft.com/office/powerpoint/2012/main" userId="S::drisaacs@ndc.nasa.gov::76a5c828-95f5-4692-8071-6079981feacd" providerId="AD"/>
      </p:ext>
    </p:extLst>
  </p:cmAuthor>
  <p:cmAuthor id="27" name="Ferguson, Brian D. (LARC-D209)[TEAMS3]" initials="F(" lastIdx="20" clrIdx="27">
    <p:extLst>
      <p:ext uri="{19B8F6BF-5375-455C-9EA6-DF929625EA0E}">
        <p15:presenceInfo xmlns:p15="http://schemas.microsoft.com/office/powerpoint/2012/main" userId="S::bdfergus@ndc.nasa.gov::7bbf29a2-038a-4a28-982e-842fa8d9cbab" providerId="AD"/>
      </p:ext>
    </p:extLst>
  </p:cmAuthor>
  <p:cmAuthor id="28" name="Monheim, Spencer C. (ARC-AFS)" initials="MSC(A" lastIdx="2" clrIdx="30">
    <p:extLst>
      <p:ext uri="{19B8F6BF-5375-455C-9EA6-DF929625EA0E}">
        <p15:presenceInfo xmlns:p15="http://schemas.microsoft.com/office/powerpoint/2012/main" userId="S::smonheim@ndc.nasa.gov::4912cd4e-8510-4302-a526-63bf3fff4b11" providerId="AD"/>
      </p:ext>
    </p:extLst>
  </p:cmAuthor>
  <p:cmAuthor id="29" name="Cheng, Annie W. (ARC-AT)" initials="C(" lastIdx="255" clrIdx="29">
    <p:extLst>
      <p:ext uri="{19B8F6BF-5375-455C-9EA6-DF929625EA0E}">
        <p15:presenceInfo xmlns:p15="http://schemas.microsoft.com/office/powerpoint/2012/main" userId="S::acheng5@ndc.nasa.gov::4f663116-e07b-4049-aad3-cc6e263b2133" providerId="AD"/>
      </p:ext>
    </p:extLst>
  </p:cmAuthor>
  <p:cmAuthor id="30" name="Craven, Nicholas J. (ARC-AT)" initials="CNJ(" lastIdx="1" clrIdx="31">
    <p:extLst>
      <p:ext uri="{19B8F6BF-5375-455C-9EA6-DF929625EA0E}">
        <p15:presenceInfo xmlns:p15="http://schemas.microsoft.com/office/powerpoint/2012/main" userId="S-1-5-21-330711430-3775241029-4075259233-888584" providerId="AD"/>
      </p:ext>
    </p:extLst>
  </p:cmAuthor>
  <p:cmAuthor id="31" name="Craven, Nicholas J. (ARC-AT)" initials="CNJ( [2]" lastIdx="9" clrIdx="32">
    <p:extLst>
      <p:ext uri="{19B8F6BF-5375-455C-9EA6-DF929625EA0E}">
        <p15:presenceInfo xmlns:p15="http://schemas.microsoft.com/office/powerpoint/2012/main" userId="S::ncraven1@ndc.nasa.gov::dd6c4f13-e5be-415b-8f04-c73c7ab0531e" providerId="AD"/>
      </p:ext>
    </p:extLst>
  </p:cmAuthor>
  <p:cmAuthor id="32" name="Crowley, Kevin M. (LARC-D209)[TEAMS3]" initials="CKM(" lastIdx="1" clrIdx="33">
    <p:extLst>
      <p:ext uri="{19B8F6BF-5375-455C-9EA6-DF929625EA0E}">
        <p15:presenceInfo xmlns:p15="http://schemas.microsoft.com/office/powerpoint/2012/main" userId="S::kmcrowl1@ndc.nasa.gov::f0e911bc-97f4-4b7c-a186-6c7d36e7be15" providerId="AD"/>
      </p:ext>
    </p:extLst>
  </p:cmAuthor>
  <p:cmAuthor id="33" name="Guerreiro, Nelson M (LARC-D318)" initials="G(" lastIdx="4" clrIdx="34">
    <p:extLst>
      <p:ext uri="{19B8F6BF-5375-455C-9EA6-DF929625EA0E}">
        <p15:presenceInfo xmlns:p15="http://schemas.microsoft.com/office/powerpoint/2012/main" userId="S::nguerrei@ndc.nasa.gov::edc6ab70-2c7f-4978-94a3-6daee6a265ea" providerId="AD"/>
      </p:ext>
    </p:extLst>
  </p:cmAuthor>
  <p:cmAuthor id="34" name="Arneson, Heather M. (ARC-AFT)" initials="AHM(A" lastIdx="75" clrIdx="35">
    <p:extLst>
      <p:ext uri="{19B8F6BF-5375-455C-9EA6-DF929625EA0E}">
        <p15:presenceInfo xmlns:p15="http://schemas.microsoft.com/office/powerpoint/2012/main" userId="S::harneson@ndc.nasa.gov::9307a8b0-7388-4057-8836-b5269093df1e" providerId="AD"/>
      </p:ext>
    </p:extLst>
  </p:cmAuthor>
  <p:cmAuthor id="35" name="Lee, Hanbong (ARC-AFH)" initials="L(" lastIdx="36" clrIdx="36">
    <p:extLst>
      <p:ext uri="{19B8F6BF-5375-455C-9EA6-DF929625EA0E}">
        <p15:presenceInfo xmlns:p15="http://schemas.microsoft.com/office/powerpoint/2012/main" userId="S::hlee13@ndc.nasa.gov::40a4e4de-fc2a-476e-a642-58c41e6fc73b" providerId="AD"/>
      </p:ext>
    </p:extLst>
  </p:cmAuthor>
  <p:cmAuthor id="36" name="Thomas White" initials="TW" lastIdx="14" clrIdx="37">
    <p:extLst>
      <p:ext uri="{19B8F6BF-5375-455C-9EA6-DF929625EA0E}">
        <p15:presenceInfo xmlns:p15="http://schemas.microsoft.com/office/powerpoint/2012/main" userId="S::tom@atmconsultantsgroup.com::5e7331cd-7b6f-46ec-975d-14222fe1ed4e" providerId="AD"/>
      </p:ext>
    </p:extLst>
  </p:cmAuthor>
  <p:cmAuthor id="37" name="Capps, Al (ARC-AFO)" initials="C(" lastIdx="3" clrIdx="38">
    <p:extLst>
      <p:ext uri="{19B8F6BF-5375-455C-9EA6-DF929625EA0E}">
        <p15:presenceInfo xmlns:p15="http://schemas.microsoft.com/office/powerpoint/2012/main" userId="S::racapps@ndc.nasa.gov::024adf23-401f-4524-a47b-279a8afc5a71" providerId="AD"/>
      </p:ext>
    </p:extLst>
  </p:cmAuthor>
  <p:cmAuthor id="38" name="Seah, Chin H. (ARC-AF)[KBR Wyle Services, LLC]" initials="SL" lastIdx="12" clrIdx="39">
    <p:extLst>
      <p:ext uri="{19B8F6BF-5375-455C-9EA6-DF929625EA0E}">
        <p15:presenceInfo xmlns:p15="http://schemas.microsoft.com/office/powerpoint/2012/main" userId="S::cseah@ndc.nasa.gov::6de4d481-a0fc-48fa-88e4-8bf233c45f38" providerId="AD"/>
      </p:ext>
    </p:extLst>
  </p:cmAuthor>
  <p:cmAuthor id="39" name="O'Brien, Joseph J (ARC-AT)" initials="O(" lastIdx="1" clrIdx="40">
    <p:extLst>
      <p:ext uri="{19B8F6BF-5375-455C-9EA6-DF929625EA0E}">
        <p15:presenceInfo xmlns:p15="http://schemas.microsoft.com/office/powerpoint/2012/main" userId="S::jjobrien@ndc.nasa.gov::65c03a12-ea42-4e26-b374-82fba4a205fa" providerId="AD"/>
      </p:ext>
    </p:extLst>
  </p:cmAuthor>
  <p:cmAuthor id="40" name="Lee, Alan G. (ARC-AFO)" initials="L(" lastIdx="1" clrIdx="41">
    <p:extLst>
      <p:ext uri="{19B8F6BF-5375-455C-9EA6-DF929625EA0E}">
        <p15:presenceInfo xmlns:p15="http://schemas.microsoft.com/office/powerpoint/2012/main" userId="S::aglee@ndc.nasa.gov::a4e66f1e-2d16-4ada-b917-c8aee23aeaf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CDE5"/>
    <a:srgbClr val="4BACC6"/>
    <a:srgbClr val="FFFF00"/>
    <a:srgbClr val="CAD7ED"/>
    <a:srgbClr val="D4DEF2"/>
    <a:srgbClr val="A0AAA4"/>
    <a:srgbClr val="0432FF"/>
    <a:srgbClr val="D2DBEE"/>
    <a:srgbClr val="99E34B"/>
    <a:srgbClr val="898C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04EBC2-C8CA-D0C2-638E-65B28F86C43D}" v="1" dt="2023-09-08T03:31:57.765"/>
    <p1510:client id="{524B74E4-9001-85C2-132F-23B36EFC55FC}" v="163" dt="2023-09-06T16:47:54.283"/>
    <p1510:client id="{6B29C9D8-3264-4D2F-B381-8A9D348FB7BD}" v="665" dt="2023-09-06T17:00:47.465"/>
    <p1510:client id="{8DF7EE00-9A71-8E1E-F3A8-FF6D83954E68}" v="188" dt="2023-09-06T21:01:47.549"/>
    <p1510:client id="{A63298D6-ADA0-F5E3-79DC-71F90AA47B5D}" v="1" dt="2023-09-08T03:36:50.5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30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14541F-1850-4827-8013-34D73CD46218}" type="doc">
      <dgm:prSet loTypeId="urn:microsoft.com/office/officeart/2011/layout/Circle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79F0EFE-A632-4E06-B5B8-D2A854629722}">
      <dgm:prSet phldrT="[Text]"/>
      <dgm:spPr/>
      <dgm:t>
        <a:bodyPr/>
        <a:lstStyle/>
        <a:p>
          <a:r>
            <a:rPr lang="en-US"/>
            <a:t>UAM Airspace Background</a:t>
          </a:r>
        </a:p>
      </dgm:t>
    </dgm:pt>
    <dgm:pt modelId="{49717C23-9DEA-40E1-8BC1-F3FD85ED8001}" type="parTrans" cxnId="{1C6C9D18-800F-4C04-A6A7-D12A4325B8E0}">
      <dgm:prSet/>
      <dgm:spPr/>
      <dgm:t>
        <a:bodyPr/>
        <a:lstStyle/>
        <a:p>
          <a:endParaRPr lang="en-US"/>
        </a:p>
      </dgm:t>
    </dgm:pt>
    <dgm:pt modelId="{683582F8-425A-44B7-8AA2-7DCA69EB7E40}" type="sibTrans" cxnId="{1C6C9D18-800F-4C04-A6A7-D12A4325B8E0}">
      <dgm:prSet/>
      <dgm:spPr/>
      <dgm:t>
        <a:bodyPr/>
        <a:lstStyle/>
        <a:p>
          <a:endParaRPr lang="en-US"/>
        </a:p>
      </dgm:t>
    </dgm:pt>
    <dgm:pt modelId="{A650A897-33B6-4A5B-B20C-B2A773E7ADE3}">
      <dgm:prSet phldrT="[Text]"/>
      <dgm:spPr/>
      <dgm:t>
        <a:bodyPr/>
        <a:lstStyle/>
        <a:p>
          <a:r>
            <a:rPr lang="en-US"/>
            <a:t>Challenges to Stakeholder Convergence</a:t>
          </a:r>
        </a:p>
      </dgm:t>
    </dgm:pt>
    <dgm:pt modelId="{5619D4EB-51D8-44F5-95E9-25B255C51A67}" type="parTrans" cxnId="{972FED37-AB4E-47E6-B27E-503D40F317B7}">
      <dgm:prSet/>
      <dgm:spPr/>
      <dgm:t>
        <a:bodyPr/>
        <a:lstStyle/>
        <a:p>
          <a:endParaRPr lang="en-US"/>
        </a:p>
      </dgm:t>
    </dgm:pt>
    <dgm:pt modelId="{CAA3C78A-FB3C-406C-924D-CB9DAD582713}" type="sibTrans" cxnId="{972FED37-AB4E-47E6-B27E-503D40F317B7}">
      <dgm:prSet/>
      <dgm:spPr/>
      <dgm:t>
        <a:bodyPr/>
        <a:lstStyle/>
        <a:p>
          <a:endParaRPr lang="en-US"/>
        </a:p>
      </dgm:t>
    </dgm:pt>
    <dgm:pt modelId="{2CD06C62-2A1B-4B54-BB99-712218DC330F}">
      <dgm:prSet phldrT="[Text]"/>
      <dgm:spPr/>
      <dgm:t>
        <a:bodyPr/>
        <a:lstStyle/>
        <a:p>
          <a:r>
            <a:rPr lang="en-US"/>
            <a:t>Approaches we have taken</a:t>
          </a:r>
        </a:p>
      </dgm:t>
    </dgm:pt>
    <dgm:pt modelId="{18BB76FB-EFFE-46AE-AD0E-98ADC71B6224}" type="parTrans" cxnId="{459EA3B7-2A28-46B5-92D3-30F88D9B073B}">
      <dgm:prSet/>
      <dgm:spPr/>
      <dgm:t>
        <a:bodyPr/>
        <a:lstStyle/>
        <a:p>
          <a:endParaRPr lang="en-US"/>
        </a:p>
      </dgm:t>
    </dgm:pt>
    <dgm:pt modelId="{4BD1D9A1-67C9-4E3E-A4EA-DC8F431DC098}" type="sibTrans" cxnId="{459EA3B7-2A28-46B5-92D3-30F88D9B073B}">
      <dgm:prSet/>
      <dgm:spPr/>
      <dgm:t>
        <a:bodyPr/>
        <a:lstStyle/>
        <a:p>
          <a:endParaRPr lang="en-US"/>
        </a:p>
      </dgm:t>
    </dgm:pt>
    <dgm:pt modelId="{D6D708AA-AC05-4855-9B82-B239DA3CC215}">
      <dgm:prSet phldrT="[Text]"/>
      <dgm:spPr/>
      <dgm:t>
        <a:bodyPr/>
        <a:lstStyle/>
        <a:p>
          <a:r>
            <a:rPr lang="en-US"/>
            <a:t>Q&amp;A</a:t>
          </a:r>
        </a:p>
      </dgm:t>
    </dgm:pt>
    <dgm:pt modelId="{36CC7FAF-0D3F-4499-B1F8-8EAC2BE9154F}" type="parTrans" cxnId="{5CDB3A37-7771-4DC9-BBBC-B3C7FCCD8277}">
      <dgm:prSet/>
      <dgm:spPr/>
      <dgm:t>
        <a:bodyPr/>
        <a:lstStyle/>
        <a:p>
          <a:endParaRPr lang="en-US"/>
        </a:p>
      </dgm:t>
    </dgm:pt>
    <dgm:pt modelId="{B02357FE-88C2-4C58-9A22-6050C8B95794}" type="sibTrans" cxnId="{5CDB3A37-7771-4DC9-BBBC-B3C7FCCD8277}">
      <dgm:prSet/>
      <dgm:spPr/>
      <dgm:t>
        <a:bodyPr/>
        <a:lstStyle/>
        <a:p>
          <a:endParaRPr lang="en-US"/>
        </a:p>
      </dgm:t>
    </dgm:pt>
    <dgm:pt modelId="{A4F66CE2-FC4B-4852-B06A-66B734536256}" type="pres">
      <dgm:prSet presAssocID="{B814541F-1850-4827-8013-34D73CD46218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E4F233DA-05B6-4869-9C75-3E6F51D88D4D}" type="pres">
      <dgm:prSet presAssocID="{D6D708AA-AC05-4855-9B82-B239DA3CC215}" presName="Accent4" presStyleCnt="0"/>
      <dgm:spPr/>
    </dgm:pt>
    <dgm:pt modelId="{2F7DDA57-9E22-472A-9850-1786BB254278}" type="pres">
      <dgm:prSet presAssocID="{D6D708AA-AC05-4855-9B82-B239DA3CC215}" presName="Accent" presStyleLbl="node1" presStyleIdx="0" presStyleCnt="4"/>
      <dgm:spPr/>
    </dgm:pt>
    <dgm:pt modelId="{BEDED71F-FB19-46FE-B4BB-987D72656012}" type="pres">
      <dgm:prSet presAssocID="{D6D708AA-AC05-4855-9B82-B239DA3CC215}" presName="ParentBackground4" presStyleCnt="0"/>
      <dgm:spPr/>
    </dgm:pt>
    <dgm:pt modelId="{DF92DFCD-C454-4DA9-B1AC-7713ABAB1081}" type="pres">
      <dgm:prSet presAssocID="{D6D708AA-AC05-4855-9B82-B239DA3CC215}" presName="ParentBackground" presStyleLbl="fgAcc1" presStyleIdx="0" presStyleCnt="4"/>
      <dgm:spPr/>
    </dgm:pt>
    <dgm:pt modelId="{15E3DC26-7EC8-444F-A41D-952D2ED60AB7}" type="pres">
      <dgm:prSet presAssocID="{D6D708AA-AC05-4855-9B82-B239DA3CC215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173C4D89-72D9-49B3-8EE3-9ABAEC41954B}" type="pres">
      <dgm:prSet presAssocID="{2CD06C62-2A1B-4B54-BB99-712218DC330F}" presName="Accent3" presStyleCnt="0"/>
      <dgm:spPr/>
    </dgm:pt>
    <dgm:pt modelId="{B5CE0FB9-DD4D-438D-B9D2-60F826E91559}" type="pres">
      <dgm:prSet presAssocID="{2CD06C62-2A1B-4B54-BB99-712218DC330F}" presName="Accent" presStyleLbl="node1" presStyleIdx="1" presStyleCnt="4"/>
      <dgm:spPr/>
    </dgm:pt>
    <dgm:pt modelId="{0FC99613-785F-4878-AC27-50EB1F282FFD}" type="pres">
      <dgm:prSet presAssocID="{2CD06C62-2A1B-4B54-BB99-712218DC330F}" presName="ParentBackground3" presStyleCnt="0"/>
      <dgm:spPr/>
    </dgm:pt>
    <dgm:pt modelId="{DF9C906D-B317-4240-B5DC-FCE5E3C92A9A}" type="pres">
      <dgm:prSet presAssocID="{2CD06C62-2A1B-4B54-BB99-712218DC330F}" presName="ParentBackground" presStyleLbl="fgAcc1" presStyleIdx="1" presStyleCnt="4"/>
      <dgm:spPr/>
    </dgm:pt>
    <dgm:pt modelId="{0F136689-4A75-4639-98A2-C69691211FA3}" type="pres">
      <dgm:prSet presAssocID="{2CD06C62-2A1B-4B54-BB99-712218DC330F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64AA7AF0-5461-4A6A-BE82-3C30DCCCBDCB}" type="pres">
      <dgm:prSet presAssocID="{A650A897-33B6-4A5B-B20C-B2A773E7ADE3}" presName="Accent2" presStyleCnt="0"/>
      <dgm:spPr/>
    </dgm:pt>
    <dgm:pt modelId="{891EFFDB-6DEB-4716-9B52-FC6B04590AF3}" type="pres">
      <dgm:prSet presAssocID="{A650A897-33B6-4A5B-B20C-B2A773E7ADE3}" presName="Accent" presStyleLbl="node1" presStyleIdx="2" presStyleCnt="4"/>
      <dgm:spPr/>
    </dgm:pt>
    <dgm:pt modelId="{DE75DEA1-8A9D-4688-A11F-4AC7C31EED83}" type="pres">
      <dgm:prSet presAssocID="{A650A897-33B6-4A5B-B20C-B2A773E7ADE3}" presName="ParentBackground2" presStyleCnt="0"/>
      <dgm:spPr/>
    </dgm:pt>
    <dgm:pt modelId="{04D33F48-E5FF-48D1-B249-3A22E358D51E}" type="pres">
      <dgm:prSet presAssocID="{A650A897-33B6-4A5B-B20C-B2A773E7ADE3}" presName="ParentBackground" presStyleLbl="fgAcc1" presStyleIdx="2" presStyleCnt="4"/>
      <dgm:spPr/>
    </dgm:pt>
    <dgm:pt modelId="{9FA057B2-FE85-4B5C-AF6B-6BABEB169B25}" type="pres">
      <dgm:prSet presAssocID="{A650A897-33B6-4A5B-B20C-B2A773E7ADE3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F83EBD8C-4693-490D-9C5A-1B408E42A7B3}" type="pres">
      <dgm:prSet presAssocID="{879F0EFE-A632-4E06-B5B8-D2A854629722}" presName="Accent1" presStyleCnt="0"/>
      <dgm:spPr/>
    </dgm:pt>
    <dgm:pt modelId="{23D6AB13-108B-4F8E-BF88-991ECAF5209D}" type="pres">
      <dgm:prSet presAssocID="{879F0EFE-A632-4E06-B5B8-D2A854629722}" presName="Accent" presStyleLbl="node1" presStyleIdx="3" presStyleCnt="4"/>
      <dgm:spPr/>
    </dgm:pt>
    <dgm:pt modelId="{C4366DDD-0878-4346-B005-78DDC08C794F}" type="pres">
      <dgm:prSet presAssocID="{879F0EFE-A632-4E06-B5B8-D2A854629722}" presName="ParentBackground1" presStyleCnt="0"/>
      <dgm:spPr/>
    </dgm:pt>
    <dgm:pt modelId="{A489A4BD-AE6F-4A67-BDB8-ABE1E644F708}" type="pres">
      <dgm:prSet presAssocID="{879F0EFE-A632-4E06-B5B8-D2A854629722}" presName="ParentBackground" presStyleLbl="fgAcc1" presStyleIdx="3" presStyleCnt="4"/>
      <dgm:spPr/>
    </dgm:pt>
    <dgm:pt modelId="{1E73F4CA-8737-4449-B5C8-041EBE2795AA}" type="pres">
      <dgm:prSet presAssocID="{879F0EFE-A632-4E06-B5B8-D2A854629722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4E4A160A-A9BD-4CC1-83D2-B63B08E6C361}" type="presOf" srcId="{B814541F-1850-4827-8013-34D73CD46218}" destId="{A4F66CE2-FC4B-4852-B06A-66B734536256}" srcOrd="0" destOrd="0" presId="urn:microsoft.com/office/officeart/2011/layout/CircleProcess"/>
    <dgm:cxn modelId="{83805C0F-15B6-4415-A1EC-120BAE8ADC12}" type="presOf" srcId="{D6D708AA-AC05-4855-9B82-B239DA3CC215}" destId="{DF92DFCD-C454-4DA9-B1AC-7713ABAB1081}" srcOrd="0" destOrd="0" presId="urn:microsoft.com/office/officeart/2011/layout/CircleProcess"/>
    <dgm:cxn modelId="{1C6C9D18-800F-4C04-A6A7-D12A4325B8E0}" srcId="{B814541F-1850-4827-8013-34D73CD46218}" destId="{879F0EFE-A632-4E06-B5B8-D2A854629722}" srcOrd="0" destOrd="0" parTransId="{49717C23-9DEA-40E1-8BC1-F3FD85ED8001}" sibTransId="{683582F8-425A-44B7-8AA2-7DCA69EB7E40}"/>
    <dgm:cxn modelId="{5CDB3A37-7771-4DC9-BBBC-B3C7FCCD8277}" srcId="{B814541F-1850-4827-8013-34D73CD46218}" destId="{D6D708AA-AC05-4855-9B82-B239DA3CC215}" srcOrd="3" destOrd="0" parTransId="{36CC7FAF-0D3F-4499-B1F8-8EAC2BE9154F}" sibTransId="{B02357FE-88C2-4C58-9A22-6050C8B95794}"/>
    <dgm:cxn modelId="{972FED37-AB4E-47E6-B27E-503D40F317B7}" srcId="{B814541F-1850-4827-8013-34D73CD46218}" destId="{A650A897-33B6-4A5B-B20C-B2A773E7ADE3}" srcOrd="1" destOrd="0" parTransId="{5619D4EB-51D8-44F5-95E9-25B255C51A67}" sibTransId="{CAA3C78A-FB3C-406C-924D-CB9DAD582713}"/>
    <dgm:cxn modelId="{B9212062-E1EA-4FF4-8D64-AA07E27EB626}" type="presOf" srcId="{A650A897-33B6-4A5B-B20C-B2A773E7ADE3}" destId="{04D33F48-E5FF-48D1-B249-3A22E358D51E}" srcOrd="0" destOrd="0" presId="urn:microsoft.com/office/officeart/2011/layout/CircleProcess"/>
    <dgm:cxn modelId="{76A8E742-1E01-48C5-88D1-A55BB8A75E34}" type="presOf" srcId="{D6D708AA-AC05-4855-9B82-B239DA3CC215}" destId="{15E3DC26-7EC8-444F-A41D-952D2ED60AB7}" srcOrd="1" destOrd="0" presId="urn:microsoft.com/office/officeart/2011/layout/CircleProcess"/>
    <dgm:cxn modelId="{F7C31C83-1B12-4345-8C4C-F093CBB23183}" type="presOf" srcId="{879F0EFE-A632-4E06-B5B8-D2A854629722}" destId="{1E73F4CA-8737-4449-B5C8-041EBE2795AA}" srcOrd="1" destOrd="0" presId="urn:microsoft.com/office/officeart/2011/layout/CircleProcess"/>
    <dgm:cxn modelId="{8F13ED94-6F68-4BB9-848E-2BABF7E6E55F}" type="presOf" srcId="{2CD06C62-2A1B-4B54-BB99-712218DC330F}" destId="{0F136689-4A75-4639-98A2-C69691211FA3}" srcOrd="1" destOrd="0" presId="urn:microsoft.com/office/officeart/2011/layout/CircleProcess"/>
    <dgm:cxn modelId="{5184F299-0978-4CA0-A8A6-CA5B16C3252B}" type="presOf" srcId="{A650A897-33B6-4A5B-B20C-B2A773E7ADE3}" destId="{9FA057B2-FE85-4B5C-AF6B-6BABEB169B25}" srcOrd="1" destOrd="0" presId="urn:microsoft.com/office/officeart/2011/layout/CircleProcess"/>
    <dgm:cxn modelId="{2D8573A4-8CA8-4657-8277-9B40C3844A23}" type="presOf" srcId="{2CD06C62-2A1B-4B54-BB99-712218DC330F}" destId="{DF9C906D-B317-4240-B5DC-FCE5E3C92A9A}" srcOrd="0" destOrd="0" presId="urn:microsoft.com/office/officeart/2011/layout/CircleProcess"/>
    <dgm:cxn modelId="{459EA3B7-2A28-46B5-92D3-30F88D9B073B}" srcId="{B814541F-1850-4827-8013-34D73CD46218}" destId="{2CD06C62-2A1B-4B54-BB99-712218DC330F}" srcOrd="2" destOrd="0" parTransId="{18BB76FB-EFFE-46AE-AD0E-98ADC71B6224}" sibTransId="{4BD1D9A1-67C9-4E3E-A4EA-DC8F431DC098}"/>
    <dgm:cxn modelId="{3718DDF0-BD05-4504-B625-93B9B5B0549E}" type="presOf" srcId="{879F0EFE-A632-4E06-B5B8-D2A854629722}" destId="{A489A4BD-AE6F-4A67-BDB8-ABE1E644F708}" srcOrd="0" destOrd="0" presId="urn:microsoft.com/office/officeart/2011/layout/CircleProcess"/>
    <dgm:cxn modelId="{4ABAF913-556C-4C3B-BCDA-F765742F8A2D}" type="presParOf" srcId="{A4F66CE2-FC4B-4852-B06A-66B734536256}" destId="{E4F233DA-05B6-4869-9C75-3E6F51D88D4D}" srcOrd="0" destOrd="0" presId="urn:microsoft.com/office/officeart/2011/layout/CircleProcess"/>
    <dgm:cxn modelId="{7626296F-7C5E-4F9E-95F4-4B0B88BF6F49}" type="presParOf" srcId="{E4F233DA-05B6-4869-9C75-3E6F51D88D4D}" destId="{2F7DDA57-9E22-472A-9850-1786BB254278}" srcOrd="0" destOrd="0" presId="urn:microsoft.com/office/officeart/2011/layout/CircleProcess"/>
    <dgm:cxn modelId="{525FB91B-6DB4-43A7-B2E0-21AC8FBE8B4A}" type="presParOf" srcId="{A4F66CE2-FC4B-4852-B06A-66B734536256}" destId="{BEDED71F-FB19-46FE-B4BB-987D72656012}" srcOrd="1" destOrd="0" presId="urn:microsoft.com/office/officeart/2011/layout/CircleProcess"/>
    <dgm:cxn modelId="{E84FC7E0-2F79-45BB-8294-B2489E122A1B}" type="presParOf" srcId="{BEDED71F-FB19-46FE-B4BB-987D72656012}" destId="{DF92DFCD-C454-4DA9-B1AC-7713ABAB1081}" srcOrd="0" destOrd="0" presId="urn:microsoft.com/office/officeart/2011/layout/CircleProcess"/>
    <dgm:cxn modelId="{7A175B8C-83DC-4226-9A66-5DB1866CB14E}" type="presParOf" srcId="{A4F66CE2-FC4B-4852-B06A-66B734536256}" destId="{15E3DC26-7EC8-444F-A41D-952D2ED60AB7}" srcOrd="2" destOrd="0" presId="urn:microsoft.com/office/officeart/2011/layout/CircleProcess"/>
    <dgm:cxn modelId="{4DF73A47-A682-4766-A054-8A4E6EA3BA4F}" type="presParOf" srcId="{A4F66CE2-FC4B-4852-B06A-66B734536256}" destId="{173C4D89-72D9-49B3-8EE3-9ABAEC41954B}" srcOrd="3" destOrd="0" presId="urn:microsoft.com/office/officeart/2011/layout/CircleProcess"/>
    <dgm:cxn modelId="{82B465A4-1FD7-4E17-91F0-3EF63A9D3D3D}" type="presParOf" srcId="{173C4D89-72D9-49B3-8EE3-9ABAEC41954B}" destId="{B5CE0FB9-DD4D-438D-B9D2-60F826E91559}" srcOrd="0" destOrd="0" presId="urn:microsoft.com/office/officeart/2011/layout/CircleProcess"/>
    <dgm:cxn modelId="{F29DA070-7DA6-425B-B11B-63B5A2789973}" type="presParOf" srcId="{A4F66CE2-FC4B-4852-B06A-66B734536256}" destId="{0FC99613-785F-4878-AC27-50EB1F282FFD}" srcOrd="4" destOrd="0" presId="urn:microsoft.com/office/officeart/2011/layout/CircleProcess"/>
    <dgm:cxn modelId="{D4989D6C-887D-4011-8166-154C58651EE2}" type="presParOf" srcId="{0FC99613-785F-4878-AC27-50EB1F282FFD}" destId="{DF9C906D-B317-4240-B5DC-FCE5E3C92A9A}" srcOrd="0" destOrd="0" presId="urn:microsoft.com/office/officeart/2011/layout/CircleProcess"/>
    <dgm:cxn modelId="{7F1EE7F4-EF01-4E78-81CA-BA1DB2BBC41A}" type="presParOf" srcId="{A4F66CE2-FC4B-4852-B06A-66B734536256}" destId="{0F136689-4A75-4639-98A2-C69691211FA3}" srcOrd="5" destOrd="0" presId="urn:microsoft.com/office/officeart/2011/layout/CircleProcess"/>
    <dgm:cxn modelId="{DB294A91-FB19-4CA0-AEEE-DA8125D7B431}" type="presParOf" srcId="{A4F66CE2-FC4B-4852-B06A-66B734536256}" destId="{64AA7AF0-5461-4A6A-BE82-3C30DCCCBDCB}" srcOrd="6" destOrd="0" presId="urn:microsoft.com/office/officeart/2011/layout/CircleProcess"/>
    <dgm:cxn modelId="{434A7177-A8A9-4843-B9AE-12F180996262}" type="presParOf" srcId="{64AA7AF0-5461-4A6A-BE82-3C30DCCCBDCB}" destId="{891EFFDB-6DEB-4716-9B52-FC6B04590AF3}" srcOrd="0" destOrd="0" presId="urn:microsoft.com/office/officeart/2011/layout/CircleProcess"/>
    <dgm:cxn modelId="{7511A110-F587-4192-ACA6-5AB8340A1102}" type="presParOf" srcId="{A4F66CE2-FC4B-4852-B06A-66B734536256}" destId="{DE75DEA1-8A9D-4688-A11F-4AC7C31EED83}" srcOrd="7" destOrd="0" presId="urn:microsoft.com/office/officeart/2011/layout/CircleProcess"/>
    <dgm:cxn modelId="{BB1805BE-F293-4E2F-85A0-E223D8EBA145}" type="presParOf" srcId="{DE75DEA1-8A9D-4688-A11F-4AC7C31EED83}" destId="{04D33F48-E5FF-48D1-B249-3A22E358D51E}" srcOrd="0" destOrd="0" presId="urn:microsoft.com/office/officeart/2011/layout/CircleProcess"/>
    <dgm:cxn modelId="{2D1BF4C5-D15A-4ADC-A556-28AF2D52268A}" type="presParOf" srcId="{A4F66CE2-FC4B-4852-B06A-66B734536256}" destId="{9FA057B2-FE85-4B5C-AF6B-6BABEB169B25}" srcOrd="8" destOrd="0" presId="urn:microsoft.com/office/officeart/2011/layout/CircleProcess"/>
    <dgm:cxn modelId="{2E0E3C53-E9FE-4370-9273-3B23F20F6F6A}" type="presParOf" srcId="{A4F66CE2-FC4B-4852-B06A-66B734536256}" destId="{F83EBD8C-4693-490D-9C5A-1B408E42A7B3}" srcOrd="9" destOrd="0" presId="urn:microsoft.com/office/officeart/2011/layout/CircleProcess"/>
    <dgm:cxn modelId="{DD5734FA-9A78-4D0B-B20F-425A4BE7F927}" type="presParOf" srcId="{F83EBD8C-4693-490D-9C5A-1B408E42A7B3}" destId="{23D6AB13-108B-4F8E-BF88-991ECAF5209D}" srcOrd="0" destOrd="0" presId="urn:microsoft.com/office/officeart/2011/layout/CircleProcess"/>
    <dgm:cxn modelId="{8B362D87-891C-4DB9-AF12-001398C1F55C}" type="presParOf" srcId="{A4F66CE2-FC4B-4852-B06A-66B734536256}" destId="{C4366DDD-0878-4346-B005-78DDC08C794F}" srcOrd="10" destOrd="0" presId="urn:microsoft.com/office/officeart/2011/layout/CircleProcess"/>
    <dgm:cxn modelId="{58322508-3094-4A4F-9727-E185CA4321B4}" type="presParOf" srcId="{C4366DDD-0878-4346-B005-78DDC08C794F}" destId="{A489A4BD-AE6F-4A67-BDB8-ABE1E644F708}" srcOrd="0" destOrd="0" presId="urn:microsoft.com/office/officeart/2011/layout/CircleProcess"/>
    <dgm:cxn modelId="{2A71AD42-2EEF-49BB-AB5F-3F28582FC747}" type="presParOf" srcId="{A4F66CE2-FC4B-4852-B06A-66B734536256}" destId="{1E73F4CA-8737-4449-B5C8-041EBE2795AA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01F263-315C-47F2-BD56-66622B4892FC}" type="doc">
      <dgm:prSet loTypeId="urn:microsoft.com/office/officeart/2005/8/layout/radial6" loCatId="relationship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BBD21A9-E05C-4125-AC80-2E2B6896D14F}">
      <dgm:prSet phldrT="[Text]" custT="1"/>
      <dgm:spPr/>
      <dgm:t>
        <a:bodyPr/>
        <a:lstStyle/>
        <a:p>
          <a:r>
            <a:rPr lang="en-US" sz="1400"/>
            <a:t>Airspace Mgmt</a:t>
          </a:r>
        </a:p>
      </dgm:t>
    </dgm:pt>
    <dgm:pt modelId="{B00BD4C4-E33D-411C-B257-AC5F3B84DFC6}" type="parTrans" cxnId="{D89A8497-9E52-446B-96CC-4B6B59D8AD52}">
      <dgm:prSet/>
      <dgm:spPr/>
      <dgm:t>
        <a:bodyPr/>
        <a:lstStyle/>
        <a:p>
          <a:endParaRPr lang="en-US"/>
        </a:p>
      </dgm:t>
    </dgm:pt>
    <dgm:pt modelId="{0EC5640F-5BC0-439E-B9FE-BBD210006E7B}" type="sibTrans" cxnId="{D89A8497-9E52-446B-96CC-4B6B59D8AD52}">
      <dgm:prSet/>
      <dgm:spPr/>
      <dgm:t>
        <a:bodyPr/>
        <a:lstStyle/>
        <a:p>
          <a:endParaRPr lang="en-US"/>
        </a:p>
      </dgm:t>
    </dgm:pt>
    <dgm:pt modelId="{99D3DAFC-8392-40F1-B319-EDBB97D3789B}">
      <dgm:prSet phldrT="[Text]" custT="1"/>
      <dgm:spPr/>
      <dgm:t>
        <a:bodyPr/>
        <a:lstStyle/>
        <a:p>
          <a:r>
            <a:rPr lang="en-US" sz="1600"/>
            <a:t>Fleet Mgmt</a:t>
          </a:r>
        </a:p>
      </dgm:t>
    </dgm:pt>
    <dgm:pt modelId="{19500D36-7E84-4340-A761-F7270C06CC09}" type="parTrans" cxnId="{E51AF18A-E235-40BB-9469-B7A7D9488A50}">
      <dgm:prSet/>
      <dgm:spPr/>
      <dgm:t>
        <a:bodyPr/>
        <a:lstStyle/>
        <a:p>
          <a:endParaRPr lang="en-US"/>
        </a:p>
      </dgm:t>
    </dgm:pt>
    <dgm:pt modelId="{BC595595-E9A7-4E10-BA17-103746502927}" type="sibTrans" cxnId="{E51AF18A-E235-40BB-9469-B7A7D9488A50}">
      <dgm:prSet/>
      <dgm:spPr/>
      <dgm:t>
        <a:bodyPr/>
        <a:lstStyle/>
        <a:p>
          <a:endParaRPr lang="en-US"/>
        </a:p>
      </dgm:t>
    </dgm:pt>
    <dgm:pt modelId="{DE4566AF-7CE5-4B93-9ED1-99D88FFD7854}">
      <dgm:prSet phldrT="[Text]" custT="1"/>
      <dgm:spPr/>
      <dgm:t>
        <a:bodyPr/>
        <a:lstStyle/>
        <a:p>
          <a:r>
            <a:rPr lang="en-US" sz="1360"/>
            <a:t>Vertiport </a:t>
          </a:r>
          <a:r>
            <a:rPr lang="en-US" sz="1400"/>
            <a:t>Mgmt</a:t>
          </a:r>
        </a:p>
      </dgm:t>
    </dgm:pt>
    <dgm:pt modelId="{2008E3FF-E8B6-4A8B-9F78-B1778D474429}" type="parTrans" cxnId="{FD9BDCE1-4BE6-447F-9C3F-3C8034ABECF2}">
      <dgm:prSet/>
      <dgm:spPr/>
      <dgm:t>
        <a:bodyPr/>
        <a:lstStyle/>
        <a:p>
          <a:endParaRPr lang="en-US"/>
        </a:p>
      </dgm:t>
    </dgm:pt>
    <dgm:pt modelId="{5F2B047E-F131-4D8C-A5C7-1DF7B2CADC4F}" type="sibTrans" cxnId="{FD9BDCE1-4BE6-447F-9C3F-3C8034ABECF2}">
      <dgm:prSet/>
      <dgm:spPr/>
      <dgm:t>
        <a:bodyPr/>
        <a:lstStyle/>
        <a:p>
          <a:endParaRPr lang="en-US"/>
        </a:p>
      </dgm:t>
    </dgm:pt>
    <dgm:pt modelId="{87FC75C7-BA4F-4F25-B76E-5DC17252AB30}">
      <dgm:prSet phldrT="[Text]" custT="1"/>
      <dgm:spPr/>
      <dgm:t>
        <a:bodyPr/>
        <a:lstStyle/>
        <a:p>
          <a:r>
            <a:rPr lang="en-US" sz="1600"/>
            <a:t>Vehicle</a:t>
          </a:r>
        </a:p>
      </dgm:t>
    </dgm:pt>
    <dgm:pt modelId="{7992E2FF-CD74-4F68-AB6E-F683F890B649}" type="parTrans" cxnId="{1D2D6BC9-877B-4C17-AC2C-E25A444697D8}">
      <dgm:prSet/>
      <dgm:spPr/>
      <dgm:t>
        <a:bodyPr/>
        <a:lstStyle/>
        <a:p>
          <a:endParaRPr lang="en-US"/>
        </a:p>
      </dgm:t>
    </dgm:pt>
    <dgm:pt modelId="{EF8F1145-503B-4195-9ABA-FC6AFBB2342B}" type="sibTrans" cxnId="{1D2D6BC9-877B-4C17-AC2C-E25A444697D8}">
      <dgm:prSet/>
      <dgm:spPr/>
      <dgm:t>
        <a:bodyPr/>
        <a:lstStyle/>
        <a:p>
          <a:endParaRPr lang="en-US"/>
        </a:p>
      </dgm:t>
    </dgm:pt>
    <dgm:pt modelId="{F7E5A524-65FB-456A-9B44-090CFF4EB501}">
      <dgm:prSet phldrT="[Text]" custT="1"/>
      <dgm:spPr/>
      <dgm:t>
        <a:bodyPr/>
        <a:lstStyle/>
        <a:p>
          <a:r>
            <a:rPr lang="en-US" sz="1800">
              <a:latin typeface="Calibri"/>
            </a:rPr>
            <a:t>Stake-holders</a:t>
          </a:r>
          <a:endParaRPr lang="en-US" sz="1800"/>
        </a:p>
      </dgm:t>
    </dgm:pt>
    <dgm:pt modelId="{526466B5-F3A1-4C81-9A9B-27BA5949CD87}" type="sibTrans" cxnId="{A95899D9-D5D5-498F-8AEE-CF2FBB3A1612}">
      <dgm:prSet/>
      <dgm:spPr/>
      <dgm:t>
        <a:bodyPr/>
        <a:lstStyle/>
        <a:p>
          <a:endParaRPr lang="en-US"/>
        </a:p>
      </dgm:t>
    </dgm:pt>
    <dgm:pt modelId="{8FE781C2-EA2C-4239-8A1C-C55DBDB51125}" type="parTrans" cxnId="{A95899D9-D5D5-498F-8AEE-CF2FBB3A1612}">
      <dgm:prSet/>
      <dgm:spPr/>
      <dgm:t>
        <a:bodyPr/>
        <a:lstStyle/>
        <a:p>
          <a:endParaRPr lang="en-US"/>
        </a:p>
      </dgm:t>
    </dgm:pt>
    <dgm:pt modelId="{F8E3931B-94E6-4970-BC6F-C99471F2CE19}">
      <dgm:prSet phldrT="[Text]" custT="1"/>
      <dgm:spPr/>
      <dgm:t>
        <a:bodyPr/>
        <a:lstStyle/>
        <a:p>
          <a:r>
            <a:rPr lang="en-US" sz="1600"/>
            <a:t>Local Govts</a:t>
          </a:r>
        </a:p>
      </dgm:t>
    </dgm:pt>
    <dgm:pt modelId="{AF45FE3F-F21D-402E-A68D-7B7E3D03A528}" type="parTrans" cxnId="{CD5F1CB2-0AE2-4434-8116-3FA3C833A1DA}">
      <dgm:prSet/>
      <dgm:spPr/>
      <dgm:t>
        <a:bodyPr/>
        <a:lstStyle/>
        <a:p>
          <a:endParaRPr lang="en-US"/>
        </a:p>
      </dgm:t>
    </dgm:pt>
    <dgm:pt modelId="{088F0000-1C41-439D-988A-5BDD1E14AD15}" type="sibTrans" cxnId="{CD5F1CB2-0AE2-4434-8116-3FA3C833A1DA}">
      <dgm:prSet/>
      <dgm:spPr/>
      <dgm:t>
        <a:bodyPr/>
        <a:lstStyle/>
        <a:p>
          <a:endParaRPr lang="en-US"/>
        </a:p>
      </dgm:t>
    </dgm:pt>
    <dgm:pt modelId="{560713B7-185D-41DD-9E55-AB52F67EE243}">
      <dgm:prSet phldrT="[Text]" custT="1"/>
      <dgm:spPr/>
      <dgm:t>
        <a:bodyPr/>
        <a:lstStyle/>
        <a:p>
          <a:r>
            <a:rPr lang="en-US" sz="1450"/>
            <a:t>Infra-structure</a:t>
          </a:r>
        </a:p>
      </dgm:t>
    </dgm:pt>
    <dgm:pt modelId="{7A4B709E-CBBE-43A0-9980-E1099E528CBF}" type="parTrans" cxnId="{26F714C3-89F4-45A5-9295-9E7C49959CC4}">
      <dgm:prSet/>
      <dgm:spPr/>
      <dgm:t>
        <a:bodyPr/>
        <a:lstStyle/>
        <a:p>
          <a:endParaRPr lang="en-US"/>
        </a:p>
      </dgm:t>
    </dgm:pt>
    <dgm:pt modelId="{4AA2AF6C-DBA7-47D6-B93E-488A8BA6FC34}" type="sibTrans" cxnId="{26F714C3-89F4-45A5-9295-9E7C49959CC4}">
      <dgm:prSet/>
      <dgm:spPr/>
      <dgm:t>
        <a:bodyPr/>
        <a:lstStyle/>
        <a:p>
          <a:endParaRPr lang="en-US"/>
        </a:p>
      </dgm:t>
    </dgm:pt>
    <dgm:pt modelId="{84CE9F4D-0EEF-4BC9-AE5E-4BFB8A707663}">
      <dgm:prSet phldrT="[Text]" custT="1"/>
      <dgm:spPr/>
      <dgm:t>
        <a:bodyPr/>
        <a:lstStyle/>
        <a:p>
          <a:pPr rtl="0"/>
          <a:r>
            <a:rPr lang="en-US" sz="1600">
              <a:latin typeface="Calibri"/>
            </a:rPr>
            <a:t>Current NAS</a:t>
          </a:r>
          <a:r>
            <a:rPr lang="en-US" sz="1600"/>
            <a:t> Users</a:t>
          </a:r>
        </a:p>
      </dgm:t>
    </dgm:pt>
    <dgm:pt modelId="{C2C57654-FCBC-4471-B162-9E5C086A6633}" type="parTrans" cxnId="{05455290-F88D-4C86-BCAD-BE0491F77A87}">
      <dgm:prSet/>
      <dgm:spPr/>
      <dgm:t>
        <a:bodyPr/>
        <a:lstStyle/>
        <a:p>
          <a:endParaRPr lang="en-US"/>
        </a:p>
      </dgm:t>
    </dgm:pt>
    <dgm:pt modelId="{A3ECFAAA-D7DF-4080-B914-9F5274F5C5B7}" type="sibTrans" cxnId="{05455290-F88D-4C86-BCAD-BE0491F77A87}">
      <dgm:prSet/>
      <dgm:spPr/>
      <dgm:t>
        <a:bodyPr/>
        <a:lstStyle/>
        <a:p>
          <a:endParaRPr lang="en-US"/>
        </a:p>
      </dgm:t>
    </dgm:pt>
    <dgm:pt modelId="{C2578648-ADC4-4E6D-AAB5-A26A978580E6}">
      <dgm:prSet phldr="0"/>
      <dgm:spPr/>
      <dgm:t>
        <a:bodyPr/>
        <a:lstStyle/>
        <a:p>
          <a:pPr rtl="0"/>
          <a:r>
            <a:rPr lang="en-US">
              <a:latin typeface="Calibri"/>
            </a:rPr>
            <a:t>Govt Agencies</a:t>
          </a:r>
        </a:p>
      </dgm:t>
    </dgm:pt>
    <dgm:pt modelId="{D23A5B52-1C0E-4F7E-B953-47CEAC9C7633}" type="parTrans" cxnId="{B7E62A94-6FD2-41D7-83F7-67BD6B3DBBCF}">
      <dgm:prSet/>
      <dgm:spPr/>
      <dgm:t>
        <a:bodyPr/>
        <a:lstStyle/>
        <a:p>
          <a:endParaRPr lang="en-US"/>
        </a:p>
      </dgm:t>
    </dgm:pt>
    <dgm:pt modelId="{75F1DBF2-389C-44DA-93F8-77DE11EF871E}" type="sibTrans" cxnId="{B7E62A94-6FD2-41D7-83F7-67BD6B3DBBCF}">
      <dgm:prSet/>
      <dgm:spPr/>
      <dgm:t>
        <a:bodyPr/>
        <a:lstStyle/>
        <a:p>
          <a:endParaRPr lang="en-US"/>
        </a:p>
      </dgm:t>
    </dgm:pt>
    <dgm:pt modelId="{E5E528CD-5C4A-4F2B-9A74-3D3E3FD33FF0}" type="pres">
      <dgm:prSet presAssocID="{7501F263-315C-47F2-BD56-66622B4892F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DD0C3CE-44BA-4EBC-9F81-4D6C86973CF7}" type="pres">
      <dgm:prSet presAssocID="{F7E5A524-65FB-456A-9B44-090CFF4EB501}" presName="centerShape" presStyleLbl="node0" presStyleIdx="0" presStyleCnt="1"/>
      <dgm:spPr/>
    </dgm:pt>
    <dgm:pt modelId="{A8ACA5E3-311D-44CB-98C6-CE80C2CAB5D4}" type="pres">
      <dgm:prSet presAssocID="{2BBD21A9-E05C-4125-AC80-2E2B6896D14F}" presName="node" presStyleLbl="node1" presStyleIdx="0" presStyleCnt="8" custScaleX="126436" custScaleY="128229">
        <dgm:presLayoutVars>
          <dgm:bulletEnabled val="1"/>
        </dgm:presLayoutVars>
      </dgm:prSet>
      <dgm:spPr/>
    </dgm:pt>
    <dgm:pt modelId="{17917D1C-AC27-4E3E-BE68-D6FA559EDD80}" type="pres">
      <dgm:prSet presAssocID="{2BBD21A9-E05C-4125-AC80-2E2B6896D14F}" presName="dummy" presStyleCnt="0"/>
      <dgm:spPr/>
    </dgm:pt>
    <dgm:pt modelId="{59BCBF77-9728-40E6-9C7A-45599C53CD34}" type="pres">
      <dgm:prSet presAssocID="{0EC5640F-5BC0-439E-B9FE-BBD210006E7B}" presName="sibTrans" presStyleLbl="sibTrans2D1" presStyleIdx="0" presStyleCnt="8"/>
      <dgm:spPr/>
    </dgm:pt>
    <dgm:pt modelId="{83990E51-7C3C-480E-976B-101E22CDFBAB}" type="pres">
      <dgm:prSet presAssocID="{99D3DAFC-8392-40F1-B319-EDBB97D3789B}" presName="node" presStyleLbl="node1" presStyleIdx="1" presStyleCnt="8" custScaleX="126436" custScaleY="128229">
        <dgm:presLayoutVars>
          <dgm:bulletEnabled val="1"/>
        </dgm:presLayoutVars>
      </dgm:prSet>
      <dgm:spPr/>
    </dgm:pt>
    <dgm:pt modelId="{9D213D7C-1B5C-4C5A-8872-BC253F9376A1}" type="pres">
      <dgm:prSet presAssocID="{99D3DAFC-8392-40F1-B319-EDBB97D3789B}" presName="dummy" presStyleCnt="0"/>
      <dgm:spPr/>
    </dgm:pt>
    <dgm:pt modelId="{00F7E281-67E0-4D4C-A33C-73D4BBFAAB7F}" type="pres">
      <dgm:prSet presAssocID="{BC595595-E9A7-4E10-BA17-103746502927}" presName="sibTrans" presStyleLbl="sibTrans2D1" presStyleIdx="1" presStyleCnt="8"/>
      <dgm:spPr/>
    </dgm:pt>
    <dgm:pt modelId="{56F90197-9B19-4115-AC86-9D1E37E6EEF5}" type="pres">
      <dgm:prSet presAssocID="{84CE9F4D-0EEF-4BC9-AE5E-4BFB8A707663}" presName="node" presStyleLbl="node1" presStyleIdx="2" presStyleCnt="8" custScaleX="126436" custScaleY="128229">
        <dgm:presLayoutVars>
          <dgm:bulletEnabled val="1"/>
        </dgm:presLayoutVars>
      </dgm:prSet>
      <dgm:spPr/>
    </dgm:pt>
    <dgm:pt modelId="{167F9055-8D49-47B9-BAA4-370D766F771B}" type="pres">
      <dgm:prSet presAssocID="{84CE9F4D-0EEF-4BC9-AE5E-4BFB8A707663}" presName="dummy" presStyleCnt="0"/>
      <dgm:spPr/>
    </dgm:pt>
    <dgm:pt modelId="{8199C068-278A-44F6-AE81-ADD7C739CDD3}" type="pres">
      <dgm:prSet presAssocID="{A3ECFAAA-D7DF-4080-B914-9F5274F5C5B7}" presName="sibTrans" presStyleLbl="sibTrans2D1" presStyleIdx="2" presStyleCnt="8"/>
      <dgm:spPr/>
    </dgm:pt>
    <dgm:pt modelId="{5D5536F3-AEEE-429A-8C45-DF1ECB2F7757}" type="pres">
      <dgm:prSet presAssocID="{F8E3931B-94E6-4970-BC6F-C99471F2CE19}" presName="node" presStyleLbl="node1" presStyleIdx="3" presStyleCnt="8" custScaleX="126436" custScaleY="128229">
        <dgm:presLayoutVars>
          <dgm:bulletEnabled val="1"/>
        </dgm:presLayoutVars>
      </dgm:prSet>
      <dgm:spPr/>
    </dgm:pt>
    <dgm:pt modelId="{1B93C7BF-9301-4EAC-BC0E-67AF1EE166D9}" type="pres">
      <dgm:prSet presAssocID="{F8E3931B-94E6-4970-BC6F-C99471F2CE19}" presName="dummy" presStyleCnt="0"/>
      <dgm:spPr/>
    </dgm:pt>
    <dgm:pt modelId="{220DAD59-0B49-43E3-A322-6F0D28FDF38D}" type="pres">
      <dgm:prSet presAssocID="{088F0000-1C41-439D-988A-5BDD1E14AD15}" presName="sibTrans" presStyleLbl="sibTrans2D1" presStyleIdx="3" presStyleCnt="8"/>
      <dgm:spPr/>
    </dgm:pt>
    <dgm:pt modelId="{D35DF144-E47A-4919-BB70-B9D0FB54B173}" type="pres">
      <dgm:prSet presAssocID="{560713B7-185D-41DD-9E55-AB52F67EE243}" presName="node" presStyleLbl="node1" presStyleIdx="4" presStyleCnt="8" custScaleX="126436" custScaleY="128229">
        <dgm:presLayoutVars>
          <dgm:bulletEnabled val="1"/>
        </dgm:presLayoutVars>
      </dgm:prSet>
      <dgm:spPr/>
    </dgm:pt>
    <dgm:pt modelId="{BC23044C-FA2C-499E-8214-A2513080AC4B}" type="pres">
      <dgm:prSet presAssocID="{560713B7-185D-41DD-9E55-AB52F67EE243}" presName="dummy" presStyleCnt="0"/>
      <dgm:spPr/>
    </dgm:pt>
    <dgm:pt modelId="{A57C06B8-C020-4E2B-A94F-BF624EDA15A0}" type="pres">
      <dgm:prSet presAssocID="{4AA2AF6C-DBA7-47D6-B93E-488A8BA6FC34}" presName="sibTrans" presStyleLbl="sibTrans2D1" presStyleIdx="4" presStyleCnt="8"/>
      <dgm:spPr/>
    </dgm:pt>
    <dgm:pt modelId="{A66C88F1-20AC-4B21-81C2-2461370C73A1}" type="pres">
      <dgm:prSet presAssocID="{DE4566AF-7CE5-4B93-9ED1-99D88FFD7854}" presName="node" presStyleLbl="node1" presStyleIdx="5" presStyleCnt="8" custScaleX="126436" custScaleY="128229">
        <dgm:presLayoutVars>
          <dgm:bulletEnabled val="1"/>
        </dgm:presLayoutVars>
      </dgm:prSet>
      <dgm:spPr/>
    </dgm:pt>
    <dgm:pt modelId="{A485BBDF-D594-4E08-88B1-5F6E527B6E64}" type="pres">
      <dgm:prSet presAssocID="{DE4566AF-7CE5-4B93-9ED1-99D88FFD7854}" presName="dummy" presStyleCnt="0"/>
      <dgm:spPr/>
    </dgm:pt>
    <dgm:pt modelId="{19449F16-9F38-40EF-A5C6-C41CA7C86BEA}" type="pres">
      <dgm:prSet presAssocID="{5F2B047E-F131-4D8C-A5C7-1DF7B2CADC4F}" presName="sibTrans" presStyleLbl="sibTrans2D1" presStyleIdx="5" presStyleCnt="8"/>
      <dgm:spPr/>
    </dgm:pt>
    <dgm:pt modelId="{A02D5525-9433-49B1-B69E-A7245DC81598}" type="pres">
      <dgm:prSet presAssocID="{87FC75C7-BA4F-4F25-B76E-5DC17252AB30}" presName="node" presStyleLbl="node1" presStyleIdx="6" presStyleCnt="8" custScaleX="126436" custScaleY="128229">
        <dgm:presLayoutVars>
          <dgm:bulletEnabled val="1"/>
        </dgm:presLayoutVars>
      </dgm:prSet>
      <dgm:spPr/>
    </dgm:pt>
    <dgm:pt modelId="{5E855F8B-8B7D-4634-8A3A-F972D9688FEE}" type="pres">
      <dgm:prSet presAssocID="{87FC75C7-BA4F-4F25-B76E-5DC17252AB30}" presName="dummy" presStyleCnt="0"/>
      <dgm:spPr/>
    </dgm:pt>
    <dgm:pt modelId="{88C78602-13E2-4506-922B-4FDB7A715C40}" type="pres">
      <dgm:prSet presAssocID="{EF8F1145-503B-4195-9ABA-FC6AFBB2342B}" presName="sibTrans" presStyleLbl="sibTrans2D1" presStyleIdx="6" presStyleCnt="8"/>
      <dgm:spPr/>
    </dgm:pt>
    <dgm:pt modelId="{C2C414AB-C22B-4A7E-B06F-6A4FF7F56E7B}" type="pres">
      <dgm:prSet presAssocID="{C2578648-ADC4-4E6D-AAB5-A26A978580E6}" presName="node" presStyleLbl="node1" presStyleIdx="7" presStyleCnt="8" custScaleX="126436" custScaleY="128229">
        <dgm:presLayoutVars>
          <dgm:bulletEnabled val="1"/>
        </dgm:presLayoutVars>
      </dgm:prSet>
      <dgm:spPr/>
    </dgm:pt>
    <dgm:pt modelId="{D118B150-BF66-48D6-A75F-BE5A94A1185C}" type="pres">
      <dgm:prSet presAssocID="{C2578648-ADC4-4E6D-AAB5-A26A978580E6}" presName="dummy" presStyleCnt="0"/>
      <dgm:spPr/>
    </dgm:pt>
    <dgm:pt modelId="{60D59790-4769-496E-8B69-3624CC105C09}" type="pres">
      <dgm:prSet presAssocID="{75F1DBF2-389C-44DA-93F8-77DE11EF871E}" presName="sibTrans" presStyleLbl="sibTrans2D1" presStyleIdx="7" presStyleCnt="8"/>
      <dgm:spPr/>
    </dgm:pt>
  </dgm:ptLst>
  <dgm:cxnLst>
    <dgm:cxn modelId="{D2EDD90B-F893-4EB2-B59D-20E0EF967F65}" type="presOf" srcId="{4AA2AF6C-DBA7-47D6-B93E-488A8BA6FC34}" destId="{A57C06B8-C020-4E2B-A94F-BF624EDA15A0}" srcOrd="0" destOrd="0" presId="urn:microsoft.com/office/officeart/2005/8/layout/radial6"/>
    <dgm:cxn modelId="{B539AE15-E0A0-476D-BEB1-B1A010EA6B15}" type="presOf" srcId="{BC595595-E9A7-4E10-BA17-103746502927}" destId="{00F7E281-67E0-4D4C-A33C-73D4BBFAAB7F}" srcOrd="0" destOrd="0" presId="urn:microsoft.com/office/officeart/2005/8/layout/radial6"/>
    <dgm:cxn modelId="{CD3D5B1B-1930-4F6A-A1C1-C5A676DCD7E6}" type="presOf" srcId="{F7E5A524-65FB-456A-9B44-090CFF4EB501}" destId="{EDD0C3CE-44BA-4EBC-9F81-4D6C86973CF7}" srcOrd="0" destOrd="0" presId="urn:microsoft.com/office/officeart/2005/8/layout/radial6"/>
    <dgm:cxn modelId="{6270501F-2EA4-4946-8571-32E0D2097F34}" type="presOf" srcId="{EF8F1145-503B-4195-9ABA-FC6AFBB2342B}" destId="{88C78602-13E2-4506-922B-4FDB7A715C40}" srcOrd="0" destOrd="0" presId="urn:microsoft.com/office/officeart/2005/8/layout/radial6"/>
    <dgm:cxn modelId="{EDD50126-E41B-40FF-9866-5E48BB025991}" type="presOf" srcId="{7501F263-315C-47F2-BD56-66622B4892FC}" destId="{E5E528CD-5C4A-4F2B-9A74-3D3E3FD33FF0}" srcOrd="0" destOrd="0" presId="urn:microsoft.com/office/officeart/2005/8/layout/radial6"/>
    <dgm:cxn modelId="{7B5C083E-8441-4603-AD3C-9B941DB6E0DE}" type="presOf" srcId="{088F0000-1C41-439D-988A-5BDD1E14AD15}" destId="{220DAD59-0B49-43E3-A322-6F0D28FDF38D}" srcOrd="0" destOrd="0" presId="urn:microsoft.com/office/officeart/2005/8/layout/radial6"/>
    <dgm:cxn modelId="{7A486840-DA25-4C25-B486-55F0365B58CB}" type="presOf" srcId="{560713B7-185D-41DD-9E55-AB52F67EE243}" destId="{D35DF144-E47A-4919-BB70-B9D0FB54B173}" srcOrd="0" destOrd="0" presId="urn:microsoft.com/office/officeart/2005/8/layout/radial6"/>
    <dgm:cxn modelId="{DEFB5046-585E-4ADC-8CCD-50F369DB4318}" type="presOf" srcId="{C2578648-ADC4-4E6D-AAB5-A26A978580E6}" destId="{C2C414AB-C22B-4A7E-B06F-6A4FF7F56E7B}" srcOrd="0" destOrd="0" presId="urn:microsoft.com/office/officeart/2005/8/layout/radial6"/>
    <dgm:cxn modelId="{C4011071-F8D6-46D0-B6A8-12C14A7FEB12}" type="presOf" srcId="{99D3DAFC-8392-40F1-B319-EDBB97D3789B}" destId="{83990E51-7C3C-480E-976B-101E22CDFBAB}" srcOrd="0" destOrd="0" presId="urn:microsoft.com/office/officeart/2005/8/layout/radial6"/>
    <dgm:cxn modelId="{5EE23772-2ED4-4418-8CF8-E13FA37BB66B}" type="presOf" srcId="{5F2B047E-F131-4D8C-A5C7-1DF7B2CADC4F}" destId="{19449F16-9F38-40EF-A5C6-C41CA7C86BEA}" srcOrd="0" destOrd="0" presId="urn:microsoft.com/office/officeart/2005/8/layout/radial6"/>
    <dgm:cxn modelId="{47321474-4826-46FC-9024-5FF349931478}" type="presOf" srcId="{DE4566AF-7CE5-4B93-9ED1-99D88FFD7854}" destId="{A66C88F1-20AC-4B21-81C2-2461370C73A1}" srcOrd="0" destOrd="0" presId="urn:microsoft.com/office/officeart/2005/8/layout/radial6"/>
    <dgm:cxn modelId="{538EB959-75B4-41D0-8588-AEC74F5C2601}" type="presOf" srcId="{0EC5640F-5BC0-439E-B9FE-BBD210006E7B}" destId="{59BCBF77-9728-40E6-9C7A-45599C53CD34}" srcOrd="0" destOrd="0" presId="urn:microsoft.com/office/officeart/2005/8/layout/radial6"/>
    <dgm:cxn modelId="{E51AF18A-E235-40BB-9469-B7A7D9488A50}" srcId="{F7E5A524-65FB-456A-9B44-090CFF4EB501}" destId="{99D3DAFC-8392-40F1-B319-EDBB97D3789B}" srcOrd="1" destOrd="0" parTransId="{19500D36-7E84-4340-A761-F7270C06CC09}" sibTransId="{BC595595-E9A7-4E10-BA17-103746502927}"/>
    <dgm:cxn modelId="{05455290-F88D-4C86-BCAD-BE0491F77A87}" srcId="{F7E5A524-65FB-456A-9B44-090CFF4EB501}" destId="{84CE9F4D-0EEF-4BC9-AE5E-4BFB8A707663}" srcOrd="2" destOrd="0" parTransId="{C2C57654-FCBC-4471-B162-9E5C086A6633}" sibTransId="{A3ECFAAA-D7DF-4080-B914-9F5274F5C5B7}"/>
    <dgm:cxn modelId="{B7E62A94-6FD2-41D7-83F7-67BD6B3DBBCF}" srcId="{F7E5A524-65FB-456A-9B44-090CFF4EB501}" destId="{C2578648-ADC4-4E6D-AAB5-A26A978580E6}" srcOrd="7" destOrd="0" parTransId="{D23A5B52-1C0E-4F7E-B953-47CEAC9C7633}" sibTransId="{75F1DBF2-389C-44DA-93F8-77DE11EF871E}"/>
    <dgm:cxn modelId="{D89A8497-9E52-446B-96CC-4B6B59D8AD52}" srcId="{F7E5A524-65FB-456A-9B44-090CFF4EB501}" destId="{2BBD21A9-E05C-4125-AC80-2E2B6896D14F}" srcOrd="0" destOrd="0" parTransId="{B00BD4C4-E33D-411C-B257-AC5F3B84DFC6}" sibTransId="{0EC5640F-5BC0-439E-B9FE-BBD210006E7B}"/>
    <dgm:cxn modelId="{9433EF97-3ED8-4A3A-A2C3-8A6CC61D213D}" type="presOf" srcId="{87FC75C7-BA4F-4F25-B76E-5DC17252AB30}" destId="{A02D5525-9433-49B1-B69E-A7245DC81598}" srcOrd="0" destOrd="0" presId="urn:microsoft.com/office/officeart/2005/8/layout/radial6"/>
    <dgm:cxn modelId="{80CCF498-ED78-4B80-9577-726E9913A74B}" type="presOf" srcId="{84CE9F4D-0EEF-4BC9-AE5E-4BFB8A707663}" destId="{56F90197-9B19-4115-AC86-9D1E37E6EEF5}" srcOrd="0" destOrd="0" presId="urn:microsoft.com/office/officeart/2005/8/layout/radial6"/>
    <dgm:cxn modelId="{CD5F1CB2-0AE2-4434-8116-3FA3C833A1DA}" srcId="{F7E5A524-65FB-456A-9B44-090CFF4EB501}" destId="{F8E3931B-94E6-4970-BC6F-C99471F2CE19}" srcOrd="3" destOrd="0" parTransId="{AF45FE3F-F21D-402E-A68D-7B7E3D03A528}" sibTransId="{088F0000-1C41-439D-988A-5BDD1E14AD15}"/>
    <dgm:cxn modelId="{91308EB5-A78B-4125-8B96-37FA04ED7602}" type="presOf" srcId="{75F1DBF2-389C-44DA-93F8-77DE11EF871E}" destId="{60D59790-4769-496E-8B69-3624CC105C09}" srcOrd="0" destOrd="0" presId="urn:microsoft.com/office/officeart/2005/8/layout/radial6"/>
    <dgm:cxn modelId="{26F714C3-89F4-45A5-9295-9E7C49959CC4}" srcId="{F7E5A524-65FB-456A-9B44-090CFF4EB501}" destId="{560713B7-185D-41DD-9E55-AB52F67EE243}" srcOrd="4" destOrd="0" parTransId="{7A4B709E-CBBE-43A0-9980-E1099E528CBF}" sibTransId="{4AA2AF6C-DBA7-47D6-B93E-488A8BA6FC34}"/>
    <dgm:cxn modelId="{1D2D6BC9-877B-4C17-AC2C-E25A444697D8}" srcId="{F7E5A524-65FB-456A-9B44-090CFF4EB501}" destId="{87FC75C7-BA4F-4F25-B76E-5DC17252AB30}" srcOrd="6" destOrd="0" parTransId="{7992E2FF-CD74-4F68-AB6E-F683F890B649}" sibTransId="{EF8F1145-503B-4195-9ABA-FC6AFBB2342B}"/>
    <dgm:cxn modelId="{A95899D9-D5D5-498F-8AEE-CF2FBB3A1612}" srcId="{7501F263-315C-47F2-BD56-66622B4892FC}" destId="{F7E5A524-65FB-456A-9B44-090CFF4EB501}" srcOrd="0" destOrd="0" parTransId="{8FE781C2-EA2C-4239-8A1C-C55DBDB51125}" sibTransId="{526466B5-F3A1-4C81-9A9B-27BA5949CD87}"/>
    <dgm:cxn modelId="{FD9BDCE1-4BE6-447F-9C3F-3C8034ABECF2}" srcId="{F7E5A524-65FB-456A-9B44-090CFF4EB501}" destId="{DE4566AF-7CE5-4B93-9ED1-99D88FFD7854}" srcOrd="5" destOrd="0" parTransId="{2008E3FF-E8B6-4A8B-9F78-B1778D474429}" sibTransId="{5F2B047E-F131-4D8C-A5C7-1DF7B2CADC4F}"/>
    <dgm:cxn modelId="{133452E2-E3DF-4373-B00E-DAA41F7339D1}" type="presOf" srcId="{2BBD21A9-E05C-4125-AC80-2E2B6896D14F}" destId="{A8ACA5E3-311D-44CB-98C6-CE80C2CAB5D4}" srcOrd="0" destOrd="0" presId="urn:microsoft.com/office/officeart/2005/8/layout/radial6"/>
    <dgm:cxn modelId="{0E20C9E3-38E7-4FCB-B1E7-2C6F27AE7E68}" type="presOf" srcId="{F8E3931B-94E6-4970-BC6F-C99471F2CE19}" destId="{5D5536F3-AEEE-429A-8C45-DF1ECB2F7757}" srcOrd="0" destOrd="0" presId="urn:microsoft.com/office/officeart/2005/8/layout/radial6"/>
    <dgm:cxn modelId="{274373E4-AD1B-4099-96B9-23C53C29CE9E}" type="presOf" srcId="{A3ECFAAA-D7DF-4080-B914-9F5274F5C5B7}" destId="{8199C068-278A-44F6-AE81-ADD7C739CDD3}" srcOrd="0" destOrd="0" presId="urn:microsoft.com/office/officeart/2005/8/layout/radial6"/>
    <dgm:cxn modelId="{A7A4D353-BD9A-4F85-BD9D-60A867D85D8B}" type="presParOf" srcId="{E5E528CD-5C4A-4F2B-9A74-3D3E3FD33FF0}" destId="{EDD0C3CE-44BA-4EBC-9F81-4D6C86973CF7}" srcOrd="0" destOrd="0" presId="urn:microsoft.com/office/officeart/2005/8/layout/radial6"/>
    <dgm:cxn modelId="{BB62FF9B-C83D-4EAB-B7D2-336D8DBDD8BF}" type="presParOf" srcId="{E5E528CD-5C4A-4F2B-9A74-3D3E3FD33FF0}" destId="{A8ACA5E3-311D-44CB-98C6-CE80C2CAB5D4}" srcOrd="1" destOrd="0" presId="urn:microsoft.com/office/officeart/2005/8/layout/radial6"/>
    <dgm:cxn modelId="{2CAC936F-EECB-4BB2-9B5E-B8736E2FE2FC}" type="presParOf" srcId="{E5E528CD-5C4A-4F2B-9A74-3D3E3FD33FF0}" destId="{17917D1C-AC27-4E3E-BE68-D6FA559EDD80}" srcOrd="2" destOrd="0" presId="urn:microsoft.com/office/officeart/2005/8/layout/radial6"/>
    <dgm:cxn modelId="{F380E863-433A-4A01-8E8F-62974932A4BC}" type="presParOf" srcId="{E5E528CD-5C4A-4F2B-9A74-3D3E3FD33FF0}" destId="{59BCBF77-9728-40E6-9C7A-45599C53CD34}" srcOrd="3" destOrd="0" presId="urn:microsoft.com/office/officeart/2005/8/layout/radial6"/>
    <dgm:cxn modelId="{02760A3B-D1D8-43D3-9B63-08043F8DB89A}" type="presParOf" srcId="{E5E528CD-5C4A-4F2B-9A74-3D3E3FD33FF0}" destId="{83990E51-7C3C-480E-976B-101E22CDFBAB}" srcOrd="4" destOrd="0" presId="urn:microsoft.com/office/officeart/2005/8/layout/radial6"/>
    <dgm:cxn modelId="{3D5A4FF7-75CE-4376-BD86-B2A8883A4073}" type="presParOf" srcId="{E5E528CD-5C4A-4F2B-9A74-3D3E3FD33FF0}" destId="{9D213D7C-1B5C-4C5A-8872-BC253F9376A1}" srcOrd="5" destOrd="0" presId="urn:microsoft.com/office/officeart/2005/8/layout/radial6"/>
    <dgm:cxn modelId="{785E13EB-F7A5-41BA-A87E-C7B8758FD3AE}" type="presParOf" srcId="{E5E528CD-5C4A-4F2B-9A74-3D3E3FD33FF0}" destId="{00F7E281-67E0-4D4C-A33C-73D4BBFAAB7F}" srcOrd="6" destOrd="0" presId="urn:microsoft.com/office/officeart/2005/8/layout/radial6"/>
    <dgm:cxn modelId="{6A2AF1AA-A586-43A9-BD2C-6D57A03E1527}" type="presParOf" srcId="{E5E528CD-5C4A-4F2B-9A74-3D3E3FD33FF0}" destId="{56F90197-9B19-4115-AC86-9D1E37E6EEF5}" srcOrd="7" destOrd="0" presId="urn:microsoft.com/office/officeart/2005/8/layout/radial6"/>
    <dgm:cxn modelId="{88044B20-C59C-487D-B89A-F768A7D791D1}" type="presParOf" srcId="{E5E528CD-5C4A-4F2B-9A74-3D3E3FD33FF0}" destId="{167F9055-8D49-47B9-BAA4-370D766F771B}" srcOrd="8" destOrd="0" presId="urn:microsoft.com/office/officeart/2005/8/layout/radial6"/>
    <dgm:cxn modelId="{BBBC9A62-1501-44C7-8B29-EFA379D30664}" type="presParOf" srcId="{E5E528CD-5C4A-4F2B-9A74-3D3E3FD33FF0}" destId="{8199C068-278A-44F6-AE81-ADD7C739CDD3}" srcOrd="9" destOrd="0" presId="urn:microsoft.com/office/officeart/2005/8/layout/radial6"/>
    <dgm:cxn modelId="{3AD92C1C-1EC1-42F6-8F57-894A7CE8CB7F}" type="presParOf" srcId="{E5E528CD-5C4A-4F2B-9A74-3D3E3FD33FF0}" destId="{5D5536F3-AEEE-429A-8C45-DF1ECB2F7757}" srcOrd="10" destOrd="0" presId="urn:microsoft.com/office/officeart/2005/8/layout/radial6"/>
    <dgm:cxn modelId="{689167CC-C632-4073-AAA3-FCA9E25651C1}" type="presParOf" srcId="{E5E528CD-5C4A-4F2B-9A74-3D3E3FD33FF0}" destId="{1B93C7BF-9301-4EAC-BC0E-67AF1EE166D9}" srcOrd="11" destOrd="0" presId="urn:microsoft.com/office/officeart/2005/8/layout/radial6"/>
    <dgm:cxn modelId="{3C3D8A76-14F4-4297-AFB6-E2BF9C02700C}" type="presParOf" srcId="{E5E528CD-5C4A-4F2B-9A74-3D3E3FD33FF0}" destId="{220DAD59-0B49-43E3-A322-6F0D28FDF38D}" srcOrd="12" destOrd="0" presId="urn:microsoft.com/office/officeart/2005/8/layout/radial6"/>
    <dgm:cxn modelId="{2298DC33-2F0B-4FD3-AD7B-5B0B9F7756C2}" type="presParOf" srcId="{E5E528CD-5C4A-4F2B-9A74-3D3E3FD33FF0}" destId="{D35DF144-E47A-4919-BB70-B9D0FB54B173}" srcOrd="13" destOrd="0" presId="urn:microsoft.com/office/officeart/2005/8/layout/radial6"/>
    <dgm:cxn modelId="{D9B91C20-01BF-49FB-BA00-78284E39AEF8}" type="presParOf" srcId="{E5E528CD-5C4A-4F2B-9A74-3D3E3FD33FF0}" destId="{BC23044C-FA2C-499E-8214-A2513080AC4B}" srcOrd="14" destOrd="0" presId="urn:microsoft.com/office/officeart/2005/8/layout/radial6"/>
    <dgm:cxn modelId="{9BE1E021-ED0D-441D-87B8-0785C505DD3D}" type="presParOf" srcId="{E5E528CD-5C4A-4F2B-9A74-3D3E3FD33FF0}" destId="{A57C06B8-C020-4E2B-A94F-BF624EDA15A0}" srcOrd="15" destOrd="0" presId="urn:microsoft.com/office/officeart/2005/8/layout/radial6"/>
    <dgm:cxn modelId="{6BED5D76-3AA8-46D6-AC19-3EE392A75D8E}" type="presParOf" srcId="{E5E528CD-5C4A-4F2B-9A74-3D3E3FD33FF0}" destId="{A66C88F1-20AC-4B21-81C2-2461370C73A1}" srcOrd="16" destOrd="0" presId="urn:microsoft.com/office/officeart/2005/8/layout/radial6"/>
    <dgm:cxn modelId="{44BD16EF-3B9C-4878-A355-33C9E1803112}" type="presParOf" srcId="{E5E528CD-5C4A-4F2B-9A74-3D3E3FD33FF0}" destId="{A485BBDF-D594-4E08-88B1-5F6E527B6E64}" srcOrd="17" destOrd="0" presId="urn:microsoft.com/office/officeart/2005/8/layout/radial6"/>
    <dgm:cxn modelId="{00912965-D075-4D68-B6D6-BF114251DEA7}" type="presParOf" srcId="{E5E528CD-5C4A-4F2B-9A74-3D3E3FD33FF0}" destId="{19449F16-9F38-40EF-A5C6-C41CA7C86BEA}" srcOrd="18" destOrd="0" presId="urn:microsoft.com/office/officeart/2005/8/layout/radial6"/>
    <dgm:cxn modelId="{4C94F1E7-CA64-4D06-81AC-CB209F4103BA}" type="presParOf" srcId="{E5E528CD-5C4A-4F2B-9A74-3D3E3FD33FF0}" destId="{A02D5525-9433-49B1-B69E-A7245DC81598}" srcOrd="19" destOrd="0" presId="urn:microsoft.com/office/officeart/2005/8/layout/radial6"/>
    <dgm:cxn modelId="{55BC7DFC-FD5B-4116-BF3A-24F8C2461345}" type="presParOf" srcId="{E5E528CD-5C4A-4F2B-9A74-3D3E3FD33FF0}" destId="{5E855F8B-8B7D-4634-8A3A-F972D9688FEE}" srcOrd="20" destOrd="0" presId="urn:microsoft.com/office/officeart/2005/8/layout/radial6"/>
    <dgm:cxn modelId="{93F25028-2C61-4627-AEB9-600805A74704}" type="presParOf" srcId="{E5E528CD-5C4A-4F2B-9A74-3D3E3FD33FF0}" destId="{88C78602-13E2-4506-922B-4FDB7A715C40}" srcOrd="21" destOrd="0" presId="urn:microsoft.com/office/officeart/2005/8/layout/radial6"/>
    <dgm:cxn modelId="{9AEF6ADB-2732-403F-A373-48BEE02F4DB3}" type="presParOf" srcId="{E5E528CD-5C4A-4F2B-9A74-3D3E3FD33FF0}" destId="{C2C414AB-C22B-4A7E-B06F-6A4FF7F56E7B}" srcOrd="22" destOrd="0" presId="urn:microsoft.com/office/officeart/2005/8/layout/radial6"/>
    <dgm:cxn modelId="{53007C77-96C3-4372-9657-FEBD763AEB16}" type="presParOf" srcId="{E5E528CD-5C4A-4F2B-9A74-3D3E3FD33FF0}" destId="{D118B150-BF66-48D6-A75F-BE5A94A1185C}" srcOrd="23" destOrd="0" presId="urn:microsoft.com/office/officeart/2005/8/layout/radial6"/>
    <dgm:cxn modelId="{32A82483-CCD0-4DF5-81EA-950C6D07A762}" type="presParOf" srcId="{E5E528CD-5C4A-4F2B-9A74-3D3E3FD33FF0}" destId="{60D59790-4769-496E-8B69-3624CC105C09}" srcOrd="24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93B380-915C-4A4C-BCD9-1E5D11B6E958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F3930F-AF48-4FF5-A71B-173180EC8D1E}">
      <dgm:prSet phldrT="[Text]"/>
      <dgm:spPr>
        <a:solidFill>
          <a:schemeClr val="accent4"/>
        </a:solidFill>
      </dgm:spPr>
      <dgm:t>
        <a:bodyPr/>
        <a:lstStyle/>
        <a:p>
          <a:r>
            <a:rPr lang="en-US"/>
            <a:t>Priorities</a:t>
          </a:r>
        </a:p>
      </dgm:t>
    </dgm:pt>
    <dgm:pt modelId="{4FC41E96-2ABF-4EE2-BAAE-AFE90745D916}" type="parTrans" cxnId="{1D7F5232-2A1E-4C91-A0C1-D5E369103BFA}">
      <dgm:prSet/>
      <dgm:spPr/>
      <dgm:t>
        <a:bodyPr/>
        <a:lstStyle/>
        <a:p>
          <a:endParaRPr lang="en-US"/>
        </a:p>
      </dgm:t>
    </dgm:pt>
    <dgm:pt modelId="{02F2F2AD-7707-4679-8105-B1AEC12F9409}" type="sibTrans" cxnId="{1D7F5232-2A1E-4C91-A0C1-D5E369103BFA}">
      <dgm:prSet/>
      <dgm:spPr/>
      <dgm:t>
        <a:bodyPr/>
        <a:lstStyle/>
        <a:p>
          <a:endParaRPr lang="en-US"/>
        </a:p>
      </dgm:t>
    </dgm:pt>
    <dgm:pt modelId="{C8CB713C-FDBD-48BB-8285-AA331E908EFB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1600"/>
            <a:t>Concept of Operations</a:t>
          </a:r>
        </a:p>
      </dgm:t>
    </dgm:pt>
    <dgm:pt modelId="{EC26B1BA-C908-4CCA-BF9A-97E4D68D7BB1}" type="parTrans" cxnId="{87670EB2-7000-4E39-B0C7-709B1A8ABA05}">
      <dgm:prSet/>
      <dgm:spPr/>
      <dgm:t>
        <a:bodyPr/>
        <a:lstStyle/>
        <a:p>
          <a:endParaRPr lang="en-US"/>
        </a:p>
      </dgm:t>
    </dgm:pt>
    <dgm:pt modelId="{77F08404-7E31-4A59-BF5B-FFE0796EF99A}" type="sibTrans" cxnId="{87670EB2-7000-4E39-B0C7-709B1A8ABA05}">
      <dgm:prSet/>
      <dgm:spPr/>
      <dgm:t>
        <a:bodyPr/>
        <a:lstStyle/>
        <a:p>
          <a:endParaRPr lang="en-US"/>
        </a:p>
      </dgm:t>
    </dgm:pt>
    <dgm:pt modelId="{7D76322B-7E0A-4DE6-964E-661B5EF637A8}">
      <dgm:prSet phldrT="[Text]"/>
      <dgm:spPr/>
      <dgm:t>
        <a:bodyPr/>
        <a:lstStyle/>
        <a:p>
          <a:r>
            <a:rPr lang="en-US"/>
            <a:t>Terms</a:t>
          </a:r>
        </a:p>
      </dgm:t>
    </dgm:pt>
    <dgm:pt modelId="{FB8975EB-1AA7-4A9F-BB45-20CCCD3EE142}" type="parTrans" cxnId="{D0BE1EA1-4959-4CF9-B753-B431F8FC0D4C}">
      <dgm:prSet/>
      <dgm:spPr/>
      <dgm:t>
        <a:bodyPr/>
        <a:lstStyle/>
        <a:p>
          <a:endParaRPr lang="en-US"/>
        </a:p>
      </dgm:t>
    </dgm:pt>
    <dgm:pt modelId="{3B857CDE-44A7-4761-A663-A22627931FC3}" type="sibTrans" cxnId="{D0BE1EA1-4959-4CF9-B753-B431F8FC0D4C}">
      <dgm:prSet/>
      <dgm:spPr/>
      <dgm:t>
        <a:bodyPr/>
        <a:lstStyle/>
        <a:p>
          <a:endParaRPr lang="en-US"/>
        </a:p>
      </dgm:t>
    </dgm:pt>
    <dgm:pt modelId="{389C2C72-6FFA-4391-819F-9570FA365522}">
      <dgm:prSet phldrT="[Text]"/>
      <dgm:spPr/>
      <dgm:t>
        <a:bodyPr/>
        <a:lstStyle/>
        <a:p>
          <a:r>
            <a:rPr lang="en-US"/>
            <a:t>Common Reference Framework</a:t>
          </a:r>
        </a:p>
      </dgm:t>
    </dgm:pt>
    <dgm:pt modelId="{B9CCE3B4-D079-4C60-BF08-3C0FB2E7D031}" type="sibTrans" cxnId="{3737A2F8-A63A-4DAD-9240-C08A98B7A190}">
      <dgm:prSet/>
      <dgm:spPr/>
      <dgm:t>
        <a:bodyPr/>
        <a:lstStyle/>
        <a:p>
          <a:endParaRPr lang="en-US"/>
        </a:p>
      </dgm:t>
    </dgm:pt>
    <dgm:pt modelId="{ADFB7214-31B4-4A31-995D-9FAFD8DC22C9}" type="parTrans" cxnId="{3737A2F8-A63A-4DAD-9240-C08A98B7A190}">
      <dgm:prSet/>
      <dgm:spPr/>
      <dgm:t>
        <a:bodyPr/>
        <a:lstStyle/>
        <a:p>
          <a:endParaRPr lang="en-US"/>
        </a:p>
      </dgm:t>
    </dgm:pt>
    <dgm:pt modelId="{24B4516A-626B-458A-9300-DD8CC7CDED47}" type="pres">
      <dgm:prSet presAssocID="{9493B380-915C-4A4C-BCD9-1E5D11B6E958}" presName="Name0" presStyleCnt="0">
        <dgm:presLayoutVars>
          <dgm:chMax val="4"/>
          <dgm:resizeHandles val="exact"/>
        </dgm:presLayoutVars>
      </dgm:prSet>
      <dgm:spPr/>
    </dgm:pt>
    <dgm:pt modelId="{82E42263-303B-46D8-9E25-5174B9A6AEDB}" type="pres">
      <dgm:prSet presAssocID="{9493B380-915C-4A4C-BCD9-1E5D11B6E958}" presName="ellipse" presStyleLbl="trBgShp" presStyleIdx="0" presStyleCnt="1"/>
      <dgm:spPr/>
    </dgm:pt>
    <dgm:pt modelId="{30E5A2E5-F161-428A-9A62-7BCB98C104C8}" type="pres">
      <dgm:prSet presAssocID="{9493B380-915C-4A4C-BCD9-1E5D11B6E958}" presName="arrow1" presStyleLbl="fgShp" presStyleIdx="0" presStyleCnt="1"/>
      <dgm:spPr>
        <a:solidFill>
          <a:schemeClr val="accent3"/>
        </a:solidFill>
      </dgm:spPr>
    </dgm:pt>
    <dgm:pt modelId="{57B99788-79EC-4D42-BFFB-72650ECDF41A}" type="pres">
      <dgm:prSet presAssocID="{9493B380-915C-4A4C-BCD9-1E5D11B6E958}" presName="rectangle" presStyleLbl="revTx" presStyleIdx="0" presStyleCnt="1" custLinFactNeighborY="19775">
        <dgm:presLayoutVars>
          <dgm:bulletEnabled val="1"/>
        </dgm:presLayoutVars>
      </dgm:prSet>
      <dgm:spPr/>
    </dgm:pt>
    <dgm:pt modelId="{D7953A9C-CC6C-45C1-8133-F51EFA13AA87}" type="pres">
      <dgm:prSet presAssocID="{C8CB713C-FDBD-48BB-8285-AA331E908EFB}" presName="item1" presStyleLbl="node1" presStyleIdx="0" presStyleCnt="3">
        <dgm:presLayoutVars>
          <dgm:bulletEnabled val="1"/>
        </dgm:presLayoutVars>
      </dgm:prSet>
      <dgm:spPr/>
    </dgm:pt>
    <dgm:pt modelId="{ED2C75F2-0696-4335-97C3-6BE722F40A94}" type="pres">
      <dgm:prSet presAssocID="{7D76322B-7E0A-4DE6-964E-661B5EF637A8}" presName="item2" presStyleLbl="node1" presStyleIdx="1" presStyleCnt="3" custScaleX="123828" custScaleY="117021">
        <dgm:presLayoutVars>
          <dgm:bulletEnabled val="1"/>
        </dgm:presLayoutVars>
      </dgm:prSet>
      <dgm:spPr/>
    </dgm:pt>
    <dgm:pt modelId="{124ECAEF-AF35-478A-B2D7-B3FF41E7BF82}" type="pres">
      <dgm:prSet presAssocID="{389C2C72-6FFA-4391-819F-9570FA365522}" presName="item3" presStyleLbl="node1" presStyleIdx="2" presStyleCnt="3">
        <dgm:presLayoutVars>
          <dgm:bulletEnabled val="1"/>
        </dgm:presLayoutVars>
      </dgm:prSet>
      <dgm:spPr/>
    </dgm:pt>
    <dgm:pt modelId="{C9C1C5BC-7396-46B6-B884-0980D4C1DEA2}" type="pres">
      <dgm:prSet presAssocID="{9493B380-915C-4A4C-BCD9-1E5D11B6E958}" presName="funnel" presStyleLbl="trAlignAcc1" presStyleIdx="0" presStyleCnt="1" custScaleX="127059" custLinFactNeighborX="432" custLinFactNeighborY="-1144"/>
      <dgm:spPr>
        <a:ln w="38100">
          <a:solidFill>
            <a:schemeClr val="bg1">
              <a:lumMod val="85000"/>
            </a:schemeClr>
          </a:solidFill>
        </a:ln>
      </dgm:spPr>
    </dgm:pt>
  </dgm:ptLst>
  <dgm:cxnLst>
    <dgm:cxn modelId="{84FC0E15-C63B-4CCB-A1D8-DC14E3AE1E7F}" type="presOf" srcId="{389C2C72-6FFA-4391-819F-9570FA365522}" destId="{57B99788-79EC-4D42-BFFB-72650ECDF41A}" srcOrd="0" destOrd="0" presId="urn:microsoft.com/office/officeart/2005/8/layout/funnel1"/>
    <dgm:cxn modelId="{517F551E-70E7-43AD-8710-557AB43EB3D0}" type="presOf" srcId="{7D76322B-7E0A-4DE6-964E-661B5EF637A8}" destId="{D7953A9C-CC6C-45C1-8133-F51EFA13AA87}" srcOrd="0" destOrd="0" presId="urn:microsoft.com/office/officeart/2005/8/layout/funnel1"/>
    <dgm:cxn modelId="{1D7F5232-2A1E-4C91-A0C1-D5E369103BFA}" srcId="{9493B380-915C-4A4C-BCD9-1E5D11B6E958}" destId="{D1F3930F-AF48-4FF5-A71B-173180EC8D1E}" srcOrd="0" destOrd="0" parTransId="{4FC41E96-2ABF-4EE2-BAAE-AFE90745D916}" sibTransId="{02F2F2AD-7707-4679-8105-B1AEC12F9409}"/>
    <dgm:cxn modelId="{49907E8C-5242-49E3-9DCF-243C1E4886DC}" type="presOf" srcId="{C8CB713C-FDBD-48BB-8285-AA331E908EFB}" destId="{ED2C75F2-0696-4335-97C3-6BE722F40A94}" srcOrd="0" destOrd="0" presId="urn:microsoft.com/office/officeart/2005/8/layout/funnel1"/>
    <dgm:cxn modelId="{D0BE1EA1-4959-4CF9-B753-B431F8FC0D4C}" srcId="{9493B380-915C-4A4C-BCD9-1E5D11B6E958}" destId="{7D76322B-7E0A-4DE6-964E-661B5EF637A8}" srcOrd="2" destOrd="0" parTransId="{FB8975EB-1AA7-4A9F-BB45-20CCCD3EE142}" sibTransId="{3B857CDE-44A7-4761-A663-A22627931FC3}"/>
    <dgm:cxn modelId="{87670EB2-7000-4E39-B0C7-709B1A8ABA05}" srcId="{9493B380-915C-4A4C-BCD9-1E5D11B6E958}" destId="{C8CB713C-FDBD-48BB-8285-AA331E908EFB}" srcOrd="1" destOrd="0" parTransId="{EC26B1BA-C908-4CCA-BF9A-97E4D68D7BB1}" sibTransId="{77F08404-7E31-4A59-BF5B-FFE0796EF99A}"/>
    <dgm:cxn modelId="{B06113F0-57F3-4E8E-B007-81CB40A1C6FA}" type="presOf" srcId="{D1F3930F-AF48-4FF5-A71B-173180EC8D1E}" destId="{124ECAEF-AF35-478A-B2D7-B3FF41E7BF82}" srcOrd="0" destOrd="0" presId="urn:microsoft.com/office/officeart/2005/8/layout/funnel1"/>
    <dgm:cxn modelId="{4BEC42F2-3B0A-4B67-91AC-626823EE18E4}" type="presOf" srcId="{9493B380-915C-4A4C-BCD9-1E5D11B6E958}" destId="{24B4516A-626B-458A-9300-DD8CC7CDED47}" srcOrd="0" destOrd="0" presId="urn:microsoft.com/office/officeart/2005/8/layout/funnel1"/>
    <dgm:cxn modelId="{3737A2F8-A63A-4DAD-9240-C08A98B7A190}" srcId="{9493B380-915C-4A4C-BCD9-1E5D11B6E958}" destId="{389C2C72-6FFA-4391-819F-9570FA365522}" srcOrd="3" destOrd="0" parTransId="{ADFB7214-31B4-4A31-995D-9FAFD8DC22C9}" sibTransId="{B9CCE3B4-D079-4C60-BF08-3C0FB2E7D031}"/>
    <dgm:cxn modelId="{07C8B2CB-A8B4-421E-B7B4-69AF6F642A7D}" type="presParOf" srcId="{24B4516A-626B-458A-9300-DD8CC7CDED47}" destId="{82E42263-303B-46D8-9E25-5174B9A6AEDB}" srcOrd="0" destOrd="0" presId="urn:microsoft.com/office/officeart/2005/8/layout/funnel1"/>
    <dgm:cxn modelId="{B2B177AE-9C42-4D51-8E29-8BCF719F8C22}" type="presParOf" srcId="{24B4516A-626B-458A-9300-DD8CC7CDED47}" destId="{30E5A2E5-F161-428A-9A62-7BCB98C104C8}" srcOrd="1" destOrd="0" presId="urn:microsoft.com/office/officeart/2005/8/layout/funnel1"/>
    <dgm:cxn modelId="{72FA03C9-CC54-4CBC-BDAB-C370078FE64D}" type="presParOf" srcId="{24B4516A-626B-458A-9300-DD8CC7CDED47}" destId="{57B99788-79EC-4D42-BFFB-72650ECDF41A}" srcOrd="2" destOrd="0" presId="urn:microsoft.com/office/officeart/2005/8/layout/funnel1"/>
    <dgm:cxn modelId="{E42F7C88-1C2B-42CD-8621-4BBDB50D537C}" type="presParOf" srcId="{24B4516A-626B-458A-9300-DD8CC7CDED47}" destId="{D7953A9C-CC6C-45C1-8133-F51EFA13AA87}" srcOrd="3" destOrd="0" presId="urn:microsoft.com/office/officeart/2005/8/layout/funnel1"/>
    <dgm:cxn modelId="{3B37AE0C-7DB8-414B-B0F2-E7E0E4472599}" type="presParOf" srcId="{24B4516A-626B-458A-9300-DD8CC7CDED47}" destId="{ED2C75F2-0696-4335-97C3-6BE722F40A94}" srcOrd="4" destOrd="0" presId="urn:microsoft.com/office/officeart/2005/8/layout/funnel1"/>
    <dgm:cxn modelId="{B39440A1-7B92-4EC0-80FF-40CA5977B99B}" type="presParOf" srcId="{24B4516A-626B-458A-9300-DD8CC7CDED47}" destId="{124ECAEF-AF35-478A-B2D7-B3FF41E7BF82}" srcOrd="5" destOrd="0" presId="urn:microsoft.com/office/officeart/2005/8/layout/funnel1"/>
    <dgm:cxn modelId="{E4164969-5F4A-4A9A-9040-5DD83ED9B8AA}" type="presParOf" srcId="{24B4516A-626B-458A-9300-DD8CC7CDED47}" destId="{C9C1C5BC-7396-46B6-B884-0980D4C1DEA2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57B36C8-9594-477F-8221-6417606A3AA5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14CA74-5296-46D1-823F-8492C38F61DE}">
      <dgm:prSet phldrT="[Text]" custT="1"/>
      <dgm:spPr>
        <a:solidFill>
          <a:schemeClr val="accent3">
            <a:alpha val="50000"/>
          </a:schemeClr>
        </a:solidFill>
      </dgm:spPr>
      <dgm:t>
        <a:bodyPr/>
        <a:lstStyle/>
        <a:p>
          <a:r>
            <a:rPr lang="en-US" sz="2000"/>
            <a:t>Common Reference Framework</a:t>
          </a:r>
        </a:p>
      </dgm:t>
    </dgm:pt>
    <dgm:pt modelId="{A951E535-7415-48AF-AD70-CB98BA855CE1}" type="parTrans" cxnId="{DAEBB4BC-D0C3-4E33-89FE-3F52DFB80E7C}">
      <dgm:prSet/>
      <dgm:spPr/>
      <dgm:t>
        <a:bodyPr/>
        <a:lstStyle/>
        <a:p>
          <a:endParaRPr lang="en-US"/>
        </a:p>
      </dgm:t>
    </dgm:pt>
    <dgm:pt modelId="{040B84AC-F42A-4ACE-8A0D-77C3C68BB958}" type="sibTrans" cxnId="{DAEBB4BC-D0C3-4E33-89FE-3F52DFB80E7C}">
      <dgm:prSet/>
      <dgm:spPr/>
      <dgm:t>
        <a:bodyPr/>
        <a:lstStyle/>
        <a:p>
          <a:endParaRPr lang="en-US"/>
        </a:p>
      </dgm:t>
    </dgm:pt>
    <dgm:pt modelId="{442A00B2-568D-4E0C-AE6E-0031A9794D1F}">
      <dgm:prSet phldrT="[Text]"/>
      <dgm:spPr>
        <a:solidFill>
          <a:schemeClr val="accent6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US"/>
            <a:t>Workshops</a:t>
          </a:r>
        </a:p>
      </dgm:t>
    </dgm:pt>
    <dgm:pt modelId="{E870B296-B0D1-40A0-909F-310151764A91}" type="parTrans" cxnId="{B9CFBBCA-EA74-48C9-A24F-DE632A1DBEAD}">
      <dgm:prSet/>
      <dgm:spPr/>
      <dgm:t>
        <a:bodyPr/>
        <a:lstStyle/>
        <a:p>
          <a:endParaRPr lang="en-US"/>
        </a:p>
      </dgm:t>
    </dgm:pt>
    <dgm:pt modelId="{716B553C-76F3-4605-9ED3-67F553DFB823}" type="sibTrans" cxnId="{B9CFBBCA-EA74-48C9-A24F-DE632A1DBEAD}">
      <dgm:prSet/>
      <dgm:spPr/>
      <dgm:t>
        <a:bodyPr/>
        <a:lstStyle/>
        <a:p>
          <a:endParaRPr lang="en-US"/>
        </a:p>
      </dgm:t>
    </dgm:pt>
    <dgm:pt modelId="{E0DC3FDF-3433-4D31-890C-4EDC2D92F0DF}">
      <dgm:prSet phldrT="[Text]"/>
      <dgm:spPr>
        <a:solidFill>
          <a:schemeClr val="accent5">
            <a:alpha val="50000"/>
          </a:schemeClr>
        </a:solidFill>
      </dgm:spPr>
      <dgm:t>
        <a:bodyPr/>
        <a:lstStyle/>
        <a:p>
          <a:pPr rtl="0"/>
          <a:r>
            <a:rPr lang="en-US">
              <a:latin typeface="Calibri"/>
            </a:rPr>
            <a:t>Integrated Testing with </a:t>
          </a:r>
          <a:r>
            <a:rPr lang="en-US"/>
            <a:t>Industry </a:t>
          </a:r>
          <a:r>
            <a:rPr lang="en-US">
              <a:latin typeface="Calibri"/>
            </a:rPr>
            <a:t>Prototypes</a:t>
          </a:r>
          <a:endParaRPr lang="en-US"/>
        </a:p>
      </dgm:t>
    </dgm:pt>
    <dgm:pt modelId="{43933C23-179D-4027-9116-F984D9C826A8}" type="parTrans" cxnId="{F2A56D9E-127D-4E82-90F8-CE18235FC1B0}">
      <dgm:prSet/>
      <dgm:spPr/>
      <dgm:t>
        <a:bodyPr/>
        <a:lstStyle/>
        <a:p>
          <a:endParaRPr lang="en-US"/>
        </a:p>
      </dgm:t>
    </dgm:pt>
    <dgm:pt modelId="{70020EE1-F974-4A15-A95D-55739024479B}" type="sibTrans" cxnId="{F2A56D9E-127D-4E82-90F8-CE18235FC1B0}">
      <dgm:prSet/>
      <dgm:spPr/>
      <dgm:t>
        <a:bodyPr/>
        <a:lstStyle/>
        <a:p>
          <a:endParaRPr lang="en-US"/>
        </a:p>
      </dgm:t>
    </dgm:pt>
    <dgm:pt modelId="{6615469C-59AD-4DA3-8777-AC6E3E2999CD}">
      <dgm:prSet phldrT="[Text]" custT="1"/>
      <dgm:spPr>
        <a:solidFill>
          <a:schemeClr val="accent4">
            <a:lumMod val="75000"/>
            <a:alpha val="50000"/>
          </a:schemeClr>
        </a:solidFill>
      </dgm:spPr>
      <dgm:t>
        <a:bodyPr/>
        <a:lstStyle/>
        <a:p>
          <a:pPr rtl="0"/>
          <a:r>
            <a:rPr lang="en-US" sz="1450">
              <a:latin typeface="Calibri"/>
            </a:rPr>
            <a:t>Human-In-The-Loop Sims</a:t>
          </a:r>
        </a:p>
      </dgm:t>
    </dgm:pt>
    <dgm:pt modelId="{217957A5-2AF8-441D-B637-65E24B516728}" type="parTrans" cxnId="{66CC6889-7500-431B-8D52-DFBC5E27BA29}">
      <dgm:prSet/>
      <dgm:spPr/>
      <dgm:t>
        <a:bodyPr/>
        <a:lstStyle/>
        <a:p>
          <a:endParaRPr lang="en-US"/>
        </a:p>
      </dgm:t>
    </dgm:pt>
    <dgm:pt modelId="{4E0CB97D-AF32-4106-B969-5E7528225489}" type="sibTrans" cxnId="{66CC6889-7500-431B-8D52-DFBC5E27BA29}">
      <dgm:prSet/>
      <dgm:spPr/>
      <dgm:t>
        <a:bodyPr/>
        <a:lstStyle/>
        <a:p>
          <a:endParaRPr lang="en-US"/>
        </a:p>
      </dgm:t>
    </dgm:pt>
    <dgm:pt modelId="{E0CF8CAA-3BE2-4A73-921C-C6E95CC3A739}">
      <dgm:prSet phldr="0"/>
      <dgm:spPr/>
      <dgm:t>
        <a:bodyPr/>
        <a:lstStyle/>
        <a:p>
          <a:r>
            <a:rPr lang="en-US" sz="1450">
              <a:latin typeface="Calibri"/>
            </a:rPr>
            <a:t>Integrated Testing with FAA Automation</a:t>
          </a:r>
          <a:endParaRPr lang="en-US"/>
        </a:p>
      </dgm:t>
    </dgm:pt>
    <dgm:pt modelId="{0FE05624-B065-4BB8-9E9A-7428C63D8D65}" type="parTrans" cxnId="{0C68C198-C13E-4B6C-BF66-7653FC2A1228}">
      <dgm:prSet/>
      <dgm:spPr/>
    </dgm:pt>
    <dgm:pt modelId="{1DFC0125-838D-48AF-A85F-A2084EA1765B}" type="sibTrans" cxnId="{0C68C198-C13E-4B6C-BF66-7653FC2A1228}">
      <dgm:prSet/>
      <dgm:spPr/>
    </dgm:pt>
    <dgm:pt modelId="{4AEB46F7-B34D-461B-AA23-864F5555BE61}" type="pres">
      <dgm:prSet presAssocID="{F57B36C8-9594-477F-8221-6417606A3AA5}" presName="composite" presStyleCnt="0">
        <dgm:presLayoutVars>
          <dgm:chMax val="1"/>
          <dgm:dir/>
          <dgm:resizeHandles val="exact"/>
        </dgm:presLayoutVars>
      </dgm:prSet>
      <dgm:spPr/>
    </dgm:pt>
    <dgm:pt modelId="{2BEF1C8B-DA9A-460E-AD39-52475B448A31}" type="pres">
      <dgm:prSet presAssocID="{F57B36C8-9594-477F-8221-6417606A3AA5}" presName="radial" presStyleCnt="0">
        <dgm:presLayoutVars>
          <dgm:animLvl val="ctr"/>
        </dgm:presLayoutVars>
      </dgm:prSet>
      <dgm:spPr/>
    </dgm:pt>
    <dgm:pt modelId="{647D5101-DB78-4171-8B47-D39773E19B2A}" type="pres">
      <dgm:prSet presAssocID="{5E14CA74-5296-46D1-823F-8492C38F61DE}" presName="centerShape" presStyleLbl="vennNode1" presStyleIdx="0" presStyleCnt="5"/>
      <dgm:spPr/>
    </dgm:pt>
    <dgm:pt modelId="{6767B327-F2ED-4766-A4DB-B38328B8D4A4}" type="pres">
      <dgm:prSet presAssocID="{442A00B2-568D-4E0C-AE6E-0031A9794D1F}" presName="node" presStyleLbl="vennNode1" presStyleIdx="1" presStyleCnt="5" custScaleX="128027" custScaleY="129090">
        <dgm:presLayoutVars>
          <dgm:bulletEnabled val="1"/>
        </dgm:presLayoutVars>
      </dgm:prSet>
      <dgm:spPr/>
    </dgm:pt>
    <dgm:pt modelId="{B00183E0-65AE-49E4-A096-471ADA9C0229}" type="pres">
      <dgm:prSet presAssocID="{E0DC3FDF-3433-4D31-890C-4EDC2D92F0DF}" presName="node" presStyleLbl="vennNode1" presStyleIdx="2" presStyleCnt="5" custScaleX="126727" custScaleY="123793" custRadScaleRad="100000" custRadScaleInc="0">
        <dgm:presLayoutVars>
          <dgm:bulletEnabled val="1"/>
        </dgm:presLayoutVars>
      </dgm:prSet>
      <dgm:spPr/>
    </dgm:pt>
    <dgm:pt modelId="{368340DC-9C78-4035-BE3A-B7A8216C955D}" type="pres">
      <dgm:prSet presAssocID="{6615469C-59AD-4DA3-8777-AC6E3E2999CD}" presName="node" presStyleLbl="vennNode1" presStyleIdx="3" presStyleCnt="5" custScaleX="127006" custScaleY="118758">
        <dgm:presLayoutVars>
          <dgm:bulletEnabled val="1"/>
        </dgm:presLayoutVars>
      </dgm:prSet>
      <dgm:spPr/>
    </dgm:pt>
    <dgm:pt modelId="{8D3F2880-5CC4-4070-9F15-F031D5525537}" type="pres">
      <dgm:prSet presAssocID="{E0CF8CAA-3BE2-4A73-921C-C6E95CC3A739}" presName="node" presStyleLbl="vennNode1" presStyleIdx="4" presStyleCnt="5">
        <dgm:presLayoutVars>
          <dgm:bulletEnabled val="1"/>
        </dgm:presLayoutVars>
      </dgm:prSet>
      <dgm:spPr/>
    </dgm:pt>
  </dgm:ptLst>
  <dgm:cxnLst>
    <dgm:cxn modelId="{17F7C95F-75FA-46B3-83E7-81853D04913E}" type="presOf" srcId="{6615469C-59AD-4DA3-8777-AC6E3E2999CD}" destId="{368340DC-9C78-4035-BE3A-B7A8216C955D}" srcOrd="0" destOrd="0" presId="urn:microsoft.com/office/officeart/2005/8/layout/radial3"/>
    <dgm:cxn modelId="{F0F1234B-9C99-4D78-AD50-40A163619C6F}" type="presOf" srcId="{F57B36C8-9594-477F-8221-6417606A3AA5}" destId="{4AEB46F7-B34D-461B-AA23-864F5555BE61}" srcOrd="0" destOrd="0" presId="urn:microsoft.com/office/officeart/2005/8/layout/radial3"/>
    <dgm:cxn modelId="{E0574876-5881-4E5B-9B82-E34C477B44EC}" type="presOf" srcId="{E0DC3FDF-3433-4D31-890C-4EDC2D92F0DF}" destId="{B00183E0-65AE-49E4-A096-471ADA9C0229}" srcOrd="0" destOrd="0" presId="urn:microsoft.com/office/officeart/2005/8/layout/radial3"/>
    <dgm:cxn modelId="{0CC0A759-6DC5-46C4-98F7-E8A0E265B54F}" type="presOf" srcId="{E0CF8CAA-3BE2-4A73-921C-C6E95CC3A739}" destId="{8D3F2880-5CC4-4070-9F15-F031D5525537}" srcOrd="0" destOrd="0" presId="urn:microsoft.com/office/officeart/2005/8/layout/radial3"/>
    <dgm:cxn modelId="{5434B682-F748-40EC-A90B-D84E8246735E}" type="presOf" srcId="{442A00B2-568D-4E0C-AE6E-0031A9794D1F}" destId="{6767B327-F2ED-4766-A4DB-B38328B8D4A4}" srcOrd="0" destOrd="0" presId="urn:microsoft.com/office/officeart/2005/8/layout/radial3"/>
    <dgm:cxn modelId="{66CC6889-7500-431B-8D52-DFBC5E27BA29}" srcId="{5E14CA74-5296-46D1-823F-8492C38F61DE}" destId="{6615469C-59AD-4DA3-8777-AC6E3E2999CD}" srcOrd="2" destOrd="0" parTransId="{217957A5-2AF8-441D-B637-65E24B516728}" sibTransId="{4E0CB97D-AF32-4106-B969-5E7528225489}"/>
    <dgm:cxn modelId="{0C68C198-C13E-4B6C-BF66-7653FC2A1228}" srcId="{5E14CA74-5296-46D1-823F-8492C38F61DE}" destId="{E0CF8CAA-3BE2-4A73-921C-C6E95CC3A739}" srcOrd="3" destOrd="0" parTransId="{0FE05624-B065-4BB8-9E9A-7428C63D8D65}" sibTransId="{1DFC0125-838D-48AF-A85F-A2084EA1765B}"/>
    <dgm:cxn modelId="{F2A56D9E-127D-4E82-90F8-CE18235FC1B0}" srcId="{5E14CA74-5296-46D1-823F-8492C38F61DE}" destId="{E0DC3FDF-3433-4D31-890C-4EDC2D92F0DF}" srcOrd="1" destOrd="0" parTransId="{43933C23-179D-4027-9116-F984D9C826A8}" sibTransId="{70020EE1-F974-4A15-A95D-55739024479B}"/>
    <dgm:cxn modelId="{DAEBB4BC-D0C3-4E33-89FE-3F52DFB80E7C}" srcId="{F57B36C8-9594-477F-8221-6417606A3AA5}" destId="{5E14CA74-5296-46D1-823F-8492C38F61DE}" srcOrd="0" destOrd="0" parTransId="{A951E535-7415-48AF-AD70-CB98BA855CE1}" sibTransId="{040B84AC-F42A-4ACE-8A0D-77C3C68BB958}"/>
    <dgm:cxn modelId="{B9CFBBCA-EA74-48C9-A24F-DE632A1DBEAD}" srcId="{5E14CA74-5296-46D1-823F-8492C38F61DE}" destId="{442A00B2-568D-4E0C-AE6E-0031A9794D1F}" srcOrd="0" destOrd="0" parTransId="{E870B296-B0D1-40A0-909F-310151764A91}" sibTransId="{716B553C-76F3-4605-9ED3-67F553DFB823}"/>
    <dgm:cxn modelId="{FA4646F8-DDF7-4B3B-AE0D-EDF8DB813480}" type="presOf" srcId="{5E14CA74-5296-46D1-823F-8492C38F61DE}" destId="{647D5101-DB78-4171-8B47-D39773E19B2A}" srcOrd="0" destOrd="0" presId="urn:microsoft.com/office/officeart/2005/8/layout/radial3"/>
    <dgm:cxn modelId="{6D80DD7B-EFF8-4C20-A51A-B45719D8DF8E}" type="presParOf" srcId="{4AEB46F7-B34D-461B-AA23-864F5555BE61}" destId="{2BEF1C8B-DA9A-460E-AD39-52475B448A31}" srcOrd="0" destOrd="0" presId="urn:microsoft.com/office/officeart/2005/8/layout/radial3"/>
    <dgm:cxn modelId="{4C17E47E-728D-44D9-BFE1-BA329BF0828F}" type="presParOf" srcId="{2BEF1C8B-DA9A-460E-AD39-52475B448A31}" destId="{647D5101-DB78-4171-8B47-D39773E19B2A}" srcOrd="0" destOrd="0" presId="urn:microsoft.com/office/officeart/2005/8/layout/radial3"/>
    <dgm:cxn modelId="{E55080CF-AE9B-48B4-B3E5-EE96B253E755}" type="presParOf" srcId="{2BEF1C8B-DA9A-460E-AD39-52475B448A31}" destId="{6767B327-F2ED-4766-A4DB-B38328B8D4A4}" srcOrd="1" destOrd="0" presId="urn:microsoft.com/office/officeart/2005/8/layout/radial3"/>
    <dgm:cxn modelId="{DEF0104A-A248-4454-9D39-23DDA2881807}" type="presParOf" srcId="{2BEF1C8B-DA9A-460E-AD39-52475B448A31}" destId="{B00183E0-65AE-49E4-A096-471ADA9C0229}" srcOrd="2" destOrd="0" presId="urn:microsoft.com/office/officeart/2005/8/layout/radial3"/>
    <dgm:cxn modelId="{B2249F86-DCBF-4E83-84FB-AB4DDC2807EB}" type="presParOf" srcId="{2BEF1C8B-DA9A-460E-AD39-52475B448A31}" destId="{368340DC-9C78-4035-BE3A-B7A8216C955D}" srcOrd="3" destOrd="0" presId="urn:microsoft.com/office/officeart/2005/8/layout/radial3"/>
    <dgm:cxn modelId="{E57127B8-091A-4247-9E34-E7BA2BF26810}" type="presParOf" srcId="{2BEF1C8B-DA9A-460E-AD39-52475B448A31}" destId="{8D3F2880-5CC4-4070-9F15-F031D5525537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7DDA57-9E22-472A-9850-1786BB254278}">
      <dsp:nvSpPr>
        <dsp:cNvPr id="0" name=""/>
        <dsp:cNvSpPr/>
      </dsp:nvSpPr>
      <dsp:spPr>
        <a:xfrm>
          <a:off x="7034062" y="1437695"/>
          <a:ext cx="2105139" cy="210524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92DFCD-C454-4DA9-B1AC-7713ABAB1081}">
      <dsp:nvSpPr>
        <dsp:cNvPr id="0" name=""/>
        <dsp:cNvSpPr/>
      </dsp:nvSpPr>
      <dsp:spPr>
        <a:xfrm>
          <a:off x="7104474" y="1507882"/>
          <a:ext cx="1965218" cy="196487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Q&amp;A</a:t>
          </a:r>
        </a:p>
      </dsp:txBody>
      <dsp:txXfrm>
        <a:off x="7385219" y="1788631"/>
        <a:ext cx="1403727" cy="1403374"/>
      </dsp:txXfrm>
    </dsp:sp>
    <dsp:sp modelId="{B5CE0FB9-DD4D-438D-B9D2-60F826E91559}">
      <dsp:nvSpPr>
        <dsp:cNvPr id="0" name=""/>
        <dsp:cNvSpPr/>
      </dsp:nvSpPr>
      <dsp:spPr>
        <a:xfrm rot="2700000">
          <a:off x="4849466" y="1437547"/>
          <a:ext cx="2105173" cy="2105173"/>
        </a:xfrm>
        <a:prstGeom prst="teardrop">
          <a:avLst>
            <a:gd name="adj" fmla="val 10000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9C906D-B317-4240-B5DC-FCE5E3C92A9A}">
      <dsp:nvSpPr>
        <dsp:cNvPr id="0" name=""/>
        <dsp:cNvSpPr/>
      </dsp:nvSpPr>
      <dsp:spPr>
        <a:xfrm>
          <a:off x="4928922" y="1507882"/>
          <a:ext cx="1965218" cy="196487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Approaches we have taken</a:t>
          </a:r>
        </a:p>
      </dsp:txBody>
      <dsp:txXfrm>
        <a:off x="5209668" y="1788631"/>
        <a:ext cx="1403727" cy="1403374"/>
      </dsp:txXfrm>
    </dsp:sp>
    <dsp:sp modelId="{891EFFDB-6DEB-4716-9B52-FC6B04590AF3}">
      <dsp:nvSpPr>
        <dsp:cNvPr id="0" name=""/>
        <dsp:cNvSpPr/>
      </dsp:nvSpPr>
      <dsp:spPr>
        <a:xfrm rot="2700000">
          <a:off x="2682941" y="1437547"/>
          <a:ext cx="2105173" cy="2105173"/>
        </a:xfrm>
        <a:prstGeom prst="teardrop">
          <a:avLst>
            <a:gd name="adj" fmla="val 10000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D33F48-E5FF-48D1-B249-3A22E358D51E}">
      <dsp:nvSpPr>
        <dsp:cNvPr id="0" name=""/>
        <dsp:cNvSpPr/>
      </dsp:nvSpPr>
      <dsp:spPr>
        <a:xfrm>
          <a:off x="2753371" y="1507882"/>
          <a:ext cx="1965218" cy="196487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Challenges to Stakeholder Convergence</a:t>
          </a:r>
        </a:p>
      </dsp:txBody>
      <dsp:txXfrm>
        <a:off x="3034116" y="1788631"/>
        <a:ext cx="1403727" cy="1403374"/>
      </dsp:txXfrm>
    </dsp:sp>
    <dsp:sp modelId="{23D6AB13-108B-4F8E-BF88-991ECAF5209D}">
      <dsp:nvSpPr>
        <dsp:cNvPr id="0" name=""/>
        <dsp:cNvSpPr/>
      </dsp:nvSpPr>
      <dsp:spPr>
        <a:xfrm rot="2700000">
          <a:off x="507390" y="1437547"/>
          <a:ext cx="2105173" cy="2105173"/>
        </a:xfrm>
        <a:prstGeom prst="teardrop">
          <a:avLst>
            <a:gd name="adj" fmla="val 10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89A4BD-AE6F-4A67-BDB8-ABE1E644F708}">
      <dsp:nvSpPr>
        <dsp:cNvPr id="0" name=""/>
        <dsp:cNvSpPr/>
      </dsp:nvSpPr>
      <dsp:spPr>
        <a:xfrm>
          <a:off x="577819" y="1507882"/>
          <a:ext cx="1965218" cy="196487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UAM Airspace Background</a:t>
          </a:r>
        </a:p>
      </dsp:txBody>
      <dsp:txXfrm>
        <a:off x="858565" y="1788631"/>
        <a:ext cx="1403727" cy="14033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D59790-4769-496E-8B69-3624CC105C09}">
      <dsp:nvSpPr>
        <dsp:cNvPr id="0" name=""/>
        <dsp:cNvSpPr/>
      </dsp:nvSpPr>
      <dsp:spPr>
        <a:xfrm>
          <a:off x="2601887" y="381967"/>
          <a:ext cx="3438971" cy="3438971"/>
        </a:xfrm>
        <a:prstGeom prst="blockArc">
          <a:avLst>
            <a:gd name="adj1" fmla="val 13500000"/>
            <a:gd name="adj2" fmla="val 16200000"/>
            <a:gd name="adj3" fmla="val 3433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8C78602-13E2-4506-922B-4FDB7A715C40}">
      <dsp:nvSpPr>
        <dsp:cNvPr id="0" name=""/>
        <dsp:cNvSpPr/>
      </dsp:nvSpPr>
      <dsp:spPr>
        <a:xfrm>
          <a:off x="2601887" y="381967"/>
          <a:ext cx="3438971" cy="3438971"/>
        </a:xfrm>
        <a:prstGeom prst="blockArc">
          <a:avLst>
            <a:gd name="adj1" fmla="val 10800000"/>
            <a:gd name="adj2" fmla="val 13500000"/>
            <a:gd name="adj3" fmla="val 3433"/>
          </a:avLst>
        </a:prstGeom>
        <a:solidFill>
          <a:schemeClr val="accent4">
            <a:hueOff val="-3826945"/>
            <a:satOff val="23056"/>
            <a:lumOff val="184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9449F16-9F38-40EF-A5C6-C41CA7C86BEA}">
      <dsp:nvSpPr>
        <dsp:cNvPr id="0" name=""/>
        <dsp:cNvSpPr/>
      </dsp:nvSpPr>
      <dsp:spPr>
        <a:xfrm>
          <a:off x="2601887" y="381967"/>
          <a:ext cx="3438971" cy="3438971"/>
        </a:xfrm>
        <a:prstGeom prst="blockArc">
          <a:avLst>
            <a:gd name="adj1" fmla="val 8100000"/>
            <a:gd name="adj2" fmla="val 10800000"/>
            <a:gd name="adj3" fmla="val 3433"/>
          </a:avLst>
        </a:prstGeom>
        <a:solidFill>
          <a:schemeClr val="accent4">
            <a:hueOff val="-3189121"/>
            <a:satOff val="19214"/>
            <a:lumOff val="154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57C06B8-C020-4E2B-A94F-BF624EDA15A0}">
      <dsp:nvSpPr>
        <dsp:cNvPr id="0" name=""/>
        <dsp:cNvSpPr/>
      </dsp:nvSpPr>
      <dsp:spPr>
        <a:xfrm>
          <a:off x="2601887" y="381967"/>
          <a:ext cx="3438971" cy="3438971"/>
        </a:xfrm>
        <a:prstGeom prst="blockArc">
          <a:avLst>
            <a:gd name="adj1" fmla="val 5400000"/>
            <a:gd name="adj2" fmla="val 8100000"/>
            <a:gd name="adj3" fmla="val 3433"/>
          </a:avLst>
        </a:prstGeom>
        <a:solidFill>
          <a:schemeClr val="accent4">
            <a:hueOff val="-2551297"/>
            <a:satOff val="15371"/>
            <a:lumOff val="1232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20DAD59-0B49-43E3-A322-6F0D28FDF38D}">
      <dsp:nvSpPr>
        <dsp:cNvPr id="0" name=""/>
        <dsp:cNvSpPr/>
      </dsp:nvSpPr>
      <dsp:spPr>
        <a:xfrm>
          <a:off x="2601887" y="381967"/>
          <a:ext cx="3438971" cy="3438971"/>
        </a:xfrm>
        <a:prstGeom prst="blockArc">
          <a:avLst>
            <a:gd name="adj1" fmla="val 2700000"/>
            <a:gd name="adj2" fmla="val 5400000"/>
            <a:gd name="adj3" fmla="val 3433"/>
          </a:avLst>
        </a:prstGeom>
        <a:solidFill>
          <a:schemeClr val="accent4">
            <a:hueOff val="-1913473"/>
            <a:satOff val="11528"/>
            <a:lumOff val="924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199C068-278A-44F6-AE81-ADD7C739CDD3}">
      <dsp:nvSpPr>
        <dsp:cNvPr id="0" name=""/>
        <dsp:cNvSpPr/>
      </dsp:nvSpPr>
      <dsp:spPr>
        <a:xfrm>
          <a:off x="2601887" y="381967"/>
          <a:ext cx="3438971" cy="3438971"/>
        </a:xfrm>
        <a:prstGeom prst="blockArc">
          <a:avLst>
            <a:gd name="adj1" fmla="val 0"/>
            <a:gd name="adj2" fmla="val 2700000"/>
            <a:gd name="adj3" fmla="val 3433"/>
          </a:avLst>
        </a:prstGeom>
        <a:solidFill>
          <a:schemeClr val="accent4">
            <a:hueOff val="-1275649"/>
            <a:satOff val="7685"/>
            <a:lumOff val="616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0F7E281-67E0-4D4C-A33C-73D4BBFAAB7F}">
      <dsp:nvSpPr>
        <dsp:cNvPr id="0" name=""/>
        <dsp:cNvSpPr/>
      </dsp:nvSpPr>
      <dsp:spPr>
        <a:xfrm>
          <a:off x="2601887" y="381967"/>
          <a:ext cx="3438971" cy="3438971"/>
        </a:xfrm>
        <a:prstGeom prst="blockArc">
          <a:avLst>
            <a:gd name="adj1" fmla="val 18900000"/>
            <a:gd name="adj2" fmla="val 0"/>
            <a:gd name="adj3" fmla="val 3433"/>
          </a:avLst>
        </a:prstGeom>
        <a:solidFill>
          <a:schemeClr val="accent4">
            <a:hueOff val="-637824"/>
            <a:satOff val="3843"/>
            <a:lumOff val="30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9BCBF77-9728-40E6-9C7A-45599C53CD34}">
      <dsp:nvSpPr>
        <dsp:cNvPr id="0" name=""/>
        <dsp:cNvSpPr/>
      </dsp:nvSpPr>
      <dsp:spPr>
        <a:xfrm>
          <a:off x="2601887" y="381967"/>
          <a:ext cx="3438971" cy="3438971"/>
        </a:xfrm>
        <a:prstGeom prst="blockArc">
          <a:avLst>
            <a:gd name="adj1" fmla="val 16200000"/>
            <a:gd name="adj2" fmla="val 18900000"/>
            <a:gd name="adj3" fmla="val 3433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DD0C3CE-44BA-4EBC-9F81-4D6C86973CF7}">
      <dsp:nvSpPr>
        <dsp:cNvPr id="0" name=""/>
        <dsp:cNvSpPr/>
      </dsp:nvSpPr>
      <dsp:spPr>
        <a:xfrm>
          <a:off x="3735835" y="1515915"/>
          <a:ext cx="1171075" cy="117107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Calibri"/>
            </a:rPr>
            <a:t>Stake-holders</a:t>
          </a:r>
          <a:endParaRPr lang="en-US" sz="1800" kern="1200"/>
        </a:p>
      </dsp:txBody>
      <dsp:txXfrm>
        <a:off x="3907335" y="1687415"/>
        <a:ext cx="828075" cy="828075"/>
      </dsp:txXfrm>
    </dsp:sp>
    <dsp:sp modelId="{A8ACA5E3-311D-44CB-98C6-CE80C2CAB5D4}">
      <dsp:nvSpPr>
        <dsp:cNvPr id="0" name=""/>
        <dsp:cNvSpPr/>
      </dsp:nvSpPr>
      <dsp:spPr>
        <a:xfrm>
          <a:off x="3803142" y="-114102"/>
          <a:ext cx="1036462" cy="105116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Airspace Mgmt</a:t>
          </a:r>
        </a:p>
      </dsp:txBody>
      <dsp:txXfrm>
        <a:off x="3954928" y="39837"/>
        <a:ext cx="732890" cy="743282"/>
      </dsp:txXfrm>
    </dsp:sp>
    <dsp:sp modelId="{83990E51-7C3C-480E-976B-101E22CDFBAB}">
      <dsp:nvSpPr>
        <dsp:cNvPr id="0" name=""/>
        <dsp:cNvSpPr/>
      </dsp:nvSpPr>
      <dsp:spPr>
        <a:xfrm>
          <a:off x="4998134" y="380879"/>
          <a:ext cx="1036462" cy="1051160"/>
        </a:xfrm>
        <a:prstGeom prst="ellipse">
          <a:avLst/>
        </a:prstGeom>
        <a:solidFill>
          <a:schemeClr val="accent4">
            <a:hueOff val="-637824"/>
            <a:satOff val="3843"/>
            <a:lumOff val="30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Fleet Mgmt</a:t>
          </a:r>
        </a:p>
      </dsp:txBody>
      <dsp:txXfrm>
        <a:off x="5149920" y="534818"/>
        <a:ext cx="732890" cy="743282"/>
      </dsp:txXfrm>
    </dsp:sp>
    <dsp:sp modelId="{56F90197-9B19-4115-AC86-9D1E37E6EEF5}">
      <dsp:nvSpPr>
        <dsp:cNvPr id="0" name=""/>
        <dsp:cNvSpPr/>
      </dsp:nvSpPr>
      <dsp:spPr>
        <a:xfrm>
          <a:off x="5493117" y="1575872"/>
          <a:ext cx="1036462" cy="1051160"/>
        </a:xfrm>
        <a:prstGeom prst="ellipse">
          <a:avLst/>
        </a:prstGeom>
        <a:solidFill>
          <a:schemeClr val="accent4">
            <a:hueOff val="-1275649"/>
            <a:satOff val="7685"/>
            <a:lumOff val="61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Calibri"/>
            </a:rPr>
            <a:t>Current NAS</a:t>
          </a:r>
          <a:r>
            <a:rPr lang="en-US" sz="1600" kern="1200"/>
            <a:t> Users</a:t>
          </a:r>
        </a:p>
      </dsp:txBody>
      <dsp:txXfrm>
        <a:off x="5644903" y="1729811"/>
        <a:ext cx="732890" cy="743282"/>
      </dsp:txXfrm>
    </dsp:sp>
    <dsp:sp modelId="{5D5536F3-AEEE-429A-8C45-DF1ECB2F7757}">
      <dsp:nvSpPr>
        <dsp:cNvPr id="0" name=""/>
        <dsp:cNvSpPr/>
      </dsp:nvSpPr>
      <dsp:spPr>
        <a:xfrm>
          <a:off x="4998134" y="2770865"/>
          <a:ext cx="1036462" cy="1051160"/>
        </a:xfrm>
        <a:prstGeom prst="ellipse">
          <a:avLst/>
        </a:prstGeom>
        <a:solidFill>
          <a:schemeClr val="accent4">
            <a:hueOff val="-1913473"/>
            <a:satOff val="11528"/>
            <a:lumOff val="92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Local Govts</a:t>
          </a:r>
        </a:p>
      </dsp:txBody>
      <dsp:txXfrm>
        <a:off x="5149920" y="2924804"/>
        <a:ext cx="732890" cy="743282"/>
      </dsp:txXfrm>
    </dsp:sp>
    <dsp:sp modelId="{D35DF144-E47A-4919-BB70-B9D0FB54B173}">
      <dsp:nvSpPr>
        <dsp:cNvPr id="0" name=""/>
        <dsp:cNvSpPr/>
      </dsp:nvSpPr>
      <dsp:spPr>
        <a:xfrm>
          <a:off x="3803142" y="3265847"/>
          <a:ext cx="1036462" cy="1051160"/>
        </a:xfrm>
        <a:prstGeom prst="ellipse">
          <a:avLst/>
        </a:prstGeom>
        <a:solidFill>
          <a:schemeClr val="accent4">
            <a:hueOff val="-2551297"/>
            <a:satOff val="15371"/>
            <a:lumOff val="123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445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50" kern="1200"/>
            <a:t>Infra-structure</a:t>
          </a:r>
        </a:p>
      </dsp:txBody>
      <dsp:txXfrm>
        <a:off x="3954928" y="3419786"/>
        <a:ext cx="732890" cy="743282"/>
      </dsp:txXfrm>
    </dsp:sp>
    <dsp:sp modelId="{A66C88F1-20AC-4B21-81C2-2461370C73A1}">
      <dsp:nvSpPr>
        <dsp:cNvPr id="0" name=""/>
        <dsp:cNvSpPr/>
      </dsp:nvSpPr>
      <dsp:spPr>
        <a:xfrm>
          <a:off x="2608149" y="2770865"/>
          <a:ext cx="1036462" cy="1051160"/>
        </a:xfrm>
        <a:prstGeom prst="ellipse">
          <a:avLst/>
        </a:prstGeom>
        <a:solidFill>
          <a:schemeClr val="accent4">
            <a:hueOff val="-3189121"/>
            <a:satOff val="19214"/>
            <a:lumOff val="154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0452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60" kern="1200"/>
            <a:t>Vertiport </a:t>
          </a:r>
          <a:r>
            <a:rPr lang="en-US" sz="1400" kern="1200"/>
            <a:t>Mgmt</a:t>
          </a:r>
        </a:p>
      </dsp:txBody>
      <dsp:txXfrm>
        <a:off x="2759935" y="2924804"/>
        <a:ext cx="732890" cy="743282"/>
      </dsp:txXfrm>
    </dsp:sp>
    <dsp:sp modelId="{A02D5525-9433-49B1-B69E-A7245DC81598}">
      <dsp:nvSpPr>
        <dsp:cNvPr id="0" name=""/>
        <dsp:cNvSpPr/>
      </dsp:nvSpPr>
      <dsp:spPr>
        <a:xfrm>
          <a:off x="2113167" y="1575872"/>
          <a:ext cx="1036462" cy="1051160"/>
        </a:xfrm>
        <a:prstGeom prst="ellipse">
          <a:avLst/>
        </a:prstGeom>
        <a:solidFill>
          <a:schemeClr val="accent4">
            <a:hueOff val="-3826945"/>
            <a:satOff val="23056"/>
            <a:lumOff val="184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Vehicle</a:t>
          </a:r>
        </a:p>
      </dsp:txBody>
      <dsp:txXfrm>
        <a:off x="2264953" y="1729811"/>
        <a:ext cx="732890" cy="743282"/>
      </dsp:txXfrm>
    </dsp:sp>
    <dsp:sp modelId="{C2C414AB-C22B-4A7E-B06F-6A4FF7F56E7B}">
      <dsp:nvSpPr>
        <dsp:cNvPr id="0" name=""/>
        <dsp:cNvSpPr/>
      </dsp:nvSpPr>
      <dsp:spPr>
        <a:xfrm>
          <a:off x="2608149" y="380879"/>
          <a:ext cx="1036462" cy="1051160"/>
        </a:xfrm>
        <a:prstGeom prst="ellipse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Calibri"/>
            </a:rPr>
            <a:t>Govt Agencies</a:t>
          </a:r>
        </a:p>
      </dsp:txBody>
      <dsp:txXfrm>
        <a:off x="2759935" y="534818"/>
        <a:ext cx="732890" cy="7432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E42263-303B-46D8-9E25-5174B9A6AEDB}">
      <dsp:nvSpPr>
        <dsp:cNvPr id="0" name=""/>
        <dsp:cNvSpPr/>
      </dsp:nvSpPr>
      <dsp:spPr>
        <a:xfrm>
          <a:off x="1404620" y="165099"/>
          <a:ext cx="3276600" cy="1137920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E5A2E5-F161-428A-9A62-7BCB98C104C8}">
      <dsp:nvSpPr>
        <dsp:cNvPr id="0" name=""/>
        <dsp:cNvSpPr/>
      </dsp:nvSpPr>
      <dsp:spPr>
        <a:xfrm>
          <a:off x="2730500" y="2951479"/>
          <a:ext cx="635000" cy="406400"/>
        </a:xfrm>
        <a:prstGeom prst="downArrow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B99788-79EC-4D42-BFFB-72650ECDF41A}">
      <dsp:nvSpPr>
        <dsp:cNvPr id="0" name=""/>
        <dsp:cNvSpPr/>
      </dsp:nvSpPr>
      <dsp:spPr>
        <a:xfrm>
          <a:off x="1524000" y="3301999"/>
          <a:ext cx="3048000" cy="76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Common Reference Framework</a:t>
          </a:r>
        </a:p>
      </dsp:txBody>
      <dsp:txXfrm>
        <a:off x="1524000" y="3301999"/>
        <a:ext cx="3048000" cy="762000"/>
      </dsp:txXfrm>
    </dsp:sp>
    <dsp:sp modelId="{D7953A9C-CC6C-45C1-8133-F51EFA13AA87}">
      <dsp:nvSpPr>
        <dsp:cNvPr id="0" name=""/>
        <dsp:cNvSpPr/>
      </dsp:nvSpPr>
      <dsp:spPr>
        <a:xfrm>
          <a:off x="2595880" y="1390904"/>
          <a:ext cx="1143000" cy="1143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Terms</a:t>
          </a:r>
        </a:p>
      </dsp:txBody>
      <dsp:txXfrm>
        <a:off x="2763268" y="1558292"/>
        <a:ext cx="808224" cy="808224"/>
      </dsp:txXfrm>
    </dsp:sp>
    <dsp:sp modelId="{ED2C75F2-0696-4335-97C3-6BE722F40A94}">
      <dsp:nvSpPr>
        <dsp:cNvPr id="0" name=""/>
        <dsp:cNvSpPr/>
      </dsp:nvSpPr>
      <dsp:spPr>
        <a:xfrm>
          <a:off x="1641822" y="436124"/>
          <a:ext cx="1415354" cy="1337550"/>
        </a:xfrm>
        <a:prstGeom prst="ellipse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Concept of Operations</a:t>
          </a:r>
        </a:p>
      </dsp:txBody>
      <dsp:txXfrm>
        <a:off x="1849096" y="632004"/>
        <a:ext cx="1000806" cy="945790"/>
      </dsp:txXfrm>
    </dsp:sp>
    <dsp:sp modelId="{124ECAEF-AF35-478A-B2D7-B3FF41E7BF82}">
      <dsp:nvSpPr>
        <dsp:cNvPr id="0" name=""/>
        <dsp:cNvSpPr/>
      </dsp:nvSpPr>
      <dsp:spPr>
        <a:xfrm>
          <a:off x="2946400" y="257047"/>
          <a:ext cx="1143000" cy="1143000"/>
        </a:xfrm>
        <a:prstGeom prst="ellipse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Priorities</a:t>
          </a:r>
        </a:p>
      </dsp:txBody>
      <dsp:txXfrm>
        <a:off x="3113788" y="424435"/>
        <a:ext cx="808224" cy="808224"/>
      </dsp:txXfrm>
    </dsp:sp>
    <dsp:sp modelId="{C9C1C5BC-7396-46B6-B884-0980D4C1DEA2}">
      <dsp:nvSpPr>
        <dsp:cNvPr id="0" name=""/>
        <dsp:cNvSpPr/>
      </dsp:nvSpPr>
      <dsp:spPr>
        <a:xfrm>
          <a:off x="804252" y="0"/>
          <a:ext cx="4518218" cy="284480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7D5101-DB78-4171-8B47-D39773E19B2A}">
      <dsp:nvSpPr>
        <dsp:cNvPr id="0" name=""/>
        <dsp:cNvSpPr/>
      </dsp:nvSpPr>
      <dsp:spPr>
        <a:xfrm>
          <a:off x="1845563" y="933988"/>
          <a:ext cx="2254249" cy="2254249"/>
        </a:xfrm>
        <a:prstGeom prst="ellipse">
          <a:avLst/>
        </a:prstGeom>
        <a:solidFill>
          <a:schemeClr val="accent3"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Common Reference Framework</a:t>
          </a:r>
        </a:p>
      </dsp:txBody>
      <dsp:txXfrm>
        <a:off x="2175690" y="1264115"/>
        <a:ext cx="1593995" cy="1593995"/>
      </dsp:txXfrm>
    </dsp:sp>
    <dsp:sp modelId="{6767B327-F2ED-4766-A4DB-B38328B8D4A4}">
      <dsp:nvSpPr>
        <dsp:cNvPr id="0" name=""/>
        <dsp:cNvSpPr/>
      </dsp:nvSpPr>
      <dsp:spPr>
        <a:xfrm>
          <a:off x="2251176" y="-134424"/>
          <a:ext cx="1443024" cy="1455005"/>
        </a:xfrm>
        <a:prstGeom prst="ellipse">
          <a:avLst/>
        </a:prstGeom>
        <a:solidFill>
          <a:schemeClr val="accent6">
            <a:lumMod val="60000"/>
            <a:lumOff val="40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Workshops</a:t>
          </a:r>
        </a:p>
      </dsp:txBody>
      <dsp:txXfrm>
        <a:off x="2462502" y="78657"/>
        <a:ext cx="1020372" cy="1028843"/>
      </dsp:txXfrm>
    </dsp:sp>
    <dsp:sp modelId="{B00183E0-65AE-49E4-A096-471ADA9C0229}">
      <dsp:nvSpPr>
        <dsp:cNvPr id="0" name=""/>
        <dsp:cNvSpPr/>
      </dsp:nvSpPr>
      <dsp:spPr>
        <a:xfrm>
          <a:off x="3726537" y="1363462"/>
          <a:ext cx="1428371" cy="1395301"/>
        </a:xfrm>
        <a:prstGeom prst="ellipse">
          <a:avLst/>
        </a:prstGeom>
        <a:solidFill>
          <a:schemeClr val="accent5"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Calibri"/>
            </a:rPr>
            <a:t>Integrated Testing with </a:t>
          </a:r>
          <a:r>
            <a:rPr lang="en-US" sz="1200" kern="1200"/>
            <a:t>Industry </a:t>
          </a:r>
          <a:r>
            <a:rPr lang="en-US" sz="1200" kern="1200">
              <a:latin typeface="Calibri"/>
            </a:rPr>
            <a:t>Prototypes</a:t>
          </a:r>
          <a:endParaRPr lang="en-US" sz="1200" kern="1200"/>
        </a:p>
      </dsp:txBody>
      <dsp:txXfrm>
        <a:off x="3935717" y="1567799"/>
        <a:ext cx="1010011" cy="986627"/>
      </dsp:txXfrm>
    </dsp:sp>
    <dsp:sp modelId="{368340DC-9C78-4035-BE3A-B7A8216C955D}">
      <dsp:nvSpPr>
        <dsp:cNvPr id="0" name=""/>
        <dsp:cNvSpPr/>
      </dsp:nvSpPr>
      <dsp:spPr>
        <a:xfrm>
          <a:off x="2256930" y="2859873"/>
          <a:ext cx="1431516" cy="1338551"/>
        </a:xfrm>
        <a:prstGeom prst="ellipse">
          <a:avLst/>
        </a:prstGeom>
        <a:solidFill>
          <a:schemeClr val="accent4">
            <a:lumMod val="75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4452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50" kern="1200">
              <a:latin typeface="Calibri"/>
            </a:rPr>
            <a:t>Human-In-The-Loop Sims</a:t>
          </a:r>
        </a:p>
      </dsp:txBody>
      <dsp:txXfrm>
        <a:off x="2466571" y="3055899"/>
        <a:ext cx="1012234" cy="946499"/>
      </dsp:txXfrm>
    </dsp:sp>
    <dsp:sp modelId="{8D3F2880-5CC4-4070-9F15-F031D5525537}">
      <dsp:nvSpPr>
        <dsp:cNvPr id="0" name=""/>
        <dsp:cNvSpPr/>
      </dsp:nvSpPr>
      <dsp:spPr>
        <a:xfrm>
          <a:off x="941090" y="1497551"/>
          <a:ext cx="1127124" cy="112712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Calibri"/>
            </a:rPr>
            <a:t>Integrated Testing with FAA Automation</a:t>
          </a:r>
          <a:endParaRPr lang="en-US" sz="1200" kern="1200"/>
        </a:p>
      </dsp:txBody>
      <dsp:txXfrm>
        <a:off x="1106153" y="1662614"/>
        <a:ext cx="796998" cy="7969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190339B-6983-DF45-B781-9B7D54483A06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2FFDBDF-EE2F-774D-9705-B4A8B4DF08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4805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722CE48-6344-447F-807F-0791761DCECF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F9FF2B9-9815-4E82-99A1-55DA67C6BC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26067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12A7A-19B9-B949-81FF-665879DF3D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25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ct val="20000"/>
              </a:spcBef>
              <a:buFont typeface="Arial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4E410-7213-3140-9F6B-41BEA2C91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842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44A6C-FA68-8F46-8FBB-8B038393FD8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26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22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Picture taken from Microsoft Office Stock Images.</a:t>
            </a:r>
          </a:p>
          <a:p>
            <a:endParaRPr lang="en-US"/>
          </a:p>
          <a:p>
            <a:r>
              <a:rPr lang="en-US"/>
              <a:t>Talking Notes:  </a:t>
            </a:r>
          </a:p>
          <a:p>
            <a:endParaRPr lang="en-US"/>
          </a:p>
          <a:p>
            <a:r>
              <a:rPr lang="en-US"/>
              <a:t>-Just like levels of automation is impossible, and there are really 3-4 different and dependent variables…the NAS is another order of magnitude complex in its behavior and multi-variate dependencies</a:t>
            </a:r>
          </a:p>
          <a:p>
            <a:endParaRPr lang="en-US"/>
          </a:p>
          <a:p>
            <a:r>
              <a:rPr lang="en-US"/>
              <a:t>-Endpoint might be “pilot is removed from the cockpit carrying human passengers”.  Consider the event “pilot is removed from cockpit carrying cargo” as well.  Both come before the existing endpoint.</a:t>
            </a:r>
          </a:p>
          <a:p>
            <a:endParaRPr lang="en-US"/>
          </a:p>
          <a:p>
            <a:r>
              <a:rPr lang="en-US"/>
              <a:t>-NASA has a 5-year head-start on reality.  In 2028, OEMs and Operators expect the eVTOL market to have opened.  We’re looking at 2028 today, and in 5 years we can push pretty far into the future.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4D786F-AD0B-4669-A4D2-F5400FE8A4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867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817" y="720264"/>
            <a:ext cx="8642561" cy="3874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31032D-7C79-F24C-854F-064F7DACE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9610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299" y="123000"/>
            <a:ext cx="7974503" cy="3748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1351" y="685413"/>
            <a:ext cx="4294450" cy="390921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2351" y="685413"/>
            <a:ext cx="4294450" cy="390921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4762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with Pre-Decisiona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298" y="123000"/>
            <a:ext cx="7978639" cy="3748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latin typeface="+mn-lt"/>
              </a:defRPr>
            </a:lvl1pPr>
          </a:lstStyle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6454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298" y="123000"/>
            <a:ext cx="7978639" cy="3748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latin typeface="+mn-lt"/>
              </a:defRPr>
            </a:lvl1pPr>
          </a:lstStyle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9837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7733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Breadcrum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21208"/>
            <a:ext cx="7772400" cy="445770"/>
          </a:xfrm>
        </p:spPr>
        <p:txBody>
          <a:bodyPr vert="horz" lIns="0" tIns="45720" rIns="0" bIns="0" rtlCol="0" anchor="b" anchorCtr="0">
            <a:noAutofit/>
          </a:bodyPr>
          <a:lstStyle>
            <a:lvl1pPr>
              <a:defRPr lang="en-US" sz="2700" b="0" spc="-56" dirty="0">
                <a:latin typeface="+mj-lt"/>
              </a:defRPr>
            </a:lvl1pPr>
          </a:lstStyle>
          <a:p>
            <a:pPr lvl="0" defTabSz="514357">
              <a:lnSpc>
                <a:spcPct val="85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D545910-EC58-4E59-AC9B-9F096DAB35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229" y="349758"/>
            <a:ext cx="2516887" cy="1524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675" b="1" kern="0" cap="all" spc="188" baseline="0" dirty="0">
                <a:solidFill>
                  <a:schemeClr val="accent5">
                    <a:lumMod val="60000"/>
                    <a:lumOff val="40000"/>
                  </a:schemeClr>
                </a:solidFill>
                <a:ea typeface="Nexa Black" charset="0"/>
                <a:cs typeface="Nexa Black" charset="0"/>
              </a:defRPr>
            </a:lvl1pPr>
          </a:lstStyle>
          <a:p>
            <a:pPr marL="171453" lvl="0" indent="-171453"/>
            <a:r>
              <a:rPr lang="en-US"/>
              <a:t>BREADCRUMBS</a:t>
            </a:r>
          </a:p>
        </p:txBody>
      </p:sp>
    </p:spTree>
    <p:extLst>
      <p:ext uri="{BB962C8B-B14F-4D97-AF65-F5344CB8AC3E}">
        <p14:creationId xmlns:p14="http://schemas.microsoft.com/office/powerpoint/2010/main" val="552943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Breadcrum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21208"/>
            <a:ext cx="7772400" cy="445770"/>
          </a:xfrm>
        </p:spPr>
        <p:txBody>
          <a:bodyPr vert="horz" lIns="0" tIns="45720" rIns="0" bIns="0" rtlCol="0" anchor="b" anchorCtr="0">
            <a:noAutofit/>
          </a:bodyPr>
          <a:lstStyle>
            <a:lvl1pPr>
              <a:defRPr lang="en-US" sz="2700" b="0" spc="-56" dirty="0">
                <a:latin typeface="+mj-lt"/>
              </a:defRPr>
            </a:lvl1pPr>
          </a:lstStyle>
          <a:p>
            <a:pPr lvl="0" defTabSz="514357">
              <a:lnSpc>
                <a:spcPct val="85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D545910-EC58-4E59-AC9B-9F096DAB35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229" y="349758"/>
            <a:ext cx="2516887" cy="1524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675" b="1" kern="0" cap="all" spc="188" baseline="0" dirty="0">
                <a:solidFill>
                  <a:schemeClr val="accent5">
                    <a:lumMod val="60000"/>
                    <a:lumOff val="40000"/>
                  </a:schemeClr>
                </a:solidFill>
                <a:ea typeface="Nexa Black" charset="0"/>
                <a:cs typeface="Nexa Black" charset="0"/>
              </a:defRPr>
            </a:lvl1pPr>
          </a:lstStyle>
          <a:p>
            <a:pPr marL="171453" lvl="0" indent="-171453"/>
            <a:r>
              <a:rPr lang="en-US"/>
              <a:t>BREADCRUMBS</a:t>
            </a:r>
          </a:p>
        </p:txBody>
      </p:sp>
    </p:spTree>
    <p:extLst>
      <p:ext uri="{BB962C8B-B14F-4D97-AF65-F5344CB8AC3E}">
        <p14:creationId xmlns:p14="http://schemas.microsoft.com/office/powerpoint/2010/main" val="4032502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299" y="0"/>
            <a:ext cx="8178080" cy="497880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818" y="611976"/>
            <a:ext cx="8642561" cy="4202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0234" y="4984648"/>
            <a:ext cx="733766" cy="159749"/>
          </a:xfrm>
        </p:spPr>
        <p:txBody>
          <a:bodyPr/>
          <a:lstStyle>
            <a:lvl1pPr>
              <a:defRPr sz="900">
                <a:latin typeface="+mn-lt"/>
              </a:defRPr>
            </a:lvl1pPr>
          </a:lstStyle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4865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88968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299" y="0"/>
            <a:ext cx="7974503" cy="4978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1351" y="685413"/>
            <a:ext cx="4294450" cy="390921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2351" y="685413"/>
            <a:ext cx="4294450" cy="390921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56679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with Pre-Decisiona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298" y="0"/>
            <a:ext cx="7978639" cy="4978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latin typeface="+mn-lt"/>
              </a:defRPr>
            </a:lvl1pPr>
          </a:lstStyle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5111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298" y="123000"/>
            <a:ext cx="7974503" cy="3748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1351" y="685413"/>
            <a:ext cx="4294450" cy="390921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2351" y="685413"/>
            <a:ext cx="4294450" cy="390921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EB112A-C8C1-3646-B757-943E0B156F46}"/>
              </a:ext>
            </a:extLst>
          </p:cNvPr>
          <p:cNvSpPr/>
          <p:nvPr userDrawn="1"/>
        </p:nvSpPr>
        <p:spPr>
          <a:xfrm>
            <a:off x="1666875" y="4674650"/>
            <a:ext cx="581025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0" i="0" u="none" strike="noStrike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Not for public release. Do not distribute without further review and approval</a:t>
            </a:r>
            <a:endParaRPr lang="en-US" sz="10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4735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298" y="0"/>
            <a:ext cx="7978639" cy="4978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latin typeface="+mn-lt"/>
              </a:defRPr>
            </a:lvl1pPr>
          </a:lstStyle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0269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2660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Grid imag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5D41719D-F832-26DD-C877-40A075D2C42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4940040" cy="5136695"/>
          </a:xfrm>
          <a:custGeom>
            <a:avLst/>
            <a:gdLst>
              <a:gd name="connsiteX0" fmla="*/ 0 w 11981468"/>
              <a:gd name="connsiteY0" fmla="*/ 0 h 6631757"/>
              <a:gd name="connsiteX1" fmla="*/ 11981468 w 11981468"/>
              <a:gd name="connsiteY1" fmla="*/ 6631757 h 6631757"/>
              <a:gd name="connsiteX2" fmla="*/ 0 w 11981468"/>
              <a:gd name="connsiteY2" fmla="*/ 6631757 h 6631757"/>
              <a:gd name="connsiteX0" fmla="*/ 0 w 11981468"/>
              <a:gd name="connsiteY0" fmla="*/ 0 h 6723197"/>
              <a:gd name="connsiteX1" fmla="*/ 11981468 w 11981468"/>
              <a:gd name="connsiteY1" fmla="*/ 6723197 h 6723197"/>
              <a:gd name="connsiteX2" fmla="*/ 0 w 11981468"/>
              <a:gd name="connsiteY2" fmla="*/ 6723197 h 6723197"/>
              <a:gd name="connsiteX3" fmla="*/ 0 w 11981468"/>
              <a:gd name="connsiteY3" fmla="*/ 0 h 6723197"/>
              <a:gd name="connsiteX0" fmla="*/ 0 w 11981468"/>
              <a:gd name="connsiteY0" fmla="*/ 0 h 6848927"/>
              <a:gd name="connsiteX1" fmla="*/ 11981468 w 11981468"/>
              <a:gd name="connsiteY1" fmla="*/ 6848927 h 6848927"/>
              <a:gd name="connsiteX2" fmla="*/ 0 w 11981468"/>
              <a:gd name="connsiteY2" fmla="*/ 6848927 h 6848927"/>
              <a:gd name="connsiteX3" fmla="*/ 0 w 11981468"/>
              <a:gd name="connsiteY3" fmla="*/ 0 h 684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1468" h="6848927">
                <a:moveTo>
                  <a:pt x="0" y="0"/>
                </a:moveTo>
                <a:lnTo>
                  <a:pt x="11981468" y="6848927"/>
                </a:lnTo>
                <a:lnTo>
                  <a:pt x="0" y="6848927"/>
                </a:ln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l">
              <a:buFontTx/>
              <a:buNone/>
              <a:defRPr/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27D9FA3A-204E-4F46-3A03-A641BB5D2AF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47916" y="0"/>
            <a:ext cx="4988861" cy="5143500"/>
          </a:xfrm>
          <a:custGeom>
            <a:avLst/>
            <a:gdLst>
              <a:gd name="connsiteX0" fmla="*/ 0 w 11392444"/>
              <a:gd name="connsiteY0" fmla="*/ 0 h 6503774"/>
              <a:gd name="connsiteX1" fmla="*/ 11392444 w 11392444"/>
              <a:gd name="connsiteY1" fmla="*/ 0 h 6503774"/>
              <a:gd name="connsiteX2" fmla="*/ 11392444 w 11392444"/>
              <a:gd name="connsiteY2" fmla="*/ 6503774 h 6503774"/>
              <a:gd name="connsiteX0" fmla="*/ 0 w 11947616"/>
              <a:gd name="connsiteY0" fmla="*/ 0 h 6503774"/>
              <a:gd name="connsiteX1" fmla="*/ 11947616 w 11947616"/>
              <a:gd name="connsiteY1" fmla="*/ 0 h 6503774"/>
              <a:gd name="connsiteX2" fmla="*/ 11947616 w 11947616"/>
              <a:gd name="connsiteY2" fmla="*/ 6503774 h 6503774"/>
              <a:gd name="connsiteX3" fmla="*/ 0 w 11947616"/>
              <a:gd name="connsiteY3" fmla="*/ 0 h 6503774"/>
              <a:gd name="connsiteX0" fmla="*/ 0 w 11947616"/>
              <a:gd name="connsiteY0" fmla="*/ 0 h 6808574"/>
              <a:gd name="connsiteX1" fmla="*/ 11947616 w 11947616"/>
              <a:gd name="connsiteY1" fmla="*/ 0 h 6808574"/>
              <a:gd name="connsiteX2" fmla="*/ 11936730 w 11947616"/>
              <a:gd name="connsiteY2" fmla="*/ 6808574 h 6808574"/>
              <a:gd name="connsiteX3" fmla="*/ 0 w 11947616"/>
              <a:gd name="connsiteY3" fmla="*/ 0 h 6808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47616" h="6808574">
                <a:moveTo>
                  <a:pt x="0" y="0"/>
                </a:moveTo>
                <a:lnTo>
                  <a:pt x="11947616" y="0"/>
                </a:lnTo>
                <a:cubicBezTo>
                  <a:pt x="11943987" y="2269525"/>
                  <a:pt x="11940359" y="4539049"/>
                  <a:pt x="11936730" y="6808574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r">
              <a:buFontTx/>
              <a:buNone/>
              <a:defRPr/>
            </a:lvl1pPr>
          </a:lstStyle>
          <a:p>
            <a:r>
              <a:rPr lang="en-US"/>
              <a:t>Drag and Drop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828ED1F-B19D-10E5-EEAB-80D27AB19C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300" y="4869656"/>
            <a:ext cx="780505" cy="273844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www.nasa.gov   |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E98C206-361B-4056-EBBD-68017C11E4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8295" y="4869657"/>
            <a:ext cx="241234" cy="273844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8AA1CF0-2751-9942-BBAA-4C77DDDF2B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49225F4A-F826-0E90-E20F-61F7D5EC5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488" y="937159"/>
            <a:ext cx="3351196" cy="2976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64A714-B6DC-EAB1-883E-A6E32677D2CC}"/>
              </a:ext>
            </a:extLst>
          </p:cNvPr>
          <p:cNvSpPr/>
          <p:nvPr userDrawn="1"/>
        </p:nvSpPr>
        <p:spPr>
          <a:xfrm>
            <a:off x="5504324" y="1253309"/>
            <a:ext cx="710544" cy="34289"/>
          </a:xfrm>
          <a:prstGeom prst="rect">
            <a:avLst/>
          </a:prstGeom>
          <a:gradFill>
            <a:gsLst>
              <a:gs pos="18000">
                <a:srgbClr val="4F7ABD"/>
              </a:gs>
              <a:gs pos="0">
                <a:srgbClr val="5DA7DA"/>
              </a:gs>
              <a:gs pos="70000">
                <a:schemeClr val="accent2"/>
              </a:gs>
              <a:gs pos="46000">
                <a:srgbClr val="071A3A"/>
              </a:gs>
              <a:gs pos="94000">
                <a:schemeClr val="accent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3804482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299" y="123000"/>
            <a:ext cx="8178080" cy="3748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818" y="720265"/>
            <a:ext cx="8642561" cy="3874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30552D2-A0A8-4CEC-B64E-2FB2F7A243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48507" y="4869657"/>
            <a:ext cx="54469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378" rtl="0" eaLnBrk="1" latinLnBrk="0" hangingPunct="1">
              <a:defRPr sz="1200" i="1" kern="1200">
                <a:solidFill>
                  <a:srgbClr val="FF0000"/>
                </a:solidFill>
                <a:latin typeface="Arial" pitchFamily="-109" charset="0"/>
                <a:ea typeface="Arial" pitchFamily="-109" charset="0"/>
                <a:cs typeface="Arial" pitchFamily="-109" charset="0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Not for public release. Do not distribute without further approval. </a:t>
            </a:r>
          </a:p>
        </p:txBody>
      </p:sp>
    </p:spTree>
    <p:extLst>
      <p:ext uri="{BB962C8B-B14F-4D97-AF65-F5344CB8AC3E}">
        <p14:creationId xmlns:p14="http://schemas.microsoft.com/office/powerpoint/2010/main" val="26272243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E77172F8-682E-4AFD-AE75-6F6F46576A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48507" y="4869657"/>
            <a:ext cx="54469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378" rtl="0" eaLnBrk="1" latinLnBrk="0" hangingPunct="1">
              <a:defRPr sz="1200" i="1" kern="1200">
                <a:solidFill>
                  <a:srgbClr val="FF0000"/>
                </a:solidFill>
                <a:latin typeface="Arial" pitchFamily="-109" charset="0"/>
                <a:ea typeface="Arial" pitchFamily="-109" charset="0"/>
                <a:cs typeface="Arial" pitchFamily="-109" charset="0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Not for public release. Do not distribute without further approval. </a:t>
            </a:r>
          </a:p>
        </p:txBody>
      </p:sp>
    </p:spTree>
    <p:extLst>
      <p:ext uri="{BB962C8B-B14F-4D97-AF65-F5344CB8AC3E}">
        <p14:creationId xmlns:p14="http://schemas.microsoft.com/office/powerpoint/2010/main" val="33176730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299" y="123000"/>
            <a:ext cx="7974503" cy="3748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1351" y="685413"/>
            <a:ext cx="4294450" cy="390921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2351" y="685413"/>
            <a:ext cx="4294450" cy="390921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F405BE21-5862-45CF-BF37-B8D34E91E0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48507" y="4869657"/>
            <a:ext cx="54469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378" rtl="0" eaLnBrk="1" latinLnBrk="0" hangingPunct="1">
              <a:defRPr sz="1200" i="1" kern="1200">
                <a:solidFill>
                  <a:srgbClr val="FF0000"/>
                </a:solidFill>
                <a:latin typeface="Arial" pitchFamily="-109" charset="0"/>
                <a:ea typeface="Arial" pitchFamily="-109" charset="0"/>
                <a:cs typeface="Arial" pitchFamily="-109" charset="0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Not for public release. Do not distribute without further approval. </a:t>
            </a:r>
          </a:p>
        </p:txBody>
      </p:sp>
    </p:spTree>
    <p:extLst>
      <p:ext uri="{BB962C8B-B14F-4D97-AF65-F5344CB8AC3E}">
        <p14:creationId xmlns:p14="http://schemas.microsoft.com/office/powerpoint/2010/main" val="30808467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with Pre-Decisiona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298" y="123000"/>
            <a:ext cx="7978639" cy="3748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latin typeface="+mn-lt"/>
              </a:defRPr>
            </a:lvl1pPr>
          </a:lstStyle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2D106DED-F031-446D-8258-6EE1C6EF90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48507" y="4869657"/>
            <a:ext cx="54469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378" rtl="0" eaLnBrk="1" latinLnBrk="0" hangingPunct="1">
              <a:defRPr sz="1200" i="1" kern="1200">
                <a:solidFill>
                  <a:srgbClr val="FF0000"/>
                </a:solidFill>
                <a:latin typeface="Arial" pitchFamily="-109" charset="0"/>
                <a:ea typeface="Arial" pitchFamily="-109" charset="0"/>
                <a:cs typeface="Arial" pitchFamily="-109" charset="0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Not for public release. Do not distribute without further approval. </a:t>
            </a:r>
          </a:p>
        </p:txBody>
      </p:sp>
    </p:spTree>
    <p:extLst>
      <p:ext uri="{BB962C8B-B14F-4D97-AF65-F5344CB8AC3E}">
        <p14:creationId xmlns:p14="http://schemas.microsoft.com/office/powerpoint/2010/main" val="16935755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298" y="123000"/>
            <a:ext cx="7978639" cy="3748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latin typeface="+mn-lt"/>
              </a:defRPr>
            </a:lvl1pPr>
          </a:lstStyle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7C87ED-82C7-4F38-B2BC-3EFE533C50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48507" y="4869657"/>
            <a:ext cx="54469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378" rtl="0" eaLnBrk="1" latinLnBrk="0" hangingPunct="1">
              <a:defRPr sz="1200" i="1" kern="1200">
                <a:solidFill>
                  <a:srgbClr val="FF0000"/>
                </a:solidFill>
                <a:latin typeface="Arial" pitchFamily="-109" charset="0"/>
                <a:ea typeface="Arial" pitchFamily="-109" charset="0"/>
                <a:cs typeface="Arial" pitchFamily="-109" charset="0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Not for public release. Do not distribute without further approval. </a:t>
            </a:r>
          </a:p>
        </p:txBody>
      </p:sp>
    </p:spTree>
    <p:extLst>
      <p:ext uri="{BB962C8B-B14F-4D97-AF65-F5344CB8AC3E}">
        <p14:creationId xmlns:p14="http://schemas.microsoft.com/office/powerpoint/2010/main" val="16152523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5D12F9F9-C1EC-475A-9784-A08AF71013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48507" y="4869657"/>
            <a:ext cx="54469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378" rtl="0" eaLnBrk="1" latinLnBrk="0" hangingPunct="1">
              <a:defRPr sz="1200" i="1" kern="1200">
                <a:solidFill>
                  <a:srgbClr val="FF0000"/>
                </a:solidFill>
                <a:latin typeface="Arial" pitchFamily="-109" charset="0"/>
                <a:ea typeface="Arial" pitchFamily="-109" charset="0"/>
                <a:cs typeface="Arial" pitchFamily="-109" charset="0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Not for public release. Do not distribute without further approval. </a:t>
            </a:r>
          </a:p>
        </p:txBody>
      </p:sp>
    </p:spTree>
    <p:extLst>
      <p:ext uri="{BB962C8B-B14F-4D97-AF65-F5344CB8AC3E}">
        <p14:creationId xmlns:p14="http://schemas.microsoft.com/office/powerpoint/2010/main" val="31393044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01E83-61BA-4D72-A944-AA45CC8A314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E1C6A8C-81D8-418B-BADE-4F58D99BB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48507" y="4869657"/>
            <a:ext cx="54469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378" rtl="0" eaLnBrk="1" latinLnBrk="0" hangingPunct="1">
              <a:defRPr sz="1200" i="1" kern="1200">
                <a:solidFill>
                  <a:srgbClr val="FF0000"/>
                </a:solidFill>
                <a:latin typeface="Arial" pitchFamily="-109" charset="0"/>
                <a:ea typeface="Arial" pitchFamily="-109" charset="0"/>
                <a:cs typeface="Arial" pitchFamily="-109" charset="0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Not for public release. Do not distribute without further approval. </a:t>
            </a:r>
          </a:p>
        </p:txBody>
      </p:sp>
    </p:spTree>
    <p:extLst>
      <p:ext uri="{BB962C8B-B14F-4D97-AF65-F5344CB8AC3E}">
        <p14:creationId xmlns:p14="http://schemas.microsoft.com/office/powerpoint/2010/main" val="599381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with Pre-Decisiona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297" y="123000"/>
            <a:ext cx="7978639" cy="3748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latin typeface="+mn-lt"/>
              </a:defRPr>
            </a:lvl1pPr>
          </a:lstStyle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22718B-305E-7441-B15E-0D1DB4DBDD2C}"/>
              </a:ext>
            </a:extLst>
          </p:cNvPr>
          <p:cNvSpPr/>
          <p:nvPr userDrawn="1"/>
        </p:nvSpPr>
        <p:spPr>
          <a:xfrm>
            <a:off x="1666875" y="4674650"/>
            <a:ext cx="581025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0" i="0" u="none" strike="noStrike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Not for public release. Do not distribute without further review and approval</a:t>
            </a:r>
            <a:endParaRPr lang="en-US" sz="10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0623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17506"/>
            <a:ext cx="7886700" cy="383297"/>
          </a:xfrm>
        </p:spPr>
        <p:txBody>
          <a:bodyPr/>
          <a:lstStyle>
            <a:lvl1pPr algn="ctr">
              <a:defRPr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064" y="452005"/>
            <a:ext cx="4286532" cy="2182091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28293" y="2818534"/>
            <a:ext cx="4328096" cy="2145725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1"/>
          </p:nvPr>
        </p:nvSpPr>
        <p:spPr>
          <a:xfrm>
            <a:off x="4605771" y="449407"/>
            <a:ext cx="4449907" cy="2192483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4605771" y="2815934"/>
            <a:ext cx="4460296" cy="2171703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7706F32-09C7-49B5-85D1-C2B197C171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48507" y="4869657"/>
            <a:ext cx="54469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378" rtl="0" eaLnBrk="1" latinLnBrk="0" hangingPunct="1">
              <a:defRPr sz="1200" i="1" kern="1200">
                <a:solidFill>
                  <a:srgbClr val="FF0000"/>
                </a:solidFill>
                <a:latin typeface="Arial" pitchFamily="-109" charset="0"/>
                <a:ea typeface="Arial" pitchFamily="-109" charset="0"/>
                <a:cs typeface="Arial" pitchFamily="-109" charset="0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Not for public release. Do not distribute without further approval. </a:t>
            </a:r>
          </a:p>
        </p:txBody>
      </p:sp>
    </p:spTree>
    <p:extLst>
      <p:ext uri="{BB962C8B-B14F-4D97-AF65-F5344CB8AC3E}">
        <p14:creationId xmlns:p14="http://schemas.microsoft.com/office/powerpoint/2010/main" val="30202082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298" y="123000"/>
            <a:ext cx="8178080" cy="3748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817" y="720264"/>
            <a:ext cx="8642561" cy="3874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EB72AF80-AB67-47C9-A3F8-155B102BBA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92317" y="4883579"/>
            <a:ext cx="54469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i="1" kern="1200">
                <a:solidFill>
                  <a:srgbClr val="FF0000"/>
                </a:solidFill>
                <a:latin typeface="Arial" pitchFamily="-109" charset="0"/>
                <a:ea typeface="Arial" pitchFamily="-109" charset="0"/>
                <a:cs typeface="Arial" pitchFamily="-109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Not for public release. Do not distribute without further review and approval. </a:t>
            </a:r>
          </a:p>
        </p:txBody>
      </p:sp>
    </p:spTree>
    <p:extLst>
      <p:ext uri="{BB962C8B-B14F-4D97-AF65-F5344CB8AC3E}">
        <p14:creationId xmlns:p14="http://schemas.microsoft.com/office/powerpoint/2010/main" val="25478719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E49BEAD7-0377-4447-9A76-4B5FF0F161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92317" y="4883579"/>
            <a:ext cx="54469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i="1" kern="1200">
                <a:solidFill>
                  <a:srgbClr val="FF0000"/>
                </a:solidFill>
                <a:latin typeface="Arial" pitchFamily="-109" charset="0"/>
                <a:ea typeface="Arial" pitchFamily="-109" charset="0"/>
                <a:cs typeface="Arial" pitchFamily="-109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Not for public release. Do not distribute without further review and approval. </a:t>
            </a:r>
          </a:p>
        </p:txBody>
      </p:sp>
    </p:spTree>
    <p:extLst>
      <p:ext uri="{BB962C8B-B14F-4D97-AF65-F5344CB8AC3E}">
        <p14:creationId xmlns:p14="http://schemas.microsoft.com/office/powerpoint/2010/main" val="33756042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298" y="123000"/>
            <a:ext cx="7974503" cy="3748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1351" y="685413"/>
            <a:ext cx="4294450" cy="390921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2351" y="685413"/>
            <a:ext cx="4294450" cy="390921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959B24F2-4415-468E-8839-3871B574F2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92317" y="4883579"/>
            <a:ext cx="54469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i="1" kern="1200">
                <a:solidFill>
                  <a:srgbClr val="FF0000"/>
                </a:solidFill>
                <a:latin typeface="Arial" pitchFamily="-109" charset="0"/>
                <a:ea typeface="Arial" pitchFamily="-109" charset="0"/>
                <a:cs typeface="Arial" pitchFamily="-109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Not for public release. Do not distribute without further review and approval. </a:t>
            </a:r>
          </a:p>
        </p:txBody>
      </p:sp>
    </p:spTree>
    <p:extLst>
      <p:ext uri="{BB962C8B-B14F-4D97-AF65-F5344CB8AC3E}">
        <p14:creationId xmlns:p14="http://schemas.microsoft.com/office/powerpoint/2010/main" val="28467391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with Pre-Decisiona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297" y="123000"/>
            <a:ext cx="7978639" cy="3748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latin typeface="+mn-lt"/>
              </a:defRPr>
            </a:lvl1pPr>
          </a:lstStyle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30FC4A9F-976F-4D29-960C-C71737D728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48507" y="4869656"/>
            <a:ext cx="54469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i="1" kern="1200">
                <a:solidFill>
                  <a:srgbClr val="FF0000"/>
                </a:solidFill>
                <a:latin typeface="Arial" pitchFamily="-109" charset="0"/>
                <a:ea typeface="Arial" pitchFamily="-109" charset="0"/>
                <a:cs typeface="Arial" pitchFamily="-109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Not for public release. Do not distribute without further review and approval. </a:t>
            </a:r>
          </a:p>
        </p:txBody>
      </p:sp>
    </p:spTree>
    <p:extLst>
      <p:ext uri="{BB962C8B-B14F-4D97-AF65-F5344CB8AC3E}">
        <p14:creationId xmlns:p14="http://schemas.microsoft.com/office/powerpoint/2010/main" val="13926590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297" y="123000"/>
            <a:ext cx="7978639" cy="3748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latin typeface="+mn-lt"/>
              </a:defRPr>
            </a:lvl1pPr>
          </a:lstStyle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8B9D09-AA8B-4E82-B64E-5E6A7EA0A1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92317" y="4883579"/>
            <a:ext cx="54469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i="1" kern="1200">
                <a:solidFill>
                  <a:srgbClr val="FF0000"/>
                </a:solidFill>
                <a:latin typeface="Arial" pitchFamily="-109" charset="0"/>
                <a:ea typeface="Arial" pitchFamily="-109" charset="0"/>
                <a:cs typeface="Arial" pitchFamily="-109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Not for public release. Do not distribute without further review and approval. </a:t>
            </a:r>
          </a:p>
        </p:txBody>
      </p:sp>
    </p:spTree>
    <p:extLst>
      <p:ext uri="{BB962C8B-B14F-4D97-AF65-F5344CB8AC3E}">
        <p14:creationId xmlns:p14="http://schemas.microsoft.com/office/powerpoint/2010/main" val="9345294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F4FB763C-16DA-4D11-B9A7-7E2ADA64CA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92317" y="4883579"/>
            <a:ext cx="54469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i="1" kern="1200">
                <a:solidFill>
                  <a:srgbClr val="FF0000"/>
                </a:solidFill>
                <a:latin typeface="Arial" pitchFamily="-109" charset="0"/>
                <a:ea typeface="Arial" pitchFamily="-109" charset="0"/>
                <a:cs typeface="Arial" pitchFamily="-109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Not for public release. Do not distribute without further review and approval. </a:t>
            </a:r>
          </a:p>
        </p:txBody>
      </p:sp>
    </p:spTree>
    <p:extLst>
      <p:ext uri="{BB962C8B-B14F-4D97-AF65-F5344CB8AC3E}">
        <p14:creationId xmlns:p14="http://schemas.microsoft.com/office/powerpoint/2010/main" val="12586031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00100"/>
            <a:ext cx="8458200" cy="4057650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5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700" indent="-216694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41822" indent="-216694">
              <a:buFont typeface="Arial" panose="020B0604020202020204" pitchFamily="34" charset="0"/>
              <a:buChar char="»"/>
              <a:tabLst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9400" y="4914900"/>
            <a:ext cx="2133600" cy="171450"/>
          </a:xfrm>
          <a:prstGeom prst="rect">
            <a:avLst/>
          </a:prstGeom>
        </p:spPr>
        <p:txBody>
          <a:bodyPr/>
          <a:lstStyle>
            <a:lvl1pPr>
              <a:defRPr sz="7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fld id="{9F0E9893-8FB3-409C-B448-4EC2BA053222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4801" y="141685"/>
            <a:ext cx="7886700" cy="47320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>
            <a:lvl1pPr algn="l">
              <a:defRPr sz="21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41050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xfrm>
            <a:off x="8602703" y="4752243"/>
            <a:ext cx="219786" cy="1636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63212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Not for public release. Do not distribute without further review and approval.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942BE-C802-4616-B130-1C82217F2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869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297" y="123000"/>
            <a:ext cx="7978639" cy="3748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latin typeface="+mn-lt"/>
              </a:defRPr>
            </a:lvl1pPr>
          </a:lstStyle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907673-B014-A64A-8AB5-76BBAE89CCA3}"/>
              </a:ext>
            </a:extLst>
          </p:cNvPr>
          <p:cNvSpPr/>
          <p:nvPr userDrawn="1"/>
        </p:nvSpPr>
        <p:spPr>
          <a:xfrm>
            <a:off x="1666875" y="4674650"/>
            <a:ext cx="581025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0" i="0" u="none" strike="noStrike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Not for public release. Do not distribute without further review and approval</a:t>
            </a:r>
            <a:endParaRPr lang="en-US" sz="10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043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52" y="628650"/>
            <a:ext cx="8449100" cy="42291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14902"/>
            <a:ext cx="2133600" cy="217948"/>
          </a:xfrm>
        </p:spPr>
        <p:txBody>
          <a:bodyPr/>
          <a:lstStyle/>
          <a:p>
            <a:fld id="{3409B06A-B72D-3648-A917-BD90634DEA9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9/18/2023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838798" y="-4763"/>
            <a:ext cx="7848002" cy="545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14902"/>
            <a:ext cx="2895600" cy="183357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1256" y="4914902"/>
            <a:ext cx="2133600" cy="1833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175D9-12CB-4917-A9E6-2AED545842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177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819" y="720264"/>
            <a:ext cx="8642561" cy="3874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4836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745E53-4F09-1F45-98F5-307C0CD92751}"/>
              </a:ext>
            </a:extLst>
          </p:cNvPr>
          <p:cNvSpPr/>
          <p:nvPr userDrawn="1"/>
        </p:nvSpPr>
        <p:spPr>
          <a:xfrm>
            <a:off x="1666875" y="4674650"/>
            <a:ext cx="581025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0" i="0" u="none" strike="noStrike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Not for public release. Do not distribute without further review and approval</a:t>
            </a:r>
            <a:endParaRPr lang="en-US" sz="10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37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Rectangle 4"/>
          <p:cNvSpPr/>
          <p:nvPr userDrawn="1"/>
        </p:nvSpPr>
        <p:spPr>
          <a:xfrm>
            <a:off x="0" y="4871260"/>
            <a:ext cx="9144000" cy="272240"/>
          </a:xfrm>
          <a:prstGeom prst="rect">
            <a:avLst/>
          </a:prstGeom>
          <a:solidFill>
            <a:srgbClr val="214A7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7B06A4-0F41-0348-BD2F-B5E905318A51}"/>
              </a:ext>
            </a:extLst>
          </p:cNvPr>
          <p:cNvSpPr/>
          <p:nvPr userDrawn="1"/>
        </p:nvSpPr>
        <p:spPr>
          <a:xfrm>
            <a:off x="1666875" y="4674650"/>
            <a:ext cx="581025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0" i="0" u="none" strike="noStrike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Not for public release. Do not distribute without further review and approval</a:t>
            </a:r>
            <a:endParaRPr lang="en-US" sz="10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559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82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299" y="123000"/>
            <a:ext cx="8178080" cy="3748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818" y="720264"/>
            <a:ext cx="8642561" cy="3874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5785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5258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2950" y="123000"/>
            <a:ext cx="8167428" cy="374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817" y="592476"/>
            <a:ext cx="8642561" cy="4002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0234" y="4814728"/>
            <a:ext cx="73376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34" charset="-128"/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5597" y="4797889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endParaRPr lang="en-US" sz="1350">
              <a:solidFill>
                <a:prstClr val="black"/>
              </a:solidFill>
              <a:latin typeface="Calibri"/>
              <a:ea typeface="ＭＳ Ｐゴシック" pitchFamily="34" charset="-128"/>
            </a:endParaRP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722950" y="484532"/>
            <a:ext cx="8313632" cy="0"/>
          </a:xfrm>
          <a:prstGeom prst="line">
            <a:avLst/>
          </a:prstGeom>
          <a:solidFill>
            <a:schemeClr val="accent1"/>
          </a:solidFill>
          <a:ln w="38100" cap="flat" cmpd="sng" algn="ctr">
            <a:gradFill flip="none" rotWithShape="1">
              <a:gsLst>
                <a:gs pos="26000">
                  <a:srgbClr val="0F68B5"/>
                </a:gs>
                <a:gs pos="0">
                  <a:srgbClr val="0F68B5"/>
                </a:gs>
                <a:gs pos="53000">
                  <a:schemeClr val="accent1">
                    <a:lumMod val="45000"/>
                    <a:lumOff val="5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9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13" descr="NASA insigniaCMYK"/>
          <p:cNvPicPr preferRelativeResize="0"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0088" y="33416"/>
            <a:ext cx="583406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2892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</p:sldLayoutIdLst>
  <p:hf hdr="0" dt="0"/>
  <p:txStyles>
    <p:titleStyle>
      <a:lvl1pPr algn="ctr" defTabSz="342900" rtl="0" eaLnBrk="1" latinLnBrk="0" hangingPunct="1">
        <a:lnSpc>
          <a:spcPct val="80000"/>
        </a:lnSpc>
        <a:spcBef>
          <a:spcPct val="0"/>
        </a:spcBef>
        <a:buNone/>
        <a:defRPr sz="2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2950" y="123000"/>
            <a:ext cx="8167428" cy="374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818" y="592476"/>
            <a:ext cx="8642561" cy="4002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0234" y="4814730"/>
            <a:ext cx="73376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/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34" charset="-128"/>
              </a:rPr>
              <a:pPr defTabSz="342892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5598" y="4797889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892"/>
            <a:endParaRPr lang="en-US" sz="1350">
              <a:solidFill>
                <a:prstClr val="black"/>
              </a:solidFill>
              <a:latin typeface="Calibri"/>
              <a:ea typeface="ＭＳ Ｐゴシック" pitchFamily="34" charset="-128"/>
            </a:endParaRP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722950" y="484532"/>
            <a:ext cx="8313632" cy="0"/>
          </a:xfrm>
          <a:prstGeom prst="line">
            <a:avLst/>
          </a:prstGeom>
          <a:solidFill>
            <a:schemeClr val="accent1"/>
          </a:solidFill>
          <a:ln w="38100" cap="flat" cmpd="sng" algn="ctr">
            <a:gradFill flip="none" rotWithShape="1">
              <a:gsLst>
                <a:gs pos="26000">
                  <a:srgbClr val="0F68B5"/>
                </a:gs>
                <a:gs pos="0">
                  <a:srgbClr val="0F68B5"/>
                </a:gs>
                <a:gs pos="53000">
                  <a:schemeClr val="accent1">
                    <a:lumMod val="45000"/>
                    <a:lumOff val="5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9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13" descr="NASA insigniaCMYK"/>
          <p:cNvPicPr preferRelativeResize="0"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0089" y="33416"/>
            <a:ext cx="583406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1775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62" r:id="rId7"/>
    <p:sldLayoutId id="2147483763" r:id="rId8"/>
  </p:sldLayoutIdLst>
  <p:hf hdr="0" ftr="0" dt="0"/>
  <p:txStyles>
    <p:titleStyle>
      <a:lvl1pPr algn="ctr" defTabSz="342892" rtl="0" eaLnBrk="1" latinLnBrk="0" hangingPunct="1">
        <a:lnSpc>
          <a:spcPct val="8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342892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342892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342892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2950" y="0"/>
            <a:ext cx="8167428" cy="497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818" y="592476"/>
            <a:ext cx="8642561" cy="42054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0234" y="4941405"/>
            <a:ext cx="733766" cy="1983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/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34" charset="-128"/>
              </a:rPr>
              <a:pPr defTabSz="342892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5598" y="4797889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892"/>
            <a:endParaRPr lang="en-US" sz="1350">
              <a:solidFill>
                <a:prstClr val="black"/>
              </a:solidFill>
              <a:latin typeface="Calibri"/>
              <a:ea typeface="ＭＳ Ｐゴシック" pitchFamily="34" charset="-128"/>
            </a:endParaRP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722950" y="484532"/>
            <a:ext cx="8313632" cy="0"/>
          </a:xfrm>
          <a:prstGeom prst="line">
            <a:avLst/>
          </a:prstGeom>
          <a:solidFill>
            <a:schemeClr val="accent1"/>
          </a:solidFill>
          <a:ln w="38100" cap="flat" cmpd="sng" algn="ctr">
            <a:gradFill flip="none" rotWithShape="1">
              <a:gsLst>
                <a:gs pos="26000">
                  <a:srgbClr val="0F68B5"/>
                </a:gs>
                <a:gs pos="0">
                  <a:srgbClr val="0F68B5"/>
                </a:gs>
                <a:gs pos="53000">
                  <a:schemeClr val="accent1">
                    <a:lumMod val="45000"/>
                    <a:lumOff val="5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9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13" descr="NASA insigniaCMYK"/>
          <p:cNvPicPr preferRelativeResize="0">
            <a:picLocks noChangeAspect="1" noChangeArrowheads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89" y="33416"/>
            <a:ext cx="583406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990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53" r:id="rId7"/>
  </p:sldLayoutIdLst>
  <p:hf hdr="0" dt="0"/>
  <p:txStyles>
    <p:titleStyle>
      <a:lvl1pPr algn="ctr" defTabSz="342892" rtl="0" eaLnBrk="1" latinLnBrk="0" hangingPunct="1">
        <a:lnSpc>
          <a:spcPct val="80000"/>
        </a:lnSpc>
        <a:spcBef>
          <a:spcPct val="0"/>
        </a:spcBef>
        <a:buNone/>
        <a:defRPr sz="21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34289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342892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342892" rtl="0" eaLnBrk="1" latinLnBrk="0" hangingPunct="1">
        <a:spcBef>
          <a:spcPct val="20000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342892" rtl="0" eaLnBrk="1" latinLnBrk="0" hangingPunct="1">
        <a:spcBef>
          <a:spcPct val="20000"/>
        </a:spcBef>
        <a:buFont typeface="Arial"/>
        <a:buChar char="»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2950" y="123000"/>
            <a:ext cx="8167428" cy="374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818" y="592477"/>
            <a:ext cx="8642561" cy="4002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0234" y="4814729"/>
            <a:ext cx="73376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892"/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34" charset="-128"/>
              </a:rPr>
              <a:pPr defTabSz="342892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5598" y="4797889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892"/>
            <a:endParaRPr lang="en-US" sz="1350">
              <a:solidFill>
                <a:prstClr val="black"/>
              </a:solidFill>
              <a:latin typeface="Calibri"/>
              <a:ea typeface="ＭＳ Ｐゴシック" pitchFamily="34" charset="-128"/>
            </a:endParaRP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722950" y="484532"/>
            <a:ext cx="8313632" cy="0"/>
          </a:xfrm>
          <a:prstGeom prst="line">
            <a:avLst/>
          </a:prstGeom>
          <a:solidFill>
            <a:schemeClr val="accent1"/>
          </a:solidFill>
          <a:ln w="38100" cap="flat" cmpd="sng" algn="ctr">
            <a:gradFill flip="none" rotWithShape="1">
              <a:gsLst>
                <a:gs pos="26000">
                  <a:srgbClr val="0F68B5"/>
                </a:gs>
                <a:gs pos="0">
                  <a:srgbClr val="0F68B5"/>
                </a:gs>
                <a:gs pos="53000">
                  <a:schemeClr val="accent1">
                    <a:lumMod val="45000"/>
                    <a:lumOff val="5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9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13" descr="NASA insigniaCMYK"/>
          <p:cNvPicPr preferRelativeResize="0"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0089" y="33416"/>
            <a:ext cx="583406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CFA426E-F25A-4BB9-8E62-E7546B097C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48507" y="4869657"/>
            <a:ext cx="54469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378" rtl="0" eaLnBrk="1" latinLnBrk="0" hangingPunct="1">
              <a:defRPr sz="1200" i="1" kern="1200">
                <a:solidFill>
                  <a:srgbClr val="FF0000"/>
                </a:solidFill>
                <a:latin typeface="Arial" pitchFamily="-109" charset="0"/>
                <a:ea typeface="Arial" pitchFamily="-109" charset="0"/>
                <a:cs typeface="Arial" pitchFamily="-109" charset="0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Not for public release. Do not distribute without further approval. </a:t>
            </a:r>
          </a:p>
        </p:txBody>
      </p:sp>
    </p:spTree>
    <p:extLst>
      <p:ext uri="{BB962C8B-B14F-4D97-AF65-F5344CB8AC3E}">
        <p14:creationId xmlns:p14="http://schemas.microsoft.com/office/powerpoint/2010/main" val="3737941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 dt="0"/>
  <p:txStyles>
    <p:titleStyle>
      <a:lvl1pPr algn="ctr" defTabSz="342892" rtl="0" eaLnBrk="1" latinLnBrk="0" hangingPunct="1">
        <a:lnSpc>
          <a:spcPct val="8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342892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342892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342892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2950" y="123000"/>
            <a:ext cx="8167428" cy="374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817" y="592476"/>
            <a:ext cx="8642561" cy="4002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0234" y="4814728"/>
            <a:ext cx="73376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34" charset="-128"/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5597" y="4797889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endParaRPr lang="en-US" sz="1350">
              <a:solidFill>
                <a:prstClr val="black"/>
              </a:solidFill>
              <a:latin typeface="Calibri"/>
              <a:ea typeface="ＭＳ Ｐゴシック" pitchFamily="34" charset="-128"/>
            </a:endParaRP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722950" y="484532"/>
            <a:ext cx="8313632" cy="0"/>
          </a:xfrm>
          <a:prstGeom prst="line">
            <a:avLst/>
          </a:prstGeom>
          <a:solidFill>
            <a:schemeClr val="accent1"/>
          </a:solidFill>
          <a:ln w="38100" cap="flat" cmpd="sng" algn="ctr">
            <a:gradFill flip="none" rotWithShape="1">
              <a:gsLst>
                <a:gs pos="26000">
                  <a:srgbClr val="0F68B5"/>
                </a:gs>
                <a:gs pos="0">
                  <a:srgbClr val="0F68B5"/>
                </a:gs>
                <a:gs pos="53000">
                  <a:schemeClr val="accent1">
                    <a:lumMod val="45000"/>
                    <a:lumOff val="5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9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13" descr="NASA insigniaCMYK"/>
          <p:cNvPicPr preferRelativeResize="0"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0088" y="33416"/>
            <a:ext cx="583406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958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720" r:id="rId7"/>
    <p:sldLayoutId id="2147483721" r:id="rId8"/>
    <p:sldLayoutId id="2147483722" r:id="rId9"/>
    <p:sldLayoutId id="2147483724" r:id="rId10"/>
    <p:sldLayoutId id="2147483725" r:id="rId11"/>
  </p:sldLayoutIdLst>
  <p:hf hdr="0" ftr="0" dt="0"/>
  <p:txStyles>
    <p:titleStyle>
      <a:lvl1pPr algn="ctr" defTabSz="342900" rtl="0" eaLnBrk="1" latinLnBrk="0" hangingPunct="1">
        <a:lnSpc>
          <a:spcPct val="8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jpe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2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a.gov/aeroresearch/strategy" TargetMode="External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1C1FBA-F06B-534A-BCE7-62C852D04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3" y="0"/>
            <a:ext cx="9151883" cy="39807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893BE6-D834-C843-8D4E-E39B6A339B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8331" y="107854"/>
            <a:ext cx="501110" cy="4143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F5D90B-81D6-2341-A3DD-2D49F8166BB8}"/>
              </a:ext>
            </a:extLst>
          </p:cNvPr>
          <p:cNvSpPr txBox="1"/>
          <p:nvPr/>
        </p:nvSpPr>
        <p:spPr>
          <a:xfrm>
            <a:off x="149773" y="3987937"/>
            <a:ext cx="8584324" cy="669414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sz="2250" dirty="0"/>
              <a:t>Approaches for engaging stakeholders for UAM Airspace Research</a:t>
            </a:r>
            <a:endParaRPr lang="en-US" dirty="0"/>
          </a:p>
          <a:p>
            <a:pPr algn="ctr"/>
            <a:r>
              <a:rPr lang="en-US" sz="1650" i="1" dirty="0">
                <a:latin typeface="Calibri"/>
                <a:cs typeface="Calibri"/>
              </a:rPr>
              <a:t>FAA V&amp;V Summit 2023 -- September 27th, 2023</a:t>
            </a:r>
            <a:endParaRPr lang="en-US" sz="1650" i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1286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B5744F-2952-4608-4EF8-68A386DFB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17" y="720264"/>
            <a:ext cx="5846095" cy="42436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>
                <a:cs typeface="Calibri"/>
              </a:rPr>
              <a:t>Why is there a need for this? </a:t>
            </a:r>
          </a:p>
          <a:p>
            <a:pPr marL="556895" lvl="1" indent="-213995"/>
            <a:r>
              <a:rPr lang="en-US" sz="1500">
                <a:cs typeface="Calibri"/>
              </a:rPr>
              <a:t>Scaling to the limit without fundamentally changing the NAS</a:t>
            </a:r>
          </a:p>
          <a:p>
            <a:pPr marL="556895" lvl="1" indent="-213995"/>
            <a:r>
              <a:rPr lang="en-US" sz="1500">
                <a:cs typeface="Calibri"/>
              </a:rPr>
              <a:t>Fundamental shift for FAA and industry</a:t>
            </a:r>
          </a:p>
          <a:p>
            <a:pPr marL="342900" lvl="1" indent="0">
              <a:buNone/>
            </a:pPr>
            <a:endParaRPr lang="en-US" sz="1400">
              <a:cs typeface="Calibri"/>
            </a:endParaRPr>
          </a:p>
          <a:p>
            <a:pPr marL="42545" indent="0">
              <a:buNone/>
            </a:pPr>
            <a:r>
              <a:rPr lang="en-US" sz="1800">
                <a:cs typeface="Calibri"/>
              </a:rPr>
              <a:t>How does this bring stakeholders together?</a:t>
            </a:r>
          </a:p>
          <a:p>
            <a:pPr marL="556895" lvl="1" indent="-213995"/>
            <a:r>
              <a:rPr lang="en-US" sz="1500">
                <a:cs typeface="Calibri"/>
              </a:rPr>
              <a:t>NASA can work with both FAA and industry </a:t>
            </a:r>
          </a:p>
          <a:p>
            <a:pPr marL="556895" lvl="1" indent="-213995"/>
            <a:r>
              <a:rPr lang="en-US" sz="1500">
                <a:cs typeface="Calibri"/>
              </a:rPr>
              <a:t>NASA brings early prototypes to the operational systems, can identify weak or erroneous assumptions sooner</a:t>
            </a:r>
          </a:p>
          <a:p>
            <a:pPr marL="556895" lvl="1" indent="-213995"/>
            <a:r>
              <a:rPr lang="en-US" sz="1500">
                <a:cs typeface="Calibri"/>
              </a:rPr>
              <a:t>Industry benefits from those lessons to develop their prototypes and see how they interact with FAA existing automation</a:t>
            </a:r>
          </a:p>
          <a:p>
            <a:pPr marL="556895" lvl="1" indent="-213995"/>
            <a:r>
              <a:rPr lang="en-US" sz="1500">
                <a:cs typeface="Calibri"/>
              </a:rPr>
              <a:t>NASA has decades of experience, research on AAM concepts bringing those languages with those of FAA's.  Increasing FAA's readiness/awareness of technologies</a:t>
            </a:r>
          </a:p>
          <a:p>
            <a:pPr marL="0" indent="0">
              <a:buNone/>
            </a:pPr>
            <a:endParaRPr lang="en-US" sz="1800">
              <a:cs typeface="Calibri"/>
            </a:endParaRPr>
          </a:p>
          <a:p>
            <a:pPr marL="0" indent="0">
              <a:buNone/>
            </a:pPr>
            <a:endParaRPr lang="en-US" sz="1800"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ECFFC9-203C-4C92-9C2B-89AA90C85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5A7D23-5EA3-BB48-9A7E-29066237FEC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5A2BD-CE50-4FBC-B496-613580DEE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Integrated Testing with FAA Automation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5729EF7-8B4E-029B-60E3-8D99018CAB0C}"/>
              </a:ext>
            </a:extLst>
          </p:cNvPr>
          <p:cNvGrpSpPr/>
          <p:nvPr/>
        </p:nvGrpSpPr>
        <p:grpSpPr>
          <a:xfrm>
            <a:off x="5956126" y="3589722"/>
            <a:ext cx="1832219" cy="1374164"/>
            <a:chOff x="5730658" y="3589722"/>
            <a:chExt cx="1832219" cy="1374164"/>
          </a:xfrm>
        </p:grpSpPr>
        <p:pic>
          <p:nvPicPr>
            <p:cNvPr id="13" name="a1493c0e-d89c-4511-95be-7f1c0ca97771" descr="Image">
              <a:extLst>
                <a:ext uri="{FF2B5EF4-FFF2-40B4-BE49-F238E27FC236}">
                  <a16:creationId xmlns:a16="http://schemas.microsoft.com/office/drawing/2014/main" id="{A1B26C8A-186F-D1C8-2109-6CAA30FEA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0658" y="3589722"/>
              <a:ext cx="1832219" cy="1374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61CAA6B-B2E4-15BD-4835-6580C5F24298}"/>
                </a:ext>
              </a:extLst>
            </p:cNvPr>
            <p:cNvSpPr/>
            <p:nvPr/>
          </p:nvSpPr>
          <p:spPr>
            <a:xfrm>
              <a:off x="5778573" y="4605255"/>
              <a:ext cx="1730320" cy="31109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UAM Pilots</a:t>
              </a:r>
              <a:endParaRPr lang="en-US" sz="120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999917C-4F84-4386-F9A2-6C4C60B304F6}"/>
              </a:ext>
            </a:extLst>
          </p:cNvPr>
          <p:cNvGrpSpPr/>
          <p:nvPr/>
        </p:nvGrpSpPr>
        <p:grpSpPr>
          <a:xfrm>
            <a:off x="7291335" y="2932825"/>
            <a:ext cx="1730320" cy="1321813"/>
            <a:chOff x="7176929" y="2884199"/>
            <a:chExt cx="1844726" cy="145757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670B7A8-84F8-1DFD-6434-576525077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2906" t="15156" r="25547" b="23447"/>
            <a:stretch/>
          </p:blipFill>
          <p:spPr>
            <a:xfrm>
              <a:off x="7176929" y="2884199"/>
              <a:ext cx="1844726" cy="145757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03F00FF-F499-9986-C073-3B2B5051FF1D}"/>
                </a:ext>
              </a:extLst>
            </p:cNvPr>
            <p:cNvSpPr/>
            <p:nvPr/>
          </p:nvSpPr>
          <p:spPr>
            <a:xfrm>
              <a:off x="7243420" y="3974181"/>
              <a:ext cx="1737360" cy="31109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Fleet Managers</a:t>
              </a:r>
              <a:endParaRPr lang="en-US" sz="140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5A10EA5-4C44-E43B-2C44-AE1E28FC2C22}"/>
              </a:ext>
            </a:extLst>
          </p:cNvPr>
          <p:cNvSpPr txBox="1"/>
          <p:nvPr/>
        </p:nvSpPr>
        <p:spPr>
          <a:xfrm>
            <a:off x="0" y="4888382"/>
            <a:ext cx="158890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>
                <a:latin typeface="Calibri" panose="020F0502020204030204" pitchFamily="34" charset="0"/>
                <a:ea typeface="Calibri" panose="020F0502020204030204" pitchFamily="34" charset="0"/>
              </a:rPr>
              <a:t>Images credit:  FAA/NASA</a:t>
            </a:r>
            <a:endParaRPr lang="en-US" sz="105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34F23C-E30F-298B-EBF9-D1615E76ECDC}"/>
              </a:ext>
            </a:extLst>
          </p:cNvPr>
          <p:cNvGrpSpPr/>
          <p:nvPr/>
        </p:nvGrpSpPr>
        <p:grpSpPr>
          <a:xfrm>
            <a:off x="6151974" y="1272920"/>
            <a:ext cx="1918904" cy="1687274"/>
            <a:chOff x="6296023" y="1467073"/>
            <a:chExt cx="1918904" cy="168727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25EAF2-6012-A4A3-6650-FBB247BCE4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" t="13694" r="-340" b="-2052"/>
            <a:stretch/>
          </p:blipFill>
          <p:spPr>
            <a:xfrm>
              <a:off x="6296023" y="1467073"/>
              <a:ext cx="1918904" cy="168727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EC7416A-C506-E997-1DBE-CC176A08E741}"/>
                </a:ext>
              </a:extLst>
            </p:cNvPr>
            <p:cNvSpPr/>
            <p:nvPr/>
          </p:nvSpPr>
          <p:spPr>
            <a:xfrm>
              <a:off x="6323149" y="2766542"/>
              <a:ext cx="1832220" cy="31109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FAA Automation</a:t>
              </a:r>
              <a:endParaRPr lang="en-US" sz="12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70695F8-AA9C-1D58-714B-DF218F381729}"/>
              </a:ext>
            </a:extLst>
          </p:cNvPr>
          <p:cNvGrpSpPr/>
          <p:nvPr/>
        </p:nvGrpSpPr>
        <p:grpSpPr>
          <a:xfrm>
            <a:off x="7093207" y="598775"/>
            <a:ext cx="2015132" cy="1321813"/>
            <a:chOff x="4974204" y="1382894"/>
            <a:chExt cx="2015132" cy="132181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1355CC9-1392-2356-4C2A-B2C54E0E6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900"/>
                      </a14:imgEffect>
                      <a14:imgEffect>
                        <a14:saturation sat="75000"/>
                      </a14:imgEffect>
                      <a14:imgEffect>
                        <a14:brightnessContrast bright="24000" contrast="-22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4974204" y="1382894"/>
              <a:ext cx="2015132" cy="1321813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E683DBB-0A80-FE6E-D5C9-FB64B993FB29}"/>
                </a:ext>
              </a:extLst>
            </p:cNvPr>
            <p:cNvSpPr/>
            <p:nvPr/>
          </p:nvSpPr>
          <p:spPr>
            <a:xfrm>
              <a:off x="5036966" y="2327266"/>
              <a:ext cx="1877400" cy="31109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FAA Tower Lab</a:t>
              </a:r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2963512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38762-D368-4AA5-AFBC-7AD41045D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Integrated Testing with Industry Prototypes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F607C-1BAF-4986-A298-0D0955C6B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19" y="720264"/>
            <a:ext cx="5913496" cy="409446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defTabSz="342900">
              <a:buNone/>
            </a:pPr>
            <a:r>
              <a:rPr lang="en-US" sz="1800">
                <a:cs typeface="Calibri"/>
              </a:rPr>
              <a:t>Why is there a need for this?</a:t>
            </a:r>
          </a:p>
          <a:p>
            <a:pPr lvl="1" defTabSz="342900"/>
            <a:r>
              <a:rPr lang="en-US" sz="1500">
                <a:cs typeface="Calibri"/>
              </a:rPr>
              <a:t>Relatively new industry</a:t>
            </a:r>
          </a:p>
          <a:p>
            <a:pPr lvl="1" defTabSz="342900"/>
            <a:r>
              <a:rPr lang="en-US" sz="1500">
                <a:cs typeface="Calibri"/>
              </a:rPr>
              <a:t>Key players have mixed level of experiences with traditional Air Traffic Management (ATM)</a:t>
            </a:r>
          </a:p>
          <a:p>
            <a:pPr lvl="1" defTabSz="342900"/>
            <a:r>
              <a:rPr lang="en-US" sz="1500">
                <a:cs typeface="Calibri"/>
              </a:rPr>
              <a:t>Building this cooperative traffic management network requires industry to integrate with each other</a:t>
            </a:r>
          </a:p>
          <a:p>
            <a:pPr lvl="1" defTabSz="342900"/>
            <a:r>
              <a:rPr lang="en-US" sz="1500">
                <a:cs typeface="Calibri"/>
              </a:rPr>
              <a:t>If each company build their own prototypes, unlikely they would interoperate</a:t>
            </a:r>
          </a:p>
          <a:p>
            <a:pPr marL="0" indent="0" defTabSz="342900">
              <a:buNone/>
            </a:pPr>
            <a:endParaRPr lang="en-US" sz="1800">
              <a:cs typeface="Calibri"/>
            </a:endParaRPr>
          </a:p>
          <a:p>
            <a:pPr marL="0" indent="0" defTabSz="342900">
              <a:buNone/>
            </a:pPr>
            <a:r>
              <a:rPr lang="en-US" sz="1800">
                <a:cs typeface="Calibri"/>
              </a:rPr>
              <a:t>How does this help bring stakeholders together?</a:t>
            </a:r>
          </a:p>
          <a:p>
            <a:pPr lvl="1" defTabSz="342900"/>
            <a:r>
              <a:rPr lang="en-US" sz="1500">
                <a:cs typeface="Calibri"/>
              </a:rPr>
              <a:t>NASA fills in that knowledge space in ATM, wherever needed, when working with industry to develop common requirements</a:t>
            </a:r>
          </a:p>
          <a:p>
            <a:pPr lvl="1" defTabSz="342900"/>
            <a:r>
              <a:rPr lang="en-US" sz="1500">
                <a:cs typeface="Calibri"/>
              </a:rPr>
              <a:t>NASA provides the catalyst to jump start industry (e.g., initial prototypes, draft community-based rules) </a:t>
            </a:r>
          </a:p>
          <a:p>
            <a:pPr lvl="1" defTabSz="342900"/>
            <a:r>
              <a:rPr lang="en-US" sz="1500">
                <a:cs typeface="Calibri"/>
              </a:rPr>
              <a:t>Industry prototypes are validated against a set of common, interoperable requirements</a:t>
            </a:r>
          </a:p>
          <a:p>
            <a:pPr marL="556895" lvl="1" indent="-213995" defTabSz="342900"/>
            <a:endParaRPr lang="en-US" sz="150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CBD9A9-5D03-4866-B409-56D8D5D9A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2966BF-0B3B-CAF3-AAA1-A4A0048171B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19" y="1816158"/>
            <a:ext cx="2547214" cy="14687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AA8C44-C3A9-EF00-5382-C4A6CB3E49B1}"/>
              </a:ext>
            </a:extLst>
          </p:cNvPr>
          <p:cNvSpPr txBox="1"/>
          <p:nvPr/>
        </p:nvSpPr>
        <p:spPr>
          <a:xfrm>
            <a:off x="6177079" y="3193714"/>
            <a:ext cx="18533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UAM Notional Architecture</a:t>
            </a:r>
          </a:p>
          <a:p>
            <a:r>
              <a:rPr lang="en-US" sz="800"/>
              <a:t>Source: FAA NextGen UAM ConOps v1.0</a:t>
            </a:r>
          </a:p>
        </p:txBody>
      </p:sp>
      <p:pic>
        <p:nvPicPr>
          <p:cNvPr id="8" name="Picture 2" descr="ANRA Technologies | LinkedIn">
            <a:extLst>
              <a:ext uri="{FF2B5EF4-FFF2-40B4-BE49-F238E27FC236}">
                <a16:creationId xmlns:a16="http://schemas.microsoft.com/office/drawing/2014/main" id="{21EAC2E7-4B93-81E5-ECE4-0204558AAF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81" b="30147"/>
          <a:stretch/>
        </p:blipFill>
        <p:spPr bwMode="auto">
          <a:xfrm>
            <a:off x="6743765" y="801154"/>
            <a:ext cx="853396" cy="28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Metron Aviation An Airbus Company | LinkedIn">
            <a:extLst>
              <a:ext uri="{FF2B5EF4-FFF2-40B4-BE49-F238E27FC236}">
                <a16:creationId xmlns:a16="http://schemas.microsoft.com/office/drawing/2014/main" id="{7A61CC5A-F352-9259-9A1C-3A8B96BEFA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23" b="28311"/>
          <a:stretch/>
        </p:blipFill>
        <p:spPr bwMode="auto">
          <a:xfrm>
            <a:off x="7652116" y="983909"/>
            <a:ext cx="776978" cy="30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VISION">
            <a:extLst>
              <a:ext uri="{FF2B5EF4-FFF2-40B4-BE49-F238E27FC236}">
                <a16:creationId xmlns:a16="http://schemas.microsoft.com/office/drawing/2014/main" id="{221E0072-5916-A4AD-3AEB-303E5165FE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47" b="38285"/>
          <a:stretch/>
        </p:blipFill>
        <p:spPr bwMode="auto">
          <a:xfrm>
            <a:off x="7654823" y="816172"/>
            <a:ext cx="633388" cy="13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OneSky Selected by NASA to Participate in Advanced Air Mobility National  Campaign">
            <a:extLst>
              <a:ext uri="{FF2B5EF4-FFF2-40B4-BE49-F238E27FC236}">
                <a16:creationId xmlns:a16="http://schemas.microsoft.com/office/drawing/2014/main" id="{A24301CC-79E5-2376-BB5A-494AB1391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65" y="1067007"/>
            <a:ext cx="853396" cy="20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Boeing Future of Flight Aviation Center &amp; Boeing Tour 30 mi N of Seattle">
            <a:extLst>
              <a:ext uri="{FF2B5EF4-FFF2-40B4-BE49-F238E27FC236}">
                <a16:creationId xmlns:a16="http://schemas.microsoft.com/office/drawing/2014/main" id="{D3BFA02F-26C0-234A-D6FE-C9F431DDA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65" y="1319984"/>
            <a:ext cx="1111517" cy="15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Unmanned Experts (@UnmannedExpert1) / Twitter">
            <a:extLst>
              <a:ext uri="{FF2B5EF4-FFF2-40B4-BE49-F238E27FC236}">
                <a16:creationId xmlns:a16="http://schemas.microsoft.com/office/drawing/2014/main" id="{7DE528CD-0101-0A7B-534B-8627BE55F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094" y="790442"/>
            <a:ext cx="341610" cy="3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collins aerospace-logo - Rockford, Illinois, USA - Rockford Area Economic  Development Council">
            <a:extLst>
              <a:ext uri="{FF2B5EF4-FFF2-40B4-BE49-F238E27FC236}">
                <a16:creationId xmlns:a16="http://schemas.microsoft.com/office/drawing/2014/main" id="{84ED6820-EE27-B3CE-DF7E-F14ADD5FC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768" y="1346847"/>
            <a:ext cx="1081345" cy="17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Symbols of NASA | NASA">
            <a:extLst>
              <a:ext uri="{FF2B5EF4-FFF2-40B4-BE49-F238E27FC236}">
                <a16:creationId xmlns:a16="http://schemas.microsoft.com/office/drawing/2014/main" id="{E32221FE-67D9-A627-F779-76B4C4FF00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7" r="24885"/>
          <a:stretch/>
        </p:blipFill>
        <p:spPr bwMode="auto">
          <a:xfrm>
            <a:off x="6271683" y="720264"/>
            <a:ext cx="393207" cy="39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AiRXOS-Logo-cropped - Women And Drones">
            <a:extLst>
              <a:ext uri="{FF2B5EF4-FFF2-40B4-BE49-F238E27FC236}">
                <a16:creationId xmlns:a16="http://schemas.microsoft.com/office/drawing/2014/main" id="{7AB14B7F-82F6-A297-6B58-0F6817002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243" y="1055769"/>
            <a:ext cx="741823" cy="20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Uber Elevate - Crunchbase Company Profile &amp; Funding">
            <a:extLst>
              <a:ext uri="{FF2B5EF4-FFF2-40B4-BE49-F238E27FC236}">
                <a16:creationId xmlns:a16="http://schemas.microsoft.com/office/drawing/2014/main" id="{687997CE-85A0-6873-C9A8-A487E7AE16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25" b="31770"/>
          <a:stretch/>
        </p:blipFill>
        <p:spPr bwMode="auto">
          <a:xfrm>
            <a:off x="6491744" y="1518077"/>
            <a:ext cx="807779" cy="27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GeoRq LLC - Real-Time Geospatial Systems and Software">
            <a:extLst>
              <a:ext uri="{FF2B5EF4-FFF2-40B4-BE49-F238E27FC236}">
                <a16:creationId xmlns:a16="http://schemas.microsoft.com/office/drawing/2014/main" id="{3CD42E34-AEEA-5A67-107C-318C54858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328" y="1565757"/>
            <a:ext cx="538882" cy="14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944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1C25249-E384-AF35-822D-EAF473CBC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18" y="720264"/>
            <a:ext cx="5965812" cy="38743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>
                <a:cs typeface="Calibri"/>
              </a:rPr>
              <a:t>Why is there a need for this?</a:t>
            </a:r>
          </a:p>
          <a:p>
            <a:pPr lvl="1"/>
            <a:r>
              <a:rPr lang="en-US" sz="1500">
                <a:cs typeface="Calibri"/>
              </a:rPr>
              <a:t>Humans still play key roles in this progression</a:t>
            </a:r>
          </a:p>
          <a:p>
            <a:pPr marL="0" indent="0">
              <a:buNone/>
            </a:pPr>
            <a:endParaRPr lang="en-US" sz="1800">
              <a:cs typeface="Calibri"/>
            </a:endParaRPr>
          </a:p>
          <a:p>
            <a:pPr marL="0" indent="0">
              <a:buNone/>
            </a:pPr>
            <a:r>
              <a:rPr lang="en-US" sz="1800">
                <a:cs typeface="Calibri"/>
              </a:rPr>
              <a:t>How does this help bring stakeholders together?</a:t>
            </a:r>
          </a:p>
          <a:p>
            <a:pPr lvl="1"/>
            <a:r>
              <a:rPr lang="en-US" sz="1500">
                <a:cs typeface="Calibri"/>
              </a:rPr>
              <a:t>Invites Air Traffic Controllers (ATCs) to participate and be part of the early engineering process</a:t>
            </a:r>
          </a:p>
          <a:p>
            <a:pPr lvl="1"/>
            <a:r>
              <a:rPr lang="en-US" sz="1500">
                <a:cs typeface="Calibri"/>
              </a:rPr>
              <a:t>Allows ATCs to see themselves in a familiar environment and get their head wrapped around the procedures</a:t>
            </a:r>
          </a:p>
          <a:p>
            <a:pPr lvl="1"/>
            <a:r>
              <a:rPr lang="en-US" sz="1500">
                <a:cs typeface="Calibri"/>
              </a:rPr>
              <a:t>Early buy-in, share with their peers, more convergence</a:t>
            </a:r>
          </a:p>
          <a:p>
            <a:pPr lvl="1"/>
            <a:r>
              <a:rPr lang="en-US" sz="1500">
                <a:cs typeface="Calibri"/>
              </a:rPr>
              <a:t>Helps other stakeholders understand scalability possibilities without additional FAA automation</a:t>
            </a:r>
          </a:p>
          <a:p>
            <a:pPr marL="0" indent="0">
              <a:buNone/>
            </a:pPr>
            <a:endParaRPr lang="en-US" sz="1800">
              <a:cs typeface="Calibri"/>
            </a:endParaRPr>
          </a:p>
          <a:p>
            <a:pPr marL="0" indent="0">
              <a:buNone/>
            </a:pPr>
            <a:endParaRPr lang="en-US" sz="1800"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69C04F-4A42-4952-86D9-EF675BF67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8BAA78A-BA37-004F-ED32-A6048572D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Human-In-The-Loop (HITL) Simulations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920AEE-9BC9-0EA8-3E1E-349F0607AB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73" r="2247" b="13414"/>
          <a:stretch/>
        </p:blipFill>
        <p:spPr>
          <a:xfrm>
            <a:off x="6845440" y="654049"/>
            <a:ext cx="1945616" cy="11808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EF1027-1E98-F233-EA7A-B66C3D9FFD94}"/>
              </a:ext>
            </a:extLst>
          </p:cNvPr>
          <p:cNvSpPr txBox="1"/>
          <p:nvPr/>
        </p:nvSpPr>
        <p:spPr>
          <a:xfrm>
            <a:off x="7012529" y="1839324"/>
            <a:ext cx="1782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Pseudo-ATC Positions </a:t>
            </a:r>
          </a:p>
        </p:txBody>
      </p:sp>
      <p:pic>
        <p:nvPicPr>
          <p:cNvPr id="8" name="Picture 7" descr="A picture containing text, indoor, person, electronics&#10;&#10;Description automatically generated">
            <a:extLst>
              <a:ext uri="{FF2B5EF4-FFF2-40B4-BE49-F238E27FC236}">
                <a16:creationId xmlns:a16="http://schemas.microsoft.com/office/drawing/2014/main" id="{8D368B0A-9DEB-E5ED-F22A-89F6645393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8" r="2412"/>
          <a:stretch/>
        </p:blipFill>
        <p:spPr>
          <a:xfrm>
            <a:off x="6913595" y="2500042"/>
            <a:ext cx="1891993" cy="11551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8310D9-ABDA-3E63-BFEE-B5D00CDE7199}"/>
              </a:ext>
            </a:extLst>
          </p:cNvPr>
          <p:cNvSpPr txBox="1"/>
          <p:nvPr/>
        </p:nvSpPr>
        <p:spPr>
          <a:xfrm>
            <a:off x="6956265" y="3655192"/>
            <a:ext cx="1789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Pseudo Pilot Positions</a:t>
            </a:r>
          </a:p>
        </p:txBody>
      </p:sp>
      <p:pic>
        <p:nvPicPr>
          <p:cNvPr id="11" name="Graphic 10" descr="Speech with solid fill">
            <a:extLst>
              <a:ext uri="{FF2B5EF4-FFF2-40B4-BE49-F238E27FC236}">
                <a16:creationId xmlns:a16="http://schemas.microsoft.com/office/drawing/2014/main" id="{7305B25E-A8D2-7008-0D30-B2ECBC966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48361" y="2456132"/>
            <a:ext cx="914400" cy="914400"/>
          </a:xfrm>
          <a:prstGeom prst="rect">
            <a:avLst/>
          </a:prstGeom>
        </p:spPr>
      </p:pic>
      <p:pic>
        <p:nvPicPr>
          <p:cNvPr id="12" name="Graphic 11" descr="Speech with solid fill">
            <a:extLst>
              <a:ext uri="{FF2B5EF4-FFF2-40B4-BE49-F238E27FC236}">
                <a16:creationId xmlns:a16="http://schemas.microsoft.com/office/drawing/2014/main" id="{25837FC4-5A78-73B3-6A3F-70BC95F531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23309" y="672626"/>
            <a:ext cx="914400" cy="914400"/>
          </a:xfrm>
          <a:prstGeom prst="rect">
            <a:avLst/>
          </a:prstGeom>
        </p:spPr>
      </p:pic>
      <p:pic>
        <p:nvPicPr>
          <p:cNvPr id="17" name="Graphic 16" descr="Male profile with solid fill">
            <a:extLst>
              <a:ext uri="{FF2B5EF4-FFF2-40B4-BE49-F238E27FC236}">
                <a16:creationId xmlns:a16="http://schemas.microsoft.com/office/drawing/2014/main" id="{D1871519-A9EB-5CE5-C069-072281584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89749" y="1210703"/>
            <a:ext cx="798900" cy="798900"/>
          </a:xfrm>
          <a:prstGeom prst="rect">
            <a:avLst/>
          </a:prstGeom>
        </p:spPr>
      </p:pic>
      <p:pic>
        <p:nvPicPr>
          <p:cNvPr id="18" name="Graphic 17" descr="Male profile with solid fill">
            <a:extLst>
              <a:ext uri="{FF2B5EF4-FFF2-40B4-BE49-F238E27FC236}">
                <a16:creationId xmlns:a16="http://schemas.microsoft.com/office/drawing/2014/main" id="{50DBD2DE-8AD2-BE72-33EF-9BE7460BAB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80929" y="3021186"/>
            <a:ext cx="798900" cy="7989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4F63D1F-B0D2-5BC9-B874-23D97CEB8596}"/>
              </a:ext>
            </a:extLst>
          </p:cNvPr>
          <p:cNvSpPr txBox="1"/>
          <p:nvPr/>
        </p:nvSpPr>
        <p:spPr>
          <a:xfrm>
            <a:off x="0" y="4888382"/>
            <a:ext cx="158890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>
                <a:latin typeface="Calibri" panose="020F0502020204030204" pitchFamily="34" charset="0"/>
                <a:ea typeface="Calibri" panose="020F0502020204030204" pitchFamily="34" charset="0"/>
              </a:rPr>
              <a:t>Images credit:  FAA/NASA</a:t>
            </a:r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640192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04801-03F6-7F3D-9C0D-61A90E6D23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Q&amp;A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C52B1-FDF1-10B2-0827-8F89AD650D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41F4CE-15B2-D56C-B9B5-0846A3D17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6358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ECFB2C-470D-4837-AFAA-9683AFFF6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F074E7D-51E4-49B3-9B9C-778F52E16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Outline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9F9B5F4-AB89-768F-96CC-5AD5272737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3438704"/>
              </p:ext>
            </p:extLst>
          </p:nvPr>
        </p:nvGraphicFramePr>
        <p:xfrm>
          <a:off x="-320218" y="-165540"/>
          <a:ext cx="9210596" cy="4980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25276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5184F645-8D4D-4141-B045-20B12DE1E5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48507" y="4869657"/>
            <a:ext cx="5446986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378" rtl="0" eaLnBrk="1" latinLnBrk="0" hangingPunct="1">
              <a:defRPr sz="1200" i="1" kern="1200">
                <a:solidFill>
                  <a:srgbClr val="FF0000"/>
                </a:solidFill>
                <a:latin typeface="Arial" pitchFamily="-109" charset="0"/>
                <a:ea typeface="Arial" pitchFamily="-109" charset="0"/>
                <a:cs typeface="Arial" pitchFamily="-109" charset="0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Not for public release. Do not distribute without further approval. </a:t>
            </a:r>
          </a:p>
        </p:txBody>
      </p:sp>
      <p:pic>
        <p:nvPicPr>
          <p:cNvPr id="5" name="UML 2 BG">
            <a:extLst>
              <a:ext uri="{FF2B5EF4-FFF2-40B4-BE49-F238E27FC236}">
                <a16:creationId xmlns:a16="http://schemas.microsoft.com/office/drawing/2014/main" id="{2A8BA2CE-724C-4D94-AC16-67E4190909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6" t="17825" b="6719"/>
          <a:stretch/>
        </p:blipFill>
        <p:spPr>
          <a:xfrm>
            <a:off x="0" y="95250"/>
            <a:ext cx="9136856" cy="4972050"/>
          </a:xfrm>
          <a:prstGeom prst="rect">
            <a:avLst/>
          </a:prstGeom>
        </p:spPr>
      </p:pic>
      <p:pic>
        <p:nvPicPr>
          <p:cNvPr id="13" name="UML 3 BG">
            <a:extLst>
              <a:ext uri="{FF2B5EF4-FFF2-40B4-BE49-F238E27FC236}">
                <a16:creationId xmlns:a16="http://schemas.microsoft.com/office/drawing/2014/main" id="{F3249723-6C51-4A2E-9282-606863BD56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8" b="6542"/>
          <a:stretch/>
        </p:blipFill>
        <p:spPr>
          <a:xfrm>
            <a:off x="1" y="232468"/>
            <a:ext cx="9136856" cy="4926230"/>
          </a:xfrm>
          <a:prstGeom prst="rect">
            <a:avLst/>
          </a:prstGeom>
        </p:spPr>
      </p:pic>
      <p:pic>
        <p:nvPicPr>
          <p:cNvPr id="15" name="UML 4 BG">
            <a:extLst>
              <a:ext uri="{FF2B5EF4-FFF2-40B4-BE49-F238E27FC236}">
                <a16:creationId xmlns:a16="http://schemas.microsoft.com/office/drawing/2014/main" id="{0ACDAE80-4DC4-43EF-91EA-B128EA7568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6" b="6918"/>
          <a:stretch/>
        </p:blipFill>
        <p:spPr>
          <a:xfrm>
            <a:off x="7144" y="252133"/>
            <a:ext cx="9136856" cy="4910246"/>
          </a:xfrm>
          <a:prstGeom prst="rect">
            <a:avLst/>
          </a:prstGeom>
        </p:spPr>
      </p:pic>
      <p:pic>
        <p:nvPicPr>
          <p:cNvPr id="3" name="High Density Corridor" descr="Shape&#10;&#10;Description automatically generated">
            <a:extLst>
              <a:ext uri="{FF2B5EF4-FFF2-40B4-BE49-F238E27FC236}">
                <a16:creationId xmlns:a16="http://schemas.microsoft.com/office/drawing/2014/main" id="{513CECF7-F9B6-4CA6-939E-B231D72E98C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62698" y="2547212"/>
            <a:ext cx="1156412" cy="458555"/>
          </a:xfrm>
          <a:prstGeom prst="rect">
            <a:avLst/>
          </a:prstGeom>
        </p:spPr>
      </p:pic>
      <p:pic>
        <p:nvPicPr>
          <p:cNvPr id="6" name="Storm Cloud">
            <a:extLst>
              <a:ext uri="{FF2B5EF4-FFF2-40B4-BE49-F238E27FC236}">
                <a16:creationId xmlns:a16="http://schemas.microsoft.com/office/drawing/2014/main" id="{992EC637-3DE4-4E0E-BB84-2B5E2B217A0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1147" y="1065904"/>
            <a:ext cx="1464042" cy="47408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E256692-5E83-458E-94B3-9827291738A8}"/>
              </a:ext>
            </a:extLst>
          </p:cNvPr>
          <p:cNvSpPr txBox="1"/>
          <p:nvPr/>
        </p:nvSpPr>
        <p:spPr>
          <a:xfrm>
            <a:off x="3109850" y="4386347"/>
            <a:ext cx="725199" cy="346249"/>
          </a:xfrm>
          <a:prstGeom prst="rect">
            <a:avLst/>
          </a:prstGeom>
          <a:noFill/>
          <a:effectLst>
            <a:outerShdw dist="12700" dir="2700000" algn="tl" rotWithShape="0">
              <a:prstClr val="black"/>
            </a:outerShdw>
          </a:effectLst>
        </p:spPr>
        <p:txBody>
          <a:bodyPr wrap="none" lIns="68580" tIns="34290" rIns="68580" bIns="34290" rtlCol="0" anchor="t">
            <a:spAutoFit/>
          </a:bodyPr>
          <a:lstStyle/>
          <a:p>
            <a:pPr algn="ctr" defTabSz="685817">
              <a:defRPr/>
            </a:pPr>
            <a:r>
              <a:rPr lang="en-US" sz="900" b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Cross Metro</a:t>
            </a:r>
          </a:p>
          <a:p>
            <a:pPr algn="ctr" defTabSz="685817">
              <a:defRPr/>
            </a:pPr>
            <a:r>
              <a:rPr lang="en-US" sz="900" b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Transfer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CB6CA6-137D-4886-A6FB-17329D3313D2}"/>
              </a:ext>
            </a:extLst>
          </p:cNvPr>
          <p:cNvSpPr txBox="1"/>
          <p:nvPr/>
        </p:nvSpPr>
        <p:spPr>
          <a:xfrm>
            <a:off x="1776057" y="1944131"/>
            <a:ext cx="758542" cy="507831"/>
          </a:xfrm>
          <a:prstGeom prst="rect">
            <a:avLst/>
          </a:prstGeom>
          <a:noFill/>
          <a:effectLst>
            <a:outerShdw dist="127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 algn="ctr" defTabSz="685817">
              <a:defRPr/>
            </a:pPr>
            <a:r>
              <a:rPr lang="en-US" sz="900"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On Demand</a:t>
            </a:r>
          </a:p>
          <a:p>
            <a:pPr algn="ctr" defTabSz="685817">
              <a:defRPr/>
            </a:pPr>
            <a:r>
              <a:rPr lang="en-US" sz="900"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Airport</a:t>
            </a:r>
          </a:p>
          <a:p>
            <a:pPr algn="ctr" defTabSz="685817">
              <a:defRPr/>
            </a:pPr>
            <a:r>
              <a:rPr lang="en-US" sz="900"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Transfer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77BBBE-28C5-4CAD-8479-8B5640C6A1F9}"/>
              </a:ext>
            </a:extLst>
          </p:cNvPr>
          <p:cNvSpPr txBox="1"/>
          <p:nvPr/>
        </p:nvSpPr>
        <p:spPr>
          <a:xfrm>
            <a:off x="7663433" y="2342813"/>
            <a:ext cx="729688" cy="369332"/>
          </a:xfrm>
          <a:prstGeom prst="rect">
            <a:avLst/>
          </a:prstGeom>
          <a:noFill/>
          <a:effectLst>
            <a:outerShdw dist="127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 algn="ctr" defTabSz="685817">
              <a:defRPr/>
            </a:pPr>
            <a:r>
              <a:rPr lang="en-US" sz="900" b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Air</a:t>
            </a:r>
          </a:p>
          <a:p>
            <a:pPr algn="ctr" defTabSz="685817">
              <a:defRPr/>
            </a:pPr>
            <a:r>
              <a:rPr lang="en-US" sz="900" b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Ambulance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A2ADBB-4E40-4AFD-A4A9-600E714D9B6C}"/>
              </a:ext>
            </a:extLst>
          </p:cNvPr>
          <p:cNvSpPr txBox="1"/>
          <p:nvPr/>
        </p:nvSpPr>
        <p:spPr>
          <a:xfrm>
            <a:off x="3294093" y="1291778"/>
            <a:ext cx="580608" cy="369332"/>
          </a:xfrm>
          <a:prstGeom prst="rect">
            <a:avLst/>
          </a:prstGeom>
          <a:noFill/>
          <a:effectLst>
            <a:outerShdw dist="127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rgbClr val="EEE78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ctr" defTabSz="685817">
              <a:defRPr/>
            </a:pPr>
            <a:r>
              <a:rPr lang="en-US" sz="900" b="1">
                <a:solidFill>
                  <a:prstClr val="white"/>
                </a:solidFill>
                <a:latin typeface="Calibri"/>
              </a:rPr>
              <a:t>Cargo</a:t>
            </a:r>
          </a:p>
          <a:p>
            <a:pPr algn="ctr" defTabSz="685817">
              <a:defRPr/>
            </a:pPr>
            <a:r>
              <a:rPr lang="en-US" sz="900" b="1">
                <a:solidFill>
                  <a:prstClr val="white"/>
                </a:solidFill>
                <a:latin typeface="Calibri"/>
              </a:rPr>
              <a:t>Delivery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5535F3-3602-41DB-BA17-EF046525EC61}"/>
              </a:ext>
            </a:extLst>
          </p:cNvPr>
          <p:cNvSpPr txBox="1"/>
          <p:nvPr/>
        </p:nvSpPr>
        <p:spPr>
          <a:xfrm>
            <a:off x="5280486" y="1133108"/>
            <a:ext cx="604653" cy="369332"/>
          </a:xfrm>
          <a:prstGeom prst="rect">
            <a:avLst/>
          </a:prstGeom>
          <a:noFill/>
          <a:effectLst>
            <a:outerShdw dist="127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pPr algn="ctr" defTabSz="685817">
              <a:defRPr/>
            </a:pPr>
            <a:r>
              <a:rPr lang="en-US" sz="900" b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Regional</a:t>
            </a:r>
          </a:p>
          <a:p>
            <a:pPr algn="ctr" defTabSz="685817">
              <a:defRPr/>
            </a:pPr>
            <a:r>
              <a:rPr lang="en-US" sz="900" b="1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Network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C96E6A5-3C1E-4533-A496-56308C331639}"/>
              </a:ext>
            </a:extLst>
          </p:cNvPr>
          <p:cNvSpPr/>
          <p:nvPr/>
        </p:nvSpPr>
        <p:spPr>
          <a:xfrm>
            <a:off x="1" y="-6059"/>
            <a:ext cx="3419475" cy="1101434"/>
          </a:xfrm>
          <a:custGeom>
            <a:avLst/>
            <a:gdLst>
              <a:gd name="connsiteX0" fmla="*/ 0 w 6096000"/>
              <a:gd name="connsiteY0" fmla="*/ 0 h 919145"/>
              <a:gd name="connsiteX1" fmla="*/ 6096000 w 6096000"/>
              <a:gd name="connsiteY1" fmla="*/ 0 h 919145"/>
              <a:gd name="connsiteX2" fmla="*/ 6096000 w 6096000"/>
              <a:gd name="connsiteY2" fmla="*/ 919145 h 919145"/>
              <a:gd name="connsiteX3" fmla="*/ 0 w 6096000"/>
              <a:gd name="connsiteY3" fmla="*/ 919145 h 919145"/>
              <a:gd name="connsiteX4" fmla="*/ 0 w 6096000"/>
              <a:gd name="connsiteY4" fmla="*/ 0 h 919145"/>
              <a:gd name="connsiteX0" fmla="*/ 0 w 6096000"/>
              <a:gd name="connsiteY0" fmla="*/ 0 h 919145"/>
              <a:gd name="connsiteX1" fmla="*/ 6096000 w 6096000"/>
              <a:gd name="connsiteY1" fmla="*/ 0 h 919145"/>
              <a:gd name="connsiteX2" fmla="*/ 6096000 w 6096000"/>
              <a:gd name="connsiteY2" fmla="*/ 919145 h 919145"/>
              <a:gd name="connsiteX3" fmla="*/ 5310842 w 6096000"/>
              <a:gd name="connsiteY3" fmla="*/ 915298 h 919145"/>
              <a:gd name="connsiteX4" fmla="*/ 0 w 6096000"/>
              <a:gd name="connsiteY4" fmla="*/ 919145 h 919145"/>
              <a:gd name="connsiteX5" fmla="*/ 0 w 6096000"/>
              <a:gd name="connsiteY5" fmla="*/ 0 h 919145"/>
              <a:gd name="connsiteX0" fmla="*/ 0 w 6096000"/>
              <a:gd name="connsiteY0" fmla="*/ 0 h 919145"/>
              <a:gd name="connsiteX1" fmla="*/ 6096000 w 6096000"/>
              <a:gd name="connsiteY1" fmla="*/ 0 h 919145"/>
              <a:gd name="connsiteX2" fmla="*/ 6077339 w 6096000"/>
              <a:gd name="connsiteY2" fmla="*/ 461945 h 919145"/>
              <a:gd name="connsiteX3" fmla="*/ 5310842 w 6096000"/>
              <a:gd name="connsiteY3" fmla="*/ 915298 h 919145"/>
              <a:gd name="connsiteX4" fmla="*/ 0 w 6096000"/>
              <a:gd name="connsiteY4" fmla="*/ 919145 h 919145"/>
              <a:gd name="connsiteX5" fmla="*/ 0 w 6096000"/>
              <a:gd name="connsiteY5" fmla="*/ 0 h 919145"/>
              <a:gd name="connsiteX0" fmla="*/ 0 w 6096000"/>
              <a:gd name="connsiteY0" fmla="*/ 0 h 919145"/>
              <a:gd name="connsiteX1" fmla="*/ 6096000 w 6096000"/>
              <a:gd name="connsiteY1" fmla="*/ 0 h 919145"/>
              <a:gd name="connsiteX2" fmla="*/ 6089292 w 6096000"/>
              <a:gd name="connsiteY2" fmla="*/ 455969 h 919145"/>
              <a:gd name="connsiteX3" fmla="*/ 5310842 w 6096000"/>
              <a:gd name="connsiteY3" fmla="*/ 915298 h 919145"/>
              <a:gd name="connsiteX4" fmla="*/ 0 w 6096000"/>
              <a:gd name="connsiteY4" fmla="*/ 919145 h 919145"/>
              <a:gd name="connsiteX5" fmla="*/ 0 w 6096000"/>
              <a:gd name="connsiteY5" fmla="*/ 0 h 919145"/>
              <a:gd name="connsiteX0" fmla="*/ 0 w 6103374"/>
              <a:gd name="connsiteY0" fmla="*/ 0 h 919145"/>
              <a:gd name="connsiteX1" fmla="*/ 6103374 w 6103374"/>
              <a:gd name="connsiteY1" fmla="*/ 0 h 919145"/>
              <a:gd name="connsiteX2" fmla="*/ 6089292 w 6103374"/>
              <a:gd name="connsiteY2" fmla="*/ 455969 h 919145"/>
              <a:gd name="connsiteX3" fmla="*/ 5310842 w 6103374"/>
              <a:gd name="connsiteY3" fmla="*/ 915298 h 919145"/>
              <a:gd name="connsiteX4" fmla="*/ 0 w 6103374"/>
              <a:gd name="connsiteY4" fmla="*/ 919145 h 919145"/>
              <a:gd name="connsiteX5" fmla="*/ 0 w 6103374"/>
              <a:gd name="connsiteY5" fmla="*/ 0 h 919145"/>
              <a:gd name="connsiteX0" fmla="*/ 0 w 6118789"/>
              <a:gd name="connsiteY0" fmla="*/ 0 h 919145"/>
              <a:gd name="connsiteX1" fmla="*/ 6103374 w 6118789"/>
              <a:gd name="connsiteY1" fmla="*/ 0 h 919145"/>
              <a:gd name="connsiteX2" fmla="*/ 6118789 w 6118789"/>
              <a:gd name="connsiteY2" fmla="*/ 455969 h 919145"/>
              <a:gd name="connsiteX3" fmla="*/ 5310842 w 6118789"/>
              <a:gd name="connsiteY3" fmla="*/ 915298 h 919145"/>
              <a:gd name="connsiteX4" fmla="*/ 0 w 6118789"/>
              <a:gd name="connsiteY4" fmla="*/ 919145 h 919145"/>
              <a:gd name="connsiteX5" fmla="*/ 0 w 6118789"/>
              <a:gd name="connsiteY5" fmla="*/ 0 h 919145"/>
              <a:gd name="connsiteX0" fmla="*/ 0 w 6125497"/>
              <a:gd name="connsiteY0" fmla="*/ 0 h 919145"/>
              <a:gd name="connsiteX1" fmla="*/ 6125497 w 6125497"/>
              <a:gd name="connsiteY1" fmla="*/ 0 h 919145"/>
              <a:gd name="connsiteX2" fmla="*/ 6118789 w 6125497"/>
              <a:gd name="connsiteY2" fmla="*/ 455969 h 919145"/>
              <a:gd name="connsiteX3" fmla="*/ 5310842 w 6125497"/>
              <a:gd name="connsiteY3" fmla="*/ 915298 h 919145"/>
              <a:gd name="connsiteX4" fmla="*/ 0 w 6125497"/>
              <a:gd name="connsiteY4" fmla="*/ 919145 h 919145"/>
              <a:gd name="connsiteX5" fmla="*/ 0 w 6125497"/>
              <a:gd name="connsiteY5" fmla="*/ 0 h 919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25497" h="919145">
                <a:moveTo>
                  <a:pt x="0" y="0"/>
                </a:moveTo>
                <a:lnTo>
                  <a:pt x="6125497" y="0"/>
                </a:lnTo>
                <a:lnTo>
                  <a:pt x="6118789" y="455969"/>
                </a:lnTo>
                <a:lnTo>
                  <a:pt x="5310842" y="915298"/>
                </a:lnTo>
                <a:lnTo>
                  <a:pt x="0" y="919145"/>
                </a:lnTo>
                <a:lnTo>
                  <a:pt x="0" y="0"/>
                </a:lnTo>
                <a:close/>
              </a:path>
            </a:pathLst>
          </a:custGeom>
          <a:solidFill>
            <a:srgbClr val="1737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0">
              <a:defRPr/>
            </a:pPr>
            <a:endParaRPr lang="en-US" sz="90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590F2EA-160A-4767-97BF-365025C227C7}"/>
              </a:ext>
            </a:extLst>
          </p:cNvPr>
          <p:cNvSpPr txBox="1"/>
          <p:nvPr/>
        </p:nvSpPr>
        <p:spPr>
          <a:xfrm>
            <a:off x="4105118" y="3040006"/>
            <a:ext cx="723276" cy="369332"/>
          </a:xfrm>
          <a:prstGeom prst="rect">
            <a:avLst/>
          </a:prstGeom>
          <a:noFill/>
          <a:effectLst>
            <a:outerShdw dist="12700" dir="2700000" algn="tl" rotWithShape="0">
              <a:prstClr val="black"/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100">
                <a:solidFill>
                  <a:srgbClr val="EEE78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ctr" defTabSz="685817">
              <a:defRPr/>
            </a:pPr>
            <a:r>
              <a:rPr lang="en-US" sz="900" b="1">
                <a:solidFill>
                  <a:prstClr val="white"/>
                </a:solidFill>
                <a:latin typeface="Calibri"/>
              </a:rPr>
              <a:t>Fleet</a:t>
            </a:r>
          </a:p>
          <a:p>
            <a:pPr algn="ctr" defTabSz="685817">
              <a:defRPr/>
            </a:pPr>
            <a:r>
              <a:rPr lang="en-US" sz="900" b="1">
                <a:solidFill>
                  <a:prstClr val="white"/>
                </a:solidFill>
                <a:latin typeface="Calibri"/>
              </a:rPr>
              <a:t>Operations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170996C-B8DE-47F2-9496-6456C9E9E042}"/>
              </a:ext>
            </a:extLst>
          </p:cNvPr>
          <p:cNvSpPr/>
          <p:nvPr/>
        </p:nvSpPr>
        <p:spPr>
          <a:xfrm>
            <a:off x="2774837" y="-4096"/>
            <a:ext cx="6368774" cy="60099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17">
              <a:defRPr/>
            </a:pPr>
            <a:r>
              <a:rPr lang="en-US" sz="2700" b="1">
                <a:latin typeface="Calibri"/>
                <a:cs typeface="Arial"/>
              </a:rPr>
              <a:t>Urban Air Mobility (UAM) Missions</a:t>
            </a:r>
            <a:endParaRPr lang="en-US" sz="2700" b="1">
              <a:latin typeface="Calibri"/>
              <a:ea typeface="+mn-lt"/>
              <a:cs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93020FD-8715-40DC-AEC1-56922A25FEB9}"/>
              </a:ext>
            </a:extLst>
          </p:cNvPr>
          <p:cNvSpPr txBox="1"/>
          <p:nvPr/>
        </p:nvSpPr>
        <p:spPr>
          <a:xfrm>
            <a:off x="660776" y="27839"/>
            <a:ext cx="2020746" cy="10618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 rtlCol="0" anchor="t">
            <a:spAutoFit/>
          </a:bodyPr>
          <a:lstStyle/>
          <a:p>
            <a:pPr marL="171450" indent="-128270" defTabSz="685817">
              <a:buFont typeface="Arial" panose="020B0604020202020204" pitchFamily="34" charset="0"/>
              <a:buChar char="•"/>
              <a:defRPr/>
            </a:pPr>
            <a:r>
              <a:rPr lang="en-US" sz="1050" b="1">
                <a:solidFill>
                  <a:srgbClr val="FFFFFF"/>
                </a:solidFill>
                <a:latin typeface="Calibri"/>
              </a:rPr>
              <a:t>On Demand Airport Transfer</a:t>
            </a:r>
            <a:endParaRPr lang="en-US"/>
          </a:p>
          <a:p>
            <a:pPr marL="171450" indent="-128270" defTabSz="685817">
              <a:buFont typeface="Arial" panose="020B0604020202020204" pitchFamily="34" charset="0"/>
              <a:buChar char="•"/>
              <a:defRPr/>
            </a:pPr>
            <a:r>
              <a:rPr lang="en-US" sz="1050" b="1">
                <a:solidFill>
                  <a:srgbClr val="FFFFFF"/>
                </a:solidFill>
                <a:latin typeface="Calibri"/>
              </a:rPr>
              <a:t>Cargo Delivery</a:t>
            </a:r>
            <a:endParaRPr lang="en-US" sz="1050" b="1">
              <a:solidFill>
                <a:srgbClr val="FFFFFF"/>
              </a:solidFill>
              <a:latin typeface="Calibri"/>
              <a:cs typeface="Calibri"/>
            </a:endParaRPr>
          </a:p>
          <a:p>
            <a:pPr marL="171450" indent="-128270" defTabSz="685817">
              <a:buFont typeface="Arial" panose="020B0604020202020204" pitchFamily="34" charset="0"/>
              <a:buChar char="•"/>
              <a:defRPr/>
            </a:pPr>
            <a:r>
              <a:rPr lang="en-US" sz="1050" b="1">
                <a:solidFill>
                  <a:srgbClr val="FFFFFF"/>
                </a:solidFill>
                <a:latin typeface="Calibri"/>
              </a:rPr>
              <a:t>Cross Metro Transfer</a:t>
            </a:r>
            <a:endParaRPr lang="en-US" sz="1050" b="1">
              <a:solidFill>
                <a:srgbClr val="FFFFFF"/>
              </a:solidFill>
              <a:latin typeface="Calibri"/>
              <a:cs typeface="Calibri"/>
            </a:endParaRPr>
          </a:p>
          <a:p>
            <a:pPr marL="171450" indent="-128270" defTabSz="685817">
              <a:buFont typeface="Arial" panose="020B0604020202020204" pitchFamily="34" charset="0"/>
              <a:buChar char="•"/>
              <a:defRPr/>
            </a:pPr>
            <a:r>
              <a:rPr lang="en-US" sz="1050" b="1">
                <a:solidFill>
                  <a:srgbClr val="FFFFFF"/>
                </a:solidFill>
                <a:latin typeface="Calibri"/>
              </a:rPr>
              <a:t>Regional Network</a:t>
            </a:r>
            <a:endParaRPr lang="en-US" sz="1050" b="1">
              <a:solidFill>
                <a:srgbClr val="FFFFFF"/>
              </a:solidFill>
              <a:latin typeface="Calibri"/>
              <a:cs typeface="Calibri"/>
            </a:endParaRPr>
          </a:p>
          <a:p>
            <a:pPr marL="171450" indent="-128270" defTabSz="685817">
              <a:buFont typeface="Arial" panose="020B0604020202020204" pitchFamily="34" charset="0"/>
              <a:buChar char="•"/>
              <a:defRPr/>
            </a:pPr>
            <a:r>
              <a:rPr lang="en-US" sz="1050" b="1">
                <a:solidFill>
                  <a:srgbClr val="FFFFFF"/>
                </a:solidFill>
                <a:latin typeface="Calibri"/>
              </a:rPr>
              <a:t>Air Ambulance</a:t>
            </a:r>
            <a:endParaRPr lang="en-US" sz="1050" b="1">
              <a:solidFill>
                <a:srgbClr val="FFFFFF"/>
              </a:solidFill>
              <a:latin typeface="Calibri"/>
              <a:cs typeface="Calibri"/>
            </a:endParaRPr>
          </a:p>
          <a:p>
            <a:pPr marL="171450" indent="-128270" defTabSz="685817">
              <a:buFont typeface="Arial" panose="020B0604020202020204" pitchFamily="34" charset="0"/>
              <a:buChar char="•"/>
              <a:defRPr/>
            </a:pPr>
            <a:r>
              <a:rPr lang="en-US" sz="1050" b="1">
                <a:solidFill>
                  <a:srgbClr val="FFFFFF"/>
                </a:solidFill>
                <a:latin typeface="Calibri"/>
              </a:rPr>
              <a:t>Fleet Operations</a:t>
            </a:r>
            <a:endParaRPr lang="en-US" sz="1050" b="1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28" name="Slide Number Placeholder 5"/>
          <p:cNvSpPr txBox="1">
            <a:spLocks/>
          </p:cNvSpPr>
          <p:nvPr/>
        </p:nvSpPr>
        <p:spPr>
          <a:xfrm>
            <a:off x="7540886" y="4840941"/>
            <a:ext cx="154305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17">
              <a:defRPr/>
            </a:pPr>
            <a:fld id="{FDB771A7-AF6A-44EE-85DB-F1B8B04FEC87}" type="slidenum">
              <a:rPr lang="en-US" sz="900" b="1">
                <a:solidFill>
                  <a:prstClr val="white"/>
                </a:solidFill>
                <a:latin typeface="Calibri" panose="020F0502020204030204"/>
              </a:rPr>
              <a:pPr defTabSz="685817">
                <a:defRPr/>
              </a:pPr>
              <a:t>3</a:t>
            </a:fld>
            <a:endParaRPr lang="en-US" sz="900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6142E8-1F5C-4544-84F5-6FBD3B52B8E3}"/>
              </a:ext>
            </a:extLst>
          </p:cNvPr>
          <p:cNvSpPr txBox="1"/>
          <p:nvPr/>
        </p:nvSpPr>
        <p:spPr>
          <a:xfrm>
            <a:off x="7260737" y="4865881"/>
            <a:ext cx="158890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Image credit:  FAA/NASA</a:t>
            </a:r>
            <a:endParaRPr lang="en-US" sz="105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443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4A9066F-3356-4B73-B3F7-E3A9AEFB3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777" y="720264"/>
            <a:ext cx="8882742" cy="38743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cs typeface="Calibri"/>
              </a:rPr>
              <a:t>UAM Airspace Subproject, under NASA's Air Traffic Management eXploration (ATM-X) Project, was established in 2017. </a:t>
            </a:r>
          </a:p>
          <a:p>
            <a:pPr marL="556895" lvl="1" indent="-213995"/>
            <a:r>
              <a:rPr lang="en-US">
                <a:cs typeface="Calibri"/>
              </a:rPr>
              <a:t>Conduct research to enable scalable operations and integration of UAM into the National Airspace System (NAS)</a:t>
            </a:r>
            <a:endParaRPr lang="en-US"/>
          </a:p>
          <a:p>
            <a:pPr marL="556895" lvl="1" indent="-213995"/>
            <a:r>
              <a:rPr lang="en-US">
                <a:cs typeface="Calibri"/>
              </a:rPr>
              <a:t>“Airspace system should be ready when vehicles are ready”</a:t>
            </a:r>
          </a:p>
          <a:p>
            <a:pPr marL="556895" lvl="1" indent="-213995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marL="556895" lvl="1" indent="-213995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75FD93-2FD9-4C9D-A2E5-4E7D9B660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567ACF9-87EF-457F-9283-C5DDF55D8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UAM Airspace Background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B9ACDC-FF13-E9CF-4035-11926A055AC3}"/>
              </a:ext>
            </a:extLst>
          </p:cNvPr>
          <p:cNvSpPr txBox="1"/>
          <p:nvPr/>
        </p:nvSpPr>
        <p:spPr>
          <a:xfrm>
            <a:off x="1396381" y="3376238"/>
            <a:ext cx="1592708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/>
              <a:t>2017-2019: Phase 1 </a:t>
            </a:r>
          </a:p>
          <a:p>
            <a:r>
              <a:rPr lang="en-US" sz="1200"/>
              <a:t>Exploratory Research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A39154-4629-2356-AA6E-9465F34C7428}"/>
              </a:ext>
            </a:extLst>
          </p:cNvPr>
          <p:cNvSpPr txBox="1"/>
          <p:nvPr/>
        </p:nvSpPr>
        <p:spPr>
          <a:xfrm>
            <a:off x="4076392" y="3112415"/>
            <a:ext cx="144142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/>
              <a:t>2020-2023: Phase 2 </a:t>
            </a:r>
          </a:p>
          <a:p>
            <a:r>
              <a:rPr lang="en-US" sz="1200"/>
              <a:t>Applied Research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D30982-852C-F04D-9B0B-D1821B18F7C4}"/>
              </a:ext>
            </a:extLst>
          </p:cNvPr>
          <p:cNvSpPr txBox="1"/>
          <p:nvPr/>
        </p:nvSpPr>
        <p:spPr>
          <a:xfrm>
            <a:off x="1334930" y="3837903"/>
            <a:ext cx="288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/>
              <a:t>UAM as an emerging idea; lots of unknowns, key stakeholders are vehicle manufacturers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94D780-547C-51F3-724C-B3CBF4180A40}"/>
              </a:ext>
            </a:extLst>
          </p:cNvPr>
          <p:cNvSpPr txBox="1"/>
          <p:nvPr/>
        </p:nvSpPr>
        <p:spPr>
          <a:xfrm>
            <a:off x="4004764" y="3574080"/>
            <a:ext cx="2196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UAM gaining initial acceptance; </a:t>
            </a:r>
          </a:p>
          <a:p>
            <a:r>
              <a:rPr lang="en-US" sz="1200" i="1"/>
              <a:t>Stakeholders are many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EFA159A-51E0-F4CF-86B4-2939609F0168}"/>
              </a:ext>
            </a:extLst>
          </p:cNvPr>
          <p:cNvCxnSpPr/>
          <p:nvPr/>
        </p:nvCxnSpPr>
        <p:spPr>
          <a:xfrm flipV="1">
            <a:off x="1142609" y="2550127"/>
            <a:ext cx="0" cy="2011680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59944DC-C0C9-7486-E1D4-CE0D218A82F4}"/>
              </a:ext>
            </a:extLst>
          </p:cNvPr>
          <p:cNvCxnSpPr>
            <a:cxnSpLocks/>
          </p:cNvCxnSpPr>
          <p:nvPr/>
        </p:nvCxnSpPr>
        <p:spPr>
          <a:xfrm>
            <a:off x="1142609" y="4559863"/>
            <a:ext cx="7299833" cy="0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1848229-B444-FE5B-DAE8-108252288D53}"/>
              </a:ext>
            </a:extLst>
          </p:cNvPr>
          <p:cNvSpPr txBox="1"/>
          <p:nvPr/>
        </p:nvSpPr>
        <p:spPr>
          <a:xfrm rot="16200000">
            <a:off x="207713" y="3537275"/>
            <a:ext cx="1399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Convergence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BF5177-9553-E7E0-28D3-7AB71DD6AB7A}"/>
              </a:ext>
            </a:extLst>
          </p:cNvPr>
          <p:cNvSpPr txBox="1"/>
          <p:nvPr/>
        </p:nvSpPr>
        <p:spPr>
          <a:xfrm>
            <a:off x="4415004" y="4564440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Time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9F5290B-3CCD-D825-F284-21542EFB6A77}"/>
              </a:ext>
            </a:extLst>
          </p:cNvPr>
          <p:cNvSpPr txBox="1"/>
          <p:nvPr/>
        </p:nvSpPr>
        <p:spPr>
          <a:xfrm>
            <a:off x="6659236" y="2837420"/>
            <a:ext cx="1441420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2024+: </a:t>
            </a:r>
          </a:p>
          <a:p>
            <a:r>
              <a:rPr lang="en-US" sz="1200">
                <a:solidFill>
                  <a:schemeClr val="bg1"/>
                </a:solidFill>
              </a:rPr>
              <a:t>Validated Research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5AD7F26-2DB8-C171-995D-52545F0C706D}"/>
              </a:ext>
            </a:extLst>
          </p:cNvPr>
          <p:cNvSpPr txBox="1"/>
          <p:nvPr/>
        </p:nvSpPr>
        <p:spPr>
          <a:xfrm>
            <a:off x="6587608" y="3299085"/>
            <a:ext cx="2402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/>
              <a:t>UAM gaining wider acceptance; </a:t>
            </a:r>
          </a:p>
          <a:p>
            <a:r>
              <a:rPr lang="en-US" sz="1200" i="1"/>
              <a:t>Stakeholders are many but more defined</a:t>
            </a:r>
          </a:p>
        </p:txBody>
      </p:sp>
    </p:spTree>
    <p:extLst>
      <p:ext uri="{BB962C8B-B14F-4D97-AF65-F5344CB8AC3E}">
        <p14:creationId xmlns:p14="http://schemas.microsoft.com/office/powerpoint/2010/main" val="835588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24067B4-2004-460E-AF30-845A9D81D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>
                <a:cs typeface="Calibri"/>
              </a:rPr>
              <a:t>Relevant Stakeholders for UAM Airspace... Many!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74920F9-E4D0-4E83-B0C5-51055B9402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9931554"/>
              </p:ext>
            </p:extLst>
          </p:nvPr>
        </p:nvGraphicFramePr>
        <p:xfrm>
          <a:off x="247651" y="611982"/>
          <a:ext cx="8642747" cy="4202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2ED03-3928-4AF5-9561-A0ADA50EF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 descr="A picture containing text, city&#10;&#10;Description automatically generated">
            <a:extLst>
              <a:ext uri="{FF2B5EF4-FFF2-40B4-BE49-F238E27FC236}">
                <a16:creationId xmlns:a16="http://schemas.microsoft.com/office/drawing/2014/main" id="{A680406A-24E3-F237-0589-98AEA3980C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7385" y="730378"/>
            <a:ext cx="1278585" cy="1671043"/>
          </a:xfrm>
          <a:prstGeom prst="rect">
            <a:avLst/>
          </a:prstGeom>
        </p:spPr>
      </p:pic>
      <p:pic>
        <p:nvPicPr>
          <p:cNvPr id="8" name="Picture 7" descr="A picture containing text, outdoor, night sky&#10;&#10;Description automatically generated">
            <a:extLst>
              <a:ext uri="{FF2B5EF4-FFF2-40B4-BE49-F238E27FC236}">
                <a16:creationId xmlns:a16="http://schemas.microsoft.com/office/drawing/2014/main" id="{6B7B3AB4-114B-DBFE-D302-38961FE49D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1147" y="2476901"/>
            <a:ext cx="1306991" cy="16535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BA8E5-DFAB-C69B-D188-53567E2BD6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986" y="2739974"/>
            <a:ext cx="1396323" cy="17968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C881FD-C60A-7567-0CE6-82E444E5C4E4}"/>
              </a:ext>
            </a:extLst>
          </p:cNvPr>
          <p:cNvSpPr txBox="1"/>
          <p:nvPr/>
        </p:nvSpPr>
        <p:spPr>
          <a:xfrm>
            <a:off x="490006" y="4435472"/>
            <a:ext cx="6848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Source: FAA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F1556F-F8F2-1DA8-C451-56A4E68A5E56}"/>
              </a:ext>
            </a:extLst>
          </p:cNvPr>
          <p:cNvSpPr txBox="1"/>
          <p:nvPr/>
        </p:nvSpPr>
        <p:spPr>
          <a:xfrm>
            <a:off x="1174809" y="2354770"/>
            <a:ext cx="7216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Source: Wisk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CB418C-4846-FD47-D915-9205D0DF154F}"/>
              </a:ext>
            </a:extLst>
          </p:cNvPr>
          <p:cNvSpPr txBox="1"/>
          <p:nvPr/>
        </p:nvSpPr>
        <p:spPr>
          <a:xfrm>
            <a:off x="7064092" y="4119951"/>
            <a:ext cx="1495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Source: Helicopter Association</a:t>
            </a:r>
          </a:p>
          <a:p>
            <a:r>
              <a:rPr lang="en-US" sz="800"/>
              <a:t>International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CB4B3D-2C38-4D52-DE46-F950B00C1A5F}"/>
              </a:ext>
            </a:extLst>
          </p:cNvPr>
          <p:cNvSpPr txBox="1"/>
          <p:nvPr/>
        </p:nvSpPr>
        <p:spPr>
          <a:xfrm>
            <a:off x="6588032" y="730378"/>
            <a:ext cx="2402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/>
              <a:t>Many stakeholders, each with their unique perspectives and concept of operations</a:t>
            </a:r>
          </a:p>
        </p:txBody>
      </p:sp>
    </p:spTree>
    <p:extLst>
      <p:ext uri="{BB962C8B-B14F-4D97-AF65-F5344CB8AC3E}">
        <p14:creationId xmlns:p14="http://schemas.microsoft.com/office/powerpoint/2010/main" val="3204849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3EE50-97F8-4BD8-535A-E88B443A2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99" y="0"/>
            <a:ext cx="8607808" cy="497880"/>
          </a:xfrm>
        </p:spPr>
        <p:txBody>
          <a:bodyPr>
            <a:normAutofit fontScale="90000"/>
          </a:bodyPr>
          <a:lstStyle/>
          <a:p>
            <a:r>
              <a:rPr lang="en-US" b="0">
                <a:cs typeface="Calibri"/>
              </a:rPr>
              <a:t>Relevance of Stakeholder Convergence to NASA Strategic Implementation Plan (SIP)</a:t>
            </a:r>
            <a:endParaRPr lang="en-US" b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72013-288E-96EB-26B1-A8EFA38FB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3155" y="611355"/>
            <a:ext cx="5091009" cy="14644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56540" indent="-256540"/>
            <a:r>
              <a:rPr lang="en-US" sz="1600"/>
              <a:t>NASA SIP includes three mega-drivers, one of them is technology convergence</a:t>
            </a:r>
            <a:endParaRPr lang="en-US"/>
          </a:p>
          <a:p>
            <a:pPr marL="256540" indent="-256540"/>
            <a:r>
              <a:rPr lang="en-US" sz="1600"/>
              <a:t>Stakeholder engagement is about people convergence</a:t>
            </a:r>
            <a:endParaRPr lang="en-US" sz="1600">
              <a:cs typeface="Calibri"/>
            </a:endParaRPr>
          </a:p>
          <a:p>
            <a:pPr marL="256540" indent="-256540"/>
            <a:r>
              <a:rPr lang="en-US" sz="1600"/>
              <a:t>People convergence need to come before processes and technology can converge</a:t>
            </a:r>
            <a:endParaRPr lang="en-US" sz="1600"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102C7F-4D05-6401-1CDB-108E49E16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D3F04E-AF87-0254-CF15-0E14D23C8F33}"/>
              </a:ext>
            </a:extLst>
          </p:cNvPr>
          <p:cNvSpPr txBox="1"/>
          <p:nvPr/>
        </p:nvSpPr>
        <p:spPr>
          <a:xfrm>
            <a:off x="0" y="4599190"/>
            <a:ext cx="6407573" cy="4154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50">
                <a:latin typeface="Calibri"/>
                <a:cs typeface="Calibri"/>
              </a:rPr>
              <a:t>Images credit: NASA </a:t>
            </a:r>
          </a:p>
          <a:p>
            <a:r>
              <a:rPr lang="en-US" sz="1050">
                <a:latin typeface="Calibri"/>
                <a:cs typeface="Calibri"/>
              </a:rPr>
              <a:t>Reference: NASA Aeronautics Strategic Implementation Plan </a:t>
            </a:r>
            <a:r>
              <a:rPr lang="en-US" sz="1050">
                <a:ea typeface="+mn-lt"/>
                <a:cs typeface="+mn-lt"/>
                <a:hlinkClick r:id="rId3"/>
              </a:rPr>
              <a:t>https://www.nasa.gov/aeroresearch/strategy</a:t>
            </a:r>
            <a:r>
              <a:rPr lang="en-US" sz="1050">
                <a:ea typeface="+mn-lt"/>
                <a:cs typeface="+mn-lt"/>
              </a:rPr>
              <a:t>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F42E8B-0FFF-5796-BC5C-B6BF80007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442" y="643030"/>
            <a:ext cx="1458223" cy="16278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FF3AAE-AE34-304C-F711-907EDB9F9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159" y="2270862"/>
            <a:ext cx="3408279" cy="2008354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534BD43A-1B61-4F8C-AC7B-EA6F7DCDAF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675" y="2400657"/>
            <a:ext cx="3570407" cy="200835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9CFAECE-8C69-0509-71EE-77558B866CE2}"/>
              </a:ext>
            </a:extLst>
          </p:cNvPr>
          <p:cNvSpPr/>
          <p:nvPr/>
        </p:nvSpPr>
        <p:spPr>
          <a:xfrm>
            <a:off x="359442" y="3566766"/>
            <a:ext cx="3408279" cy="712450"/>
          </a:xfrm>
          <a:prstGeom prst="round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0E6CCA9-8CC5-EF4A-61EF-4B99E99A3164}"/>
              </a:ext>
            </a:extLst>
          </p:cNvPr>
          <p:cNvSpPr/>
          <p:nvPr/>
        </p:nvSpPr>
        <p:spPr>
          <a:xfrm>
            <a:off x="6702006" y="3208536"/>
            <a:ext cx="1576039" cy="1277524"/>
          </a:xfrm>
          <a:prstGeom prst="round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F55B7A9-4C09-EE87-0070-37724B7EEC24}"/>
              </a:ext>
            </a:extLst>
          </p:cNvPr>
          <p:cNvCxnSpPr/>
          <p:nvPr/>
        </p:nvCxnSpPr>
        <p:spPr>
          <a:xfrm flipH="1">
            <a:off x="5734681" y="3208536"/>
            <a:ext cx="399671" cy="5398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4A590E7-BAF3-DE8F-A5CF-CBAC044E516D}"/>
              </a:ext>
            </a:extLst>
          </p:cNvPr>
          <p:cNvCxnSpPr>
            <a:cxnSpLocks/>
          </p:cNvCxnSpPr>
          <p:nvPr/>
        </p:nvCxnSpPr>
        <p:spPr>
          <a:xfrm>
            <a:off x="5755000" y="3928535"/>
            <a:ext cx="109283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0528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370539-674A-4C71-97CC-8ECAA9482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8384B1-A6D9-4F16-86AB-FE60B455C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Challenges for Convergence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75297E-7582-0DBB-6E8E-2C107F6D736E}"/>
              </a:ext>
            </a:extLst>
          </p:cNvPr>
          <p:cNvSpPr/>
          <p:nvPr/>
        </p:nvSpPr>
        <p:spPr>
          <a:xfrm>
            <a:off x="368834" y="3560048"/>
            <a:ext cx="3603812" cy="57630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Research organization like NASA can help bring stakeholders together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A5D06D7-2B0D-9724-29CD-3399767A51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2120464"/>
              </p:ext>
            </p:extLst>
          </p:nvPr>
        </p:nvGraphicFramePr>
        <p:xfrm>
          <a:off x="1454844" y="75072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A180208-479E-DBD2-6A89-733A19879105}"/>
              </a:ext>
            </a:extLst>
          </p:cNvPr>
          <p:cNvSpPr txBox="1"/>
          <p:nvPr/>
        </p:nvSpPr>
        <p:spPr>
          <a:xfrm>
            <a:off x="6811665" y="845195"/>
            <a:ext cx="2277283" cy="1134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Different timelines and priorities; Industry wants to move faster than regulatory bodies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41B669-94B5-A6A3-0C0C-ECFB8F7DBD42}"/>
              </a:ext>
            </a:extLst>
          </p:cNvPr>
          <p:cNvSpPr txBox="1"/>
          <p:nvPr/>
        </p:nvSpPr>
        <p:spPr>
          <a:xfrm>
            <a:off x="5786398" y="2620252"/>
            <a:ext cx="2197313" cy="607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 d</a:t>
            </a:r>
            <a:r>
              <a:rPr lang="en-US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efinition of UAM was not clear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A49B47-8A97-A420-BA40-47A603F3BAF9}"/>
              </a:ext>
            </a:extLst>
          </p:cNvPr>
          <p:cNvSpPr txBox="1"/>
          <p:nvPr/>
        </p:nvSpPr>
        <p:spPr>
          <a:xfrm>
            <a:off x="284309" y="936386"/>
            <a:ext cx="2147920" cy="1134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Stakeholders are looking at the problem differently from their own perspective</a:t>
            </a:r>
          </a:p>
        </p:txBody>
      </p:sp>
    </p:spTree>
    <p:extLst>
      <p:ext uri="{BB962C8B-B14F-4D97-AF65-F5344CB8AC3E}">
        <p14:creationId xmlns:p14="http://schemas.microsoft.com/office/powerpoint/2010/main" val="3378528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AD4F3-64A3-27F9-DF21-ED9B630C8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4287DA-A7BF-DA4F-D460-768BA8845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cs typeface="Calibri"/>
              </a:rPr>
              <a:t>Approaches we have taken (2020-2023)</a:t>
            </a:r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101FA3D-45DE-B7EE-9F16-2EC3D1E714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4484648"/>
              </p:ext>
            </p:extLst>
          </p:nvPr>
        </p:nvGraphicFramePr>
        <p:xfrm>
          <a:off x="722950" y="74616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Arrow: Curved Right 8">
            <a:extLst>
              <a:ext uri="{FF2B5EF4-FFF2-40B4-BE49-F238E27FC236}">
                <a16:creationId xmlns:a16="http://schemas.microsoft.com/office/drawing/2014/main" id="{F1C435C2-1A04-4E36-E5BF-EA09B0BA5300}"/>
              </a:ext>
            </a:extLst>
          </p:cNvPr>
          <p:cNvSpPr/>
          <p:nvPr/>
        </p:nvSpPr>
        <p:spPr>
          <a:xfrm>
            <a:off x="1032572" y="2354436"/>
            <a:ext cx="599355" cy="716056"/>
          </a:xfrm>
          <a:prstGeom prst="curv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Arrow: Curved Right 9">
            <a:extLst>
              <a:ext uri="{FF2B5EF4-FFF2-40B4-BE49-F238E27FC236}">
                <a16:creationId xmlns:a16="http://schemas.microsoft.com/office/drawing/2014/main" id="{94549A2E-856C-63C9-2E03-7ED375E7A556}"/>
              </a:ext>
            </a:extLst>
          </p:cNvPr>
          <p:cNvSpPr/>
          <p:nvPr/>
        </p:nvSpPr>
        <p:spPr>
          <a:xfrm>
            <a:off x="2445153" y="847084"/>
            <a:ext cx="599355" cy="716056"/>
          </a:xfrm>
          <a:prstGeom prst="curv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Arrow: Curved Right 22">
            <a:extLst>
              <a:ext uri="{FF2B5EF4-FFF2-40B4-BE49-F238E27FC236}">
                <a16:creationId xmlns:a16="http://schemas.microsoft.com/office/drawing/2014/main" id="{076F7DF2-4B89-BC31-0DDE-7948DF813642}"/>
              </a:ext>
            </a:extLst>
          </p:cNvPr>
          <p:cNvSpPr/>
          <p:nvPr/>
        </p:nvSpPr>
        <p:spPr>
          <a:xfrm flipH="1">
            <a:off x="5850467" y="2420138"/>
            <a:ext cx="660826" cy="716056"/>
          </a:xfrm>
          <a:prstGeom prst="curv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C4249529-E2FE-1723-233D-8C7C6CB96F06}"/>
              </a:ext>
            </a:extLst>
          </p:cNvPr>
          <p:cNvSpPr/>
          <p:nvPr/>
        </p:nvSpPr>
        <p:spPr>
          <a:xfrm flipH="1">
            <a:off x="4297011" y="4098672"/>
            <a:ext cx="660826" cy="716056"/>
          </a:xfrm>
          <a:prstGeom prst="curv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94FD2B-7496-F96B-6C6F-83A7CBDE4599}"/>
              </a:ext>
            </a:extLst>
          </p:cNvPr>
          <p:cNvSpPr txBox="1"/>
          <p:nvPr/>
        </p:nvSpPr>
        <p:spPr>
          <a:xfrm>
            <a:off x="1734702" y="940574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learn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FC45CF-FA8C-3569-5499-92513990D0D7}"/>
              </a:ext>
            </a:extLst>
          </p:cNvPr>
          <p:cNvSpPr txBox="1"/>
          <p:nvPr/>
        </p:nvSpPr>
        <p:spPr>
          <a:xfrm>
            <a:off x="362531" y="2467076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learn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E84906-174B-100A-032C-53B6C67B980C}"/>
              </a:ext>
            </a:extLst>
          </p:cNvPr>
          <p:cNvSpPr txBox="1"/>
          <p:nvPr/>
        </p:nvSpPr>
        <p:spPr>
          <a:xfrm>
            <a:off x="6512320" y="2498061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learn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AABF2E-0897-CD90-50AB-B29FDFC9C6AF}"/>
              </a:ext>
            </a:extLst>
          </p:cNvPr>
          <p:cNvSpPr txBox="1"/>
          <p:nvPr/>
        </p:nvSpPr>
        <p:spPr>
          <a:xfrm>
            <a:off x="4985472" y="4272034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learn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78D714-3298-F1AD-B3F6-92B689206CFE}"/>
              </a:ext>
            </a:extLst>
          </p:cNvPr>
          <p:cNvSpPr txBox="1"/>
          <p:nvPr/>
        </p:nvSpPr>
        <p:spPr>
          <a:xfrm>
            <a:off x="5111382" y="671459"/>
            <a:ext cx="3838524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/>
              <a:t>Apply V&amp;V with agility with two key elements: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/>
              <a:t>Common reference framework</a:t>
            </a:r>
            <a:endParaRPr lang="en-US" sz="1400"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/>
              <a:t>Learn, update, repeat – </a:t>
            </a:r>
            <a:r>
              <a:rPr lang="en-US" sz="1400" b="0" i="0" u="none" strike="noStrike">
                <a:solidFill>
                  <a:srgbClr val="000000"/>
                </a:solidFill>
                <a:effectLst/>
                <a:latin typeface="Calibri"/>
                <a:cs typeface="Calibri"/>
              </a:rPr>
              <a:t>Rather do quickly, smaller efforts, more times. Could be asynchronous learning</a:t>
            </a:r>
            <a:r>
              <a:rPr lang="en-US" sz="1400">
                <a:solidFill>
                  <a:srgbClr val="000000"/>
                </a:solidFill>
                <a:latin typeface="Calibri"/>
                <a:cs typeface="Calibri"/>
              </a:rPr>
              <a:t>, bring the learnings back to the framework</a:t>
            </a:r>
            <a:endParaRPr lang="en-US" sz="1400" b="0" i="0" u="none" strike="noStrike">
              <a:solidFill>
                <a:srgbClr val="000000"/>
              </a:solidFill>
              <a:effectLst/>
              <a:latin typeface="Calibri"/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endParaRPr lang="en-US" sz="140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751745E-5488-19CF-0B9D-3B59E22C36DE}"/>
              </a:ext>
            </a:extLst>
          </p:cNvPr>
          <p:cNvCxnSpPr/>
          <p:nvPr/>
        </p:nvCxnSpPr>
        <p:spPr>
          <a:xfrm flipH="1">
            <a:off x="4134210" y="1014683"/>
            <a:ext cx="1048108" cy="1194758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78D879F-B0F2-1041-B901-2111081716A7}"/>
              </a:ext>
            </a:extLst>
          </p:cNvPr>
          <p:cNvCxnSpPr>
            <a:cxnSpLocks/>
          </p:cNvCxnSpPr>
          <p:nvPr/>
        </p:nvCxnSpPr>
        <p:spPr>
          <a:xfrm flipH="1">
            <a:off x="5740879" y="2028286"/>
            <a:ext cx="174684" cy="504645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8026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FDEC787-2D01-FDAD-E935-BF666482E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869" y="2571750"/>
            <a:ext cx="3471271" cy="2506812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460D2A-602A-4BD8-BFD6-810DFAE77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101" y="720264"/>
            <a:ext cx="4931817" cy="4094464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US">
                <a:cs typeface="Calibri"/>
              </a:rPr>
              <a:t>A maintainable framework that describes:</a:t>
            </a:r>
          </a:p>
          <a:p>
            <a:pPr marL="556895" lvl="1" indent="-213995"/>
            <a:r>
              <a:rPr lang="en-US">
                <a:cs typeface="Calibri"/>
              </a:rPr>
              <a:t>the progression </a:t>
            </a:r>
          </a:p>
          <a:p>
            <a:pPr marL="556895" lvl="1" indent="-213995"/>
            <a:r>
              <a:rPr lang="en-US">
                <a:cs typeface="Calibri"/>
              </a:rPr>
              <a:t>the roles of stakeholders</a:t>
            </a:r>
          </a:p>
          <a:p>
            <a:pPr marL="556895" lvl="1" indent="-213995"/>
            <a:r>
              <a:rPr lang="en-US">
                <a:cs typeface="Calibri"/>
              </a:rPr>
              <a:t>the system and its components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>
                <a:cs typeface="Calibri"/>
              </a:rPr>
              <a:t>A living document</a:t>
            </a:r>
          </a:p>
          <a:p>
            <a:pPr marL="556895" lvl="1" indent="-213995"/>
            <a:r>
              <a:rPr lang="en-US">
                <a:cs typeface="Calibri"/>
              </a:rPr>
              <a:t>used by NASA, to describe how research informs progression of UAM capabilities </a:t>
            </a:r>
          </a:p>
          <a:p>
            <a:pPr marL="556895" lvl="1" indent="-213995"/>
            <a:r>
              <a:rPr lang="en-US">
                <a:cs typeface="Calibri"/>
              </a:rPr>
              <a:t>ultimate, it is for all (public and private) stakeholders</a:t>
            </a:r>
          </a:p>
          <a:p>
            <a:pPr marL="556895" lvl="1" indent="-213995"/>
            <a:r>
              <a:rPr lang="en-US">
                <a:cs typeface="Calibri"/>
              </a:rPr>
              <a:t>synchronizes information for different validation activities (left of the V)</a:t>
            </a:r>
          </a:p>
          <a:p>
            <a:pPr marL="556895" lvl="1" indent="-213995"/>
            <a:r>
              <a:rPr lang="en-US">
                <a:cs typeface="Calibri"/>
              </a:rPr>
              <a:t>as we learn from activities, assimilate new information into the framework (right of the V)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>
                <a:cs typeface="Calibri"/>
              </a:rPr>
              <a:t>A tool for interfacing with many different stakeholders</a:t>
            </a:r>
          </a:p>
          <a:p>
            <a:pPr marL="556895" lvl="1" indent="-213995"/>
            <a:r>
              <a:rPr lang="en-US">
                <a:cs typeface="Calibri"/>
              </a:rPr>
              <a:t>starting point for discussions and workshops</a:t>
            </a:r>
          </a:p>
          <a:p>
            <a:pPr marL="556895" lvl="1" indent="-213995"/>
            <a:r>
              <a:rPr lang="en-US">
                <a:cs typeface="Calibri"/>
              </a:rPr>
              <a:t>digital engineering allows for information sharing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4EE1FE-4C78-4AB4-90A5-D18779EB8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A7D23-5EA3-BB48-9A7E-29066237FEC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07CA62-EC21-4A11-862D-617977CB5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Common Reference Framework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E6FF46C-16FF-B826-8EDC-C03A92121C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6" t="21961" r="23866" b="7884"/>
          <a:stretch/>
        </p:blipFill>
        <p:spPr>
          <a:xfrm>
            <a:off x="5186918" y="562818"/>
            <a:ext cx="3815978" cy="200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3176"/>
      </p:ext>
    </p:extLst>
  </p:cSld>
  <p:clrMapOvr>
    <a:masterClrMapping/>
  </p:clrMapOvr>
</p:sld>
</file>

<file path=ppt/theme/theme1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C SimulationPartnerTagup06172020" id="{B01115D4-C37B-6245-B18E-9BAAB075C384}" vid="{70F38689-1A26-0443-A2E1-FDE74F82DA43}"/>
    </a:ext>
  </a:extLst>
</a:theme>
</file>

<file path=ppt/theme/theme2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6" id="{144FF5E3-63CF-49D4-A0AC-7F0655252FF1}" vid="{3783D7D7-0C66-4BF0-A920-2BD1B7D6F928}"/>
    </a:ext>
  </a:extLst>
</a:theme>
</file>

<file path=ppt/theme/theme3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6" id="{144FF5E3-63CF-49D4-A0AC-7F0655252FF1}" vid="{3783D7D7-0C66-4BF0-A920-2BD1B7D6F928}"/>
    </a:ext>
  </a:extLst>
</a:theme>
</file>

<file path=ppt/theme/theme4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chTalkUAMairspace" id="{6C9F1B17-FF30-3042-82DF-6433CE077B60}" vid="{9C00B5B5-C402-A34C-BFE3-8FD9ED8DDEFA}"/>
    </a:ext>
  </a:extLst>
</a:theme>
</file>

<file path=ppt/theme/theme5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chTalkUAMairspace" id="{6C9F1B17-FF30-3042-82DF-6433CE077B60}" vid="{9C00B5B5-C402-A34C-BFE3-8FD9ED8DDEF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C375DD0444CD44971CFC1BEC652B24" ma:contentTypeVersion="14" ma:contentTypeDescription="Create a new document." ma:contentTypeScope="" ma:versionID="b1b1565baba5fbc869e64e254ff49e40">
  <xsd:schema xmlns:xsd="http://www.w3.org/2001/XMLSchema" xmlns:xs="http://www.w3.org/2001/XMLSchema" xmlns:p="http://schemas.microsoft.com/office/2006/metadata/properties" xmlns:ns2="1f3fe389-abd4-441b-a577-13a7a4069407" xmlns:ns3="cfe339bd-cc34-4e88-9b89-0bda7fe5b17e" xmlns:ns4="d900e117-17a0-4b24-9e47-511ef1d02c43" targetNamespace="http://schemas.microsoft.com/office/2006/metadata/properties" ma:root="true" ma:fieldsID="51f19d7a64d3054eeeb9bfade901b8e7" ns2:_="" ns3:_="" ns4:_="">
    <xsd:import namespace="1f3fe389-abd4-441b-a577-13a7a4069407"/>
    <xsd:import namespace="cfe339bd-cc34-4e88-9b89-0bda7fe5b17e"/>
    <xsd:import namespace="d900e117-17a0-4b24-9e47-511ef1d02c4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DisplayNa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3fe389-abd4-441b-a577-13a7a406940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e339bd-cc34-4e88-9b89-0bda7fe5b1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isplayName" ma:index="20" nillable="true" ma:displayName="Display Name" ma:description="human readable" ma:format="Dropdown" ma:internalName="DisplayNam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00e117-17a0-4b24-9e47-511ef1d02c43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6cfae97b-5fac-4258-aa7b-495a99bac2d3}" ma:internalName="TaxCatchAll" ma:showField="CatchAllData" ma:web="1f3fe389-abd4-441b-a577-13a7a40694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f3fe389-abd4-441b-a577-13a7a4069407">
      <UserInfo>
        <DisplayName>Lee, Hanbong (ARC-AFH)</DisplayName>
        <AccountId>65</AccountId>
        <AccountType/>
      </UserInfo>
      <UserInfo>
        <DisplayName>Moolchandani, Kushal A. (ARC-AF)[UNIVERSITIES SPACE RESEARCH ASSN]</DisplayName>
        <AccountId>83</AccountId>
        <AccountType/>
      </UserInfo>
      <UserInfo>
        <DisplayName>Lee, Chu H. (ARC-AF)[UNIVERSITIES SPACE RESEARCH ASSN]</DisplayName>
        <AccountId>115</AccountId>
        <AccountType/>
      </UserInfo>
      <UserInfo>
        <DisplayName>Chu, Fu-Sheng (ARC-AF)[UNIVERSITIES SPACE RESEARCH ASSN]</DisplayName>
        <AccountId>272</AccountId>
        <AccountType/>
      </UserInfo>
      <UserInfo>
        <DisplayName>Chen, Liang X (ARC-AFS)[UNIVERSITIES SPACE RESEARCH ASSN]</DisplayName>
        <AccountId>61</AccountId>
        <AccountType/>
      </UserInfo>
      <UserInfo>
        <DisplayName>Ferguson, Brian D. (LARC-D209)</DisplayName>
        <AccountId>88</AccountId>
        <AccountType/>
      </UserInfo>
      <UserInfo>
        <DisplayName>Crowley, Kevin M. (LARC-D209)[TEAMS3]</DisplayName>
        <AccountId>53</AccountId>
        <AccountType/>
      </UserInfo>
      <UserInfo>
        <DisplayName>Capps, Al (ARC-AFO)</DisplayName>
        <AccountId>128</AccountId>
        <AccountType/>
      </UserInfo>
    </SharedWithUsers>
    <TaxCatchAll xmlns="d900e117-17a0-4b24-9e47-511ef1d02c43" xsi:nil="true"/>
    <lcf76f155ced4ddcb4097134ff3c332f xmlns="cfe339bd-cc34-4e88-9b89-0bda7fe5b17e">
      <Terms xmlns="http://schemas.microsoft.com/office/infopath/2007/PartnerControls"/>
    </lcf76f155ced4ddcb4097134ff3c332f>
    <DisplayName xmlns="cfe339bd-cc34-4e88-9b89-0bda7fe5b17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33CBCC8-D9F6-4D63-875D-6BDD72DB2EA9}">
  <ds:schemaRefs>
    <ds:schemaRef ds:uri="1f3fe389-abd4-441b-a577-13a7a4069407"/>
    <ds:schemaRef ds:uri="cfe339bd-cc34-4e88-9b89-0bda7fe5b17e"/>
    <ds:schemaRef ds:uri="d900e117-17a0-4b24-9e47-511ef1d02c4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C1375FC-C5BC-4DF4-BCC8-7CBCBE17CA28}">
  <ds:schemaRefs>
    <ds:schemaRef ds:uri="1f3fe389-abd4-441b-a577-13a7a4069407"/>
    <ds:schemaRef ds:uri="cfe339bd-cc34-4e88-9b89-0bda7fe5b17e"/>
    <ds:schemaRef ds:uri="d900e117-17a0-4b24-9e47-511ef1d02c4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F5F7999-CEE0-499C-BAD6-022B52AF209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2_nasa_asp_presentation</Template>
  <TotalTime>0</TotalTime>
  <Words>1000</Words>
  <Application>Microsoft Office PowerPoint</Application>
  <PresentationFormat>On-screen Show (16:9)</PresentationFormat>
  <Paragraphs>172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20_Office Theme</vt:lpstr>
      <vt:lpstr>21_Office Theme</vt:lpstr>
      <vt:lpstr>24_Office Theme</vt:lpstr>
      <vt:lpstr>21_Office Theme</vt:lpstr>
      <vt:lpstr>21_Office Theme</vt:lpstr>
      <vt:lpstr>PowerPoint Presentation</vt:lpstr>
      <vt:lpstr>Outline</vt:lpstr>
      <vt:lpstr>PowerPoint Presentation</vt:lpstr>
      <vt:lpstr>UAM Airspace Background</vt:lpstr>
      <vt:lpstr>Relevant Stakeholders for UAM Airspace... Many!</vt:lpstr>
      <vt:lpstr>Relevance of Stakeholder Convergence to NASA Strategic Implementation Plan (SIP)</vt:lpstr>
      <vt:lpstr>Challenges for Convergence</vt:lpstr>
      <vt:lpstr>Approaches we have taken (2020-2023)</vt:lpstr>
      <vt:lpstr>Common Reference Framework</vt:lpstr>
      <vt:lpstr>Integrated Testing with FAA Automation</vt:lpstr>
      <vt:lpstr>Integrated Testing with Industry Prototypes</vt:lpstr>
      <vt:lpstr>Human-In-The-Loop (HITL) Simulations</vt:lpstr>
      <vt:lpstr>Q&amp;A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annie.w.cheng@nasa.gov</dc:creator>
  <cp:keywords/>
  <dc:description/>
  <cp:lastModifiedBy>Annie Cheng</cp:lastModifiedBy>
  <cp:revision>3</cp:revision>
  <cp:lastPrinted>2020-02-20T19:34:49Z</cp:lastPrinted>
  <dcterms:created xsi:type="dcterms:W3CDTF">2021-03-03T01:54:33Z</dcterms:created>
  <dcterms:modified xsi:type="dcterms:W3CDTF">2023-09-18T20:35:22Z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0x01010035C375DD0444CD44971CFC1BEC652B24</vt:lpwstr>
  </property>
  <property fmtid="{D5CDD505-2E9C-101B-9397-08002B2CF9AE}" pid="3" name="Order">
    <vt:r8>32700</vt:r8>
  </property>
  <property fmtid="{D5CDD505-2E9C-101B-9397-08002B2CF9AE}" pid="4" name="_ExtendedDescription">
    <vt:lpwstr/>
  </property>
  <property fmtid="{D5CDD505-2E9C-101B-9397-08002B2CF9AE}" pid="5" name="ComplianceAssetId">
    <vt:lpwstr/>
  </property>
  <property fmtid="{D5CDD505-2E9C-101B-9397-08002B2CF9AE}" pid="6" name="MediaServiceImageTags">
    <vt:lpwstr/>
  </property>
</Properties>
</file>