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7"/>
  </p:notesMasterIdLst>
  <p:handoutMasterIdLst>
    <p:handoutMasterId r:id="rId8"/>
  </p:handoutMasterIdLst>
  <p:sldIdLst>
    <p:sldId id="273" r:id="rId3"/>
    <p:sldId id="275" r:id="rId4"/>
    <p:sldId id="276" r:id="rId5"/>
    <p:sldId id="277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36">
          <p15:clr>
            <a:srgbClr val="A4A3A4"/>
          </p15:clr>
        </p15:guide>
        <p15:guide id="2" pos="3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1E75"/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78" autoAdjust="0"/>
    <p:restoredTop sz="94717" autoAdjust="0"/>
  </p:normalViewPr>
  <p:slideViewPr>
    <p:cSldViewPr snapToGrid="0">
      <p:cViewPr varScale="1">
        <p:scale>
          <a:sx n="88" d="100"/>
          <a:sy n="88" d="100"/>
        </p:scale>
        <p:origin x="1094" y="62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 photo_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9620"/>
            <a:ext cx="9144000" cy="403838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59659" y="333559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62834" y="1775009"/>
            <a:ext cx="4951412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489498" y="3123185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356380" y="5560061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6053" y="6248400"/>
            <a:ext cx="1130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6053" y="6248400"/>
            <a:ext cx="1130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310456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310456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  <p:sp>
        <p:nvSpPr>
          <p:cNvPr id="13" name="Rectangle 11"/>
          <p:cNvSpPr txBox="1">
            <a:spLocks noChangeArrowheads="1"/>
          </p:cNvSpPr>
          <p:nvPr userDrawn="1"/>
        </p:nvSpPr>
        <p:spPr bwMode="auto">
          <a:xfrm>
            <a:off x="7426053" y="6248400"/>
            <a:ext cx="1130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400" b="0" i="0" kern="1200">
                <a:solidFill>
                  <a:schemeClr val="bg1">
                    <a:lumMod val="65000"/>
                  </a:schemeClr>
                </a:solidFill>
                <a:latin typeface="Helvetica Neue Medium"/>
                <a:ea typeface="+mn-ea"/>
                <a:cs typeface="Helvetica Neue Medium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4438B1A-AF1B-4C8B-993E-1BADE62A2451}" type="slidenum">
              <a:rPr lang="en-US" b="0" i="0" smtClean="0">
                <a:solidFill>
                  <a:srgbClr val="211E75"/>
                </a:solidFill>
                <a:latin typeface="Helvetica Neue Medium"/>
                <a:cs typeface="Helvetica Neue Medium"/>
              </a:rPr>
              <a:pPr/>
              <a:t>‹#›</a:t>
            </a:fld>
            <a:endParaRPr lang="en-US" b="0" i="0" dirty="0">
              <a:solidFill>
                <a:srgbClr val="211E75"/>
              </a:solidFill>
              <a:latin typeface="Helvetica Neue Medium"/>
              <a:cs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Accountable Agility</a:t>
            </a:r>
            <a:endParaRPr lang="en-US" dirty="0"/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Does This Work?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95301" y="3039755"/>
            <a:ext cx="55861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800" dirty="0" smtClean="0"/>
              <a:t>17th </a:t>
            </a:r>
            <a:r>
              <a:rPr lang="en-US" sz="1800" dirty="0"/>
              <a:t>Annual FAA Verification and Validation </a:t>
            </a:r>
            <a:r>
              <a:rPr lang="en-US" sz="1800" dirty="0" smtClean="0"/>
              <a:t>Summit</a:t>
            </a:r>
            <a:endParaRPr lang="en-US" sz="1800" dirty="0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895301" y="3438466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Nathan Tash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= 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baseline</a:t>
            </a:r>
          </a:p>
          <a:p>
            <a:pPr lvl="1"/>
            <a:r>
              <a:rPr lang="en-US" dirty="0" smtClean="0"/>
              <a:t>What’s the dollar value</a:t>
            </a:r>
          </a:p>
          <a:p>
            <a:pPr lvl="1"/>
            <a:r>
              <a:rPr lang="en-US" dirty="0" smtClean="0"/>
              <a:t>What’s the schedule</a:t>
            </a:r>
          </a:p>
          <a:p>
            <a:pPr lvl="1"/>
            <a:r>
              <a:rPr lang="en-US" dirty="0" smtClean="0"/>
              <a:t>How do we know when we are DONE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74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Speaking of Done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requirements</a:t>
            </a:r>
          </a:p>
          <a:p>
            <a:pPr lvl="1"/>
            <a:r>
              <a:rPr lang="en-US" dirty="0" smtClean="0"/>
              <a:t>Different needs with different specs</a:t>
            </a:r>
          </a:p>
          <a:p>
            <a:pPr lvl="1"/>
            <a:r>
              <a:rPr lang="en-US" dirty="0" smtClean="0"/>
              <a:t>Everyone is fully satisfied (usually)</a:t>
            </a:r>
          </a:p>
          <a:p>
            <a:r>
              <a:rPr lang="en-US" dirty="0" smtClean="0"/>
              <a:t>User Acceptance</a:t>
            </a:r>
          </a:p>
          <a:p>
            <a:pPr lvl="1"/>
            <a:r>
              <a:rPr lang="en-US" dirty="0" smtClean="0"/>
              <a:t>Different users with different standards</a:t>
            </a:r>
          </a:p>
          <a:p>
            <a:r>
              <a:rPr lang="en-US" dirty="0" smtClean="0"/>
              <a:t>Requirements creep or requirement keep</a:t>
            </a:r>
          </a:p>
          <a:p>
            <a:r>
              <a:rPr lang="en-US" dirty="0" smtClean="0"/>
              <a:t>Is there a combination that works for everyone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872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takes the risk</a:t>
            </a:r>
          </a:p>
          <a:p>
            <a:r>
              <a:rPr lang="en-US" dirty="0" smtClean="0"/>
              <a:t>What contract type works best in RDD</a:t>
            </a:r>
          </a:p>
          <a:p>
            <a:r>
              <a:rPr lang="en-US" dirty="0" smtClean="0"/>
              <a:t>How do you describe success</a:t>
            </a:r>
          </a:p>
          <a:p>
            <a:r>
              <a:rPr lang="en-US" dirty="0" smtClean="0"/>
              <a:t>How does </a:t>
            </a:r>
            <a:r>
              <a:rPr lang="en-US" smtClean="0"/>
              <a:t>a contractor get paid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8147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2355</TotalTime>
  <Words>102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Helvetica Neue Medium</vt:lpstr>
      <vt:lpstr>Times New Roman</vt:lpstr>
      <vt:lpstr>1_Custom Design</vt:lpstr>
      <vt:lpstr>2_Custom Design</vt:lpstr>
      <vt:lpstr>Accountable Agility</vt:lpstr>
      <vt:lpstr>Success = ???</vt:lpstr>
      <vt:lpstr>Speaking of Done …</vt:lpstr>
      <vt:lpstr>Contracting</vt:lpstr>
    </vt:vector>
  </TitlesOfParts>
  <Company>FAA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Higgins, Columb G-CTR (FAA)</cp:lastModifiedBy>
  <cp:revision>142</cp:revision>
  <dcterms:created xsi:type="dcterms:W3CDTF">2005-01-28T20:32:53Z</dcterms:created>
  <dcterms:modified xsi:type="dcterms:W3CDTF">2022-12-01T16:04:11Z</dcterms:modified>
</cp:coreProperties>
</file>