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27"/>
  </p:notesMasterIdLst>
  <p:sldIdLst>
    <p:sldId id="262" r:id="rId5"/>
    <p:sldId id="5266" r:id="rId6"/>
    <p:sldId id="815" r:id="rId7"/>
    <p:sldId id="5276" r:id="rId8"/>
    <p:sldId id="5289" r:id="rId9"/>
    <p:sldId id="4590" r:id="rId10"/>
    <p:sldId id="5287" r:id="rId11"/>
    <p:sldId id="5278" r:id="rId12"/>
    <p:sldId id="5277" r:id="rId13"/>
    <p:sldId id="5288" r:id="rId14"/>
    <p:sldId id="5285" r:id="rId15"/>
    <p:sldId id="5286" r:id="rId16"/>
    <p:sldId id="5282" r:id="rId17"/>
    <p:sldId id="4539" r:id="rId18"/>
    <p:sldId id="4593" r:id="rId19"/>
    <p:sldId id="4578" r:id="rId20"/>
    <p:sldId id="5291" r:id="rId21"/>
    <p:sldId id="5292" r:id="rId22"/>
    <p:sldId id="5293" r:id="rId23"/>
    <p:sldId id="5294" r:id="rId24"/>
    <p:sldId id="5295" r:id="rId25"/>
    <p:sldId id="5296" r:id="rId26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F6747E7-596B-4543-A6D9-058842934F3E}">
          <p14:sldIdLst>
            <p14:sldId id="262"/>
          </p14:sldIdLst>
        </p14:section>
        <p14:section name="NAS EA Overview" id="{7D95DD2D-E20C-44D8-974B-0C9056392AEA}">
          <p14:sldIdLst>
            <p14:sldId id="5266"/>
            <p14:sldId id="815"/>
          </p14:sldIdLst>
        </p14:section>
        <p14:section name="Examples of Convergence in the NAS Enterprise Architecture" id="{972068FE-C351-4D41-A09E-99DC5E64207B}">
          <p14:sldIdLst>
            <p14:sldId id="5276"/>
            <p14:sldId id="5289"/>
            <p14:sldId id="4590"/>
            <p14:sldId id="5287"/>
          </p14:sldIdLst>
        </p14:section>
        <p14:section name="Convergence of ICN into NAS EA" id="{E3710322-237A-465E-842D-5E3FE43AB46F}">
          <p14:sldIdLst>
            <p14:sldId id="5278"/>
            <p14:sldId id="5277"/>
            <p14:sldId id="5288"/>
            <p14:sldId id="5285"/>
            <p14:sldId id="5286"/>
            <p14:sldId id="5282"/>
            <p14:sldId id="4539"/>
          </p14:sldIdLst>
        </p14:section>
        <p14:section name="Closing" id="{36F43AB1-A645-4C5C-AE90-EAEB823BCA74}">
          <p14:sldIdLst>
            <p14:sldId id="4593"/>
            <p14:sldId id="4578"/>
            <p14:sldId id="5291"/>
            <p14:sldId id="5292"/>
            <p14:sldId id="5293"/>
            <p14:sldId id="5294"/>
            <p14:sldId id="5295"/>
            <p14:sldId id="5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9A18C53-1AC4-9C72-900D-DE9BEE8336E7}" name="Adams, Carleen (FAA)" initials="AC(" userId="S::Carleen.Adams@faa.gov::ee914632-7831-4c6e-b778-3da24435009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59E"/>
    <a:srgbClr val="1A2857"/>
    <a:srgbClr val="44546A"/>
    <a:srgbClr val="035157"/>
    <a:srgbClr val="45B451"/>
    <a:srgbClr val="43AFC0"/>
    <a:srgbClr val="DEEBF7"/>
    <a:srgbClr val="75BA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8" autoAdjust="0"/>
    <p:restoredTop sz="96357" autoAdjust="0"/>
  </p:normalViewPr>
  <p:slideViewPr>
    <p:cSldViewPr snapToGrid="0">
      <p:cViewPr varScale="1">
        <p:scale>
          <a:sx n="78" d="100"/>
          <a:sy n="78" d="100"/>
        </p:scale>
        <p:origin x="739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5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9E805B-E408-4235-A9D8-880504A0A9DC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55F50CD-1869-4142-A06E-E63924CB6D25}">
      <dgm:prSet phldrT="[Text]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en-US" b="1" dirty="0">
              <a:latin typeface="+mj-lt"/>
            </a:rPr>
            <a:t>Automation</a:t>
          </a:r>
          <a:endParaRPr lang="en-US" dirty="0"/>
        </a:p>
      </dgm:t>
    </dgm:pt>
    <dgm:pt modelId="{2864A3C4-A280-433D-8F90-0CF6495FCE4C}" type="parTrans" cxnId="{53469FC5-986F-4120-944D-808652BFEEDD}">
      <dgm:prSet/>
      <dgm:spPr/>
      <dgm:t>
        <a:bodyPr/>
        <a:lstStyle/>
        <a:p>
          <a:endParaRPr lang="en-US"/>
        </a:p>
      </dgm:t>
    </dgm:pt>
    <dgm:pt modelId="{B8895EC5-77F8-44C1-B74E-49E94AD5F269}" type="sibTrans" cxnId="{53469FC5-986F-4120-944D-808652BFEEDD}">
      <dgm:prSet/>
      <dgm:spPr/>
      <dgm:t>
        <a:bodyPr/>
        <a:lstStyle/>
        <a:p>
          <a:endParaRPr lang="en-US"/>
        </a:p>
      </dgm:t>
    </dgm:pt>
    <dgm:pt modelId="{6B1E7E72-71FD-4598-B41C-534BF72DC473}">
      <dgm:prSet custT="1"/>
      <dgm:spPr>
        <a:ln>
          <a:solidFill>
            <a:schemeClr val="accent1"/>
          </a:solidFill>
        </a:ln>
      </dgm:spPr>
      <dgm:t>
        <a:bodyPr/>
        <a:lstStyle/>
        <a:p>
          <a:pPr>
            <a:buNone/>
          </a:pPr>
          <a:r>
            <a:rPr lang="en-US" sz="1050" b="1" dirty="0">
              <a:latin typeface="+mj-lt"/>
            </a:rPr>
            <a:t>Terminal Flight Data Manager (TFDM)</a:t>
          </a:r>
        </a:p>
      </dgm:t>
    </dgm:pt>
    <dgm:pt modelId="{067E501E-8FBF-4B44-9316-AEE6A5346B55}" type="parTrans" cxnId="{9F076DC0-9506-47A1-8ED6-40370E3FEF4A}">
      <dgm:prSet/>
      <dgm:spPr/>
      <dgm:t>
        <a:bodyPr/>
        <a:lstStyle/>
        <a:p>
          <a:endParaRPr lang="en-US"/>
        </a:p>
      </dgm:t>
    </dgm:pt>
    <dgm:pt modelId="{EC9ABE24-D3EB-4BC7-A403-08AA1EB50D46}" type="sibTrans" cxnId="{9F076DC0-9506-47A1-8ED6-40370E3FEF4A}">
      <dgm:prSet/>
      <dgm:spPr/>
      <dgm:t>
        <a:bodyPr/>
        <a:lstStyle/>
        <a:p>
          <a:endParaRPr lang="en-US"/>
        </a:p>
      </dgm:t>
    </dgm:pt>
    <dgm:pt modelId="{0D1CB714-AC7D-4B0B-BAED-5BF79DBE3A3C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1050" b="1" dirty="0">
              <a:latin typeface="+mj-lt"/>
            </a:rPr>
            <a:t>Offshore Automation</a:t>
          </a:r>
        </a:p>
      </dgm:t>
    </dgm:pt>
    <dgm:pt modelId="{FAD4E520-0312-4F64-B724-C1F37E648D5C}" type="parTrans" cxnId="{E5640E50-7578-4BA9-834D-25C882D7ECF8}">
      <dgm:prSet/>
      <dgm:spPr/>
      <dgm:t>
        <a:bodyPr/>
        <a:lstStyle/>
        <a:p>
          <a:endParaRPr lang="en-US"/>
        </a:p>
      </dgm:t>
    </dgm:pt>
    <dgm:pt modelId="{B4411897-C2D7-4BD5-9377-1BF47A985D6E}" type="sibTrans" cxnId="{E5640E50-7578-4BA9-834D-25C882D7ECF8}">
      <dgm:prSet/>
      <dgm:spPr/>
      <dgm:t>
        <a:bodyPr/>
        <a:lstStyle/>
        <a:p>
          <a:endParaRPr lang="en-US"/>
        </a:p>
      </dgm:t>
    </dgm:pt>
    <dgm:pt modelId="{488E4A00-856D-41D9-9222-EF90416E0870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1050" b="1" dirty="0">
              <a:latin typeface="+mj-lt"/>
            </a:rPr>
            <a:t>Enterprise Information Display System (E-IDS)</a:t>
          </a:r>
        </a:p>
      </dgm:t>
    </dgm:pt>
    <dgm:pt modelId="{884BD704-D071-4C79-9520-C8D77B7EB448}" type="parTrans" cxnId="{1B6DC92C-9208-49C5-8A19-294889CD56FA}">
      <dgm:prSet/>
      <dgm:spPr/>
      <dgm:t>
        <a:bodyPr/>
        <a:lstStyle/>
        <a:p>
          <a:endParaRPr lang="en-US"/>
        </a:p>
      </dgm:t>
    </dgm:pt>
    <dgm:pt modelId="{6964FD32-EA7C-4A32-95C3-BD64C3608F09}" type="sibTrans" cxnId="{1B6DC92C-9208-49C5-8A19-294889CD56FA}">
      <dgm:prSet/>
      <dgm:spPr/>
      <dgm:t>
        <a:bodyPr/>
        <a:lstStyle/>
        <a:p>
          <a:endParaRPr lang="en-US"/>
        </a:p>
      </dgm:t>
    </dgm:pt>
    <dgm:pt modelId="{E4E6EDB5-E6C2-47FE-8E26-AB738092B7EF}">
      <dgm:prSet custT="1"/>
      <dgm:spPr>
        <a:ln>
          <a:solidFill>
            <a:schemeClr val="accent1"/>
          </a:solidFill>
        </a:ln>
      </dgm:spPr>
      <dgm:t>
        <a:bodyPr/>
        <a:lstStyle/>
        <a:p>
          <a:pPr>
            <a:buNone/>
          </a:pPr>
          <a:r>
            <a:rPr lang="en-US" sz="1050" b="1" kern="1200" dirty="0">
              <a:latin typeface="+mj-lt"/>
            </a:rPr>
            <a:t>Enterprise Airspace Tool (EAST) </a:t>
          </a:r>
        </a:p>
      </dgm:t>
    </dgm:pt>
    <dgm:pt modelId="{CF039DCD-4997-4E0F-B8F6-547565185731}" type="parTrans" cxnId="{5BE5840D-0DED-44EA-B42B-F28121910E56}">
      <dgm:prSet/>
      <dgm:spPr/>
      <dgm:t>
        <a:bodyPr/>
        <a:lstStyle/>
        <a:p>
          <a:endParaRPr lang="en-US"/>
        </a:p>
      </dgm:t>
    </dgm:pt>
    <dgm:pt modelId="{595E9AEE-303E-4AB3-B131-09107AED537F}" type="sibTrans" cxnId="{5BE5840D-0DED-44EA-B42B-F28121910E56}">
      <dgm:prSet/>
      <dgm:spPr/>
      <dgm:t>
        <a:bodyPr/>
        <a:lstStyle/>
        <a:p>
          <a:endParaRPr lang="en-US"/>
        </a:p>
      </dgm:t>
    </dgm:pt>
    <dgm:pt modelId="{FB622453-765D-40D2-A34A-9A58B1AB1E81}">
      <dgm:prSet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en-US" b="1" dirty="0">
              <a:latin typeface="+mj-lt"/>
            </a:rPr>
            <a:t>Communication</a:t>
          </a:r>
        </a:p>
      </dgm:t>
    </dgm:pt>
    <dgm:pt modelId="{C8479706-A027-49C0-878D-9A929B4EB549}" type="parTrans" cxnId="{5EE1475D-F735-4EF2-884F-153FEFB61989}">
      <dgm:prSet/>
      <dgm:spPr/>
      <dgm:t>
        <a:bodyPr/>
        <a:lstStyle/>
        <a:p>
          <a:endParaRPr lang="en-US"/>
        </a:p>
      </dgm:t>
    </dgm:pt>
    <dgm:pt modelId="{E956F48B-D247-448B-859A-04390B2C78AA}" type="sibTrans" cxnId="{5EE1475D-F735-4EF2-884F-153FEFB61989}">
      <dgm:prSet/>
      <dgm:spPr/>
      <dgm:t>
        <a:bodyPr/>
        <a:lstStyle/>
        <a:p>
          <a:endParaRPr lang="en-US"/>
        </a:p>
      </dgm:t>
    </dgm:pt>
    <dgm:pt modelId="{4225283F-F510-49D4-A49A-51CD46B31B1C}">
      <dgm:prSet custT="1"/>
      <dgm:spPr>
        <a:ln>
          <a:solidFill>
            <a:schemeClr val="accent1"/>
          </a:solidFill>
        </a:ln>
      </dgm:spPr>
      <dgm:t>
        <a:bodyPr/>
        <a:lstStyle/>
        <a:p>
          <a:pPr algn="l">
            <a:lnSpc>
              <a:spcPct val="90000"/>
            </a:lnSpc>
          </a:pPr>
          <a:r>
            <a:rPr lang="en-US" sz="1050" b="1" dirty="0">
              <a:latin typeface="+mj-lt"/>
            </a:rPr>
            <a:t>FAA Enterprise Network Services (FENS)</a:t>
          </a:r>
        </a:p>
      </dgm:t>
    </dgm:pt>
    <dgm:pt modelId="{25AB7A44-79FD-4A20-9882-F1440A982182}" type="parTrans" cxnId="{B60BDEA2-AF7C-456A-9B76-34917F298236}">
      <dgm:prSet/>
      <dgm:spPr/>
      <dgm:t>
        <a:bodyPr/>
        <a:lstStyle/>
        <a:p>
          <a:endParaRPr lang="en-US"/>
        </a:p>
      </dgm:t>
    </dgm:pt>
    <dgm:pt modelId="{FD612F5F-0B65-480D-B94E-47754D31F6DC}" type="sibTrans" cxnId="{B60BDEA2-AF7C-456A-9B76-34917F298236}">
      <dgm:prSet/>
      <dgm:spPr/>
      <dgm:t>
        <a:bodyPr/>
        <a:lstStyle/>
        <a:p>
          <a:endParaRPr lang="en-US"/>
        </a:p>
      </dgm:t>
    </dgm:pt>
    <dgm:pt modelId="{E38A00AC-9D91-4B6B-8A32-6D1AD3238FBB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1050" b="1" dirty="0">
              <a:latin typeface="+mj-lt"/>
            </a:rPr>
            <a:t>Voice Communication Systems</a:t>
          </a:r>
        </a:p>
      </dgm:t>
    </dgm:pt>
    <dgm:pt modelId="{C740E1C0-93DA-4AB9-BDE7-EBF923F6BD13}" type="parTrans" cxnId="{AA0A03A4-8EF8-4B2F-80DA-6BBA7A5475FA}">
      <dgm:prSet/>
      <dgm:spPr/>
      <dgm:t>
        <a:bodyPr/>
        <a:lstStyle/>
        <a:p>
          <a:endParaRPr lang="en-US"/>
        </a:p>
      </dgm:t>
    </dgm:pt>
    <dgm:pt modelId="{C2AF2565-A8C6-4805-80E9-3385DC46EB48}" type="sibTrans" cxnId="{AA0A03A4-8EF8-4B2F-80DA-6BBA7A5475FA}">
      <dgm:prSet/>
      <dgm:spPr/>
      <dgm:t>
        <a:bodyPr/>
        <a:lstStyle/>
        <a:p>
          <a:endParaRPr lang="en-US"/>
        </a:p>
      </dgm:t>
    </dgm:pt>
    <dgm:pt modelId="{3A863D41-D234-4DC2-BFFF-3DA43D796A4E}">
      <dgm:prSet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en-US" b="1" dirty="0">
              <a:latin typeface="+mj-lt"/>
            </a:rPr>
            <a:t>Navigation</a:t>
          </a:r>
        </a:p>
      </dgm:t>
    </dgm:pt>
    <dgm:pt modelId="{3214525B-3232-42F0-8211-59C78A8A90A7}" type="parTrans" cxnId="{BDBB7AF5-6290-4B08-A626-A68F3AC2221D}">
      <dgm:prSet/>
      <dgm:spPr/>
      <dgm:t>
        <a:bodyPr/>
        <a:lstStyle/>
        <a:p>
          <a:endParaRPr lang="en-US"/>
        </a:p>
      </dgm:t>
    </dgm:pt>
    <dgm:pt modelId="{36C2BDC1-6B5D-48D4-852C-0AED17E73E49}" type="sibTrans" cxnId="{BDBB7AF5-6290-4B08-A626-A68F3AC2221D}">
      <dgm:prSet/>
      <dgm:spPr/>
      <dgm:t>
        <a:bodyPr/>
        <a:lstStyle/>
        <a:p>
          <a:endParaRPr lang="en-US"/>
        </a:p>
      </dgm:t>
    </dgm:pt>
    <dgm:pt modelId="{E82CF92B-E195-4270-B24E-12A0B763A8D8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1050" b="1" dirty="0">
              <a:latin typeface="+mj-lt"/>
            </a:rPr>
            <a:t>NAS Monitoring Equipment</a:t>
          </a:r>
        </a:p>
      </dgm:t>
    </dgm:pt>
    <dgm:pt modelId="{90137182-1408-4D22-9382-ED44263C83E2}" type="parTrans" cxnId="{46596298-A3E2-4998-BA6B-39AA8CDBF424}">
      <dgm:prSet/>
      <dgm:spPr/>
      <dgm:t>
        <a:bodyPr/>
        <a:lstStyle/>
        <a:p>
          <a:endParaRPr lang="en-US"/>
        </a:p>
      </dgm:t>
    </dgm:pt>
    <dgm:pt modelId="{B252ED65-89E8-4BF8-ABF6-03294F1C34C3}" type="sibTrans" cxnId="{46596298-A3E2-4998-BA6B-39AA8CDBF424}">
      <dgm:prSet/>
      <dgm:spPr/>
      <dgm:t>
        <a:bodyPr/>
        <a:lstStyle/>
        <a:p>
          <a:endParaRPr lang="en-US"/>
        </a:p>
      </dgm:t>
    </dgm:pt>
    <dgm:pt modelId="{629BAB2E-3F4B-4922-927B-A1A73025A2DF}">
      <dgm:prSet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en-US" b="1" dirty="0">
              <a:latin typeface="+mj-lt"/>
            </a:rPr>
            <a:t>Surveillance</a:t>
          </a:r>
        </a:p>
      </dgm:t>
    </dgm:pt>
    <dgm:pt modelId="{478D772C-7117-4D2A-A42C-9850362851F5}" type="parTrans" cxnId="{D731D7E9-C9F7-405B-8D4C-90FD17C4D374}">
      <dgm:prSet/>
      <dgm:spPr/>
      <dgm:t>
        <a:bodyPr/>
        <a:lstStyle/>
        <a:p>
          <a:endParaRPr lang="en-US"/>
        </a:p>
      </dgm:t>
    </dgm:pt>
    <dgm:pt modelId="{7C9C391D-E2C3-4D48-BA4C-20FF7BA7F0DE}" type="sibTrans" cxnId="{D731D7E9-C9F7-405B-8D4C-90FD17C4D374}">
      <dgm:prSet/>
      <dgm:spPr/>
      <dgm:t>
        <a:bodyPr/>
        <a:lstStyle/>
        <a:p>
          <a:endParaRPr lang="en-US"/>
        </a:p>
      </dgm:t>
    </dgm:pt>
    <dgm:pt modelId="{C3855CDB-2200-453D-A4AD-CB95242DBD50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1050" b="1" dirty="0">
              <a:latin typeface="+mj-lt"/>
            </a:rPr>
            <a:t>Mode-S Beacon Replacement System (MSBRS)</a:t>
          </a:r>
        </a:p>
      </dgm:t>
    </dgm:pt>
    <dgm:pt modelId="{8256C758-5027-4DC2-A8B0-75F820625E49}" type="parTrans" cxnId="{AF8C208E-9291-4538-B087-31AB707577DB}">
      <dgm:prSet/>
      <dgm:spPr/>
      <dgm:t>
        <a:bodyPr/>
        <a:lstStyle/>
        <a:p>
          <a:endParaRPr lang="en-US"/>
        </a:p>
      </dgm:t>
    </dgm:pt>
    <dgm:pt modelId="{119CA286-BC05-4469-ACDE-6E0A1ACDD81A}" type="sibTrans" cxnId="{AF8C208E-9291-4538-B087-31AB707577DB}">
      <dgm:prSet/>
      <dgm:spPr/>
      <dgm:t>
        <a:bodyPr/>
        <a:lstStyle/>
        <a:p>
          <a:endParaRPr lang="en-US"/>
        </a:p>
      </dgm:t>
    </dgm:pt>
    <dgm:pt modelId="{E874C282-B91B-4899-98FA-5C5BCCFF1A1B}">
      <dgm:prSet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en-US" b="1" dirty="0">
              <a:latin typeface="+mj-lt"/>
            </a:rPr>
            <a:t>Weather</a:t>
          </a:r>
        </a:p>
      </dgm:t>
    </dgm:pt>
    <dgm:pt modelId="{B0DB0070-B2D2-4CC0-A87F-736163FE6029}" type="parTrans" cxnId="{13EEBF3D-F210-4018-97B0-B57C993C41F5}">
      <dgm:prSet/>
      <dgm:spPr/>
      <dgm:t>
        <a:bodyPr/>
        <a:lstStyle/>
        <a:p>
          <a:endParaRPr lang="en-US"/>
        </a:p>
      </dgm:t>
    </dgm:pt>
    <dgm:pt modelId="{C8C91D28-62DD-4143-BB80-898C3387E461}" type="sibTrans" cxnId="{13EEBF3D-F210-4018-97B0-B57C993C41F5}">
      <dgm:prSet/>
      <dgm:spPr/>
      <dgm:t>
        <a:bodyPr/>
        <a:lstStyle/>
        <a:p>
          <a:endParaRPr lang="en-US"/>
        </a:p>
      </dgm:t>
    </dgm:pt>
    <dgm:pt modelId="{6A44EEB8-9ADE-4300-9FB1-E060652F1EDF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1050" b="1" dirty="0">
              <a:latin typeface="+mj-lt"/>
            </a:rPr>
            <a:t>Common Support Services Weather (CSS-Wx)</a:t>
          </a:r>
        </a:p>
      </dgm:t>
    </dgm:pt>
    <dgm:pt modelId="{660D5660-9C1A-4D95-9CA3-33A5DA17B90C}" type="parTrans" cxnId="{56218AA8-9EB2-49D4-91F5-B6E5B86C2EC9}">
      <dgm:prSet/>
      <dgm:spPr/>
      <dgm:t>
        <a:bodyPr/>
        <a:lstStyle/>
        <a:p>
          <a:endParaRPr lang="en-US"/>
        </a:p>
      </dgm:t>
    </dgm:pt>
    <dgm:pt modelId="{81487984-6604-476E-B69E-A669C0BC4C8B}" type="sibTrans" cxnId="{56218AA8-9EB2-49D4-91F5-B6E5B86C2EC9}">
      <dgm:prSet/>
      <dgm:spPr/>
      <dgm:t>
        <a:bodyPr/>
        <a:lstStyle/>
        <a:p>
          <a:endParaRPr lang="en-US"/>
        </a:p>
      </dgm:t>
    </dgm:pt>
    <dgm:pt modelId="{98C18E9B-D8B6-43E2-9152-F8339F41ACD8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1050" b="1" dirty="0">
              <a:latin typeface="+mj-lt"/>
            </a:rPr>
            <a:t>NextGen Weather Processor (NWP)</a:t>
          </a:r>
        </a:p>
      </dgm:t>
    </dgm:pt>
    <dgm:pt modelId="{BB4FD37D-4305-495D-98C0-B906AA5C977B}" type="parTrans" cxnId="{1B90EF60-0855-4E7D-BBEC-4D9CFD856B85}">
      <dgm:prSet/>
      <dgm:spPr/>
      <dgm:t>
        <a:bodyPr/>
        <a:lstStyle/>
        <a:p>
          <a:endParaRPr lang="en-US"/>
        </a:p>
      </dgm:t>
    </dgm:pt>
    <dgm:pt modelId="{0B1B9BFE-393C-451C-9439-8518CAE1E42B}" type="sibTrans" cxnId="{1B90EF60-0855-4E7D-BBEC-4D9CFD856B85}">
      <dgm:prSet/>
      <dgm:spPr/>
      <dgm:t>
        <a:bodyPr/>
        <a:lstStyle/>
        <a:p>
          <a:endParaRPr lang="en-US"/>
        </a:p>
      </dgm:t>
    </dgm:pt>
    <dgm:pt modelId="{47313A23-DE93-4AF0-91FF-C93E8DFCB60D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900" b="0" dirty="0">
              <a:latin typeface="+mj-lt"/>
            </a:rPr>
            <a:t>ATCBI-5</a:t>
          </a:r>
        </a:p>
      </dgm:t>
    </dgm:pt>
    <dgm:pt modelId="{F0FAA531-0A4E-4CE1-853B-3666EF346040}" type="parTrans" cxnId="{EE5A358E-9446-4337-898F-0FB3D0A20C59}">
      <dgm:prSet/>
      <dgm:spPr/>
      <dgm:t>
        <a:bodyPr/>
        <a:lstStyle/>
        <a:p>
          <a:endParaRPr lang="en-US"/>
        </a:p>
      </dgm:t>
    </dgm:pt>
    <dgm:pt modelId="{E75FFF58-9538-455E-ACD7-DB7E21561319}" type="sibTrans" cxnId="{EE5A358E-9446-4337-898F-0FB3D0A20C59}">
      <dgm:prSet/>
      <dgm:spPr/>
      <dgm:t>
        <a:bodyPr/>
        <a:lstStyle/>
        <a:p>
          <a:endParaRPr lang="en-US"/>
        </a:p>
      </dgm:t>
    </dgm:pt>
    <dgm:pt modelId="{D36EB35F-3421-4A85-94F8-D6519D9AA8B2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900" b="0" dirty="0">
              <a:latin typeface="+mj-lt"/>
            </a:rPr>
            <a:t>ATCBI-6/6M </a:t>
          </a:r>
        </a:p>
      </dgm:t>
    </dgm:pt>
    <dgm:pt modelId="{E6E681E1-5A7B-422B-9AF2-99BB298B2BC2}" type="parTrans" cxnId="{3C2BD725-B4D1-4985-B830-9C1B66E75167}">
      <dgm:prSet/>
      <dgm:spPr/>
      <dgm:t>
        <a:bodyPr/>
        <a:lstStyle/>
        <a:p>
          <a:endParaRPr lang="en-US"/>
        </a:p>
      </dgm:t>
    </dgm:pt>
    <dgm:pt modelId="{953F4646-E8E0-4950-A56E-47594647E7A0}" type="sibTrans" cxnId="{3C2BD725-B4D1-4985-B830-9C1B66E75167}">
      <dgm:prSet/>
      <dgm:spPr/>
      <dgm:t>
        <a:bodyPr/>
        <a:lstStyle/>
        <a:p>
          <a:endParaRPr lang="en-US"/>
        </a:p>
      </dgm:t>
    </dgm:pt>
    <dgm:pt modelId="{1A274BE0-CE4B-4015-9EB6-35727100B85E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900" b="0" dirty="0">
              <a:latin typeface="+mj-lt"/>
            </a:rPr>
            <a:t>Mode-S</a:t>
          </a:r>
        </a:p>
      </dgm:t>
    </dgm:pt>
    <dgm:pt modelId="{7266B66F-6BE6-4237-BA29-CAD37E94179E}" type="parTrans" cxnId="{4CB60118-05D6-4EF4-96F2-A9840C17A865}">
      <dgm:prSet/>
      <dgm:spPr/>
      <dgm:t>
        <a:bodyPr/>
        <a:lstStyle/>
        <a:p>
          <a:endParaRPr lang="en-US"/>
        </a:p>
      </dgm:t>
    </dgm:pt>
    <dgm:pt modelId="{0E9374BC-2BF3-43FE-B908-C0270E67F2FF}" type="sibTrans" cxnId="{4CB60118-05D6-4EF4-96F2-A9840C17A865}">
      <dgm:prSet/>
      <dgm:spPr/>
      <dgm:t>
        <a:bodyPr/>
        <a:lstStyle/>
        <a:p>
          <a:endParaRPr lang="en-US"/>
        </a:p>
      </dgm:t>
    </dgm:pt>
    <dgm:pt modelId="{DEE610F6-15B8-4FD4-8B8D-4D4FA761E402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900" b="0" dirty="0">
              <a:latin typeface="+mj-lt"/>
            </a:rPr>
            <a:t>IDS4</a:t>
          </a:r>
        </a:p>
      </dgm:t>
    </dgm:pt>
    <dgm:pt modelId="{3EE44447-03FA-4FE7-BA99-F547C94E2238}" type="parTrans" cxnId="{4ABE30E2-6980-4747-AE86-BFC7DB2E4253}">
      <dgm:prSet/>
      <dgm:spPr/>
      <dgm:t>
        <a:bodyPr/>
        <a:lstStyle/>
        <a:p>
          <a:endParaRPr lang="en-US"/>
        </a:p>
      </dgm:t>
    </dgm:pt>
    <dgm:pt modelId="{60E50BFD-71CD-4B6C-AB0B-D1C828A0E6BA}" type="sibTrans" cxnId="{4ABE30E2-6980-4747-AE86-BFC7DB2E4253}">
      <dgm:prSet/>
      <dgm:spPr/>
      <dgm:t>
        <a:bodyPr/>
        <a:lstStyle/>
        <a:p>
          <a:endParaRPr lang="en-US"/>
        </a:p>
      </dgm:t>
    </dgm:pt>
    <dgm:pt modelId="{B6513C1A-5493-4055-9A9F-1079A7706E36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900" b="0" dirty="0">
              <a:latin typeface="+mj-lt"/>
            </a:rPr>
            <a:t>NIDS</a:t>
          </a:r>
        </a:p>
      </dgm:t>
    </dgm:pt>
    <dgm:pt modelId="{741CF018-A5C9-4B62-A220-79A442BFF4C9}" type="parTrans" cxnId="{9CAA8F3A-DC1C-4DB2-B99B-DD15E44D1390}">
      <dgm:prSet/>
      <dgm:spPr/>
      <dgm:t>
        <a:bodyPr/>
        <a:lstStyle/>
        <a:p>
          <a:endParaRPr lang="en-US"/>
        </a:p>
      </dgm:t>
    </dgm:pt>
    <dgm:pt modelId="{14BDC218-489D-4DF6-95FA-C34F8DCC140C}" type="sibTrans" cxnId="{9CAA8F3A-DC1C-4DB2-B99B-DD15E44D1390}">
      <dgm:prSet/>
      <dgm:spPr/>
      <dgm:t>
        <a:bodyPr/>
        <a:lstStyle/>
        <a:p>
          <a:endParaRPr lang="en-US"/>
        </a:p>
      </dgm:t>
    </dgm:pt>
    <dgm:pt modelId="{3B96BEC8-4F59-4E52-B0AE-007976C804A6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900" b="0" dirty="0">
              <a:latin typeface="+mj-lt"/>
            </a:rPr>
            <a:t>ACE-IDS</a:t>
          </a:r>
        </a:p>
      </dgm:t>
    </dgm:pt>
    <dgm:pt modelId="{AEFA486A-D4C6-45F1-B02C-4D4CB00F502D}" type="parTrans" cxnId="{C62C54E3-2798-4EDE-9FBC-CFBE7A99AFC0}">
      <dgm:prSet/>
      <dgm:spPr/>
      <dgm:t>
        <a:bodyPr/>
        <a:lstStyle/>
        <a:p>
          <a:endParaRPr lang="en-US"/>
        </a:p>
      </dgm:t>
    </dgm:pt>
    <dgm:pt modelId="{EB5D6AE2-A223-4475-B1FA-CB2673B40E4A}" type="sibTrans" cxnId="{C62C54E3-2798-4EDE-9FBC-CFBE7A99AFC0}">
      <dgm:prSet/>
      <dgm:spPr/>
      <dgm:t>
        <a:bodyPr/>
        <a:lstStyle/>
        <a:p>
          <a:endParaRPr lang="en-US"/>
        </a:p>
      </dgm:t>
    </dgm:pt>
    <dgm:pt modelId="{2A3B6133-AA2F-4B61-A34D-F38CB4ED2377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900" b="0" dirty="0">
              <a:latin typeface="+mj-lt"/>
            </a:rPr>
            <a:t>ERIDS</a:t>
          </a:r>
        </a:p>
      </dgm:t>
    </dgm:pt>
    <dgm:pt modelId="{86E17FF5-370D-4CB8-B5A0-A83A45BA553F}" type="parTrans" cxnId="{07A7FA83-6FAC-43CA-93E4-D8E35582B96C}">
      <dgm:prSet/>
      <dgm:spPr/>
      <dgm:t>
        <a:bodyPr/>
        <a:lstStyle/>
        <a:p>
          <a:endParaRPr lang="en-US"/>
        </a:p>
      </dgm:t>
    </dgm:pt>
    <dgm:pt modelId="{AE82B21B-AA57-48D7-B2CF-D00FF5B152F6}" type="sibTrans" cxnId="{07A7FA83-6FAC-43CA-93E4-D8E35582B96C}">
      <dgm:prSet/>
      <dgm:spPr/>
      <dgm:t>
        <a:bodyPr/>
        <a:lstStyle/>
        <a:p>
          <a:endParaRPr lang="en-US"/>
        </a:p>
      </dgm:t>
    </dgm:pt>
    <dgm:pt modelId="{A809E979-CB3F-4B5C-9508-87B0D8CAE005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900" b="0" dirty="0">
              <a:latin typeface="+mj-lt"/>
            </a:rPr>
            <a:t>OFDPS</a:t>
          </a:r>
        </a:p>
      </dgm:t>
    </dgm:pt>
    <dgm:pt modelId="{25186B79-85DA-4947-89D5-21817EB637DF}" type="parTrans" cxnId="{58FFFB84-E042-4344-9131-4248D53D685C}">
      <dgm:prSet/>
      <dgm:spPr/>
      <dgm:t>
        <a:bodyPr/>
        <a:lstStyle/>
        <a:p>
          <a:endParaRPr lang="en-US"/>
        </a:p>
      </dgm:t>
    </dgm:pt>
    <dgm:pt modelId="{B3EB39D9-2650-4A50-9425-079C1FCAD948}" type="sibTrans" cxnId="{58FFFB84-E042-4344-9131-4248D53D685C}">
      <dgm:prSet/>
      <dgm:spPr/>
      <dgm:t>
        <a:bodyPr/>
        <a:lstStyle/>
        <a:p>
          <a:endParaRPr lang="en-US"/>
        </a:p>
      </dgm:t>
    </dgm:pt>
    <dgm:pt modelId="{D0E8B731-BCFF-43EE-9424-5A8EDF8FC00C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900" b="0" dirty="0">
              <a:latin typeface="+mj-lt"/>
            </a:rPr>
            <a:t>FDPS</a:t>
          </a:r>
        </a:p>
      </dgm:t>
    </dgm:pt>
    <dgm:pt modelId="{41FCC037-5C9F-48E1-8A3A-07538EA4FE87}" type="parTrans" cxnId="{A77E4883-2018-418E-8871-1DC730C2A187}">
      <dgm:prSet/>
      <dgm:spPr/>
      <dgm:t>
        <a:bodyPr/>
        <a:lstStyle/>
        <a:p>
          <a:endParaRPr lang="en-US"/>
        </a:p>
      </dgm:t>
    </dgm:pt>
    <dgm:pt modelId="{14A5E3EA-B6DA-4AD6-B3AE-92A2A5F54EDE}" type="sibTrans" cxnId="{A77E4883-2018-418E-8871-1DC730C2A187}">
      <dgm:prSet/>
      <dgm:spPr/>
      <dgm:t>
        <a:bodyPr/>
        <a:lstStyle/>
        <a:p>
          <a:endParaRPr lang="en-US"/>
        </a:p>
      </dgm:t>
    </dgm:pt>
    <dgm:pt modelId="{8ED145D5-13DB-4244-A55B-37E440773580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900" b="0" dirty="0">
              <a:latin typeface="+mj-lt"/>
            </a:rPr>
            <a:t>SMA</a:t>
          </a:r>
        </a:p>
      </dgm:t>
    </dgm:pt>
    <dgm:pt modelId="{B120CF30-4554-42CA-95AA-2BA48DD41CEA}" type="parTrans" cxnId="{BFE949C4-6266-47DC-A5CD-F74633139718}">
      <dgm:prSet/>
      <dgm:spPr/>
      <dgm:t>
        <a:bodyPr/>
        <a:lstStyle/>
        <a:p>
          <a:endParaRPr lang="en-US"/>
        </a:p>
      </dgm:t>
    </dgm:pt>
    <dgm:pt modelId="{4E5D3EB8-6487-4039-AB2C-A537889D794C}" type="sibTrans" cxnId="{BFE949C4-6266-47DC-A5CD-F74633139718}">
      <dgm:prSet/>
      <dgm:spPr/>
      <dgm:t>
        <a:bodyPr/>
        <a:lstStyle/>
        <a:p>
          <a:endParaRPr lang="en-US"/>
        </a:p>
      </dgm:t>
    </dgm:pt>
    <dgm:pt modelId="{D4CBF20A-F721-4C4E-9594-69710621C52E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900" b="0" dirty="0">
              <a:latin typeface="+mj-lt"/>
            </a:rPr>
            <a:t>AEFS</a:t>
          </a:r>
          <a:endParaRPr lang="en-US" sz="900" b="1" dirty="0">
            <a:latin typeface="+mj-lt"/>
          </a:endParaRPr>
        </a:p>
      </dgm:t>
    </dgm:pt>
    <dgm:pt modelId="{7A13378C-C7BF-48BC-9676-5042380A4AC5}" type="parTrans" cxnId="{202B6A81-50F3-485D-9E3B-46C22D7AB892}">
      <dgm:prSet/>
      <dgm:spPr/>
      <dgm:t>
        <a:bodyPr/>
        <a:lstStyle/>
        <a:p>
          <a:endParaRPr lang="en-US"/>
        </a:p>
      </dgm:t>
    </dgm:pt>
    <dgm:pt modelId="{6F8D065B-7421-4E37-A71B-701FA5F4002C}" type="sibTrans" cxnId="{202B6A81-50F3-485D-9E3B-46C22D7AB892}">
      <dgm:prSet/>
      <dgm:spPr/>
      <dgm:t>
        <a:bodyPr/>
        <a:lstStyle/>
        <a:p>
          <a:endParaRPr lang="en-US"/>
        </a:p>
      </dgm:t>
    </dgm:pt>
    <dgm:pt modelId="{29A62CD0-0886-4E78-9933-611F4EEB4048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900" b="0" dirty="0">
              <a:latin typeface="+mj-lt"/>
            </a:rPr>
            <a:t>ARMT</a:t>
          </a:r>
        </a:p>
      </dgm:t>
    </dgm:pt>
    <dgm:pt modelId="{C75C0298-B2D6-4F53-9AF6-4C84ECAEF6F5}" type="parTrans" cxnId="{3A8CAF2C-04DC-416E-97AC-6A4B034C5D01}">
      <dgm:prSet/>
      <dgm:spPr/>
      <dgm:t>
        <a:bodyPr/>
        <a:lstStyle/>
        <a:p>
          <a:endParaRPr lang="en-US"/>
        </a:p>
      </dgm:t>
    </dgm:pt>
    <dgm:pt modelId="{09439154-BFF1-4ECB-849D-79BFE048701C}" type="sibTrans" cxnId="{3A8CAF2C-04DC-416E-97AC-6A4B034C5D01}">
      <dgm:prSet/>
      <dgm:spPr/>
      <dgm:t>
        <a:bodyPr/>
        <a:lstStyle/>
        <a:p>
          <a:endParaRPr lang="en-US"/>
        </a:p>
      </dgm:t>
    </dgm:pt>
    <dgm:pt modelId="{C3581A5E-5A82-4827-95BA-2727094E5EDF}">
      <dgm:prSet custT="1"/>
      <dgm:spPr>
        <a:ln>
          <a:solidFill>
            <a:schemeClr val="accent1"/>
          </a:solidFill>
        </a:ln>
      </dgm:spPr>
      <dgm:t>
        <a:bodyPr/>
        <a:lstStyle/>
        <a:p>
          <a:pPr algn="l">
            <a:lnSpc>
              <a:spcPts val="1080"/>
            </a:lnSpc>
          </a:pPr>
          <a:r>
            <a:rPr lang="en-US" sz="900" b="0" dirty="0">
              <a:latin typeface="+mj-lt"/>
            </a:rPr>
            <a:t>FTI</a:t>
          </a:r>
        </a:p>
      </dgm:t>
    </dgm:pt>
    <dgm:pt modelId="{FAB7C3B9-3F3A-4BDD-B011-49FF0F173BDC}" type="parTrans" cxnId="{C31DBF18-3814-4D7A-83C0-820E7C45CE46}">
      <dgm:prSet/>
      <dgm:spPr/>
      <dgm:t>
        <a:bodyPr/>
        <a:lstStyle/>
        <a:p>
          <a:endParaRPr lang="en-US"/>
        </a:p>
      </dgm:t>
    </dgm:pt>
    <dgm:pt modelId="{3508BF4F-6823-43E6-BF73-78B5C7078541}" type="sibTrans" cxnId="{C31DBF18-3814-4D7A-83C0-820E7C45CE46}">
      <dgm:prSet/>
      <dgm:spPr/>
      <dgm:t>
        <a:bodyPr/>
        <a:lstStyle/>
        <a:p>
          <a:endParaRPr lang="en-US"/>
        </a:p>
      </dgm:t>
    </dgm:pt>
    <dgm:pt modelId="{CE983210-CB05-43B5-B021-D37A322044E2}">
      <dgm:prSet custT="1"/>
      <dgm:spPr>
        <a:ln>
          <a:solidFill>
            <a:schemeClr val="accent1"/>
          </a:solidFill>
        </a:ln>
      </dgm:spPr>
      <dgm:t>
        <a:bodyPr/>
        <a:lstStyle/>
        <a:p>
          <a:pPr algn="l">
            <a:lnSpc>
              <a:spcPts val="1080"/>
            </a:lnSpc>
          </a:pPr>
          <a:r>
            <a:rPr lang="en-US" sz="900" b="0" dirty="0">
              <a:latin typeface="+mj-lt"/>
            </a:rPr>
            <a:t>TDM-to-IP</a:t>
          </a:r>
        </a:p>
      </dgm:t>
    </dgm:pt>
    <dgm:pt modelId="{4CE308B9-35C8-46B1-857F-406B29CE0F77}" type="parTrans" cxnId="{B1121D11-0490-434F-8CB2-BEFD42C56CD6}">
      <dgm:prSet/>
      <dgm:spPr/>
      <dgm:t>
        <a:bodyPr/>
        <a:lstStyle/>
        <a:p>
          <a:endParaRPr lang="en-US"/>
        </a:p>
      </dgm:t>
    </dgm:pt>
    <dgm:pt modelId="{23DAC412-84FA-40A8-BB2C-507C38AAD32F}" type="sibTrans" cxnId="{B1121D11-0490-434F-8CB2-BEFD42C56CD6}">
      <dgm:prSet/>
      <dgm:spPr/>
      <dgm:t>
        <a:bodyPr/>
        <a:lstStyle/>
        <a:p>
          <a:endParaRPr lang="en-US"/>
        </a:p>
      </dgm:t>
    </dgm:pt>
    <dgm:pt modelId="{818F0394-D469-4EA2-9661-7C38D1C278B3}">
      <dgm:prSet custT="1"/>
      <dgm:spPr>
        <a:ln>
          <a:solidFill>
            <a:schemeClr val="accent1"/>
          </a:solidFill>
        </a:ln>
      </dgm:spPr>
      <dgm:t>
        <a:bodyPr/>
        <a:lstStyle/>
        <a:p>
          <a:pPr algn="l">
            <a:lnSpc>
              <a:spcPts val="1080"/>
            </a:lnSpc>
          </a:pPr>
          <a:r>
            <a:rPr lang="en-US" sz="900" b="0" dirty="0">
              <a:latin typeface="+mj-lt"/>
            </a:rPr>
            <a:t>RTIR</a:t>
          </a:r>
        </a:p>
      </dgm:t>
    </dgm:pt>
    <dgm:pt modelId="{1A9AC38F-B418-4FD8-BB02-00C91D570F36}" type="parTrans" cxnId="{54366011-26CC-4356-BB48-671D922E552D}">
      <dgm:prSet/>
      <dgm:spPr/>
      <dgm:t>
        <a:bodyPr/>
        <a:lstStyle/>
        <a:p>
          <a:endParaRPr lang="en-US"/>
        </a:p>
      </dgm:t>
    </dgm:pt>
    <dgm:pt modelId="{118FF165-11EF-47C0-966F-E1532F29379A}" type="sibTrans" cxnId="{54366011-26CC-4356-BB48-671D922E552D}">
      <dgm:prSet/>
      <dgm:spPr/>
      <dgm:t>
        <a:bodyPr/>
        <a:lstStyle/>
        <a:p>
          <a:endParaRPr lang="en-US"/>
        </a:p>
      </dgm:t>
    </dgm:pt>
    <dgm:pt modelId="{50561C6F-ACBC-4EA3-8D98-D61D21C36DC8}">
      <dgm:prSet custT="1"/>
      <dgm:spPr>
        <a:ln>
          <a:solidFill>
            <a:schemeClr val="accent1"/>
          </a:solidFill>
        </a:ln>
      </dgm:spPr>
      <dgm:t>
        <a:bodyPr/>
        <a:lstStyle/>
        <a:p>
          <a:pPr algn="l">
            <a:lnSpc>
              <a:spcPts val="1080"/>
            </a:lnSpc>
          </a:pPr>
          <a:r>
            <a:rPr lang="en-US" sz="900" b="0" dirty="0">
              <a:latin typeface="+mj-lt"/>
            </a:rPr>
            <a:t>ASTI</a:t>
          </a:r>
        </a:p>
      </dgm:t>
    </dgm:pt>
    <dgm:pt modelId="{76353752-ABF3-4CB8-A20C-D1BA20CFD955}" type="parTrans" cxnId="{1CC568FA-AB82-4BD2-AAAA-3B9740820BB4}">
      <dgm:prSet/>
      <dgm:spPr/>
      <dgm:t>
        <a:bodyPr/>
        <a:lstStyle/>
        <a:p>
          <a:endParaRPr lang="en-US"/>
        </a:p>
      </dgm:t>
    </dgm:pt>
    <dgm:pt modelId="{C88720F4-7765-4891-B695-6B779CFCEB4A}" type="sibTrans" cxnId="{1CC568FA-AB82-4BD2-AAAA-3B9740820BB4}">
      <dgm:prSet/>
      <dgm:spPr/>
      <dgm:t>
        <a:bodyPr/>
        <a:lstStyle/>
        <a:p>
          <a:endParaRPr lang="en-US"/>
        </a:p>
      </dgm:t>
    </dgm:pt>
    <dgm:pt modelId="{56B93691-4364-40AA-BEBF-32C2E56FF229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900" b="0" dirty="0">
              <a:latin typeface="+mj-lt"/>
            </a:rPr>
            <a:t>ETVS</a:t>
          </a:r>
        </a:p>
      </dgm:t>
    </dgm:pt>
    <dgm:pt modelId="{B33B981F-CF1D-4EDA-8083-1128373620C5}" type="parTrans" cxnId="{C4E1EFC0-5B13-4F17-8F2A-EC4E785C5C68}">
      <dgm:prSet/>
      <dgm:spPr/>
      <dgm:t>
        <a:bodyPr/>
        <a:lstStyle/>
        <a:p>
          <a:endParaRPr lang="en-US"/>
        </a:p>
      </dgm:t>
    </dgm:pt>
    <dgm:pt modelId="{ADBA7643-422E-4A00-9749-2AAADF9E44FA}" type="sibTrans" cxnId="{C4E1EFC0-5B13-4F17-8F2A-EC4E785C5C68}">
      <dgm:prSet/>
      <dgm:spPr/>
      <dgm:t>
        <a:bodyPr/>
        <a:lstStyle/>
        <a:p>
          <a:endParaRPr lang="en-US"/>
        </a:p>
      </dgm:t>
    </dgm:pt>
    <dgm:pt modelId="{542B84D5-A67B-43DB-8A46-68DD6C475AD7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900" b="0" dirty="0">
              <a:latin typeface="+mj-lt"/>
            </a:rPr>
            <a:t>RDVS</a:t>
          </a:r>
        </a:p>
      </dgm:t>
    </dgm:pt>
    <dgm:pt modelId="{A4C9319E-7614-4E0D-984F-B317E58FF7E4}" type="parTrans" cxnId="{53A237E6-E2E4-4EE1-AB8C-3B44DE1827F6}">
      <dgm:prSet/>
      <dgm:spPr/>
      <dgm:t>
        <a:bodyPr/>
        <a:lstStyle/>
        <a:p>
          <a:endParaRPr lang="en-US"/>
        </a:p>
      </dgm:t>
    </dgm:pt>
    <dgm:pt modelId="{1B910D4D-50A8-41A8-8677-B92BE044F069}" type="sibTrans" cxnId="{53A237E6-E2E4-4EE1-AB8C-3B44DE1827F6}">
      <dgm:prSet/>
      <dgm:spPr/>
      <dgm:t>
        <a:bodyPr/>
        <a:lstStyle/>
        <a:p>
          <a:endParaRPr lang="en-US"/>
        </a:p>
      </dgm:t>
    </dgm:pt>
    <dgm:pt modelId="{1ED86724-84ED-4A46-AA00-28D8BE6E294B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900" b="0" dirty="0">
              <a:latin typeface="+mj-lt"/>
            </a:rPr>
            <a:t>VSCS/VTABS</a:t>
          </a:r>
        </a:p>
      </dgm:t>
    </dgm:pt>
    <dgm:pt modelId="{D8733D8C-BA7A-4B67-82B5-C653630FD7B0}" type="parTrans" cxnId="{8D258270-FBB1-4AA8-AB93-69C3B16E5E89}">
      <dgm:prSet/>
      <dgm:spPr/>
      <dgm:t>
        <a:bodyPr/>
        <a:lstStyle/>
        <a:p>
          <a:endParaRPr lang="en-US"/>
        </a:p>
      </dgm:t>
    </dgm:pt>
    <dgm:pt modelId="{617AE9C1-A400-4091-9863-0CD725BE932B}" type="sibTrans" cxnId="{8D258270-FBB1-4AA8-AB93-69C3B16E5E89}">
      <dgm:prSet/>
      <dgm:spPr/>
      <dgm:t>
        <a:bodyPr/>
        <a:lstStyle/>
        <a:p>
          <a:endParaRPr lang="en-US"/>
        </a:p>
      </dgm:t>
    </dgm:pt>
    <dgm:pt modelId="{F7E6C20C-2863-427F-A171-2DAA31530D2C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900" b="0" dirty="0">
              <a:latin typeface="+mj-lt"/>
            </a:rPr>
            <a:t>ICMS</a:t>
          </a:r>
        </a:p>
      </dgm:t>
    </dgm:pt>
    <dgm:pt modelId="{B5360E77-D046-4445-894D-9D4DEA455377}" type="parTrans" cxnId="{ACC1E815-12D1-4330-8BD8-DC228FB1DDFD}">
      <dgm:prSet/>
      <dgm:spPr/>
      <dgm:t>
        <a:bodyPr/>
        <a:lstStyle/>
        <a:p>
          <a:endParaRPr lang="en-US"/>
        </a:p>
      </dgm:t>
    </dgm:pt>
    <dgm:pt modelId="{14524D7F-709A-4C49-BAC9-7FC79D1F0430}" type="sibTrans" cxnId="{ACC1E815-12D1-4330-8BD8-DC228FB1DDFD}">
      <dgm:prSet/>
      <dgm:spPr/>
      <dgm:t>
        <a:bodyPr/>
        <a:lstStyle/>
        <a:p>
          <a:endParaRPr lang="en-US"/>
        </a:p>
      </dgm:t>
    </dgm:pt>
    <dgm:pt modelId="{3C53677B-70A9-4429-9637-38894790046E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900" b="0" dirty="0">
              <a:latin typeface="+mj-lt"/>
            </a:rPr>
            <a:t>UIC</a:t>
          </a:r>
        </a:p>
      </dgm:t>
    </dgm:pt>
    <dgm:pt modelId="{DA722E0B-32C3-409A-9FFE-2E8F6444A3C8}" type="parTrans" cxnId="{24BD7B73-9A29-47AC-AEC5-61EAFAF2A1D2}">
      <dgm:prSet/>
      <dgm:spPr/>
      <dgm:t>
        <a:bodyPr/>
        <a:lstStyle/>
        <a:p>
          <a:endParaRPr lang="en-US"/>
        </a:p>
      </dgm:t>
    </dgm:pt>
    <dgm:pt modelId="{14DC5B53-374B-4F27-A497-784E9AE8A23A}" type="sibTrans" cxnId="{24BD7B73-9A29-47AC-AEC5-61EAFAF2A1D2}">
      <dgm:prSet/>
      <dgm:spPr/>
      <dgm:t>
        <a:bodyPr/>
        <a:lstStyle/>
        <a:p>
          <a:endParaRPr lang="en-US"/>
        </a:p>
      </dgm:t>
    </dgm:pt>
    <dgm:pt modelId="{9E285597-F586-4666-8B49-CC72B68E808D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900" b="0" dirty="0">
              <a:latin typeface="+mj-lt"/>
            </a:rPr>
            <a:t>WARP WINS &amp; FBWTG</a:t>
          </a:r>
        </a:p>
      </dgm:t>
    </dgm:pt>
    <dgm:pt modelId="{DB10DFD8-6017-4E97-85C1-7F6FBE450CCE}" type="parTrans" cxnId="{896A7E9C-FF43-4346-B7A5-0A9AE8944FA9}">
      <dgm:prSet/>
      <dgm:spPr/>
      <dgm:t>
        <a:bodyPr/>
        <a:lstStyle/>
        <a:p>
          <a:endParaRPr lang="en-US"/>
        </a:p>
      </dgm:t>
    </dgm:pt>
    <dgm:pt modelId="{0ADAF3BC-0DEE-460A-8AF1-218AE5491318}" type="sibTrans" cxnId="{896A7E9C-FF43-4346-B7A5-0A9AE8944FA9}">
      <dgm:prSet/>
      <dgm:spPr/>
      <dgm:t>
        <a:bodyPr/>
        <a:lstStyle/>
        <a:p>
          <a:endParaRPr lang="en-US"/>
        </a:p>
      </dgm:t>
    </dgm:pt>
    <dgm:pt modelId="{3A1132B7-CC00-4953-B664-43E93653F55C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900" b="0" dirty="0">
              <a:latin typeface="+mj-lt"/>
            </a:rPr>
            <a:t>CIWS CDDS</a:t>
          </a:r>
        </a:p>
      </dgm:t>
    </dgm:pt>
    <dgm:pt modelId="{CE6D1302-C022-4D68-B5F9-2C89025489CC}" type="parTrans" cxnId="{AC108DD2-7700-4541-8D5B-29F8E08CB36A}">
      <dgm:prSet/>
      <dgm:spPr/>
      <dgm:t>
        <a:bodyPr/>
        <a:lstStyle/>
        <a:p>
          <a:endParaRPr lang="en-US"/>
        </a:p>
      </dgm:t>
    </dgm:pt>
    <dgm:pt modelId="{18F4C168-0902-4EB2-86A0-676B1049984F}" type="sibTrans" cxnId="{AC108DD2-7700-4541-8D5B-29F8E08CB36A}">
      <dgm:prSet/>
      <dgm:spPr/>
      <dgm:t>
        <a:bodyPr/>
        <a:lstStyle/>
        <a:p>
          <a:endParaRPr lang="en-US"/>
        </a:p>
      </dgm:t>
    </dgm:pt>
    <dgm:pt modelId="{6132BE43-5D08-49DC-9F6B-727A57395888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900" b="0" dirty="0">
              <a:latin typeface="+mj-lt"/>
            </a:rPr>
            <a:t>CREWS</a:t>
          </a:r>
        </a:p>
      </dgm:t>
    </dgm:pt>
    <dgm:pt modelId="{D9EA9608-6654-43EA-9592-D31497DF52D7}" type="parTrans" cxnId="{BFA252BB-500F-4BDD-9136-470A4BC54E73}">
      <dgm:prSet/>
      <dgm:spPr/>
      <dgm:t>
        <a:bodyPr/>
        <a:lstStyle/>
        <a:p>
          <a:endParaRPr lang="en-US"/>
        </a:p>
      </dgm:t>
    </dgm:pt>
    <dgm:pt modelId="{49A7BF84-37A6-4A65-BA6A-0A92CC57B66D}" type="sibTrans" cxnId="{BFA252BB-500F-4BDD-9136-470A4BC54E73}">
      <dgm:prSet/>
      <dgm:spPr/>
      <dgm:t>
        <a:bodyPr/>
        <a:lstStyle/>
        <a:p>
          <a:endParaRPr lang="en-US"/>
        </a:p>
      </dgm:t>
    </dgm:pt>
    <dgm:pt modelId="{57846DF1-C2C2-46DF-A83C-BB6EE5A4E04E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900" b="0" dirty="0">
              <a:latin typeface="+mj-lt"/>
            </a:rPr>
            <a:t>CIWS Prototype</a:t>
          </a:r>
        </a:p>
      </dgm:t>
    </dgm:pt>
    <dgm:pt modelId="{31B0B554-1EF3-4EE5-A0D6-BF7503F1BA36}" type="parTrans" cxnId="{66C9A4FA-E490-4169-82D1-61A122E377E1}">
      <dgm:prSet/>
      <dgm:spPr/>
      <dgm:t>
        <a:bodyPr/>
        <a:lstStyle/>
        <a:p>
          <a:endParaRPr lang="en-US"/>
        </a:p>
      </dgm:t>
    </dgm:pt>
    <dgm:pt modelId="{D0A5B1BF-F7F1-4123-93CA-FB63B2B41451}" type="sibTrans" cxnId="{66C9A4FA-E490-4169-82D1-61A122E377E1}">
      <dgm:prSet/>
      <dgm:spPr/>
      <dgm:t>
        <a:bodyPr/>
        <a:lstStyle/>
        <a:p>
          <a:endParaRPr lang="en-US"/>
        </a:p>
      </dgm:t>
    </dgm:pt>
    <dgm:pt modelId="{85FC557D-30A2-48C1-9FA0-AABEBDC3139C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900" b="0" dirty="0">
              <a:latin typeface="+mj-lt"/>
            </a:rPr>
            <a:t>WARP RAMP</a:t>
          </a:r>
        </a:p>
      </dgm:t>
    </dgm:pt>
    <dgm:pt modelId="{281A5608-8E0A-4A53-BCA6-AE5EBC853DE3}" type="parTrans" cxnId="{BF121180-A68F-473C-AAA0-E8E095295A41}">
      <dgm:prSet/>
      <dgm:spPr/>
      <dgm:t>
        <a:bodyPr/>
        <a:lstStyle/>
        <a:p>
          <a:endParaRPr lang="en-US"/>
        </a:p>
      </dgm:t>
    </dgm:pt>
    <dgm:pt modelId="{D319034D-B3DD-4DF4-A3B3-04BB44BD0125}" type="sibTrans" cxnId="{BF121180-A68F-473C-AAA0-E8E095295A41}">
      <dgm:prSet/>
      <dgm:spPr/>
      <dgm:t>
        <a:bodyPr/>
        <a:lstStyle/>
        <a:p>
          <a:endParaRPr lang="en-US"/>
        </a:p>
      </dgm:t>
    </dgm:pt>
    <dgm:pt modelId="{E0EA0309-EB65-4D25-9196-2D261904A378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900" b="0" kern="1200" dirty="0">
              <a:latin typeface="+mj-lt"/>
            </a:rPr>
            <a:t>CARF</a:t>
          </a:r>
          <a:endParaRPr lang="en-US" sz="1050" b="0" strike="noStrike" kern="1200" dirty="0">
            <a:latin typeface="+mj-lt"/>
          </a:endParaRPr>
        </a:p>
      </dgm:t>
    </dgm:pt>
    <dgm:pt modelId="{BDC613FE-78F1-437F-A716-DD459D725327}" type="parTrans" cxnId="{5405C97F-1801-4568-B597-47E1CB0DD6CA}">
      <dgm:prSet/>
      <dgm:spPr/>
      <dgm:t>
        <a:bodyPr/>
        <a:lstStyle/>
        <a:p>
          <a:endParaRPr lang="en-US"/>
        </a:p>
      </dgm:t>
    </dgm:pt>
    <dgm:pt modelId="{9F55906D-89A3-4B12-90F7-4AC9CDC0E743}" type="sibTrans" cxnId="{5405C97F-1801-4568-B597-47E1CB0DD6CA}">
      <dgm:prSet/>
      <dgm:spPr/>
      <dgm:t>
        <a:bodyPr/>
        <a:lstStyle/>
        <a:p>
          <a:endParaRPr lang="en-US"/>
        </a:p>
      </dgm:t>
    </dgm:pt>
    <dgm:pt modelId="{464B1E41-142A-4DE0-8D79-3B743E738619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900" b="0" dirty="0">
              <a:latin typeface="+mj-lt"/>
            </a:rPr>
            <a:t>DSP</a:t>
          </a:r>
        </a:p>
      </dgm:t>
    </dgm:pt>
    <dgm:pt modelId="{697098CE-160F-4879-B135-6218CD08DBBC}" type="parTrans" cxnId="{F5405866-375F-489C-91AE-3B8223B8C12A}">
      <dgm:prSet/>
      <dgm:spPr/>
      <dgm:t>
        <a:bodyPr/>
        <a:lstStyle/>
        <a:p>
          <a:endParaRPr lang="en-US"/>
        </a:p>
      </dgm:t>
    </dgm:pt>
    <dgm:pt modelId="{39D5CE7D-6F91-4152-B5E0-ABDE9BE984C3}" type="sibTrans" cxnId="{F5405866-375F-489C-91AE-3B8223B8C12A}">
      <dgm:prSet/>
      <dgm:spPr/>
      <dgm:t>
        <a:bodyPr/>
        <a:lstStyle/>
        <a:p>
          <a:endParaRPr lang="en-US"/>
        </a:p>
      </dgm:t>
    </dgm:pt>
    <dgm:pt modelId="{9DB511B7-9771-4A55-8C6C-B6F625C4866D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900" b="0" kern="1200" dirty="0">
              <a:latin typeface="+mj-lt"/>
              <a:ea typeface="+mn-ea"/>
              <a:cs typeface="+mn-cs"/>
            </a:rPr>
            <a:t>TFR Builder</a:t>
          </a:r>
          <a:endParaRPr lang="en-US" sz="1050" b="0" strike="noStrike" kern="1200" dirty="0">
            <a:latin typeface="+mj-lt"/>
          </a:endParaRPr>
        </a:p>
      </dgm:t>
    </dgm:pt>
    <dgm:pt modelId="{782C67F6-B08A-4DFE-B2C9-0B95E8E414E5}" type="parTrans" cxnId="{BF6F23AE-D2B9-4F20-A920-072FCE43EED4}">
      <dgm:prSet/>
      <dgm:spPr/>
      <dgm:t>
        <a:bodyPr/>
        <a:lstStyle/>
        <a:p>
          <a:endParaRPr lang="en-US"/>
        </a:p>
      </dgm:t>
    </dgm:pt>
    <dgm:pt modelId="{80478F2E-97D0-400A-A5E4-BE6FDEFA808C}" type="sibTrans" cxnId="{BF6F23AE-D2B9-4F20-A920-072FCE43EED4}">
      <dgm:prSet/>
      <dgm:spPr/>
      <dgm:t>
        <a:bodyPr/>
        <a:lstStyle/>
        <a:p>
          <a:endParaRPr lang="en-US"/>
        </a:p>
      </dgm:t>
    </dgm:pt>
    <dgm:pt modelId="{E12D0FED-2553-4586-B938-B1F62F5F8FED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900" b="0" kern="1200" dirty="0">
              <a:latin typeface="+mj-lt"/>
              <a:ea typeface="+mn-ea"/>
              <a:cs typeface="+mn-cs"/>
            </a:rPr>
            <a:t>SDAT</a:t>
          </a:r>
          <a:r>
            <a:rPr lang="en-US" sz="900" b="1" kern="1200" dirty="0">
              <a:latin typeface="+mj-lt"/>
              <a:ea typeface="+mn-ea"/>
              <a:cs typeface="+mn-cs"/>
            </a:rPr>
            <a:t>*</a:t>
          </a:r>
          <a:endParaRPr lang="en-US" sz="1050" b="1" strike="noStrike" kern="1200" dirty="0">
            <a:latin typeface="+mj-lt"/>
          </a:endParaRPr>
        </a:p>
      </dgm:t>
    </dgm:pt>
    <dgm:pt modelId="{98824001-82F8-4EAF-9E97-D8B41429622C}" type="parTrans" cxnId="{4C7A99B4-B342-4ADA-A988-F85C2BE52D67}">
      <dgm:prSet/>
      <dgm:spPr/>
      <dgm:t>
        <a:bodyPr/>
        <a:lstStyle/>
        <a:p>
          <a:endParaRPr lang="en-US"/>
        </a:p>
      </dgm:t>
    </dgm:pt>
    <dgm:pt modelId="{71C819C7-46B5-4C9C-A646-65338D069522}" type="sibTrans" cxnId="{4C7A99B4-B342-4ADA-A988-F85C2BE52D67}">
      <dgm:prSet/>
      <dgm:spPr/>
      <dgm:t>
        <a:bodyPr/>
        <a:lstStyle/>
        <a:p>
          <a:endParaRPr lang="en-US"/>
        </a:p>
      </dgm:t>
    </dgm:pt>
    <dgm:pt modelId="{D645D360-AD3E-4A9B-A10F-13A694CF5354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900" b="0" kern="1200" dirty="0">
              <a:latin typeface="+mj-lt"/>
              <a:ea typeface="+mn-ea"/>
              <a:cs typeface="+mn-cs"/>
            </a:rPr>
            <a:t>SAACE</a:t>
          </a:r>
          <a:endParaRPr lang="en-US" sz="1050" b="0" strike="noStrike" kern="1200" dirty="0">
            <a:latin typeface="+mj-lt"/>
          </a:endParaRPr>
        </a:p>
      </dgm:t>
    </dgm:pt>
    <dgm:pt modelId="{EF9E03C5-6C73-4ADD-A19A-4130CE8005A7}" type="parTrans" cxnId="{113B112E-886F-4593-A88D-EDE3CD36CB10}">
      <dgm:prSet/>
      <dgm:spPr/>
      <dgm:t>
        <a:bodyPr/>
        <a:lstStyle/>
        <a:p>
          <a:endParaRPr lang="en-US"/>
        </a:p>
      </dgm:t>
    </dgm:pt>
    <dgm:pt modelId="{0D39C326-42C6-4203-896C-EF71F97566BE}" type="sibTrans" cxnId="{113B112E-886F-4593-A88D-EDE3CD36CB10}">
      <dgm:prSet/>
      <dgm:spPr/>
      <dgm:t>
        <a:bodyPr/>
        <a:lstStyle/>
        <a:p>
          <a:endParaRPr lang="en-US"/>
        </a:p>
      </dgm:t>
    </dgm:pt>
    <dgm:pt modelId="{4661CCCB-D7C6-4830-859A-D112ED434BE8}" type="pres">
      <dgm:prSet presAssocID="{379E805B-E408-4235-A9D8-880504A0A9D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942B8B3-BF60-4AFD-9CC5-D790E3A5ABCF}" type="pres">
      <dgm:prSet presAssocID="{555F50CD-1869-4142-A06E-E63924CB6D25}" presName="root" presStyleCnt="0"/>
      <dgm:spPr/>
    </dgm:pt>
    <dgm:pt modelId="{9670B800-AB33-4E11-9F95-56F394BA56AA}" type="pres">
      <dgm:prSet presAssocID="{555F50CD-1869-4142-A06E-E63924CB6D25}" presName="rootComposite" presStyleCnt="0"/>
      <dgm:spPr/>
    </dgm:pt>
    <dgm:pt modelId="{7E830069-D163-491E-A201-9CB70C3CC5B5}" type="pres">
      <dgm:prSet presAssocID="{555F50CD-1869-4142-A06E-E63924CB6D25}" presName="rootText" presStyleLbl="node1" presStyleIdx="0" presStyleCnt="5"/>
      <dgm:spPr/>
    </dgm:pt>
    <dgm:pt modelId="{A66EEA71-3755-452B-B1EA-E9DC53F8EADF}" type="pres">
      <dgm:prSet presAssocID="{555F50CD-1869-4142-A06E-E63924CB6D25}" presName="rootConnector" presStyleLbl="node1" presStyleIdx="0" presStyleCnt="5"/>
      <dgm:spPr/>
    </dgm:pt>
    <dgm:pt modelId="{4CF15E80-C626-4BB3-8831-BD895C9EA1C7}" type="pres">
      <dgm:prSet presAssocID="{555F50CD-1869-4142-A06E-E63924CB6D25}" presName="childShape" presStyleCnt="0"/>
      <dgm:spPr/>
    </dgm:pt>
    <dgm:pt modelId="{71F676DE-0E7E-46A7-B4C1-55DF2860749C}" type="pres">
      <dgm:prSet presAssocID="{067E501E-8FBF-4B44-9316-AEE6A5346B55}" presName="Name13" presStyleLbl="parChTrans1D2" presStyleIdx="0" presStyleCnt="10"/>
      <dgm:spPr/>
    </dgm:pt>
    <dgm:pt modelId="{80807E73-989D-45A0-9DE7-906424ECAC27}" type="pres">
      <dgm:prSet presAssocID="{6B1E7E72-71FD-4598-B41C-534BF72DC473}" presName="childText" presStyleLbl="bgAcc1" presStyleIdx="0" presStyleCnt="10" custScaleX="127744" custScaleY="119945" custLinFactNeighborY="8">
        <dgm:presLayoutVars>
          <dgm:bulletEnabled val="1"/>
        </dgm:presLayoutVars>
      </dgm:prSet>
      <dgm:spPr/>
    </dgm:pt>
    <dgm:pt modelId="{55290874-C4D6-411B-A0AB-9853FF9FFD90}" type="pres">
      <dgm:prSet presAssocID="{FAD4E520-0312-4F64-B724-C1F37E648D5C}" presName="Name13" presStyleLbl="parChTrans1D2" presStyleIdx="1" presStyleCnt="10"/>
      <dgm:spPr/>
    </dgm:pt>
    <dgm:pt modelId="{6FDD9084-3510-4910-AAF8-AF8B1920840C}" type="pres">
      <dgm:prSet presAssocID="{0D1CB714-AC7D-4B0B-BAED-5BF79DBE3A3C}" presName="childText" presStyleLbl="bgAcc1" presStyleIdx="1" presStyleCnt="10" custScaleX="127744" custScaleY="80422" custLinFactNeighborY="-381">
        <dgm:presLayoutVars>
          <dgm:bulletEnabled val="1"/>
        </dgm:presLayoutVars>
      </dgm:prSet>
      <dgm:spPr/>
    </dgm:pt>
    <dgm:pt modelId="{38C535EB-741F-4F94-9B9A-33B1BAE68CC9}" type="pres">
      <dgm:prSet presAssocID="{884BD704-D071-4C79-9520-C8D77B7EB448}" presName="Name13" presStyleLbl="parChTrans1D2" presStyleIdx="2" presStyleCnt="10"/>
      <dgm:spPr/>
    </dgm:pt>
    <dgm:pt modelId="{411F20AC-81C0-4F22-AF7B-8D7831243B99}" type="pres">
      <dgm:prSet presAssocID="{488E4A00-856D-41D9-9222-EF90416E0870}" presName="childText" presStyleLbl="bgAcc1" presStyleIdx="2" presStyleCnt="10" custScaleX="127744" custScaleY="122425" custLinFactNeighborY="1595">
        <dgm:presLayoutVars>
          <dgm:bulletEnabled val="1"/>
        </dgm:presLayoutVars>
      </dgm:prSet>
      <dgm:spPr/>
    </dgm:pt>
    <dgm:pt modelId="{424C2BF3-2FF4-4596-9A99-F84CA9A63895}" type="pres">
      <dgm:prSet presAssocID="{CF039DCD-4997-4E0F-B8F6-547565185731}" presName="Name13" presStyleLbl="parChTrans1D2" presStyleIdx="3" presStyleCnt="10"/>
      <dgm:spPr/>
    </dgm:pt>
    <dgm:pt modelId="{8EB66230-0282-4AF1-A604-A5B380C1924D}" type="pres">
      <dgm:prSet presAssocID="{E4E6EDB5-E6C2-47FE-8E26-AB738092B7EF}" presName="childText" presStyleLbl="bgAcc1" presStyleIdx="3" presStyleCnt="10" custScaleX="127744" custScaleY="122418" custLinFactNeighborY="1595">
        <dgm:presLayoutVars>
          <dgm:bulletEnabled val="1"/>
        </dgm:presLayoutVars>
      </dgm:prSet>
      <dgm:spPr/>
    </dgm:pt>
    <dgm:pt modelId="{3DF04328-613B-4A34-8C64-534324776B32}" type="pres">
      <dgm:prSet presAssocID="{FB622453-765D-40D2-A34A-9A58B1AB1E81}" presName="root" presStyleCnt="0"/>
      <dgm:spPr/>
    </dgm:pt>
    <dgm:pt modelId="{3FC841D9-F851-4FA3-BF59-CD4DA45BBDEC}" type="pres">
      <dgm:prSet presAssocID="{FB622453-765D-40D2-A34A-9A58B1AB1E81}" presName="rootComposite" presStyleCnt="0"/>
      <dgm:spPr/>
    </dgm:pt>
    <dgm:pt modelId="{04C18B1C-A30F-4F0F-B041-CA0385C48181}" type="pres">
      <dgm:prSet presAssocID="{FB622453-765D-40D2-A34A-9A58B1AB1E81}" presName="rootText" presStyleLbl="node1" presStyleIdx="1" presStyleCnt="5"/>
      <dgm:spPr/>
    </dgm:pt>
    <dgm:pt modelId="{7CCF42C2-033E-4341-94A7-63F666FD22F7}" type="pres">
      <dgm:prSet presAssocID="{FB622453-765D-40D2-A34A-9A58B1AB1E81}" presName="rootConnector" presStyleLbl="node1" presStyleIdx="1" presStyleCnt="5"/>
      <dgm:spPr/>
    </dgm:pt>
    <dgm:pt modelId="{8A35E18C-BC09-4F4F-A3AC-BD331023FA45}" type="pres">
      <dgm:prSet presAssocID="{FB622453-765D-40D2-A34A-9A58B1AB1E81}" presName="childShape" presStyleCnt="0"/>
      <dgm:spPr/>
    </dgm:pt>
    <dgm:pt modelId="{764FDC03-87D0-438E-B155-119FB3F91EC0}" type="pres">
      <dgm:prSet presAssocID="{25AB7A44-79FD-4A20-9882-F1440A982182}" presName="Name13" presStyleLbl="parChTrans1D2" presStyleIdx="4" presStyleCnt="10"/>
      <dgm:spPr/>
    </dgm:pt>
    <dgm:pt modelId="{D867A749-4598-4817-93AC-D5A58F5CCD79}" type="pres">
      <dgm:prSet presAssocID="{4225283F-F510-49D4-A49A-51CD46B31B1C}" presName="childText" presStyleLbl="bgAcc1" presStyleIdx="4" presStyleCnt="10" custScaleX="127744" custScaleY="132172" custLinFactNeighborY="-368">
        <dgm:presLayoutVars>
          <dgm:bulletEnabled val="1"/>
        </dgm:presLayoutVars>
      </dgm:prSet>
      <dgm:spPr/>
    </dgm:pt>
    <dgm:pt modelId="{17F79F7E-7209-48C5-B560-252399C25859}" type="pres">
      <dgm:prSet presAssocID="{C740E1C0-93DA-4AB9-BDE7-EBF923F6BD13}" presName="Name13" presStyleLbl="parChTrans1D2" presStyleIdx="5" presStyleCnt="10"/>
      <dgm:spPr/>
    </dgm:pt>
    <dgm:pt modelId="{E16DB78C-8A27-4E41-AA85-CEA715959AFE}" type="pres">
      <dgm:prSet presAssocID="{E38A00AC-9D91-4B6B-8A32-6D1AD3238FBB}" presName="childText" presStyleLbl="bgAcc1" presStyleIdx="5" presStyleCnt="10" custScaleX="127744" custScaleY="105792" custLinFactNeighborY="-7525">
        <dgm:presLayoutVars>
          <dgm:bulletEnabled val="1"/>
        </dgm:presLayoutVars>
      </dgm:prSet>
      <dgm:spPr/>
    </dgm:pt>
    <dgm:pt modelId="{D1C996B9-63FA-4C51-B600-7C815D71DB2C}" type="pres">
      <dgm:prSet presAssocID="{3A863D41-D234-4DC2-BFFF-3DA43D796A4E}" presName="root" presStyleCnt="0"/>
      <dgm:spPr/>
    </dgm:pt>
    <dgm:pt modelId="{0A649222-D315-4495-B481-602C68E1B591}" type="pres">
      <dgm:prSet presAssocID="{3A863D41-D234-4DC2-BFFF-3DA43D796A4E}" presName="rootComposite" presStyleCnt="0"/>
      <dgm:spPr/>
    </dgm:pt>
    <dgm:pt modelId="{C4BCF476-F964-40F4-A6FF-FB9BBEEDE326}" type="pres">
      <dgm:prSet presAssocID="{3A863D41-D234-4DC2-BFFF-3DA43D796A4E}" presName="rootText" presStyleLbl="node1" presStyleIdx="2" presStyleCnt="5"/>
      <dgm:spPr/>
    </dgm:pt>
    <dgm:pt modelId="{78567C01-ACA2-46F6-A013-D2014F8DADE9}" type="pres">
      <dgm:prSet presAssocID="{3A863D41-D234-4DC2-BFFF-3DA43D796A4E}" presName="rootConnector" presStyleLbl="node1" presStyleIdx="2" presStyleCnt="5"/>
      <dgm:spPr/>
    </dgm:pt>
    <dgm:pt modelId="{E9C06CD7-EBA7-4C2F-85E1-786DDA4307EA}" type="pres">
      <dgm:prSet presAssocID="{3A863D41-D234-4DC2-BFFF-3DA43D796A4E}" presName="childShape" presStyleCnt="0"/>
      <dgm:spPr/>
    </dgm:pt>
    <dgm:pt modelId="{A5450DCC-A03C-4F10-8D47-6025AD948211}" type="pres">
      <dgm:prSet presAssocID="{90137182-1408-4D22-9382-ED44263C83E2}" presName="Name13" presStyleLbl="parChTrans1D2" presStyleIdx="6" presStyleCnt="10"/>
      <dgm:spPr/>
    </dgm:pt>
    <dgm:pt modelId="{6E6B9571-BD94-4DCA-B6BB-F425F1957179}" type="pres">
      <dgm:prSet presAssocID="{E82CF92B-E195-4270-B24E-12A0B763A8D8}" presName="childText" presStyleLbl="bgAcc1" presStyleIdx="6" presStyleCnt="10" custScaleX="127744" custScaleY="105792">
        <dgm:presLayoutVars>
          <dgm:bulletEnabled val="1"/>
        </dgm:presLayoutVars>
      </dgm:prSet>
      <dgm:spPr/>
    </dgm:pt>
    <dgm:pt modelId="{FEE23B02-50A8-453A-B9BD-5A5B998B3BF0}" type="pres">
      <dgm:prSet presAssocID="{629BAB2E-3F4B-4922-927B-A1A73025A2DF}" presName="root" presStyleCnt="0"/>
      <dgm:spPr/>
    </dgm:pt>
    <dgm:pt modelId="{2D9B34E8-6625-4652-AC83-4B39D76A9CC2}" type="pres">
      <dgm:prSet presAssocID="{629BAB2E-3F4B-4922-927B-A1A73025A2DF}" presName="rootComposite" presStyleCnt="0"/>
      <dgm:spPr/>
    </dgm:pt>
    <dgm:pt modelId="{DD6AD9AA-BA58-4238-A950-7ACC27560693}" type="pres">
      <dgm:prSet presAssocID="{629BAB2E-3F4B-4922-927B-A1A73025A2DF}" presName="rootText" presStyleLbl="node1" presStyleIdx="3" presStyleCnt="5"/>
      <dgm:spPr/>
    </dgm:pt>
    <dgm:pt modelId="{B278A67D-9E21-4BBB-9C39-1395AC718FC1}" type="pres">
      <dgm:prSet presAssocID="{629BAB2E-3F4B-4922-927B-A1A73025A2DF}" presName="rootConnector" presStyleLbl="node1" presStyleIdx="3" presStyleCnt="5"/>
      <dgm:spPr/>
    </dgm:pt>
    <dgm:pt modelId="{DD1D22D7-40AC-48B0-8BA0-5AC563BEBA3D}" type="pres">
      <dgm:prSet presAssocID="{629BAB2E-3F4B-4922-927B-A1A73025A2DF}" presName="childShape" presStyleCnt="0"/>
      <dgm:spPr/>
    </dgm:pt>
    <dgm:pt modelId="{21234827-4FC2-4429-9C90-CFCA43CAF892}" type="pres">
      <dgm:prSet presAssocID="{8256C758-5027-4DC2-A8B0-75F820625E49}" presName="Name13" presStyleLbl="parChTrans1D2" presStyleIdx="7" presStyleCnt="10"/>
      <dgm:spPr/>
    </dgm:pt>
    <dgm:pt modelId="{936BDE8A-0A7A-4E6E-AAFE-DDE6DD86B142}" type="pres">
      <dgm:prSet presAssocID="{C3855CDB-2200-453D-A4AD-CB95242DBD50}" presName="childText" presStyleLbl="bgAcc1" presStyleIdx="7" presStyleCnt="10" custScaleX="127744" custScaleY="105792">
        <dgm:presLayoutVars>
          <dgm:bulletEnabled val="1"/>
        </dgm:presLayoutVars>
      </dgm:prSet>
      <dgm:spPr/>
    </dgm:pt>
    <dgm:pt modelId="{98E78DB4-51FD-44C1-959F-C18FE17A33B6}" type="pres">
      <dgm:prSet presAssocID="{E874C282-B91B-4899-98FA-5C5BCCFF1A1B}" presName="root" presStyleCnt="0"/>
      <dgm:spPr/>
    </dgm:pt>
    <dgm:pt modelId="{C06F9661-694A-4CBE-AD07-23FAED32BB45}" type="pres">
      <dgm:prSet presAssocID="{E874C282-B91B-4899-98FA-5C5BCCFF1A1B}" presName="rootComposite" presStyleCnt="0"/>
      <dgm:spPr/>
    </dgm:pt>
    <dgm:pt modelId="{D9E469BC-4B49-4F19-B7CE-4197D246BECC}" type="pres">
      <dgm:prSet presAssocID="{E874C282-B91B-4899-98FA-5C5BCCFF1A1B}" presName="rootText" presStyleLbl="node1" presStyleIdx="4" presStyleCnt="5"/>
      <dgm:spPr/>
    </dgm:pt>
    <dgm:pt modelId="{2EFB0568-73FB-4C3A-BCF3-4107CD5BC4CD}" type="pres">
      <dgm:prSet presAssocID="{E874C282-B91B-4899-98FA-5C5BCCFF1A1B}" presName="rootConnector" presStyleLbl="node1" presStyleIdx="4" presStyleCnt="5"/>
      <dgm:spPr/>
    </dgm:pt>
    <dgm:pt modelId="{D4455112-F749-4123-BC55-51C2BD3DF0AD}" type="pres">
      <dgm:prSet presAssocID="{E874C282-B91B-4899-98FA-5C5BCCFF1A1B}" presName="childShape" presStyleCnt="0"/>
      <dgm:spPr/>
    </dgm:pt>
    <dgm:pt modelId="{F801A2F0-BB18-47B5-B0DC-3A769A0E6750}" type="pres">
      <dgm:prSet presAssocID="{660D5660-9C1A-4D95-9CA3-33A5DA17B90C}" presName="Name13" presStyleLbl="parChTrans1D2" presStyleIdx="8" presStyleCnt="10"/>
      <dgm:spPr/>
    </dgm:pt>
    <dgm:pt modelId="{F0F3DF03-339C-499F-B229-92F9ECB879B3}" type="pres">
      <dgm:prSet presAssocID="{6A44EEB8-9ADE-4300-9FB1-E060652F1EDF}" presName="childText" presStyleLbl="bgAcc1" presStyleIdx="8" presStyleCnt="10" custScaleX="127744" custScaleY="105792">
        <dgm:presLayoutVars>
          <dgm:bulletEnabled val="1"/>
        </dgm:presLayoutVars>
      </dgm:prSet>
      <dgm:spPr/>
    </dgm:pt>
    <dgm:pt modelId="{E9DC7048-13E1-4CE6-AB66-C1FA85A19B80}" type="pres">
      <dgm:prSet presAssocID="{BB4FD37D-4305-495D-98C0-B906AA5C977B}" presName="Name13" presStyleLbl="parChTrans1D2" presStyleIdx="9" presStyleCnt="10"/>
      <dgm:spPr/>
    </dgm:pt>
    <dgm:pt modelId="{1BC0B513-E739-460C-97FB-077EF04358B4}" type="pres">
      <dgm:prSet presAssocID="{98C18E9B-D8B6-43E2-9152-F8339F41ACD8}" presName="childText" presStyleLbl="bgAcc1" presStyleIdx="9" presStyleCnt="10" custScaleX="127744" custScaleY="105792">
        <dgm:presLayoutVars>
          <dgm:bulletEnabled val="1"/>
        </dgm:presLayoutVars>
      </dgm:prSet>
      <dgm:spPr/>
    </dgm:pt>
  </dgm:ptLst>
  <dgm:cxnLst>
    <dgm:cxn modelId="{96D06009-B24A-4EFA-A651-50B82210FA1F}" type="presOf" srcId="{3A863D41-D234-4DC2-BFFF-3DA43D796A4E}" destId="{C4BCF476-F964-40F4-A6FF-FB9BBEEDE326}" srcOrd="0" destOrd="0" presId="urn:microsoft.com/office/officeart/2005/8/layout/hierarchy3"/>
    <dgm:cxn modelId="{5BE5840D-0DED-44EA-B42B-F28121910E56}" srcId="{555F50CD-1869-4142-A06E-E63924CB6D25}" destId="{E4E6EDB5-E6C2-47FE-8E26-AB738092B7EF}" srcOrd="3" destOrd="0" parTransId="{CF039DCD-4997-4E0F-B8F6-547565185731}" sibTransId="{595E9AEE-303E-4AB3-B131-09107AED537F}"/>
    <dgm:cxn modelId="{5EB49C0E-5F55-42CC-8139-B04EA173D246}" type="presOf" srcId="{E0EA0309-EB65-4D25-9196-2D261904A378}" destId="{8EB66230-0282-4AF1-A604-A5B380C1924D}" srcOrd="0" destOrd="1" presId="urn:microsoft.com/office/officeart/2005/8/layout/hierarchy3"/>
    <dgm:cxn modelId="{B1121D11-0490-434F-8CB2-BEFD42C56CD6}" srcId="{4225283F-F510-49D4-A49A-51CD46B31B1C}" destId="{CE983210-CB05-43B5-B021-D37A322044E2}" srcOrd="1" destOrd="0" parTransId="{4CE308B9-35C8-46B1-857F-406B29CE0F77}" sibTransId="{23DAC412-84FA-40A8-BB2C-507C38AAD32F}"/>
    <dgm:cxn modelId="{54366011-26CC-4356-BB48-671D922E552D}" srcId="{4225283F-F510-49D4-A49A-51CD46B31B1C}" destId="{818F0394-D469-4EA2-9661-7C38D1C278B3}" srcOrd="2" destOrd="0" parTransId="{1A9AC38F-B418-4FD8-BB02-00C91D570F36}" sibTransId="{118FF165-11EF-47C0-966F-E1532F29379A}"/>
    <dgm:cxn modelId="{9581D412-27BE-47A2-B8E2-E8DC0877AF59}" type="presOf" srcId="{C740E1C0-93DA-4AB9-BDE7-EBF923F6BD13}" destId="{17F79F7E-7209-48C5-B560-252399C25859}" srcOrd="0" destOrd="0" presId="urn:microsoft.com/office/officeart/2005/8/layout/hierarchy3"/>
    <dgm:cxn modelId="{A8E37714-1533-4B12-A35D-C3A304403841}" type="presOf" srcId="{1ED86724-84ED-4A46-AA00-28D8BE6E294B}" destId="{E16DB78C-8A27-4E41-AA85-CEA715959AFE}" srcOrd="0" destOrd="3" presId="urn:microsoft.com/office/officeart/2005/8/layout/hierarchy3"/>
    <dgm:cxn modelId="{ACC1E815-12D1-4330-8BD8-DC228FB1DDFD}" srcId="{E82CF92B-E195-4270-B24E-12A0B763A8D8}" destId="{F7E6C20C-2863-427F-A171-2DAA31530D2C}" srcOrd="0" destOrd="0" parTransId="{B5360E77-D046-4445-894D-9D4DEA455377}" sibTransId="{14524D7F-709A-4C49-BAC9-7FC79D1F0430}"/>
    <dgm:cxn modelId="{4CB60118-05D6-4EF4-96F2-A9840C17A865}" srcId="{C3855CDB-2200-453D-A4AD-CB95242DBD50}" destId="{1A274BE0-CE4B-4015-9EB6-35727100B85E}" srcOrd="2" destOrd="0" parTransId="{7266B66F-6BE6-4237-BA29-CAD37E94179E}" sibTransId="{0E9374BC-2BF3-43FE-B908-C0270E67F2FF}"/>
    <dgm:cxn modelId="{C31DBF18-3814-4D7A-83C0-820E7C45CE46}" srcId="{4225283F-F510-49D4-A49A-51CD46B31B1C}" destId="{C3581A5E-5A82-4827-95BA-2727094E5EDF}" srcOrd="0" destOrd="0" parTransId="{FAB7C3B9-3F3A-4BDD-B011-49FF0F173BDC}" sibTransId="{3508BF4F-6823-43E6-BF73-78B5C7078541}"/>
    <dgm:cxn modelId="{12D4CB1C-A8DF-4DA9-8808-7F243D38BC43}" type="presOf" srcId="{1A274BE0-CE4B-4015-9EB6-35727100B85E}" destId="{936BDE8A-0A7A-4E6E-AAFE-DDE6DD86B142}" srcOrd="0" destOrd="3" presId="urn:microsoft.com/office/officeart/2005/8/layout/hierarchy3"/>
    <dgm:cxn modelId="{B1F1F91F-C4BE-4485-9F64-7F110EA4C777}" type="presOf" srcId="{6A44EEB8-9ADE-4300-9FB1-E060652F1EDF}" destId="{F0F3DF03-339C-499F-B229-92F9ECB879B3}" srcOrd="0" destOrd="0" presId="urn:microsoft.com/office/officeart/2005/8/layout/hierarchy3"/>
    <dgm:cxn modelId="{EADB0B24-4609-4E81-9344-D90C0CE3B156}" type="presOf" srcId="{57846DF1-C2C2-46DF-A83C-BB6EE5A4E04E}" destId="{1BC0B513-E739-460C-97FB-077EF04358B4}" srcOrd="0" destOrd="1" presId="urn:microsoft.com/office/officeart/2005/8/layout/hierarchy3"/>
    <dgm:cxn modelId="{24ADB724-D930-4F0A-BF44-7F2D3B600C9D}" type="presOf" srcId="{DEE610F6-15B8-4FD4-8B8D-4D4FA761E402}" destId="{411F20AC-81C0-4F22-AF7B-8D7831243B99}" srcOrd="0" destOrd="1" presId="urn:microsoft.com/office/officeart/2005/8/layout/hierarchy3"/>
    <dgm:cxn modelId="{3C2BD725-B4D1-4985-B830-9C1B66E75167}" srcId="{C3855CDB-2200-453D-A4AD-CB95242DBD50}" destId="{D36EB35F-3421-4A85-94F8-D6519D9AA8B2}" srcOrd="1" destOrd="0" parTransId="{E6E681E1-5A7B-422B-9AF2-99BB298B2BC2}" sibTransId="{953F4646-E8E0-4950-A56E-47594647E7A0}"/>
    <dgm:cxn modelId="{C0822A2A-27CB-4003-9EA1-12CFDBC2AFCF}" type="presOf" srcId="{067E501E-8FBF-4B44-9316-AEE6A5346B55}" destId="{71F676DE-0E7E-46A7-B4C1-55DF2860749C}" srcOrd="0" destOrd="0" presId="urn:microsoft.com/office/officeart/2005/8/layout/hierarchy3"/>
    <dgm:cxn modelId="{3A8CAF2C-04DC-416E-97AC-6A4B034C5D01}" srcId="{6B1E7E72-71FD-4598-B41C-534BF72DC473}" destId="{29A62CD0-0886-4E78-9933-611F4EEB4048}" srcOrd="3" destOrd="0" parTransId="{C75C0298-B2D6-4F53-9AF6-4C84ECAEF6F5}" sibTransId="{09439154-BFF1-4ECB-849D-79BFE048701C}"/>
    <dgm:cxn modelId="{1B6DC92C-9208-49C5-8A19-294889CD56FA}" srcId="{555F50CD-1869-4142-A06E-E63924CB6D25}" destId="{488E4A00-856D-41D9-9222-EF90416E0870}" srcOrd="2" destOrd="0" parTransId="{884BD704-D071-4C79-9520-C8D77B7EB448}" sibTransId="{6964FD32-EA7C-4A32-95C3-BD64C3608F09}"/>
    <dgm:cxn modelId="{113B112E-886F-4593-A88D-EDE3CD36CB10}" srcId="{E4E6EDB5-E6C2-47FE-8E26-AB738092B7EF}" destId="{D645D360-AD3E-4A9B-A10F-13A694CF5354}" srcOrd="3" destOrd="0" parTransId="{EF9E03C5-6C73-4ADD-A19A-4130CE8005A7}" sibTransId="{0D39C326-42C6-4203-896C-EF71F97566BE}"/>
    <dgm:cxn modelId="{903E7C33-26AA-49B6-9B36-144588FF74DE}" type="presOf" srcId="{47313A23-DE93-4AF0-91FF-C93E8DFCB60D}" destId="{936BDE8A-0A7A-4E6E-AAFE-DDE6DD86B142}" srcOrd="0" destOrd="1" presId="urn:microsoft.com/office/officeart/2005/8/layout/hierarchy3"/>
    <dgm:cxn modelId="{B5D9343A-30C3-4371-AD1E-3C7257331399}" type="presOf" srcId="{90137182-1408-4D22-9382-ED44263C83E2}" destId="{A5450DCC-A03C-4F10-8D47-6025AD948211}" srcOrd="0" destOrd="0" presId="urn:microsoft.com/office/officeart/2005/8/layout/hierarchy3"/>
    <dgm:cxn modelId="{9CAA8F3A-DC1C-4DB2-B99B-DD15E44D1390}" srcId="{488E4A00-856D-41D9-9222-EF90416E0870}" destId="{B6513C1A-5493-4055-9A9F-1079A7706E36}" srcOrd="1" destOrd="0" parTransId="{741CF018-A5C9-4B62-A220-79A442BFF4C9}" sibTransId="{14BDC218-489D-4DF6-95FA-C34F8DCC140C}"/>
    <dgm:cxn modelId="{13EEBF3D-F210-4018-97B0-B57C993C41F5}" srcId="{379E805B-E408-4235-A9D8-880504A0A9DC}" destId="{E874C282-B91B-4899-98FA-5C5BCCFF1A1B}" srcOrd="4" destOrd="0" parTransId="{B0DB0070-B2D2-4CC0-A87F-736163FE6029}" sibTransId="{C8C91D28-62DD-4143-BB80-898C3387E461}"/>
    <dgm:cxn modelId="{8B1D133F-8A67-4C54-9CBF-79DB0470B17A}" type="presOf" srcId="{B6513C1A-5493-4055-9A9F-1079A7706E36}" destId="{411F20AC-81C0-4F22-AF7B-8D7831243B99}" srcOrd="0" destOrd="2" presId="urn:microsoft.com/office/officeart/2005/8/layout/hierarchy3"/>
    <dgm:cxn modelId="{A7D4375C-4B2F-4A09-BF94-9C5415321A1A}" type="presOf" srcId="{25AB7A44-79FD-4A20-9882-F1440A982182}" destId="{764FDC03-87D0-438E-B155-119FB3F91EC0}" srcOrd="0" destOrd="0" presId="urn:microsoft.com/office/officeart/2005/8/layout/hierarchy3"/>
    <dgm:cxn modelId="{1647EB5C-0E39-447A-AB4C-AE3E8E14EF41}" type="presOf" srcId="{E874C282-B91B-4899-98FA-5C5BCCFF1A1B}" destId="{D9E469BC-4B49-4F19-B7CE-4197D246BECC}" srcOrd="0" destOrd="0" presId="urn:microsoft.com/office/officeart/2005/8/layout/hierarchy3"/>
    <dgm:cxn modelId="{5EE1475D-F735-4EF2-884F-153FEFB61989}" srcId="{379E805B-E408-4235-A9D8-880504A0A9DC}" destId="{FB622453-765D-40D2-A34A-9A58B1AB1E81}" srcOrd="1" destOrd="0" parTransId="{C8479706-A027-49C0-878D-9A929B4EB549}" sibTransId="{E956F48B-D247-448B-859A-04390B2C78AA}"/>
    <dgm:cxn modelId="{1B90EF60-0855-4E7D-BBEC-4D9CFD856B85}" srcId="{E874C282-B91B-4899-98FA-5C5BCCFF1A1B}" destId="{98C18E9B-D8B6-43E2-9152-F8339F41ACD8}" srcOrd="1" destOrd="0" parTransId="{BB4FD37D-4305-495D-98C0-B906AA5C977B}" sibTransId="{0B1B9BFE-393C-451C-9439-8518CAE1E42B}"/>
    <dgm:cxn modelId="{254A9845-720B-48DF-9036-76183BFC4B3F}" type="presOf" srcId="{9DB511B7-9771-4A55-8C6C-B6F625C4866D}" destId="{8EB66230-0282-4AF1-A604-A5B380C1924D}" srcOrd="0" destOrd="2" presId="urn:microsoft.com/office/officeart/2005/8/layout/hierarchy3"/>
    <dgm:cxn modelId="{F5405866-375F-489C-91AE-3B8223B8C12A}" srcId="{6B1E7E72-71FD-4598-B41C-534BF72DC473}" destId="{464B1E41-142A-4DE0-8D79-3B743E738619}" srcOrd="2" destOrd="0" parTransId="{697098CE-160F-4879-B135-6218CD08DBBC}" sibTransId="{39D5CE7D-6F91-4152-B5E0-ABDE9BE984C3}"/>
    <dgm:cxn modelId="{E38AC067-0076-43B8-BDB6-36CF49B4816B}" type="presOf" srcId="{D4CBF20A-F721-4C4E-9594-69710621C52E}" destId="{80807E73-989D-45A0-9DE7-906424ECAC27}" srcOrd="0" destOrd="2" presId="urn:microsoft.com/office/officeart/2005/8/layout/hierarchy3"/>
    <dgm:cxn modelId="{E4EAFD68-50A6-4877-BF09-B28C8D423BE4}" type="presOf" srcId="{CF039DCD-4997-4E0F-B8F6-547565185731}" destId="{424C2BF3-2FF4-4596-9A99-F84CA9A63895}" srcOrd="0" destOrd="0" presId="urn:microsoft.com/office/officeart/2005/8/layout/hierarchy3"/>
    <dgm:cxn modelId="{09C42F49-B489-44BC-8BCC-8264125B0F74}" type="presOf" srcId="{3A1132B7-CC00-4953-B664-43E93653F55C}" destId="{F0F3DF03-339C-499F-B229-92F9ECB879B3}" srcOrd="0" destOrd="2" presId="urn:microsoft.com/office/officeart/2005/8/layout/hierarchy3"/>
    <dgm:cxn modelId="{03FDF16A-26D2-41C5-B1D7-BA349ABBB6EC}" type="presOf" srcId="{D645D360-AD3E-4A9B-A10F-13A694CF5354}" destId="{8EB66230-0282-4AF1-A604-A5B380C1924D}" srcOrd="0" destOrd="4" presId="urn:microsoft.com/office/officeart/2005/8/layout/hierarchy3"/>
    <dgm:cxn modelId="{CC96B74C-C283-440C-8093-201509A9DB2B}" type="presOf" srcId="{FB622453-765D-40D2-A34A-9A58B1AB1E81}" destId="{04C18B1C-A30F-4F0F-B041-CA0385C48181}" srcOrd="0" destOrd="0" presId="urn:microsoft.com/office/officeart/2005/8/layout/hierarchy3"/>
    <dgm:cxn modelId="{D9BF694D-71F6-4F07-AF21-63A7396C084A}" type="presOf" srcId="{464B1E41-142A-4DE0-8D79-3B743E738619}" destId="{80807E73-989D-45A0-9DE7-906424ECAC27}" srcOrd="0" destOrd="3" presId="urn:microsoft.com/office/officeart/2005/8/layout/hierarchy3"/>
    <dgm:cxn modelId="{E5640E50-7578-4BA9-834D-25C882D7ECF8}" srcId="{555F50CD-1869-4142-A06E-E63924CB6D25}" destId="{0D1CB714-AC7D-4B0B-BAED-5BF79DBE3A3C}" srcOrd="1" destOrd="0" parTransId="{FAD4E520-0312-4F64-B724-C1F37E648D5C}" sibTransId="{B4411897-C2D7-4BD5-9377-1BF47A985D6E}"/>
    <dgm:cxn modelId="{133E3D50-EF3D-4992-AF90-A2E14A720A29}" type="presOf" srcId="{C3581A5E-5A82-4827-95BA-2727094E5EDF}" destId="{D867A749-4598-4817-93AC-D5A58F5CCD79}" srcOrd="0" destOrd="1" presId="urn:microsoft.com/office/officeart/2005/8/layout/hierarchy3"/>
    <dgm:cxn modelId="{8D258270-FBB1-4AA8-AB93-69C3B16E5E89}" srcId="{E38A00AC-9D91-4B6B-8A32-6D1AD3238FBB}" destId="{1ED86724-84ED-4A46-AA00-28D8BE6E294B}" srcOrd="2" destOrd="0" parTransId="{D8733D8C-BA7A-4B67-82B5-C653630FD7B0}" sibTransId="{617AE9C1-A400-4091-9863-0CD725BE932B}"/>
    <dgm:cxn modelId="{3E9AF872-CD4B-4F69-B06C-70D193AADFAF}" type="presOf" srcId="{D0E8B731-BCFF-43EE-9424-5A8EDF8FC00C}" destId="{6FDD9084-3510-4910-AAF8-AF8B1920840C}" srcOrd="0" destOrd="2" presId="urn:microsoft.com/office/officeart/2005/8/layout/hierarchy3"/>
    <dgm:cxn modelId="{24BD7B73-9A29-47AC-AEC5-61EAFAF2A1D2}" srcId="{E82CF92B-E195-4270-B24E-12A0B763A8D8}" destId="{3C53677B-70A9-4429-9637-38894790046E}" srcOrd="1" destOrd="0" parTransId="{DA722E0B-32C3-409A-9FFE-2E8F6444A3C8}" sibTransId="{14DC5B53-374B-4F27-A497-784E9AE8A23A}"/>
    <dgm:cxn modelId="{76CD5874-33D4-4768-BF84-7B291BA866C7}" type="presOf" srcId="{379E805B-E408-4235-A9D8-880504A0A9DC}" destId="{4661CCCB-D7C6-4830-859A-D112ED434BE8}" srcOrd="0" destOrd="0" presId="urn:microsoft.com/office/officeart/2005/8/layout/hierarchy3"/>
    <dgm:cxn modelId="{C92AB256-C43B-4BF1-AF3D-77FDA851C22E}" type="presOf" srcId="{E874C282-B91B-4899-98FA-5C5BCCFF1A1B}" destId="{2EFB0568-73FB-4C3A-BCF3-4107CD5BC4CD}" srcOrd="1" destOrd="0" presId="urn:microsoft.com/office/officeart/2005/8/layout/hierarchy3"/>
    <dgm:cxn modelId="{B9B02959-6F3E-4658-AB48-A3F87C019C20}" type="presOf" srcId="{C3855CDB-2200-453D-A4AD-CB95242DBD50}" destId="{936BDE8A-0A7A-4E6E-AAFE-DDE6DD86B142}" srcOrd="0" destOrd="0" presId="urn:microsoft.com/office/officeart/2005/8/layout/hierarchy3"/>
    <dgm:cxn modelId="{16898659-065E-410B-9B97-D3E4F4C44677}" type="presOf" srcId="{488E4A00-856D-41D9-9222-EF90416E0870}" destId="{411F20AC-81C0-4F22-AF7B-8D7831243B99}" srcOrd="0" destOrd="0" presId="urn:microsoft.com/office/officeart/2005/8/layout/hierarchy3"/>
    <dgm:cxn modelId="{F6D67F7A-51C2-42E5-B316-EAC196A1C96A}" type="presOf" srcId="{D36EB35F-3421-4A85-94F8-D6519D9AA8B2}" destId="{936BDE8A-0A7A-4E6E-AAFE-DDE6DD86B142}" srcOrd="0" destOrd="2" presId="urn:microsoft.com/office/officeart/2005/8/layout/hierarchy3"/>
    <dgm:cxn modelId="{77D9C97A-659A-4199-B75B-431F27A4920E}" type="presOf" srcId="{CE983210-CB05-43B5-B021-D37A322044E2}" destId="{D867A749-4598-4817-93AC-D5A58F5CCD79}" srcOrd="0" destOrd="2" presId="urn:microsoft.com/office/officeart/2005/8/layout/hierarchy3"/>
    <dgm:cxn modelId="{5405C97F-1801-4568-B597-47E1CB0DD6CA}" srcId="{E4E6EDB5-E6C2-47FE-8E26-AB738092B7EF}" destId="{E0EA0309-EB65-4D25-9196-2D261904A378}" srcOrd="0" destOrd="0" parTransId="{BDC613FE-78F1-437F-A716-DD459D725327}" sibTransId="{9F55906D-89A3-4B12-90F7-4AC9CDC0E743}"/>
    <dgm:cxn modelId="{BF121180-A68F-473C-AAA0-E8E095295A41}" srcId="{98C18E9B-D8B6-43E2-9152-F8339F41ACD8}" destId="{85FC557D-30A2-48C1-9FA0-AABEBDC3139C}" srcOrd="1" destOrd="0" parTransId="{281A5608-8E0A-4A53-BCA6-AE5EBC853DE3}" sibTransId="{D319034D-B3DD-4DF4-A3B3-04BB44BD0125}"/>
    <dgm:cxn modelId="{202B6A81-50F3-485D-9E3B-46C22D7AB892}" srcId="{6B1E7E72-71FD-4598-B41C-534BF72DC473}" destId="{D4CBF20A-F721-4C4E-9594-69710621C52E}" srcOrd="1" destOrd="0" parTransId="{7A13378C-C7BF-48BC-9676-5042380A4AC5}" sibTransId="{6F8D065B-7421-4E37-A71B-701FA5F4002C}"/>
    <dgm:cxn modelId="{A77E4883-2018-418E-8871-1DC730C2A187}" srcId="{0D1CB714-AC7D-4B0B-BAED-5BF79DBE3A3C}" destId="{D0E8B731-BCFF-43EE-9424-5A8EDF8FC00C}" srcOrd="1" destOrd="0" parTransId="{41FCC037-5C9F-48E1-8A3A-07538EA4FE87}" sibTransId="{14A5E3EA-B6DA-4AD6-B3AE-92A2A5F54EDE}"/>
    <dgm:cxn modelId="{07A7FA83-6FAC-43CA-93E4-D8E35582B96C}" srcId="{488E4A00-856D-41D9-9222-EF90416E0870}" destId="{2A3B6133-AA2F-4B61-A34D-F38CB4ED2377}" srcOrd="3" destOrd="0" parTransId="{86E17FF5-370D-4CB8-B5A0-A83A45BA553F}" sibTransId="{AE82B21B-AA57-48D7-B2CF-D00FF5B152F6}"/>
    <dgm:cxn modelId="{6F70E484-BE1D-4E9A-B90F-DE1D58199279}" type="presOf" srcId="{629BAB2E-3F4B-4922-927B-A1A73025A2DF}" destId="{B278A67D-9E21-4BBB-9C39-1395AC718FC1}" srcOrd="1" destOrd="0" presId="urn:microsoft.com/office/officeart/2005/8/layout/hierarchy3"/>
    <dgm:cxn modelId="{58FFFB84-E042-4344-9131-4248D53D685C}" srcId="{0D1CB714-AC7D-4B0B-BAED-5BF79DBE3A3C}" destId="{A809E979-CB3F-4B5C-9508-87B0D8CAE005}" srcOrd="0" destOrd="0" parTransId="{25186B79-85DA-4947-89D5-21817EB637DF}" sibTransId="{B3EB39D9-2650-4A50-9425-079C1FCAD948}"/>
    <dgm:cxn modelId="{00874888-2491-4672-A5B8-D3EBE83F8690}" type="presOf" srcId="{FAD4E520-0312-4F64-B724-C1F37E648D5C}" destId="{55290874-C4D6-411B-A0AB-9853FF9FFD90}" srcOrd="0" destOrd="0" presId="urn:microsoft.com/office/officeart/2005/8/layout/hierarchy3"/>
    <dgm:cxn modelId="{8695AA8D-A15A-4863-9E1F-41C8A3D937BB}" type="presOf" srcId="{2A3B6133-AA2F-4B61-A34D-F38CB4ED2377}" destId="{411F20AC-81C0-4F22-AF7B-8D7831243B99}" srcOrd="0" destOrd="4" presId="urn:microsoft.com/office/officeart/2005/8/layout/hierarchy3"/>
    <dgm:cxn modelId="{AF8C208E-9291-4538-B087-31AB707577DB}" srcId="{629BAB2E-3F4B-4922-927B-A1A73025A2DF}" destId="{C3855CDB-2200-453D-A4AD-CB95242DBD50}" srcOrd="0" destOrd="0" parTransId="{8256C758-5027-4DC2-A8B0-75F820625E49}" sibTransId="{119CA286-BC05-4469-ACDE-6E0A1ACDD81A}"/>
    <dgm:cxn modelId="{EE5A358E-9446-4337-898F-0FB3D0A20C59}" srcId="{C3855CDB-2200-453D-A4AD-CB95242DBD50}" destId="{47313A23-DE93-4AF0-91FF-C93E8DFCB60D}" srcOrd="0" destOrd="0" parTransId="{F0FAA531-0A4E-4CE1-853B-3666EF346040}" sibTransId="{E75FFF58-9538-455E-ACD7-DB7E21561319}"/>
    <dgm:cxn modelId="{359CC38E-178A-49B5-9AD4-F01F3409BE03}" type="presOf" srcId="{0D1CB714-AC7D-4B0B-BAED-5BF79DBE3A3C}" destId="{6FDD9084-3510-4910-AAF8-AF8B1920840C}" srcOrd="0" destOrd="0" presId="urn:microsoft.com/office/officeart/2005/8/layout/hierarchy3"/>
    <dgm:cxn modelId="{205AD891-7BED-4849-9F04-D5E8D78894F8}" type="presOf" srcId="{555F50CD-1869-4142-A06E-E63924CB6D25}" destId="{7E830069-D163-491E-A201-9CB70C3CC5B5}" srcOrd="0" destOrd="0" presId="urn:microsoft.com/office/officeart/2005/8/layout/hierarchy3"/>
    <dgm:cxn modelId="{EA9D4592-81B3-4A2A-A1B7-1D673103BCA0}" type="presOf" srcId="{E38A00AC-9D91-4B6B-8A32-6D1AD3238FBB}" destId="{E16DB78C-8A27-4E41-AA85-CEA715959AFE}" srcOrd="0" destOrd="0" presId="urn:microsoft.com/office/officeart/2005/8/layout/hierarchy3"/>
    <dgm:cxn modelId="{46596298-A3E2-4998-BA6B-39AA8CDBF424}" srcId="{3A863D41-D234-4DC2-BFFF-3DA43D796A4E}" destId="{E82CF92B-E195-4270-B24E-12A0B763A8D8}" srcOrd="0" destOrd="0" parTransId="{90137182-1408-4D22-9382-ED44263C83E2}" sibTransId="{B252ED65-89E8-4BF8-ABF6-03294F1C34C3}"/>
    <dgm:cxn modelId="{1FC65E99-9A08-40F4-BB34-73EBB881AD94}" type="presOf" srcId="{E4E6EDB5-E6C2-47FE-8E26-AB738092B7EF}" destId="{8EB66230-0282-4AF1-A604-A5B380C1924D}" srcOrd="0" destOrd="0" presId="urn:microsoft.com/office/officeart/2005/8/layout/hierarchy3"/>
    <dgm:cxn modelId="{896A7E9C-FF43-4346-B7A5-0A9AE8944FA9}" srcId="{6A44EEB8-9ADE-4300-9FB1-E060652F1EDF}" destId="{9E285597-F586-4666-8B49-CC72B68E808D}" srcOrd="0" destOrd="0" parTransId="{DB10DFD8-6017-4E97-85C1-7F6FBE450CCE}" sibTransId="{0ADAF3BC-0DEE-460A-8AF1-218AE5491318}"/>
    <dgm:cxn modelId="{8F79EA9F-A641-4496-AF74-B9EA74B5D821}" type="presOf" srcId="{E12D0FED-2553-4586-B938-B1F62F5F8FED}" destId="{8EB66230-0282-4AF1-A604-A5B380C1924D}" srcOrd="0" destOrd="3" presId="urn:microsoft.com/office/officeart/2005/8/layout/hierarchy3"/>
    <dgm:cxn modelId="{90FC8BA0-1C1F-499F-B7F6-D511770ABFEC}" type="presOf" srcId="{50561C6F-ACBC-4EA3-8D98-D61D21C36DC8}" destId="{D867A749-4598-4817-93AC-D5A58F5CCD79}" srcOrd="0" destOrd="4" presId="urn:microsoft.com/office/officeart/2005/8/layout/hierarchy3"/>
    <dgm:cxn modelId="{B60BDEA2-AF7C-456A-9B76-34917F298236}" srcId="{FB622453-765D-40D2-A34A-9A58B1AB1E81}" destId="{4225283F-F510-49D4-A49A-51CD46B31B1C}" srcOrd="0" destOrd="0" parTransId="{25AB7A44-79FD-4A20-9882-F1440A982182}" sibTransId="{FD612F5F-0B65-480D-B94E-47754D31F6DC}"/>
    <dgm:cxn modelId="{8D39A2A3-E786-413B-B035-0451F9519E01}" type="presOf" srcId="{29A62CD0-0886-4E78-9933-611F4EEB4048}" destId="{80807E73-989D-45A0-9DE7-906424ECAC27}" srcOrd="0" destOrd="4" presId="urn:microsoft.com/office/officeart/2005/8/layout/hierarchy3"/>
    <dgm:cxn modelId="{AA0A03A4-8EF8-4B2F-80DA-6BBA7A5475FA}" srcId="{FB622453-765D-40D2-A34A-9A58B1AB1E81}" destId="{E38A00AC-9D91-4B6B-8A32-6D1AD3238FBB}" srcOrd="1" destOrd="0" parTransId="{C740E1C0-93DA-4AB9-BDE7-EBF923F6BD13}" sibTransId="{C2AF2565-A8C6-4805-80E9-3385DC46EB48}"/>
    <dgm:cxn modelId="{88DBFCA5-50AA-4365-A24D-76808C99D359}" type="presOf" srcId="{8ED145D5-13DB-4244-A55B-37E440773580}" destId="{80807E73-989D-45A0-9DE7-906424ECAC27}" srcOrd="0" destOrd="1" presId="urn:microsoft.com/office/officeart/2005/8/layout/hierarchy3"/>
    <dgm:cxn modelId="{56218AA8-9EB2-49D4-91F5-B6E5B86C2EC9}" srcId="{E874C282-B91B-4899-98FA-5C5BCCFF1A1B}" destId="{6A44EEB8-9ADE-4300-9FB1-E060652F1EDF}" srcOrd="0" destOrd="0" parTransId="{660D5660-9C1A-4D95-9CA3-33A5DA17B90C}" sibTransId="{81487984-6604-476E-B69E-A669C0BC4C8B}"/>
    <dgm:cxn modelId="{DF40DDA9-F3A8-4D59-B08F-A0133D636E9F}" type="presOf" srcId="{629BAB2E-3F4B-4922-927B-A1A73025A2DF}" destId="{DD6AD9AA-BA58-4238-A950-7ACC27560693}" srcOrd="0" destOrd="0" presId="urn:microsoft.com/office/officeart/2005/8/layout/hierarchy3"/>
    <dgm:cxn modelId="{BF6F23AE-D2B9-4F20-A920-072FCE43EED4}" srcId="{E4E6EDB5-E6C2-47FE-8E26-AB738092B7EF}" destId="{9DB511B7-9771-4A55-8C6C-B6F625C4866D}" srcOrd="1" destOrd="0" parTransId="{782C67F6-B08A-4DFE-B2C9-0B95E8E414E5}" sibTransId="{80478F2E-97D0-400A-A5E4-BE6FDEFA808C}"/>
    <dgm:cxn modelId="{9EC48EAF-4A63-44B4-8560-16BE8CA248F8}" type="presOf" srcId="{555F50CD-1869-4142-A06E-E63924CB6D25}" destId="{A66EEA71-3755-452B-B1EA-E9DC53F8EADF}" srcOrd="1" destOrd="0" presId="urn:microsoft.com/office/officeart/2005/8/layout/hierarchy3"/>
    <dgm:cxn modelId="{916492B0-C497-49D0-AC3D-3CEBBE592782}" type="presOf" srcId="{6132BE43-5D08-49DC-9F6B-727A57395888}" destId="{F0F3DF03-339C-499F-B229-92F9ECB879B3}" srcOrd="0" destOrd="3" presId="urn:microsoft.com/office/officeart/2005/8/layout/hierarchy3"/>
    <dgm:cxn modelId="{4DD8AFB2-8B2B-412F-9778-2BE3585D01CF}" type="presOf" srcId="{6B1E7E72-71FD-4598-B41C-534BF72DC473}" destId="{80807E73-989D-45A0-9DE7-906424ECAC27}" srcOrd="0" destOrd="0" presId="urn:microsoft.com/office/officeart/2005/8/layout/hierarchy3"/>
    <dgm:cxn modelId="{4C7A99B4-B342-4ADA-A988-F85C2BE52D67}" srcId="{E4E6EDB5-E6C2-47FE-8E26-AB738092B7EF}" destId="{E12D0FED-2553-4586-B938-B1F62F5F8FED}" srcOrd="2" destOrd="0" parTransId="{98824001-82F8-4EAF-9E97-D8B41429622C}" sibTransId="{71C819C7-46B5-4C9C-A646-65338D069522}"/>
    <dgm:cxn modelId="{C3B985B8-1957-4486-8B77-FB43AEAD7CE4}" type="presOf" srcId="{56B93691-4364-40AA-BEBF-32C2E56FF229}" destId="{E16DB78C-8A27-4E41-AA85-CEA715959AFE}" srcOrd="0" destOrd="1" presId="urn:microsoft.com/office/officeart/2005/8/layout/hierarchy3"/>
    <dgm:cxn modelId="{2BE6D1B8-F67D-4B96-A37E-8EAE2F0CB57F}" type="presOf" srcId="{8256C758-5027-4DC2-A8B0-75F820625E49}" destId="{21234827-4FC2-4429-9C90-CFCA43CAF892}" srcOrd="0" destOrd="0" presId="urn:microsoft.com/office/officeart/2005/8/layout/hierarchy3"/>
    <dgm:cxn modelId="{B1ED1BBA-45D3-4CB7-B72A-7277F10639E6}" type="presOf" srcId="{9E285597-F586-4666-8B49-CC72B68E808D}" destId="{F0F3DF03-339C-499F-B229-92F9ECB879B3}" srcOrd="0" destOrd="1" presId="urn:microsoft.com/office/officeart/2005/8/layout/hierarchy3"/>
    <dgm:cxn modelId="{BFA252BB-500F-4BDD-9136-470A4BC54E73}" srcId="{6A44EEB8-9ADE-4300-9FB1-E060652F1EDF}" destId="{6132BE43-5D08-49DC-9F6B-727A57395888}" srcOrd="2" destOrd="0" parTransId="{D9EA9608-6654-43EA-9592-D31497DF52D7}" sibTransId="{49A7BF84-37A6-4A65-BA6A-0A92CC57B66D}"/>
    <dgm:cxn modelId="{9FC0E0BD-F4DA-4497-8E99-A20C15C379DD}" type="presOf" srcId="{F7E6C20C-2863-427F-A171-2DAA31530D2C}" destId="{6E6B9571-BD94-4DCA-B6BB-F425F1957179}" srcOrd="0" destOrd="1" presId="urn:microsoft.com/office/officeart/2005/8/layout/hierarchy3"/>
    <dgm:cxn modelId="{9F076DC0-9506-47A1-8ED6-40370E3FEF4A}" srcId="{555F50CD-1869-4142-A06E-E63924CB6D25}" destId="{6B1E7E72-71FD-4598-B41C-534BF72DC473}" srcOrd="0" destOrd="0" parTransId="{067E501E-8FBF-4B44-9316-AEE6A5346B55}" sibTransId="{EC9ABE24-D3EB-4BC7-A403-08AA1EB50D46}"/>
    <dgm:cxn modelId="{C4E1EFC0-5B13-4F17-8F2A-EC4E785C5C68}" srcId="{E38A00AC-9D91-4B6B-8A32-6D1AD3238FBB}" destId="{56B93691-4364-40AA-BEBF-32C2E56FF229}" srcOrd="0" destOrd="0" parTransId="{B33B981F-CF1D-4EDA-8083-1128373620C5}" sibTransId="{ADBA7643-422E-4A00-9749-2AAADF9E44FA}"/>
    <dgm:cxn modelId="{4E116AC3-8EEC-4C7E-BC81-39F2E3C89B59}" type="presOf" srcId="{3C53677B-70A9-4429-9637-38894790046E}" destId="{6E6B9571-BD94-4DCA-B6BB-F425F1957179}" srcOrd="0" destOrd="2" presId="urn:microsoft.com/office/officeart/2005/8/layout/hierarchy3"/>
    <dgm:cxn modelId="{BFE949C4-6266-47DC-A5CD-F74633139718}" srcId="{6B1E7E72-71FD-4598-B41C-534BF72DC473}" destId="{8ED145D5-13DB-4244-A55B-37E440773580}" srcOrd="0" destOrd="0" parTransId="{B120CF30-4554-42CA-95AA-2BA48DD41CEA}" sibTransId="{4E5D3EB8-6487-4039-AB2C-A537889D794C}"/>
    <dgm:cxn modelId="{53469FC5-986F-4120-944D-808652BFEEDD}" srcId="{379E805B-E408-4235-A9D8-880504A0A9DC}" destId="{555F50CD-1869-4142-A06E-E63924CB6D25}" srcOrd="0" destOrd="0" parTransId="{2864A3C4-A280-433D-8F90-0CF6495FCE4C}" sibTransId="{B8895EC5-77F8-44C1-B74E-49E94AD5F269}"/>
    <dgm:cxn modelId="{918411C7-4EC6-48D8-BCA5-24F4BCFE1826}" type="presOf" srcId="{3B96BEC8-4F59-4E52-B0AE-007976C804A6}" destId="{411F20AC-81C0-4F22-AF7B-8D7831243B99}" srcOrd="0" destOrd="3" presId="urn:microsoft.com/office/officeart/2005/8/layout/hierarchy3"/>
    <dgm:cxn modelId="{4F318AC8-BC85-4A69-8337-A65239DA00DD}" type="presOf" srcId="{FB622453-765D-40D2-A34A-9A58B1AB1E81}" destId="{7CCF42C2-033E-4341-94A7-63F666FD22F7}" srcOrd="1" destOrd="0" presId="urn:microsoft.com/office/officeart/2005/8/layout/hierarchy3"/>
    <dgm:cxn modelId="{E14175CF-C59D-4965-8011-AA8AE16B6ED0}" type="presOf" srcId="{98C18E9B-D8B6-43E2-9152-F8339F41ACD8}" destId="{1BC0B513-E739-460C-97FB-077EF04358B4}" srcOrd="0" destOrd="0" presId="urn:microsoft.com/office/officeart/2005/8/layout/hierarchy3"/>
    <dgm:cxn modelId="{277518D1-FB44-489A-9F2F-B724BAD7C08E}" type="presOf" srcId="{660D5660-9C1A-4D95-9CA3-33A5DA17B90C}" destId="{F801A2F0-BB18-47B5-B0DC-3A769A0E6750}" srcOrd="0" destOrd="0" presId="urn:microsoft.com/office/officeart/2005/8/layout/hierarchy3"/>
    <dgm:cxn modelId="{AC108DD2-7700-4541-8D5B-29F8E08CB36A}" srcId="{6A44EEB8-9ADE-4300-9FB1-E060652F1EDF}" destId="{3A1132B7-CC00-4953-B664-43E93653F55C}" srcOrd="1" destOrd="0" parTransId="{CE6D1302-C022-4D68-B5F9-2C89025489CC}" sibTransId="{18F4C168-0902-4EB2-86A0-676B1049984F}"/>
    <dgm:cxn modelId="{E8F0D5D5-613A-4150-86D1-EBD694245F6D}" type="presOf" srcId="{3A863D41-D234-4DC2-BFFF-3DA43D796A4E}" destId="{78567C01-ACA2-46F6-A013-D2014F8DADE9}" srcOrd="1" destOrd="0" presId="urn:microsoft.com/office/officeart/2005/8/layout/hierarchy3"/>
    <dgm:cxn modelId="{7D5F61D9-56A8-4F72-AF04-CEB803DFF02E}" type="presOf" srcId="{BB4FD37D-4305-495D-98C0-B906AA5C977B}" destId="{E9DC7048-13E1-4CE6-AB66-C1FA85A19B80}" srcOrd="0" destOrd="0" presId="urn:microsoft.com/office/officeart/2005/8/layout/hierarchy3"/>
    <dgm:cxn modelId="{3F4680E0-438F-4EB1-93DE-B8138E4FFEC6}" type="presOf" srcId="{818F0394-D469-4EA2-9661-7C38D1C278B3}" destId="{D867A749-4598-4817-93AC-D5A58F5CCD79}" srcOrd="0" destOrd="3" presId="urn:microsoft.com/office/officeart/2005/8/layout/hierarchy3"/>
    <dgm:cxn modelId="{4ABE30E2-6980-4747-AE86-BFC7DB2E4253}" srcId="{488E4A00-856D-41D9-9222-EF90416E0870}" destId="{DEE610F6-15B8-4FD4-8B8D-4D4FA761E402}" srcOrd="0" destOrd="0" parTransId="{3EE44447-03FA-4FE7-BA99-F547C94E2238}" sibTransId="{60E50BFD-71CD-4B6C-AB0B-D1C828A0E6BA}"/>
    <dgm:cxn modelId="{C62C54E3-2798-4EDE-9FBC-CFBE7A99AFC0}" srcId="{488E4A00-856D-41D9-9222-EF90416E0870}" destId="{3B96BEC8-4F59-4E52-B0AE-007976C804A6}" srcOrd="2" destOrd="0" parTransId="{AEFA486A-D4C6-45F1-B02C-4D4CB00F502D}" sibTransId="{EB5D6AE2-A223-4475-B1FA-CB2673B40E4A}"/>
    <dgm:cxn modelId="{53A237E6-E2E4-4EE1-AB8C-3B44DE1827F6}" srcId="{E38A00AC-9D91-4B6B-8A32-6D1AD3238FBB}" destId="{542B84D5-A67B-43DB-8A46-68DD6C475AD7}" srcOrd="1" destOrd="0" parTransId="{A4C9319E-7614-4E0D-984F-B317E58FF7E4}" sibTransId="{1B910D4D-50A8-41A8-8677-B92BE044F069}"/>
    <dgm:cxn modelId="{9003B6E7-E3D8-469F-BA33-1E36473439CF}" type="presOf" srcId="{85FC557D-30A2-48C1-9FA0-AABEBDC3139C}" destId="{1BC0B513-E739-460C-97FB-077EF04358B4}" srcOrd="0" destOrd="2" presId="urn:microsoft.com/office/officeart/2005/8/layout/hierarchy3"/>
    <dgm:cxn modelId="{D731D7E9-C9F7-405B-8D4C-90FD17C4D374}" srcId="{379E805B-E408-4235-A9D8-880504A0A9DC}" destId="{629BAB2E-3F4B-4922-927B-A1A73025A2DF}" srcOrd="3" destOrd="0" parTransId="{478D772C-7117-4D2A-A42C-9850362851F5}" sibTransId="{7C9C391D-E2C3-4D48-BA4C-20FF7BA7F0DE}"/>
    <dgm:cxn modelId="{A03FF7EB-16C8-476A-90D3-3AD01A7159D7}" type="presOf" srcId="{4225283F-F510-49D4-A49A-51CD46B31B1C}" destId="{D867A749-4598-4817-93AC-D5A58F5CCD79}" srcOrd="0" destOrd="0" presId="urn:microsoft.com/office/officeart/2005/8/layout/hierarchy3"/>
    <dgm:cxn modelId="{1A6767EE-E56D-4C9E-A64E-FD79F0ABA3AD}" type="presOf" srcId="{542B84D5-A67B-43DB-8A46-68DD6C475AD7}" destId="{E16DB78C-8A27-4E41-AA85-CEA715959AFE}" srcOrd="0" destOrd="2" presId="urn:microsoft.com/office/officeart/2005/8/layout/hierarchy3"/>
    <dgm:cxn modelId="{B85B99F1-1637-4796-A7D0-A34937DC7FBE}" type="presOf" srcId="{A809E979-CB3F-4B5C-9508-87B0D8CAE005}" destId="{6FDD9084-3510-4910-AAF8-AF8B1920840C}" srcOrd="0" destOrd="1" presId="urn:microsoft.com/office/officeart/2005/8/layout/hierarchy3"/>
    <dgm:cxn modelId="{BDBB7AF5-6290-4B08-A626-A68F3AC2221D}" srcId="{379E805B-E408-4235-A9D8-880504A0A9DC}" destId="{3A863D41-D234-4DC2-BFFF-3DA43D796A4E}" srcOrd="2" destOrd="0" parTransId="{3214525B-3232-42F0-8211-59C78A8A90A7}" sibTransId="{36C2BDC1-6B5D-48D4-852C-0AED17E73E49}"/>
    <dgm:cxn modelId="{552A05F6-5275-4EF5-8644-C90C1D32D543}" type="presOf" srcId="{884BD704-D071-4C79-9520-C8D77B7EB448}" destId="{38C535EB-741F-4F94-9B9A-33B1BAE68CC9}" srcOrd="0" destOrd="0" presId="urn:microsoft.com/office/officeart/2005/8/layout/hierarchy3"/>
    <dgm:cxn modelId="{4D7C14F7-17FA-4BA3-9E3C-483F7BF6FDA2}" type="presOf" srcId="{E82CF92B-E195-4270-B24E-12A0B763A8D8}" destId="{6E6B9571-BD94-4DCA-B6BB-F425F1957179}" srcOrd="0" destOrd="0" presId="urn:microsoft.com/office/officeart/2005/8/layout/hierarchy3"/>
    <dgm:cxn modelId="{1CC568FA-AB82-4BD2-AAAA-3B9740820BB4}" srcId="{4225283F-F510-49D4-A49A-51CD46B31B1C}" destId="{50561C6F-ACBC-4EA3-8D98-D61D21C36DC8}" srcOrd="3" destOrd="0" parTransId="{76353752-ABF3-4CB8-A20C-D1BA20CFD955}" sibTransId="{C88720F4-7765-4891-B695-6B779CFCEB4A}"/>
    <dgm:cxn modelId="{66C9A4FA-E490-4169-82D1-61A122E377E1}" srcId="{98C18E9B-D8B6-43E2-9152-F8339F41ACD8}" destId="{57846DF1-C2C2-46DF-A83C-BB6EE5A4E04E}" srcOrd="0" destOrd="0" parTransId="{31B0B554-1EF3-4EE5-A0D6-BF7503F1BA36}" sibTransId="{D0A5B1BF-F7F1-4123-93CA-FB63B2B41451}"/>
    <dgm:cxn modelId="{7143FB12-B0CA-485A-AEDF-82527CC370CD}" type="presParOf" srcId="{4661CCCB-D7C6-4830-859A-D112ED434BE8}" destId="{3942B8B3-BF60-4AFD-9CC5-D790E3A5ABCF}" srcOrd="0" destOrd="0" presId="urn:microsoft.com/office/officeart/2005/8/layout/hierarchy3"/>
    <dgm:cxn modelId="{AA52950F-D69B-4623-B02F-3FE3747FF3AF}" type="presParOf" srcId="{3942B8B3-BF60-4AFD-9CC5-D790E3A5ABCF}" destId="{9670B800-AB33-4E11-9F95-56F394BA56AA}" srcOrd="0" destOrd="0" presId="urn:microsoft.com/office/officeart/2005/8/layout/hierarchy3"/>
    <dgm:cxn modelId="{F6F5EDF2-F3FE-4A3A-A1C7-7B2654EDF985}" type="presParOf" srcId="{9670B800-AB33-4E11-9F95-56F394BA56AA}" destId="{7E830069-D163-491E-A201-9CB70C3CC5B5}" srcOrd="0" destOrd="0" presId="urn:microsoft.com/office/officeart/2005/8/layout/hierarchy3"/>
    <dgm:cxn modelId="{B9E4035A-B922-4E1E-B64C-6D665754A12D}" type="presParOf" srcId="{9670B800-AB33-4E11-9F95-56F394BA56AA}" destId="{A66EEA71-3755-452B-B1EA-E9DC53F8EADF}" srcOrd="1" destOrd="0" presId="urn:microsoft.com/office/officeart/2005/8/layout/hierarchy3"/>
    <dgm:cxn modelId="{2BB1D22A-7CA5-4F6A-8FE7-900038D3566D}" type="presParOf" srcId="{3942B8B3-BF60-4AFD-9CC5-D790E3A5ABCF}" destId="{4CF15E80-C626-4BB3-8831-BD895C9EA1C7}" srcOrd="1" destOrd="0" presId="urn:microsoft.com/office/officeart/2005/8/layout/hierarchy3"/>
    <dgm:cxn modelId="{FF576B60-2E73-4DEB-896A-5D8F503DA915}" type="presParOf" srcId="{4CF15E80-C626-4BB3-8831-BD895C9EA1C7}" destId="{71F676DE-0E7E-46A7-B4C1-55DF2860749C}" srcOrd="0" destOrd="0" presId="urn:microsoft.com/office/officeart/2005/8/layout/hierarchy3"/>
    <dgm:cxn modelId="{415FCEE2-93B4-4F64-AF48-BC2300D75907}" type="presParOf" srcId="{4CF15E80-C626-4BB3-8831-BD895C9EA1C7}" destId="{80807E73-989D-45A0-9DE7-906424ECAC27}" srcOrd="1" destOrd="0" presId="urn:microsoft.com/office/officeart/2005/8/layout/hierarchy3"/>
    <dgm:cxn modelId="{6DDA9789-DABE-4252-9BAF-C3C64C66DD5B}" type="presParOf" srcId="{4CF15E80-C626-4BB3-8831-BD895C9EA1C7}" destId="{55290874-C4D6-411B-A0AB-9853FF9FFD90}" srcOrd="2" destOrd="0" presId="urn:microsoft.com/office/officeart/2005/8/layout/hierarchy3"/>
    <dgm:cxn modelId="{02EAFB03-F5B1-4528-BA9C-5912735FE00E}" type="presParOf" srcId="{4CF15E80-C626-4BB3-8831-BD895C9EA1C7}" destId="{6FDD9084-3510-4910-AAF8-AF8B1920840C}" srcOrd="3" destOrd="0" presId="urn:microsoft.com/office/officeart/2005/8/layout/hierarchy3"/>
    <dgm:cxn modelId="{7B629801-AF33-4686-964A-E88246703D3A}" type="presParOf" srcId="{4CF15E80-C626-4BB3-8831-BD895C9EA1C7}" destId="{38C535EB-741F-4F94-9B9A-33B1BAE68CC9}" srcOrd="4" destOrd="0" presId="urn:microsoft.com/office/officeart/2005/8/layout/hierarchy3"/>
    <dgm:cxn modelId="{65DF4804-F796-4A66-875A-31D8A38F5EA1}" type="presParOf" srcId="{4CF15E80-C626-4BB3-8831-BD895C9EA1C7}" destId="{411F20AC-81C0-4F22-AF7B-8D7831243B99}" srcOrd="5" destOrd="0" presId="urn:microsoft.com/office/officeart/2005/8/layout/hierarchy3"/>
    <dgm:cxn modelId="{A9B06CE2-7DF0-4340-9F48-00AC7AC24AA6}" type="presParOf" srcId="{4CF15E80-C626-4BB3-8831-BD895C9EA1C7}" destId="{424C2BF3-2FF4-4596-9A99-F84CA9A63895}" srcOrd="6" destOrd="0" presId="urn:microsoft.com/office/officeart/2005/8/layout/hierarchy3"/>
    <dgm:cxn modelId="{B80FDDE4-3942-43B3-81CB-A705BBE59ECB}" type="presParOf" srcId="{4CF15E80-C626-4BB3-8831-BD895C9EA1C7}" destId="{8EB66230-0282-4AF1-A604-A5B380C1924D}" srcOrd="7" destOrd="0" presId="urn:microsoft.com/office/officeart/2005/8/layout/hierarchy3"/>
    <dgm:cxn modelId="{6834D161-D70E-41E1-A707-BA182A7B8F87}" type="presParOf" srcId="{4661CCCB-D7C6-4830-859A-D112ED434BE8}" destId="{3DF04328-613B-4A34-8C64-534324776B32}" srcOrd="1" destOrd="0" presId="urn:microsoft.com/office/officeart/2005/8/layout/hierarchy3"/>
    <dgm:cxn modelId="{0F2DF183-0823-4971-9430-5981A01EB1E4}" type="presParOf" srcId="{3DF04328-613B-4A34-8C64-534324776B32}" destId="{3FC841D9-F851-4FA3-BF59-CD4DA45BBDEC}" srcOrd="0" destOrd="0" presId="urn:microsoft.com/office/officeart/2005/8/layout/hierarchy3"/>
    <dgm:cxn modelId="{37D0D24B-201B-452F-A378-3C52C40E0732}" type="presParOf" srcId="{3FC841D9-F851-4FA3-BF59-CD4DA45BBDEC}" destId="{04C18B1C-A30F-4F0F-B041-CA0385C48181}" srcOrd="0" destOrd="0" presId="urn:microsoft.com/office/officeart/2005/8/layout/hierarchy3"/>
    <dgm:cxn modelId="{E11AB58D-F4E1-430B-B3AF-D62B94584A67}" type="presParOf" srcId="{3FC841D9-F851-4FA3-BF59-CD4DA45BBDEC}" destId="{7CCF42C2-033E-4341-94A7-63F666FD22F7}" srcOrd="1" destOrd="0" presId="urn:microsoft.com/office/officeart/2005/8/layout/hierarchy3"/>
    <dgm:cxn modelId="{A9FF6F47-9235-4AD6-BEE4-2BB08CEB545C}" type="presParOf" srcId="{3DF04328-613B-4A34-8C64-534324776B32}" destId="{8A35E18C-BC09-4F4F-A3AC-BD331023FA45}" srcOrd="1" destOrd="0" presId="urn:microsoft.com/office/officeart/2005/8/layout/hierarchy3"/>
    <dgm:cxn modelId="{7DBD7592-5E0C-455F-B82B-F4F494499DE1}" type="presParOf" srcId="{8A35E18C-BC09-4F4F-A3AC-BD331023FA45}" destId="{764FDC03-87D0-438E-B155-119FB3F91EC0}" srcOrd="0" destOrd="0" presId="urn:microsoft.com/office/officeart/2005/8/layout/hierarchy3"/>
    <dgm:cxn modelId="{AFE61C86-B87F-4D3A-9F8C-F8AE44C16371}" type="presParOf" srcId="{8A35E18C-BC09-4F4F-A3AC-BD331023FA45}" destId="{D867A749-4598-4817-93AC-D5A58F5CCD79}" srcOrd="1" destOrd="0" presId="urn:microsoft.com/office/officeart/2005/8/layout/hierarchy3"/>
    <dgm:cxn modelId="{2CE221C7-F55B-40A0-ACDF-9881C238DAAB}" type="presParOf" srcId="{8A35E18C-BC09-4F4F-A3AC-BD331023FA45}" destId="{17F79F7E-7209-48C5-B560-252399C25859}" srcOrd="2" destOrd="0" presId="urn:microsoft.com/office/officeart/2005/8/layout/hierarchy3"/>
    <dgm:cxn modelId="{29B92E0D-95B1-43E7-9ACF-D762D7B079B9}" type="presParOf" srcId="{8A35E18C-BC09-4F4F-A3AC-BD331023FA45}" destId="{E16DB78C-8A27-4E41-AA85-CEA715959AFE}" srcOrd="3" destOrd="0" presId="urn:microsoft.com/office/officeart/2005/8/layout/hierarchy3"/>
    <dgm:cxn modelId="{8A472DC8-D73F-41A7-BEE9-AD15297100AF}" type="presParOf" srcId="{4661CCCB-D7C6-4830-859A-D112ED434BE8}" destId="{D1C996B9-63FA-4C51-B600-7C815D71DB2C}" srcOrd="2" destOrd="0" presId="urn:microsoft.com/office/officeart/2005/8/layout/hierarchy3"/>
    <dgm:cxn modelId="{C26337E2-77F5-488D-B70F-AC2825F0C1E1}" type="presParOf" srcId="{D1C996B9-63FA-4C51-B600-7C815D71DB2C}" destId="{0A649222-D315-4495-B481-602C68E1B591}" srcOrd="0" destOrd="0" presId="urn:microsoft.com/office/officeart/2005/8/layout/hierarchy3"/>
    <dgm:cxn modelId="{A66C4667-6079-4836-8CF0-A7B2C6E043EC}" type="presParOf" srcId="{0A649222-D315-4495-B481-602C68E1B591}" destId="{C4BCF476-F964-40F4-A6FF-FB9BBEEDE326}" srcOrd="0" destOrd="0" presId="urn:microsoft.com/office/officeart/2005/8/layout/hierarchy3"/>
    <dgm:cxn modelId="{1BF25DEC-226B-4146-8568-630AF24DAC69}" type="presParOf" srcId="{0A649222-D315-4495-B481-602C68E1B591}" destId="{78567C01-ACA2-46F6-A013-D2014F8DADE9}" srcOrd="1" destOrd="0" presId="urn:microsoft.com/office/officeart/2005/8/layout/hierarchy3"/>
    <dgm:cxn modelId="{817F648E-B61C-4E83-88B6-A906BD99DB27}" type="presParOf" srcId="{D1C996B9-63FA-4C51-B600-7C815D71DB2C}" destId="{E9C06CD7-EBA7-4C2F-85E1-786DDA4307EA}" srcOrd="1" destOrd="0" presId="urn:microsoft.com/office/officeart/2005/8/layout/hierarchy3"/>
    <dgm:cxn modelId="{56CD56B5-C6F2-4812-9975-25C7B832EBE4}" type="presParOf" srcId="{E9C06CD7-EBA7-4C2F-85E1-786DDA4307EA}" destId="{A5450DCC-A03C-4F10-8D47-6025AD948211}" srcOrd="0" destOrd="0" presId="urn:microsoft.com/office/officeart/2005/8/layout/hierarchy3"/>
    <dgm:cxn modelId="{25FB1F4D-B9C7-404A-80B8-7BDD8696B730}" type="presParOf" srcId="{E9C06CD7-EBA7-4C2F-85E1-786DDA4307EA}" destId="{6E6B9571-BD94-4DCA-B6BB-F425F1957179}" srcOrd="1" destOrd="0" presId="urn:microsoft.com/office/officeart/2005/8/layout/hierarchy3"/>
    <dgm:cxn modelId="{E5BB5497-4FE4-4D9A-A12B-814F29E60152}" type="presParOf" srcId="{4661CCCB-D7C6-4830-859A-D112ED434BE8}" destId="{FEE23B02-50A8-453A-B9BD-5A5B998B3BF0}" srcOrd="3" destOrd="0" presId="urn:microsoft.com/office/officeart/2005/8/layout/hierarchy3"/>
    <dgm:cxn modelId="{CAE6B330-A9E2-41BB-A5A9-BC8C844AAAAF}" type="presParOf" srcId="{FEE23B02-50A8-453A-B9BD-5A5B998B3BF0}" destId="{2D9B34E8-6625-4652-AC83-4B39D76A9CC2}" srcOrd="0" destOrd="0" presId="urn:microsoft.com/office/officeart/2005/8/layout/hierarchy3"/>
    <dgm:cxn modelId="{A370C273-A4A1-42B6-A61D-4DC537DD9FCC}" type="presParOf" srcId="{2D9B34E8-6625-4652-AC83-4B39D76A9CC2}" destId="{DD6AD9AA-BA58-4238-A950-7ACC27560693}" srcOrd="0" destOrd="0" presId="urn:microsoft.com/office/officeart/2005/8/layout/hierarchy3"/>
    <dgm:cxn modelId="{AA3A04A5-A36E-4E65-BCB1-4C1527BEEB04}" type="presParOf" srcId="{2D9B34E8-6625-4652-AC83-4B39D76A9CC2}" destId="{B278A67D-9E21-4BBB-9C39-1395AC718FC1}" srcOrd="1" destOrd="0" presId="urn:microsoft.com/office/officeart/2005/8/layout/hierarchy3"/>
    <dgm:cxn modelId="{646CDE79-D671-4E3D-A809-7AA721B0B8A5}" type="presParOf" srcId="{FEE23B02-50A8-453A-B9BD-5A5B998B3BF0}" destId="{DD1D22D7-40AC-48B0-8BA0-5AC563BEBA3D}" srcOrd="1" destOrd="0" presId="urn:microsoft.com/office/officeart/2005/8/layout/hierarchy3"/>
    <dgm:cxn modelId="{A9CBC9B2-5AB7-440D-9A0E-A4A15C3DF567}" type="presParOf" srcId="{DD1D22D7-40AC-48B0-8BA0-5AC563BEBA3D}" destId="{21234827-4FC2-4429-9C90-CFCA43CAF892}" srcOrd="0" destOrd="0" presId="urn:microsoft.com/office/officeart/2005/8/layout/hierarchy3"/>
    <dgm:cxn modelId="{F9E61F1E-4C71-49E9-B50F-5E72BDD2804E}" type="presParOf" srcId="{DD1D22D7-40AC-48B0-8BA0-5AC563BEBA3D}" destId="{936BDE8A-0A7A-4E6E-AAFE-DDE6DD86B142}" srcOrd="1" destOrd="0" presId="urn:microsoft.com/office/officeart/2005/8/layout/hierarchy3"/>
    <dgm:cxn modelId="{3CFA1802-5CD1-478A-8D81-167303EA961B}" type="presParOf" srcId="{4661CCCB-D7C6-4830-859A-D112ED434BE8}" destId="{98E78DB4-51FD-44C1-959F-C18FE17A33B6}" srcOrd="4" destOrd="0" presId="urn:microsoft.com/office/officeart/2005/8/layout/hierarchy3"/>
    <dgm:cxn modelId="{D345AEDD-60CE-4800-B70E-1430B5EDF698}" type="presParOf" srcId="{98E78DB4-51FD-44C1-959F-C18FE17A33B6}" destId="{C06F9661-694A-4CBE-AD07-23FAED32BB45}" srcOrd="0" destOrd="0" presId="urn:microsoft.com/office/officeart/2005/8/layout/hierarchy3"/>
    <dgm:cxn modelId="{6673527D-DD69-4278-92BB-66851B981D08}" type="presParOf" srcId="{C06F9661-694A-4CBE-AD07-23FAED32BB45}" destId="{D9E469BC-4B49-4F19-B7CE-4197D246BECC}" srcOrd="0" destOrd="0" presId="urn:microsoft.com/office/officeart/2005/8/layout/hierarchy3"/>
    <dgm:cxn modelId="{00E5B9F1-171D-498E-A649-111AC16147C8}" type="presParOf" srcId="{C06F9661-694A-4CBE-AD07-23FAED32BB45}" destId="{2EFB0568-73FB-4C3A-BCF3-4107CD5BC4CD}" srcOrd="1" destOrd="0" presId="urn:microsoft.com/office/officeart/2005/8/layout/hierarchy3"/>
    <dgm:cxn modelId="{EF84996B-24F9-48F3-8ACB-A06A5F9D7C95}" type="presParOf" srcId="{98E78DB4-51FD-44C1-959F-C18FE17A33B6}" destId="{D4455112-F749-4123-BC55-51C2BD3DF0AD}" srcOrd="1" destOrd="0" presId="urn:microsoft.com/office/officeart/2005/8/layout/hierarchy3"/>
    <dgm:cxn modelId="{C5807734-6265-4B99-A73F-28B28438E976}" type="presParOf" srcId="{D4455112-F749-4123-BC55-51C2BD3DF0AD}" destId="{F801A2F0-BB18-47B5-B0DC-3A769A0E6750}" srcOrd="0" destOrd="0" presId="urn:microsoft.com/office/officeart/2005/8/layout/hierarchy3"/>
    <dgm:cxn modelId="{622FCFBC-5454-4AE5-A2FF-5EF3BAB19C73}" type="presParOf" srcId="{D4455112-F749-4123-BC55-51C2BD3DF0AD}" destId="{F0F3DF03-339C-499F-B229-92F9ECB879B3}" srcOrd="1" destOrd="0" presId="urn:microsoft.com/office/officeart/2005/8/layout/hierarchy3"/>
    <dgm:cxn modelId="{8C541727-DB67-415B-8DF2-5AD2B5A26331}" type="presParOf" srcId="{D4455112-F749-4123-BC55-51C2BD3DF0AD}" destId="{E9DC7048-13E1-4CE6-AB66-C1FA85A19B80}" srcOrd="2" destOrd="0" presId="urn:microsoft.com/office/officeart/2005/8/layout/hierarchy3"/>
    <dgm:cxn modelId="{03D6D9B6-A281-40D6-85A4-699EFC5DA71B}" type="presParOf" srcId="{D4455112-F749-4123-BC55-51C2BD3DF0AD}" destId="{1BC0B513-E739-460C-97FB-077EF04358B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9E805B-E408-4235-A9D8-880504A0A9DC}" type="doc">
      <dgm:prSet loTypeId="urn:microsoft.com/office/officeart/2005/8/layout/hierarchy3" loCatId="hierarchy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629BAB2E-3F4B-4922-927B-A1A73025A2DF}">
      <dgm:prSet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en-US" b="1" dirty="0">
              <a:latin typeface="+mj-lt"/>
            </a:rPr>
            <a:t>Surveillance</a:t>
          </a:r>
        </a:p>
      </dgm:t>
    </dgm:pt>
    <dgm:pt modelId="{478D772C-7117-4D2A-A42C-9850362851F5}" type="parTrans" cxnId="{D731D7E9-C9F7-405B-8D4C-90FD17C4D374}">
      <dgm:prSet/>
      <dgm:spPr/>
      <dgm:t>
        <a:bodyPr/>
        <a:lstStyle/>
        <a:p>
          <a:endParaRPr lang="en-US"/>
        </a:p>
      </dgm:t>
    </dgm:pt>
    <dgm:pt modelId="{7C9C391D-E2C3-4D48-BA4C-20FF7BA7F0DE}" type="sibTrans" cxnId="{D731D7E9-C9F7-405B-8D4C-90FD17C4D374}">
      <dgm:prSet/>
      <dgm:spPr/>
      <dgm:t>
        <a:bodyPr/>
        <a:lstStyle/>
        <a:p>
          <a:endParaRPr lang="en-US"/>
        </a:p>
      </dgm:t>
    </dgm:pt>
    <dgm:pt modelId="{C3855CDB-2200-453D-A4AD-CB95242DBD50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1050" b="1" dirty="0">
              <a:latin typeface="+mj-lt"/>
            </a:rPr>
            <a:t>Mode-S Beacon Replacement System (MSBRS)</a:t>
          </a:r>
        </a:p>
      </dgm:t>
    </dgm:pt>
    <dgm:pt modelId="{8256C758-5027-4DC2-A8B0-75F820625E49}" type="parTrans" cxnId="{AF8C208E-9291-4538-B087-31AB707577DB}">
      <dgm:prSet/>
      <dgm:spPr/>
      <dgm:t>
        <a:bodyPr/>
        <a:lstStyle/>
        <a:p>
          <a:endParaRPr lang="en-US"/>
        </a:p>
      </dgm:t>
    </dgm:pt>
    <dgm:pt modelId="{119CA286-BC05-4469-ACDE-6E0A1ACDD81A}" type="sibTrans" cxnId="{AF8C208E-9291-4538-B087-31AB707577DB}">
      <dgm:prSet/>
      <dgm:spPr/>
      <dgm:t>
        <a:bodyPr/>
        <a:lstStyle/>
        <a:p>
          <a:endParaRPr lang="en-US"/>
        </a:p>
      </dgm:t>
    </dgm:pt>
    <dgm:pt modelId="{47313A23-DE93-4AF0-91FF-C93E8DFCB60D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900" b="0" dirty="0">
              <a:latin typeface="+mj-lt"/>
            </a:rPr>
            <a:t>ATCBI-5</a:t>
          </a:r>
        </a:p>
      </dgm:t>
    </dgm:pt>
    <dgm:pt modelId="{F0FAA531-0A4E-4CE1-853B-3666EF346040}" type="parTrans" cxnId="{EE5A358E-9446-4337-898F-0FB3D0A20C59}">
      <dgm:prSet/>
      <dgm:spPr/>
      <dgm:t>
        <a:bodyPr/>
        <a:lstStyle/>
        <a:p>
          <a:endParaRPr lang="en-US"/>
        </a:p>
      </dgm:t>
    </dgm:pt>
    <dgm:pt modelId="{E75FFF58-9538-455E-ACD7-DB7E21561319}" type="sibTrans" cxnId="{EE5A358E-9446-4337-898F-0FB3D0A20C59}">
      <dgm:prSet/>
      <dgm:spPr/>
      <dgm:t>
        <a:bodyPr/>
        <a:lstStyle/>
        <a:p>
          <a:endParaRPr lang="en-US"/>
        </a:p>
      </dgm:t>
    </dgm:pt>
    <dgm:pt modelId="{D36EB35F-3421-4A85-94F8-D6519D9AA8B2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900" b="0" dirty="0">
              <a:latin typeface="+mj-lt"/>
            </a:rPr>
            <a:t>ATCBI-6/6M </a:t>
          </a:r>
        </a:p>
      </dgm:t>
    </dgm:pt>
    <dgm:pt modelId="{E6E681E1-5A7B-422B-9AF2-99BB298B2BC2}" type="parTrans" cxnId="{3C2BD725-B4D1-4985-B830-9C1B66E75167}">
      <dgm:prSet/>
      <dgm:spPr/>
      <dgm:t>
        <a:bodyPr/>
        <a:lstStyle/>
        <a:p>
          <a:endParaRPr lang="en-US"/>
        </a:p>
      </dgm:t>
    </dgm:pt>
    <dgm:pt modelId="{953F4646-E8E0-4950-A56E-47594647E7A0}" type="sibTrans" cxnId="{3C2BD725-B4D1-4985-B830-9C1B66E75167}">
      <dgm:prSet/>
      <dgm:spPr/>
      <dgm:t>
        <a:bodyPr/>
        <a:lstStyle/>
        <a:p>
          <a:endParaRPr lang="en-US"/>
        </a:p>
      </dgm:t>
    </dgm:pt>
    <dgm:pt modelId="{1A274BE0-CE4B-4015-9EB6-35727100B85E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900" b="0" dirty="0">
              <a:latin typeface="+mj-lt"/>
            </a:rPr>
            <a:t>Mode-S</a:t>
          </a:r>
        </a:p>
      </dgm:t>
    </dgm:pt>
    <dgm:pt modelId="{7266B66F-6BE6-4237-BA29-CAD37E94179E}" type="parTrans" cxnId="{4CB60118-05D6-4EF4-96F2-A9840C17A865}">
      <dgm:prSet/>
      <dgm:spPr/>
      <dgm:t>
        <a:bodyPr/>
        <a:lstStyle/>
        <a:p>
          <a:endParaRPr lang="en-US"/>
        </a:p>
      </dgm:t>
    </dgm:pt>
    <dgm:pt modelId="{0E9374BC-2BF3-43FE-B908-C0270E67F2FF}" type="sibTrans" cxnId="{4CB60118-05D6-4EF4-96F2-A9840C17A865}">
      <dgm:prSet/>
      <dgm:spPr/>
      <dgm:t>
        <a:bodyPr/>
        <a:lstStyle/>
        <a:p>
          <a:endParaRPr lang="en-US"/>
        </a:p>
      </dgm:t>
    </dgm:pt>
    <dgm:pt modelId="{4661CCCB-D7C6-4830-859A-D112ED434BE8}" type="pres">
      <dgm:prSet presAssocID="{379E805B-E408-4235-A9D8-880504A0A9D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EE23B02-50A8-453A-B9BD-5A5B998B3BF0}" type="pres">
      <dgm:prSet presAssocID="{629BAB2E-3F4B-4922-927B-A1A73025A2DF}" presName="root" presStyleCnt="0"/>
      <dgm:spPr/>
    </dgm:pt>
    <dgm:pt modelId="{2D9B34E8-6625-4652-AC83-4B39D76A9CC2}" type="pres">
      <dgm:prSet presAssocID="{629BAB2E-3F4B-4922-927B-A1A73025A2DF}" presName="rootComposite" presStyleCnt="0"/>
      <dgm:spPr/>
    </dgm:pt>
    <dgm:pt modelId="{DD6AD9AA-BA58-4238-A950-7ACC27560693}" type="pres">
      <dgm:prSet presAssocID="{629BAB2E-3F4B-4922-927B-A1A73025A2DF}" presName="rootText" presStyleLbl="node1" presStyleIdx="0" presStyleCnt="1"/>
      <dgm:spPr/>
    </dgm:pt>
    <dgm:pt modelId="{B278A67D-9E21-4BBB-9C39-1395AC718FC1}" type="pres">
      <dgm:prSet presAssocID="{629BAB2E-3F4B-4922-927B-A1A73025A2DF}" presName="rootConnector" presStyleLbl="node1" presStyleIdx="0" presStyleCnt="1"/>
      <dgm:spPr/>
    </dgm:pt>
    <dgm:pt modelId="{DD1D22D7-40AC-48B0-8BA0-5AC563BEBA3D}" type="pres">
      <dgm:prSet presAssocID="{629BAB2E-3F4B-4922-927B-A1A73025A2DF}" presName="childShape" presStyleCnt="0"/>
      <dgm:spPr/>
    </dgm:pt>
    <dgm:pt modelId="{21234827-4FC2-4429-9C90-CFCA43CAF892}" type="pres">
      <dgm:prSet presAssocID="{8256C758-5027-4DC2-A8B0-75F820625E49}" presName="Name13" presStyleLbl="parChTrans1D2" presStyleIdx="0" presStyleCnt="1"/>
      <dgm:spPr/>
    </dgm:pt>
    <dgm:pt modelId="{936BDE8A-0A7A-4E6E-AAFE-DDE6DD86B142}" type="pres">
      <dgm:prSet presAssocID="{C3855CDB-2200-453D-A4AD-CB95242DBD50}" presName="childText" presStyleLbl="bgAcc1" presStyleIdx="0" presStyleCnt="1" custScaleX="127744" custScaleY="124006">
        <dgm:presLayoutVars>
          <dgm:bulletEnabled val="1"/>
        </dgm:presLayoutVars>
      </dgm:prSet>
      <dgm:spPr/>
    </dgm:pt>
  </dgm:ptLst>
  <dgm:cxnLst>
    <dgm:cxn modelId="{4CB60118-05D6-4EF4-96F2-A9840C17A865}" srcId="{C3855CDB-2200-453D-A4AD-CB95242DBD50}" destId="{1A274BE0-CE4B-4015-9EB6-35727100B85E}" srcOrd="2" destOrd="0" parTransId="{7266B66F-6BE6-4237-BA29-CAD37E94179E}" sibTransId="{0E9374BC-2BF3-43FE-B908-C0270E67F2FF}"/>
    <dgm:cxn modelId="{12D4CB1C-A8DF-4DA9-8808-7F243D38BC43}" type="presOf" srcId="{1A274BE0-CE4B-4015-9EB6-35727100B85E}" destId="{936BDE8A-0A7A-4E6E-AAFE-DDE6DD86B142}" srcOrd="0" destOrd="3" presId="urn:microsoft.com/office/officeart/2005/8/layout/hierarchy3"/>
    <dgm:cxn modelId="{3C2BD725-B4D1-4985-B830-9C1B66E75167}" srcId="{C3855CDB-2200-453D-A4AD-CB95242DBD50}" destId="{D36EB35F-3421-4A85-94F8-D6519D9AA8B2}" srcOrd="1" destOrd="0" parTransId="{E6E681E1-5A7B-422B-9AF2-99BB298B2BC2}" sibTransId="{953F4646-E8E0-4950-A56E-47594647E7A0}"/>
    <dgm:cxn modelId="{903E7C33-26AA-49B6-9B36-144588FF74DE}" type="presOf" srcId="{47313A23-DE93-4AF0-91FF-C93E8DFCB60D}" destId="{936BDE8A-0A7A-4E6E-AAFE-DDE6DD86B142}" srcOrd="0" destOrd="1" presId="urn:microsoft.com/office/officeart/2005/8/layout/hierarchy3"/>
    <dgm:cxn modelId="{76CD5874-33D4-4768-BF84-7B291BA866C7}" type="presOf" srcId="{379E805B-E408-4235-A9D8-880504A0A9DC}" destId="{4661CCCB-D7C6-4830-859A-D112ED434BE8}" srcOrd="0" destOrd="0" presId="urn:microsoft.com/office/officeart/2005/8/layout/hierarchy3"/>
    <dgm:cxn modelId="{B9B02959-6F3E-4658-AB48-A3F87C019C20}" type="presOf" srcId="{C3855CDB-2200-453D-A4AD-CB95242DBD50}" destId="{936BDE8A-0A7A-4E6E-AAFE-DDE6DD86B142}" srcOrd="0" destOrd="0" presId="urn:microsoft.com/office/officeart/2005/8/layout/hierarchy3"/>
    <dgm:cxn modelId="{F6D67F7A-51C2-42E5-B316-EAC196A1C96A}" type="presOf" srcId="{D36EB35F-3421-4A85-94F8-D6519D9AA8B2}" destId="{936BDE8A-0A7A-4E6E-AAFE-DDE6DD86B142}" srcOrd="0" destOrd="2" presId="urn:microsoft.com/office/officeart/2005/8/layout/hierarchy3"/>
    <dgm:cxn modelId="{6F70E484-BE1D-4E9A-B90F-DE1D58199279}" type="presOf" srcId="{629BAB2E-3F4B-4922-927B-A1A73025A2DF}" destId="{B278A67D-9E21-4BBB-9C39-1395AC718FC1}" srcOrd="1" destOrd="0" presId="urn:microsoft.com/office/officeart/2005/8/layout/hierarchy3"/>
    <dgm:cxn modelId="{AF8C208E-9291-4538-B087-31AB707577DB}" srcId="{629BAB2E-3F4B-4922-927B-A1A73025A2DF}" destId="{C3855CDB-2200-453D-A4AD-CB95242DBD50}" srcOrd="0" destOrd="0" parTransId="{8256C758-5027-4DC2-A8B0-75F820625E49}" sibTransId="{119CA286-BC05-4469-ACDE-6E0A1ACDD81A}"/>
    <dgm:cxn modelId="{EE5A358E-9446-4337-898F-0FB3D0A20C59}" srcId="{C3855CDB-2200-453D-A4AD-CB95242DBD50}" destId="{47313A23-DE93-4AF0-91FF-C93E8DFCB60D}" srcOrd="0" destOrd="0" parTransId="{F0FAA531-0A4E-4CE1-853B-3666EF346040}" sibTransId="{E75FFF58-9538-455E-ACD7-DB7E21561319}"/>
    <dgm:cxn modelId="{DF40DDA9-F3A8-4D59-B08F-A0133D636E9F}" type="presOf" srcId="{629BAB2E-3F4B-4922-927B-A1A73025A2DF}" destId="{DD6AD9AA-BA58-4238-A950-7ACC27560693}" srcOrd="0" destOrd="0" presId="urn:microsoft.com/office/officeart/2005/8/layout/hierarchy3"/>
    <dgm:cxn modelId="{2BE6D1B8-F67D-4B96-A37E-8EAE2F0CB57F}" type="presOf" srcId="{8256C758-5027-4DC2-A8B0-75F820625E49}" destId="{21234827-4FC2-4429-9C90-CFCA43CAF892}" srcOrd="0" destOrd="0" presId="urn:microsoft.com/office/officeart/2005/8/layout/hierarchy3"/>
    <dgm:cxn modelId="{D731D7E9-C9F7-405B-8D4C-90FD17C4D374}" srcId="{379E805B-E408-4235-A9D8-880504A0A9DC}" destId="{629BAB2E-3F4B-4922-927B-A1A73025A2DF}" srcOrd="0" destOrd="0" parTransId="{478D772C-7117-4D2A-A42C-9850362851F5}" sibTransId="{7C9C391D-E2C3-4D48-BA4C-20FF7BA7F0DE}"/>
    <dgm:cxn modelId="{E5BB5497-4FE4-4D9A-A12B-814F29E60152}" type="presParOf" srcId="{4661CCCB-D7C6-4830-859A-D112ED434BE8}" destId="{FEE23B02-50A8-453A-B9BD-5A5B998B3BF0}" srcOrd="0" destOrd="0" presId="urn:microsoft.com/office/officeart/2005/8/layout/hierarchy3"/>
    <dgm:cxn modelId="{CAE6B330-A9E2-41BB-A5A9-BC8C844AAAAF}" type="presParOf" srcId="{FEE23B02-50A8-453A-B9BD-5A5B998B3BF0}" destId="{2D9B34E8-6625-4652-AC83-4B39D76A9CC2}" srcOrd="0" destOrd="0" presId="urn:microsoft.com/office/officeart/2005/8/layout/hierarchy3"/>
    <dgm:cxn modelId="{A370C273-A4A1-42B6-A61D-4DC537DD9FCC}" type="presParOf" srcId="{2D9B34E8-6625-4652-AC83-4B39D76A9CC2}" destId="{DD6AD9AA-BA58-4238-A950-7ACC27560693}" srcOrd="0" destOrd="0" presId="urn:microsoft.com/office/officeart/2005/8/layout/hierarchy3"/>
    <dgm:cxn modelId="{AA3A04A5-A36E-4E65-BCB1-4C1527BEEB04}" type="presParOf" srcId="{2D9B34E8-6625-4652-AC83-4B39D76A9CC2}" destId="{B278A67D-9E21-4BBB-9C39-1395AC718FC1}" srcOrd="1" destOrd="0" presId="urn:microsoft.com/office/officeart/2005/8/layout/hierarchy3"/>
    <dgm:cxn modelId="{646CDE79-D671-4E3D-A809-7AA721B0B8A5}" type="presParOf" srcId="{FEE23B02-50A8-453A-B9BD-5A5B998B3BF0}" destId="{DD1D22D7-40AC-48B0-8BA0-5AC563BEBA3D}" srcOrd="1" destOrd="0" presId="urn:microsoft.com/office/officeart/2005/8/layout/hierarchy3"/>
    <dgm:cxn modelId="{A9CBC9B2-5AB7-440D-9A0E-A4A15C3DF567}" type="presParOf" srcId="{DD1D22D7-40AC-48B0-8BA0-5AC563BEBA3D}" destId="{21234827-4FC2-4429-9C90-CFCA43CAF892}" srcOrd="0" destOrd="0" presId="urn:microsoft.com/office/officeart/2005/8/layout/hierarchy3"/>
    <dgm:cxn modelId="{F9E61F1E-4C71-49E9-B50F-5E72BDD2804E}" type="presParOf" srcId="{DD1D22D7-40AC-48B0-8BA0-5AC563BEBA3D}" destId="{936BDE8A-0A7A-4E6E-AAFE-DDE6DD86B14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30069-D163-491E-A201-9CB70C3CC5B5}">
      <dsp:nvSpPr>
        <dsp:cNvPr id="0" name=""/>
        <dsp:cNvSpPr/>
      </dsp:nvSpPr>
      <dsp:spPr>
        <a:xfrm>
          <a:off x="97472" y="515"/>
          <a:ext cx="1767357" cy="883678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+mj-lt"/>
            </a:rPr>
            <a:t>Automation</a:t>
          </a:r>
          <a:endParaRPr lang="en-US" sz="1800" kern="1200" dirty="0"/>
        </a:p>
      </dsp:txBody>
      <dsp:txXfrm>
        <a:off x="123354" y="26397"/>
        <a:ext cx="1715593" cy="831914"/>
      </dsp:txXfrm>
    </dsp:sp>
    <dsp:sp modelId="{71F676DE-0E7E-46A7-B4C1-55DF2860749C}">
      <dsp:nvSpPr>
        <dsp:cNvPr id="0" name=""/>
        <dsp:cNvSpPr/>
      </dsp:nvSpPr>
      <dsp:spPr>
        <a:xfrm>
          <a:off x="274207" y="884194"/>
          <a:ext cx="176735" cy="750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0954"/>
              </a:lnTo>
              <a:lnTo>
                <a:pt x="176735" y="75095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807E73-989D-45A0-9DE7-906424ECAC27}">
      <dsp:nvSpPr>
        <dsp:cNvPr id="0" name=""/>
        <dsp:cNvSpPr/>
      </dsp:nvSpPr>
      <dsp:spPr>
        <a:xfrm>
          <a:off x="450943" y="1105184"/>
          <a:ext cx="1806154" cy="10599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latin typeface="+mj-lt"/>
            </a:rPr>
            <a:t>Terminal Flight Data Manager (TFDM)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kern="1200" dirty="0">
              <a:latin typeface="+mj-lt"/>
            </a:rPr>
            <a:t>SMA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kern="1200" dirty="0">
              <a:latin typeface="+mj-lt"/>
            </a:rPr>
            <a:t>AEFS</a:t>
          </a:r>
          <a:endParaRPr lang="en-US" sz="900" b="1" kern="1200" dirty="0">
            <a:latin typeface="+mj-lt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kern="1200" dirty="0">
              <a:latin typeface="+mj-lt"/>
            </a:rPr>
            <a:t>DSP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kern="1200" dirty="0">
              <a:latin typeface="+mj-lt"/>
            </a:rPr>
            <a:t>ARMT</a:t>
          </a:r>
        </a:p>
      </dsp:txBody>
      <dsp:txXfrm>
        <a:off x="481987" y="1136228"/>
        <a:ext cx="1744066" cy="997840"/>
      </dsp:txXfrm>
    </dsp:sp>
    <dsp:sp modelId="{55290874-C4D6-411B-A0AB-9853FF9FFD90}">
      <dsp:nvSpPr>
        <dsp:cNvPr id="0" name=""/>
        <dsp:cNvSpPr/>
      </dsp:nvSpPr>
      <dsp:spPr>
        <a:xfrm>
          <a:off x="274207" y="884194"/>
          <a:ext cx="176735" cy="1853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3736"/>
              </a:lnTo>
              <a:lnTo>
                <a:pt x="176735" y="185373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DD9084-3510-4910-AAF8-AF8B1920840C}">
      <dsp:nvSpPr>
        <dsp:cNvPr id="0" name=""/>
        <dsp:cNvSpPr/>
      </dsp:nvSpPr>
      <dsp:spPr>
        <a:xfrm>
          <a:off x="450943" y="2382595"/>
          <a:ext cx="1806154" cy="7106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latin typeface="+mj-lt"/>
            </a:rPr>
            <a:t>Offshore Automation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kern="1200" dirty="0">
              <a:latin typeface="+mj-lt"/>
            </a:rPr>
            <a:t>OFDPS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kern="1200" dirty="0">
              <a:latin typeface="+mj-lt"/>
            </a:rPr>
            <a:t>FDPS</a:t>
          </a:r>
        </a:p>
      </dsp:txBody>
      <dsp:txXfrm>
        <a:off x="471758" y="2403410"/>
        <a:ext cx="1764524" cy="669041"/>
      </dsp:txXfrm>
    </dsp:sp>
    <dsp:sp modelId="{38C535EB-741F-4F94-9B9A-33B1BAE68CC9}">
      <dsp:nvSpPr>
        <dsp:cNvPr id="0" name=""/>
        <dsp:cNvSpPr/>
      </dsp:nvSpPr>
      <dsp:spPr>
        <a:xfrm>
          <a:off x="274207" y="884194"/>
          <a:ext cx="176735" cy="29883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8375"/>
              </a:lnTo>
              <a:lnTo>
                <a:pt x="176735" y="298837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1F20AC-81C0-4F22-AF7B-8D7831243B99}">
      <dsp:nvSpPr>
        <dsp:cNvPr id="0" name=""/>
        <dsp:cNvSpPr/>
      </dsp:nvSpPr>
      <dsp:spPr>
        <a:xfrm>
          <a:off x="450943" y="3331648"/>
          <a:ext cx="1806154" cy="10818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latin typeface="+mj-lt"/>
            </a:rPr>
            <a:t>Enterprise Information Display System (E-IDS)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kern="1200" dirty="0">
              <a:latin typeface="+mj-lt"/>
            </a:rPr>
            <a:t>IDS4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kern="1200" dirty="0">
              <a:latin typeface="+mj-lt"/>
            </a:rPr>
            <a:t>NIDS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kern="1200" dirty="0">
              <a:latin typeface="+mj-lt"/>
            </a:rPr>
            <a:t>ACE-IDS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kern="1200" dirty="0">
              <a:latin typeface="+mj-lt"/>
            </a:rPr>
            <a:t>ERIDS</a:t>
          </a:r>
        </a:p>
      </dsp:txBody>
      <dsp:txXfrm>
        <a:off x="482629" y="3363334"/>
        <a:ext cx="1742782" cy="1018471"/>
      </dsp:txXfrm>
    </dsp:sp>
    <dsp:sp modelId="{424C2BF3-2FF4-4596-9A99-F84CA9A63895}">
      <dsp:nvSpPr>
        <dsp:cNvPr id="0" name=""/>
        <dsp:cNvSpPr/>
      </dsp:nvSpPr>
      <dsp:spPr>
        <a:xfrm>
          <a:off x="274207" y="884194"/>
          <a:ext cx="176735" cy="42775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77528"/>
              </a:lnTo>
              <a:lnTo>
                <a:pt x="176735" y="427752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B66230-0282-4AF1-A604-A5B380C1924D}">
      <dsp:nvSpPr>
        <dsp:cNvPr id="0" name=""/>
        <dsp:cNvSpPr/>
      </dsp:nvSpPr>
      <dsp:spPr>
        <a:xfrm>
          <a:off x="450943" y="4620832"/>
          <a:ext cx="1806154" cy="10817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latin typeface="+mj-lt"/>
            </a:rPr>
            <a:t>Enterprise Airspace Tool (EAST)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kern="1200" dirty="0">
              <a:latin typeface="+mj-lt"/>
            </a:rPr>
            <a:t>CARF</a:t>
          </a:r>
          <a:endParaRPr lang="en-US" sz="1050" b="0" strike="noStrike" kern="1200" dirty="0">
            <a:latin typeface="+mj-lt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kern="1200" dirty="0">
              <a:latin typeface="+mj-lt"/>
              <a:ea typeface="+mn-ea"/>
              <a:cs typeface="+mn-cs"/>
            </a:rPr>
            <a:t>TFR Builder</a:t>
          </a:r>
          <a:endParaRPr lang="en-US" sz="1050" b="0" strike="noStrike" kern="1200" dirty="0">
            <a:latin typeface="+mj-lt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kern="1200" dirty="0">
              <a:latin typeface="+mj-lt"/>
              <a:ea typeface="+mn-ea"/>
              <a:cs typeface="+mn-cs"/>
            </a:rPr>
            <a:t>SDAT</a:t>
          </a:r>
          <a:r>
            <a:rPr lang="en-US" sz="900" b="1" kern="1200" dirty="0">
              <a:latin typeface="+mj-lt"/>
              <a:ea typeface="+mn-ea"/>
              <a:cs typeface="+mn-cs"/>
            </a:rPr>
            <a:t>*</a:t>
          </a:r>
          <a:endParaRPr lang="en-US" sz="1050" b="1" strike="noStrike" kern="1200" dirty="0">
            <a:latin typeface="+mj-lt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kern="1200" dirty="0">
              <a:latin typeface="+mj-lt"/>
              <a:ea typeface="+mn-ea"/>
              <a:cs typeface="+mn-cs"/>
            </a:rPr>
            <a:t>SAACE</a:t>
          </a:r>
          <a:endParaRPr lang="en-US" sz="1050" b="0" strike="noStrike" kern="1200" dirty="0">
            <a:latin typeface="+mj-lt"/>
          </a:endParaRPr>
        </a:p>
      </dsp:txBody>
      <dsp:txXfrm>
        <a:off x="482627" y="4652516"/>
        <a:ext cx="1742786" cy="1018413"/>
      </dsp:txXfrm>
    </dsp:sp>
    <dsp:sp modelId="{04C18B1C-A30F-4F0F-B041-CA0385C48181}">
      <dsp:nvSpPr>
        <dsp:cNvPr id="0" name=""/>
        <dsp:cNvSpPr/>
      </dsp:nvSpPr>
      <dsp:spPr>
        <a:xfrm>
          <a:off x="2345465" y="515"/>
          <a:ext cx="1767357" cy="883678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+mj-lt"/>
            </a:rPr>
            <a:t>Communication</a:t>
          </a:r>
        </a:p>
      </dsp:txBody>
      <dsp:txXfrm>
        <a:off x="2371347" y="26397"/>
        <a:ext cx="1715593" cy="831914"/>
      </dsp:txXfrm>
    </dsp:sp>
    <dsp:sp modelId="{764FDC03-87D0-438E-B155-119FB3F91EC0}">
      <dsp:nvSpPr>
        <dsp:cNvPr id="0" name=""/>
        <dsp:cNvSpPr/>
      </dsp:nvSpPr>
      <dsp:spPr>
        <a:xfrm>
          <a:off x="2522201" y="884194"/>
          <a:ext cx="176735" cy="801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1655"/>
              </a:lnTo>
              <a:lnTo>
                <a:pt x="176735" y="80165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67A749-4598-4817-93AC-D5A58F5CCD79}">
      <dsp:nvSpPr>
        <dsp:cNvPr id="0" name=""/>
        <dsp:cNvSpPr/>
      </dsp:nvSpPr>
      <dsp:spPr>
        <a:xfrm>
          <a:off x="2698936" y="1101862"/>
          <a:ext cx="1806154" cy="1167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latin typeface="+mj-lt"/>
            </a:rPr>
            <a:t>FAA Enterprise Network Services (FENS)</a:t>
          </a:r>
        </a:p>
        <a:p>
          <a:pPr marL="57150" lvl="1" indent="-57150" algn="l" defTabSz="400050">
            <a:lnSpc>
              <a:spcPts val="108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kern="1200" dirty="0">
              <a:latin typeface="+mj-lt"/>
            </a:rPr>
            <a:t>FTI</a:t>
          </a:r>
        </a:p>
        <a:p>
          <a:pPr marL="57150" lvl="1" indent="-57150" algn="l" defTabSz="400050">
            <a:lnSpc>
              <a:spcPts val="108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kern="1200" dirty="0">
              <a:latin typeface="+mj-lt"/>
            </a:rPr>
            <a:t>TDM-to-IP</a:t>
          </a:r>
        </a:p>
        <a:p>
          <a:pPr marL="57150" lvl="1" indent="-57150" algn="l" defTabSz="400050">
            <a:lnSpc>
              <a:spcPts val="108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kern="1200" dirty="0">
              <a:latin typeface="+mj-lt"/>
            </a:rPr>
            <a:t>RTIR</a:t>
          </a:r>
        </a:p>
        <a:p>
          <a:pPr marL="57150" lvl="1" indent="-57150" algn="l" defTabSz="400050">
            <a:lnSpc>
              <a:spcPts val="108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kern="1200" dirty="0">
              <a:latin typeface="+mj-lt"/>
            </a:rPr>
            <a:t>ASTI</a:t>
          </a:r>
        </a:p>
      </dsp:txBody>
      <dsp:txXfrm>
        <a:off x="2733145" y="1136071"/>
        <a:ext cx="1737736" cy="1099557"/>
      </dsp:txXfrm>
    </dsp:sp>
    <dsp:sp modelId="{17F79F7E-7209-48C5-B560-252399C25859}">
      <dsp:nvSpPr>
        <dsp:cNvPr id="0" name=""/>
        <dsp:cNvSpPr/>
      </dsp:nvSpPr>
      <dsp:spPr>
        <a:xfrm>
          <a:off x="2522201" y="884194"/>
          <a:ext cx="176735" cy="2010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0748"/>
              </a:lnTo>
              <a:lnTo>
                <a:pt x="176735" y="201074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6DB78C-8A27-4E41-AA85-CEA715959AFE}">
      <dsp:nvSpPr>
        <dsp:cNvPr id="0" name=""/>
        <dsp:cNvSpPr/>
      </dsp:nvSpPr>
      <dsp:spPr>
        <a:xfrm>
          <a:off x="2698936" y="2427512"/>
          <a:ext cx="1806154" cy="934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latin typeface="+mj-lt"/>
            </a:rPr>
            <a:t>Voice Communication Systems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kern="1200" dirty="0">
              <a:latin typeface="+mj-lt"/>
            </a:rPr>
            <a:t>ETVS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kern="1200" dirty="0">
              <a:latin typeface="+mj-lt"/>
            </a:rPr>
            <a:t>RDVS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kern="1200" dirty="0">
              <a:latin typeface="+mj-lt"/>
            </a:rPr>
            <a:t>VSCS/VTABS</a:t>
          </a:r>
        </a:p>
      </dsp:txBody>
      <dsp:txXfrm>
        <a:off x="2726317" y="2454893"/>
        <a:ext cx="1751392" cy="880099"/>
      </dsp:txXfrm>
    </dsp:sp>
    <dsp:sp modelId="{C4BCF476-F964-40F4-A6FF-FB9BBEEDE326}">
      <dsp:nvSpPr>
        <dsp:cNvPr id="0" name=""/>
        <dsp:cNvSpPr/>
      </dsp:nvSpPr>
      <dsp:spPr>
        <a:xfrm>
          <a:off x="4593458" y="515"/>
          <a:ext cx="1767357" cy="883678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+mj-lt"/>
            </a:rPr>
            <a:t>Navigation</a:t>
          </a:r>
        </a:p>
      </dsp:txBody>
      <dsp:txXfrm>
        <a:off x="4619340" y="26397"/>
        <a:ext cx="1715593" cy="831914"/>
      </dsp:txXfrm>
    </dsp:sp>
    <dsp:sp modelId="{A5450DCC-A03C-4F10-8D47-6025AD948211}">
      <dsp:nvSpPr>
        <dsp:cNvPr id="0" name=""/>
        <dsp:cNvSpPr/>
      </dsp:nvSpPr>
      <dsp:spPr>
        <a:xfrm>
          <a:off x="4770194" y="884194"/>
          <a:ext cx="176735" cy="6883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8350"/>
              </a:lnTo>
              <a:lnTo>
                <a:pt x="176735" y="68835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B9571-BD94-4DCA-B6BB-F425F1957179}">
      <dsp:nvSpPr>
        <dsp:cNvPr id="0" name=""/>
        <dsp:cNvSpPr/>
      </dsp:nvSpPr>
      <dsp:spPr>
        <a:xfrm>
          <a:off x="4946930" y="1105114"/>
          <a:ext cx="1806154" cy="934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latin typeface="+mj-lt"/>
            </a:rPr>
            <a:t>NAS Monitoring Equipment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kern="1200" dirty="0">
              <a:latin typeface="+mj-lt"/>
            </a:rPr>
            <a:t>ICMS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kern="1200" dirty="0">
              <a:latin typeface="+mj-lt"/>
            </a:rPr>
            <a:t>UIC</a:t>
          </a:r>
        </a:p>
      </dsp:txBody>
      <dsp:txXfrm>
        <a:off x="4974311" y="1132495"/>
        <a:ext cx="1751392" cy="880099"/>
      </dsp:txXfrm>
    </dsp:sp>
    <dsp:sp modelId="{DD6AD9AA-BA58-4238-A950-7ACC27560693}">
      <dsp:nvSpPr>
        <dsp:cNvPr id="0" name=""/>
        <dsp:cNvSpPr/>
      </dsp:nvSpPr>
      <dsp:spPr>
        <a:xfrm>
          <a:off x="6841452" y="515"/>
          <a:ext cx="1767357" cy="883678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+mj-lt"/>
            </a:rPr>
            <a:t>Surveillance</a:t>
          </a:r>
        </a:p>
      </dsp:txBody>
      <dsp:txXfrm>
        <a:off x="6867334" y="26397"/>
        <a:ext cx="1715593" cy="831914"/>
      </dsp:txXfrm>
    </dsp:sp>
    <dsp:sp modelId="{21234827-4FC2-4429-9C90-CFCA43CAF892}">
      <dsp:nvSpPr>
        <dsp:cNvPr id="0" name=""/>
        <dsp:cNvSpPr/>
      </dsp:nvSpPr>
      <dsp:spPr>
        <a:xfrm>
          <a:off x="7018187" y="884194"/>
          <a:ext cx="176735" cy="6883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8350"/>
              </a:lnTo>
              <a:lnTo>
                <a:pt x="176735" y="68835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6BDE8A-0A7A-4E6E-AAFE-DDE6DD86B142}">
      <dsp:nvSpPr>
        <dsp:cNvPr id="0" name=""/>
        <dsp:cNvSpPr/>
      </dsp:nvSpPr>
      <dsp:spPr>
        <a:xfrm>
          <a:off x="7194923" y="1105114"/>
          <a:ext cx="1806154" cy="934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latin typeface="+mj-lt"/>
            </a:rPr>
            <a:t>Mode-S Beacon Replacement System (MSBRS)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kern="1200" dirty="0">
              <a:latin typeface="+mj-lt"/>
            </a:rPr>
            <a:t>ATCBI-5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kern="1200" dirty="0">
              <a:latin typeface="+mj-lt"/>
            </a:rPr>
            <a:t>ATCBI-6/6M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kern="1200" dirty="0">
              <a:latin typeface="+mj-lt"/>
            </a:rPr>
            <a:t>Mode-S</a:t>
          </a:r>
        </a:p>
      </dsp:txBody>
      <dsp:txXfrm>
        <a:off x="7222304" y="1132495"/>
        <a:ext cx="1751392" cy="880099"/>
      </dsp:txXfrm>
    </dsp:sp>
    <dsp:sp modelId="{D9E469BC-4B49-4F19-B7CE-4197D246BECC}">
      <dsp:nvSpPr>
        <dsp:cNvPr id="0" name=""/>
        <dsp:cNvSpPr/>
      </dsp:nvSpPr>
      <dsp:spPr>
        <a:xfrm>
          <a:off x="9089445" y="515"/>
          <a:ext cx="1767357" cy="883678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+mj-lt"/>
            </a:rPr>
            <a:t>Weather</a:t>
          </a:r>
        </a:p>
      </dsp:txBody>
      <dsp:txXfrm>
        <a:off x="9115327" y="26397"/>
        <a:ext cx="1715593" cy="831914"/>
      </dsp:txXfrm>
    </dsp:sp>
    <dsp:sp modelId="{F801A2F0-BB18-47B5-B0DC-3A769A0E6750}">
      <dsp:nvSpPr>
        <dsp:cNvPr id="0" name=""/>
        <dsp:cNvSpPr/>
      </dsp:nvSpPr>
      <dsp:spPr>
        <a:xfrm>
          <a:off x="9266181" y="884194"/>
          <a:ext cx="176735" cy="6883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8350"/>
              </a:lnTo>
              <a:lnTo>
                <a:pt x="176735" y="68835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F3DF03-339C-499F-B229-92F9ECB879B3}">
      <dsp:nvSpPr>
        <dsp:cNvPr id="0" name=""/>
        <dsp:cNvSpPr/>
      </dsp:nvSpPr>
      <dsp:spPr>
        <a:xfrm>
          <a:off x="9442916" y="1105114"/>
          <a:ext cx="1806154" cy="934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latin typeface="+mj-lt"/>
            </a:rPr>
            <a:t>Common Support Services Weather (CSS-Wx)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kern="1200" dirty="0">
              <a:latin typeface="+mj-lt"/>
            </a:rPr>
            <a:t>WARP WINS &amp; FBWTG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kern="1200" dirty="0">
              <a:latin typeface="+mj-lt"/>
            </a:rPr>
            <a:t>CIWS CDDS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kern="1200" dirty="0">
              <a:latin typeface="+mj-lt"/>
            </a:rPr>
            <a:t>CREWS</a:t>
          </a:r>
        </a:p>
      </dsp:txBody>
      <dsp:txXfrm>
        <a:off x="9470297" y="1132495"/>
        <a:ext cx="1751392" cy="880099"/>
      </dsp:txXfrm>
    </dsp:sp>
    <dsp:sp modelId="{E9DC7048-13E1-4CE6-AB66-C1FA85A19B80}">
      <dsp:nvSpPr>
        <dsp:cNvPr id="0" name=""/>
        <dsp:cNvSpPr/>
      </dsp:nvSpPr>
      <dsp:spPr>
        <a:xfrm>
          <a:off x="9266181" y="884194"/>
          <a:ext cx="176735" cy="1844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4131"/>
              </a:lnTo>
              <a:lnTo>
                <a:pt x="176735" y="184413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C0B513-E739-460C-97FB-077EF04358B4}">
      <dsp:nvSpPr>
        <dsp:cNvPr id="0" name=""/>
        <dsp:cNvSpPr/>
      </dsp:nvSpPr>
      <dsp:spPr>
        <a:xfrm>
          <a:off x="9442916" y="2260894"/>
          <a:ext cx="1806154" cy="934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latin typeface="+mj-lt"/>
            </a:rPr>
            <a:t>NextGen Weather Processor (NWP)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kern="1200" dirty="0">
              <a:latin typeface="+mj-lt"/>
            </a:rPr>
            <a:t>CIWS Prototype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kern="1200" dirty="0">
              <a:latin typeface="+mj-lt"/>
            </a:rPr>
            <a:t>WARP RAMP</a:t>
          </a:r>
        </a:p>
      </dsp:txBody>
      <dsp:txXfrm>
        <a:off x="9470297" y="2288275"/>
        <a:ext cx="1751392" cy="8800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AD9AA-BA58-4238-A950-7ACC27560693}">
      <dsp:nvSpPr>
        <dsp:cNvPr id="0" name=""/>
        <dsp:cNvSpPr/>
      </dsp:nvSpPr>
      <dsp:spPr>
        <a:xfrm>
          <a:off x="4" y="202642"/>
          <a:ext cx="1723928" cy="861964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+mj-lt"/>
            </a:rPr>
            <a:t>Surveillance</a:t>
          </a:r>
        </a:p>
      </dsp:txBody>
      <dsp:txXfrm>
        <a:off x="25250" y="227888"/>
        <a:ext cx="1673436" cy="811472"/>
      </dsp:txXfrm>
    </dsp:sp>
    <dsp:sp modelId="{21234827-4FC2-4429-9C90-CFCA43CAF892}">
      <dsp:nvSpPr>
        <dsp:cNvPr id="0" name=""/>
        <dsp:cNvSpPr/>
      </dsp:nvSpPr>
      <dsp:spPr>
        <a:xfrm>
          <a:off x="172397" y="1064607"/>
          <a:ext cx="172392" cy="749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9934"/>
              </a:lnTo>
              <a:lnTo>
                <a:pt x="172392" y="749934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6BDE8A-0A7A-4E6E-AAFE-DDE6DD86B142}">
      <dsp:nvSpPr>
        <dsp:cNvPr id="0" name=""/>
        <dsp:cNvSpPr/>
      </dsp:nvSpPr>
      <dsp:spPr>
        <a:xfrm>
          <a:off x="344790" y="1280098"/>
          <a:ext cx="1761772" cy="10688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latin typeface="+mj-lt"/>
            </a:rPr>
            <a:t>Mode-S Beacon Replacement System (MSBRS)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kern="1200" dirty="0">
              <a:latin typeface="+mj-lt"/>
            </a:rPr>
            <a:t>ATCBI-5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kern="1200" dirty="0">
              <a:latin typeface="+mj-lt"/>
            </a:rPr>
            <a:t>ATCBI-6/6M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kern="1200" dirty="0">
              <a:latin typeface="+mj-lt"/>
            </a:rPr>
            <a:t>Mode-S</a:t>
          </a:r>
        </a:p>
      </dsp:txBody>
      <dsp:txXfrm>
        <a:off x="376097" y="1311405"/>
        <a:ext cx="1699158" cy="10062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48866-A9A9-444D-8A9D-AF716A11BBEA}" type="datetimeFigureOut">
              <a:rPr lang="en-US" smtClean="0"/>
              <a:t>9/10/2023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05757-197A-426D-BF57-3923108B22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501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EEF3B-AF7A-43CC-96C2-917BF28A072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6250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05757-197A-426D-BF57-3923108B228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798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05757-197A-426D-BF57-3923108B228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084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05757-197A-426D-BF57-3923108B228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586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523531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5569-A6E2-41E0-A39A-8CB7C4D04B0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261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323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789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05757-197A-426D-BF57-3923108B228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609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05757-197A-426D-BF57-3923108B228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380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05757-197A-426D-BF57-3923108B228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451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05757-197A-426D-BF57-3923108B228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668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05757-197A-426D-BF57-3923108B228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572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6A701A4-7072-4D4D-86B1-59FB3042C9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15" b="14747"/>
          <a:stretch/>
        </p:blipFill>
        <p:spPr>
          <a:xfrm>
            <a:off x="0" y="4425348"/>
            <a:ext cx="12192000" cy="24326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55077" y="803113"/>
            <a:ext cx="6627264" cy="2387600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rgbClr val="002060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55077" y="3379769"/>
            <a:ext cx="6627264" cy="829919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3"/>
                </a:solidFill>
                <a:latin typeface="+mn-lt"/>
                <a:cs typeface="Segoe UI Semilight" panose="020B04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929523A-A86F-4A90-9996-85CFF6D7B46E}"/>
              </a:ext>
            </a:extLst>
          </p:cNvPr>
          <p:cNvGrpSpPr/>
          <p:nvPr/>
        </p:nvGrpSpPr>
        <p:grpSpPr>
          <a:xfrm>
            <a:off x="543945" y="939114"/>
            <a:ext cx="4225763" cy="2034745"/>
            <a:chOff x="543945" y="939114"/>
            <a:chExt cx="4225763" cy="203474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BBAC663-57A2-479E-854C-E20726800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945" y="1569226"/>
              <a:ext cx="3673829" cy="711249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33C45E3-77A3-4745-A5FF-F11945DD2AEC}"/>
                </a:ext>
              </a:extLst>
            </p:cNvPr>
            <p:cNvCxnSpPr/>
            <p:nvPr/>
          </p:nvCxnSpPr>
          <p:spPr>
            <a:xfrm>
              <a:off x="4769708" y="939114"/>
              <a:ext cx="0" cy="20347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226F6F5-1C58-47DD-A3FD-A0165C5D15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8682" y="6477118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fld id="{DD5FF7BF-EB7D-44A9-93F8-10CC38C102B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96F0A9-7A09-2F23-4996-FFB26644E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15" b="14747"/>
          <a:stretch/>
        </p:blipFill>
        <p:spPr>
          <a:xfrm>
            <a:off x="-5831" y="4425348"/>
            <a:ext cx="12203662" cy="243265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0682F49-94BF-B003-6455-3D32B0E3293F}"/>
              </a:ext>
            </a:extLst>
          </p:cNvPr>
          <p:cNvGrpSpPr/>
          <p:nvPr userDrawn="1"/>
        </p:nvGrpSpPr>
        <p:grpSpPr>
          <a:xfrm>
            <a:off x="543945" y="939114"/>
            <a:ext cx="4225763" cy="2034745"/>
            <a:chOff x="543945" y="939114"/>
            <a:chExt cx="4225763" cy="203474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39B2C5D-9B42-FAA5-F612-152A763BDC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945" y="1569226"/>
              <a:ext cx="3673829" cy="711249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0EB89FD-8C66-2444-05F6-6ACD377A8ACA}"/>
                </a:ext>
              </a:extLst>
            </p:cNvPr>
            <p:cNvCxnSpPr/>
            <p:nvPr userDrawn="1"/>
          </p:nvCxnSpPr>
          <p:spPr>
            <a:xfrm>
              <a:off x="4769708" y="939114"/>
              <a:ext cx="0" cy="20347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932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002060"/>
                </a:soli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accent2"/>
                </a:solidFill>
                <a:latin typeface="+mn-lt"/>
                <a:cs typeface="Segoe UI Semilight" panose="020B0402040204020203" pitchFamily="34" charset="0"/>
              </a:defRPr>
            </a:lvl1pPr>
            <a:lvl2pPr>
              <a:defRPr sz="2000">
                <a:solidFill>
                  <a:schemeClr val="accent2"/>
                </a:solidFill>
                <a:latin typeface="+mn-lt"/>
                <a:cs typeface="Segoe UI Semilight" panose="020B0402040204020203" pitchFamily="34" charset="0"/>
              </a:defRPr>
            </a:lvl2pPr>
            <a:lvl3pPr>
              <a:defRPr sz="1800">
                <a:solidFill>
                  <a:schemeClr val="accent2"/>
                </a:solidFill>
                <a:latin typeface="+mn-lt"/>
                <a:cs typeface="Segoe UI Semilight" panose="020B0402040204020203" pitchFamily="34" charset="0"/>
              </a:defRPr>
            </a:lvl3pPr>
            <a:lvl4pPr marL="1600200" indent="-228600">
              <a:buSzPct val="9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4pPr>
            <a:lvl5pPr>
              <a:defRPr sz="160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B6E4A7B-031B-4D3F-86D5-13DC01FCAF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8682" y="6477118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3"/>
                </a:solidFill>
              </a:defRPr>
            </a:lvl1pPr>
          </a:lstStyle>
          <a:p>
            <a:fld id="{FDB771A7-AF6A-44EE-85DB-F1B8B04FEC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228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777444" y="792847"/>
            <a:ext cx="10637112" cy="2387600"/>
          </a:xfrm>
        </p:spPr>
        <p:txBody>
          <a:bodyPr anchor="b">
            <a:noAutofit/>
          </a:bodyPr>
          <a:lstStyle>
            <a:lvl1pPr algn="ctr">
              <a:defRPr sz="4400">
                <a:solidFill>
                  <a:srgbClr val="002060"/>
                </a:solidFill>
                <a:latin typeface="+mj-lt"/>
              </a:defRPr>
            </a:lvl1pPr>
          </a:lstStyle>
          <a:p>
            <a:r>
              <a:rPr lang="en-US"/>
              <a:t>Click to edit Header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43640" y="3272525"/>
            <a:ext cx="9704720" cy="829919"/>
          </a:xfrm>
        </p:spPr>
        <p:txBody>
          <a:bodyPr anchor="ctr"/>
          <a:lstStyle>
            <a:lvl1pPr marL="0" indent="0" algn="ctr">
              <a:buNone/>
              <a:defRPr lang="en-US" sz="2400" b="1" kern="1200" dirty="0">
                <a:solidFill>
                  <a:schemeClr val="accent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Header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C3DFDE-0724-425D-992D-A340E6FAB1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15" b="14747"/>
          <a:stretch/>
        </p:blipFill>
        <p:spPr>
          <a:xfrm>
            <a:off x="0" y="4425348"/>
            <a:ext cx="12192000" cy="2432652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2EDA061-15C0-463F-B3CB-5996C4FEE6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8682" y="6477118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fld id="{FDB771A7-AF6A-44EE-85DB-F1B8B04FEC8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96361A-77EC-115D-3948-A395D7654C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15" b="14747"/>
          <a:stretch/>
        </p:blipFill>
        <p:spPr>
          <a:xfrm>
            <a:off x="-5831" y="4425348"/>
            <a:ext cx="12203662" cy="243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145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2060"/>
                </a:soli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CBE2883-F0F0-45BC-8E77-172E8C3642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8682" y="6477118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3"/>
                </a:solidFill>
              </a:defRPr>
            </a:lvl1pPr>
          </a:lstStyle>
          <a:p>
            <a:fld id="{FDB771A7-AF6A-44EE-85DB-F1B8B04FEC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873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B86A50D-42A3-4867-9400-D271F10101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8682" y="6477118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3"/>
                </a:solidFill>
              </a:defRPr>
            </a:lvl1pPr>
          </a:lstStyle>
          <a:p>
            <a:fld id="{FDB771A7-AF6A-44EE-85DB-F1B8B04FEC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983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CE6EC-CD8B-4709-9022-60F76CEAA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432E27B-84EE-489F-A9A0-5F4E2F120C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8682" y="6477118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3"/>
                </a:solidFill>
              </a:defRPr>
            </a:lvl1pPr>
          </a:lstStyle>
          <a:p>
            <a:fld id="{FDB771A7-AF6A-44EE-85DB-F1B8B04FEC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215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589777-B4F1-49DA-8702-8C9F1F3DB9C5}" type="datetime1">
              <a:rPr lang="en-US" smtClean="0"/>
              <a:t>9/10/2023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771A7-AF6A-44EE-85DB-F1B8B04FEC8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838200" y="792847"/>
            <a:ext cx="10637112" cy="2387600"/>
          </a:xfrm>
        </p:spPr>
        <p:txBody>
          <a:bodyPr anchor="t">
            <a:noAutofit/>
          </a:bodyPr>
          <a:lstStyle>
            <a:lvl1pPr algn="ctr">
              <a:defRPr sz="4400">
                <a:solidFill>
                  <a:srgbClr val="002060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096000" y="3272525"/>
            <a:ext cx="5379312" cy="829919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359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C3DFDE-0724-425D-992D-A340E6FAB1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15" b="14747"/>
          <a:stretch/>
        </p:blipFill>
        <p:spPr>
          <a:xfrm>
            <a:off x="-5831" y="4425348"/>
            <a:ext cx="12203662" cy="243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57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CE6EC-CD8B-4709-9022-60F76CEAA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3542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E811CAE-BDFB-4431-9227-E490B62E58C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49815" r="10306" b="36976"/>
          <a:stretch/>
        </p:blipFill>
        <p:spPr>
          <a:xfrm>
            <a:off x="1524000" y="6176965"/>
            <a:ext cx="9144000" cy="67945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737" y="209856"/>
            <a:ext cx="11618345" cy="9041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37" y="1293359"/>
            <a:ext cx="11618345" cy="4883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8682" y="6477118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3"/>
                </a:solidFill>
              </a:defRPr>
            </a:lvl1pPr>
          </a:lstStyle>
          <a:p>
            <a:fld id="{FDB771A7-AF6A-44EE-85DB-F1B8B04FEC8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173AE2-4529-BD93-0763-CC5F1F0D09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49815" r="10306" b="36976"/>
          <a:stretch/>
        </p:blipFill>
        <p:spPr>
          <a:xfrm>
            <a:off x="1524000" y="6176965"/>
            <a:ext cx="9144000" cy="67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97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 dirty="0">
          <a:solidFill>
            <a:srgbClr val="002060"/>
          </a:solidFill>
          <a:latin typeface="+mj-lt"/>
          <a:ea typeface="+mj-ea"/>
          <a:cs typeface="Segoe UI Semilight" panose="020B04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2400" kern="1200">
          <a:solidFill>
            <a:schemeClr val="accent2"/>
          </a:solidFill>
          <a:latin typeface="+mn-lt"/>
          <a:ea typeface="+mn-ea"/>
          <a:cs typeface="Segoe UI Semilight" panose="020B04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2"/>
          </a:solidFill>
          <a:latin typeface="+mn-lt"/>
          <a:ea typeface="+mn-ea"/>
          <a:cs typeface="Segoe UI Semilight" panose="020B04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50000"/>
        <a:buFont typeface="Segoe UI" panose="020B0502040204020203" pitchFamily="34" charset="0"/>
        <a:buChar char="‾"/>
        <a:defRPr sz="1800" kern="1200">
          <a:solidFill>
            <a:schemeClr val="accent2"/>
          </a:solidFill>
          <a:latin typeface="+mn-lt"/>
          <a:ea typeface="+mn-ea"/>
          <a:cs typeface="Segoe UI Semilight" panose="020B04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i="1" kern="1200">
          <a:solidFill>
            <a:schemeClr val="accent2"/>
          </a:solidFill>
          <a:latin typeface="+mn-lt"/>
          <a:ea typeface="+mn-ea"/>
          <a:cs typeface="Segoe UI Semilight" panose="020B04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2">
              <a:lumMod val="60000"/>
              <a:lumOff val="40000"/>
            </a:schemeClr>
          </a:solidFill>
          <a:latin typeface="+mn-lt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youtu.be/Do858QtyqvA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a.gov/about/office_org/headquarters_offices/ang/r2r" TargetMode="External"/><Relationship Id="rId2" Type="http://schemas.openxmlformats.org/officeDocument/2006/relationships/hyperlink" Target="https://sep.faa.gov/dashboar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www.youtube.com/watch?v=Do858QtyqvA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ep.faa.gov/dashboar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faa.gov/about/office_org/headquarters_offices/ang/r2r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o858QtyqvA" TargetMode="External"/><Relationship Id="rId2" Type="http://schemas.openxmlformats.org/officeDocument/2006/relationships/hyperlink" Target="https://www.faa.gov/headquartersoffices/ang/charting-aviations-futur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Convergence in the NAS Enterprise Architecture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AA8E19A-07D0-4895-81E5-DDEECCF3EF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5077" y="3379769"/>
            <a:ext cx="6627264" cy="829919"/>
          </a:xfrm>
        </p:spPr>
        <p:txBody>
          <a:bodyPr anchor="ctr">
            <a:normAutofit/>
          </a:bodyPr>
          <a:lstStyle/>
          <a:p>
            <a:r>
              <a:rPr lang="en-US" sz="1800" dirty="0"/>
              <a:t>Presented At: 18th Annual Verification and Validation Summit</a:t>
            </a:r>
          </a:p>
          <a:p>
            <a:r>
              <a:rPr lang="en-US" sz="1800" dirty="0"/>
              <a:t>Presented By: Carleen Adams, NAS Chief Architect (ANG-B2)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AB9BF10-99B7-175B-8166-EA64D47B14B5}"/>
              </a:ext>
            </a:extLst>
          </p:cNvPr>
          <p:cNvSpPr txBox="1">
            <a:spLocks/>
          </p:cNvSpPr>
          <p:nvPr/>
        </p:nvSpPr>
        <p:spPr>
          <a:xfrm>
            <a:off x="1293962" y="3404203"/>
            <a:ext cx="2656936" cy="78105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accent2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50000"/>
              <a:buFont typeface="Segoe UI" panose="020B0502040204020203" pitchFamily="34" charset="0"/>
              <a:buChar char="‾"/>
              <a:defRPr sz="1800" kern="1200">
                <a:solidFill>
                  <a:schemeClr val="accent2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i="1" kern="1200">
                <a:solidFill>
                  <a:schemeClr val="accent2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September 28, 2023</a:t>
            </a:r>
          </a:p>
        </p:txBody>
      </p:sp>
    </p:spTree>
    <p:extLst>
      <p:ext uri="{BB962C8B-B14F-4D97-AF65-F5344CB8AC3E}">
        <p14:creationId xmlns:p14="http://schemas.microsoft.com/office/powerpoint/2010/main" val="1130094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94C30-A02B-A91E-C1DA-58D6C8F84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45550-BC72-F6DB-2572-537133621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Operations in the 2035 NAS are characterized by </a:t>
            </a:r>
            <a:r>
              <a:rPr lang="en-US" b="1" dirty="0"/>
              <a:t>collaboration among and within diverse traffic management services</a:t>
            </a:r>
            <a:r>
              <a:rPr lang="en-US" dirty="0"/>
              <a:t> enabling the increased variety and number of new vehicles, missions, and operations. This collaboration is made possible through a </a:t>
            </a:r>
            <a:r>
              <a:rPr lang="en-US" b="1" dirty="0"/>
              <a:t>fully integrated information regime </a:t>
            </a:r>
            <a:r>
              <a:rPr lang="en-US" dirty="0"/>
              <a:t>with interoperable sharing of information. This can be leveraged to accurately estimate the current state and confidently predict the future state of the NAS. Increased </a:t>
            </a:r>
            <a:r>
              <a:rPr lang="en-US" b="1" dirty="0"/>
              <a:t>agility in systems and services</a:t>
            </a:r>
            <a:r>
              <a:rPr lang="en-US" dirty="0"/>
              <a:t> allows the NAS to adapt as needs evolve in unanticipated ways.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77FC7-055D-5789-B9E1-C701D75945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B771A7-AF6A-44EE-85DB-F1B8B04FEC87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E1E37E-A8ED-B0A7-B840-C5AE86B172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512"/>
          <a:stretch/>
        </p:blipFill>
        <p:spPr>
          <a:xfrm>
            <a:off x="6466114" y="3800076"/>
            <a:ext cx="3762103" cy="2376888"/>
          </a:xfrm>
          <a:prstGeom prst="roundRect">
            <a:avLst>
              <a:gd name="adj" fmla="val 14464"/>
            </a:avLst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3232EE7-3913-F1E6-0C6C-F857DA9D9F2E}"/>
              </a:ext>
            </a:extLst>
          </p:cNvPr>
          <p:cNvGrpSpPr/>
          <p:nvPr/>
        </p:nvGrpSpPr>
        <p:grpSpPr>
          <a:xfrm>
            <a:off x="1963783" y="4472759"/>
            <a:ext cx="4328160" cy="1031522"/>
            <a:chOff x="2168435" y="4147809"/>
            <a:chExt cx="4328160" cy="103152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050D19F-2345-4828-7A95-D5546428AAD4}"/>
                </a:ext>
              </a:extLst>
            </p:cNvPr>
            <p:cNvSpPr txBox="1"/>
            <p:nvPr/>
          </p:nvSpPr>
          <p:spPr>
            <a:xfrm>
              <a:off x="2168435" y="4533000"/>
              <a:ext cx="43281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359E"/>
                  </a:solidFill>
                  <a:latin typeface="Gill Sans MT" panose="020B0502020104020203" pitchFamily="34" charset="0"/>
                </a:rPr>
                <a:t>Operational Improvement 108216: </a:t>
              </a:r>
              <a:r>
                <a:rPr lang="en-US" dirty="0">
                  <a:solidFill>
                    <a:srgbClr val="00359E"/>
                  </a:solidFill>
                  <a:latin typeface="Gill Sans MT" panose="020B0502020104020203" pitchFamily="34" charset="0"/>
                </a:rPr>
                <a:t>Urban Air Mobility Airspace Access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819B997-5B9E-DEEB-CB33-4D1301C37F09}"/>
                </a:ext>
              </a:extLst>
            </p:cNvPr>
            <p:cNvSpPr txBox="1"/>
            <p:nvPr/>
          </p:nvSpPr>
          <p:spPr>
            <a:xfrm>
              <a:off x="2168435" y="4147809"/>
              <a:ext cx="4328160" cy="369332"/>
            </a:xfrm>
            <a:prstGeom prst="rect">
              <a:avLst/>
            </a:prstGeom>
            <a:solidFill>
              <a:srgbClr val="00359E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NAS EA Example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487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94C30-A02B-A91E-C1DA-58D6C8F84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45550-BC72-F6DB-2572-537133621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Infrastructure increasingly </a:t>
            </a:r>
            <a:r>
              <a:rPr lang="en-US" b="1" dirty="0"/>
              <a:t>leverages commercial assets, services, and new technologies</a:t>
            </a:r>
            <a:r>
              <a:rPr lang="en-US" dirty="0"/>
              <a:t> in support of operations across diverse traffic management services. This public and private infrastructure delivers traffic management services that are </a:t>
            </a:r>
            <a:r>
              <a:rPr lang="en-US" b="1" dirty="0"/>
              <a:t>ubiquitous</a:t>
            </a:r>
            <a:r>
              <a:rPr lang="en-US" dirty="0"/>
              <a:t> (available everywhere and always), </a:t>
            </a:r>
            <a:r>
              <a:rPr lang="en-US" b="1" dirty="0"/>
              <a:t>resilient</a:t>
            </a:r>
            <a:r>
              <a:rPr lang="en-US" dirty="0"/>
              <a:t> to unanticipated changes, and </a:t>
            </a:r>
            <a:r>
              <a:rPr lang="en-US" b="1" dirty="0"/>
              <a:t>agile</a:t>
            </a:r>
            <a:r>
              <a:rPr lang="en-US" dirty="0"/>
              <a:t> to respond to future user needs. Where necessary, public/private partnerships are established to help ensure any unique government requirements can be met through commercial services and technologies.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77FC7-055D-5789-B9E1-C701D75945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B771A7-AF6A-44EE-85DB-F1B8B04FEC87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C98B8-73C5-8900-6E1A-0E36C36720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" r="3005"/>
          <a:stretch/>
        </p:blipFill>
        <p:spPr>
          <a:xfrm>
            <a:off x="6280260" y="3843034"/>
            <a:ext cx="4062547" cy="2376888"/>
          </a:xfrm>
          <a:prstGeom prst="roundRect">
            <a:avLst>
              <a:gd name="adj" fmla="val 10800"/>
            </a:avLst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2A835BE-8849-D5F2-52BA-9896C90A4ECA}"/>
              </a:ext>
            </a:extLst>
          </p:cNvPr>
          <p:cNvGrpSpPr/>
          <p:nvPr/>
        </p:nvGrpSpPr>
        <p:grpSpPr>
          <a:xfrm>
            <a:off x="1865010" y="4100219"/>
            <a:ext cx="4328160" cy="1862519"/>
            <a:chOff x="2081345" y="4147809"/>
            <a:chExt cx="4328160" cy="186251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FE29004-0ECD-C941-678C-3FDAACDDDA0D}"/>
                </a:ext>
              </a:extLst>
            </p:cNvPr>
            <p:cNvSpPr txBox="1"/>
            <p:nvPr/>
          </p:nvSpPr>
          <p:spPr>
            <a:xfrm>
              <a:off x="2081345" y="4533000"/>
              <a:ext cx="432816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359E"/>
                  </a:solidFill>
                  <a:latin typeface="Gill Sans MT" panose="020B0502020104020203" pitchFamily="34" charset="0"/>
                </a:rPr>
                <a:t>Business &amp; Technology Improvement 508123: </a:t>
              </a:r>
              <a:r>
                <a:rPr lang="en-US" dirty="0">
                  <a:solidFill>
                    <a:srgbClr val="00359E"/>
                  </a:solidFill>
                  <a:latin typeface="Gill Sans MT" panose="020B0502020104020203" pitchFamily="34" charset="0"/>
                </a:rPr>
                <a:t>Establish Enterprise Services by Transforming and Converging Automation Platform Services into a Service Based Architecture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879559D-D4F2-C91C-3FA0-B582D2E0DA79}"/>
                </a:ext>
              </a:extLst>
            </p:cNvPr>
            <p:cNvSpPr txBox="1"/>
            <p:nvPr/>
          </p:nvSpPr>
          <p:spPr>
            <a:xfrm>
              <a:off x="2081345" y="4147809"/>
              <a:ext cx="4328160" cy="369332"/>
            </a:xfrm>
            <a:prstGeom prst="rect">
              <a:avLst/>
            </a:prstGeom>
            <a:solidFill>
              <a:srgbClr val="00359E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NAS EA Example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3318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94C30-A02B-A91E-C1DA-58D6C8F84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Assurance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45550-BC72-F6DB-2572-537133621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Safety Assurance for traffic management establishes </a:t>
            </a:r>
            <a:r>
              <a:rPr lang="en-US" b="1" dirty="0"/>
              <a:t>tailored safety assurance </a:t>
            </a:r>
            <a:r>
              <a:rPr lang="en-US" dirty="0"/>
              <a:t>to achieve acceptable safety based on operational characteristics. With big data, the NAS assures real-time safety through </a:t>
            </a:r>
            <a:r>
              <a:rPr lang="en-US" b="1" dirty="0"/>
              <a:t>continuous monitoring, modeling, and verification </a:t>
            </a:r>
            <a:r>
              <a:rPr lang="en-US" dirty="0"/>
              <a:t>to detect anomalies and correct for real-time spikes in risk. The compliance philosophy, including the use of the Safety Management System, assures each organization accounts for </a:t>
            </a:r>
            <a:r>
              <a:rPr lang="en-US" b="1" dirty="0"/>
              <a:t>interoperability across a variety of new interactions</a:t>
            </a:r>
            <a:r>
              <a:rPr lang="en-US" dirty="0"/>
              <a:t>, all supporting increased diversity of operations.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77FC7-055D-5789-B9E1-C701D75945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B771A7-AF6A-44EE-85DB-F1B8B04FEC87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C1C8A7-47C3-C788-C934-942E580E01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4" t="22042" r="4935"/>
          <a:stretch/>
        </p:blipFill>
        <p:spPr>
          <a:xfrm>
            <a:off x="6280260" y="3843034"/>
            <a:ext cx="4062547" cy="2376888"/>
          </a:xfrm>
          <a:prstGeom prst="roundRect">
            <a:avLst>
              <a:gd name="adj" fmla="val 10800"/>
            </a:avLst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8C9D897-2C24-D94A-1178-81A9C2A0D798}"/>
              </a:ext>
            </a:extLst>
          </p:cNvPr>
          <p:cNvGrpSpPr/>
          <p:nvPr/>
        </p:nvGrpSpPr>
        <p:grpSpPr>
          <a:xfrm>
            <a:off x="1865010" y="4439857"/>
            <a:ext cx="4328160" cy="1308521"/>
            <a:chOff x="2081345" y="4147809"/>
            <a:chExt cx="4328160" cy="130852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156F7AC-BC5F-2145-A1E9-9B3977BB8090}"/>
                </a:ext>
              </a:extLst>
            </p:cNvPr>
            <p:cNvSpPr txBox="1"/>
            <p:nvPr/>
          </p:nvSpPr>
          <p:spPr>
            <a:xfrm>
              <a:off x="2081345" y="4533000"/>
              <a:ext cx="43281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359E"/>
                  </a:solidFill>
                  <a:latin typeface="Gill Sans MT" panose="020B0502020104020203" pitchFamily="34" charset="0"/>
                </a:rPr>
                <a:t>Business &amp; Technology Improvement 401303: </a:t>
              </a:r>
              <a:r>
                <a:rPr lang="en-US" dirty="0">
                  <a:solidFill>
                    <a:srgbClr val="00359E"/>
                  </a:solidFill>
                  <a:latin typeface="Gill Sans MT" panose="020B0502020104020203" pitchFamily="34" charset="0"/>
                </a:rPr>
                <a:t>Improved Integrated Safety Management Across ATM and xTM Services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A9FC470-BC19-CFDA-CA92-144F12344CB3}"/>
                </a:ext>
              </a:extLst>
            </p:cNvPr>
            <p:cNvSpPr txBox="1"/>
            <p:nvPr/>
          </p:nvSpPr>
          <p:spPr>
            <a:xfrm>
              <a:off x="2081345" y="4147809"/>
              <a:ext cx="4328160" cy="369332"/>
            </a:xfrm>
            <a:prstGeom prst="rect">
              <a:avLst/>
            </a:prstGeom>
            <a:solidFill>
              <a:srgbClr val="00359E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NAS EA Example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5775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54C14-8E93-4369-C3B4-92B301AD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ICN EA Video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E412B5-38D0-BD45-A56A-1373CB0367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B771A7-AF6A-44EE-85DB-F1B8B04FEC87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Content Placeholder 6">
            <a:hlinkClick r:id="rId2"/>
            <a:extLst>
              <a:ext uri="{FF2B5EF4-FFF2-40B4-BE49-F238E27FC236}">
                <a16:creationId xmlns:a16="http://schemas.microsoft.com/office/drawing/2014/main" id="{38037D04-26BE-83D0-7CD8-226ED2CF26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8362" y="1113972"/>
            <a:ext cx="9195275" cy="5062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3274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E01E4E6-19BE-9ED6-9852-4AD548953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Info-Centric NAS (ICN) in the NAS EA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A50E73-BD4F-965E-8F42-08F6F2F2D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737" y="4564111"/>
            <a:ext cx="11618345" cy="17597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u="sng" dirty="0"/>
              <a:t>Ongoing Initiatives to Support Future Updates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/>
              <a:t>Automation Evolution Strategy (AES) </a:t>
            </a:r>
            <a:r>
              <a:rPr lang="en-US" sz="2000" dirty="0"/>
              <a:t>– identifying Platform, Mission, and Common Services to obtain efficiencies and reduce time to develop/deploy new capabilities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/>
              <a:t>Infrastructure Domain Strategies </a:t>
            </a:r>
            <a:r>
              <a:rPr lang="en-US" sz="2000" dirty="0"/>
              <a:t>– developing strategies for the evolution of NAS domains (e.g., Automation, Surveillance) required to achieve the ICN vision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75F05D-96A4-C1D3-678D-71B4895982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5FF7BF-EB7D-44A9-93F8-10CC38C102B3}" type="slidenum">
              <a:rPr lang="en-US" smtClean="0"/>
              <a:t>14</a:t>
            </a:fld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197D4515-47B8-36F2-F29F-97DC0F667F8F}"/>
              </a:ext>
            </a:extLst>
          </p:cNvPr>
          <p:cNvSpPr txBox="1">
            <a:spLocks/>
          </p:cNvSpPr>
          <p:nvPr/>
        </p:nvSpPr>
        <p:spPr>
          <a:xfrm>
            <a:off x="278919" y="1210170"/>
            <a:ext cx="11634164" cy="34985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accent2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50000"/>
              <a:buFont typeface="Segoe UI" panose="020B0502040204020203" pitchFamily="34" charset="0"/>
              <a:buChar char="‾"/>
              <a:defRPr sz="1800" kern="1200">
                <a:solidFill>
                  <a:schemeClr val="accent2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Wingdings" panose="05000000000000000000" pitchFamily="2" charset="2"/>
              <a:buChar char="§"/>
              <a:defRPr sz="1600" i="1" kern="1200">
                <a:solidFill>
                  <a:schemeClr val="tx2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200" b="1" u="sng" dirty="0"/>
              <a:t>Currently in the NAS EA</a:t>
            </a:r>
          </a:p>
          <a:p>
            <a:pPr marL="5259388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accent1"/>
                </a:solidFill>
              </a:rPr>
              <a:t>Strategic elements </a:t>
            </a:r>
            <a:r>
              <a:rPr lang="en-US" sz="2000" dirty="0"/>
              <a:t>– Operational Improvements (OIs), Business &amp; Technology Improvements (BTIs), and Support Activities (SAs) – were added/updated on the Service and B&amp;T Roadmaps with release of initial ICN vision</a:t>
            </a:r>
          </a:p>
          <a:p>
            <a:pPr marL="5259388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accent5"/>
                </a:solidFill>
              </a:rPr>
              <a:t>Implementation details </a:t>
            </a:r>
            <a:r>
              <a:rPr lang="en-US" sz="2000" dirty="0"/>
              <a:t>– OI and BTI increments – have been added/updated in subsequent years and are tracked on the SEP</a:t>
            </a:r>
          </a:p>
          <a:p>
            <a:pPr marL="5259388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Investment information </a:t>
            </a:r>
            <a:r>
              <a:rPr lang="en-US" sz="2000" dirty="0"/>
              <a:t>– initial CIP projects related to ICN – are depicted on the Infrastructure Roadmaps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1AB7C4-3E1B-405F-5082-53CDE0B14D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640" y="1649338"/>
            <a:ext cx="4888125" cy="279358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099822B-FA2E-573C-35D1-11BB799E6042}"/>
              </a:ext>
            </a:extLst>
          </p:cNvPr>
          <p:cNvSpPr/>
          <p:nvPr/>
        </p:nvSpPr>
        <p:spPr>
          <a:xfrm>
            <a:off x="5099940" y="2358751"/>
            <a:ext cx="91440" cy="729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E0EF77-2F01-8559-FE76-0B0B06858CD7}"/>
              </a:ext>
            </a:extLst>
          </p:cNvPr>
          <p:cNvSpPr/>
          <p:nvPr/>
        </p:nvSpPr>
        <p:spPr>
          <a:xfrm>
            <a:off x="5099940" y="3105258"/>
            <a:ext cx="91440" cy="60555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74D1DB-0279-F535-2356-F46DAD07438C}"/>
              </a:ext>
            </a:extLst>
          </p:cNvPr>
          <p:cNvSpPr/>
          <p:nvPr/>
        </p:nvSpPr>
        <p:spPr>
          <a:xfrm>
            <a:off x="5099940" y="3721930"/>
            <a:ext cx="91440" cy="67761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591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CBAB0-2EC8-F9D8-0833-296354E22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ICN EA Links &amp; References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4B9A99-2012-B256-6A15-BE448BC49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737" y="1293359"/>
            <a:ext cx="11618345" cy="5107856"/>
          </a:xfrm>
        </p:spPr>
        <p:txBody>
          <a:bodyPr numCol="2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hlinkClick r:id="rId2"/>
              </a:rPr>
              <a:t>NAS Systems Engineering Portal</a:t>
            </a:r>
            <a:r>
              <a:rPr lang="en-US" dirty="0"/>
              <a:t> (SEP), on FAA </a:t>
            </a:r>
            <a:r>
              <a:rPr lang="en-US" b="1" dirty="0"/>
              <a:t>intranet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hlinkClick r:id="rId3"/>
              </a:rPr>
              <a:t>Research to Reality</a:t>
            </a:r>
            <a:r>
              <a:rPr lang="en-US" dirty="0"/>
              <a:t> page, on FAA </a:t>
            </a:r>
            <a:r>
              <a:rPr lang="en-US" b="1" dirty="0"/>
              <a:t>public website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hlinkClick r:id="rId4"/>
              </a:rPr>
              <a:t>ICN EA Video </a:t>
            </a:r>
            <a:r>
              <a:rPr lang="en-US" dirty="0"/>
              <a:t>– on </a:t>
            </a:r>
            <a:r>
              <a:rPr lang="en-US" b="1" dirty="0"/>
              <a:t>YouTube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5133AA-BFB3-0D7B-C375-358E0744DE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B771A7-AF6A-44EE-85DB-F1B8B04FEC87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2C406F-3ED4-DC05-A351-C0CEC25BD3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175" y="2103935"/>
            <a:ext cx="4911829" cy="303208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337F97-EE23-75A6-1170-652077C484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3873" y="2103935"/>
            <a:ext cx="5534564" cy="274528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4490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27959F5-1C9A-4B37-89CE-D1A91CA328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Questions/Discussion</a:t>
            </a:r>
          </a:p>
        </p:txBody>
      </p:sp>
    </p:spTree>
    <p:extLst>
      <p:ext uri="{BB962C8B-B14F-4D97-AF65-F5344CB8AC3E}">
        <p14:creationId xmlns:p14="http://schemas.microsoft.com/office/powerpoint/2010/main" val="147620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27959F5-1C9A-4B37-89CE-D1A91CA328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262845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27959F5-1C9A-4B37-89CE-D1A91CA32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Automation Acronyms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592E1E4-D881-54BB-F46F-72F058757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600" dirty="0"/>
              <a:t>ACE-IDS – AUTOMATED SURFACE OBSERVING SYSTEM CONTROLLER EQUIPMENT INFORMATION DISPLAY SYSTEM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600" dirty="0"/>
              <a:t>AEFS – ADVANCED ELECTRONIC FLIGHT STRIP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600" dirty="0"/>
              <a:t>ARMT – AIRPORT RESOURCE MANAGEMENT TOOL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600" dirty="0"/>
              <a:t>CARF – CENTRAL ALTITUDE RESERVATION FUNCTION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600" dirty="0"/>
              <a:t>DSP – DEPARTURE SPACING PROGRAM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600" dirty="0"/>
              <a:t>EFSTS – ELECTRONIC FLIGHT STRIP TRANSFER SYSTEM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600" dirty="0"/>
              <a:t>ERIDS – EN ROUTE INFORMATION DISPLAY SYSTEM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600" dirty="0"/>
              <a:t>FDPS – FLIGHT DATA PROCESSING SYSTEM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600" dirty="0"/>
              <a:t>IDS4 – INFORMATION DISPLAY SYSTEM 4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600" dirty="0"/>
              <a:t>NIDS – NAS INFORMATION DISPLAY SYSTEM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600" dirty="0"/>
              <a:t>OFDPS – OCEANIC FLIGHT DATA PROCESSING SYSTEM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600" dirty="0"/>
              <a:t>SAACE – SPECIAL ACTIVITY AIRSPACE CREATOR EDITOR</a:t>
            </a:r>
            <a:endParaRPr lang="en-US" sz="1200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600" dirty="0"/>
              <a:t>SDAT – SECTOR DESIGN ANALYSIS TOOL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US" sz="1600" dirty="0"/>
              <a:t>SMA – SURFACE MOVEMENT ADVISOR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US" sz="1600" dirty="0"/>
              <a:t>TFR – TEMPORARY FLIGHT RESTRICTION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endParaRPr lang="en-US" sz="1200" dirty="0"/>
          </a:p>
          <a:p>
            <a:pPr marL="171450" indent="-171450" algn="l">
              <a:buFont typeface="Wingdings" panose="05000000000000000000" pitchFamily="2" charset="2"/>
              <a:buChar char="q"/>
            </a:pPr>
            <a:endParaRPr lang="en-US" sz="1200" dirty="0"/>
          </a:p>
          <a:p>
            <a:pPr marL="171450" indent="-171450" algn="l">
              <a:buFont typeface="Wingdings" panose="05000000000000000000" pitchFamily="2" charset="2"/>
              <a:buChar char="q"/>
            </a:pPr>
            <a:endParaRPr lang="en-US" sz="1200" dirty="0"/>
          </a:p>
          <a:p>
            <a:pPr marL="171450" indent="-171450" algn="l">
              <a:buFont typeface="Wingdings" panose="05000000000000000000" pitchFamily="2" charset="2"/>
              <a:buChar char="q"/>
            </a:pPr>
            <a:endParaRPr lang="en-US" sz="1200" dirty="0"/>
          </a:p>
          <a:p>
            <a:pPr marL="171450" indent="-171450" algn="l">
              <a:buFont typeface="Wingdings" panose="05000000000000000000" pitchFamily="2" charset="2"/>
              <a:buChar char="q"/>
            </a:pPr>
            <a:endParaRPr lang="en-US" sz="1200" dirty="0"/>
          </a:p>
          <a:p>
            <a:pPr marL="171450" indent="-171450" algn="l">
              <a:buFont typeface="Wingdings" panose="05000000000000000000" pitchFamily="2" charset="2"/>
              <a:buChar char="q"/>
            </a:pPr>
            <a:endParaRPr lang="en-US" sz="1200" dirty="0"/>
          </a:p>
          <a:p>
            <a:pPr marL="171450" indent="-171450" algn="l">
              <a:buFont typeface="Wingdings" panose="05000000000000000000" pitchFamily="2" charset="2"/>
              <a:buChar char="q"/>
            </a:pPr>
            <a:endParaRPr lang="en-US" sz="1200" dirty="0"/>
          </a:p>
          <a:p>
            <a:pPr marL="171450" indent="-171450" algn="l">
              <a:buFont typeface="Wingdings" panose="05000000000000000000" pitchFamily="2" charset="2"/>
              <a:buChar char="q"/>
            </a:pPr>
            <a:endParaRPr lang="en-US" sz="4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D9CD10-AA36-946D-EFA7-1D84CEA296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8682" y="6477118"/>
            <a:ext cx="914400" cy="365125"/>
          </a:xfrm>
        </p:spPr>
        <p:txBody>
          <a:bodyPr/>
          <a:lstStyle/>
          <a:p>
            <a:fld id="{FDB771A7-AF6A-44EE-85DB-F1B8B04FEC87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3DBEEF-2C6E-D685-77DD-F81E92783E93}"/>
              </a:ext>
            </a:extLst>
          </p:cNvPr>
          <p:cNvSpPr txBox="1"/>
          <p:nvPr/>
        </p:nvSpPr>
        <p:spPr>
          <a:xfrm>
            <a:off x="9891252" y="5987019"/>
            <a:ext cx="1297858" cy="28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 action="ppaction://hlinksldjump"/>
              </a:rPr>
              <a:t>Back to slide # 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4544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27959F5-1C9A-4B37-89CE-D1A91CA32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Communication Acronyms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592E1E4-D881-54BB-F46F-72F058757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600" dirty="0"/>
              <a:t>AGMG – AIR TO GROUND MEDIA GATEWAY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600" dirty="0"/>
              <a:t>ASTI – ALASKA SATELLITE TELECOMMUNICATIONS INFRASTRUCTURE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600" dirty="0"/>
              <a:t>BWM – BANDWIDTH MANAGER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600" dirty="0"/>
              <a:t>DMN – DATA MULTIPLEXING NETWORK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600" dirty="0"/>
              <a:t>ETVS – ENHANCED TERMINAL VOICE SWITCH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US" sz="1600" dirty="0"/>
              <a:t>FTI – FAA TELECOMMUNICATIONS INFRASTRUCTURE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600" dirty="0"/>
              <a:t>LDRCL – LOW-DENSITY RADIO TELECOMMUICATIONS LINK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600" dirty="0"/>
              <a:t>RDVS – RAPID DEPLOYMENT VOICE SWITCH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600" dirty="0"/>
              <a:t>RTIR – REMOTE TELECOMMUNICATIONS INFRASTRUCTURE REPLACEMENT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US" sz="1600" dirty="0"/>
              <a:t>TDM-to-IP – TIME DIVISION MULTIPLEXING TO INTERNET PROTOCOL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US" sz="1600" dirty="0"/>
              <a:t>VSCS – VOICE SWITCHING AND CONTROL SYSTEM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US" sz="1600" dirty="0"/>
              <a:t>VTABS – VOICE SWITCHING AND CONTROL SYSTEM TRAINING AND BACKUP SYSTEM</a:t>
            </a: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171450" indent="-171450" algn="l">
              <a:buFont typeface="Wingdings" panose="05000000000000000000" pitchFamily="2" charset="2"/>
              <a:buChar char="q"/>
            </a:pPr>
            <a:endParaRPr lang="en-US" sz="4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800D2A-8E39-980F-DB96-50D51D15F7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8682" y="6477118"/>
            <a:ext cx="914400" cy="365125"/>
          </a:xfrm>
        </p:spPr>
        <p:txBody>
          <a:bodyPr/>
          <a:lstStyle/>
          <a:p>
            <a:fld id="{FDB771A7-AF6A-44EE-85DB-F1B8B04FEC8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0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189AD82-F8D8-4081-BC50-76C06EBA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 Enterprise Architecture (EA) Overview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58AB6E-11EA-4D33-A148-AA5113148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591" y="978206"/>
            <a:ext cx="11654287" cy="581114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200" dirty="0"/>
              <a:t>The NAS Enterprise Architecture is a set of models and views that </a:t>
            </a:r>
            <a:r>
              <a:rPr lang="en-US" sz="2200" b="1" dirty="0"/>
              <a:t>documents the NAS in the current state</a:t>
            </a:r>
            <a:r>
              <a:rPr lang="en-US" sz="2200" dirty="0"/>
              <a:t>, the </a:t>
            </a:r>
            <a:r>
              <a:rPr lang="en-US" sz="2200" b="1" dirty="0"/>
              <a:t>desired future state</a:t>
            </a:r>
            <a:r>
              <a:rPr lang="en-US" sz="2200" dirty="0"/>
              <a:t>, and the </a:t>
            </a:r>
            <a:r>
              <a:rPr lang="en-US" sz="2200" b="1" dirty="0"/>
              <a:t>transition strategy </a:t>
            </a:r>
            <a:r>
              <a:rPr lang="en-US" sz="2200" dirty="0"/>
              <a:t>between the two</a:t>
            </a:r>
          </a:p>
          <a:p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200" dirty="0"/>
              <a:t>NAS EA: Service, Business and Technology (B&amp;T), and Infrastructure roadmaps and the NAS Segment Implementation Plan (NSIP)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200" dirty="0"/>
              <a:t>The NAS EA communicates strategic improvements to the NAS over time, and the supporting research, operational concept development, and capital investment activities that enable them</a:t>
            </a:r>
          </a:p>
          <a:p>
            <a:endParaRPr lang="en-US" sz="22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9896D4D-3CE2-46F6-967E-B3B44A7751A8}"/>
              </a:ext>
            </a:extLst>
          </p:cNvPr>
          <p:cNvGrpSpPr/>
          <p:nvPr/>
        </p:nvGrpSpPr>
        <p:grpSpPr>
          <a:xfrm>
            <a:off x="2571353" y="1882322"/>
            <a:ext cx="6202418" cy="2114550"/>
            <a:chOff x="2410691" y="2615908"/>
            <a:chExt cx="7315200" cy="2478606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C93C444-31FF-49F9-9935-E871240C0437}"/>
                </a:ext>
              </a:extLst>
            </p:cNvPr>
            <p:cNvSpPr/>
            <p:nvPr/>
          </p:nvSpPr>
          <p:spPr>
            <a:xfrm>
              <a:off x="2410691" y="2615908"/>
              <a:ext cx="7315200" cy="2478606"/>
            </a:xfrm>
            <a:prstGeom prst="roundRect">
              <a:avLst>
                <a:gd name="adj" fmla="val 9959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0404B15-810C-400E-9BBE-FAE1D6079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1981" y="2675287"/>
              <a:ext cx="6852620" cy="2264849"/>
            </a:xfrm>
            <a:prstGeom prst="rect">
              <a:avLst/>
            </a:prstGeom>
          </p:spPr>
        </p:pic>
      </p:grp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B7F4622-FB24-5C2B-3739-33F2C8121A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8682" y="6477118"/>
            <a:ext cx="914400" cy="365125"/>
          </a:xfrm>
        </p:spPr>
        <p:txBody>
          <a:bodyPr/>
          <a:lstStyle/>
          <a:p>
            <a:fld id="{FDB771A7-AF6A-44EE-85DB-F1B8B04FEC8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627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27959F5-1C9A-4B37-89CE-D1A91CA32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Navigation Acronyms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592E1E4-D881-54BB-F46F-72F058757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US" sz="1600" dirty="0"/>
              <a:t>ICMS – INTEGRATED CONTROL AND MONITORING SYSTEM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US" sz="1600" dirty="0"/>
              <a:t>UIC – UNIVERSAL INTERLOCK CONTROLLER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endParaRPr lang="en-US" sz="1200" dirty="0"/>
          </a:p>
          <a:p>
            <a:pPr marL="171450" indent="-171450" algn="l">
              <a:buFont typeface="Wingdings" panose="05000000000000000000" pitchFamily="2" charset="2"/>
              <a:buChar char="q"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171450" indent="-171450" algn="l">
              <a:buFont typeface="Wingdings" panose="05000000000000000000" pitchFamily="2" charset="2"/>
              <a:buChar char="q"/>
            </a:pPr>
            <a:endParaRPr lang="en-US" sz="1200" dirty="0"/>
          </a:p>
          <a:p>
            <a:pPr marL="171450" indent="-171450" algn="l">
              <a:buFont typeface="Wingdings" panose="05000000000000000000" pitchFamily="2" charset="2"/>
              <a:buChar char="q"/>
            </a:pPr>
            <a:endParaRPr lang="en-US" sz="1200" dirty="0"/>
          </a:p>
          <a:p>
            <a:pPr marL="171450" indent="-171450" algn="l">
              <a:buFont typeface="Wingdings" panose="05000000000000000000" pitchFamily="2" charset="2"/>
              <a:buChar char="q"/>
            </a:pPr>
            <a:endParaRPr lang="en-US" sz="1200" dirty="0"/>
          </a:p>
          <a:p>
            <a:pPr marL="171450" indent="-171450" algn="l">
              <a:buFont typeface="Wingdings" panose="05000000000000000000" pitchFamily="2" charset="2"/>
              <a:buChar char="q"/>
            </a:pPr>
            <a:endParaRPr lang="en-US" sz="1200" dirty="0"/>
          </a:p>
          <a:p>
            <a:pPr marL="171450" indent="-171450" algn="l">
              <a:buFont typeface="Wingdings" panose="05000000000000000000" pitchFamily="2" charset="2"/>
              <a:buChar char="q"/>
            </a:pPr>
            <a:endParaRPr lang="en-US" sz="1200" dirty="0"/>
          </a:p>
          <a:p>
            <a:pPr marL="171450" indent="-171450" algn="l">
              <a:buFont typeface="Wingdings" panose="05000000000000000000" pitchFamily="2" charset="2"/>
              <a:buChar char="q"/>
            </a:pPr>
            <a:endParaRPr lang="en-US" sz="4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AD598B-9286-17B6-3A90-D38A4B9D0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8682" y="6477118"/>
            <a:ext cx="914400" cy="365125"/>
          </a:xfrm>
        </p:spPr>
        <p:txBody>
          <a:bodyPr/>
          <a:lstStyle/>
          <a:p>
            <a:fld id="{FDB771A7-AF6A-44EE-85DB-F1B8B04FEC8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07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27959F5-1C9A-4B37-89CE-D1A91CA32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Surveillance Acronyms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592E1E4-D881-54BB-F46F-72F058757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US" sz="1600" dirty="0"/>
              <a:t>ATCBI-5 – AIR TRAFFIC CONTROL BEACON INTERROGATOR MODEL 5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US" sz="1600" dirty="0"/>
              <a:t>ATCBI-6 – AIR TRAFFIC CONTROL BEACON INTERROGATOR MODEL 6 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US" sz="1600" dirty="0"/>
              <a:t>ATCBI-6M- AIR TRAFFIC CONTROL BEACON INTERROGATOR MODEL 6M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US" sz="1600" dirty="0"/>
              <a:t>Mode-S – MODE SELECT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endParaRPr lang="en-US" sz="1200" dirty="0"/>
          </a:p>
          <a:p>
            <a:pPr marL="171450" indent="-171450" algn="l">
              <a:buFont typeface="Wingdings" panose="05000000000000000000" pitchFamily="2" charset="2"/>
              <a:buChar char="q"/>
            </a:pPr>
            <a:endParaRPr lang="en-US" sz="1200" dirty="0"/>
          </a:p>
          <a:p>
            <a:pPr marL="171450" indent="-171450" algn="l">
              <a:buFont typeface="Wingdings" panose="05000000000000000000" pitchFamily="2" charset="2"/>
              <a:buChar char="q"/>
            </a:pPr>
            <a:endParaRPr lang="en-US" sz="1200" dirty="0"/>
          </a:p>
          <a:p>
            <a:pPr marL="171450" indent="-171450" algn="l">
              <a:buFont typeface="Wingdings" panose="05000000000000000000" pitchFamily="2" charset="2"/>
              <a:buChar char="q"/>
            </a:pPr>
            <a:endParaRPr lang="en-US" sz="1200" dirty="0"/>
          </a:p>
          <a:p>
            <a:pPr marL="171450" indent="-171450" algn="l">
              <a:buFont typeface="Wingdings" panose="05000000000000000000" pitchFamily="2" charset="2"/>
              <a:buChar char="q"/>
            </a:pPr>
            <a:endParaRPr lang="en-US" sz="1200" dirty="0"/>
          </a:p>
          <a:p>
            <a:pPr marL="171450" indent="-171450" algn="l">
              <a:buFont typeface="Wingdings" panose="05000000000000000000" pitchFamily="2" charset="2"/>
              <a:buChar char="q"/>
            </a:pPr>
            <a:endParaRPr lang="en-US" sz="1200" dirty="0"/>
          </a:p>
          <a:p>
            <a:pPr marL="171450" indent="-171450" algn="l">
              <a:buFont typeface="Wingdings" panose="05000000000000000000" pitchFamily="2" charset="2"/>
              <a:buChar char="q"/>
            </a:pPr>
            <a:endParaRPr lang="en-US" sz="1200" dirty="0"/>
          </a:p>
          <a:p>
            <a:pPr marL="171450" indent="-171450" algn="l">
              <a:buFont typeface="Wingdings" panose="05000000000000000000" pitchFamily="2" charset="2"/>
              <a:buChar char="q"/>
            </a:pPr>
            <a:endParaRPr lang="en-US" sz="1200" dirty="0"/>
          </a:p>
          <a:p>
            <a:pPr marL="171450" indent="-171450" algn="l">
              <a:buFont typeface="Wingdings" panose="05000000000000000000" pitchFamily="2" charset="2"/>
              <a:buChar char="q"/>
            </a:pPr>
            <a:endParaRPr lang="en-US" sz="4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69A151-001D-852D-DBB7-3283FE6B00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8682" y="6477118"/>
            <a:ext cx="914400" cy="365125"/>
          </a:xfrm>
        </p:spPr>
        <p:txBody>
          <a:bodyPr/>
          <a:lstStyle/>
          <a:p>
            <a:fld id="{FDB771A7-AF6A-44EE-85DB-F1B8B04FEC8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31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27959F5-1C9A-4B37-89CE-D1A91CA32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Weather Acronyms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592E1E4-D881-54BB-F46F-72F058757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600" dirty="0"/>
              <a:t>CDDS – COMBINED DATA DISTRIBUTION SERVER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US" sz="1600" dirty="0"/>
              <a:t>CIWS – CORRIDOR INTEGRATED WEATHER SYSTEM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600" dirty="0"/>
              <a:t>CIWS Prototype – CORRIDOR INTEGRATED WEATHER SYSTEM PROTOTYPE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600" dirty="0"/>
              <a:t>CREWS – CTAS [CENTER TRACON AUTOMATION SYSTEM] REMOTE WEATHER SYSTEM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600" dirty="0"/>
              <a:t>FBWTG – FAA BULK WEATHER TELECOMMUNICATIONS GATEWAY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600" dirty="0"/>
              <a:t>RAMP – RADAR ACQUISITION AND MOSAIC PROCESSOR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US" sz="1600" dirty="0"/>
              <a:t>WARP – WEATHER AND RADAR PROCESSOR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US" sz="1600" dirty="0"/>
              <a:t>WINS  - WEATHER INFORMATION NETWORK SERVER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endParaRPr lang="en-US" sz="1600" dirty="0"/>
          </a:p>
          <a:p>
            <a:pPr marL="171450" indent="-171450" algn="l">
              <a:buFont typeface="Wingdings" panose="05000000000000000000" pitchFamily="2" charset="2"/>
              <a:buChar char="q"/>
            </a:pPr>
            <a:endParaRPr lang="en-US" sz="1200" dirty="0"/>
          </a:p>
          <a:p>
            <a:pPr marL="171450" indent="-171450" algn="l">
              <a:buFont typeface="Wingdings" panose="05000000000000000000" pitchFamily="2" charset="2"/>
              <a:buChar char="q"/>
            </a:pPr>
            <a:endParaRPr lang="en-US" sz="1200" dirty="0"/>
          </a:p>
          <a:p>
            <a:pPr marL="171450" indent="-171450" algn="l">
              <a:buFont typeface="Wingdings" panose="05000000000000000000" pitchFamily="2" charset="2"/>
              <a:buChar char="q"/>
            </a:pPr>
            <a:endParaRPr lang="en-US" sz="1200" dirty="0"/>
          </a:p>
          <a:p>
            <a:pPr marL="171450" indent="-171450" algn="l">
              <a:buFont typeface="Wingdings" panose="05000000000000000000" pitchFamily="2" charset="2"/>
              <a:buChar char="q"/>
            </a:pPr>
            <a:endParaRPr lang="en-US" sz="1200" dirty="0"/>
          </a:p>
          <a:p>
            <a:pPr marL="171450" indent="-171450" algn="l">
              <a:buFont typeface="Wingdings" panose="05000000000000000000" pitchFamily="2" charset="2"/>
              <a:buChar char="q"/>
            </a:pPr>
            <a:endParaRPr lang="en-US" sz="1200" dirty="0"/>
          </a:p>
          <a:p>
            <a:pPr marL="171450" indent="-171450" algn="l">
              <a:buFont typeface="Wingdings" panose="05000000000000000000" pitchFamily="2" charset="2"/>
              <a:buChar char="q"/>
            </a:pPr>
            <a:endParaRPr lang="en-US" sz="1200" dirty="0"/>
          </a:p>
          <a:p>
            <a:pPr marL="171450" indent="-171450" algn="l">
              <a:buFont typeface="Wingdings" panose="05000000000000000000" pitchFamily="2" charset="2"/>
              <a:buChar char="q"/>
            </a:pPr>
            <a:endParaRPr lang="en-US" sz="1200" dirty="0"/>
          </a:p>
          <a:p>
            <a:pPr marL="171450" indent="-171450" algn="l">
              <a:buFont typeface="Wingdings" panose="05000000000000000000" pitchFamily="2" charset="2"/>
              <a:buChar char="q"/>
            </a:pPr>
            <a:endParaRPr lang="en-US" sz="1200" dirty="0"/>
          </a:p>
          <a:p>
            <a:pPr marL="171450" indent="-171450" algn="l">
              <a:buFont typeface="Wingdings" panose="05000000000000000000" pitchFamily="2" charset="2"/>
              <a:buChar char="q"/>
            </a:pPr>
            <a:endParaRPr lang="en-US" sz="4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A45C23-E124-78C7-7F27-3B456CE3D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8682" y="6477118"/>
            <a:ext cx="914400" cy="365125"/>
          </a:xfrm>
        </p:spPr>
        <p:txBody>
          <a:bodyPr/>
          <a:lstStyle/>
          <a:p>
            <a:fld id="{FDB771A7-AF6A-44EE-85DB-F1B8B04FEC8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96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54676-ACDF-4397-B95D-9766D0C76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 Enterprise Planning Products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2A47332-2786-4F5A-8042-7134970C6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738" y="1322235"/>
            <a:ext cx="4018772" cy="488360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Shows the transition strategy for the desired future state of the NAS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Structured in a hierarchy consisting of four layers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b="1" dirty="0"/>
              <a:t>Service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b="1" dirty="0"/>
              <a:t>Strategy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b="1" dirty="0"/>
              <a:t>Implementation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b="1" dirty="0"/>
              <a:t>Investment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hlinkClick r:id="rId3"/>
              </a:rPr>
              <a:t>NAS Systems Engineering Portal</a:t>
            </a:r>
            <a:r>
              <a:rPr lang="en-US" dirty="0"/>
              <a:t> (SEP), on FAA intranet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hlinkClick r:id="rId4"/>
              </a:rPr>
              <a:t>Research to Reality</a:t>
            </a:r>
            <a:r>
              <a:rPr lang="en-US" dirty="0"/>
              <a:t> page, on FAA </a:t>
            </a:r>
            <a:r>
              <a:rPr lang="en-US" b="1" dirty="0"/>
              <a:t>public website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sz="2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C4BFF8-A170-1706-C992-3226B881FD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B771A7-AF6A-44EE-85DB-F1B8B04FEC8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E8F0DAC-25BC-4939-5178-B2111AC105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3510" y="1113973"/>
            <a:ext cx="7599572" cy="536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4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DDB5E-DBF6-1A28-76D5-71562D1971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Examples of Convergence in the NAS EA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D84DE-47D1-7559-FBB6-5E7FBCAC0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B771A7-AF6A-44EE-85DB-F1B8B04FEC8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980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F4D990D-80B2-4A84-B871-0A41967CBFE3}"/>
              </a:ext>
            </a:extLst>
          </p:cNvPr>
          <p:cNvSpPr/>
          <p:nvPr/>
        </p:nvSpPr>
        <p:spPr>
          <a:xfrm>
            <a:off x="1524000" y="644028"/>
            <a:ext cx="9144000" cy="17711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53720F70-2F16-4AEE-9DCD-35B92EA79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655" y="148398"/>
            <a:ext cx="11618345" cy="904116"/>
          </a:xfrm>
        </p:spPr>
        <p:txBody>
          <a:bodyPr/>
          <a:lstStyle/>
          <a:p>
            <a:r>
              <a:rPr lang="en-US" dirty="0"/>
              <a:t>Convergence of Systems in NAS EA Domains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45B1723-3B0C-CE35-C694-C99D1539D3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0851764"/>
              </p:ext>
            </p:extLst>
          </p:nvPr>
        </p:nvGraphicFramePr>
        <p:xfrm>
          <a:off x="422728" y="1047583"/>
          <a:ext cx="11346543" cy="5702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540A920-280D-F356-905B-EDB65499DFAD}"/>
              </a:ext>
            </a:extLst>
          </p:cNvPr>
          <p:cNvSpPr txBox="1"/>
          <p:nvPr/>
        </p:nvSpPr>
        <p:spPr>
          <a:xfrm>
            <a:off x="3807984" y="2404085"/>
            <a:ext cx="883920" cy="848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 algn="l">
              <a:buFont typeface="Arial" panose="020B0604020202020204" pitchFamily="34" charset="0"/>
              <a:buChar char="•"/>
            </a:pPr>
            <a:endParaRPr lang="en-US" sz="900" b="0" dirty="0">
              <a:latin typeface="+mj-lt"/>
            </a:endParaRPr>
          </a:p>
          <a:p>
            <a:pPr marL="57150" lvl="1" indent="-57150" defTabSz="400050">
              <a:lnSpc>
                <a:spcPts val="108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Segoe UI Historic"/>
              </a:rPr>
              <a:t>AGMG</a:t>
            </a:r>
          </a:p>
          <a:p>
            <a:pPr marL="57150" lvl="1" indent="-57150" defTabSz="400050">
              <a:lnSpc>
                <a:spcPts val="108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Segoe UI Historic"/>
              </a:rPr>
              <a:t>LDRCL</a:t>
            </a:r>
          </a:p>
          <a:p>
            <a:pPr marL="57150" lvl="1" indent="-57150" defTabSz="400050">
              <a:lnSpc>
                <a:spcPts val="108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Segoe UI Historic"/>
              </a:rPr>
              <a:t>BWM</a:t>
            </a:r>
          </a:p>
          <a:p>
            <a:pPr marL="57150" lvl="1" indent="-57150" defTabSz="400050">
              <a:lnSpc>
                <a:spcPts val="108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Segoe UI Historic"/>
              </a:rPr>
              <a:t>DMN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BBDE21-C738-8599-7AF0-0BC4209BD034}"/>
              </a:ext>
            </a:extLst>
          </p:cNvPr>
          <p:cNvSpPr txBox="1"/>
          <p:nvPr/>
        </p:nvSpPr>
        <p:spPr>
          <a:xfrm>
            <a:off x="1524000" y="2542739"/>
            <a:ext cx="6604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lvl="1" indent="-57150" defTabSz="400050">
              <a:lnSpc>
                <a:spcPts val="108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Segoe UI Historic"/>
              </a:rPr>
              <a:t>EFSTS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0557B842-C544-1E19-F7CD-72E402E5AA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8682" y="6477118"/>
            <a:ext cx="914400" cy="365125"/>
          </a:xfrm>
        </p:spPr>
        <p:txBody>
          <a:bodyPr/>
          <a:lstStyle/>
          <a:p>
            <a:fld id="{FDB771A7-AF6A-44EE-85DB-F1B8B04FEC8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24D288-632C-9A35-2072-089F864A005F}"/>
              </a:ext>
            </a:extLst>
          </p:cNvPr>
          <p:cNvSpPr txBox="1"/>
          <p:nvPr/>
        </p:nvSpPr>
        <p:spPr>
          <a:xfrm>
            <a:off x="9416984" y="6111642"/>
            <a:ext cx="1988561" cy="306467"/>
          </a:xfrm>
          <a:prstGeom prst="round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hlinkClick r:id="rId8" action="ppaction://hlinksldjump"/>
              </a:rPr>
              <a:t>Acronyms in backup slides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214503-7F80-045F-B91A-6A72B1DA1C3E}"/>
              </a:ext>
            </a:extLst>
          </p:cNvPr>
          <p:cNvSpPr txBox="1"/>
          <p:nvPr/>
        </p:nvSpPr>
        <p:spPr>
          <a:xfrm>
            <a:off x="2775016" y="6142030"/>
            <a:ext cx="26327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* To be removed; does not belong in EAST</a:t>
            </a:r>
          </a:p>
        </p:txBody>
      </p:sp>
    </p:spTree>
    <p:extLst>
      <p:ext uri="{BB962C8B-B14F-4D97-AF65-F5344CB8AC3E}">
        <p14:creationId xmlns:p14="http://schemas.microsoft.com/office/powerpoint/2010/main" val="51459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>
            <a:extLst>
              <a:ext uri="{FF2B5EF4-FFF2-40B4-BE49-F238E27FC236}">
                <a16:creationId xmlns:a16="http://schemas.microsoft.com/office/drawing/2014/main" id="{53720F70-2F16-4AEE-9DCD-35B92EA79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Convergence of Systems in NAS EA Domains – Roadmap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C3D11-0BD4-1958-C41B-90C7517FE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The Infrastructure Roadmaps use red arrows to indicate the drawdown, decommission, and convergence of NAS systems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Example</a:t>
            </a:r>
            <a:r>
              <a:rPr lang="en-US" dirty="0"/>
              <a:t>: 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7F66AD31-95CB-6B8E-30A9-EAB1CC465E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116" b="34298"/>
          <a:stretch/>
        </p:blipFill>
        <p:spPr>
          <a:xfrm>
            <a:off x="3323218" y="2220686"/>
            <a:ext cx="7875098" cy="3886610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AAC5B2-41EF-8893-5FC4-5488C87EF6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3920295"/>
              </p:ext>
            </p:extLst>
          </p:nvPr>
        </p:nvGraphicFramePr>
        <p:xfrm>
          <a:off x="993684" y="2577800"/>
          <a:ext cx="2106567" cy="2551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DC5FAD2-9472-7470-D53D-7BE3D7E87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8682" y="6477118"/>
            <a:ext cx="914400" cy="365125"/>
          </a:xfrm>
        </p:spPr>
        <p:txBody>
          <a:bodyPr/>
          <a:lstStyle/>
          <a:p>
            <a:fld id="{FDB771A7-AF6A-44EE-85DB-F1B8B04FEC8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53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68EFB-AACC-D7EE-B1D9-818E0E099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Products – Integrated 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435DD-E078-EB37-F41D-DBC6EB7B6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737" y="1293359"/>
            <a:ext cx="6884661" cy="488360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Integrated Views present an Executive View that depicts the evolution of the National Airspace System (NAS) </a:t>
            </a:r>
            <a:r>
              <a:rPr lang="en-US" b="1" dirty="0"/>
              <a:t>for a focused area of interest </a:t>
            </a:r>
            <a:r>
              <a:rPr lang="en-US" dirty="0"/>
              <a:t>and incorporates applicable inter-related content from the NAS EA such as Roadmaps, Improvements, Increments, Support Activities (pre-implementation research, demonstrations, analyses), as well as relevant external references (e.g. ICAO, DoD, NASA).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The views contribute towards our holistic and </a:t>
            </a:r>
            <a:r>
              <a:rPr lang="en-US" b="1" dirty="0"/>
              <a:t>integrated understanding of the complex inter-relationships </a:t>
            </a:r>
            <a:r>
              <a:rPr lang="en-US" dirty="0"/>
              <a:t>necessary for effective planning, analysis, and decision-making, across the enterprise, portfolio, and specific investments.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F3FF37-7AC1-6401-DD04-BE36F944C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574" y="964883"/>
            <a:ext cx="3925308" cy="529916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7902F265-1DD1-2C23-A2DB-BA3F45DAC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8682" y="6477118"/>
            <a:ext cx="914400" cy="365125"/>
          </a:xfrm>
        </p:spPr>
        <p:txBody>
          <a:bodyPr/>
          <a:lstStyle/>
          <a:p>
            <a:fld id="{FDB771A7-AF6A-44EE-85DB-F1B8B04FEC8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168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528CA8-39B3-4AF6-ACBF-01A65C2312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Convergence of Info-Centric NAS (ICN) Vision into the NAS EA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40AC50-E7B0-B0B9-3248-3DE98074DE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B771A7-AF6A-44EE-85DB-F1B8B04FEC8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713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2E897-1551-C7CE-910C-B300E2D83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ICN Vision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3955F-3EE3-A91D-C045-4A23C9823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737" y="1293359"/>
            <a:ext cx="8603457" cy="488360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hlinkClick r:id="rId2"/>
              </a:rPr>
              <a:t>An Info-Centric (ICN) NAS</a:t>
            </a:r>
            <a:r>
              <a:rPr lang="en-US" dirty="0"/>
              <a:t> is FAA’s vision for the future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It describes how the FAA will build on the Next Generation Air Transportation System (NextGen) and trajectory-based operations foundations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The ICN seeks to address anticipated changes in aviation and aerospace while taking advantage of opportunities presenting themselves in business practices and technology.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The ICN builds on </a:t>
            </a:r>
            <a:r>
              <a:rPr lang="en-US" b="1" dirty="0"/>
              <a:t>three foundational pillars</a:t>
            </a:r>
            <a:r>
              <a:rPr lang="en-US" dirty="0"/>
              <a:t>: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Operations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Infrastructure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Safety Assurance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Initial elements of the </a:t>
            </a:r>
            <a:r>
              <a:rPr lang="en-US" b="1" dirty="0"/>
              <a:t>ICN vision </a:t>
            </a:r>
            <a:r>
              <a:rPr lang="en-US" dirty="0"/>
              <a:t>and steps to achieve it are already </a:t>
            </a:r>
            <a:r>
              <a:rPr lang="en-US" b="1" dirty="0"/>
              <a:t>included in the NAS EA </a:t>
            </a:r>
            <a:r>
              <a:rPr lang="en-US" dirty="0"/>
              <a:t>to better tell the ICN story in the EA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hlinkClick r:id="rId3"/>
              </a:rPr>
              <a:t>ICN EA Video</a:t>
            </a:r>
            <a:r>
              <a:rPr lang="en-US" dirty="0"/>
              <a:t> – on </a:t>
            </a:r>
            <a:r>
              <a:rPr lang="en-US" b="1" dirty="0"/>
              <a:t>YouTube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0AD09E-0E3B-BBBF-3470-7C1491C9D6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B771A7-AF6A-44EE-85DB-F1B8B04FEC8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26" name="Picture 2" descr="Charting Aviation's Future: Operations in an Info-Centric NAS">
            <a:extLst>
              <a:ext uri="{FF2B5EF4-FFF2-40B4-BE49-F238E27FC236}">
                <a16:creationId xmlns:a16="http://schemas.microsoft.com/office/drawing/2014/main" id="{E065D15E-D3D8-630E-F09F-56C4AAB36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134" y="1916021"/>
            <a:ext cx="2536099" cy="32806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479607"/>
      </p:ext>
    </p:extLst>
  </p:cSld>
  <p:clrMapOvr>
    <a:masterClrMapping/>
  </p:clrMapOvr>
</p:sld>
</file>

<file path=ppt/theme/theme1.xml><?xml version="1.0" encoding="utf-8"?>
<a:theme xmlns:a="http://schemas.openxmlformats.org/drawingml/2006/main" name="FAA WIdescreen">
  <a:themeElements>
    <a:clrScheme name="Custom 3">
      <a:dk1>
        <a:srgbClr val="000000"/>
      </a:dk1>
      <a:lt1>
        <a:sysClr val="window" lastClr="FFFFFF"/>
      </a:lt1>
      <a:dk2>
        <a:srgbClr val="595959"/>
      </a:dk2>
      <a:lt2>
        <a:srgbClr val="E7E6E6"/>
      </a:lt2>
      <a:accent1>
        <a:srgbClr val="002060"/>
      </a:accent1>
      <a:accent2>
        <a:srgbClr val="44546A"/>
      </a:accent2>
      <a:accent3>
        <a:srgbClr val="003296"/>
      </a:accent3>
      <a:accent4>
        <a:srgbClr val="7DA8FF"/>
      </a:accent4>
      <a:accent5>
        <a:srgbClr val="277E20"/>
      </a:accent5>
      <a:accent6>
        <a:srgbClr val="3DC832"/>
      </a:accent6>
      <a:hlink>
        <a:srgbClr val="2F75FF"/>
      </a:hlink>
      <a:folHlink>
        <a:srgbClr val="2F75FF"/>
      </a:folHlink>
    </a:clrScheme>
    <a:fontScheme name="NextGen">
      <a:majorFont>
        <a:latin typeface="Segoe UI Historic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A WIdescreen" id="{F7767E16-7494-4064-837E-1A2B981EE622}" vid="{2E6A26C1-792D-4F14-AAD6-EDAD10B0EC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ointofContact xmlns="f45ab63c-0c50-46c7-924d-9c73c2dfdb60">
      <UserInfo>
        <DisplayName/>
        <AccountId xsi:nil="true"/>
        <AccountType/>
      </UserInfo>
    </PointofContact>
    <lcf76f155ced4ddcb4097134ff3c332f xmlns="f45ab63c-0c50-46c7-924d-9c73c2dfdb60">
      <Terms xmlns="http://schemas.microsoft.com/office/infopath/2007/PartnerControls"/>
    </lcf76f155ced4ddcb4097134ff3c332f>
    <TaxCatchAll xmlns="74ea459b-7bbf-43af-834e-d16fbea12f70" xsi:nil="true"/>
    <_Flow_SignoffStatus xmlns="f45ab63c-0c50-46c7-924d-9c73c2dfdb6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8C37E67427184EB568E8AAF017BD07" ma:contentTypeVersion="15" ma:contentTypeDescription="Create a new document." ma:contentTypeScope="" ma:versionID="e8ee34bc88744ddf23af8b7df6e79891">
  <xsd:schema xmlns:xsd="http://www.w3.org/2001/XMLSchema" xmlns:xs="http://www.w3.org/2001/XMLSchema" xmlns:p="http://schemas.microsoft.com/office/2006/metadata/properties" xmlns:ns2="f45ab63c-0c50-46c7-924d-9c73c2dfdb60" xmlns:ns3="747df5c4-1a9c-4e9c-b69a-9b49d9e38c5c" xmlns:ns4="74ea459b-7bbf-43af-834e-d16fbea12f70" targetNamespace="http://schemas.microsoft.com/office/2006/metadata/properties" ma:root="true" ma:fieldsID="aa877174dd95aa70684e219e5692cadc" ns2:_="" ns3:_="" ns4:_="">
    <xsd:import namespace="f45ab63c-0c50-46c7-924d-9c73c2dfdb60"/>
    <xsd:import namespace="747df5c4-1a9c-4e9c-b69a-9b49d9e38c5c"/>
    <xsd:import namespace="74ea459b-7bbf-43af-834e-d16fbea12f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PointofContact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5ab63c-0c50-46c7-924d-9c73c2dfdb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PointofContact" ma:index="12" nillable="true" ma:displayName="Point of Contact" ma:format="Dropdown" ma:list="UserInfo" ma:SharePointGroup="0" ma:internalName="PointofContact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6d29a467-ccb3-40ae-b171-e388b769af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Flow_SignoffStatus" ma:index="22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7df5c4-1a9c-4e9c-b69a-9b49d9e38c5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ea459b-7bbf-43af-834e-d16fbea12f70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29720a0-47b9-4ce1-bb31-b901a163e959}" ma:internalName="TaxCatchAll" ma:showField="CatchAllData" ma:web="747df5c4-1a9c-4e9c-b69a-9b49d9e38c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427996-3515-4AB5-96F5-5032F67375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15325B-848B-4BF1-8869-454A545274E7}">
  <ds:schemaRefs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schemas.microsoft.com/office/2006/metadata/properties"/>
    <ds:schemaRef ds:uri="81477e76-92b5-4120-b7c2-a20570882673"/>
    <ds:schemaRef ds:uri="http://schemas.openxmlformats.org/package/2006/metadata/core-properties"/>
    <ds:schemaRef ds:uri="http://schemas.microsoft.com/office/infopath/2007/PartnerControls"/>
    <ds:schemaRef ds:uri="2aec6d63-cbee-4d5e-a582-ac72418dc8f0"/>
    <ds:schemaRef ds:uri="f45ab63c-0c50-46c7-924d-9c73c2dfdb60"/>
    <ds:schemaRef ds:uri="74ea459b-7bbf-43af-834e-d16fbea12f70"/>
  </ds:schemaRefs>
</ds:datastoreItem>
</file>

<file path=customXml/itemProps3.xml><?xml version="1.0" encoding="utf-8"?>
<ds:datastoreItem xmlns:ds="http://schemas.openxmlformats.org/officeDocument/2006/customXml" ds:itemID="{828041F6-4D46-46E4-9736-00239FC527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5ab63c-0c50-46c7-924d-9c73c2dfdb60"/>
    <ds:schemaRef ds:uri="747df5c4-1a9c-4e9c-b69a-9b49d9e38c5c"/>
    <ds:schemaRef ds:uri="74ea459b-7bbf-43af-834e-d16fbea12f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51d9dc18-15ea-424b-b24d-55ab4d4e7519}" enabled="1" method="Privileged" siteId="{d5fe813e-0caa-432a-b2ac-d555aa91bd1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ANGPowerPointTemplateWeb 20190801</Template>
  <TotalTime>171935</TotalTime>
  <Words>1375</Words>
  <Application>Microsoft Office PowerPoint</Application>
  <PresentationFormat>Widescreen</PresentationFormat>
  <Paragraphs>252</Paragraphs>
  <Slides>22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Gill Sans MT</vt:lpstr>
      <vt:lpstr>Segoe UI</vt:lpstr>
      <vt:lpstr>Segoe UI Historic</vt:lpstr>
      <vt:lpstr>Segoe UI Semilight</vt:lpstr>
      <vt:lpstr>Wingdings</vt:lpstr>
      <vt:lpstr>FAA WIdescreen</vt:lpstr>
      <vt:lpstr>Convergence in the NAS Enterprise Architecture</vt:lpstr>
      <vt:lpstr>NAS Enterprise Architecture (EA) Overview</vt:lpstr>
      <vt:lpstr>NAS Enterprise Planning Products</vt:lpstr>
      <vt:lpstr>Examples of Convergence in the NAS EA</vt:lpstr>
      <vt:lpstr>Convergence of Systems in NAS EA Domains</vt:lpstr>
      <vt:lpstr>Convergence of Systems in NAS EA Domains – Roadmap View</vt:lpstr>
      <vt:lpstr>New Products – Integrated Views</vt:lpstr>
      <vt:lpstr>Convergence of Info-Centric NAS (ICN) Vision into the NAS EA</vt:lpstr>
      <vt:lpstr>ICN Vision Summary</vt:lpstr>
      <vt:lpstr>Operations</vt:lpstr>
      <vt:lpstr>Infrastructure</vt:lpstr>
      <vt:lpstr>Safety Assurance</vt:lpstr>
      <vt:lpstr>ICN EA Video</vt:lpstr>
      <vt:lpstr>Info-Centric NAS (ICN) in the NAS EA</vt:lpstr>
      <vt:lpstr>ICN EA Links &amp; References</vt:lpstr>
      <vt:lpstr>Questions/Discussion</vt:lpstr>
      <vt:lpstr>Backup</vt:lpstr>
      <vt:lpstr>Automation Acronyms</vt:lpstr>
      <vt:lpstr>Communication Acronyms</vt:lpstr>
      <vt:lpstr>Navigation Acronyms</vt:lpstr>
      <vt:lpstr>Surveillance Acronyms</vt:lpstr>
      <vt:lpstr>Weather Acronyms</vt:lpstr>
    </vt:vector>
  </TitlesOfParts>
  <Company>FAA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Edwards, Alyssa [USA]</dc:creator>
  <cp:lastModifiedBy>Adams, Carleen (FAA)</cp:lastModifiedBy>
  <cp:revision>178</cp:revision>
  <cp:lastPrinted>2021-01-11T13:01:01Z</cp:lastPrinted>
  <dcterms:created xsi:type="dcterms:W3CDTF">2020-09-25T13:51:27Z</dcterms:created>
  <dcterms:modified xsi:type="dcterms:W3CDTF">2023-09-11T01:38:04Z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0x010100678C37E67427184EB568E8AAF017BD07</vt:lpwstr>
  </property>
  <property fmtid="{D5CDD505-2E9C-101B-9397-08002B2CF9AE}" pid="3" name="MediaServiceImageTags">
    <vt:lpwstr/>
  </property>
</Properties>
</file>