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701" r:id="rId2"/>
    <p:sldId id="702" r:id="rId3"/>
    <p:sldId id="703" r:id="rId4"/>
    <p:sldId id="704" r:id="rId5"/>
    <p:sldId id="708" r:id="rId6"/>
    <p:sldId id="709" r:id="rId7"/>
    <p:sldId id="732" r:id="rId8"/>
    <p:sldId id="711" r:id="rId9"/>
    <p:sldId id="619" r:id="rId10"/>
    <p:sldId id="439" r:id="rId11"/>
    <p:sldId id="620" r:id="rId12"/>
    <p:sldId id="729" r:id="rId13"/>
    <p:sldId id="733" r:id="rId14"/>
    <p:sldId id="694" r:id="rId15"/>
    <p:sldId id="670" r:id="rId16"/>
  </p:sldIdLst>
  <p:sldSz cx="9144000" cy="6858000" type="screen4x3"/>
  <p:notesSz cx="7023100" cy="9309100"/>
  <p:defaultTextStyle>
    <a:defPPr>
      <a:defRPr lang="en-CA"/>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FFFFFF"/>
    <a:srgbClr val="496049"/>
    <a:srgbClr val="056C95"/>
    <a:srgbClr val="027A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4EDAC2-EAF0-4F78-99DD-AD23FD61F1DC}" v="8" dt="2019-01-17T00:17:06.624"/>
    <p1510:client id="{733AFB22-B50B-4D11-A172-F78595061B6C}" v="10" dt="2019-01-17T01:15:13.7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5993" autoAdjust="0"/>
    <p:restoredTop sz="95238" autoAdjust="0"/>
  </p:normalViewPr>
  <p:slideViewPr>
    <p:cSldViewPr>
      <p:cViewPr varScale="1">
        <p:scale>
          <a:sx n="112" d="100"/>
          <a:sy n="112" d="100"/>
        </p:scale>
        <p:origin x="1048" y="184"/>
      </p:cViewPr>
      <p:guideLst>
        <p:guide orient="horz" pos="2160"/>
        <p:guide pos="2880"/>
      </p:guideLst>
    </p:cSldViewPr>
  </p:slideViewPr>
  <p:outlineViewPr>
    <p:cViewPr>
      <p:scale>
        <a:sx n="66" d="100"/>
        <a:sy n="66" d="100"/>
      </p:scale>
      <p:origin x="0" y="0"/>
    </p:cViewPr>
  </p:outlineViewPr>
  <p:notesTextViewPr>
    <p:cViewPr>
      <p:scale>
        <a:sx n="100" d="100"/>
        <a:sy n="100" d="100"/>
      </p:scale>
      <p:origin x="0" y="0"/>
    </p:cViewPr>
  </p:notesTextViewPr>
  <p:sorterViewPr>
    <p:cViewPr varScale="1">
      <p:scale>
        <a:sx n="100" d="100"/>
        <a:sy n="100" d="100"/>
      </p:scale>
      <p:origin x="0" y="-8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2E645B-34C5-4FC2-BCB9-BE457241B88C}"/>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atin typeface="Times New Roman" charset="0"/>
              </a:defRPr>
            </a:lvl1pPr>
          </a:lstStyle>
          <a:p>
            <a:pPr>
              <a:defRPr/>
            </a:pPr>
            <a:endParaRPr lang="en-US"/>
          </a:p>
        </p:txBody>
      </p:sp>
      <p:sp>
        <p:nvSpPr>
          <p:cNvPr id="3" name="Date Placeholder 2">
            <a:extLst>
              <a:ext uri="{FF2B5EF4-FFF2-40B4-BE49-F238E27FC236}">
                <a16:creationId xmlns:a16="http://schemas.microsoft.com/office/drawing/2014/main" id="{2C14A120-96B4-4E59-9C94-C16DFB784E75}"/>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atin typeface="Times New Roman" charset="0"/>
              </a:defRPr>
            </a:lvl1pPr>
          </a:lstStyle>
          <a:p>
            <a:pPr>
              <a:defRPr/>
            </a:pPr>
            <a:fld id="{D9EDDFCE-9772-4D9D-BB69-CBEFEFD7138F}" type="datetimeFigureOut">
              <a:rPr lang="en-US"/>
              <a:pPr>
                <a:defRPr/>
              </a:pPr>
              <a:t>5/25/21</a:t>
            </a:fld>
            <a:endParaRPr lang="en-US"/>
          </a:p>
        </p:txBody>
      </p:sp>
      <p:sp>
        <p:nvSpPr>
          <p:cNvPr id="4" name="Footer Placeholder 3">
            <a:extLst>
              <a:ext uri="{FF2B5EF4-FFF2-40B4-BE49-F238E27FC236}">
                <a16:creationId xmlns:a16="http://schemas.microsoft.com/office/drawing/2014/main" id="{A8E67E96-1EE1-4786-8363-4A087F81EF57}"/>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atin typeface="Times New Roman" charset="0"/>
              </a:defRPr>
            </a:lvl1pPr>
          </a:lstStyle>
          <a:p>
            <a:pPr>
              <a:defRPr/>
            </a:pPr>
            <a:endParaRPr lang="en-US"/>
          </a:p>
        </p:txBody>
      </p:sp>
      <p:sp>
        <p:nvSpPr>
          <p:cNvPr id="5" name="Slide Number Placeholder 4">
            <a:extLst>
              <a:ext uri="{FF2B5EF4-FFF2-40B4-BE49-F238E27FC236}">
                <a16:creationId xmlns:a16="http://schemas.microsoft.com/office/drawing/2014/main" id="{B1EE3411-47F0-4785-A7DC-302E8C63F2F3}"/>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atin typeface="Times New Roman" charset="0"/>
              </a:defRPr>
            </a:lvl1pPr>
          </a:lstStyle>
          <a:p>
            <a:pPr>
              <a:defRPr/>
            </a:pPr>
            <a:fld id="{E00EF24F-A70E-4A91-B791-0F97EF8CA9EC}" type="slidenum">
              <a:rPr lang="en-US"/>
              <a:pPr>
                <a:defRPr/>
              </a:pPr>
              <a:t>‹#›</a:t>
            </a:fld>
            <a:endParaRPr lang="en-US"/>
          </a:p>
        </p:txBody>
      </p:sp>
    </p:spTree>
    <p:extLst>
      <p:ext uri="{BB962C8B-B14F-4D97-AF65-F5344CB8AC3E}">
        <p14:creationId xmlns:p14="http://schemas.microsoft.com/office/powerpoint/2010/main" val="17934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8770" name="Rectangle 2">
            <a:extLst>
              <a:ext uri="{FF2B5EF4-FFF2-40B4-BE49-F238E27FC236}">
                <a16:creationId xmlns:a16="http://schemas.microsoft.com/office/drawing/2014/main" id="{66549416-1957-4751-A031-0CC1D2454B5F}"/>
              </a:ext>
            </a:extLst>
          </p:cNvPr>
          <p:cNvSpPr>
            <a:spLocks noGrp="1" noChangeArrowheads="1"/>
          </p:cNvSpPr>
          <p:nvPr>
            <p:ph type="hdr" sz="quarter"/>
          </p:nvPr>
        </p:nvSpPr>
        <p:spPr bwMode="auto">
          <a:xfrm>
            <a:off x="0" y="0"/>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eaLnBrk="1" hangingPunct="1">
              <a:defRPr sz="1200"/>
            </a:lvl1pPr>
          </a:lstStyle>
          <a:p>
            <a:pPr>
              <a:defRPr/>
            </a:pPr>
            <a:endParaRPr lang="en-CA" altLang="en-US"/>
          </a:p>
        </p:txBody>
      </p:sp>
      <p:sp>
        <p:nvSpPr>
          <p:cNvPr id="288771" name="Rectangle 3">
            <a:extLst>
              <a:ext uri="{FF2B5EF4-FFF2-40B4-BE49-F238E27FC236}">
                <a16:creationId xmlns:a16="http://schemas.microsoft.com/office/drawing/2014/main" id="{A1C27045-BEB0-4D46-8174-F81B29FCF472}"/>
              </a:ext>
            </a:extLst>
          </p:cNvPr>
          <p:cNvSpPr>
            <a:spLocks noGrp="1" noChangeArrowheads="1"/>
          </p:cNvSpPr>
          <p:nvPr>
            <p:ph type="dt" idx="1"/>
          </p:nvPr>
        </p:nvSpPr>
        <p:spPr bwMode="auto">
          <a:xfrm>
            <a:off x="3978132" y="0"/>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algn="r" eaLnBrk="1" hangingPunct="1">
              <a:defRPr sz="1200"/>
            </a:lvl1pPr>
          </a:lstStyle>
          <a:p>
            <a:pPr>
              <a:defRPr/>
            </a:pPr>
            <a:endParaRPr lang="en-CA" altLang="en-US"/>
          </a:p>
        </p:txBody>
      </p:sp>
      <p:sp>
        <p:nvSpPr>
          <p:cNvPr id="2052" name="Rectangle 4">
            <a:extLst>
              <a:ext uri="{FF2B5EF4-FFF2-40B4-BE49-F238E27FC236}">
                <a16:creationId xmlns:a16="http://schemas.microsoft.com/office/drawing/2014/main" id="{62C6C26A-653D-4405-8025-D6BB12B72251}"/>
              </a:ext>
            </a:extLst>
          </p:cNvPr>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288773" name="Rectangle 5">
            <a:extLst>
              <a:ext uri="{FF2B5EF4-FFF2-40B4-BE49-F238E27FC236}">
                <a16:creationId xmlns:a16="http://schemas.microsoft.com/office/drawing/2014/main" id="{CBE0416C-35BD-47E3-9AE2-6CB27FC5405A}"/>
              </a:ext>
            </a:extLst>
          </p:cNvPr>
          <p:cNvSpPr>
            <a:spLocks noGrp="1" noChangeArrowheads="1"/>
          </p:cNvSpPr>
          <p:nvPr>
            <p:ph type="body" sz="quarter" idx="3"/>
          </p:nvPr>
        </p:nvSpPr>
        <p:spPr bwMode="auto">
          <a:xfrm>
            <a:off x="702310" y="4421823"/>
            <a:ext cx="5618480" cy="418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p>
            <a:pPr lvl="0"/>
            <a:r>
              <a:rPr lang="en-CA" altLang="en-US" noProof="0"/>
              <a:t>Click to edit Master text styles</a:t>
            </a:r>
          </a:p>
          <a:p>
            <a:pPr lvl="1"/>
            <a:r>
              <a:rPr lang="en-CA" altLang="en-US" noProof="0"/>
              <a:t>Second level</a:t>
            </a:r>
          </a:p>
          <a:p>
            <a:pPr lvl="2"/>
            <a:r>
              <a:rPr lang="en-CA" altLang="en-US" noProof="0"/>
              <a:t>Third level</a:t>
            </a:r>
          </a:p>
          <a:p>
            <a:pPr lvl="3"/>
            <a:r>
              <a:rPr lang="en-CA" altLang="en-US" noProof="0"/>
              <a:t>Fourth level</a:t>
            </a:r>
          </a:p>
          <a:p>
            <a:pPr lvl="4"/>
            <a:r>
              <a:rPr lang="en-CA" altLang="en-US" noProof="0"/>
              <a:t>Fifth level</a:t>
            </a:r>
          </a:p>
        </p:txBody>
      </p:sp>
      <p:sp>
        <p:nvSpPr>
          <p:cNvPr id="288774" name="Rectangle 6">
            <a:extLst>
              <a:ext uri="{FF2B5EF4-FFF2-40B4-BE49-F238E27FC236}">
                <a16:creationId xmlns:a16="http://schemas.microsoft.com/office/drawing/2014/main" id="{21439799-C491-460A-8C65-25D07BD4B760}"/>
              </a:ext>
            </a:extLst>
          </p:cNvPr>
          <p:cNvSpPr>
            <a:spLocks noGrp="1" noChangeArrowheads="1"/>
          </p:cNvSpPr>
          <p:nvPr>
            <p:ph type="ftr" sz="quarter" idx="4"/>
          </p:nvPr>
        </p:nvSpPr>
        <p:spPr bwMode="auto">
          <a:xfrm>
            <a:off x="0" y="8842029"/>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eaLnBrk="1" hangingPunct="1">
              <a:defRPr sz="1200"/>
            </a:lvl1pPr>
          </a:lstStyle>
          <a:p>
            <a:pPr>
              <a:defRPr/>
            </a:pPr>
            <a:endParaRPr lang="en-CA" altLang="en-US"/>
          </a:p>
        </p:txBody>
      </p:sp>
      <p:sp>
        <p:nvSpPr>
          <p:cNvPr id="288775" name="Rectangle 7">
            <a:extLst>
              <a:ext uri="{FF2B5EF4-FFF2-40B4-BE49-F238E27FC236}">
                <a16:creationId xmlns:a16="http://schemas.microsoft.com/office/drawing/2014/main" id="{AADC8D8D-A9F8-42DD-9215-C72DBB4AEF20}"/>
              </a:ext>
            </a:extLst>
          </p:cNvPr>
          <p:cNvSpPr>
            <a:spLocks noGrp="1" noChangeArrowheads="1"/>
          </p:cNvSpPr>
          <p:nvPr>
            <p:ph type="sldNum" sz="quarter" idx="5"/>
          </p:nvPr>
        </p:nvSpPr>
        <p:spPr bwMode="auto">
          <a:xfrm>
            <a:off x="3978132" y="8842029"/>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algn="r" eaLnBrk="1" hangingPunct="1">
              <a:defRPr sz="1200"/>
            </a:lvl1pPr>
          </a:lstStyle>
          <a:p>
            <a:pPr>
              <a:defRPr/>
            </a:pPr>
            <a:fld id="{73CA1F1C-45EA-4A34-B6D1-27A87AEAAAAC}" type="slidenum">
              <a:rPr lang="en-CA" altLang="en-US"/>
              <a:pPr>
                <a:defRPr/>
              </a:pPr>
              <a:t>‹#›</a:t>
            </a:fld>
            <a:endParaRPr lang="en-CA" altLang="en-US"/>
          </a:p>
        </p:txBody>
      </p:sp>
    </p:spTree>
    <p:extLst>
      <p:ext uri="{BB962C8B-B14F-4D97-AF65-F5344CB8AC3E}">
        <p14:creationId xmlns:p14="http://schemas.microsoft.com/office/powerpoint/2010/main" val="35697611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0A45EDB5-4B1C-A541-BD00-750627539BAC}"/>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defRPr>
            </a:lvl1pPr>
            <a:lvl2pPr marL="772662" indent="-297177">
              <a:defRPr sz="2400">
                <a:solidFill>
                  <a:schemeClr val="tx1"/>
                </a:solidFill>
                <a:latin typeface="Times New Roman" charset="0"/>
              </a:defRPr>
            </a:lvl2pPr>
            <a:lvl3pPr marL="1188710" indent="-237742">
              <a:defRPr sz="2400">
                <a:solidFill>
                  <a:schemeClr val="tx1"/>
                </a:solidFill>
                <a:latin typeface="Times New Roman" charset="0"/>
              </a:defRPr>
            </a:lvl3pPr>
            <a:lvl4pPr marL="1664194" indent="-237742">
              <a:defRPr sz="2400">
                <a:solidFill>
                  <a:schemeClr val="tx1"/>
                </a:solidFill>
                <a:latin typeface="Times New Roman" charset="0"/>
              </a:defRPr>
            </a:lvl4pPr>
            <a:lvl5pPr marL="2139679" indent="-237742">
              <a:defRPr sz="2400">
                <a:solidFill>
                  <a:schemeClr val="tx1"/>
                </a:solidFill>
                <a:latin typeface="Times New Roman" charset="0"/>
              </a:defRPr>
            </a:lvl5pPr>
            <a:lvl6pPr marL="2615162" indent="-237742" eaLnBrk="0" fontAlgn="base" hangingPunct="0">
              <a:spcBef>
                <a:spcPct val="0"/>
              </a:spcBef>
              <a:spcAft>
                <a:spcPct val="0"/>
              </a:spcAft>
              <a:defRPr sz="2400">
                <a:solidFill>
                  <a:schemeClr val="tx1"/>
                </a:solidFill>
                <a:latin typeface="Times New Roman" charset="0"/>
              </a:defRPr>
            </a:lvl6pPr>
            <a:lvl7pPr marL="3090646" indent="-237742" eaLnBrk="0" fontAlgn="base" hangingPunct="0">
              <a:spcBef>
                <a:spcPct val="0"/>
              </a:spcBef>
              <a:spcAft>
                <a:spcPct val="0"/>
              </a:spcAft>
              <a:defRPr sz="2400">
                <a:solidFill>
                  <a:schemeClr val="tx1"/>
                </a:solidFill>
                <a:latin typeface="Times New Roman" charset="0"/>
              </a:defRPr>
            </a:lvl7pPr>
            <a:lvl8pPr marL="3566131" indent="-237742" eaLnBrk="0" fontAlgn="base" hangingPunct="0">
              <a:spcBef>
                <a:spcPct val="0"/>
              </a:spcBef>
              <a:spcAft>
                <a:spcPct val="0"/>
              </a:spcAft>
              <a:defRPr sz="2400">
                <a:solidFill>
                  <a:schemeClr val="tx1"/>
                </a:solidFill>
                <a:latin typeface="Times New Roman" charset="0"/>
              </a:defRPr>
            </a:lvl8pPr>
            <a:lvl9pPr marL="4041615" indent="-237742" eaLnBrk="0" fontAlgn="base" hangingPunct="0">
              <a:spcBef>
                <a:spcPct val="0"/>
              </a:spcBef>
              <a:spcAft>
                <a:spcPct val="0"/>
              </a:spcAft>
              <a:defRPr sz="2400">
                <a:solidFill>
                  <a:schemeClr val="tx1"/>
                </a:solidFill>
                <a:latin typeface="Times New Roman" charset="0"/>
              </a:defRPr>
            </a:lvl9pPr>
          </a:lstStyle>
          <a:p>
            <a:pPr>
              <a:defRPr/>
            </a:pPr>
            <a:fld id="{C68E115D-085F-41CA-81C1-26179F37C07C}" type="slidenum">
              <a:rPr lang="en-CA" altLang="en-US" sz="1200"/>
              <a:pPr>
                <a:defRPr/>
              </a:pPr>
              <a:t>1</a:t>
            </a:fld>
            <a:endParaRPr lang="en-CA" altLang="en-US" sz="1200"/>
          </a:p>
        </p:txBody>
      </p:sp>
      <p:sp>
        <p:nvSpPr>
          <p:cNvPr id="4099" name="Rectangle 2">
            <a:extLst>
              <a:ext uri="{FF2B5EF4-FFF2-40B4-BE49-F238E27FC236}">
                <a16:creationId xmlns:a16="http://schemas.microsoft.com/office/drawing/2014/main" id="{ACDB77CE-AE96-B645-B64C-95BEDB3763FD}"/>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81F8DD45-70D9-A144-9968-015DF0FF92CC}"/>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it-IT" altLang="en-US" dirty="0"/>
          </a:p>
        </p:txBody>
      </p:sp>
    </p:spTree>
    <p:extLst>
      <p:ext uri="{BB962C8B-B14F-4D97-AF65-F5344CB8AC3E}">
        <p14:creationId xmlns:p14="http://schemas.microsoft.com/office/powerpoint/2010/main" val="1920897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33FB343E-9C4D-F745-987B-02472600E982}"/>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defRPr>
            </a:lvl1pPr>
            <a:lvl2pPr marL="772662" indent="-297177">
              <a:defRPr sz="2400">
                <a:solidFill>
                  <a:schemeClr val="tx1"/>
                </a:solidFill>
                <a:latin typeface="Times New Roman" charset="0"/>
              </a:defRPr>
            </a:lvl2pPr>
            <a:lvl3pPr marL="1188710" indent="-237742">
              <a:defRPr sz="2400">
                <a:solidFill>
                  <a:schemeClr val="tx1"/>
                </a:solidFill>
                <a:latin typeface="Times New Roman" charset="0"/>
              </a:defRPr>
            </a:lvl3pPr>
            <a:lvl4pPr marL="1664194" indent="-237742">
              <a:defRPr sz="2400">
                <a:solidFill>
                  <a:schemeClr val="tx1"/>
                </a:solidFill>
                <a:latin typeface="Times New Roman" charset="0"/>
              </a:defRPr>
            </a:lvl4pPr>
            <a:lvl5pPr marL="2139679" indent="-237742">
              <a:defRPr sz="2400">
                <a:solidFill>
                  <a:schemeClr val="tx1"/>
                </a:solidFill>
                <a:latin typeface="Times New Roman" charset="0"/>
              </a:defRPr>
            </a:lvl5pPr>
            <a:lvl6pPr marL="2615162" indent="-237742" eaLnBrk="0" fontAlgn="base" hangingPunct="0">
              <a:spcBef>
                <a:spcPct val="0"/>
              </a:spcBef>
              <a:spcAft>
                <a:spcPct val="0"/>
              </a:spcAft>
              <a:defRPr sz="2400">
                <a:solidFill>
                  <a:schemeClr val="tx1"/>
                </a:solidFill>
                <a:latin typeface="Times New Roman" charset="0"/>
              </a:defRPr>
            </a:lvl6pPr>
            <a:lvl7pPr marL="3090646" indent="-237742" eaLnBrk="0" fontAlgn="base" hangingPunct="0">
              <a:spcBef>
                <a:spcPct val="0"/>
              </a:spcBef>
              <a:spcAft>
                <a:spcPct val="0"/>
              </a:spcAft>
              <a:defRPr sz="2400">
                <a:solidFill>
                  <a:schemeClr val="tx1"/>
                </a:solidFill>
                <a:latin typeface="Times New Roman" charset="0"/>
              </a:defRPr>
            </a:lvl7pPr>
            <a:lvl8pPr marL="3566131" indent="-237742" eaLnBrk="0" fontAlgn="base" hangingPunct="0">
              <a:spcBef>
                <a:spcPct val="0"/>
              </a:spcBef>
              <a:spcAft>
                <a:spcPct val="0"/>
              </a:spcAft>
              <a:defRPr sz="2400">
                <a:solidFill>
                  <a:schemeClr val="tx1"/>
                </a:solidFill>
                <a:latin typeface="Times New Roman" charset="0"/>
              </a:defRPr>
            </a:lvl8pPr>
            <a:lvl9pPr marL="4041615" indent="-237742" eaLnBrk="0" fontAlgn="base" hangingPunct="0">
              <a:spcBef>
                <a:spcPct val="0"/>
              </a:spcBef>
              <a:spcAft>
                <a:spcPct val="0"/>
              </a:spcAft>
              <a:defRPr sz="2400">
                <a:solidFill>
                  <a:schemeClr val="tx1"/>
                </a:solidFill>
                <a:latin typeface="Times New Roman" charset="0"/>
              </a:defRPr>
            </a:lvl9pPr>
          </a:lstStyle>
          <a:p>
            <a:pPr>
              <a:defRPr/>
            </a:pPr>
            <a:fld id="{8C9F2339-85AD-4A85-8A2B-39630524402C}" type="slidenum">
              <a:rPr lang="en-CA" altLang="en-US" sz="1200"/>
              <a:pPr>
                <a:defRPr/>
              </a:pPr>
              <a:t>8</a:t>
            </a:fld>
            <a:endParaRPr lang="en-CA" altLang="en-US" sz="1200"/>
          </a:p>
        </p:txBody>
      </p:sp>
      <p:sp>
        <p:nvSpPr>
          <p:cNvPr id="4099" name="Rectangle 2">
            <a:extLst>
              <a:ext uri="{FF2B5EF4-FFF2-40B4-BE49-F238E27FC236}">
                <a16:creationId xmlns:a16="http://schemas.microsoft.com/office/drawing/2014/main" id="{1F0AB409-7DE6-9A42-BE3B-BBD7D80E91EB}"/>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549B6E82-725B-1748-AE9D-2D964ACE9EFD}"/>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it-IT" altLang="en-US" dirty="0"/>
          </a:p>
        </p:txBody>
      </p:sp>
    </p:spTree>
    <p:extLst>
      <p:ext uri="{BB962C8B-B14F-4D97-AF65-F5344CB8AC3E}">
        <p14:creationId xmlns:p14="http://schemas.microsoft.com/office/powerpoint/2010/main" val="688429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1C71B6C8-360F-4535-9A69-70AFB90BB2C9}"/>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defRPr>
            </a:lvl1pPr>
            <a:lvl2pPr marL="758255" indent="-291636">
              <a:defRPr sz="2400">
                <a:solidFill>
                  <a:schemeClr val="tx1"/>
                </a:solidFill>
                <a:latin typeface="Times New Roman" charset="0"/>
              </a:defRPr>
            </a:lvl2pPr>
            <a:lvl3pPr marL="1166546" indent="-233309">
              <a:defRPr sz="2400">
                <a:solidFill>
                  <a:schemeClr val="tx1"/>
                </a:solidFill>
                <a:latin typeface="Times New Roman" charset="0"/>
              </a:defRPr>
            </a:lvl3pPr>
            <a:lvl4pPr marL="1633164" indent="-233309">
              <a:defRPr sz="2400">
                <a:solidFill>
                  <a:schemeClr val="tx1"/>
                </a:solidFill>
                <a:latin typeface="Times New Roman" charset="0"/>
              </a:defRPr>
            </a:lvl4pPr>
            <a:lvl5pPr marL="2099782" indent="-233309">
              <a:defRPr sz="2400">
                <a:solidFill>
                  <a:schemeClr val="tx1"/>
                </a:solidFill>
                <a:latin typeface="Times New Roman" charset="0"/>
              </a:defRPr>
            </a:lvl5pPr>
            <a:lvl6pPr marL="2566401" indent="-233309" eaLnBrk="0" fontAlgn="base" hangingPunct="0">
              <a:spcBef>
                <a:spcPct val="0"/>
              </a:spcBef>
              <a:spcAft>
                <a:spcPct val="0"/>
              </a:spcAft>
              <a:defRPr sz="2400">
                <a:solidFill>
                  <a:schemeClr val="tx1"/>
                </a:solidFill>
                <a:latin typeface="Times New Roman" charset="0"/>
              </a:defRPr>
            </a:lvl6pPr>
            <a:lvl7pPr marL="3033019" indent="-233309" eaLnBrk="0" fontAlgn="base" hangingPunct="0">
              <a:spcBef>
                <a:spcPct val="0"/>
              </a:spcBef>
              <a:spcAft>
                <a:spcPct val="0"/>
              </a:spcAft>
              <a:defRPr sz="2400">
                <a:solidFill>
                  <a:schemeClr val="tx1"/>
                </a:solidFill>
                <a:latin typeface="Times New Roman" charset="0"/>
              </a:defRPr>
            </a:lvl7pPr>
            <a:lvl8pPr marL="3499637" indent="-233309" eaLnBrk="0" fontAlgn="base" hangingPunct="0">
              <a:spcBef>
                <a:spcPct val="0"/>
              </a:spcBef>
              <a:spcAft>
                <a:spcPct val="0"/>
              </a:spcAft>
              <a:defRPr sz="2400">
                <a:solidFill>
                  <a:schemeClr val="tx1"/>
                </a:solidFill>
                <a:latin typeface="Times New Roman" charset="0"/>
              </a:defRPr>
            </a:lvl8pPr>
            <a:lvl9pPr marL="3966256" indent="-233309" eaLnBrk="0" fontAlgn="base" hangingPunct="0">
              <a:spcBef>
                <a:spcPct val="0"/>
              </a:spcBef>
              <a:spcAft>
                <a:spcPct val="0"/>
              </a:spcAft>
              <a:defRPr sz="2400">
                <a:solidFill>
                  <a:schemeClr val="tx1"/>
                </a:solidFill>
                <a:latin typeface="Times New Roman" charset="0"/>
              </a:defRPr>
            </a:lvl9pPr>
          </a:lstStyle>
          <a:p>
            <a:pPr>
              <a:defRPr/>
            </a:pPr>
            <a:fld id="{FBC87BA7-0304-4A82-8024-8F9A0FC4C95B}" type="slidenum">
              <a:rPr lang="en-CA" altLang="en-US" sz="1200"/>
              <a:pPr>
                <a:defRPr/>
              </a:pPr>
              <a:t>9</a:t>
            </a:fld>
            <a:endParaRPr lang="en-CA" altLang="en-US" sz="1200"/>
          </a:p>
        </p:txBody>
      </p:sp>
      <p:sp>
        <p:nvSpPr>
          <p:cNvPr id="7171" name="Rectangle 2">
            <a:extLst>
              <a:ext uri="{FF2B5EF4-FFF2-40B4-BE49-F238E27FC236}">
                <a16:creationId xmlns:a16="http://schemas.microsoft.com/office/drawing/2014/main" id="{0EB8C288-33B3-49C6-B97D-B18783843441}"/>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CD3F7A00-6002-4800-834A-76328A812DBA}"/>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it-IT" altLang="en-US"/>
          </a:p>
        </p:txBody>
      </p:sp>
    </p:spTree>
    <p:extLst>
      <p:ext uri="{BB962C8B-B14F-4D97-AF65-F5344CB8AC3E}">
        <p14:creationId xmlns:p14="http://schemas.microsoft.com/office/powerpoint/2010/main" val="1087727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C8EF09B7-B1D2-45E2-8660-917AC815171B}"/>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defRPr>
            </a:lvl1pPr>
            <a:lvl2pPr marL="758255" indent="-291636">
              <a:defRPr sz="2400">
                <a:solidFill>
                  <a:schemeClr val="tx1"/>
                </a:solidFill>
                <a:latin typeface="Times New Roman" charset="0"/>
              </a:defRPr>
            </a:lvl2pPr>
            <a:lvl3pPr marL="1166546" indent="-233309">
              <a:defRPr sz="2400">
                <a:solidFill>
                  <a:schemeClr val="tx1"/>
                </a:solidFill>
                <a:latin typeface="Times New Roman" charset="0"/>
              </a:defRPr>
            </a:lvl3pPr>
            <a:lvl4pPr marL="1633164" indent="-233309">
              <a:defRPr sz="2400">
                <a:solidFill>
                  <a:schemeClr val="tx1"/>
                </a:solidFill>
                <a:latin typeface="Times New Roman" charset="0"/>
              </a:defRPr>
            </a:lvl4pPr>
            <a:lvl5pPr marL="2099782" indent="-233309">
              <a:defRPr sz="2400">
                <a:solidFill>
                  <a:schemeClr val="tx1"/>
                </a:solidFill>
                <a:latin typeface="Times New Roman" charset="0"/>
              </a:defRPr>
            </a:lvl5pPr>
            <a:lvl6pPr marL="2566401" indent="-233309" eaLnBrk="0" fontAlgn="base" hangingPunct="0">
              <a:spcBef>
                <a:spcPct val="0"/>
              </a:spcBef>
              <a:spcAft>
                <a:spcPct val="0"/>
              </a:spcAft>
              <a:defRPr sz="2400">
                <a:solidFill>
                  <a:schemeClr val="tx1"/>
                </a:solidFill>
                <a:latin typeface="Times New Roman" charset="0"/>
              </a:defRPr>
            </a:lvl6pPr>
            <a:lvl7pPr marL="3033019" indent="-233309" eaLnBrk="0" fontAlgn="base" hangingPunct="0">
              <a:spcBef>
                <a:spcPct val="0"/>
              </a:spcBef>
              <a:spcAft>
                <a:spcPct val="0"/>
              </a:spcAft>
              <a:defRPr sz="2400">
                <a:solidFill>
                  <a:schemeClr val="tx1"/>
                </a:solidFill>
                <a:latin typeface="Times New Roman" charset="0"/>
              </a:defRPr>
            </a:lvl7pPr>
            <a:lvl8pPr marL="3499637" indent="-233309" eaLnBrk="0" fontAlgn="base" hangingPunct="0">
              <a:spcBef>
                <a:spcPct val="0"/>
              </a:spcBef>
              <a:spcAft>
                <a:spcPct val="0"/>
              </a:spcAft>
              <a:defRPr sz="2400">
                <a:solidFill>
                  <a:schemeClr val="tx1"/>
                </a:solidFill>
                <a:latin typeface="Times New Roman" charset="0"/>
              </a:defRPr>
            </a:lvl8pPr>
            <a:lvl9pPr marL="3966256" indent="-233309" eaLnBrk="0" fontAlgn="base" hangingPunct="0">
              <a:spcBef>
                <a:spcPct val="0"/>
              </a:spcBef>
              <a:spcAft>
                <a:spcPct val="0"/>
              </a:spcAft>
              <a:defRPr sz="2400">
                <a:solidFill>
                  <a:schemeClr val="tx1"/>
                </a:solidFill>
                <a:latin typeface="Times New Roman" charset="0"/>
              </a:defRPr>
            </a:lvl9pPr>
          </a:lstStyle>
          <a:p>
            <a:pPr>
              <a:defRPr/>
            </a:pPr>
            <a:fld id="{35411910-45ED-4E07-8B1C-510C836F2548}" type="slidenum">
              <a:rPr lang="en-CA" altLang="en-US" sz="1200"/>
              <a:pPr>
                <a:defRPr/>
              </a:pPr>
              <a:t>10</a:t>
            </a:fld>
            <a:endParaRPr lang="en-CA" altLang="en-US" sz="1200"/>
          </a:p>
        </p:txBody>
      </p:sp>
      <p:sp>
        <p:nvSpPr>
          <p:cNvPr id="9219" name="Rectangle 2">
            <a:extLst>
              <a:ext uri="{FF2B5EF4-FFF2-40B4-BE49-F238E27FC236}">
                <a16:creationId xmlns:a16="http://schemas.microsoft.com/office/drawing/2014/main" id="{42EFF8EB-73C7-447F-8F7A-2DB721691B1B}"/>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C8960364-9610-49EB-BCFD-45D29A982489}"/>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it-IT" altLang="en-US"/>
          </a:p>
        </p:txBody>
      </p:sp>
    </p:spTree>
    <p:extLst>
      <p:ext uri="{BB962C8B-B14F-4D97-AF65-F5344CB8AC3E}">
        <p14:creationId xmlns:p14="http://schemas.microsoft.com/office/powerpoint/2010/main" val="3672875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8B7D8D0-C717-45B9-89FD-750276D47B15}"/>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defRPr>
            </a:lvl1pPr>
            <a:lvl2pPr marL="758255" indent="-291636">
              <a:defRPr sz="2400">
                <a:solidFill>
                  <a:schemeClr val="tx1"/>
                </a:solidFill>
                <a:latin typeface="Times New Roman" charset="0"/>
              </a:defRPr>
            </a:lvl2pPr>
            <a:lvl3pPr marL="1166546" indent="-233309">
              <a:defRPr sz="2400">
                <a:solidFill>
                  <a:schemeClr val="tx1"/>
                </a:solidFill>
                <a:latin typeface="Times New Roman" charset="0"/>
              </a:defRPr>
            </a:lvl3pPr>
            <a:lvl4pPr marL="1633164" indent="-233309">
              <a:defRPr sz="2400">
                <a:solidFill>
                  <a:schemeClr val="tx1"/>
                </a:solidFill>
                <a:latin typeface="Times New Roman" charset="0"/>
              </a:defRPr>
            </a:lvl4pPr>
            <a:lvl5pPr marL="2099782" indent="-233309">
              <a:defRPr sz="2400">
                <a:solidFill>
                  <a:schemeClr val="tx1"/>
                </a:solidFill>
                <a:latin typeface="Times New Roman" charset="0"/>
              </a:defRPr>
            </a:lvl5pPr>
            <a:lvl6pPr marL="2566401" indent="-233309" eaLnBrk="0" fontAlgn="base" hangingPunct="0">
              <a:spcBef>
                <a:spcPct val="0"/>
              </a:spcBef>
              <a:spcAft>
                <a:spcPct val="0"/>
              </a:spcAft>
              <a:defRPr sz="2400">
                <a:solidFill>
                  <a:schemeClr val="tx1"/>
                </a:solidFill>
                <a:latin typeface="Times New Roman" charset="0"/>
              </a:defRPr>
            </a:lvl6pPr>
            <a:lvl7pPr marL="3033019" indent="-233309" eaLnBrk="0" fontAlgn="base" hangingPunct="0">
              <a:spcBef>
                <a:spcPct val="0"/>
              </a:spcBef>
              <a:spcAft>
                <a:spcPct val="0"/>
              </a:spcAft>
              <a:defRPr sz="2400">
                <a:solidFill>
                  <a:schemeClr val="tx1"/>
                </a:solidFill>
                <a:latin typeface="Times New Roman" charset="0"/>
              </a:defRPr>
            </a:lvl7pPr>
            <a:lvl8pPr marL="3499637" indent="-233309" eaLnBrk="0" fontAlgn="base" hangingPunct="0">
              <a:spcBef>
                <a:spcPct val="0"/>
              </a:spcBef>
              <a:spcAft>
                <a:spcPct val="0"/>
              </a:spcAft>
              <a:defRPr sz="2400">
                <a:solidFill>
                  <a:schemeClr val="tx1"/>
                </a:solidFill>
                <a:latin typeface="Times New Roman" charset="0"/>
              </a:defRPr>
            </a:lvl8pPr>
            <a:lvl9pPr marL="3966256" indent="-233309" eaLnBrk="0" fontAlgn="base" hangingPunct="0">
              <a:spcBef>
                <a:spcPct val="0"/>
              </a:spcBef>
              <a:spcAft>
                <a:spcPct val="0"/>
              </a:spcAft>
              <a:defRPr sz="2400">
                <a:solidFill>
                  <a:schemeClr val="tx1"/>
                </a:solidFill>
                <a:latin typeface="Times New Roman" charset="0"/>
              </a:defRPr>
            </a:lvl9pPr>
          </a:lstStyle>
          <a:p>
            <a:pPr>
              <a:defRPr/>
            </a:pPr>
            <a:fld id="{E2371698-5ED6-471C-AE08-4AEE176F43DB}" type="slidenum">
              <a:rPr lang="en-CA" altLang="en-US" sz="1200"/>
              <a:pPr>
                <a:defRPr/>
              </a:pPr>
              <a:t>11</a:t>
            </a:fld>
            <a:endParaRPr lang="en-CA" altLang="en-US" sz="1200"/>
          </a:p>
        </p:txBody>
      </p:sp>
      <p:sp>
        <p:nvSpPr>
          <p:cNvPr id="11267" name="Rectangle 2">
            <a:extLst>
              <a:ext uri="{FF2B5EF4-FFF2-40B4-BE49-F238E27FC236}">
                <a16:creationId xmlns:a16="http://schemas.microsoft.com/office/drawing/2014/main" id="{51E78215-0C3D-40DD-BCC1-70252CBA39C0}"/>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086DDF57-58BC-4645-8300-743BD26D8D00}"/>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it-IT" altLang="en-US"/>
          </a:p>
        </p:txBody>
      </p:sp>
    </p:spTree>
    <p:extLst>
      <p:ext uri="{BB962C8B-B14F-4D97-AF65-F5344CB8AC3E}">
        <p14:creationId xmlns:p14="http://schemas.microsoft.com/office/powerpoint/2010/main" val="884363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C8EF09B7-B1D2-45E2-8660-917AC815171B}"/>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defRPr>
            </a:lvl1pPr>
            <a:lvl2pPr marL="758255" indent="-291636">
              <a:defRPr sz="2400">
                <a:solidFill>
                  <a:schemeClr val="tx1"/>
                </a:solidFill>
                <a:latin typeface="Times New Roman" charset="0"/>
              </a:defRPr>
            </a:lvl2pPr>
            <a:lvl3pPr marL="1166546" indent="-233309">
              <a:defRPr sz="2400">
                <a:solidFill>
                  <a:schemeClr val="tx1"/>
                </a:solidFill>
                <a:latin typeface="Times New Roman" charset="0"/>
              </a:defRPr>
            </a:lvl3pPr>
            <a:lvl4pPr marL="1633164" indent="-233309">
              <a:defRPr sz="2400">
                <a:solidFill>
                  <a:schemeClr val="tx1"/>
                </a:solidFill>
                <a:latin typeface="Times New Roman" charset="0"/>
              </a:defRPr>
            </a:lvl4pPr>
            <a:lvl5pPr marL="2099782" indent="-233309">
              <a:defRPr sz="2400">
                <a:solidFill>
                  <a:schemeClr val="tx1"/>
                </a:solidFill>
                <a:latin typeface="Times New Roman" charset="0"/>
              </a:defRPr>
            </a:lvl5pPr>
            <a:lvl6pPr marL="2566401" indent="-233309" eaLnBrk="0" fontAlgn="base" hangingPunct="0">
              <a:spcBef>
                <a:spcPct val="0"/>
              </a:spcBef>
              <a:spcAft>
                <a:spcPct val="0"/>
              </a:spcAft>
              <a:defRPr sz="2400">
                <a:solidFill>
                  <a:schemeClr val="tx1"/>
                </a:solidFill>
                <a:latin typeface="Times New Roman" charset="0"/>
              </a:defRPr>
            </a:lvl6pPr>
            <a:lvl7pPr marL="3033019" indent="-233309" eaLnBrk="0" fontAlgn="base" hangingPunct="0">
              <a:spcBef>
                <a:spcPct val="0"/>
              </a:spcBef>
              <a:spcAft>
                <a:spcPct val="0"/>
              </a:spcAft>
              <a:defRPr sz="2400">
                <a:solidFill>
                  <a:schemeClr val="tx1"/>
                </a:solidFill>
                <a:latin typeface="Times New Roman" charset="0"/>
              </a:defRPr>
            </a:lvl7pPr>
            <a:lvl8pPr marL="3499637" indent="-233309" eaLnBrk="0" fontAlgn="base" hangingPunct="0">
              <a:spcBef>
                <a:spcPct val="0"/>
              </a:spcBef>
              <a:spcAft>
                <a:spcPct val="0"/>
              </a:spcAft>
              <a:defRPr sz="2400">
                <a:solidFill>
                  <a:schemeClr val="tx1"/>
                </a:solidFill>
                <a:latin typeface="Times New Roman" charset="0"/>
              </a:defRPr>
            </a:lvl8pPr>
            <a:lvl9pPr marL="3966256" indent="-233309" eaLnBrk="0" fontAlgn="base" hangingPunct="0">
              <a:spcBef>
                <a:spcPct val="0"/>
              </a:spcBef>
              <a:spcAft>
                <a:spcPct val="0"/>
              </a:spcAft>
              <a:defRPr sz="2400">
                <a:solidFill>
                  <a:schemeClr val="tx1"/>
                </a:solidFill>
                <a:latin typeface="Times New Roman" charset="0"/>
              </a:defRPr>
            </a:lvl9pPr>
          </a:lstStyle>
          <a:p>
            <a:pPr>
              <a:defRPr/>
            </a:pPr>
            <a:fld id="{35411910-45ED-4E07-8B1C-510C836F2548}" type="slidenum">
              <a:rPr lang="en-CA" altLang="en-US" sz="1200"/>
              <a:pPr>
                <a:defRPr/>
              </a:pPr>
              <a:t>12</a:t>
            </a:fld>
            <a:endParaRPr lang="en-CA" altLang="en-US" sz="1200"/>
          </a:p>
        </p:txBody>
      </p:sp>
      <p:sp>
        <p:nvSpPr>
          <p:cNvPr id="9219" name="Rectangle 2">
            <a:extLst>
              <a:ext uri="{FF2B5EF4-FFF2-40B4-BE49-F238E27FC236}">
                <a16:creationId xmlns:a16="http://schemas.microsoft.com/office/drawing/2014/main" id="{42EFF8EB-73C7-447F-8F7A-2DB721691B1B}"/>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C8960364-9610-49EB-BCFD-45D29A982489}"/>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it-IT" altLang="en-US"/>
          </a:p>
        </p:txBody>
      </p:sp>
    </p:spTree>
    <p:extLst>
      <p:ext uri="{BB962C8B-B14F-4D97-AF65-F5344CB8AC3E}">
        <p14:creationId xmlns:p14="http://schemas.microsoft.com/office/powerpoint/2010/main" val="2652293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17710E75-B684-4681-A4FA-EFBB17D7299D}"/>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defRPr>
            </a:lvl1pPr>
            <a:lvl2pPr marL="758255" indent="-291636">
              <a:defRPr sz="2400">
                <a:solidFill>
                  <a:schemeClr val="tx1"/>
                </a:solidFill>
                <a:latin typeface="Times New Roman" charset="0"/>
              </a:defRPr>
            </a:lvl2pPr>
            <a:lvl3pPr marL="1166546" indent="-233309">
              <a:defRPr sz="2400">
                <a:solidFill>
                  <a:schemeClr val="tx1"/>
                </a:solidFill>
                <a:latin typeface="Times New Roman" charset="0"/>
              </a:defRPr>
            </a:lvl3pPr>
            <a:lvl4pPr marL="1633164" indent="-233309">
              <a:defRPr sz="2400">
                <a:solidFill>
                  <a:schemeClr val="tx1"/>
                </a:solidFill>
                <a:latin typeface="Times New Roman" charset="0"/>
              </a:defRPr>
            </a:lvl4pPr>
            <a:lvl5pPr marL="2099782" indent="-233309">
              <a:defRPr sz="2400">
                <a:solidFill>
                  <a:schemeClr val="tx1"/>
                </a:solidFill>
                <a:latin typeface="Times New Roman" charset="0"/>
              </a:defRPr>
            </a:lvl5pPr>
            <a:lvl6pPr marL="2566401" indent="-233309" eaLnBrk="0" fontAlgn="base" hangingPunct="0">
              <a:spcBef>
                <a:spcPct val="0"/>
              </a:spcBef>
              <a:spcAft>
                <a:spcPct val="0"/>
              </a:spcAft>
              <a:defRPr sz="2400">
                <a:solidFill>
                  <a:schemeClr val="tx1"/>
                </a:solidFill>
                <a:latin typeface="Times New Roman" charset="0"/>
              </a:defRPr>
            </a:lvl6pPr>
            <a:lvl7pPr marL="3033019" indent="-233309" eaLnBrk="0" fontAlgn="base" hangingPunct="0">
              <a:spcBef>
                <a:spcPct val="0"/>
              </a:spcBef>
              <a:spcAft>
                <a:spcPct val="0"/>
              </a:spcAft>
              <a:defRPr sz="2400">
                <a:solidFill>
                  <a:schemeClr val="tx1"/>
                </a:solidFill>
                <a:latin typeface="Times New Roman" charset="0"/>
              </a:defRPr>
            </a:lvl7pPr>
            <a:lvl8pPr marL="3499637" indent="-233309" eaLnBrk="0" fontAlgn="base" hangingPunct="0">
              <a:spcBef>
                <a:spcPct val="0"/>
              </a:spcBef>
              <a:spcAft>
                <a:spcPct val="0"/>
              </a:spcAft>
              <a:defRPr sz="2400">
                <a:solidFill>
                  <a:schemeClr val="tx1"/>
                </a:solidFill>
                <a:latin typeface="Times New Roman" charset="0"/>
              </a:defRPr>
            </a:lvl8pPr>
            <a:lvl9pPr marL="3966256" indent="-233309" eaLnBrk="0" fontAlgn="base" hangingPunct="0">
              <a:spcBef>
                <a:spcPct val="0"/>
              </a:spcBef>
              <a:spcAft>
                <a:spcPct val="0"/>
              </a:spcAft>
              <a:defRPr sz="2400">
                <a:solidFill>
                  <a:schemeClr val="tx1"/>
                </a:solidFill>
                <a:latin typeface="Times New Roman" charset="0"/>
              </a:defRPr>
            </a:lvl9pPr>
          </a:lstStyle>
          <a:p>
            <a:pPr>
              <a:defRPr/>
            </a:pPr>
            <a:fld id="{E9535B62-68AB-4F08-8473-E21058B71797}" type="slidenum">
              <a:rPr lang="en-CA" altLang="en-US" sz="1200"/>
              <a:pPr>
                <a:defRPr/>
              </a:pPr>
              <a:t>14</a:t>
            </a:fld>
            <a:endParaRPr lang="en-CA" altLang="en-US" sz="1200"/>
          </a:p>
        </p:txBody>
      </p:sp>
      <p:sp>
        <p:nvSpPr>
          <p:cNvPr id="14339" name="Rectangle 2">
            <a:extLst>
              <a:ext uri="{FF2B5EF4-FFF2-40B4-BE49-F238E27FC236}">
                <a16:creationId xmlns:a16="http://schemas.microsoft.com/office/drawing/2014/main" id="{EF3F6644-59FD-49DA-8584-41BE7886D5E8}"/>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96F49E28-C962-450E-8FF7-B90EC0788540}"/>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it-IT" altLang="en-US"/>
          </a:p>
        </p:txBody>
      </p:sp>
    </p:spTree>
    <p:extLst>
      <p:ext uri="{BB962C8B-B14F-4D97-AF65-F5344CB8AC3E}">
        <p14:creationId xmlns:p14="http://schemas.microsoft.com/office/powerpoint/2010/main" val="143515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83110D75-F842-48C2-A6B5-051563991892}"/>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defRPr>
            </a:lvl1pPr>
            <a:lvl2pPr marL="758255" indent="-291636">
              <a:defRPr sz="2400">
                <a:solidFill>
                  <a:schemeClr val="tx1"/>
                </a:solidFill>
                <a:latin typeface="Times New Roman" charset="0"/>
              </a:defRPr>
            </a:lvl2pPr>
            <a:lvl3pPr marL="1166546" indent="-233309">
              <a:defRPr sz="2400">
                <a:solidFill>
                  <a:schemeClr val="tx1"/>
                </a:solidFill>
                <a:latin typeface="Times New Roman" charset="0"/>
              </a:defRPr>
            </a:lvl3pPr>
            <a:lvl4pPr marL="1633164" indent="-233309">
              <a:defRPr sz="2400">
                <a:solidFill>
                  <a:schemeClr val="tx1"/>
                </a:solidFill>
                <a:latin typeface="Times New Roman" charset="0"/>
              </a:defRPr>
            </a:lvl4pPr>
            <a:lvl5pPr marL="2099782" indent="-233309">
              <a:defRPr sz="2400">
                <a:solidFill>
                  <a:schemeClr val="tx1"/>
                </a:solidFill>
                <a:latin typeface="Times New Roman" charset="0"/>
              </a:defRPr>
            </a:lvl5pPr>
            <a:lvl6pPr marL="2566401" indent="-233309" eaLnBrk="0" fontAlgn="base" hangingPunct="0">
              <a:spcBef>
                <a:spcPct val="0"/>
              </a:spcBef>
              <a:spcAft>
                <a:spcPct val="0"/>
              </a:spcAft>
              <a:defRPr sz="2400">
                <a:solidFill>
                  <a:schemeClr val="tx1"/>
                </a:solidFill>
                <a:latin typeface="Times New Roman" charset="0"/>
              </a:defRPr>
            </a:lvl6pPr>
            <a:lvl7pPr marL="3033019" indent="-233309" eaLnBrk="0" fontAlgn="base" hangingPunct="0">
              <a:spcBef>
                <a:spcPct val="0"/>
              </a:spcBef>
              <a:spcAft>
                <a:spcPct val="0"/>
              </a:spcAft>
              <a:defRPr sz="2400">
                <a:solidFill>
                  <a:schemeClr val="tx1"/>
                </a:solidFill>
                <a:latin typeface="Times New Roman" charset="0"/>
              </a:defRPr>
            </a:lvl7pPr>
            <a:lvl8pPr marL="3499637" indent="-233309" eaLnBrk="0" fontAlgn="base" hangingPunct="0">
              <a:spcBef>
                <a:spcPct val="0"/>
              </a:spcBef>
              <a:spcAft>
                <a:spcPct val="0"/>
              </a:spcAft>
              <a:defRPr sz="2400">
                <a:solidFill>
                  <a:schemeClr val="tx1"/>
                </a:solidFill>
                <a:latin typeface="Times New Roman" charset="0"/>
              </a:defRPr>
            </a:lvl8pPr>
            <a:lvl9pPr marL="3966256" indent="-233309" eaLnBrk="0" fontAlgn="base" hangingPunct="0">
              <a:spcBef>
                <a:spcPct val="0"/>
              </a:spcBef>
              <a:spcAft>
                <a:spcPct val="0"/>
              </a:spcAft>
              <a:defRPr sz="2400">
                <a:solidFill>
                  <a:schemeClr val="tx1"/>
                </a:solidFill>
                <a:latin typeface="Times New Roman" charset="0"/>
              </a:defRPr>
            </a:lvl9pPr>
          </a:lstStyle>
          <a:p>
            <a:pPr>
              <a:defRPr/>
            </a:pPr>
            <a:fld id="{C242F8B3-DDFF-4DFC-B88C-2099BD99081C}" type="slidenum">
              <a:rPr lang="en-CA" altLang="en-US" sz="1200"/>
              <a:pPr>
                <a:defRPr/>
              </a:pPr>
              <a:t>15</a:t>
            </a:fld>
            <a:endParaRPr lang="en-CA" altLang="en-US" sz="1200"/>
          </a:p>
        </p:txBody>
      </p:sp>
      <p:sp>
        <p:nvSpPr>
          <p:cNvPr id="16387" name="Rectangle 2">
            <a:extLst>
              <a:ext uri="{FF2B5EF4-FFF2-40B4-BE49-F238E27FC236}">
                <a16:creationId xmlns:a16="http://schemas.microsoft.com/office/drawing/2014/main" id="{475F6E62-7B65-4C3D-8B46-9B4719F21893}"/>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97D32D40-2F3D-4CB1-A2C1-4518BACDC1AC}"/>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it-IT" altLang="en-US"/>
          </a:p>
        </p:txBody>
      </p:sp>
    </p:spTree>
    <p:extLst>
      <p:ext uri="{BB962C8B-B14F-4D97-AF65-F5344CB8AC3E}">
        <p14:creationId xmlns:p14="http://schemas.microsoft.com/office/powerpoint/2010/main" val="40400538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Rectangle 4">
            <a:extLst>
              <a:ext uri="{FF2B5EF4-FFF2-40B4-BE49-F238E27FC236}">
                <a16:creationId xmlns:a16="http://schemas.microsoft.com/office/drawing/2014/main" id="{6B5616EA-5191-407F-AE11-01EB9E163342}"/>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5" name="Rectangle 5">
            <a:extLst>
              <a:ext uri="{FF2B5EF4-FFF2-40B4-BE49-F238E27FC236}">
                <a16:creationId xmlns:a16="http://schemas.microsoft.com/office/drawing/2014/main" id="{EE25A279-C52D-40BB-8A46-8FC1C3A75868}"/>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6" name="Rectangle 6">
            <a:extLst>
              <a:ext uri="{FF2B5EF4-FFF2-40B4-BE49-F238E27FC236}">
                <a16:creationId xmlns:a16="http://schemas.microsoft.com/office/drawing/2014/main" id="{AE486642-87C4-40EE-A1CD-6265DB5A8019}"/>
              </a:ext>
            </a:extLst>
          </p:cNvPr>
          <p:cNvSpPr>
            <a:spLocks noGrp="1" noChangeArrowheads="1"/>
          </p:cNvSpPr>
          <p:nvPr>
            <p:ph type="sldNum" sz="quarter" idx="12"/>
          </p:nvPr>
        </p:nvSpPr>
        <p:spPr>
          <a:ln/>
        </p:spPr>
        <p:txBody>
          <a:bodyPr/>
          <a:lstStyle>
            <a:lvl1pPr>
              <a:defRPr/>
            </a:lvl1pPr>
          </a:lstStyle>
          <a:p>
            <a:pPr>
              <a:defRPr/>
            </a:pPr>
            <a:fld id="{7D838D11-D2B5-4993-81A7-15607210A1E4}" type="slidenum">
              <a:rPr lang="en-CA" altLang="en-US"/>
              <a:pPr>
                <a:defRPr/>
              </a:pPr>
              <a:t>‹#›</a:t>
            </a:fld>
            <a:endParaRPr lang="en-CA" altLang="en-US"/>
          </a:p>
        </p:txBody>
      </p:sp>
    </p:spTree>
    <p:extLst>
      <p:ext uri="{BB962C8B-B14F-4D97-AF65-F5344CB8AC3E}">
        <p14:creationId xmlns:p14="http://schemas.microsoft.com/office/powerpoint/2010/main" val="2586872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a:ext uri="{FF2B5EF4-FFF2-40B4-BE49-F238E27FC236}">
                <a16:creationId xmlns:a16="http://schemas.microsoft.com/office/drawing/2014/main" id="{8F4087A2-854C-4F0C-BC4C-9144D90C6D24}"/>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5" name="Rectangle 5">
            <a:extLst>
              <a:ext uri="{FF2B5EF4-FFF2-40B4-BE49-F238E27FC236}">
                <a16:creationId xmlns:a16="http://schemas.microsoft.com/office/drawing/2014/main" id="{AC798D06-E41F-45E6-8E5E-C633ECD2203E}"/>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6" name="Rectangle 6">
            <a:extLst>
              <a:ext uri="{FF2B5EF4-FFF2-40B4-BE49-F238E27FC236}">
                <a16:creationId xmlns:a16="http://schemas.microsoft.com/office/drawing/2014/main" id="{B5684364-6F4F-44F1-934F-3CB8C045C0F9}"/>
              </a:ext>
            </a:extLst>
          </p:cNvPr>
          <p:cNvSpPr>
            <a:spLocks noGrp="1" noChangeArrowheads="1"/>
          </p:cNvSpPr>
          <p:nvPr>
            <p:ph type="sldNum" sz="quarter" idx="12"/>
          </p:nvPr>
        </p:nvSpPr>
        <p:spPr>
          <a:ln/>
        </p:spPr>
        <p:txBody>
          <a:bodyPr/>
          <a:lstStyle>
            <a:lvl1pPr>
              <a:defRPr/>
            </a:lvl1pPr>
          </a:lstStyle>
          <a:p>
            <a:pPr>
              <a:defRPr/>
            </a:pPr>
            <a:fld id="{DBDA7E64-46E5-4836-A35E-D4818A449C77}" type="slidenum">
              <a:rPr lang="en-CA" altLang="en-US"/>
              <a:pPr>
                <a:defRPr/>
              </a:pPr>
              <a:t>‹#›</a:t>
            </a:fld>
            <a:endParaRPr lang="en-CA" altLang="en-US"/>
          </a:p>
        </p:txBody>
      </p:sp>
    </p:spTree>
    <p:extLst>
      <p:ext uri="{BB962C8B-B14F-4D97-AF65-F5344CB8AC3E}">
        <p14:creationId xmlns:p14="http://schemas.microsoft.com/office/powerpoint/2010/main" val="4042178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srcRect/>
          <a:stretch>
            <a:fillRect l="-4000" r="-4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a:ext uri="{FF2B5EF4-FFF2-40B4-BE49-F238E27FC236}">
                <a16:creationId xmlns:a16="http://schemas.microsoft.com/office/drawing/2014/main" id="{4C677757-F9B4-4F39-BCDC-CECBA24242B4}"/>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5" name="Rectangle 5">
            <a:extLst>
              <a:ext uri="{FF2B5EF4-FFF2-40B4-BE49-F238E27FC236}">
                <a16:creationId xmlns:a16="http://schemas.microsoft.com/office/drawing/2014/main" id="{693F0A87-F735-4242-A23D-50F1BD7EC41A}"/>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6" name="Rectangle 6">
            <a:extLst>
              <a:ext uri="{FF2B5EF4-FFF2-40B4-BE49-F238E27FC236}">
                <a16:creationId xmlns:a16="http://schemas.microsoft.com/office/drawing/2014/main" id="{DDF1241D-1FF4-4236-BF0C-8BF5CB3CB815}"/>
              </a:ext>
            </a:extLst>
          </p:cNvPr>
          <p:cNvSpPr>
            <a:spLocks noGrp="1" noChangeArrowheads="1"/>
          </p:cNvSpPr>
          <p:nvPr>
            <p:ph type="sldNum" sz="quarter" idx="12"/>
          </p:nvPr>
        </p:nvSpPr>
        <p:spPr>
          <a:ln/>
        </p:spPr>
        <p:txBody>
          <a:bodyPr/>
          <a:lstStyle>
            <a:lvl1pPr>
              <a:defRPr/>
            </a:lvl1pPr>
          </a:lstStyle>
          <a:p>
            <a:pPr>
              <a:defRPr/>
            </a:pPr>
            <a:fld id="{81FA151D-4D3E-479F-90BC-E45C18EEBAD9}" type="slidenum">
              <a:rPr lang="en-CA" altLang="en-US"/>
              <a:pPr>
                <a:defRPr/>
              </a:pPr>
              <a:t>‹#›</a:t>
            </a:fld>
            <a:endParaRPr lang="en-CA" altLang="en-US"/>
          </a:p>
        </p:txBody>
      </p:sp>
    </p:spTree>
    <p:extLst>
      <p:ext uri="{BB962C8B-B14F-4D97-AF65-F5344CB8AC3E}">
        <p14:creationId xmlns:p14="http://schemas.microsoft.com/office/powerpoint/2010/main" val="889841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a:ext uri="{FF2B5EF4-FFF2-40B4-BE49-F238E27FC236}">
                <a16:creationId xmlns:a16="http://schemas.microsoft.com/office/drawing/2014/main" id="{EB95D647-4820-4A59-BD3B-7EF734B43131}"/>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5" name="Rectangle 5">
            <a:extLst>
              <a:ext uri="{FF2B5EF4-FFF2-40B4-BE49-F238E27FC236}">
                <a16:creationId xmlns:a16="http://schemas.microsoft.com/office/drawing/2014/main" id="{57ED715F-BED6-4E63-97CA-FD545F6DC14C}"/>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6" name="Rectangle 6">
            <a:extLst>
              <a:ext uri="{FF2B5EF4-FFF2-40B4-BE49-F238E27FC236}">
                <a16:creationId xmlns:a16="http://schemas.microsoft.com/office/drawing/2014/main" id="{A546E536-BD8B-42F9-B958-6F968FD0A30A}"/>
              </a:ext>
            </a:extLst>
          </p:cNvPr>
          <p:cNvSpPr>
            <a:spLocks noGrp="1" noChangeArrowheads="1"/>
          </p:cNvSpPr>
          <p:nvPr>
            <p:ph type="sldNum" sz="quarter" idx="12"/>
          </p:nvPr>
        </p:nvSpPr>
        <p:spPr>
          <a:ln/>
        </p:spPr>
        <p:txBody>
          <a:bodyPr/>
          <a:lstStyle>
            <a:lvl1pPr>
              <a:defRPr/>
            </a:lvl1pPr>
          </a:lstStyle>
          <a:p>
            <a:pPr>
              <a:defRPr/>
            </a:pPr>
            <a:fld id="{447A9B17-CA55-4DEC-B460-9371C9D58A36}" type="slidenum">
              <a:rPr lang="en-CA" altLang="en-US"/>
              <a:pPr>
                <a:defRPr/>
              </a:pPr>
              <a:t>‹#›</a:t>
            </a:fld>
            <a:endParaRPr lang="en-CA" altLang="en-US"/>
          </a:p>
        </p:txBody>
      </p:sp>
    </p:spTree>
    <p:extLst>
      <p:ext uri="{BB962C8B-B14F-4D97-AF65-F5344CB8AC3E}">
        <p14:creationId xmlns:p14="http://schemas.microsoft.com/office/powerpoint/2010/main" val="652358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5398C031-5583-4FED-9A07-FA5EC99E9862}"/>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5" name="Rectangle 5">
            <a:extLst>
              <a:ext uri="{FF2B5EF4-FFF2-40B4-BE49-F238E27FC236}">
                <a16:creationId xmlns:a16="http://schemas.microsoft.com/office/drawing/2014/main" id="{70DFD8D4-33F9-49F8-A7BE-10CB568900AF}"/>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6" name="Rectangle 6">
            <a:extLst>
              <a:ext uri="{FF2B5EF4-FFF2-40B4-BE49-F238E27FC236}">
                <a16:creationId xmlns:a16="http://schemas.microsoft.com/office/drawing/2014/main" id="{36B7E63A-B0F3-4786-9861-8A7B1F4E52D6}"/>
              </a:ext>
            </a:extLst>
          </p:cNvPr>
          <p:cNvSpPr>
            <a:spLocks noGrp="1" noChangeArrowheads="1"/>
          </p:cNvSpPr>
          <p:nvPr>
            <p:ph type="sldNum" sz="quarter" idx="12"/>
          </p:nvPr>
        </p:nvSpPr>
        <p:spPr>
          <a:ln/>
        </p:spPr>
        <p:txBody>
          <a:bodyPr/>
          <a:lstStyle>
            <a:lvl1pPr>
              <a:defRPr/>
            </a:lvl1pPr>
          </a:lstStyle>
          <a:p>
            <a:pPr>
              <a:defRPr/>
            </a:pPr>
            <a:fld id="{5590FDF2-A08A-4444-A3EA-3D8B6135A90F}" type="slidenum">
              <a:rPr lang="en-CA" altLang="en-US"/>
              <a:pPr>
                <a:defRPr/>
              </a:pPr>
              <a:t>‹#›</a:t>
            </a:fld>
            <a:endParaRPr lang="en-CA" altLang="en-US"/>
          </a:p>
        </p:txBody>
      </p:sp>
    </p:spTree>
    <p:extLst>
      <p:ext uri="{BB962C8B-B14F-4D97-AF65-F5344CB8AC3E}">
        <p14:creationId xmlns:p14="http://schemas.microsoft.com/office/powerpoint/2010/main" val="1641418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a:extLst>
              <a:ext uri="{FF2B5EF4-FFF2-40B4-BE49-F238E27FC236}">
                <a16:creationId xmlns:a16="http://schemas.microsoft.com/office/drawing/2014/main" id="{D1B82488-FCFD-484A-8CFC-D95413DBF2D7}"/>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0FB24EA1-A083-45CE-BC60-6DC9EF3C4C7D}"/>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7" name="Rectangle 6">
            <a:extLst>
              <a:ext uri="{FF2B5EF4-FFF2-40B4-BE49-F238E27FC236}">
                <a16:creationId xmlns:a16="http://schemas.microsoft.com/office/drawing/2014/main" id="{FE3287C8-AFC9-4B6F-BFBF-3111C5D285DA}"/>
              </a:ext>
            </a:extLst>
          </p:cNvPr>
          <p:cNvSpPr>
            <a:spLocks noGrp="1" noChangeArrowheads="1"/>
          </p:cNvSpPr>
          <p:nvPr>
            <p:ph type="sldNum" sz="quarter" idx="12"/>
          </p:nvPr>
        </p:nvSpPr>
        <p:spPr>
          <a:ln/>
        </p:spPr>
        <p:txBody>
          <a:bodyPr/>
          <a:lstStyle>
            <a:lvl1pPr>
              <a:defRPr/>
            </a:lvl1pPr>
          </a:lstStyle>
          <a:p>
            <a:pPr>
              <a:defRPr/>
            </a:pPr>
            <a:fld id="{1DDBE977-392C-4BB7-AC9C-E419F76A7EBF}" type="slidenum">
              <a:rPr lang="en-CA" altLang="en-US"/>
              <a:pPr>
                <a:defRPr/>
              </a:pPr>
              <a:t>‹#›</a:t>
            </a:fld>
            <a:endParaRPr lang="en-CA" altLang="en-US"/>
          </a:p>
        </p:txBody>
      </p:sp>
    </p:spTree>
    <p:extLst>
      <p:ext uri="{BB962C8B-B14F-4D97-AF65-F5344CB8AC3E}">
        <p14:creationId xmlns:p14="http://schemas.microsoft.com/office/powerpoint/2010/main" val="3758097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a:extLst>
              <a:ext uri="{FF2B5EF4-FFF2-40B4-BE49-F238E27FC236}">
                <a16:creationId xmlns:a16="http://schemas.microsoft.com/office/drawing/2014/main" id="{C4780633-38E2-4699-A52C-F9C15A4D8EC7}"/>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8" name="Rectangle 5">
            <a:extLst>
              <a:ext uri="{FF2B5EF4-FFF2-40B4-BE49-F238E27FC236}">
                <a16:creationId xmlns:a16="http://schemas.microsoft.com/office/drawing/2014/main" id="{46D3AC82-0915-4747-9B4F-D2AE4723EE50}"/>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9" name="Rectangle 6">
            <a:extLst>
              <a:ext uri="{FF2B5EF4-FFF2-40B4-BE49-F238E27FC236}">
                <a16:creationId xmlns:a16="http://schemas.microsoft.com/office/drawing/2014/main" id="{236CAAF2-C782-44B2-92BE-0F0C22D67F2B}"/>
              </a:ext>
            </a:extLst>
          </p:cNvPr>
          <p:cNvSpPr>
            <a:spLocks noGrp="1" noChangeArrowheads="1"/>
          </p:cNvSpPr>
          <p:nvPr>
            <p:ph type="sldNum" sz="quarter" idx="12"/>
          </p:nvPr>
        </p:nvSpPr>
        <p:spPr>
          <a:ln/>
        </p:spPr>
        <p:txBody>
          <a:bodyPr/>
          <a:lstStyle>
            <a:lvl1pPr>
              <a:defRPr/>
            </a:lvl1pPr>
          </a:lstStyle>
          <a:p>
            <a:pPr>
              <a:defRPr/>
            </a:pPr>
            <a:fld id="{4AA0B244-BAEC-4837-8E1C-86318C92133A}" type="slidenum">
              <a:rPr lang="en-CA" altLang="en-US"/>
              <a:pPr>
                <a:defRPr/>
              </a:pPr>
              <a:t>‹#›</a:t>
            </a:fld>
            <a:endParaRPr lang="en-CA" altLang="en-US"/>
          </a:p>
        </p:txBody>
      </p:sp>
    </p:spTree>
    <p:extLst>
      <p:ext uri="{BB962C8B-B14F-4D97-AF65-F5344CB8AC3E}">
        <p14:creationId xmlns:p14="http://schemas.microsoft.com/office/powerpoint/2010/main" val="1137173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a:extLst>
              <a:ext uri="{FF2B5EF4-FFF2-40B4-BE49-F238E27FC236}">
                <a16:creationId xmlns:a16="http://schemas.microsoft.com/office/drawing/2014/main" id="{024036F6-3041-4A08-AF85-52B0704C04F7}"/>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4" name="Rectangle 5">
            <a:extLst>
              <a:ext uri="{FF2B5EF4-FFF2-40B4-BE49-F238E27FC236}">
                <a16:creationId xmlns:a16="http://schemas.microsoft.com/office/drawing/2014/main" id="{5AC5D303-10C4-4F70-AADC-118C4D02F194}"/>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5" name="Rectangle 6">
            <a:extLst>
              <a:ext uri="{FF2B5EF4-FFF2-40B4-BE49-F238E27FC236}">
                <a16:creationId xmlns:a16="http://schemas.microsoft.com/office/drawing/2014/main" id="{E016C708-5802-4307-BCB9-D6A4FBBB489E}"/>
              </a:ext>
            </a:extLst>
          </p:cNvPr>
          <p:cNvSpPr>
            <a:spLocks noGrp="1" noChangeArrowheads="1"/>
          </p:cNvSpPr>
          <p:nvPr>
            <p:ph type="sldNum" sz="quarter" idx="12"/>
          </p:nvPr>
        </p:nvSpPr>
        <p:spPr>
          <a:ln/>
        </p:spPr>
        <p:txBody>
          <a:bodyPr/>
          <a:lstStyle>
            <a:lvl1pPr>
              <a:defRPr/>
            </a:lvl1pPr>
          </a:lstStyle>
          <a:p>
            <a:pPr>
              <a:defRPr/>
            </a:pPr>
            <a:fld id="{582F7F7D-D254-4BD5-83D3-A35150AA865B}" type="slidenum">
              <a:rPr lang="en-CA" altLang="en-US"/>
              <a:pPr>
                <a:defRPr/>
              </a:pPr>
              <a:t>‹#›</a:t>
            </a:fld>
            <a:endParaRPr lang="en-CA" altLang="en-US"/>
          </a:p>
        </p:txBody>
      </p:sp>
    </p:spTree>
    <p:extLst>
      <p:ext uri="{BB962C8B-B14F-4D97-AF65-F5344CB8AC3E}">
        <p14:creationId xmlns:p14="http://schemas.microsoft.com/office/powerpoint/2010/main" val="2954326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stretch>
            <a:fillRect l="-4000" r="-4000"/>
          </a:stretch>
        </a:blipFill>
        <a:effectLst/>
      </p:bgPr>
    </p:b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A661FFF-20BE-4904-83E1-0B76B8CCFAEC}"/>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3" name="Rectangle 5">
            <a:extLst>
              <a:ext uri="{FF2B5EF4-FFF2-40B4-BE49-F238E27FC236}">
                <a16:creationId xmlns:a16="http://schemas.microsoft.com/office/drawing/2014/main" id="{A1D6A4C8-EF38-41CC-982F-D5A58E5BC89C}"/>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4" name="Rectangle 6">
            <a:extLst>
              <a:ext uri="{FF2B5EF4-FFF2-40B4-BE49-F238E27FC236}">
                <a16:creationId xmlns:a16="http://schemas.microsoft.com/office/drawing/2014/main" id="{E410573D-9E72-45DE-9D77-2397D7F36B55}"/>
              </a:ext>
            </a:extLst>
          </p:cNvPr>
          <p:cNvSpPr>
            <a:spLocks noGrp="1" noChangeArrowheads="1"/>
          </p:cNvSpPr>
          <p:nvPr>
            <p:ph type="sldNum" sz="quarter" idx="12"/>
          </p:nvPr>
        </p:nvSpPr>
        <p:spPr>
          <a:ln/>
        </p:spPr>
        <p:txBody>
          <a:bodyPr/>
          <a:lstStyle>
            <a:lvl1pPr>
              <a:defRPr/>
            </a:lvl1pPr>
          </a:lstStyle>
          <a:p>
            <a:pPr>
              <a:defRPr/>
            </a:pPr>
            <a:fld id="{782E581D-B78A-4F9A-BC75-DC3E03D5D929}" type="slidenum">
              <a:rPr lang="en-CA" altLang="en-US"/>
              <a:pPr>
                <a:defRPr/>
              </a:pPr>
              <a:t>‹#›</a:t>
            </a:fld>
            <a:endParaRPr lang="en-CA" altLang="en-US"/>
          </a:p>
        </p:txBody>
      </p:sp>
    </p:spTree>
    <p:extLst>
      <p:ext uri="{BB962C8B-B14F-4D97-AF65-F5344CB8AC3E}">
        <p14:creationId xmlns:p14="http://schemas.microsoft.com/office/powerpoint/2010/main" val="28853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618E65EC-864D-49A3-82AC-4C4B8A9C007F}"/>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3565B111-7070-48EE-BCA2-027C3854C036}"/>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7" name="Rectangle 6">
            <a:extLst>
              <a:ext uri="{FF2B5EF4-FFF2-40B4-BE49-F238E27FC236}">
                <a16:creationId xmlns:a16="http://schemas.microsoft.com/office/drawing/2014/main" id="{A900952B-57E5-4A37-96A6-9429AE16E26E}"/>
              </a:ext>
            </a:extLst>
          </p:cNvPr>
          <p:cNvSpPr>
            <a:spLocks noGrp="1" noChangeArrowheads="1"/>
          </p:cNvSpPr>
          <p:nvPr>
            <p:ph type="sldNum" sz="quarter" idx="12"/>
          </p:nvPr>
        </p:nvSpPr>
        <p:spPr>
          <a:ln/>
        </p:spPr>
        <p:txBody>
          <a:bodyPr/>
          <a:lstStyle>
            <a:lvl1pPr>
              <a:defRPr/>
            </a:lvl1pPr>
          </a:lstStyle>
          <a:p>
            <a:pPr>
              <a:defRPr/>
            </a:pPr>
            <a:fld id="{030893C4-E8FC-4E1E-8756-A5FA4B0AE8E9}" type="slidenum">
              <a:rPr lang="en-CA" altLang="en-US"/>
              <a:pPr>
                <a:defRPr/>
              </a:pPr>
              <a:t>‹#›</a:t>
            </a:fld>
            <a:endParaRPr lang="en-CA" altLang="en-US"/>
          </a:p>
        </p:txBody>
      </p:sp>
    </p:spTree>
    <p:extLst>
      <p:ext uri="{BB962C8B-B14F-4D97-AF65-F5344CB8AC3E}">
        <p14:creationId xmlns:p14="http://schemas.microsoft.com/office/powerpoint/2010/main" val="648848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85E8CCD7-5637-4EB7-A232-AF58A32087BE}"/>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201051BA-FC1B-4207-8283-24F42CC134D1}"/>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7" name="Rectangle 6">
            <a:extLst>
              <a:ext uri="{FF2B5EF4-FFF2-40B4-BE49-F238E27FC236}">
                <a16:creationId xmlns:a16="http://schemas.microsoft.com/office/drawing/2014/main" id="{864C371C-E374-4A40-8F0C-FB88926961A7}"/>
              </a:ext>
            </a:extLst>
          </p:cNvPr>
          <p:cNvSpPr>
            <a:spLocks noGrp="1" noChangeArrowheads="1"/>
          </p:cNvSpPr>
          <p:nvPr>
            <p:ph type="sldNum" sz="quarter" idx="12"/>
          </p:nvPr>
        </p:nvSpPr>
        <p:spPr>
          <a:ln/>
        </p:spPr>
        <p:txBody>
          <a:bodyPr/>
          <a:lstStyle>
            <a:lvl1pPr>
              <a:defRPr/>
            </a:lvl1pPr>
          </a:lstStyle>
          <a:p>
            <a:pPr>
              <a:defRPr/>
            </a:pPr>
            <a:fld id="{FBD6F1D3-AC20-4702-9A1B-A6DC0B67335F}" type="slidenum">
              <a:rPr lang="en-CA" altLang="en-US"/>
              <a:pPr>
                <a:defRPr/>
              </a:pPr>
              <a:t>‹#›</a:t>
            </a:fld>
            <a:endParaRPr lang="en-CA" altLang="en-US"/>
          </a:p>
        </p:txBody>
      </p:sp>
    </p:spTree>
    <p:extLst>
      <p:ext uri="{BB962C8B-B14F-4D97-AF65-F5344CB8AC3E}">
        <p14:creationId xmlns:p14="http://schemas.microsoft.com/office/powerpoint/2010/main" val="3574009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l="-4000" r="-4000"/>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FE9C955-A0AF-4A8A-B3EA-76CD8A089767}"/>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CA" altLang="en-US"/>
              <a:t>Fare clic per modificare stile</a:t>
            </a:r>
          </a:p>
        </p:txBody>
      </p:sp>
      <p:sp>
        <p:nvSpPr>
          <p:cNvPr id="1027" name="Rectangle 3">
            <a:extLst>
              <a:ext uri="{FF2B5EF4-FFF2-40B4-BE49-F238E27FC236}">
                <a16:creationId xmlns:a16="http://schemas.microsoft.com/office/drawing/2014/main" id="{2EECCAA3-F64A-4696-A268-74B2DA81DB92}"/>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CA" altLang="en-US"/>
              <a:t>Fare clic per modificare gli stili del testo dello schema</a:t>
            </a:r>
          </a:p>
          <a:p>
            <a:pPr lvl="1"/>
            <a:r>
              <a:rPr lang="en-CA" altLang="en-US"/>
              <a:t>Secondo livello</a:t>
            </a:r>
          </a:p>
          <a:p>
            <a:pPr lvl="2"/>
            <a:r>
              <a:rPr lang="en-CA" altLang="en-US"/>
              <a:t>Terzo livello</a:t>
            </a:r>
          </a:p>
          <a:p>
            <a:pPr lvl="3"/>
            <a:r>
              <a:rPr lang="en-CA" altLang="en-US"/>
              <a:t>Quarto livello</a:t>
            </a:r>
          </a:p>
          <a:p>
            <a:pPr lvl="4"/>
            <a:r>
              <a:rPr lang="en-CA" altLang="en-US"/>
              <a:t>Quinto livello</a:t>
            </a:r>
          </a:p>
        </p:txBody>
      </p:sp>
      <p:sp>
        <p:nvSpPr>
          <p:cNvPr id="1028" name="Rectangle 4">
            <a:extLst>
              <a:ext uri="{FF2B5EF4-FFF2-40B4-BE49-F238E27FC236}">
                <a16:creationId xmlns:a16="http://schemas.microsoft.com/office/drawing/2014/main" id="{B68B5EF1-57D9-433C-9235-F1BB89B8BCC3}"/>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CA" altLang="en-US"/>
          </a:p>
        </p:txBody>
      </p:sp>
      <p:sp>
        <p:nvSpPr>
          <p:cNvPr id="1029" name="Rectangle 5">
            <a:extLst>
              <a:ext uri="{FF2B5EF4-FFF2-40B4-BE49-F238E27FC236}">
                <a16:creationId xmlns:a16="http://schemas.microsoft.com/office/drawing/2014/main" id="{E741491D-2057-4614-BA3D-9FB8AAB504DE}"/>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CA" altLang="en-US"/>
          </a:p>
        </p:txBody>
      </p:sp>
      <p:sp>
        <p:nvSpPr>
          <p:cNvPr id="1030" name="Rectangle 6">
            <a:extLst>
              <a:ext uri="{FF2B5EF4-FFF2-40B4-BE49-F238E27FC236}">
                <a16:creationId xmlns:a16="http://schemas.microsoft.com/office/drawing/2014/main" id="{3B6A133D-F7EF-40F2-9DE5-D9F7DB9B470B}"/>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A5E83AE-4EA7-4CB3-823F-9625C8BD680C}"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026">
            <a:extLst>
              <a:ext uri="{FF2B5EF4-FFF2-40B4-BE49-F238E27FC236}">
                <a16:creationId xmlns:a16="http://schemas.microsoft.com/office/drawing/2014/main" id="{F7F65F26-9B11-054E-893C-B9D433669456}"/>
              </a:ext>
            </a:extLst>
          </p:cNvPr>
          <p:cNvSpPr txBox="1">
            <a:spLocks noChangeArrowheads="1"/>
          </p:cNvSpPr>
          <p:nvPr/>
        </p:nvSpPr>
        <p:spPr bwMode="auto">
          <a:xfrm>
            <a:off x="26988" y="808038"/>
            <a:ext cx="9144000" cy="289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50000"/>
              </a:spcBef>
              <a:buFontTx/>
              <a:buNone/>
              <a:defRPr/>
            </a:pPr>
            <a:r>
              <a:rPr lang="en-CA" altLang="en-US" b="1" dirty="0">
                <a:solidFill>
                  <a:schemeClr val="bg1"/>
                </a:solidFill>
              </a:rPr>
              <a:t>431 (AD) SQN 2021 Flat Show </a:t>
            </a:r>
          </a:p>
          <a:p>
            <a:pPr marL="342900" indent="-342900" eaLnBrk="1" hangingPunct="1">
              <a:spcBef>
                <a:spcPct val="50000"/>
              </a:spcBef>
              <a:buFontTx/>
              <a:buAutoNum type="arabicPeriod"/>
              <a:defRPr/>
            </a:pPr>
            <a:r>
              <a:rPr lang="en-CA" altLang="en-US" sz="2000" dirty="0">
                <a:solidFill>
                  <a:schemeClr val="bg1"/>
                </a:solidFill>
              </a:rPr>
              <a:t>The following is a pictorial description of the proposed 2021 Flat Show</a:t>
            </a:r>
          </a:p>
          <a:p>
            <a:pPr marL="342900" indent="-342900" eaLnBrk="1" hangingPunct="1">
              <a:spcBef>
                <a:spcPct val="50000"/>
              </a:spcBef>
              <a:buFontTx/>
              <a:buAutoNum type="arabicPeriod"/>
              <a:defRPr/>
            </a:pPr>
            <a:r>
              <a:rPr lang="en-CA" altLang="en-US" sz="2000" dirty="0">
                <a:solidFill>
                  <a:schemeClr val="bg1"/>
                </a:solidFill>
              </a:rPr>
              <a:t>Manoeuvres have been classified as follows:</a:t>
            </a:r>
          </a:p>
          <a:p>
            <a:pPr marL="1085850" lvl="1" indent="-342900" eaLnBrk="1" hangingPunct="1">
              <a:spcBef>
                <a:spcPct val="50000"/>
              </a:spcBef>
              <a:defRPr/>
            </a:pPr>
            <a:r>
              <a:rPr lang="en-CA" altLang="en-US" sz="2000" dirty="0">
                <a:solidFill>
                  <a:schemeClr val="bg1"/>
                </a:solidFill>
              </a:rPr>
              <a:t>Permitted Manoeuvres as per BGA 100 </a:t>
            </a:r>
            <a:r>
              <a:rPr lang="en-CA" altLang="en-US" sz="2000" dirty="0" err="1">
                <a:solidFill>
                  <a:schemeClr val="bg1"/>
                </a:solidFill>
              </a:rPr>
              <a:t>Ch</a:t>
            </a:r>
            <a:r>
              <a:rPr lang="en-CA" altLang="en-US" sz="2000" dirty="0">
                <a:solidFill>
                  <a:schemeClr val="bg1"/>
                </a:solidFill>
              </a:rPr>
              <a:t> 11</a:t>
            </a:r>
          </a:p>
          <a:p>
            <a:pPr marL="1085850" lvl="1" indent="-342900" eaLnBrk="1" hangingPunct="1">
              <a:spcBef>
                <a:spcPct val="50000"/>
              </a:spcBef>
              <a:defRPr/>
            </a:pPr>
            <a:r>
              <a:rPr lang="en-CA" altLang="en-US" sz="2000" dirty="0">
                <a:solidFill>
                  <a:schemeClr val="bg1"/>
                </a:solidFill>
              </a:rPr>
              <a:t>Permitted Manoeuvres requiring </a:t>
            </a:r>
            <a:r>
              <a:rPr lang="en-CA" altLang="en-US" sz="2000" dirty="0" err="1">
                <a:solidFill>
                  <a:schemeClr val="bg1"/>
                </a:solidFill>
              </a:rPr>
              <a:t>Comd</a:t>
            </a:r>
            <a:r>
              <a:rPr lang="en-CA" altLang="en-US" sz="2000" dirty="0">
                <a:solidFill>
                  <a:schemeClr val="bg1"/>
                </a:solidFill>
              </a:rPr>
              <a:t> approval as per BGA 100 </a:t>
            </a:r>
            <a:r>
              <a:rPr lang="en-CA" altLang="en-US" sz="2000" dirty="0" err="1">
                <a:solidFill>
                  <a:schemeClr val="bg1"/>
                </a:solidFill>
              </a:rPr>
              <a:t>Ch</a:t>
            </a:r>
            <a:r>
              <a:rPr lang="en-CA" altLang="en-US" sz="2000" dirty="0">
                <a:solidFill>
                  <a:schemeClr val="bg1"/>
                </a:solidFill>
              </a:rPr>
              <a:t> 11</a:t>
            </a:r>
          </a:p>
          <a:p>
            <a:pPr marL="1085850" lvl="1" indent="-342900" eaLnBrk="1" hangingPunct="1">
              <a:spcBef>
                <a:spcPct val="50000"/>
              </a:spcBef>
              <a:defRPr/>
            </a:pPr>
            <a:r>
              <a:rPr lang="en-CA" altLang="en-US" sz="2000" dirty="0">
                <a:solidFill>
                  <a:schemeClr val="bg1"/>
                </a:solidFill>
              </a:rPr>
              <a:t>Prohibited Manoeuvres as per BGA 100 </a:t>
            </a:r>
            <a:r>
              <a:rPr lang="en-CA" altLang="en-US" sz="2000" dirty="0" err="1">
                <a:solidFill>
                  <a:schemeClr val="bg1"/>
                </a:solidFill>
              </a:rPr>
              <a:t>Ch</a:t>
            </a:r>
            <a:r>
              <a:rPr lang="en-CA" altLang="en-US" sz="2000" dirty="0">
                <a:solidFill>
                  <a:schemeClr val="bg1"/>
                </a:solidFill>
              </a:rPr>
              <a:t> 11 waiver required</a:t>
            </a:r>
          </a:p>
        </p:txBody>
      </p:sp>
      <p:pic>
        <p:nvPicPr>
          <p:cNvPr id="15362" name="Picture 1028" descr="Snowbirds Wordmark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8915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1029" descr="Snowbird cre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9100" y="0"/>
            <a:ext cx="11049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34"/>
          <p:cNvSpPr txBox="1">
            <a:spLocks noChangeArrowheads="1"/>
          </p:cNvSpPr>
          <p:nvPr/>
        </p:nvSpPr>
        <p:spPr bwMode="auto">
          <a:xfrm>
            <a:off x="381000" y="2519363"/>
            <a:ext cx="381000" cy="2143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sp>
        <p:nvSpPr>
          <p:cNvPr id="15365" name="Text Box 35"/>
          <p:cNvSpPr txBox="1">
            <a:spLocks noChangeArrowheads="1"/>
          </p:cNvSpPr>
          <p:nvPr/>
        </p:nvSpPr>
        <p:spPr bwMode="auto">
          <a:xfrm>
            <a:off x="381000" y="2933700"/>
            <a:ext cx="381000" cy="2143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sp>
        <p:nvSpPr>
          <p:cNvPr id="15366" name="Text Box 36"/>
          <p:cNvSpPr txBox="1">
            <a:spLocks noChangeArrowheads="1"/>
          </p:cNvSpPr>
          <p:nvPr/>
        </p:nvSpPr>
        <p:spPr bwMode="auto">
          <a:xfrm>
            <a:off x="381000" y="3352800"/>
            <a:ext cx="381000" cy="214313"/>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pic>
        <p:nvPicPr>
          <p:cNvPr id="15367"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0675" y="4413250"/>
            <a:ext cx="8555038"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0127008"/>
      </p:ext>
    </p:extLst>
  </p:cSld>
  <p:clrMapOvr>
    <a:masterClrMapping/>
  </p:clrMapOvr>
  <p:transition advTm="4992"/>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77">
            <a:extLst>
              <a:ext uri="{FF2B5EF4-FFF2-40B4-BE49-F238E27FC236}">
                <a16:creationId xmlns:a16="http://schemas.microsoft.com/office/drawing/2014/main" id="{9DAFC1C8-0457-42F9-8BDB-3C155C41CBD3}"/>
              </a:ext>
            </a:extLst>
          </p:cNvPr>
          <p:cNvSpPr txBox="1">
            <a:spLocks noChangeArrowheads="1"/>
          </p:cNvSpPr>
          <p:nvPr/>
        </p:nvSpPr>
        <p:spPr bwMode="auto">
          <a:xfrm>
            <a:off x="2677239" y="6488112"/>
            <a:ext cx="378618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t">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50000"/>
              </a:spcBef>
              <a:buFontTx/>
              <a:buNone/>
              <a:defRPr/>
            </a:pPr>
            <a:r>
              <a:rPr lang="en-CA" altLang="en-US" sz="1800" b="1" dirty="0">
                <a:solidFill>
                  <a:schemeClr val="bg1"/>
                </a:solidFill>
                <a:latin typeface="Times New Roman"/>
                <a:cs typeface="Times New Roman"/>
              </a:rPr>
              <a:t>UDR </a:t>
            </a:r>
            <a:r>
              <a:rPr lang="en-CA" altLang="en-US" sz="1800" b="1" dirty="0">
                <a:solidFill>
                  <a:schemeClr val="bg1"/>
                </a:solidFill>
                <a:latin typeface="Times New Roman"/>
                <a:cs typeface="Times New Roman"/>
                <a:sym typeface="Wingdings 3" charset="2"/>
              </a:rPr>
              <a:t>  Canuck, Canuck BS</a:t>
            </a:r>
            <a:endParaRPr lang="en-CA" altLang="en-US" sz="1800" b="1" dirty="0">
              <a:solidFill>
                <a:schemeClr val="bg1"/>
              </a:solidFill>
              <a:latin typeface="Times New Roman"/>
              <a:cs typeface="Times New Roman"/>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429000" y="1752600"/>
            <a:ext cx="2286198" cy="609653"/>
          </a:xfrm>
          <a:prstGeom prst="rect">
            <a:avLst/>
          </a:prstGeom>
        </p:spPr>
      </p:pic>
      <p:sp>
        <p:nvSpPr>
          <p:cNvPr id="24" name="Text Box 34"/>
          <p:cNvSpPr txBox="1">
            <a:spLocks noChangeArrowheads="1"/>
          </p:cNvSpPr>
          <p:nvPr/>
        </p:nvSpPr>
        <p:spPr bwMode="auto">
          <a:xfrm>
            <a:off x="0" y="6649651"/>
            <a:ext cx="381000" cy="214312"/>
          </a:xfrm>
          <a:prstGeom prst="rect">
            <a:avLst/>
          </a:prstGeom>
          <a:solidFill>
            <a:srgbClr val="FFFF00"/>
          </a:solidFill>
          <a:ln>
            <a:noFill/>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grpSp>
        <p:nvGrpSpPr>
          <p:cNvPr id="39" name="Group 38"/>
          <p:cNvGrpSpPr/>
          <p:nvPr/>
        </p:nvGrpSpPr>
        <p:grpSpPr>
          <a:xfrm rot="14344061">
            <a:off x="2282438" y="2573924"/>
            <a:ext cx="920830" cy="1216785"/>
            <a:chOff x="5986273" y="1465946"/>
            <a:chExt cx="920830" cy="1216785"/>
          </a:xfrm>
        </p:grpSpPr>
        <p:sp>
          <p:nvSpPr>
            <p:cNvPr id="40" name="Isosceles Triangle 39">
              <a:extLst>
                <a:ext uri="{FF2B5EF4-FFF2-40B4-BE49-F238E27FC236}">
                  <a16:creationId xmlns:a16="http://schemas.microsoft.com/office/drawing/2014/main" id="{3FE4F74B-D94D-4270-A785-2C3D69498146}"/>
                </a:ext>
              </a:extLst>
            </p:cNvPr>
            <p:cNvSpPr/>
            <p:nvPr/>
          </p:nvSpPr>
          <p:spPr>
            <a:xfrm>
              <a:off x="6346366" y="2112376"/>
              <a:ext cx="178704" cy="230400"/>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3FE4F74B-D94D-4270-A785-2C3D69498146}"/>
                </a:ext>
              </a:extLst>
            </p:cNvPr>
            <p:cNvSpPr/>
            <p:nvPr/>
          </p:nvSpPr>
          <p:spPr>
            <a:xfrm>
              <a:off x="6346366" y="1795166"/>
              <a:ext cx="178704" cy="230400"/>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a:extLst>
                <a:ext uri="{FF2B5EF4-FFF2-40B4-BE49-F238E27FC236}">
                  <a16:creationId xmlns:a16="http://schemas.microsoft.com/office/drawing/2014/main" id="{3FE4F74B-D94D-4270-A785-2C3D69498146}"/>
                </a:ext>
              </a:extLst>
            </p:cNvPr>
            <p:cNvSpPr/>
            <p:nvPr/>
          </p:nvSpPr>
          <p:spPr>
            <a:xfrm>
              <a:off x="6346366" y="1465946"/>
              <a:ext cx="178704" cy="230400"/>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a:extLst>
                <a:ext uri="{FF2B5EF4-FFF2-40B4-BE49-F238E27FC236}">
                  <a16:creationId xmlns:a16="http://schemas.microsoft.com/office/drawing/2014/main" id="{3FE4F74B-D94D-4270-A785-2C3D69498146}"/>
                </a:ext>
              </a:extLst>
            </p:cNvPr>
            <p:cNvSpPr/>
            <p:nvPr/>
          </p:nvSpPr>
          <p:spPr>
            <a:xfrm>
              <a:off x="6533580" y="1949098"/>
              <a:ext cx="178704" cy="230400"/>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a:extLst>
                <a:ext uri="{FF2B5EF4-FFF2-40B4-BE49-F238E27FC236}">
                  <a16:creationId xmlns:a16="http://schemas.microsoft.com/office/drawing/2014/main" id="{3FE4F74B-D94D-4270-A785-2C3D69498146}"/>
                </a:ext>
              </a:extLst>
            </p:cNvPr>
            <p:cNvSpPr/>
            <p:nvPr/>
          </p:nvSpPr>
          <p:spPr>
            <a:xfrm>
              <a:off x="6178946" y="1949098"/>
              <a:ext cx="178704" cy="230400"/>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a:extLst>
                <a:ext uri="{FF2B5EF4-FFF2-40B4-BE49-F238E27FC236}">
                  <a16:creationId xmlns:a16="http://schemas.microsoft.com/office/drawing/2014/main" id="{3FE4F74B-D94D-4270-A785-2C3D69498146}"/>
                </a:ext>
              </a:extLst>
            </p:cNvPr>
            <p:cNvSpPr/>
            <p:nvPr/>
          </p:nvSpPr>
          <p:spPr>
            <a:xfrm>
              <a:off x="6728399" y="2192439"/>
              <a:ext cx="178704" cy="230400"/>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a:extLst>
                <a:ext uri="{FF2B5EF4-FFF2-40B4-BE49-F238E27FC236}">
                  <a16:creationId xmlns:a16="http://schemas.microsoft.com/office/drawing/2014/main" id="{3FE4F74B-D94D-4270-A785-2C3D69498146}"/>
                </a:ext>
              </a:extLst>
            </p:cNvPr>
            <p:cNvSpPr/>
            <p:nvPr/>
          </p:nvSpPr>
          <p:spPr>
            <a:xfrm>
              <a:off x="5986273" y="2148210"/>
              <a:ext cx="178704" cy="230400"/>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a:extLst>
                <a:ext uri="{FF2B5EF4-FFF2-40B4-BE49-F238E27FC236}">
                  <a16:creationId xmlns:a16="http://schemas.microsoft.com/office/drawing/2014/main" id="{3FE4F74B-D94D-4270-A785-2C3D69498146}"/>
                </a:ext>
              </a:extLst>
            </p:cNvPr>
            <p:cNvSpPr/>
            <p:nvPr/>
          </p:nvSpPr>
          <p:spPr>
            <a:xfrm>
              <a:off x="6582967" y="2452331"/>
              <a:ext cx="178704" cy="230400"/>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a:extLst>
                <a:ext uri="{FF2B5EF4-FFF2-40B4-BE49-F238E27FC236}">
                  <a16:creationId xmlns:a16="http://schemas.microsoft.com/office/drawing/2014/main" id="{3FE4F74B-D94D-4270-A785-2C3D69498146}"/>
                </a:ext>
              </a:extLst>
            </p:cNvPr>
            <p:cNvSpPr/>
            <p:nvPr/>
          </p:nvSpPr>
          <p:spPr>
            <a:xfrm>
              <a:off x="6150507" y="2439217"/>
              <a:ext cx="178704" cy="230400"/>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26"/>
          <p:cNvSpPr/>
          <p:nvPr/>
        </p:nvSpPr>
        <p:spPr>
          <a:xfrm flipV="1">
            <a:off x="3347499" y="2393041"/>
            <a:ext cx="2401294" cy="1039621"/>
          </a:xfrm>
          <a:custGeom>
            <a:avLst/>
            <a:gdLst>
              <a:gd name="connsiteX0" fmla="*/ 2401294 w 2401294"/>
              <a:gd name="connsiteY0" fmla="*/ 0 h 844237"/>
              <a:gd name="connsiteX1" fmla="*/ 1963972 w 2401294"/>
              <a:gd name="connsiteY1" fmla="*/ 572494 h 844237"/>
              <a:gd name="connsiteX2" fmla="*/ 1630018 w 2401294"/>
              <a:gd name="connsiteY2" fmla="*/ 731520 h 844237"/>
              <a:gd name="connsiteX3" fmla="*/ 1327868 w 2401294"/>
              <a:gd name="connsiteY3" fmla="*/ 834887 h 844237"/>
              <a:gd name="connsiteX4" fmla="*/ 1168842 w 2401294"/>
              <a:gd name="connsiteY4" fmla="*/ 834887 h 844237"/>
              <a:gd name="connsiteX5" fmla="*/ 771277 w 2401294"/>
              <a:gd name="connsiteY5" fmla="*/ 795131 h 844237"/>
              <a:gd name="connsiteX6" fmla="*/ 477078 w 2401294"/>
              <a:gd name="connsiteY6" fmla="*/ 699715 h 844237"/>
              <a:gd name="connsiteX7" fmla="*/ 135172 w 2401294"/>
              <a:gd name="connsiteY7" fmla="*/ 516835 h 844237"/>
              <a:gd name="connsiteX8" fmla="*/ 0 w 2401294"/>
              <a:gd name="connsiteY8" fmla="*/ 437322 h 844237"/>
              <a:gd name="connsiteX0" fmla="*/ 2401294 w 2401294"/>
              <a:gd name="connsiteY0" fmla="*/ 0 h 842538"/>
              <a:gd name="connsiteX1" fmla="*/ 1963972 w 2401294"/>
              <a:gd name="connsiteY1" fmla="*/ 572494 h 842538"/>
              <a:gd name="connsiteX2" fmla="*/ 1645920 w 2401294"/>
              <a:gd name="connsiteY2" fmla="*/ 755374 h 842538"/>
              <a:gd name="connsiteX3" fmla="*/ 1327868 w 2401294"/>
              <a:gd name="connsiteY3" fmla="*/ 834887 h 842538"/>
              <a:gd name="connsiteX4" fmla="*/ 1168842 w 2401294"/>
              <a:gd name="connsiteY4" fmla="*/ 834887 h 842538"/>
              <a:gd name="connsiteX5" fmla="*/ 771277 w 2401294"/>
              <a:gd name="connsiteY5" fmla="*/ 795131 h 842538"/>
              <a:gd name="connsiteX6" fmla="*/ 477078 w 2401294"/>
              <a:gd name="connsiteY6" fmla="*/ 699715 h 842538"/>
              <a:gd name="connsiteX7" fmla="*/ 135172 w 2401294"/>
              <a:gd name="connsiteY7" fmla="*/ 516835 h 842538"/>
              <a:gd name="connsiteX8" fmla="*/ 0 w 2401294"/>
              <a:gd name="connsiteY8" fmla="*/ 437322 h 842538"/>
              <a:gd name="connsiteX0" fmla="*/ 2401294 w 2401294"/>
              <a:gd name="connsiteY0" fmla="*/ 0 h 842538"/>
              <a:gd name="connsiteX1" fmla="*/ 1963972 w 2401294"/>
              <a:gd name="connsiteY1" fmla="*/ 572494 h 842538"/>
              <a:gd name="connsiteX2" fmla="*/ 1645920 w 2401294"/>
              <a:gd name="connsiteY2" fmla="*/ 755374 h 842538"/>
              <a:gd name="connsiteX3" fmla="*/ 1327868 w 2401294"/>
              <a:gd name="connsiteY3" fmla="*/ 834887 h 842538"/>
              <a:gd name="connsiteX4" fmla="*/ 1168842 w 2401294"/>
              <a:gd name="connsiteY4" fmla="*/ 834887 h 842538"/>
              <a:gd name="connsiteX5" fmla="*/ 771277 w 2401294"/>
              <a:gd name="connsiteY5" fmla="*/ 795131 h 842538"/>
              <a:gd name="connsiteX6" fmla="*/ 477078 w 2401294"/>
              <a:gd name="connsiteY6" fmla="*/ 699715 h 842538"/>
              <a:gd name="connsiteX7" fmla="*/ 135172 w 2401294"/>
              <a:gd name="connsiteY7" fmla="*/ 516835 h 842538"/>
              <a:gd name="connsiteX8" fmla="*/ 0 w 2401294"/>
              <a:gd name="connsiteY8" fmla="*/ 437322 h 842538"/>
              <a:gd name="connsiteX0" fmla="*/ 2401294 w 2401294"/>
              <a:gd name="connsiteY0" fmla="*/ 0 h 842538"/>
              <a:gd name="connsiteX1" fmla="*/ 1979875 w 2401294"/>
              <a:gd name="connsiteY1" fmla="*/ 588396 h 842538"/>
              <a:gd name="connsiteX2" fmla="*/ 1645920 w 2401294"/>
              <a:gd name="connsiteY2" fmla="*/ 755374 h 842538"/>
              <a:gd name="connsiteX3" fmla="*/ 1327868 w 2401294"/>
              <a:gd name="connsiteY3" fmla="*/ 834887 h 842538"/>
              <a:gd name="connsiteX4" fmla="*/ 1168842 w 2401294"/>
              <a:gd name="connsiteY4" fmla="*/ 834887 h 842538"/>
              <a:gd name="connsiteX5" fmla="*/ 771277 w 2401294"/>
              <a:gd name="connsiteY5" fmla="*/ 795131 h 842538"/>
              <a:gd name="connsiteX6" fmla="*/ 477078 w 2401294"/>
              <a:gd name="connsiteY6" fmla="*/ 699715 h 842538"/>
              <a:gd name="connsiteX7" fmla="*/ 135172 w 2401294"/>
              <a:gd name="connsiteY7" fmla="*/ 516835 h 842538"/>
              <a:gd name="connsiteX8" fmla="*/ 0 w 2401294"/>
              <a:gd name="connsiteY8" fmla="*/ 437322 h 842538"/>
              <a:gd name="connsiteX0" fmla="*/ 2401294 w 2401294"/>
              <a:gd name="connsiteY0" fmla="*/ 0 h 842538"/>
              <a:gd name="connsiteX1" fmla="*/ 1979875 w 2401294"/>
              <a:gd name="connsiteY1" fmla="*/ 588396 h 842538"/>
              <a:gd name="connsiteX2" fmla="*/ 1645920 w 2401294"/>
              <a:gd name="connsiteY2" fmla="*/ 755374 h 842538"/>
              <a:gd name="connsiteX3" fmla="*/ 1327868 w 2401294"/>
              <a:gd name="connsiteY3" fmla="*/ 834887 h 842538"/>
              <a:gd name="connsiteX4" fmla="*/ 1168842 w 2401294"/>
              <a:gd name="connsiteY4" fmla="*/ 834887 h 842538"/>
              <a:gd name="connsiteX5" fmla="*/ 771277 w 2401294"/>
              <a:gd name="connsiteY5" fmla="*/ 795131 h 842538"/>
              <a:gd name="connsiteX6" fmla="*/ 477078 w 2401294"/>
              <a:gd name="connsiteY6" fmla="*/ 699715 h 842538"/>
              <a:gd name="connsiteX7" fmla="*/ 135172 w 2401294"/>
              <a:gd name="connsiteY7" fmla="*/ 516835 h 842538"/>
              <a:gd name="connsiteX8" fmla="*/ 0 w 2401294"/>
              <a:gd name="connsiteY8" fmla="*/ 437322 h 842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1294" h="842538">
                <a:moveTo>
                  <a:pt x="2401294" y="0"/>
                </a:moveTo>
                <a:cubicBezTo>
                  <a:pt x="2246906" y="225287"/>
                  <a:pt x="2113723" y="486354"/>
                  <a:pt x="1979875" y="588396"/>
                </a:cubicBezTo>
                <a:cubicBezTo>
                  <a:pt x="1846027" y="690438"/>
                  <a:pt x="1754588" y="714292"/>
                  <a:pt x="1645920" y="755374"/>
                </a:cubicBezTo>
                <a:cubicBezTo>
                  <a:pt x="1537252" y="796456"/>
                  <a:pt x="1407381" y="821635"/>
                  <a:pt x="1327868" y="834887"/>
                </a:cubicBezTo>
                <a:cubicBezTo>
                  <a:pt x="1248355" y="848139"/>
                  <a:pt x="1261607" y="841513"/>
                  <a:pt x="1168842" y="834887"/>
                </a:cubicBezTo>
                <a:cubicBezTo>
                  <a:pt x="1076077" y="828261"/>
                  <a:pt x="886571" y="817660"/>
                  <a:pt x="771277" y="795131"/>
                </a:cubicBezTo>
                <a:cubicBezTo>
                  <a:pt x="655983" y="772602"/>
                  <a:pt x="583095" y="746098"/>
                  <a:pt x="477078" y="699715"/>
                </a:cubicBezTo>
                <a:cubicBezTo>
                  <a:pt x="371061" y="653332"/>
                  <a:pt x="214685" y="560567"/>
                  <a:pt x="135172" y="516835"/>
                </a:cubicBezTo>
                <a:cubicBezTo>
                  <a:pt x="55659" y="473103"/>
                  <a:pt x="27829" y="455212"/>
                  <a:pt x="0" y="437322"/>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Rectangle 66"/>
          <p:cNvSpPr>
            <a:spLocks noChangeArrowheads="1"/>
          </p:cNvSpPr>
          <p:nvPr/>
        </p:nvSpPr>
        <p:spPr bwMode="auto">
          <a:xfrm>
            <a:off x="6349551" y="2362253"/>
            <a:ext cx="2743200" cy="86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CA" altLang="en-US" sz="1000" dirty="0">
                <a:solidFill>
                  <a:srgbClr val="FFFF00"/>
                </a:solidFill>
              </a:rPr>
              <a:t>This is a permitted manoeuvre with the approval of 1 </a:t>
            </a:r>
            <a:r>
              <a:rPr lang="en-CA" altLang="en-US" sz="1000" dirty="0" err="1">
                <a:solidFill>
                  <a:srgbClr val="FFFF00"/>
                </a:solidFill>
              </a:rPr>
              <a:t>Cdn</a:t>
            </a:r>
            <a:r>
              <a:rPr lang="en-CA" altLang="en-US" sz="1000" dirty="0">
                <a:solidFill>
                  <a:srgbClr val="FFFF00"/>
                </a:solidFill>
              </a:rPr>
              <a:t> Air </a:t>
            </a:r>
            <a:r>
              <a:rPr lang="en-CA" altLang="en-US" sz="1000" dirty="0" err="1">
                <a:solidFill>
                  <a:srgbClr val="FFFF00"/>
                </a:solidFill>
              </a:rPr>
              <a:t>Div</a:t>
            </a:r>
            <a:r>
              <a:rPr lang="en-CA" altLang="en-US" sz="1000" dirty="0">
                <a:solidFill>
                  <a:srgbClr val="FFFF00"/>
                </a:solidFill>
              </a:rPr>
              <a:t> </a:t>
            </a:r>
            <a:r>
              <a:rPr lang="en-CA" altLang="en-US" sz="1000" dirty="0" err="1">
                <a:solidFill>
                  <a:srgbClr val="FFFF00"/>
                </a:solidFill>
              </a:rPr>
              <a:t>Comd</a:t>
            </a:r>
            <a:r>
              <a:rPr lang="en-CA" altLang="en-US" sz="1000" dirty="0">
                <a:solidFill>
                  <a:srgbClr val="FFFF00"/>
                </a:solidFill>
              </a:rPr>
              <a:t> for non aerobatic manoeuvre by multiple aircraft in formation with an energy vector toward the primary spectator area. BGA 100 </a:t>
            </a:r>
            <a:r>
              <a:rPr lang="en-CA" altLang="en-US" sz="1000" dirty="0" err="1">
                <a:solidFill>
                  <a:srgbClr val="FFFF00"/>
                </a:solidFill>
              </a:rPr>
              <a:t>Ch</a:t>
            </a:r>
            <a:r>
              <a:rPr lang="en-CA" altLang="en-US" sz="1000" dirty="0">
                <a:solidFill>
                  <a:srgbClr val="FFFF00"/>
                </a:solidFill>
              </a:rPr>
              <a:t> 11 Para 44.c(1)(c) </a:t>
            </a:r>
          </a:p>
        </p:txBody>
      </p:sp>
      <p:sp>
        <p:nvSpPr>
          <p:cNvPr id="49" name="Text Box 18"/>
          <p:cNvSpPr txBox="1">
            <a:spLocks noChangeArrowheads="1"/>
          </p:cNvSpPr>
          <p:nvPr/>
        </p:nvSpPr>
        <p:spPr bwMode="auto">
          <a:xfrm>
            <a:off x="7340151" y="2147940"/>
            <a:ext cx="381000" cy="2143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spTree>
  </p:cSld>
  <p:clrMapOvr>
    <a:masterClrMapping/>
  </p:clrMapOvr>
  <p:transition advTm="2736"/>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77">
            <a:extLst>
              <a:ext uri="{FF2B5EF4-FFF2-40B4-BE49-F238E27FC236}">
                <a16:creationId xmlns:a16="http://schemas.microsoft.com/office/drawing/2014/main" id="{DFB614AC-D993-47CB-89AF-D86CD7A4EC5F}"/>
              </a:ext>
            </a:extLst>
          </p:cNvPr>
          <p:cNvSpPr txBox="1">
            <a:spLocks noChangeArrowheads="1"/>
          </p:cNvSpPr>
          <p:nvPr/>
        </p:nvSpPr>
        <p:spPr bwMode="auto">
          <a:xfrm>
            <a:off x="1893986" y="6488668"/>
            <a:ext cx="53562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t">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50000"/>
              </a:spcBef>
              <a:buNone/>
              <a:defRPr/>
            </a:pPr>
            <a:r>
              <a:rPr lang="en-CA" altLang="en-US" sz="1800" b="1" dirty="0">
                <a:solidFill>
                  <a:schemeClr val="bg1"/>
                </a:solidFill>
                <a:latin typeface="Times New Roman"/>
                <a:cs typeface="Times New Roman"/>
              </a:rPr>
              <a:t>UDR </a:t>
            </a:r>
            <a:r>
              <a:rPr lang="en-CA" altLang="en-US" sz="1800" b="1" dirty="0">
                <a:solidFill>
                  <a:schemeClr val="bg1"/>
                </a:solidFill>
                <a:latin typeface="Times New Roman"/>
                <a:cs typeface="Times New Roman"/>
                <a:sym typeface="Wingdings 3" charset="2"/>
              </a:rPr>
              <a:t> Big Wedge T/S  Big Diamond</a:t>
            </a:r>
            <a:r>
              <a:rPr lang="en-US" altLang="en-US" sz="1800" b="1" dirty="0">
                <a:solidFill>
                  <a:schemeClr val="bg1"/>
                </a:solidFill>
                <a:latin typeface="Times New Roman"/>
                <a:cs typeface="Times New Roman"/>
              </a:rPr>
              <a:t> </a:t>
            </a:r>
            <a:endParaRPr lang="en-CA" altLang="en-US" sz="1800" b="1" dirty="0">
              <a:solidFill>
                <a:schemeClr val="bg1"/>
              </a:solidFill>
              <a:cs typeface="Times New Roman" charset="0"/>
            </a:endParaRPr>
          </a:p>
        </p:txBody>
      </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429000" y="1752600"/>
            <a:ext cx="2286198" cy="609653"/>
          </a:xfrm>
          <a:prstGeom prst="rect">
            <a:avLst/>
          </a:prstGeom>
        </p:spPr>
      </p:pic>
      <p:sp>
        <p:nvSpPr>
          <p:cNvPr id="49" name="Text Box 34"/>
          <p:cNvSpPr txBox="1">
            <a:spLocks noChangeArrowheads="1"/>
          </p:cNvSpPr>
          <p:nvPr/>
        </p:nvSpPr>
        <p:spPr bwMode="auto">
          <a:xfrm>
            <a:off x="0" y="6649651"/>
            <a:ext cx="381000" cy="214312"/>
          </a:xfrm>
          <a:prstGeom prst="rect">
            <a:avLst/>
          </a:prstGeom>
          <a:solidFill>
            <a:schemeClr val="accent1"/>
          </a:solidFill>
          <a:ln>
            <a:noFill/>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sp>
        <p:nvSpPr>
          <p:cNvPr id="4" name="Freeform 3"/>
          <p:cNvSpPr/>
          <p:nvPr/>
        </p:nvSpPr>
        <p:spPr>
          <a:xfrm>
            <a:off x="1856402" y="1827713"/>
            <a:ext cx="2867997" cy="1848711"/>
          </a:xfrm>
          <a:custGeom>
            <a:avLst/>
            <a:gdLst>
              <a:gd name="connsiteX0" fmla="*/ 1477477 w 1994312"/>
              <a:gd name="connsiteY0" fmla="*/ 162847 h 1858678"/>
              <a:gd name="connsiteX1" fmla="*/ 1040155 w 1994312"/>
              <a:gd name="connsiteY1" fmla="*/ 3820 h 1858678"/>
              <a:gd name="connsiteX2" fmla="*/ 586931 w 1994312"/>
              <a:gd name="connsiteY2" fmla="*/ 75382 h 1858678"/>
              <a:gd name="connsiteX3" fmla="*/ 205268 w 1994312"/>
              <a:gd name="connsiteY3" fmla="*/ 353678 h 1858678"/>
              <a:gd name="connsiteX4" fmla="*/ 30340 w 1994312"/>
              <a:gd name="connsiteY4" fmla="*/ 735340 h 1858678"/>
              <a:gd name="connsiteX5" fmla="*/ 6486 w 1994312"/>
              <a:gd name="connsiteY5" fmla="*/ 1228321 h 1858678"/>
              <a:gd name="connsiteX6" fmla="*/ 101901 w 1994312"/>
              <a:gd name="connsiteY6" fmla="*/ 1466860 h 1858678"/>
              <a:gd name="connsiteX7" fmla="*/ 443808 w 1994312"/>
              <a:gd name="connsiteY7" fmla="*/ 1769010 h 1858678"/>
              <a:gd name="connsiteX8" fmla="*/ 777762 w 1994312"/>
              <a:gd name="connsiteY8" fmla="*/ 1848523 h 1858678"/>
              <a:gd name="connsiteX9" fmla="*/ 1159425 w 1994312"/>
              <a:gd name="connsiteY9" fmla="*/ 1808767 h 1858678"/>
              <a:gd name="connsiteX10" fmla="*/ 1692162 w 1994312"/>
              <a:gd name="connsiteY10" fmla="*/ 1411201 h 1858678"/>
              <a:gd name="connsiteX11" fmla="*/ 1994312 w 1994312"/>
              <a:gd name="connsiteY11" fmla="*/ 1212419 h 1858678"/>
              <a:gd name="connsiteX0" fmla="*/ 1490808 w 2007643"/>
              <a:gd name="connsiteY0" fmla="*/ 162847 h 1858678"/>
              <a:gd name="connsiteX1" fmla="*/ 1053486 w 2007643"/>
              <a:gd name="connsiteY1" fmla="*/ 3820 h 1858678"/>
              <a:gd name="connsiteX2" fmla="*/ 600262 w 2007643"/>
              <a:gd name="connsiteY2" fmla="*/ 75382 h 1858678"/>
              <a:gd name="connsiteX3" fmla="*/ 218599 w 2007643"/>
              <a:gd name="connsiteY3" fmla="*/ 353678 h 1858678"/>
              <a:gd name="connsiteX4" fmla="*/ 43671 w 2007643"/>
              <a:gd name="connsiteY4" fmla="*/ 735340 h 1858678"/>
              <a:gd name="connsiteX5" fmla="*/ 3915 w 2007643"/>
              <a:gd name="connsiteY5" fmla="*/ 1124954 h 1858678"/>
              <a:gd name="connsiteX6" fmla="*/ 115232 w 2007643"/>
              <a:gd name="connsiteY6" fmla="*/ 1466860 h 1858678"/>
              <a:gd name="connsiteX7" fmla="*/ 457139 w 2007643"/>
              <a:gd name="connsiteY7" fmla="*/ 1769010 h 1858678"/>
              <a:gd name="connsiteX8" fmla="*/ 791093 w 2007643"/>
              <a:gd name="connsiteY8" fmla="*/ 1848523 h 1858678"/>
              <a:gd name="connsiteX9" fmla="*/ 1172756 w 2007643"/>
              <a:gd name="connsiteY9" fmla="*/ 1808767 h 1858678"/>
              <a:gd name="connsiteX10" fmla="*/ 1705493 w 2007643"/>
              <a:gd name="connsiteY10" fmla="*/ 1411201 h 1858678"/>
              <a:gd name="connsiteX11" fmla="*/ 2007643 w 2007643"/>
              <a:gd name="connsiteY11" fmla="*/ 1212419 h 1858678"/>
              <a:gd name="connsiteX0" fmla="*/ 1490808 w 2007643"/>
              <a:gd name="connsiteY0" fmla="*/ 162847 h 1863058"/>
              <a:gd name="connsiteX1" fmla="*/ 1053486 w 2007643"/>
              <a:gd name="connsiteY1" fmla="*/ 3820 h 1863058"/>
              <a:gd name="connsiteX2" fmla="*/ 600262 w 2007643"/>
              <a:gd name="connsiteY2" fmla="*/ 75382 h 1863058"/>
              <a:gd name="connsiteX3" fmla="*/ 218599 w 2007643"/>
              <a:gd name="connsiteY3" fmla="*/ 353678 h 1863058"/>
              <a:gd name="connsiteX4" fmla="*/ 43671 w 2007643"/>
              <a:gd name="connsiteY4" fmla="*/ 735340 h 1863058"/>
              <a:gd name="connsiteX5" fmla="*/ 3915 w 2007643"/>
              <a:gd name="connsiteY5" fmla="*/ 1124954 h 1863058"/>
              <a:gd name="connsiteX6" fmla="*/ 115232 w 2007643"/>
              <a:gd name="connsiteY6" fmla="*/ 1466860 h 1863058"/>
              <a:gd name="connsiteX7" fmla="*/ 385577 w 2007643"/>
              <a:gd name="connsiteY7" fmla="*/ 1705400 h 1863058"/>
              <a:gd name="connsiteX8" fmla="*/ 791093 w 2007643"/>
              <a:gd name="connsiteY8" fmla="*/ 1848523 h 1863058"/>
              <a:gd name="connsiteX9" fmla="*/ 1172756 w 2007643"/>
              <a:gd name="connsiteY9" fmla="*/ 1808767 h 1863058"/>
              <a:gd name="connsiteX10" fmla="*/ 1705493 w 2007643"/>
              <a:gd name="connsiteY10" fmla="*/ 1411201 h 1863058"/>
              <a:gd name="connsiteX11" fmla="*/ 2007643 w 2007643"/>
              <a:gd name="connsiteY11" fmla="*/ 1212419 h 1863058"/>
              <a:gd name="connsiteX0" fmla="*/ 1490808 w 2007643"/>
              <a:gd name="connsiteY0" fmla="*/ 162847 h 1848742"/>
              <a:gd name="connsiteX1" fmla="*/ 1053486 w 2007643"/>
              <a:gd name="connsiteY1" fmla="*/ 3820 h 1848742"/>
              <a:gd name="connsiteX2" fmla="*/ 600262 w 2007643"/>
              <a:gd name="connsiteY2" fmla="*/ 75382 h 1848742"/>
              <a:gd name="connsiteX3" fmla="*/ 218599 w 2007643"/>
              <a:gd name="connsiteY3" fmla="*/ 353678 h 1848742"/>
              <a:gd name="connsiteX4" fmla="*/ 43671 w 2007643"/>
              <a:gd name="connsiteY4" fmla="*/ 735340 h 1848742"/>
              <a:gd name="connsiteX5" fmla="*/ 3915 w 2007643"/>
              <a:gd name="connsiteY5" fmla="*/ 1124954 h 1848742"/>
              <a:gd name="connsiteX6" fmla="*/ 115232 w 2007643"/>
              <a:gd name="connsiteY6" fmla="*/ 1466860 h 1848742"/>
              <a:gd name="connsiteX7" fmla="*/ 385577 w 2007643"/>
              <a:gd name="connsiteY7" fmla="*/ 1705400 h 1848742"/>
              <a:gd name="connsiteX8" fmla="*/ 791093 w 2007643"/>
              <a:gd name="connsiteY8" fmla="*/ 1848523 h 1848742"/>
              <a:gd name="connsiteX9" fmla="*/ 1307928 w 2007643"/>
              <a:gd name="connsiteY9" fmla="*/ 1729253 h 1848742"/>
              <a:gd name="connsiteX10" fmla="*/ 1705493 w 2007643"/>
              <a:gd name="connsiteY10" fmla="*/ 1411201 h 1848742"/>
              <a:gd name="connsiteX11" fmla="*/ 2007643 w 2007643"/>
              <a:gd name="connsiteY11" fmla="*/ 1212419 h 1848742"/>
              <a:gd name="connsiteX0" fmla="*/ 1490808 w 2007643"/>
              <a:gd name="connsiteY0" fmla="*/ 162847 h 1848707"/>
              <a:gd name="connsiteX1" fmla="*/ 1053486 w 2007643"/>
              <a:gd name="connsiteY1" fmla="*/ 3820 h 1848707"/>
              <a:gd name="connsiteX2" fmla="*/ 600262 w 2007643"/>
              <a:gd name="connsiteY2" fmla="*/ 75382 h 1848707"/>
              <a:gd name="connsiteX3" fmla="*/ 218599 w 2007643"/>
              <a:gd name="connsiteY3" fmla="*/ 353678 h 1848707"/>
              <a:gd name="connsiteX4" fmla="*/ 43671 w 2007643"/>
              <a:gd name="connsiteY4" fmla="*/ 735340 h 1848707"/>
              <a:gd name="connsiteX5" fmla="*/ 3915 w 2007643"/>
              <a:gd name="connsiteY5" fmla="*/ 1124954 h 1848707"/>
              <a:gd name="connsiteX6" fmla="*/ 115232 w 2007643"/>
              <a:gd name="connsiteY6" fmla="*/ 1466860 h 1848707"/>
              <a:gd name="connsiteX7" fmla="*/ 385577 w 2007643"/>
              <a:gd name="connsiteY7" fmla="*/ 1705400 h 1848707"/>
              <a:gd name="connsiteX8" fmla="*/ 791093 w 2007643"/>
              <a:gd name="connsiteY8" fmla="*/ 1848523 h 1848707"/>
              <a:gd name="connsiteX9" fmla="*/ 1307928 w 2007643"/>
              <a:gd name="connsiteY9" fmla="*/ 1729253 h 1848707"/>
              <a:gd name="connsiteX10" fmla="*/ 1673688 w 2007643"/>
              <a:gd name="connsiteY10" fmla="*/ 1474812 h 1848707"/>
              <a:gd name="connsiteX11" fmla="*/ 2007643 w 2007643"/>
              <a:gd name="connsiteY11" fmla="*/ 1212419 h 1848707"/>
              <a:gd name="connsiteX0" fmla="*/ 1490808 w 2818676"/>
              <a:gd name="connsiteY0" fmla="*/ 162847 h 1848707"/>
              <a:gd name="connsiteX1" fmla="*/ 1053486 w 2818676"/>
              <a:gd name="connsiteY1" fmla="*/ 3820 h 1848707"/>
              <a:gd name="connsiteX2" fmla="*/ 600262 w 2818676"/>
              <a:gd name="connsiteY2" fmla="*/ 75382 h 1848707"/>
              <a:gd name="connsiteX3" fmla="*/ 218599 w 2818676"/>
              <a:gd name="connsiteY3" fmla="*/ 353678 h 1848707"/>
              <a:gd name="connsiteX4" fmla="*/ 43671 w 2818676"/>
              <a:gd name="connsiteY4" fmla="*/ 735340 h 1848707"/>
              <a:gd name="connsiteX5" fmla="*/ 3915 w 2818676"/>
              <a:gd name="connsiteY5" fmla="*/ 1124954 h 1848707"/>
              <a:gd name="connsiteX6" fmla="*/ 115232 w 2818676"/>
              <a:gd name="connsiteY6" fmla="*/ 1466860 h 1848707"/>
              <a:gd name="connsiteX7" fmla="*/ 385577 w 2818676"/>
              <a:gd name="connsiteY7" fmla="*/ 1705400 h 1848707"/>
              <a:gd name="connsiteX8" fmla="*/ 791093 w 2818676"/>
              <a:gd name="connsiteY8" fmla="*/ 1848523 h 1848707"/>
              <a:gd name="connsiteX9" fmla="*/ 1307928 w 2818676"/>
              <a:gd name="connsiteY9" fmla="*/ 1729253 h 1848707"/>
              <a:gd name="connsiteX10" fmla="*/ 1673688 w 2818676"/>
              <a:gd name="connsiteY10" fmla="*/ 1474812 h 1848707"/>
              <a:gd name="connsiteX11" fmla="*/ 2818676 w 2818676"/>
              <a:gd name="connsiteY11" fmla="*/ 735340 h 1848707"/>
              <a:gd name="connsiteX0" fmla="*/ 1490808 w 2818676"/>
              <a:gd name="connsiteY0" fmla="*/ 162847 h 1848707"/>
              <a:gd name="connsiteX1" fmla="*/ 1053486 w 2818676"/>
              <a:gd name="connsiteY1" fmla="*/ 3820 h 1848707"/>
              <a:gd name="connsiteX2" fmla="*/ 600262 w 2818676"/>
              <a:gd name="connsiteY2" fmla="*/ 75382 h 1848707"/>
              <a:gd name="connsiteX3" fmla="*/ 218599 w 2818676"/>
              <a:gd name="connsiteY3" fmla="*/ 353678 h 1848707"/>
              <a:gd name="connsiteX4" fmla="*/ 43671 w 2818676"/>
              <a:gd name="connsiteY4" fmla="*/ 735340 h 1848707"/>
              <a:gd name="connsiteX5" fmla="*/ 3915 w 2818676"/>
              <a:gd name="connsiteY5" fmla="*/ 1124954 h 1848707"/>
              <a:gd name="connsiteX6" fmla="*/ 115232 w 2818676"/>
              <a:gd name="connsiteY6" fmla="*/ 1466860 h 1848707"/>
              <a:gd name="connsiteX7" fmla="*/ 385577 w 2818676"/>
              <a:gd name="connsiteY7" fmla="*/ 1705400 h 1848707"/>
              <a:gd name="connsiteX8" fmla="*/ 791093 w 2818676"/>
              <a:gd name="connsiteY8" fmla="*/ 1848523 h 1848707"/>
              <a:gd name="connsiteX9" fmla="*/ 1307928 w 2818676"/>
              <a:gd name="connsiteY9" fmla="*/ 1729253 h 1848707"/>
              <a:gd name="connsiteX10" fmla="*/ 1705493 w 2818676"/>
              <a:gd name="connsiteY10" fmla="*/ 1474812 h 1848707"/>
              <a:gd name="connsiteX11" fmla="*/ 2818676 w 2818676"/>
              <a:gd name="connsiteY11" fmla="*/ 735340 h 1848707"/>
              <a:gd name="connsiteX0" fmla="*/ 1490808 w 2818676"/>
              <a:gd name="connsiteY0" fmla="*/ 162847 h 1848711"/>
              <a:gd name="connsiteX1" fmla="*/ 1053486 w 2818676"/>
              <a:gd name="connsiteY1" fmla="*/ 3820 h 1848711"/>
              <a:gd name="connsiteX2" fmla="*/ 600262 w 2818676"/>
              <a:gd name="connsiteY2" fmla="*/ 75382 h 1848711"/>
              <a:gd name="connsiteX3" fmla="*/ 218599 w 2818676"/>
              <a:gd name="connsiteY3" fmla="*/ 353678 h 1848711"/>
              <a:gd name="connsiteX4" fmla="*/ 43671 w 2818676"/>
              <a:gd name="connsiteY4" fmla="*/ 735340 h 1848711"/>
              <a:gd name="connsiteX5" fmla="*/ 3915 w 2818676"/>
              <a:gd name="connsiteY5" fmla="*/ 1124954 h 1848711"/>
              <a:gd name="connsiteX6" fmla="*/ 115232 w 2818676"/>
              <a:gd name="connsiteY6" fmla="*/ 1466860 h 1848711"/>
              <a:gd name="connsiteX7" fmla="*/ 385577 w 2818676"/>
              <a:gd name="connsiteY7" fmla="*/ 1705400 h 1848711"/>
              <a:gd name="connsiteX8" fmla="*/ 791093 w 2818676"/>
              <a:gd name="connsiteY8" fmla="*/ 1848523 h 1848711"/>
              <a:gd name="connsiteX9" fmla="*/ 1307928 w 2818676"/>
              <a:gd name="connsiteY9" fmla="*/ 1729253 h 1848711"/>
              <a:gd name="connsiteX10" fmla="*/ 1745249 w 2818676"/>
              <a:gd name="connsiteY10" fmla="*/ 1466860 h 1848711"/>
              <a:gd name="connsiteX11" fmla="*/ 2818676 w 2818676"/>
              <a:gd name="connsiteY11" fmla="*/ 735340 h 184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8676" h="1848711">
                <a:moveTo>
                  <a:pt x="1490808" y="162847"/>
                </a:moveTo>
                <a:cubicBezTo>
                  <a:pt x="1346359" y="90622"/>
                  <a:pt x="1201910" y="18397"/>
                  <a:pt x="1053486" y="3820"/>
                </a:cubicBezTo>
                <a:cubicBezTo>
                  <a:pt x="905062" y="-10757"/>
                  <a:pt x="739410" y="17072"/>
                  <a:pt x="600262" y="75382"/>
                </a:cubicBezTo>
                <a:cubicBezTo>
                  <a:pt x="461114" y="133692"/>
                  <a:pt x="311364" y="243685"/>
                  <a:pt x="218599" y="353678"/>
                </a:cubicBezTo>
                <a:cubicBezTo>
                  <a:pt x="125834" y="463671"/>
                  <a:pt x="79452" y="606794"/>
                  <a:pt x="43671" y="735340"/>
                </a:cubicBezTo>
                <a:cubicBezTo>
                  <a:pt x="7890" y="863886"/>
                  <a:pt x="-8012" y="1003034"/>
                  <a:pt x="3915" y="1124954"/>
                </a:cubicBezTo>
                <a:cubicBezTo>
                  <a:pt x="15842" y="1246874"/>
                  <a:pt x="51622" y="1370119"/>
                  <a:pt x="115232" y="1466860"/>
                </a:cubicBezTo>
                <a:cubicBezTo>
                  <a:pt x="178842" y="1563601"/>
                  <a:pt x="272934" y="1641790"/>
                  <a:pt x="385577" y="1705400"/>
                </a:cubicBezTo>
                <a:cubicBezTo>
                  <a:pt x="498220" y="1769010"/>
                  <a:pt x="637368" y="1844548"/>
                  <a:pt x="791093" y="1848523"/>
                </a:cubicBezTo>
                <a:cubicBezTo>
                  <a:pt x="944818" y="1852498"/>
                  <a:pt x="1148902" y="1792863"/>
                  <a:pt x="1307928" y="1729253"/>
                </a:cubicBezTo>
                <a:cubicBezTo>
                  <a:pt x="1466954" y="1665643"/>
                  <a:pt x="1493458" y="1632512"/>
                  <a:pt x="1745249" y="1466860"/>
                </a:cubicBezTo>
                <a:lnTo>
                  <a:pt x="2818676" y="73534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2" name="Group 1053">
            <a:extLst>
              <a:ext uri="{FF2B5EF4-FFF2-40B4-BE49-F238E27FC236}">
                <a16:creationId xmlns:a16="http://schemas.microsoft.com/office/drawing/2014/main" id="{6F03A663-A5CB-44AB-A6BD-1B49C630F167}"/>
              </a:ext>
            </a:extLst>
          </p:cNvPr>
          <p:cNvGrpSpPr>
            <a:grpSpLocks/>
          </p:cNvGrpSpPr>
          <p:nvPr/>
        </p:nvGrpSpPr>
        <p:grpSpPr bwMode="auto">
          <a:xfrm rot="1661328">
            <a:off x="5331999" y="566949"/>
            <a:ext cx="1238250" cy="952500"/>
            <a:chOff x="835" y="2377"/>
            <a:chExt cx="435" cy="269"/>
          </a:xfrm>
        </p:grpSpPr>
        <p:sp>
          <p:nvSpPr>
            <p:cNvPr id="33" name="AutoShape 1054">
              <a:extLst>
                <a:ext uri="{FF2B5EF4-FFF2-40B4-BE49-F238E27FC236}">
                  <a16:creationId xmlns:a16="http://schemas.microsoft.com/office/drawing/2014/main" id="{7D829655-BADA-4F62-818F-DBACAA17681B}"/>
                </a:ext>
              </a:extLst>
            </p:cNvPr>
            <p:cNvSpPr>
              <a:spLocks noChangeAspect="1" noChangeArrowheads="1"/>
            </p:cNvSpPr>
            <p:nvPr/>
          </p:nvSpPr>
          <p:spPr bwMode="auto">
            <a:xfrm>
              <a:off x="835" y="2496"/>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4" name="AutoShape 1055">
              <a:extLst>
                <a:ext uri="{FF2B5EF4-FFF2-40B4-BE49-F238E27FC236}">
                  <a16:creationId xmlns:a16="http://schemas.microsoft.com/office/drawing/2014/main" id="{78095009-E094-48B3-B2CD-58241FF5B694}"/>
                </a:ext>
              </a:extLst>
            </p:cNvPr>
            <p:cNvSpPr>
              <a:spLocks noChangeAspect="1" noChangeArrowheads="1"/>
            </p:cNvSpPr>
            <p:nvPr/>
          </p:nvSpPr>
          <p:spPr bwMode="auto">
            <a:xfrm>
              <a:off x="1026" y="2377"/>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5" name="AutoShape 1056">
              <a:extLst>
                <a:ext uri="{FF2B5EF4-FFF2-40B4-BE49-F238E27FC236}">
                  <a16:creationId xmlns:a16="http://schemas.microsoft.com/office/drawing/2014/main" id="{1DA87A3F-CE73-4F83-A882-0C759D39B4DB}"/>
                </a:ext>
              </a:extLst>
            </p:cNvPr>
            <p:cNvSpPr>
              <a:spLocks noChangeAspect="1" noChangeArrowheads="1"/>
            </p:cNvSpPr>
            <p:nvPr/>
          </p:nvSpPr>
          <p:spPr bwMode="auto">
            <a:xfrm>
              <a:off x="1212" y="2494"/>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6" name="AutoShape 1057">
              <a:extLst>
                <a:ext uri="{FF2B5EF4-FFF2-40B4-BE49-F238E27FC236}">
                  <a16:creationId xmlns:a16="http://schemas.microsoft.com/office/drawing/2014/main" id="{D131C709-892E-4F3E-8C11-D9BC227CAD3A}"/>
                </a:ext>
              </a:extLst>
            </p:cNvPr>
            <p:cNvSpPr>
              <a:spLocks noChangeAspect="1" noChangeArrowheads="1"/>
            </p:cNvSpPr>
            <p:nvPr/>
          </p:nvSpPr>
          <p:spPr bwMode="auto">
            <a:xfrm>
              <a:off x="1026" y="2472"/>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7" name="AutoShape 1058">
              <a:extLst>
                <a:ext uri="{FF2B5EF4-FFF2-40B4-BE49-F238E27FC236}">
                  <a16:creationId xmlns:a16="http://schemas.microsoft.com/office/drawing/2014/main" id="{142A2F66-B003-41CD-A4B2-C61F55E6B517}"/>
                </a:ext>
              </a:extLst>
            </p:cNvPr>
            <p:cNvSpPr>
              <a:spLocks noChangeAspect="1" noChangeArrowheads="1"/>
            </p:cNvSpPr>
            <p:nvPr/>
          </p:nvSpPr>
          <p:spPr bwMode="auto">
            <a:xfrm>
              <a:off x="1037" y="2588"/>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0" name="AutoShape 1059">
              <a:extLst>
                <a:ext uri="{FF2B5EF4-FFF2-40B4-BE49-F238E27FC236}">
                  <a16:creationId xmlns:a16="http://schemas.microsoft.com/office/drawing/2014/main" id="{4F2690ED-7FD4-4CAF-AF98-B09F8826028B}"/>
                </a:ext>
              </a:extLst>
            </p:cNvPr>
            <p:cNvSpPr>
              <a:spLocks noChangeAspect="1" noChangeArrowheads="1"/>
            </p:cNvSpPr>
            <p:nvPr/>
          </p:nvSpPr>
          <p:spPr bwMode="auto">
            <a:xfrm>
              <a:off x="1111" y="2437"/>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1" name="AutoShape 1060">
              <a:extLst>
                <a:ext uri="{FF2B5EF4-FFF2-40B4-BE49-F238E27FC236}">
                  <a16:creationId xmlns:a16="http://schemas.microsoft.com/office/drawing/2014/main" id="{D210B334-FF3D-4C81-A1C2-51BA600DC135}"/>
                </a:ext>
              </a:extLst>
            </p:cNvPr>
            <p:cNvSpPr>
              <a:spLocks noChangeAspect="1" noChangeArrowheads="1"/>
            </p:cNvSpPr>
            <p:nvPr/>
          </p:nvSpPr>
          <p:spPr bwMode="auto">
            <a:xfrm>
              <a:off x="1123" y="2533"/>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2" name="AutoShape 1061">
              <a:extLst>
                <a:ext uri="{FF2B5EF4-FFF2-40B4-BE49-F238E27FC236}">
                  <a16:creationId xmlns:a16="http://schemas.microsoft.com/office/drawing/2014/main" id="{08C07258-F20F-40D6-A69F-3F6265C010B9}"/>
                </a:ext>
              </a:extLst>
            </p:cNvPr>
            <p:cNvSpPr>
              <a:spLocks noChangeAspect="1" noChangeArrowheads="1"/>
            </p:cNvSpPr>
            <p:nvPr/>
          </p:nvSpPr>
          <p:spPr bwMode="auto">
            <a:xfrm>
              <a:off x="928" y="2437"/>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3" name="AutoShape 1062">
              <a:extLst>
                <a:ext uri="{FF2B5EF4-FFF2-40B4-BE49-F238E27FC236}">
                  <a16:creationId xmlns:a16="http://schemas.microsoft.com/office/drawing/2014/main" id="{F9395024-86CE-47FC-9846-BC4E2767822D}"/>
                </a:ext>
              </a:extLst>
            </p:cNvPr>
            <p:cNvSpPr>
              <a:spLocks noChangeAspect="1" noChangeArrowheads="1"/>
            </p:cNvSpPr>
            <p:nvPr/>
          </p:nvSpPr>
          <p:spPr bwMode="auto">
            <a:xfrm>
              <a:off x="946" y="2535"/>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sp>
        <p:nvSpPr>
          <p:cNvPr id="31" name="Freeform 30"/>
          <p:cNvSpPr/>
          <p:nvPr/>
        </p:nvSpPr>
        <p:spPr>
          <a:xfrm>
            <a:off x="3347499" y="1550504"/>
            <a:ext cx="2401294" cy="842538"/>
          </a:xfrm>
          <a:custGeom>
            <a:avLst/>
            <a:gdLst>
              <a:gd name="connsiteX0" fmla="*/ 2401294 w 2401294"/>
              <a:gd name="connsiteY0" fmla="*/ 0 h 844237"/>
              <a:gd name="connsiteX1" fmla="*/ 1963972 w 2401294"/>
              <a:gd name="connsiteY1" fmla="*/ 572494 h 844237"/>
              <a:gd name="connsiteX2" fmla="*/ 1630018 w 2401294"/>
              <a:gd name="connsiteY2" fmla="*/ 731520 h 844237"/>
              <a:gd name="connsiteX3" fmla="*/ 1327868 w 2401294"/>
              <a:gd name="connsiteY3" fmla="*/ 834887 h 844237"/>
              <a:gd name="connsiteX4" fmla="*/ 1168842 w 2401294"/>
              <a:gd name="connsiteY4" fmla="*/ 834887 h 844237"/>
              <a:gd name="connsiteX5" fmla="*/ 771277 w 2401294"/>
              <a:gd name="connsiteY5" fmla="*/ 795131 h 844237"/>
              <a:gd name="connsiteX6" fmla="*/ 477078 w 2401294"/>
              <a:gd name="connsiteY6" fmla="*/ 699715 h 844237"/>
              <a:gd name="connsiteX7" fmla="*/ 135172 w 2401294"/>
              <a:gd name="connsiteY7" fmla="*/ 516835 h 844237"/>
              <a:gd name="connsiteX8" fmla="*/ 0 w 2401294"/>
              <a:gd name="connsiteY8" fmla="*/ 437322 h 844237"/>
              <a:gd name="connsiteX0" fmla="*/ 2401294 w 2401294"/>
              <a:gd name="connsiteY0" fmla="*/ 0 h 842538"/>
              <a:gd name="connsiteX1" fmla="*/ 1963972 w 2401294"/>
              <a:gd name="connsiteY1" fmla="*/ 572494 h 842538"/>
              <a:gd name="connsiteX2" fmla="*/ 1645920 w 2401294"/>
              <a:gd name="connsiteY2" fmla="*/ 755374 h 842538"/>
              <a:gd name="connsiteX3" fmla="*/ 1327868 w 2401294"/>
              <a:gd name="connsiteY3" fmla="*/ 834887 h 842538"/>
              <a:gd name="connsiteX4" fmla="*/ 1168842 w 2401294"/>
              <a:gd name="connsiteY4" fmla="*/ 834887 h 842538"/>
              <a:gd name="connsiteX5" fmla="*/ 771277 w 2401294"/>
              <a:gd name="connsiteY5" fmla="*/ 795131 h 842538"/>
              <a:gd name="connsiteX6" fmla="*/ 477078 w 2401294"/>
              <a:gd name="connsiteY6" fmla="*/ 699715 h 842538"/>
              <a:gd name="connsiteX7" fmla="*/ 135172 w 2401294"/>
              <a:gd name="connsiteY7" fmla="*/ 516835 h 842538"/>
              <a:gd name="connsiteX8" fmla="*/ 0 w 2401294"/>
              <a:gd name="connsiteY8" fmla="*/ 437322 h 842538"/>
              <a:gd name="connsiteX0" fmla="*/ 2401294 w 2401294"/>
              <a:gd name="connsiteY0" fmla="*/ 0 h 842538"/>
              <a:gd name="connsiteX1" fmla="*/ 1963972 w 2401294"/>
              <a:gd name="connsiteY1" fmla="*/ 572494 h 842538"/>
              <a:gd name="connsiteX2" fmla="*/ 1645920 w 2401294"/>
              <a:gd name="connsiteY2" fmla="*/ 755374 h 842538"/>
              <a:gd name="connsiteX3" fmla="*/ 1327868 w 2401294"/>
              <a:gd name="connsiteY3" fmla="*/ 834887 h 842538"/>
              <a:gd name="connsiteX4" fmla="*/ 1168842 w 2401294"/>
              <a:gd name="connsiteY4" fmla="*/ 834887 h 842538"/>
              <a:gd name="connsiteX5" fmla="*/ 771277 w 2401294"/>
              <a:gd name="connsiteY5" fmla="*/ 795131 h 842538"/>
              <a:gd name="connsiteX6" fmla="*/ 477078 w 2401294"/>
              <a:gd name="connsiteY6" fmla="*/ 699715 h 842538"/>
              <a:gd name="connsiteX7" fmla="*/ 135172 w 2401294"/>
              <a:gd name="connsiteY7" fmla="*/ 516835 h 842538"/>
              <a:gd name="connsiteX8" fmla="*/ 0 w 2401294"/>
              <a:gd name="connsiteY8" fmla="*/ 437322 h 842538"/>
              <a:gd name="connsiteX0" fmla="*/ 2401294 w 2401294"/>
              <a:gd name="connsiteY0" fmla="*/ 0 h 842538"/>
              <a:gd name="connsiteX1" fmla="*/ 1979875 w 2401294"/>
              <a:gd name="connsiteY1" fmla="*/ 588396 h 842538"/>
              <a:gd name="connsiteX2" fmla="*/ 1645920 w 2401294"/>
              <a:gd name="connsiteY2" fmla="*/ 755374 h 842538"/>
              <a:gd name="connsiteX3" fmla="*/ 1327868 w 2401294"/>
              <a:gd name="connsiteY3" fmla="*/ 834887 h 842538"/>
              <a:gd name="connsiteX4" fmla="*/ 1168842 w 2401294"/>
              <a:gd name="connsiteY4" fmla="*/ 834887 h 842538"/>
              <a:gd name="connsiteX5" fmla="*/ 771277 w 2401294"/>
              <a:gd name="connsiteY5" fmla="*/ 795131 h 842538"/>
              <a:gd name="connsiteX6" fmla="*/ 477078 w 2401294"/>
              <a:gd name="connsiteY6" fmla="*/ 699715 h 842538"/>
              <a:gd name="connsiteX7" fmla="*/ 135172 w 2401294"/>
              <a:gd name="connsiteY7" fmla="*/ 516835 h 842538"/>
              <a:gd name="connsiteX8" fmla="*/ 0 w 2401294"/>
              <a:gd name="connsiteY8" fmla="*/ 437322 h 842538"/>
              <a:gd name="connsiteX0" fmla="*/ 2401294 w 2401294"/>
              <a:gd name="connsiteY0" fmla="*/ 0 h 842538"/>
              <a:gd name="connsiteX1" fmla="*/ 1979875 w 2401294"/>
              <a:gd name="connsiteY1" fmla="*/ 588396 h 842538"/>
              <a:gd name="connsiteX2" fmla="*/ 1645920 w 2401294"/>
              <a:gd name="connsiteY2" fmla="*/ 755374 h 842538"/>
              <a:gd name="connsiteX3" fmla="*/ 1327868 w 2401294"/>
              <a:gd name="connsiteY3" fmla="*/ 834887 h 842538"/>
              <a:gd name="connsiteX4" fmla="*/ 1168842 w 2401294"/>
              <a:gd name="connsiteY4" fmla="*/ 834887 h 842538"/>
              <a:gd name="connsiteX5" fmla="*/ 771277 w 2401294"/>
              <a:gd name="connsiteY5" fmla="*/ 795131 h 842538"/>
              <a:gd name="connsiteX6" fmla="*/ 477078 w 2401294"/>
              <a:gd name="connsiteY6" fmla="*/ 699715 h 842538"/>
              <a:gd name="connsiteX7" fmla="*/ 135172 w 2401294"/>
              <a:gd name="connsiteY7" fmla="*/ 516835 h 842538"/>
              <a:gd name="connsiteX8" fmla="*/ 0 w 2401294"/>
              <a:gd name="connsiteY8" fmla="*/ 437322 h 842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1294" h="842538">
                <a:moveTo>
                  <a:pt x="2401294" y="0"/>
                </a:moveTo>
                <a:cubicBezTo>
                  <a:pt x="2246906" y="225287"/>
                  <a:pt x="2113723" y="486354"/>
                  <a:pt x="1979875" y="588396"/>
                </a:cubicBezTo>
                <a:cubicBezTo>
                  <a:pt x="1846027" y="690438"/>
                  <a:pt x="1754588" y="714292"/>
                  <a:pt x="1645920" y="755374"/>
                </a:cubicBezTo>
                <a:cubicBezTo>
                  <a:pt x="1537252" y="796456"/>
                  <a:pt x="1407381" y="821635"/>
                  <a:pt x="1327868" y="834887"/>
                </a:cubicBezTo>
                <a:cubicBezTo>
                  <a:pt x="1248355" y="848139"/>
                  <a:pt x="1261607" y="841513"/>
                  <a:pt x="1168842" y="834887"/>
                </a:cubicBezTo>
                <a:cubicBezTo>
                  <a:pt x="1076077" y="828261"/>
                  <a:pt x="886571" y="817660"/>
                  <a:pt x="771277" y="795131"/>
                </a:cubicBezTo>
                <a:cubicBezTo>
                  <a:pt x="655983" y="772602"/>
                  <a:pt x="583095" y="746098"/>
                  <a:pt x="477078" y="699715"/>
                </a:cubicBezTo>
                <a:cubicBezTo>
                  <a:pt x="371061" y="653332"/>
                  <a:pt x="214685" y="560567"/>
                  <a:pt x="135172" y="516835"/>
                </a:cubicBezTo>
                <a:cubicBezTo>
                  <a:pt x="55659" y="473103"/>
                  <a:pt x="27829" y="455212"/>
                  <a:pt x="0" y="437322"/>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47" name="Group 1053"/>
          <p:cNvGrpSpPr>
            <a:grpSpLocks/>
          </p:cNvGrpSpPr>
          <p:nvPr/>
        </p:nvGrpSpPr>
        <p:grpSpPr bwMode="auto">
          <a:xfrm rot="7027812">
            <a:off x="2620998" y="1694208"/>
            <a:ext cx="1634934" cy="899382"/>
            <a:chOff x="803" y="2377"/>
            <a:chExt cx="506" cy="231"/>
          </a:xfrm>
        </p:grpSpPr>
        <p:sp>
          <p:nvSpPr>
            <p:cNvPr id="56" name="AutoShape 1054">
              <a:extLst>
                <a:ext uri="{FF2B5EF4-FFF2-40B4-BE49-F238E27FC236}">
                  <a16:creationId xmlns:a16="http://schemas.microsoft.com/office/drawing/2014/main" id="{DEC9A8BD-5BEF-304D-B7B1-B199FD7B56AC}"/>
                </a:ext>
              </a:extLst>
            </p:cNvPr>
            <p:cNvSpPr>
              <a:spLocks noChangeAspect="1" noChangeArrowheads="1"/>
            </p:cNvSpPr>
            <p:nvPr/>
          </p:nvSpPr>
          <p:spPr bwMode="auto">
            <a:xfrm>
              <a:off x="868" y="2469"/>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7" name="AutoShape 1055">
              <a:extLst>
                <a:ext uri="{FF2B5EF4-FFF2-40B4-BE49-F238E27FC236}">
                  <a16:creationId xmlns:a16="http://schemas.microsoft.com/office/drawing/2014/main" id="{326C5BC4-6DB6-004B-815D-C3BE0BD7EE74}"/>
                </a:ext>
              </a:extLst>
            </p:cNvPr>
            <p:cNvSpPr>
              <a:spLocks noChangeAspect="1" noChangeArrowheads="1"/>
            </p:cNvSpPr>
            <p:nvPr/>
          </p:nvSpPr>
          <p:spPr bwMode="auto">
            <a:xfrm>
              <a:off x="1026" y="2377"/>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8" name="AutoShape 1056">
              <a:extLst>
                <a:ext uri="{FF2B5EF4-FFF2-40B4-BE49-F238E27FC236}">
                  <a16:creationId xmlns:a16="http://schemas.microsoft.com/office/drawing/2014/main" id="{EDED61A1-4FA7-B14B-8F07-1FAB8444422A}"/>
                </a:ext>
              </a:extLst>
            </p:cNvPr>
            <p:cNvSpPr>
              <a:spLocks noChangeAspect="1" noChangeArrowheads="1"/>
            </p:cNvSpPr>
            <p:nvPr/>
          </p:nvSpPr>
          <p:spPr bwMode="auto">
            <a:xfrm>
              <a:off x="1184" y="2480"/>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9" name="AutoShape 1057">
              <a:extLst>
                <a:ext uri="{FF2B5EF4-FFF2-40B4-BE49-F238E27FC236}">
                  <a16:creationId xmlns:a16="http://schemas.microsoft.com/office/drawing/2014/main" id="{5AEADC74-E29B-0240-980E-BBAC8D03C0C3}"/>
                </a:ext>
              </a:extLst>
            </p:cNvPr>
            <p:cNvSpPr>
              <a:spLocks noChangeAspect="1" noChangeArrowheads="1"/>
            </p:cNvSpPr>
            <p:nvPr/>
          </p:nvSpPr>
          <p:spPr bwMode="auto">
            <a:xfrm>
              <a:off x="1098" y="2509"/>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0" name="AutoShape 1058">
              <a:extLst>
                <a:ext uri="{FF2B5EF4-FFF2-40B4-BE49-F238E27FC236}">
                  <a16:creationId xmlns:a16="http://schemas.microsoft.com/office/drawing/2014/main" id="{858BE4E7-7BF2-EF44-AA91-514E2764576A}"/>
                </a:ext>
              </a:extLst>
            </p:cNvPr>
            <p:cNvSpPr>
              <a:spLocks noChangeAspect="1" noChangeArrowheads="1"/>
            </p:cNvSpPr>
            <p:nvPr/>
          </p:nvSpPr>
          <p:spPr bwMode="auto">
            <a:xfrm>
              <a:off x="945" y="2523"/>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1" name="AutoShape 1059">
              <a:extLst>
                <a:ext uri="{FF2B5EF4-FFF2-40B4-BE49-F238E27FC236}">
                  <a16:creationId xmlns:a16="http://schemas.microsoft.com/office/drawing/2014/main" id="{0C73F50D-3CD4-E94A-A28C-8A1931FCBD25}"/>
                </a:ext>
              </a:extLst>
            </p:cNvPr>
            <p:cNvSpPr>
              <a:spLocks noChangeAspect="1" noChangeArrowheads="1"/>
            </p:cNvSpPr>
            <p:nvPr/>
          </p:nvSpPr>
          <p:spPr bwMode="auto">
            <a:xfrm>
              <a:off x="1106" y="2422"/>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2" name="AutoShape 1060">
              <a:extLst>
                <a:ext uri="{FF2B5EF4-FFF2-40B4-BE49-F238E27FC236}">
                  <a16:creationId xmlns:a16="http://schemas.microsoft.com/office/drawing/2014/main" id="{DFC57A2E-D3A9-2547-B798-964CABEF4459}"/>
                </a:ext>
              </a:extLst>
            </p:cNvPr>
            <p:cNvSpPr>
              <a:spLocks noChangeAspect="1" noChangeArrowheads="1"/>
            </p:cNvSpPr>
            <p:nvPr/>
          </p:nvSpPr>
          <p:spPr bwMode="auto">
            <a:xfrm>
              <a:off x="1251" y="2550"/>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3" name="AutoShape 1061">
              <a:extLst>
                <a:ext uri="{FF2B5EF4-FFF2-40B4-BE49-F238E27FC236}">
                  <a16:creationId xmlns:a16="http://schemas.microsoft.com/office/drawing/2014/main" id="{B0D844F4-DE1C-C641-981B-A6E8E24BAB5B}"/>
                </a:ext>
              </a:extLst>
            </p:cNvPr>
            <p:cNvSpPr>
              <a:spLocks noChangeAspect="1" noChangeArrowheads="1"/>
            </p:cNvSpPr>
            <p:nvPr/>
          </p:nvSpPr>
          <p:spPr bwMode="auto">
            <a:xfrm>
              <a:off x="941" y="2424"/>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4" name="AutoShape 1062">
              <a:extLst>
                <a:ext uri="{FF2B5EF4-FFF2-40B4-BE49-F238E27FC236}">
                  <a16:creationId xmlns:a16="http://schemas.microsoft.com/office/drawing/2014/main" id="{372FDB84-D533-0746-8B5C-C7BE3D0D5734}"/>
                </a:ext>
              </a:extLst>
            </p:cNvPr>
            <p:cNvSpPr>
              <a:spLocks noChangeAspect="1" noChangeArrowheads="1"/>
            </p:cNvSpPr>
            <p:nvPr/>
          </p:nvSpPr>
          <p:spPr bwMode="auto">
            <a:xfrm>
              <a:off x="803" y="2529"/>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spTree>
  </p:cSld>
  <p:clrMapOvr>
    <a:masterClrMapping/>
  </p:clrMapOvr>
  <p:transition advTm="2736"/>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77">
            <a:extLst>
              <a:ext uri="{FF2B5EF4-FFF2-40B4-BE49-F238E27FC236}">
                <a16:creationId xmlns:a16="http://schemas.microsoft.com/office/drawing/2014/main" id="{9DAFC1C8-0457-42F9-8BDB-3C155C41CBD3}"/>
              </a:ext>
            </a:extLst>
          </p:cNvPr>
          <p:cNvSpPr txBox="1">
            <a:spLocks noChangeArrowheads="1"/>
          </p:cNvSpPr>
          <p:nvPr/>
        </p:nvSpPr>
        <p:spPr bwMode="auto">
          <a:xfrm>
            <a:off x="2677238" y="6488112"/>
            <a:ext cx="42569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t">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50000"/>
              </a:spcBef>
              <a:buFontTx/>
              <a:buNone/>
              <a:defRPr/>
            </a:pPr>
            <a:r>
              <a:rPr lang="en-CA" altLang="en-US" sz="1800" b="1" dirty="0">
                <a:solidFill>
                  <a:schemeClr val="bg1"/>
                </a:solidFill>
                <a:latin typeface="Times New Roman"/>
                <a:cs typeface="Times New Roman"/>
              </a:rPr>
              <a:t>Overhead Big Diamond Pass </a:t>
            </a:r>
            <a:r>
              <a:rPr lang="en-CA" altLang="en-US" sz="1800" b="1" dirty="0">
                <a:solidFill>
                  <a:schemeClr val="bg1"/>
                </a:solidFill>
                <a:latin typeface="Times New Roman"/>
                <a:cs typeface="Times New Roman"/>
                <a:sym typeface="Wingdings 3" charset="2"/>
              </a:rPr>
              <a:t> Vader</a:t>
            </a:r>
            <a:endParaRPr lang="en-CA" altLang="en-US" sz="1800" b="1" dirty="0">
              <a:solidFill>
                <a:schemeClr val="bg1"/>
              </a:solidFill>
              <a:latin typeface="Times New Roman"/>
              <a:cs typeface="Times New Roman"/>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429000" y="1752600"/>
            <a:ext cx="2286198" cy="609653"/>
          </a:xfrm>
          <a:prstGeom prst="rect">
            <a:avLst/>
          </a:prstGeom>
        </p:spPr>
      </p:pic>
      <p:sp>
        <p:nvSpPr>
          <p:cNvPr id="24" name="Text Box 34"/>
          <p:cNvSpPr txBox="1">
            <a:spLocks noChangeArrowheads="1"/>
          </p:cNvSpPr>
          <p:nvPr/>
        </p:nvSpPr>
        <p:spPr bwMode="auto">
          <a:xfrm>
            <a:off x="0" y="6649651"/>
            <a:ext cx="381000" cy="214312"/>
          </a:xfrm>
          <a:prstGeom prst="rect">
            <a:avLst/>
          </a:prstGeom>
          <a:solidFill>
            <a:srgbClr val="FFFF00"/>
          </a:solidFill>
          <a:ln>
            <a:noFill/>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sp>
        <p:nvSpPr>
          <p:cNvPr id="8" name="Freeform 7"/>
          <p:cNvSpPr/>
          <p:nvPr/>
        </p:nvSpPr>
        <p:spPr>
          <a:xfrm>
            <a:off x="4639650" y="279360"/>
            <a:ext cx="1725193" cy="2074674"/>
          </a:xfrm>
          <a:custGeom>
            <a:avLst/>
            <a:gdLst>
              <a:gd name="connsiteX0" fmla="*/ 914400 w 1272687"/>
              <a:gd name="connsiteY0" fmla="*/ 1846520 h 1846520"/>
              <a:gd name="connsiteX1" fmla="*/ 1208598 w 1272687"/>
              <a:gd name="connsiteY1" fmla="*/ 1250172 h 1846520"/>
              <a:gd name="connsiteX2" fmla="*/ 1272208 w 1272687"/>
              <a:gd name="connsiteY2" fmla="*/ 677678 h 1846520"/>
              <a:gd name="connsiteX3" fmla="*/ 1192695 w 1272687"/>
              <a:gd name="connsiteY3" fmla="*/ 272162 h 1846520"/>
              <a:gd name="connsiteX4" fmla="*/ 1033669 w 1272687"/>
              <a:gd name="connsiteY4" fmla="*/ 33622 h 1846520"/>
              <a:gd name="connsiteX5" fmla="*/ 795130 w 1272687"/>
              <a:gd name="connsiteY5" fmla="*/ 1817 h 1846520"/>
              <a:gd name="connsiteX6" fmla="*/ 540688 w 1272687"/>
              <a:gd name="connsiteY6" fmla="*/ 33622 h 1846520"/>
              <a:gd name="connsiteX7" fmla="*/ 302149 w 1272687"/>
              <a:gd name="connsiteY7" fmla="*/ 192649 h 1846520"/>
              <a:gd name="connsiteX8" fmla="*/ 198782 w 1272687"/>
              <a:gd name="connsiteY8" fmla="*/ 470944 h 1846520"/>
              <a:gd name="connsiteX9" fmla="*/ 39756 w 1272687"/>
              <a:gd name="connsiteY9" fmla="*/ 971876 h 1846520"/>
              <a:gd name="connsiteX10" fmla="*/ 0 w 1272687"/>
              <a:gd name="connsiteY10" fmla="*/ 995730 h 1846520"/>
              <a:gd name="connsiteX0" fmla="*/ 914400 w 1272687"/>
              <a:gd name="connsiteY0" fmla="*/ 1846520 h 1846520"/>
              <a:gd name="connsiteX1" fmla="*/ 1208598 w 1272687"/>
              <a:gd name="connsiteY1" fmla="*/ 1250172 h 1846520"/>
              <a:gd name="connsiteX2" fmla="*/ 1272208 w 1272687"/>
              <a:gd name="connsiteY2" fmla="*/ 677678 h 1846520"/>
              <a:gd name="connsiteX3" fmla="*/ 1192695 w 1272687"/>
              <a:gd name="connsiteY3" fmla="*/ 272162 h 1846520"/>
              <a:gd name="connsiteX4" fmla="*/ 1033669 w 1272687"/>
              <a:gd name="connsiteY4" fmla="*/ 33622 h 1846520"/>
              <a:gd name="connsiteX5" fmla="*/ 795130 w 1272687"/>
              <a:gd name="connsiteY5" fmla="*/ 1817 h 1846520"/>
              <a:gd name="connsiteX6" fmla="*/ 540688 w 1272687"/>
              <a:gd name="connsiteY6" fmla="*/ 33622 h 1846520"/>
              <a:gd name="connsiteX7" fmla="*/ 302149 w 1272687"/>
              <a:gd name="connsiteY7" fmla="*/ 192649 h 1846520"/>
              <a:gd name="connsiteX8" fmla="*/ 198782 w 1272687"/>
              <a:gd name="connsiteY8" fmla="*/ 470944 h 1846520"/>
              <a:gd name="connsiteX9" fmla="*/ 39756 w 1272687"/>
              <a:gd name="connsiteY9" fmla="*/ 971876 h 1846520"/>
              <a:gd name="connsiteX10" fmla="*/ 0 w 1272687"/>
              <a:gd name="connsiteY10" fmla="*/ 995730 h 1846520"/>
              <a:gd name="connsiteX0" fmla="*/ 874644 w 1232931"/>
              <a:gd name="connsiteY0" fmla="*/ 1846520 h 1846520"/>
              <a:gd name="connsiteX1" fmla="*/ 1168842 w 1232931"/>
              <a:gd name="connsiteY1" fmla="*/ 1250172 h 1846520"/>
              <a:gd name="connsiteX2" fmla="*/ 1232452 w 1232931"/>
              <a:gd name="connsiteY2" fmla="*/ 677678 h 1846520"/>
              <a:gd name="connsiteX3" fmla="*/ 1152939 w 1232931"/>
              <a:gd name="connsiteY3" fmla="*/ 272162 h 1846520"/>
              <a:gd name="connsiteX4" fmla="*/ 993913 w 1232931"/>
              <a:gd name="connsiteY4" fmla="*/ 33622 h 1846520"/>
              <a:gd name="connsiteX5" fmla="*/ 755374 w 1232931"/>
              <a:gd name="connsiteY5" fmla="*/ 1817 h 1846520"/>
              <a:gd name="connsiteX6" fmla="*/ 500932 w 1232931"/>
              <a:gd name="connsiteY6" fmla="*/ 33622 h 1846520"/>
              <a:gd name="connsiteX7" fmla="*/ 262393 w 1232931"/>
              <a:gd name="connsiteY7" fmla="*/ 192649 h 1846520"/>
              <a:gd name="connsiteX8" fmla="*/ 159026 w 1232931"/>
              <a:gd name="connsiteY8" fmla="*/ 470944 h 1846520"/>
              <a:gd name="connsiteX9" fmla="*/ 0 w 1232931"/>
              <a:gd name="connsiteY9" fmla="*/ 971876 h 1846520"/>
              <a:gd name="connsiteX0" fmla="*/ 874644 w 1232931"/>
              <a:gd name="connsiteY0" fmla="*/ 1868557 h 1868557"/>
              <a:gd name="connsiteX1" fmla="*/ 1168842 w 1232931"/>
              <a:gd name="connsiteY1" fmla="*/ 1272209 h 1868557"/>
              <a:gd name="connsiteX2" fmla="*/ 1232452 w 1232931"/>
              <a:gd name="connsiteY2" fmla="*/ 699715 h 1868557"/>
              <a:gd name="connsiteX3" fmla="*/ 1152939 w 1232931"/>
              <a:gd name="connsiteY3" fmla="*/ 294199 h 1868557"/>
              <a:gd name="connsiteX4" fmla="*/ 993913 w 1232931"/>
              <a:gd name="connsiteY4" fmla="*/ 55659 h 1868557"/>
              <a:gd name="connsiteX5" fmla="*/ 739471 w 1232931"/>
              <a:gd name="connsiteY5" fmla="*/ 0 h 1868557"/>
              <a:gd name="connsiteX6" fmla="*/ 500932 w 1232931"/>
              <a:gd name="connsiteY6" fmla="*/ 55659 h 1868557"/>
              <a:gd name="connsiteX7" fmla="*/ 262393 w 1232931"/>
              <a:gd name="connsiteY7" fmla="*/ 214686 h 1868557"/>
              <a:gd name="connsiteX8" fmla="*/ 159026 w 1232931"/>
              <a:gd name="connsiteY8" fmla="*/ 492981 h 1868557"/>
              <a:gd name="connsiteX9" fmla="*/ 0 w 1232931"/>
              <a:gd name="connsiteY9" fmla="*/ 993913 h 1868557"/>
              <a:gd name="connsiteX0" fmla="*/ 874644 w 1232931"/>
              <a:gd name="connsiteY0" fmla="*/ 1870296 h 1870296"/>
              <a:gd name="connsiteX1" fmla="*/ 1168842 w 1232931"/>
              <a:gd name="connsiteY1" fmla="*/ 1273948 h 1870296"/>
              <a:gd name="connsiteX2" fmla="*/ 1232452 w 1232931"/>
              <a:gd name="connsiteY2" fmla="*/ 701454 h 1870296"/>
              <a:gd name="connsiteX3" fmla="*/ 1152939 w 1232931"/>
              <a:gd name="connsiteY3" fmla="*/ 295938 h 1870296"/>
              <a:gd name="connsiteX4" fmla="*/ 993913 w 1232931"/>
              <a:gd name="connsiteY4" fmla="*/ 57398 h 1870296"/>
              <a:gd name="connsiteX5" fmla="*/ 739471 w 1232931"/>
              <a:gd name="connsiteY5" fmla="*/ 1739 h 1870296"/>
              <a:gd name="connsiteX6" fmla="*/ 453225 w 1232931"/>
              <a:gd name="connsiteY6" fmla="*/ 33544 h 1870296"/>
              <a:gd name="connsiteX7" fmla="*/ 262393 w 1232931"/>
              <a:gd name="connsiteY7" fmla="*/ 216425 h 1870296"/>
              <a:gd name="connsiteX8" fmla="*/ 159026 w 1232931"/>
              <a:gd name="connsiteY8" fmla="*/ 494720 h 1870296"/>
              <a:gd name="connsiteX9" fmla="*/ 0 w 1232931"/>
              <a:gd name="connsiteY9" fmla="*/ 995652 h 1870296"/>
              <a:gd name="connsiteX0" fmla="*/ 874644 w 1232931"/>
              <a:gd name="connsiteY0" fmla="*/ 1892910 h 1892910"/>
              <a:gd name="connsiteX1" fmla="*/ 1168842 w 1232931"/>
              <a:gd name="connsiteY1" fmla="*/ 1296562 h 1892910"/>
              <a:gd name="connsiteX2" fmla="*/ 1232452 w 1232931"/>
              <a:gd name="connsiteY2" fmla="*/ 724068 h 1892910"/>
              <a:gd name="connsiteX3" fmla="*/ 1152939 w 1232931"/>
              <a:gd name="connsiteY3" fmla="*/ 318552 h 1892910"/>
              <a:gd name="connsiteX4" fmla="*/ 993913 w 1232931"/>
              <a:gd name="connsiteY4" fmla="*/ 80012 h 1892910"/>
              <a:gd name="connsiteX5" fmla="*/ 723568 w 1232931"/>
              <a:gd name="connsiteY5" fmla="*/ 499 h 1892910"/>
              <a:gd name="connsiteX6" fmla="*/ 453225 w 1232931"/>
              <a:gd name="connsiteY6" fmla="*/ 56158 h 1892910"/>
              <a:gd name="connsiteX7" fmla="*/ 262393 w 1232931"/>
              <a:gd name="connsiteY7" fmla="*/ 239039 h 1892910"/>
              <a:gd name="connsiteX8" fmla="*/ 159026 w 1232931"/>
              <a:gd name="connsiteY8" fmla="*/ 517334 h 1892910"/>
              <a:gd name="connsiteX9" fmla="*/ 0 w 1232931"/>
              <a:gd name="connsiteY9" fmla="*/ 1018266 h 1892910"/>
              <a:gd name="connsiteX0" fmla="*/ 1335963 w 1694250"/>
              <a:gd name="connsiteY0" fmla="*/ 1892910 h 1892910"/>
              <a:gd name="connsiteX1" fmla="*/ 1630161 w 1694250"/>
              <a:gd name="connsiteY1" fmla="*/ 1296562 h 1892910"/>
              <a:gd name="connsiteX2" fmla="*/ 1693771 w 1694250"/>
              <a:gd name="connsiteY2" fmla="*/ 724068 h 1892910"/>
              <a:gd name="connsiteX3" fmla="*/ 1614258 w 1694250"/>
              <a:gd name="connsiteY3" fmla="*/ 318552 h 1892910"/>
              <a:gd name="connsiteX4" fmla="*/ 1455232 w 1694250"/>
              <a:gd name="connsiteY4" fmla="*/ 80012 h 1892910"/>
              <a:gd name="connsiteX5" fmla="*/ 1184887 w 1694250"/>
              <a:gd name="connsiteY5" fmla="*/ 499 h 1892910"/>
              <a:gd name="connsiteX6" fmla="*/ 914544 w 1694250"/>
              <a:gd name="connsiteY6" fmla="*/ 56158 h 1892910"/>
              <a:gd name="connsiteX7" fmla="*/ 723712 w 1694250"/>
              <a:gd name="connsiteY7" fmla="*/ 239039 h 1892910"/>
              <a:gd name="connsiteX8" fmla="*/ 620345 w 1694250"/>
              <a:gd name="connsiteY8" fmla="*/ 517334 h 1892910"/>
              <a:gd name="connsiteX9" fmla="*/ 0 w 1694250"/>
              <a:gd name="connsiteY9" fmla="*/ 968839 h 1892910"/>
              <a:gd name="connsiteX0" fmla="*/ 1335963 w 1694250"/>
              <a:gd name="connsiteY0" fmla="*/ 1892910 h 1892910"/>
              <a:gd name="connsiteX1" fmla="*/ 1630161 w 1694250"/>
              <a:gd name="connsiteY1" fmla="*/ 1296562 h 1892910"/>
              <a:gd name="connsiteX2" fmla="*/ 1693771 w 1694250"/>
              <a:gd name="connsiteY2" fmla="*/ 724068 h 1892910"/>
              <a:gd name="connsiteX3" fmla="*/ 1614258 w 1694250"/>
              <a:gd name="connsiteY3" fmla="*/ 318552 h 1892910"/>
              <a:gd name="connsiteX4" fmla="*/ 1455232 w 1694250"/>
              <a:gd name="connsiteY4" fmla="*/ 80012 h 1892910"/>
              <a:gd name="connsiteX5" fmla="*/ 1184887 w 1694250"/>
              <a:gd name="connsiteY5" fmla="*/ 499 h 1892910"/>
              <a:gd name="connsiteX6" fmla="*/ 914544 w 1694250"/>
              <a:gd name="connsiteY6" fmla="*/ 56158 h 1892910"/>
              <a:gd name="connsiteX7" fmla="*/ 723712 w 1694250"/>
              <a:gd name="connsiteY7" fmla="*/ 239039 h 1892910"/>
              <a:gd name="connsiteX8" fmla="*/ 241405 w 1694250"/>
              <a:gd name="connsiteY8" fmla="*/ 467907 h 1892910"/>
              <a:gd name="connsiteX9" fmla="*/ 0 w 1694250"/>
              <a:gd name="connsiteY9" fmla="*/ 968839 h 1892910"/>
              <a:gd name="connsiteX0" fmla="*/ 1335963 w 1694250"/>
              <a:gd name="connsiteY0" fmla="*/ 1892804 h 1892804"/>
              <a:gd name="connsiteX1" fmla="*/ 1630161 w 1694250"/>
              <a:gd name="connsiteY1" fmla="*/ 1296456 h 1892804"/>
              <a:gd name="connsiteX2" fmla="*/ 1693771 w 1694250"/>
              <a:gd name="connsiteY2" fmla="*/ 723962 h 1892804"/>
              <a:gd name="connsiteX3" fmla="*/ 1614258 w 1694250"/>
              <a:gd name="connsiteY3" fmla="*/ 318446 h 1892804"/>
              <a:gd name="connsiteX4" fmla="*/ 1455232 w 1694250"/>
              <a:gd name="connsiteY4" fmla="*/ 79906 h 1892804"/>
              <a:gd name="connsiteX5" fmla="*/ 1184887 w 1694250"/>
              <a:gd name="connsiteY5" fmla="*/ 393 h 1892804"/>
              <a:gd name="connsiteX6" fmla="*/ 914544 w 1694250"/>
              <a:gd name="connsiteY6" fmla="*/ 56052 h 1892804"/>
              <a:gd name="connsiteX7" fmla="*/ 567193 w 1694250"/>
              <a:gd name="connsiteY7" fmla="*/ 197744 h 1892804"/>
              <a:gd name="connsiteX8" fmla="*/ 241405 w 1694250"/>
              <a:gd name="connsiteY8" fmla="*/ 467801 h 1892804"/>
              <a:gd name="connsiteX9" fmla="*/ 0 w 1694250"/>
              <a:gd name="connsiteY9" fmla="*/ 968733 h 1892804"/>
              <a:gd name="connsiteX0" fmla="*/ 1335963 w 1694250"/>
              <a:gd name="connsiteY0" fmla="*/ 1901679 h 1901679"/>
              <a:gd name="connsiteX1" fmla="*/ 1630161 w 1694250"/>
              <a:gd name="connsiteY1" fmla="*/ 1305331 h 1901679"/>
              <a:gd name="connsiteX2" fmla="*/ 1693771 w 1694250"/>
              <a:gd name="connsiteY2" fmla="*/ 732837 h 1901679"/>
              <a:gd name="connsiteX3" fmla="*/ 1614258 w 1694250"/>
              <a:gd name="connsiteY3" fmla="*/ 327321 h 1901679"/>
              <a:gd name="connsiteX4" fmla="*/ 1455232 w 1694250"/>
              <a:gd name="connsiteY4" fmla="*/ 88781 h 1901679"/>
              <a:gd name="connsiteX5" fmla="*/ 1184887 w 1694250"/>
              <a:gd name="connsiteY5" fmla="*/ 9268 h 1901679"/>
              <a:gd name="connsiteX6" fmla="*/ 881593 w 1694250"/>
              <a:gd name="connsiteY6" fmla="*/ 23738 h 1901679"/>
              <a:gd name="connsiteX7" fmla="*/ 567193 w 1694250"/>
              <a:gd name="connsiteY7" fmla="*/ 206619 h 1901679"/>
              <a:gd name="connsiteX8" fmla="*/ 241405 w 1694250"/>
              <a:gd name="connsiteY8" fmla="*/ 476676 h 1901679"/>
              <a:gd name="connsiteX9" fmla="*/ 0 w 1694250"/>
              <a:gd name="connsiteY9" fmla="*/ 977608 h 1901679"/>
              <a:gd name="connsiteX0" fmla="*/ 1335963 w 1694250"/>
              <a:gd name="connsiteY0" fmla="*/ 1901679 h 1901679"/>
              <a:gd name="connsiteX1" fmla="*/ 1630161 w 1694250"/>
              <a:gd name="connsiteY1" fmla="*/ 1305331 h 1901679"/>
              <a:gd name="connsiteX2" fmla="*/ 1693771 w 1694250"/>
              <a:gd name="connsiteY2" fmla="*/ 732837 h 1901679"/>
              <a:gd name="connsiteX3" fmla="*/ 1614258 w 1694250"/>
              <a:gd name="connsiteY3" fmla="*/ 327321 h 1901679"/>
              <a:gd name="connsiteX4" fmla="*/ 1455232 w 1694250"/>
              <a:gd name="connsiteY4" fmla="*/ 88781 h 1901679"/>
              <a:gd name="connsiteX5" fmla="*/ 1184887 w 1694250"/>
              <a:gd name="connsiteY5" fmla="*/ 9268 h 1901679"/>
              <a:gd name="connsiteX6" fmla="*/ 881593 w 1694250"/>
              <a:gd name="connsiteY6" fmla="*/ 23738 h 1901679"/>
              <a:gd name="connsiteX7" fmla="*/ 567193 w 1694250"/>
              <a:gd name="connsiteY7" fmla="*/ 206619 h 1901679"/>
              <a:gd name="connsiteX8" fmla="*/ 249643 w 1694250"/>
              <a:gd name="connsiteY8" fmla="*/ 460200 h 1901679"/>
              <a:gd name="connsiteX9" fmla="*/ 0 w 1694250"/>
              <a:gd name="connsiteY9" fmla="*/ 977608 h 1901679"/>
              <a:gd name="connsiteX0" fmla="*/ 1335963 w 1694250"/>
              <a:gd name="connsiteY0" fmla="*/ 1901679 h 1901679"/>
              <a:gd name="connsiteX1" fmla="*/ 1630161 w 1694250"/>
              <a:gd name="connsiteY1" fmla="*/ 1305331 h 1901679"/>
              <a:gd name="connsiteX2" fmla="*/ 1693771 w 1694250"/>
              <a:gd name="connsiteY2" fmla="*/ 732837 h 1901679"/>
              <a:gd name="connsiteX3" fmla="*/ 1614258 w 1694250"/>
              <a:gd name="connsiteY3" fmla="*/ 327321 h 1901679"/>
              <a:gd name="connsiteX4" fmla="*/ 1455232 w 1694250"/>
              <a:gd name="connsiteY4" fmla="*/ 88781 h 1901679"/>
              <a:gd name="connsiteX5" fmla="*/ 1184887 w 1694250"/>
              <a:gd name="connsiteY5" fmla="*/ 9268 h 1901679"/>
              <a:gd name="connsiteX6" fmla="*/ 881593 w 1694250"/>
              <a:gd name="connsiteY6" fmla="*/ 23738 h 1901679"/>
              <a:gd name="connsiteX7" fmla="*/ 567193 w 1694250"/>
              <a:gd name="connsiteY7" fmla="*/ 206619 h 1901679"/>
              <a:gd name="connsiteX8" fmla="*/ 249643 w 1694250"/>
              <a:gd name="connsiteY8" fmla="*/ 460200 h 1901679"/>
              <a:gd name="connsiteX9" fmla="*/ 0 w 1694250"/>
              <a:gd name="connsiteY9" fmla="*/ 977608 h 1901679"/>
              <a:gd name="connsiteX0" fmla="*/ 1335963 w 1694250"/>
              <a:gd name="connsiteY0" fmla="*/ 1901679 h 1901679"/>
              <a:gd name="connsiteX1" fmla="*/ 1630161 w 1694250"/>
              <a:gd name="connsiteY1" fmla="*/ 1305331 h 1901679"/>
              <a:gd name="connsiteX2" fmla="*/ 1693771 w 1694250"/>
              <a:gd name="connsiteY2" fmla="*/ 732837 h 1901679"/>
              <a:gd name="connsiteX3" fmla="*/ 1614258 w 1694250"/>
              <a:gd name="connsiteY3" fmla="*/ 327321 h 1901679"/>
              <a:gd name="connsiteX4" fmla="*/ 1455232 w 1694250"/>
              <a:gd name="connsiteY4" fmla="*/ 88781 h 1901679"/>
              <a:gd name="connsiteX5" fmla="*/ 1184887 w 1694250"/>
              <a:gd name="connsiteY5" fmla="*/ 9268 h 1901679"/>
              <a:gd name="connsiteX6" fmla="*/ 881593 w 1694250"/>
              <a:gd name="connsiteY6" fmla="*/ 23738 h 1901679"/>
              <a:gd name="connsiteX7" fmla="*/ 567193 w 1694250"/>
              <a:gd name="connsiteY7" fmla="*/ 206619 h 1901679"/>
              <a:gd name="connsiteX8" fmla="*/ 249643 w 1694250"/>
              <a:gd name="connsiteY8" fmla="*/ 460200 h 1901679"/>
              <a:gd name="connsiteX9" fmla="*/ 0 w 1694250"/>
              <a:gd name="connsiteY9" fmla="*/ 977608 h 1901679"/>
              <a:gd name="connsiteX0" fmla="*/ 1335963 w 1719214"/>
              <a:gd name="connsiteY0" fmla="*/ 1901679 h 1901679"/>
              <a:gd name="connsiteX1" fmla="*/ 1687826 w 1719214"/>
              <a:gd name="connsiteY1" fmla="*/ 1486563 h 1901679"/>
              <a:gd name="connsiteX2" fmla="*/ 1693771 w 1719214"/>
              <a:gd name="connsiteY2" fmla="*/ 732837 h 1901679"/>
              <a:gd name="connsiteX3" fmla="*/ 1614258 w 1719214"/>
              <a:gd name="connsiteY3" fmla="*/ 327321 h 1901679"/>
              <a:gd name="connsiteX4" fmla="*/ 1455232 w 1719214"/>
              <a:gd name="connsiteY4" fmla="*/ 88781 h 1901679"/>
              <a:gd name="connsiteX5" fmla="*/ 1184887 w 1719214"/>
              <a:gd name="connsiteY5" fmla="*/ 9268 h 1901679"/>
              <a:gd name="connsiteX6" fmla="*/ 881593 w 1719214"/>
              <a:gd name="connsiteY6" fmla="*/ 23738 h 1901679"/>
              <a:gd name="connsiteX7" fmla="*/ 567193 w 1719214"/>
              <a:gd name="connsiteY7" fmla="*/ 206619 h 1901679"/>
              <a:gd name="connsiteX8" fmla="*/ 249643 w 1719214"/>
              <a:gd name="connsiteY8" fmla="*/ 460200 h 1901679"/>
              <a:gd name="connsiteX9" fmla="*/ 0 w 1719214"/>
              <a:gd name="connsiteY9" fmla="*/ 977608 h 1901679"/>
              <a:gd name="connsiteX0" fmla="*/ 1253584 w 1725193"/>
              <a:gd name="connsiteY0" fmla="*/ 2074674 h 2074674"/>
              <a:gd name="connsiteX1" fmla="*/ 1687826 w 1725193"/>
              <a:gd name="connsiteY1" fmla="*/ 1486563 h 2074674"/>
              <a:gd name="connsiteX2" fmla="*/ 1693771 w 1725193"/>
              <a:gd name="connsiteY2" fmla="*/ 732837 h 2074674"/>
              <a:gd name="connsiteX3" fmla="*/ 1614258 w 1725193"/>
              <a:gd name="connsiteY3" fmla="*/ 327321 h 2074674"/>
              <a:gd name="connsiteX4" fmla="*/ 1455232 w 1725193"/>
              <a:gd name="connsiteY4" fmla="*/ 88781 h 2074674"/>
              <a:gd name="connsiteX5" fmla="*/ 1184887 w 1725193"/>
              <a:gd name="connsiteY5" fmla="*/ 9268 h 2074674"/>
              <a:gd name="connsiteX6" fmla="*/ 881593 w 1725193"/>
              <a:gd name="connsiteY6" fmla="*/ 23738 h 2074674"/>
              <a:gd name="connsiteX7" fmla="*/ 567193 w 1725193"/>
              <a:gd name="connsiteY7" fmla="*/ 206619 h 2074674"/>
              <a:gd name="connsiteX8" fmla="*/ 249643 w 1725193"/>
              <a:gd name="connsiteY8" fmla="*/ 460200 h 2074674"/>
              <a:gd name="connsiteX9" fmla="*/ 0 w 1725193"/>
              <a:gd name="connsiteY9" fmla="*/ 977608 h 2074674"/>
              <a:gd name="connsiteX0" fmla="*/ 1253584 w 1725193"/>
              <a:gd name="connsiteY0" fmla="*/ 2074674 h 2074674"/>
              <a:gd name="connsiteX1" fmla="*/ 1687826 w 1725193"/>
              <a:gd name="connsiteY1" fmla="*/ 1486563 h 2074674"/>
              <a:gd name="connsiteX2" fmla="*/ 1693771 w 1725193"/>
              <a:gd name="connsiteY2" fmla="*/ 732837 h 2074674"/>
              <a:gd name="connsiteX3" fmla="*/ 1614258 w 1725193"/>
              <a:gd name="connsiteY3" fmla="*/ 327321 h 2074674"/>
              <a:gd name="connsiteX4" fmla="*/ 1455232 w 1725193"/>
              <a:gd name="connsiteY4" fmla="*/ 88781 h 2074674"/>
              <a:gd name="connsiteX5" fmla="*/ 1184887 w 1725193"/>
              <a:gd name="connsiteY5" fmla="*/ 9268 h 2074674"/>
              <a:gd name="connsiteX6" fmla="*/ 881593 w 1725193"/>
              <a:gd name="connsiteY6" fmla="*/ 23738 h 2074674"/>
              <a:gd name="connsiteX7" fmla="*/ 567193 w 1725193"/>
              <a:gd name="connsiteY7" fmla="*/ 206619 h 2074674"/>
              <a:gd name="connsiteX8" fmla="*/ 249643 w 1725193"/>
              <a:gd name="connsiteY8" fmla="*/ 460200 h 2074674"/>
              <a:gd name="connsiteX9" fmla="*/ 0 w 1725193"/>
              <a:gd name="connsiteY9" fmla="*/ 977608 h 207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193" h="2074674">
                <a:moveTo>
                  <a:pt x="1253584" y="2074674"/>
                </a:moveTo>
                <a:cubicBezTo>
                  <a:pt x="1412054" y="1915093"/>
                  <a:pt x="1614462" y="1710202"/>
                  <a:pt x="1687826" y="1486563"/>
                </a:cubicBezTo>
                <a:cubicBezTo>
                  <a:pt x="1761190" y="1262924"/>
                  <a:pt x="1706032" y="926044"/>
                  <a:pt x="1693771" y="732837"/>
                </a:cubicBezTo>
                <a:cubicBezTo>
                  <a:pt x="1681510" y="539630"/>
                  <a:pt x="1654014" y="434664"/>
                  <a:pt x="1614258" y="327321"/>
                </a:cubicBezTo>
                <a:cubicBezTo>
                  <a:pt x="1574502" y="219978"/>
                  <a:pt x="1526794" y="141790"/>
                  <a:pt x="1455232" y="88781"/>
                </a:cubicBezTo>
                <a:cubicBezTo>
                  <a:pt x="1383670" y="35772"/>
                  <a:pt x="1280493" y="20108"/>
                  <a:pt x="1184887" y="9268"/>
                </a:cubicBezTo>
                <a:cubicBezTo>
                  <a:pt x="1089281" y="-1572"/>
                  <a:pt x="984542" y="-9154"/>
                  <a:pt x="881593" y="23738"/>
                </a:cubicBezTo>
                <a:cubicBezTo>
                  <a:pt x="778644" y="56630"/>
                  <a:pt x="672518" y="133875"/>
                  <a:pt x="567193" y="206619"/>
                </a:cubicBezTo>
                <a:cubicBezTo>
                  <a:pt x="461868" y="279363"/>
                  <a:pt x="342802" y="346804"/>
                  <a:pt x="249643" y="460200"/>
                </a:cubicBezTo>
                <a:cubicBezTo>
                  <a:pt x="164721" y="590071"/>
                  <a:pt x="33130" y="890144"/>
                  <a:pt x="0" y="977608"/>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7" name="Group 1053">
            <a:extLst>
              <a:ext uri="{FF2B5EF4-FFF2-40B4-BE49-F238E27FC236}">
                <a16:creationId xmlns:a16="http://schemas.microsoft.com/office/drawing/2014/main" id="{6F03A663-A5CB-44AB-A6BD-1B49C630F167}"/>
              </a:ext>
            </a:extLst>
          </p:cNvPr>
          <p:cNvGrpSpPr>
            <a:grpSpLocks/>
          </p:cNvGrpSpPr>
          <p:nvPr/>
        </p:nvGrpSpPr>
        <p:grpSpPr bwMode="auto">
          <a:xfrm rot="10800000">
            <a:off x="4020525" y="2847154"/>
            <a:ext cx="1238250" cy="952500"/>
            <a:chOff x="835" y="2377"/>
            <a:chExt cx="435" cy="269"/>
          </a:xfrm>
        </p:grpSpPr>
        <p:sp>
          <p:nvSpPr>
            <p:cNvPr id="29" name="AutoShape 1054">
              <a:extLst>
                <a:ext uri="{FF2B5EF4-FFF2-40B4-BE49-F238E27FC236}">
                  <a16:creationId xmlns:a16="http://schemas.microsoft.com/office/drawing/2014/main" id="{7D829655-BADA-4F62-818F-DBACAA17681B}"/>
                </a:ext>
              </a:extLst>
            </p:cNvPr>
            <p:cNvSpPr>
              <a:spLocks noChangeAspect="1" noChangeArrowheads="1"/>
            </p:cNvSpPr>
            <p:nvPr/>
          </p:nvSpPr>
          <p:spPr bwMode="auto">
            <a:xfrm>
              <a:off x="835" y="2496"/>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0" name="AutoShape 1055">
              <a:extLst>
                <a:ext uri="{FF2B5EF4-FFF2-40B4-BE49-F238E27FC236}">
                  <a16:creationId xmlns:a16="http://schemas.microsoft.com/office/drawing/2014/main" id="{78095009-E094-48B3-B2CD-58241FF5B694}"/>
                </a:ext>
              </a:extLst>
            </p:cNvPr>
            <p:cNvSpPr>
              <a:spLocks noChangeAspect="1" noChangeArrowheads="1"/>
            </p:cNvSpPr>
            <p:nvPr/>
          </p:nvSpPr>
          <p:spPr bwMode="auto">
            <a:xfrm>
              <a:off x="1026" y="2377"/>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1" name="AutoShape 1056">
              <a:extLst>
                <a:ext uri="{FF2B5EF4-FFF2-40B4-BE49-F238E27FC236}">
                  <a16:creationId xmlns:a16="http://schemas.microsoft.com/office/drawing/2014/main" id="{1DA87A3F-CE73-4F83-A882-0C759D39B4DB}"/>
                </a:ext>
              </a:extLst>
            </p:cNvPr>
            <p:cNvSpPr>
              <a:spLocks noChangeAspect="1" noChangeArrowheads="1"/>
            </p:cNvSpPr>
            <p:nvPr/>
          </p:nvSpPr>
          <p:spPr bwMode="auto">
            <a:xfrm>
              <a:off x="1212" y="2494"/>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2" name="AutoShape 1057">
              <a:extLst>
                <a:ext uri="{FF2B5EF4-FFF2-40B4-BE49-F238E27FC236}">
                  <a16:creationId xmlns:a16="http://schemas.microsoft.com/office/drawing/2014/main" id="{D131C709-892E-4F3E-8C11-D9BC227CAD3A}"/>
                </a:ext>
              </a:extLst>
            </p:cNvPr>
            <p:cNvSpPr>
              <a:spLocks noChangeAspect="1" noChangeArrowheads="1"/>
            </p:cNvSpPr>
            <p:nvPr/>
          </p:nvSpPr>
          <p:spPr bwMode="auto">
            <a:xfrm>
              <a:off x="1026" y="2472"/>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3" name="AutoShape 1058">
              <a:extLst>
                <a:ext uri="{FF2B5EF4-FFF2-40B4-BE49-F238E27FC236}">
                  <a16:creationId xmlns:a16="http://schemas.microsoft.com/office/drawing/2014/main" id="{142A2F66-B003-41CD-A4B2-C61F55E6B517}"/>
                </a:ext>
              </a:extLst>
            </p:cNvPr>
            <p:cNvSpPr>
              <a:spLocks noChangeAspect="1" noChangeArrowheads="1"/>
            </p:cNvSpPr>
            <p:nvPr/>
          </p:nvSpPr>
          <p:spPr bwMode="auto">
            <a:xfrm>
              <a:off x="1037" y="2588"/>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4" name="AutoShape 1059">
              <a:extLst>
                <a:ext uri="{FF2B5EF4-FFF2-40B4-BE49-F238E27FC236}">
                  <a16:creationId xmlns:a16="http://schemas.microsoft.com/office/drawing/2014/main" id="{4F2690ED-7FD4-4CAF-AF98-B09F8826028B}"/>
                </a:ext>
              </a:extLst>
            </p:cNvPr>
            <p:cNvSpPr>
              <a:spLocks noChangeAspect="1" noChangeArrowheads="1"/>
            </p:cNvSpPr>
            <p:nvPr/>
          </p:nvSpPr>
          <p:spPr bwMode="auto">
            <a:xfrm>
              <a:off x="1111" y="2437"/>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5" name="AutoShape 1060">
              <a:extLst>
                <a:ext uri="{FF2B5EF4-FFF2-40B4-BE49-F238E27FC236}">
                  <a16:creationId xmlns:a16="http://schemas.microsoft.com/office/drawing/2014/main" id="{D210B334-FF3D-4C81-A1C2-51BA600DC135}"/>
                </a:ext>
              </a:extLst>
            </p:cNvPr>
            <p:cNvSpPr>
              <a:spLocks noChangeAspect="1" noChangeArrowheads="1"/>
            </p:cNvSpPr>
            <p:nvPr/>
          </p:nvSpPr>
          <p:spPr bwMode="auto">
            <a:xfrm>
              <a:off x="1123" y="2533"/>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6" name="AutoShape 1061">
              <a:extLst>
                <a:ext uri="{FF2B5EF4-FFF2-40B4-BE49-F238E27FC236}">
                  <a16:creationId xmlns:a16="http://schemas.microsoft.com/office/drawing/2014/main" id="{08C07258-F20F-40D6-A69F-3F6265C010B9}"/>
                </a:ext>
              </a:extLst>
            </p:cNvPr>
            <p:cNvSpPr>
              <a:spLocks noChangeAspect="1" noChangeArrowheads="1"/>
            </p:cNvSpPr>
            <p:nvPr/>
          </p:nvSpPr>
          <p:spPr bwMode="auto">
            <a:xfrm>
              <a:off x="928" y="2437"/>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7" name="AutoShape 1062">
              <a:extLst>
                <a:ext uri="{FF2B5EF4-FFF2-40B4-BE49-F238E27FC236}">
                  <a16:creationId xmlns:a16="http://schemas.microsoft.com/office/drawing/2014/main" id="{F9395024-86CE-47FC-9846-BC4E2767822D}"/>
                </a:ext>
              </a:extLst>
            </p:cNvPr>
            <p:cNvSpPr>
              <a:spLocks noChangeAspect="1" noChangeArrowheads="1"/>
            </p:cNvSpPr>
            <p:nvPr/>
          </p:nvSpPr>
          <p:spPr bwMode="auto">
            <a:xfrm>
              <a:off x="946" y="2535"/>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cxnSp>
        <p:nvCxnSpPr>
          <p:cNvPr id="4" name="Straight Connector 3"/>
          <p:cNvCxnSpPr/>
          <p:nvPr/>
        </p:nvCxnSpPr>
        <p:spPr>
          <a:xfrm flipH="1">
            <a:off x="4606218" y="1248730"/>
            <a:ext cx="36000" cy="172639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Text Box 34"/>
          <p:cNvSpPr txBox="1">
            <a:spLocks noChangeArrowheads="1"/>
          </p:cNvSpPr>
          <p:nvPr/>
        </p:nvSpPr>
        <p:spPr bwMode="auto">
          <a:xfrm>
            <a:off x="7528140" y="2693194"/>
            <a:ext cx="381000" cy="2143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sp>
        <p:nvSpPr>
          <p:cNvPr id="39" name="Rectangle 35"/>
          <p:cNvSpPr>
            <a:spLocks noChangeArrowheads="1"/>
          </p:cNvSpPr>
          <p:nvPr/>
        </p:nvSpPr>
        <p:spPr bwMode="auto">
          <a:xfrm>
            <a:off x="6396252" y="2982119"/>
            <a:ext cx="27432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CA" altLang="en-US" sz="1000" dirty="0">
                <a:solidFill>
                  <a:srgbClr val="FFFF00"/>
                </a:solidFill>
              </a:rPr>
              <a:t>This is a permitted manoeuvre with the approval of 1 </a:t>
            </a:r>
            <a:r>
              <a:rPr lang="en-CA" altLang="en-US" sz="1000" dirty="0" err="1">
                <a:solidFill>
                  <a:srgbClr val="FFFF00"/>
                </a:solidFill>
              </a:rPr>
              <a:t>Cdn</a:t>
            </a:r>
            <a:r>
              <a:rPr lang="en-CA" altLang="en-US" sz="1000" dirty="0">
                <a:solidFill>
                  <a:srgbClr val="FFFF00"/>
                </a:solidFill>
              </a:rPr>
              <a:t> Air </a:t>
            </a:r>
            <a:r>
              <a:rPr lang="en-CA" altLang="en-US" sz="1000" dirty="0" err="1">
                <a:solidFill>
                  <a:srgbClr val="FFFF00"/>
                </a:solidFill>
              </a:rPr>
              <a:t>Div</a:t>
            </a:r>
            <a:r>
              <a:rPr lang="en-CA" altLang="en-US" sz="1000" dirty="0">
                <a:solidFill>
                  <a:srgbClr val="FFFF00"/>
                </a:solidFill>
              </a:rPr>
              <a:t> </a:t>
            </a:r>
            <a:r>
              <a:rPr lang="en-CA" altLang="en-US" sz="1000" dirty="0" err="1">
                <a:solidFill>
                  <a:srgbClr val="FFFF00"/>
                </a:solidFill>
              </a:rPr>
              <a:t>Comd</a:t>
            </a:r>
            <a:r>
              <a:rPr lang="en-CA" altLang="en-US" sz="1000" dirty="0">
                <a:solidFill>
                  <a:srgbClr val="FFFF00"/>
                </a:solidFill>
              </a:rPr>
              <a:t> for over-flight of the primary spectator area at 500 feet. BGA 100 </a:t>
            </a:r>
            <a:r>
              <a:rPr lang="en-CA" altLang="en-US" sz="1000" dirty="0" err="1">
                <a:solidFill>
                  <a:srgbClr val="FFFF00"/>
                </a:solidFill>
              </a:rPr>
              <a:t>Ch</a:t>
            </a:r>
            <a:r>
              <a:rPr lang="en-CA" altLang="en-US" sz="1000" dirty="0">
                <a:solidFill>
                  <a:srgbClr val="FFFF00"/>
                </a:solidFill>
              </a:rPr>
              <a:t> 11 Para 44.b(3)(e)</a:t>
            </a:r>
          </a:p>
        </p:txBody>
      </p:sp>
      <p:grpSp>
        <p:nvGrpSpPr>
          <p:cNvPr id="19" name="Group 18"/>
          <p:cNvGrpSpPr/>
          <p:nvPr/>
        </p:nvGrpSpPr>
        <p:grpSpPr>
          <a:xfrm rot="8355525">
            <a:off x="4296900" y="4745901"/>
            <a:ext cx="845076" cy="1135747"/>
            <a:chOff x="3032932" y="2877598"/>
            <a:chExt cx="551138" cy="663575"/>
          </a:xfrm>
        </p:grpSpPr>
        <p:sp>
          <p:nvSpPr>
            <p:cNvPr id="20" name="AutoShape 11">
              <a:extLst>
                <a:ext uri="{FF2B5EF4-FFF2-40B4-BE49-F238E27FC236}">
                  <a16:creationId xmlns:a16="http://schemas.microsoft.com/office/drawing/2014/main" id="{EDF6B958-D5D2-4F07-AD63-90AC411A2BFE}"/>
                </a:ext>
              </a:extLst>
            </p:cNvPr>
            <p:cNvSpPr>
              <a:spLocks noChangeAspect="1" noChangeArrowheads="1"/>
            </p:cNvSpPr>
            <p:nvPr/>
          </p:nvSpPr>
          <p:spPr bwMode="auto">
            <a:xfrm rot="2460000">
              <a:off x="3032932" y="3044121"/>
              <a:ext cx="91505" cy="95018"/>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nvGrpSpPr>
            <p:cNvPr id="21" name="Group 30">
              <a:extLst>
                <a:ext uri="{FF2B5EF4-FFF2-40B4-BE49-F238E27FC236}">
                  <a16:creationId xmlns:a16="http://schemas.microsoft.com/office/drawing/2014/main" id="{AFC0604A-F507-4F1D-9DC7-4C885CE42237}"/>
                </a:ext>
              </a:extLst>
            </p:cNvPr>
            <p:cNvGrpSpPr>
              <a:grpSpLocks/>
            </p:cNvGrpSpPr>
            <p:nvPr/>
          </p:nvGrpSpPr>
          <p:grpSpPr bwMode="auto">
            <a:xfrm rot="2400000">
              <a:off x="3169354" y="2877598"/>
              <a:ext cx="392113" cy="663575"/>
              <a:chOff x="3008" y="3399"/>
              <a:chExt cx="247" cy="418"/>
            </a:xfrm>
            <a:solidFill>
              <a:schemeClr val="bg1"/>
            </a:solidFill>
          </p:grpSpPr>
          <p:sp>
            <p:nvSpPr>
              <p:cNvPr id="23" name="AutoShape 31">
                <a:extLst>
                  <a:ext uri="{FF2B5EF4-FFF2-40B4-BE49-F238E27FC236}">
                    <a16:creationId xmlns:a16="http://schemas.microsoft.com/office/drawing/2014/main" id="{299B339B-2934-4F96-88BB-2EB79F5C6DF9}"/>
                  </a:ext>
                </a:extLst>
              </p:cNvPr>
              <p:cNvSpPr>
                <a:spLocks noChangeAspect="1" noChangeArrowheads="1"/>
              </p:cNvSpPr>
              <p:nvPr/>
            </p:nvSpPr>
            <p:spPr bwMode="auto">
              <a:xfrm>
                <a:off x="3110" y="3399"/>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5" name="AutoShape 32">
                <a:extLst>
                  <a:ext uri="{FF2B5EF4-FFF2-40B4-BE49-F238E27FC236}">
                    <a16:creationId xmlns:a16="http://schemas.microsoft.com/office/drawing/2014/main" id="{68008616-3F38-4F89-B754-2289385CF9DF}"/>
                  </a:ext>
                </a:extLst>
              </p:cNvPr>
              <p:cNvSpPr>
                <a:spLocks noChangeAspect="1" noChangeArrowheads="1"/>
              </p:cNvSpPr>
              <p:nvPr/>
            </p:nvSpPr>
            <p:spPr bwMode="auto">
              <a:xfrm>
                <a:off x="3196" y="3561"/>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6" name="AutoShape 33">
                <a:extLst>
                  <a:ext uri="{FF2B5EF4-FFF2-40B4-BE49-F238E27FC236}">
                    <a16:creationId xmlns:a16="http://schemas.microsoft.com/office/drawing/2014/main" id="{49F70331-725E-4F95-9FAF-978F9B6CA241}"/>
                  </a:ext>
                </a:extLst>
              </p:cNvPr>
              <p:cNvSpPr>
                <a:spLocks noChangeAspect="1" noChangeArrowheads="1"/>
              </p:cNvSpPr>
              <p:nvPr/>
            </p:nvSpPr>
            <p:spPr bwMode="auto">
              <a:xfrm>
                <a:off x="3008" y="3583"/>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7" name="AutoShape 34">
                <a:extLst>
                  <a:ext uri="{FF2B5EF4-FFF2-40B4-BE49-F238E27FC236}">
                    <a16:creationId xmlns:a16="http://schemas.microsoft.com/office/drawing/2014/main" id="{C1E75CFC-2595-4924-BBF3-5D07E6CC1C03}"/>
                  </a:ext>
                </a:extLst>
              </p:cNvPr>
              <p:cNvSpPr>
                <a:spLocks noChangeAspect="1" noChangeArrowheads="1"/>
              </p:cNvSpPr>
              <p:nvPr/>
            </p:nvSpPr>
            <p:spPr bwMode="auto">
              <a:xfrm>
                <a:off x="3110" y="3504"/>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8" name="AutoShape 35">
                <a:extLst>
                  <a:ext uri="{FF2B5EF4-FFF2-40B4-BE49-F238E27FC236}">
                    <a16:creationId xmlns:a16="http://schemas.microsoft.com/office/drawing/2014/main" id="{9DE3240A-3398-417B-8588-989FAEA7C149}"/>
                  </a:ext>
                </a:extLst>
              </p:cNvPr>
              <p:cNvSpPr>
                <a:spLocks noChangeAspect="1" noChangeArrowheads="1"/>
              </p:cNvSpPr>
              <p:nvPr/>
            </p:nvSpPr>
            <p:spPr bwMode="auto">
              <a:xfrm>
                <a:off x="3197" y="3662"/>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0" name="AutoShape 36">
                <a:extLst>
                  <a:ext uri="{FF2B5EF4-FFF2-40B4-BE49-F238E27FC236}">
                    <a16:creationId xmlns:a16="http://schemas.microsoft.com/office/drawing/2014/main" id="{6524E0E1-63CF-41D2-8838-E8CB38967843}"/>
                  </a:ext>
                </a:extLst>
              </p:cNvPr>
              <p:cNvSpPr>
                <a:spLocks noChangeAspect="1" noChangeArrowheads="1"/>
              </p:cNvSpPr>
              <p:nvPr/>
            </p:nvSpPr>
            <p:spPr bwMode="auto">
              <a:xfrm>
                <a:off x="3033" y="3669"/>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1" name="AutoShape 37">
                <a:extLst>
                  <a:ext uri="{FF2B5EF4-FFF2-40B4-BE49-F238E27FC236}">
                    <a16:creationId xmlns:a16="http://schemas.microsoft.com/office/drawing/2014/main" id="{17D6B390-550B-407D-8CEF-77EFA88F2111}"/>
                  </a:ext>
                </a:extLst>
              </p:cNvPr>
              <p:cNvSpPr>
                <a:spLocks noChangeAspect="1" noChangeArrowheads="1"/>
              </p:cNvSpPr>
              <p:nvPr/>
            </p:nvSpPr>
            <p:spPr bwMode="auto">
              <a:xfrm>
                <a:off x="3123" y="3759"/>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sp>
          <p:nvSpPr>
            <p:cNvPr id="22" name="AutoShape 11">
              <a:extLst>
                <a:ext uri="{FF2B5EF4-FFF2-40B4-BE49-F238E27FC236}">
                  <a16:creationId xmlns:a16="http://schemas.microsoft.com/office/drawing/2014/main" id="{FA28296C-1737-4C6A-9739-A31B28CA47D3}"/>
                </a:ext>
              </a:extLst>
            </p:cNvPr>
            <p:cNvSpPr>
              <a:spLocks noChangeAspect="1" noChangeArrowheads="1"/>
            </p:cNvSpPr>
            <p:nvPr/>
          </p:nvSpPr>
          <p:spPr bwMode="auto">
            <a:xfrm rot="2460000">
              <a:off x="3492565" y="3420943"/>
              <a:ext cx="91505" cy="95018"/>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spTree>
    <p:extLst>
      <p:ext uri="{BB962C8B-B14F-4D97-AF65-F5344CB8AC3E}">
        <p14:creationId xmlns:p14="http://schemas.microsoft.com/office/powerpoint/2010/main" val="1324936795"/>
      </p:ext>
    </p:extLst>
  </p:cSld>
  <p:clrMapOvr>
    <a:masterClrMapping/>
  </p:clrMapOvr>
  <p:transition advTm="2736"/>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2">
            <a:extLst>
              <a:ext uri="{FF2B5EF4-FFF2-40B4-BE49-F238E27FC236}">
                <a16:creationId xmlns:a16="http://schemas.microsoft.com/office/drawing/2014/main" id="{255A68B9-EC92-4685-99C8-C92B74ADFC73}"/>
              </a:ext>
            </a:extLst>
          </p:cNvPr>
          <p:cNvSpPr txBox="1">
            <a:spLocks noChangeArrowheads="1"/>
          </p:cNvSpPr>
          <p:nvPr/>
        </p:nvSpPr>
        <p:spPr bwMode="auto">
          <a:xfrm>
            <a:off x="1447800" y="6383572"/>
            <a:ext cx="662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t">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None/>
              <a:defRPr/>
            </a:pPr>
            <a:r>
              <a:rPr lang="en-US" altLang="en-US" sz="2400" b="1" dirty="0">
                <a:solidFill>
                  <a:schemeClr val="bg1"/>
                </a:solidFill>
                <a:latin typeface="Times New Roman"/>
                <a:cs typeface="Times New Roman"/>
                <a:sym typeface="Wingdings 3" panose="05040102010807070707" pitchFamily="18" charset="2"/>
              </a:rPr>
              <a:t>Vader Wrap </a:t>
            </a:r>
            <a:r>
              <a:rPr lang="en-CA" altLang="en-US" sz="2400" b="1" dirty="0">
                <a:solidFill>
                  <a:schemeClr val="bg1"/>
                </a:solidFill>
                <a:latin typeface="Times New Roman"/>
                <a:cs typeface="Times New Roman"/>
              </a:rPr>
              <a:t>∆ Arrow Head Wrap ∆ Big Vic </a:t>
            </a:r>
            <a:endParaRPr lang="en-US" altLang="en-US" sz="2400" b="1" dirty="0">
              <a:solidFill>
                <a:schemeClr val="bg1"/>
              </a:solidFill>
              <a:cs typeface="Times New Roman"/>
            </a:endParaRPr>
          </a:p>
        </p:txBody>
      </p:sp>
      <p:sp>
        <p:nvSpPr>
          <p:cNvPr id="4" name="Arc 3">
            <a:extLst>
              <a:ext uri="{FF2B5EF4-FFF2-40B4-BE49-F238E27FC236}">
                <a16:creationId xmlns:a16="http://schemas.microsoft.com/office/drawing/2014/main" id="{E55BB453-007C-47FE-BC16-C5F4EC7E68B0}"/>
              </a:ext>
            </a:extLst>
          </p:cNvPr>
          <p:cNvSpPr/>
          <p:nvPr/>
        </p:nvSpPr>
        <p:spPr>
          <a:xfrm rot="1282459">
            <a:off x="3754626" y="2780108"/>
            <a:ext cx="2172984" cy="1496602"/>
          </a:xfrm>
          <a:prstGeom prst="arc">
            <a:avLst>
              <a:gd name="adj1" fmla="val 15414472"/>
              <a:gd name="adj2" fmla="val 19928159"/>
            </a:avLst>
          </a:prstGeom>
          <a:no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 name="Group 1"/>
          <p:cNvGrpSpPr/>
          <p:nvPr/>
        </p:nvGrpSpPr>
        <p:grpSpPr>
          <a:xfrm rot="16200000">
            <a:off x="6021059" y="3860276"/>
            <a:ext cx="740377" cy="790999"/>
            <a:chOff x="3032932" y="2877598"/>
            <a:chExt cx="551138" cy="663575"/>
          </a:xfrm>
        </p:grpSpPr>
        <p:sp>
          <p:nvSpPr>
            <p:cNvPr id="3" name="AutoShape 11">
              <a:extLst>
                <a:ext uri="{FF2B5EF4-FFF2-40B4-BE49-F238E27FC236}">
                  <a16:creationId xmlns:a16="http://schemas.microsoft.com/office/drawing/2014/main" id="{EDF6B958-D5D2-4F07-AD63-90AC411A2BFE}"/>
                </a:ext>
              </a:extLst>
            </p:cNvPr>
            <p:cNvSpPr>
              <a:spLocks noChangeAspect="1" noChangeArrowheads="1"/>
            </p:cNvSpPr>
            <p:nvPr/>
          </p:nvSpPr>
          <p:spPr bwMode="auto">
            <a:xfrm rot="2460000">
              <a:off x="3032932" y="3044121"/>
              <a:ext cx="91505" cy="95018"/>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nvGrpSpPr>
            <p:cNvPr id="5" name="Group 30">
              <a:extLst>
                <a:ext uri="{FF2B5EF4-FFF2-40B4-BE49-F238E27FC236}">
                  <a16:creationId xmlns:a16="http://schemas.microsoft.com/office/drawing/2014/main" id="{AFC0604A-F507-4F1D-9DC7-4C885CE42237}"/>
                </a:ext>
              </a:extLst>
            </p:cNvPr>
            <p:cNvGrpSpPr>
              <a:grpSpLocks/>
            </p:cNvGrpSpPr>
            <p:nvPr/>
          </p:nvGrpSpPr>
          <p:grpSpPr bwMode="auto">
            <a:xfrm rot="2400000">
              <a:off x="3169354" y="2877598"/>
              <a:ext cx="392113" cy="663575"/>
              <a:chOff x="3008" y="3399"/>
              <a:chExt cx="247" cy="418"/>
            </a:xfrm>
            <a:solidFill>
              <a:schemeClr val="bg1"/>
            </a:solidFill>
          </p:grpSpPr>
          <p:sp>
            <p:nvSpPr>
              <p:cNvPr id="42" name="AutoShape 31">
                <a:extLst>
                  <a:ext uri="{FF2B5EF4-FFF2-40B4-BE49-F238E27FC236}">
                    <a16:creationId xmlns:a16="http://schemas.microsoft.com/office/drawing/2014/main" id="{299B339B-2934-4F96-88BB-2EB79F5C6DF9}"/>
                  </a:ext>
                </a:extLst>
              </p:cNvPr>
              <p:cNvSpPr>
                <a:spLocks noChangeAspect="1" noChangeArrowheads="1"/>
              </p:cNvSpPr>
              <p:nvPr/>
            </p:nvSpPr>
            <p:spPr bwMode="auto">
              <a:xfrm>
                <a:off x="3110" y="3399"/>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3" name="AutoShape 32">
                <a:extLst>
                  <a:ext uri="{FF2B5EF4-FFF2-40B4-BE49-F238E27FC236}">
                    <a16:creationId xmlns:a16="http://schemas.microsoft.com/office/drawing/2014/main" id="{68008616-3F38-4F89-B754-2289385CF9DF}"/>
                  </a:ext>
                </a:extLst>
              </p:cNvPr>
              <p:cNvSpPr>
                <a:spLocks noChangeAspect="1" noChangeArrowheads="1"/>
              </p:cNvSpPr>
              <p:nvPr/>
            </p:nvSpPr>
            <p:spPr bwMode="auto">
              <a:xfrm>
                <a:off x="3196" y="3561"/>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4" name="AutoShape 33">
                <a:extLst>
                  <a:ext uri="{FF2B5EF4-FFF2-40B4-BE49-F238E27FC236}">
                    <a16:creationId xmlns:a16="http://schemas.microsoft.com/office/drawing/2014/main" id="{49F70331-725E-4F95-9FAF-978F9B6CA241}"/>
                  </a:ext>
                </a:extLst>
              </p:cNvPr>
              <p:cNvSpPr>
                <a:spLocks noChangeAspect="1" noChangeArrowheads="1"/>
              </p:cNvSpPr>
              <p:nvPr/>
            </p:nvSpPr>
            <p:spPr bwMode="auto">
              <a:xfrm>
                <a:off x="3008" y="3583"/>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5" name="AutoShape 34">
                <a:extLst>
                  <a:ext uri="{FF2B5EF4-FFF2-40B4-BE49-F238E27FC236}">
                    <a16:creationId xmlns:a16="http://schemas.microsoft.com/office/drawing/2014/main" id="{C1E75CFC-2595-4924-BBF3-5D07E6CC1C03}"/>
                  </a:ext>
                </a:extLst>
              </p:cNvPr>
              <p:cNvSpPr>
                <a:spLocks noChangeAspect="1" noChangeArrowheads="1"/>
              </p:cNvSpPr>
              <p:nvPr/>
            </p:nvSpPr>
            <p:spPr bwMode="auto">
              <a:xfrm>
                <a:off x="3110" y="3504"/>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6" name="AutoShape 35">
                <a:extLst>
                  <a:ext uri="{FF2B5EF4-FFF2-40B4-BE49-F238E27FC236}">
                    <a16:creationId xmlns:a16="http://schemas.microsoft.com/office/drawing/2014/main" id="{9DE3240A-3398-417B-8588-989FAEA7C149}"/>
                  </a:ext>
                </a:extLst>
              </p:cNvPr>
              <p:cNvSpPr>
                <a:spLocks noChangeAspect="1" noChangeArrowheads="1"/>
              </p:cNvSpPr>
              <p:nvPr/>
            </p:nvSpPr>
            <p:spPr bwMode="auto">
              <a:xfrm>
                <a:off x="3197" y="3662"/>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7" name="AutoShape 36">
                <a:extLst>
                  <a:ext uri="{FF2B5EF4-FFF2-40B4-BE49-F238E27FC236}">
                    <a16:creationId xmlns:a16="http://schemas.microsoft.com/office/drawing/2014/main" id="{6524E0E1-63CF-41D2-8838-E8CB38967843}"/>
                  </a:ext>
                </a:extLst>
              </p:cNvPr>
              <p:cNvSpPr>
                <a:spLocks noChangeAspect="1" noChangeArrowheads="1"/>
              </p:cNvSpPr>
              <p:nvPr/>
            </p:nvSpPr>
            <p:spPr bwMode="auto">
              <a:xfrm>
                <a:off x="3033" y="3669"/>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8" name="AutoShape 37">
                <a:extLst>
                  <a:ext uri="{FF2B5EF4-FFF2-40B4-BE49-F238E27FC236}">
                    <a16:creationId xmlns:a16="http://schemas.microsoft.com/office/drawing/2014/main" id="{17D6B390-550B-407D-8CEF-77EFA88F2111}"/>
                  </a:ext>
                </a:extLst>
              </p:cNvPr>
              <p:cNvSpPr>
                <a:spLocks noChangeAspect="1" noChangeArrowheads="1"/>
              </p:cNvSpPr>
              <p:nvPr/>
            </p:nvSpPr>
            <p:spPr bwMode="auto">
              <a:xfrm>
                <a:off x="3123" y="3759"/>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sp>
          <p:nvSpPr>
            <p:cNvPr id="49" name="AutoShape 11">
              <a:extLst>
                <a:ext uri="{FF2B5EF4-FFF2-40B4-BE49-F238E27FC236}">
                  <a16:creationId xmlns:a16="http://schemas.microsoft.com/office/drawing/2014/main" id="{FA28296C-1737-4C6A-9739-A31B28CA47D3}"/>
                </a:ext>
              </a:extLst>
            </p:cNvPr>
            <p:cNvSpPr>
              <a:spLocks noChangeAspect="1" noChangeArrowheads="1"/>
            </p:cNvSpPr>
            <p:nvPr/>
          </p:nvSpPr>
          <p:spPr bwMode="auto">
            <a:xfrm rot="2460000">
              <a:off x="3492565" y="3420943"/>
              <a:ext cx="91505" cy="95018"/>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cxnSp>
        <p:nvCxnSpPr>
          <p:cNvPr id="6" name="Straight Arrow Connector 5">
            <a:extLst>
              <a:ext uri="{FF2B5EF4-FFF2-40B4-BE49-F238E27FC236}">
                <a16:creationId xmlns:a16="http://schemas.microsoft.com/office/drawing/2014/main" id="{0B22FF5B-80B2-4D09-B20E-06D4DCFCF1A2}"/>
              </a:ext>
            </a:extLst>
          </p:cNvPr>
          <p:cNvCxnSpPr/>
          <p:nvPr/>
        </p:nvCxnSpPr>
        <p:spPr>
          <a:xfrm flipH="1">
            <a:off x="2828086" y="2971800"/>
            <a:ext cx="1030257" cy="1186696"/>
          </a:xfrm>
          <a:prstGeom prst="straightConnector1">
            <a:avLst/>
          </a:prstGeom>
          <a:ln w="1905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429000" y="1752600"/>
            <a:ext cx="2286198" cy="609653"/>
          </a:xfrm>
          <a:prstGeom prst="rect">
            <a:avLst/>
          </a:prstGeom>
        </p:spPr>
      </p:pic>
      <p:sp>
        <p:nvSpPr>
          <p:cNvPr id="17" name="Rectangle 66"/>
          <p:cNvSpPr>
            <a:spLocks noChangeArrowheads="1"/>
          </p:cNvSpPr>
          <p:nvPr/>
        </p:nvSpPr>
        <p:spPr bwMode="auto">
          <a:xfrm>
            <a:off x="6349551" y="2362253"/>
            <a:ext cx="2743200" cy="86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CA" altLang="en-US" sz="1000">
                <a:solidFill>
                  <a:srgbClr val="FFFF00"/>
                </a:solidFill>
              </a:rPr>
              <a:t>This is a permitted manoeuvre with the approval of 1 Cdn Air Div Comd for non aerobatic manoeuvre by multiple aircraft in formation with an energy vector toward the primary spectator area. BGA 100 Ch 11 Para 44.c(1)(c) </a:t>
            </a:r>
          </a:p>
        </p:txBody>
      </p:sp>
      <p:sp>
        <p:nvSpPr>
          <p:cNvPr id="18" name="Text Box 18"/>
          <p:cNvSpPr txBox="1">
            <a:spLocks noChangeArrowheads="1"/>
          </p:cNvSpPr>
          <p:nvPr/>
        </p:nvSpPr>
        <p:spPr bwMode="auto">
          <a:xfrm>
            <a:off x="7340151" y="2147940"/>
            <a:ext cx="381000" cy="2143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grpSp>
        <p:nvGrpSpPr>
          <p:cNvPr id="20" name="Group 19"/>
          <p:cNvGrpSpPr/>
          <p:nvPr/>
        </p:nvGrpSpPr>
        <p:grpSpPr>
          <a:xfrm rot="5400000">
            <a:off x="4008588" y="3770022"/>
            <a:ext cx="1262472" cy="500033"/>
            <a:chOff x="2248725" y="3483507"/>
            <a:chExt cx="2068513" cy="864435"/>
          </a:xfrm>
        </p:grpSpPr>
        <p:sp>
          <p:nvSpPr>
            <p:cNvPr id="21" name="AutoShape 1054">
              <a:extLst>
                <a:ext uri="{FF2B5EF4-FFF2-40B4-BE49-F238E27FC236}">
                  <a16:creationId xmlns:a16="http://schemas.microsoft.com/office/drawing/2014/main" id="{67222612-62D8-40B9-8039-19E9ABBD178D}"/>
                </a:ext>
              </a:extLst>
            </p:cNvPr>
            <p:cNvSpPr>
              <a:spLocks noChangeAspect="1" noChangeArrowheads="1"/>
            </p:cNvSpPr>
            <p:nvPr/>
          </p:nvSpPr>
          <p:spPr bwMode="auto">
            <a:xfrm>
              <a:off x="2556298" y="3946342"/>
              <a:ext cx="196036" cy="225584"/>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2" name="AutoShape 1055">
              <a:extLst>
                <a:ext uri="{FF2B5EF4-FFF2-40B4-BE49-F238E27FC236}">
                  <a16:creationId xmlns:a16="http://schemas.microsoft.com/office/drawing/2014/main" id="{B8214C5E-276F-4375-B1F2-4E4F19D9227C}"/>
                </a:ext>
              </a:extLst>
            </p:cNvPr>
            <p:cNvSpPr>
              <a:spLocks noChangeAspect="1" noChangeArrowheads="1"/>
            </p:cNvSpPr>
            <p:nvPr/>
          </p:nvSpPr>
          <p:spPr bwMode="auto">
            <a:xfrm>
              <a:off x="3201863" y="3483507"/>
              <a:ext cx="196036" cy="225584"/>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4" name="AutoShape 1056">
              <a:extLst>
                <a:ext uri="{FF2B5EF4-FFF2-40B4-BE49-F238E27FC236}">
                  <a16:creationId xmlns:a16="http://schemas.microsoft.com/office/drawing/2014/main" id="{FA03BA85-2C2B-4317-8FB8-6ADC8116C83A}"/>
                </a:ext>
              </a:extLst>
            </p:cNvPr>
            <p:cNvSpPr>
              <a:spLocks noChangeAspect="1" noChangeArrowheads="1"/>
            </p:cNvSpPr>
            <p:nvPr/>
          </p:nvSpPr>
          <p:spPr bwMode="auto">
            <a:xfrm>
              <a:off x="3830529" y="3946342"/>
              <a:ext cx="196036" cy="225584"/>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5" name="AutoShape 1057">
              <a:extLst>
                <a:ext uri="{FF2B5EF4-FFF2-40B4-BE49-F238E27FC236}">
                  <a16:creationId xmlns:a16="http://schemas.microsoft.com/office/drawing/2014/main" id="{E3400A2F-4696-4921-AD2E-AF79E7B83F09}"/>
                </a:ext>
              </a:extLst>
            </p:cNvPr>
            <p:cNvSpPr>
              <a:spLocks noChangeAspect="1" noChangeArrowheads="1"/>
            </p:cNvSpPr>
            <p:nvPr/>
          </p:nvSpPr>
          <p:spPr bwMode="auto">
            <a:xfrm>
              <a:off x="4121202" y="4113585"/>
              <a:ext cx="196036" cy="225584"/>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6" name="AutoShape 1058">
              <a:extLst>
                <a:ext uri="{FF2B5EF4-FFF2-40B4-BE49-F238E27FC236}">
                  <a16:creationId xmlns:a16="http://schemas.microsoft.com/office/drawing/2014/main" id="{C3503917-2D68-45A6-9DAF-B6F2A796E860}"/>
                </a:ext>
              </a:extLst>
            </p:cNvPr>
            <p:cNvSpPr>
              <a:spLocks noChangeAspect="1" noChangeArrowheads="1"/>
            </p:cNvSpPr>
            <p:nvPr/>
          </p:nvSpPr>
          <p:spPr bwMode="auto">
            <a:xfrm>
              <a:off x="2248725" y="4113585"/>
              <a:ext cx="196036" cy="225584"/>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7" name="AutoShape 1059">
              <a:extLst>
                <a:ext uri="{FF2B5EF4-FFF2-40B4-BE49-F238E27FC236}">
                  <a16:creationId xmlns:a16="http://schemas.microsoft.com/office/drawing/2014/main" id="{C31A6823-1F22-4F88-B860-399DAD53E0B0}"/>
                </a:ext>
              </a:extLst>
            </p:cNvPr>
            <p:cNvSpPr>
              <a:spLocks noChangeAspect="1" noChangeArrowheads="1"/>
            </p:cNvSpPr>
            <p:nvPr/>
          </p:nvSpPr>
          <p:spPr bwMode="auto">
            <a:xfrm>
              <a:off x="3489157" y="3716869"/>
              <a:ext cx="196036" cy="225584"/>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8" name="AutoShape 1060">
              <a:extLst>
                <a:ext uri="{FF2B5EF4-FFF2-40B4-BE49-F238E27FC236}">
                  <a16:creationId xmlns:a16="http://schemas.microsoft.com/office/drawing/2014/main" id="{D2CA32C7-74EA-4E42-AFE3-67849CB27FA9}"/>
                </a:ext>
              </a:extLst>
            </p:cNvPr>
            <p:cNvSpPr>
              <a:spLocks noChangeAspect="1" noChangeArrowheads="1"/>
            </p:cNvSpPr>
            <p:nvPr/>
          </p:nvSpPr>
          <p:spPr bwMode="auto">
            <a:xfrm>
              <a:off x="3203652" y="3805473"/>
              <a:ext cx="196036" cy="225584"/>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9" name="AutoShape 1061">
              <a:extLst>
                <a:ext uri="{FF2B5EF4-FFF2-40B4-BE49-F238E27FC236}">
                  <a16:creationId xmlns:a16="http://schemas.microsoft.com/office/drawing/2014/main" id="{12CCB432-6E7A-44DD-9F22-FB806B3A289E}"/>
                </a:ext>
              </a:extLst>
            </p:cNvPr>
            <p:cNvSpPr>
              <a:spLocks noChangeAspect="1" noChangeArrowheads="1"/>
            </p:cNvSpPr>
            <p:nvPr/>
          </p:nvSpPr>
          <p:spPr bwMode="auto">
            <a:xfrm>
              <a:off x="2870631" y="3716869"/>
              <a:ext cx="196036" cy="225584"/>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0" name="AutoShape 1062">
              <a:extLst>
                <a:ext uri="{FF2B5EF4-FFF2-40B4-BE49-F238E27FC236}">
                  <a16:creationId xmlns:a16="http://schemas.microsoft.com/office/drawing/2014/main" id="{E556137F-0EF9-40BA-8738-A13C5936FECA}"/>
                </a:ext>
              </a:extLst>
            </p:cNvPr>
            <p:cNvSpPr>
              <a:spLocks noChangeAspect="1" noChangeArrowheads="1"/>
            </p:cNvSpPr>
            <p:nvPr/>
          </p:nvSpPr>
          <p:spPr bwMode="auto">
            <a:xfrm>
              <a:off x="3206031" y="4122358"/>
              <a:ext cx="196036" cy="225584"/>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sp>
        <p:nvSpPr>
          <p:cNvPr id="31" name="Text Box 18"/>
          <p:cNvSpPr txBox="1">
            <a:spLocks noChangeArrowheads="1"/>
          </p:cNvSpPr>
          <p:nvPr/>
        </p:nvSpPr>
        <p:spPr bwMode="auto">
          <a:xfrm>
            <a:off x="0" y="6643687"/>
            <a:ext cx="381000" cy="2143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sp>
        <p:nvSpPr>
          <p:cNvPr id="7" name="Oval 6"/>
          <p:cNvSpPr/>
          <p:nvPr/>
        </p:nvSpPr>
        <p:spPr>
          <a:xfrm>
            <a:off x="3789712" y="2586041"/>
            <a:ext cx="1396697" cy="137073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2" name="Group 31"/>
          <p:cNvGrpSpPr/>
          <p:nvPr/>
        </p:nvGrpSpPr>
        <p:grpSpPr>
          <a:xfrm rot="12360206">
            <a:off x="1658405" y="4540295"/>
            <a:ext cx="1541593" cy="641298"/>
            <a:chOff x="1995338" y="3483507"/>
            <a:chExt cx="2525842" cy="1108648"/>
          </a:xfrm>
        </p:grpSpPr>
        <p:sp>
          <p:nvSpPr>
            <p:cNvPr id="33" name="AutoShape 1054">
              <a:extLst>
                <a:ext uri="{FF2B5EF4-FFF2-40B4-BE49-F238E27FC236}">
                  <a16:creationId xmlns:a16="http://schemas.microsoft.com/office/drawing/2014/main" id="{67222612-62D8-40B9-8039-19E9ABBD178D}"/>
                </a:ext>
              </a:extLst>
            </p:cNvPr>
            <p:cNvSpPr>
              <a:spLocks noChangeAspect="1" noChangeArrowheads="1"/>
            </p:cNvSpPr>
            <p:nvPr/>
          </p:nvSpPr>
          <p:spPr bwMode="auto">
            <a:xfrm>
              <a:off x="2556298" y="3946342"/>
              <a:ext cx="196036" cy="225584"/>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4" name="AutoShape 1055">
              <a:extLst>
                <a:ext uri="{FF2B5EF4-FFF2-40B4-BE49-F238E27FC236}">
                  <a16:creationId xmlns:a16="http://schemas.microsoft.com/office/drawing/2014/main" id="{B8214C5E-276F-4375-B1F2-4E4F19D9227C}"/>
                </a:ext>
              </a:extLst>
            </p:cNvPr>
            <p:cNvSpPr>
              <a:spLocks noChangeAspect="1" noChangeArrowheads="1"/>
            </p:cNvSpPr>
            <p:nvPr/>
          </p:nvSpPr>
          <p:spPr bwMode="auto">
            <a:xfrm>
              <a:off x="3201863" y="3483507"/>
              <a:ext cx="196036" cy="225584"/>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5" name="AutoShape 1056">
              <a:extLst>
                <a:ext uri="{FF2B5EF4-FFF2-40B4-BE49-F238E27FC236}">
                  <a16:creationId xmlns:a16="http://schemas.microsoft.com/office/drawing/2014/main" id="{FA03BA85-2C2B-4317-8FB8-6ADC8116C83A}"/>
                </a:ext>
              </a:extLst>
            </p:cNvPr>
            <p:cNvSpPr>
              <a:spLocks noChangeAspect="1" noChangeArrowheads="1"/>
            </p:cNvSpPr>
            <p:nvPr/>
          </p:nvSpPr>
          <p:spPr bwMode="auto">
            <a:xfrm>
              <a:off x="3830529" y="3946342"/>
              <a:ext cx="196036" cy="225584"/>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6" name="AutoShape 1057">
              <a:extLst>
                <a:ext uri="{FF2B5EF4-FFF2-40B4-BE49-F238E27FC236}">
                  <a16:creationId xmlns:a16="http://schemas.microsoft.com/office/drawing/2014/main" id="{E3400A2F-4696-4921-AD2E-AF79E7B83F09}"/>
                </a:ext>
              </a:extLst>
            </p:cNvPr>
            <p:cNvSpPr>
              <a:spLocks noChangeAspect="1" noChangeArrowheads="1"/>
            </p:cNvSpPr>
            <p:nvPr/>
          </p:nvSpPr>
          <p:spPr bwMode="auto">
            <a:xfrm>
              <a:off x="4121202" y="4113585"/>
              <a:ext cx="196036" cy="225584"/>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7" name="AutoShape 1058">
              <a:extLst>
                <a:ext uri="{FF2B5EF4-FFF2-40B4-BE49-F238E27FC236}">
                  <a16:creationId xmlns:a16="http://schemas.microsoft.com/office/drawing/2014/main" id="{C3503917-2D68-45A6-9DAF-B6F2A796E860}"/>
                </a:ext>
              </a:extLst>
            </p:cNvPr>
            <p:cNvSpPr>
              <a:spLocks noChangeAspect="1" noChangeArrowheads="1"/>
            </p:cNvSpPr>
            <p:nvPr/>
          </p:nvSpPr>
          <p:spPr bwMode="auto">
            <a:xfrm>
              <a:off x="2248725" y="4113585"/>
              <a:ext cx="196036" cy="225584"/>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8" name="AutoShape 1059">
              <a:extLst>
                <a:ext uri="{FF2B5EF4-FFF2-40B4-BE49-F238E27FC236}">
                  <a16:creationId xmlns:a16="http://schemas.microsoft.com/office/drawing/2014/main" id="{C31A6823-1F22-4F88-B860-399DAD53E0B0}"/>
                </a:ext>
              </a:extLst>
            </p:cNvPr>
            <p:cNvSpPr>
              <a:spLocks noChangeAspect="1" noChangeArrowheads="1"/>
            </p:cNvSpPr>
            <p:nvPr/>
          </p:nvSpPr>
          <p:spPr bwMode="auto">
            <a:xfrm>
              <a:off x="3489157" y="3716869"/>
              <a:ext cx="196036" cy="225584"/>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9" name="AutoShape 1060">
              <a:extLst>
                <a:ext uri="{FF2B5EF4-FFF2-40B4-BE49-F238E27FC236}">
                  <a16:creationId xmlns:a16="http://schemas.microsoft.com/office/drawing/2014/main" id="{D2CA32C7-74EA-4E42-AFE3-67849CB27FA9}"/>
                </a:ext>
              </a:extLst>
            </p:cNvPr>
            <p:cNvSpPr>
              <a:spLocks noChangeAspect="1" noChangeArrowheads="1"/>
            </p:cNvSpPr>
            <p:nvPr/>
          </p:nvSpPr>
          <p:spPr bwMode="auto">
            <a:xfrm>
              <a:off x="1995338" y="4330618"/>
              <a:ext cx="196035" cy="225584"/>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0" name="AutoShape 1061">
              <a:extLst>
                <a:ext uri="{FF2B5EF4-FFF2-40B4-BE49-F238E27FC236}">
                  <a16:creationId xmlns:a16="http://schemas.microsoft.com/office/drawing/2014/main" id="{12CCB432-6E7A-44DD-9F22-FB806B3A289E}"/>
                </a:ext>
              </a:extLst>
            </p:cNvPr>
            <p:cNvSpPr>
              <a:spLocks noChangeAspect="1" noChangeArrowheads="1"/>
            </p:cNvSpPr>
            <p:nvPr/>
          </p:nvSpPr>
          <p:spPr bwMode="auto">
            <a:xfrm>
              <a:off x="2870631" y="3716869"/>
              <a:ext cx="196036" cy="225584"/>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1" name="AutoShape 1062">
              <a:extLst>
                <a:ext uri="{FF2B5EF4-FFF2-40B4-BE49-F238E27FC236}">
                  <a16:creationId xmlns:a16="http://schemas.microsoft.com/office/drawing/2014/main" id="{E556137F-0EF9-40BA-8738-A13C5936FECA}"/>
                </a:ext>
              </a:extLst>
            </p:cNvPr>
            <p:cNvSpPr>
              <a:spLocks noChangeAspect="1" noChangeArrowheads="1"/>
            </p:cNvSpPr>
            <p:nvPr/>
          </p:nvSpPr>
          <p:spPr bwMode="auto">
            <a:xfrm>
              <a:off x="4325144" y="4366571"/>
              <a:ext cx="196036" cy="225584"/>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spTree>
    <p:extLst>
      <p:ext uri="{BB962C8B-B14F-4D97-AF65-F5344CB8AC3E}">
        <p14:creationId xmlns:p14="http://schemas.microsoft.com/office/powerpoint/2010/main" val="567568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a:extLst>
              <a:ext uri="{FF2B5EF4-FFF2-40B4-BE49-F238E27FC236}">
                <a16:creationId xmlns:a16="http://schemas.microsoft.com/office/drawing/2014/main" id="{E6793ABC-C9BD-4193-A993-FE5B1717DE9F}"/>
              </a:ext>
            </a:extLst>
          </p:cNvPr>
          <p:cNvSpPr txBox="1">
            <a:spLocks noChangeArrowheads="1"/>
          </p:cNvSpPr>
          <p:nvPr/>
        </p:nvSpPr>
        <p:spPr bwMode="auto">
          <a:xfrm>
            <a:off x="1503508" y="6248400"/>
            <a:ext cx="6629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defRPr/>
            </a:pPr>
            <a:r>
              <a:rPr lang="en-US" altLang="en-US" sz="2400" b="1" dirty="0">
                <a:solidFill>
                  <a:schemeClr val="bg1"/>
                </a:solidFill>
                <a:cs typeface="Times New Roman" panose="02020603050405020304" pitchFamily="18" charset="0"/>
                <a:sym typeface="Wingdings 3" panose="05040102010807070707" pitchFamily="18" charset="2"/>
              </a:rPr>
              <a:t>Big Vic ∆ To 9-Plane Line Abreast</a:t>
            </a:r>
            <a:endParaRPr lang="en-US" altLang="en-US" sz="2400" dirty="0">
              <a:solidFill>
                <a:schemeClr val="bg1"/>
              </a:solidFill>
              <a:cs typeface="Times New Roman" panose="02020603050405020304" pitchFamily="18" charset="0"/>
            </a:endParaRPr>
          </a:p>
        </p:txBody>
      </p:sp>
      <p:grpSp>
        <p:nvGrpSpPr>
          <p:cNvPr id="68611" name="Group 31">
            <a:extLst>
              <a:ext uri="{FF2B5EF4-FFF2-40B4-BE49-F238E27FC236}">
                <a16:creationId xmlns:a16="http://schemas.microsoft.com/office/drawing/2014/main" id="{11732D40-95F1-4E47-AD43-42146545D0DA}"/>
              </a:ext>
            </a:extLst>
          </p:cNvPr>
          <p:cNvGrpSpPr>
            <a:grpSpLocks/>
          </p:cNvGrpSpPr>
          <p:nvPr/>
        </p:nvGrpSpPr>
        <p:grpSpPr bwMode="auto">
          <a:xfrm rot="16455558" flipV="1">
            <a:off x="1458912" y="4892482"/>
            <a:ext cx="1325562" cy="585787"/>
            <a:chOff x="1854" y="1872"/>
            <a:chExt cx="622" cy="240"/>
          </a:xfrm>
          <a:solidFill>
            <a:schemeClr val="bg1"/>
          </a:solidFill>
        </p:grpSpPr>
        <p:grpSp>
          <p:nvGrpSpPr>
            <p:cNvPr id="68646" name="Group 32">
              <a:extLst>
                <a:ext uri="{FF2B5EF4-FFF2-40B4-BE49-F238E27FC236}">
                  <a16:creationId xmlns:a16="http://schemas.microsoft.com/office/drawing/2014/main" id="{61624A6F-72A4-492E-84AB-F4DB755D1EFD}"/>
                </a:ext>
              </a:extLst>
            </p:cNvPr>
            <p:cNvGrpSpPr>
              <a:grpSpLocks/>
            </p:cNvGrpSpPr>
            <p:nvPr/>
          </p:nvGrpSpPr>
          <p:grpSpPr bwMode="auto">
            <a:xfrm>
              <a:off x="1922" y="1872"/>
              <a:ext cx="478" cy="184"/>
              <a:chOff x="4322" y="1920"/>
              <a:chExt cx="478" cy="184"/>
            </a:xfrm>
            <a:grpFill/>
          </p:grpSpPr>
          <p:sp>
            <p:nvSpPr>
              <p:cNvPr id="13352" name="AutoShape 33">
                <a:extLst>
                  <a:ext uri="{FF2B5EF4-FFF2-40B4-BE49-F238E27FC236}">
                    <a16:creationId xmlns:a16="http://schemas.microsoft.com/office/drawing/2014/main" id="{CFDA7B3D-E80C-4BED-A138-1394DD935962}"/>
                  </a:ext>
                </a:extLst>
              </p:cNvPr>
              <p:cNvSpPr>
                <a:spLocks noChangeAspect="1" noChangeArrowheads="1"/>
              </p:cNvSpPr>
              <p:nvPr/>
            </p:nvSpPr>
            <p:spPr bwMode="auto">
              <a:xfrm>
                <a:off x="4533" y="1920"/>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3353" name="AutoShape 34">
                <a:extLst>
                  <a:ext uri="{FF2B5EF4-FFF2-40B4-BE49-F238E27FC236}">
                    <a16:creationId xmlns:a16="http://schemas.microsoft.com/office/drawing/2014/main" id="{995BDDAA-2B18-4B62-8815-746AECFF22F7}"/>
                  </a:ext>
                </a:extLst>
              </p:cNvPr>
              <p:cNvSpPr>
                <a:spLocks noChangeAspect="1" noChangeArrowheads="1"/>
              </p:cNvSpPr>
              <p:nvPr/>
            </p:nvSpPr>
            <p:spPr bwMode="auto">
              <a:xfrm>
                <a:off x="4476" y="1959"/>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3354" name="AutoShape 35">
                <a:extLst>
                  <a:ext uri="{FF2B5EF4-FFF2-40B4-BE49-F238E27FC236}">
                    <a16:creationId xmlns:a16="http://schemas.microsoft.com/office/drawing/2014/main" id="{E1614427-0ADB-4B49-A0C2-2DD15546DBFE}"/>
                  </a:ext>
                </a:extLst>
              </p:cNvPr>
              <p:cNvSpPr>
                <a:spLocks noChangeAspect="1" noChangeArrowheads="1"/>
              </p:cNvSpPr>
              <p:nvPr/>
            </p:nvSpPr>
            <p:spPr bwMode="auto">
              <a:xfrm>
                <a:off x="4592" y="1959"/>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3355" name="AutoShape 36">
                <a:extLst>
                  <a:ext uri="{FF2B5EF4-FFF2-40B4-BE49-F238E27FC236}">
                    <a16:creationId xmlns:a16="http://schemas.microsoft.com/office/drawing/2014/main" id="{5B3139BE-2BF7-4421-9E4D-57B362E89D36}"/>
                  </a:ext>
                </a:extLst>
              </p:cNvPr>
              <p:cNvSpPr>
                <a:spLocks noChangeAspect="1" noChangeArrowheads="1"/>
              </p:cNvSpPr>
              <p:nvPr/>
            </p:nvSpPr>
            <p:spPr bwMode="auto">
              <a:xfrm>
                <a:off x="4676" y="1998"/>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3356" name="AutoShape 37">
                <a:extLst>
                  <a:ext uri="{FF2B5EF4-FFF2-40B4-BE49-F238E27FC236}">
                    <a16:creationId xmlns:a16="http://schemas.microsoft.com/office/drawing/2014/main" id="{5497E929-A239-47C9-BA59-59BF3CF71907}"/>
                  </a:ext>
                </a:extLst>
              </p:cNvPr>
              <p:cNvSpPr>
                <a:spLocks noChangeAspect="1" noChangeArrowheads="1"/>
              </p:cNvSpPr>
              <p:nvPr/>
            </p:nvSpPr>
            <p:spPr bwMode="auto">
              <a:xfrm>
                <a:off x="4398" y="1998"/>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3357" name="AutoShape 38">
                <a:extLst>
                  <a:ext uri="{FF2B5EF4-FFF2-40B4-BE49-F238E27FC236}">
                    <a16:creationId xmlns:a16="http://schemas.microsoft.com/office/drawing/2014/main" id="{70E66034-2B1E-45F5-80F8-49B07B45D801}"/>
                  </a:ext>
                </a:extLst>
              </p:cNvPr>
              <p:cNvSpPr>
                <a:spLocks noChangeAspect="1" noChangeArrowheads="1"/>
              </p:cNvSpPr>
              <p:nvPr/>
            </p:nvSpPr>
            <p:spPr bwMode="auto">
              <a:xfrm>
                <a:off x="4742" y="2046"/>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3358" name="AutoShape 39">
                <a:extLst>
                  <a:ext uri="{FF2B5EF4-FFF2-40B4-BE49-F238E27FC236}">
                    <a16:creationId xmlns:a16="http://schemas.microsoft.com/office/drawing/2014/main" id="{DD3AD106-C9C8-4F7F-97A9-A06FF12A2740}"/>
                  </a:ext>
                </a:extLst>
              </p:cNvPr>
              <p:cNvSpPr>
                <a:spLocks noChangeAspect="1" noChangeArrowheads="1"/>
              </p:cNvSpPr>
              <p:nvPr/>
            </p:nvSpPr>
            <p:spPr bwMode="auto">
              <a:xfrm>
                <a:off x="4322" y="2046"/>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sp>
          <p:nvSpPr>
            <p:cNvPr id="13350" name="AutoShape 40">
              <a:extLst>
                <a:ext uri="{FF2B5EF4-FFF2-40B4-BE49-F238E27FC236}">
                  <a16:creationId xmlns:a16="http://schemas.microsoft.com/office/drawing/2014/main" id="{B603B821-46DE-4CF1-887E-07C9715EBC2D}"/>
                </a:ext>
              </a:extLst>
            </p:cNvPr>
            <p:cNvSpPr>
              <a:spLocks noChangeAspect="1" noChangeArrowheads="1"/>
            </p:cNvSpPr>
            <p:nvPr/>
          </p:nvSpPr>
          <p:spPr bwMode="auto">
            <a:xfrm>
              <a:off x="1854" y="2054"/>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3351" name="AutoShape 41">
              <a:extLst>
                <a:ext uri="{FF2B5EF4-FFF2-40B4-BE49-F238E27FC236}">
                  <a16:creationId xmlns:a16="http://schemas.microsoft.com/office/drawing/2014/main" id="{FF9A5396-589D-429F-B75A-9B6E1373FB64}"/>
                </a:ext>
              </a:extLst>
            </p:cNvPr>
            <p:cNvSpPr>
              <a:spLocks noChangeAspect="1" noChangeArrowheads="1"/>
            </p:cNvSpPr>
            <p:nvPr/>
          </p:nvSpPr>
          <p:spPr bwMode="auto">
            <a:xfrm>
              <a:off x="2418" y="2054"/>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grpSp>
        <p:nvGrpSpPr>
          <p:cNvPr id="68614" name="Group 5">
            <a:extLst>
              <a:ext uri="{FF2B5EF4-FFF2-40B4-BE49-F238E27FC236}">
                <a16:creationId xmlns:a16="http://schemas.microsoft.com/office/drawing/2014/main" id="{1C5DB1B6-3AE8-4247-B7FC-9C23811DFAAF}"/>
              </a:ext>
            </a:extLst>
          </p:cNvPr>
          <p:cNvGrpSpPr>
            <a:grpSpLocks/>
          </p:cNvGrpSpPr>
          <p:nvPr/>
        </p:nvGrpSpPr>
        <p:grpSpPr bwMode="auto">
          <a:xfrm rot="10800000">
            <a:off x="3827980" y="4219254"/>
            <a:ext cx="1716088" cy="141288"/>
            <a:chOff x="2454" y="1669"/>
            <a:chExt cx="740" cy="65"/>
          </a:xfrm>
          <a:solidFill>
            <a:schemeClr val="bg1"/>
          </a:solidFill>
        </p:grpSpPr>
        <p:sp>
          <p:nvSpPr>
            <p:cNvPr id="13320" name="AutoShape 6">
              <a:extLst>
                <a:ext uri="{FF2B5EF4-FFF2-40B4-BE49-F238E27FC236}">
                  <a16:creationId xmlns:a16="http://schemas.microsoft.com/office/drawing/2014/main" id="{33C87A86-7D13-4155-B5C4-A00C008E11F6}"/>
                </a:ext>
              </a:extLst>
            </p:cNvPr>
            <p:cNvSpPr>
              <a:spLocks noChangeAspect="1" noChangeArrowheads="1"/>
            </p:cNvSpPr>
            <p:nvPr/>
          </p:nvSpPr>
          <p:spPr bwMode="auto">
            <a:xfrm flipV="1">
              <a:off x="2621" y="1672"/>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3321" name="AutoShape 7">
              <a:extLst>
                <a:ext uri="{FF2B5EF4-FFF2-40B4-BE49-F238E27FC236}">
                  <a16:creationId xmlns:a16="http://schemas.microsoft.com/office/drawing/2014/main" id="{E0576F2D-E6E7-40BE-BE61-4AA6F7E916A5}"/>
                </a:ext>
              </a:extLst>
            </p:cNvPr>
            <p:cNvSpPr>
              <a:spLocks noChangeAspect="1" noChangeArrowheads="1"/>
            </p:cNvSpPr>
            <p:nvPr/>
          </p:nvSpPr>
          <p:spPr bwMode="auto">
            <a:xfrm flipV="1">
              <a:off x="2710" y="1674"/>
              <a:ext cx="57" cy="57"/>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3322" name="AutoShape 8">
              <a:extLst>
                <a:ext uri="{FF2B5EF4-FFF2-40B4-BE49-F238E27FC236}">
                  <a16:creationId xmlns:a16="http://schemas.microsoft.com/office/drawing/2014/main" id="{58F6E6D3-7ABE-4BE6-A6A6-EB4A0064F970}"/>
                </a:ext>
              </a:extLst>
            </p:cNvPr>
            <p:cNvSpPr>
              <a:spLocks noChangeAspect="1" noChangeArrowheads="1"/>
            </p:cNvSpPr>
            <p:nvPr/>
          </p:nvSpPr>
          <p:spPr bwMode="auto">
            <a:xfrm flipV="1">
              <a:off x="2542" y="1677"/>
              <a:ext cx="57" cy="57"/>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3323" name="AutoShape 9">
              <a:extLst>
                <a:ext uri="{FF2B5EF4-FFF2-40B4-BE49-F238E27FC236}">
                  <a16:creationId xmlns:a16="http://schemas.microsoft.com/office/drawing/2014/main" id="{30F31B01-B781-4091-9CEB-96A88FCB30BB}"/>
                </a:ext>
              </a:extLst>
            </p:cNvPr>
            <p:cNvSpPr>
              <a:spLocks noChangeAspect="1" noChangeArrowheads="1"/>
            </p:cNvSpPr>
            <p:nvPr/>
          </p:nvSpPr>
          <p:spPr bwMode="auto">
            <a:xfrm flipV="1">
              <a:off x="2796" y="1673"/>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3324" name="AutoShape 10">
              <a:extLst>
                <a:ext uri="{FF2B5EF4-FFF2-40B4-BE49-F238E27FC236}">
                  <a16:creationId xmlns:a16="http://schemas.microsoft.com/office/drawing/2014/main" id="{3E97F22E-1310-46A9-8B60-3DA84FC97DCD}"/>
                </a:ext>
              </a:extLst>
            </p:cNvPr>
            <p:cNvSpPr>
              <a:spLocks noChangeAspect="1" noChangeArrowheads="1"/>
            </p:cNvSpPr>
            <p:nvPr/>
          </p:nvSpPr>
          <p:spPr bwMode="auto">
            <a:xfrm flipV="1">
              <a:off x="2454" y="1673"/>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3325" name="AutoShape 11">
              <a:extLst>
                <a:ext uri="{FF2B5EF4-FFF2-40B4-BE49-F238E27FC236}">
                  <a16:creationId xmlns:a16="http://schemas.microsoft.com/office/drawing/2014/main" id="{3DB64E1A-9628-45D3-9633-200F456E8939}"/>
                </a:ext>
              </a:extLst>
            </p:cNvPr>
            <p:cNvSpPr>
              <a:spLocks noChangeAspect="1" noChangeArrowheads="1"/>
            </p:cNvSpPr>
            <p:nvPr/>
          </p:nvSpPr>
          <p:spPr bwMode="auto">
            <a:xfrm flipV="1">
              <a:off x="3048" y="1669"/>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3326" name="AutoShape 12">
              <a:extLst>
                <a:ext uri="{FF2B5EF4-FFF2-40B4-BE49-F238E27FC236}">
                  <a16:creationId xmlns:a16="http://schemas.microsoft.com/office/drawing/2014/main" id="{B8641E66-5138-43C3-AAEB-53DB1ABC9A7D}"/>
                </a:ext>
              </a:extLst>
            </p:cNvPr>
            <p:cNvSpPr>
              <a:spLocks noChangeAspect="1" noChangeArrowheads="1"/>
            </p:cNvSpPr>
            <p:nvPr/>
          </p:nvSpPr>
          <p:spPr bwMode="auto">
            <a:xfrm flipV="1">
              <a:off x="3137" y="1671"/>
              <a:ext cx="57" cy="57"/>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3327" name="AutoShape 13">
              <a:extLst>
                <a:ext uri="{FF2B5EF4-FFF2-40B4-BE49-F238E27FC236}">
                  <a16:creationId xmlns:a16="http://schemas.microsoft.com/office/drawing/2014/main" id="{26821C42-6E6A-489C-94FF-27236FC44482}"/>
                </a:ext>
              </a:extLst>
            </p:cNvPr>
            <p:cNvSpPr>
              <a:spLocks noChangeAspect="1" noChangeArrowheads="1"/>
            </p:cNvSpPr>
            <p:nvPr/>
          </p:nvSpPr>
          <p:spPr bwMode="auto">
            <a:xfrm flipV="1">
              <a:off x="2960" y="1674"/>
              <a:ext cx="57" cy="57"/>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3328" name="AutoShape 14">
              <a:extLst>
                <a:ext uri="{FF2B5EF4-FFF2-40B4-BE49-F238E27FC236}">
                  <a16:creationId xmlns:a16="http://schemas.microsoft.com/office/drawing/2014/main" id="{6B426187-9530-4C93-A5A3-060CDAD63E87}"/>
                </a:ext>
              </a:extLst>
            </p:cNvPr>
            <p:cNvSpPr>
              <a:spLocks noChangeAspect="1" noChangeArrowheads="1"/>
            </p:cNvSpPr>
            <p:nvPr/>
          </p:nvSpPr>
          <p:spPr bwMode="auto">
            <a:xfrm flipV="1">
              <a:off x="2881" y="1670"/>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sp>
        <p:nvSpPr>
          <p:cNvPr id="68615" name="TextBox 69">
            <a:extLst>
              <a:ext uri="{FF2B5EF4-FFF2-40B4-BE49-F238E27FC236}">
                <a16:creationId xmlns:a16="http://schemas.microsoft.com/office/drawing/2014/main" id="{38D9C1A1-1306-4461-984B-80D47BAE02C4}"/>
              </a:ext>
            </a:extLst>
          </p:cNvPr>
          <p:cNvSpPr txBox="1">
            <a:spLocks noChangeArrowheads="1"/>
          </p:cNvSpPr>
          <p:nvPr/>
        </p:nvSpPr>
        <p:spPr bwMode="auto">
          <a:xfrm>
            <a:off x="3717818" y="4353317"/>
            <a:ext cx="19287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CA" altLang="en-US" sz="1600" dirty="0">
                <a:solidFill>
                  <a:srgbClr val="FFFFFF"/>
                </a:solidFill>
                <a:latin typeface="Times New Roman"/>
                <a:cs typeface="Times New Roman"/>
              </a:rPr>
              <a:t>7, 9, 4, 3, 1, 2, 5, 8, 6</a:t>
            </a:r>
            <a:endParaRPr lang="en-CA" altLang="en-US" sz="1600" dirty="0">
              <a:solidFill>
                <a:srgbClr val="FFFFFF"/>
              </a:solidFill>
            </a:endParaRPr>
          </a:p>
        </p:txBody>
      </p:sp>
      <p:pic>
        <p:nvPicPr>
          <p:cNvPr id="68616" name="Picture 1">
            <a:extLst>
              <a:ext uri="{FF2B5EF4-FFF2-40B4-BE49-F238E27FC236}">
                <a16:creationId xmlns:a16="http://schemas.microsoft.com/office/drawing/2014/main" id="{5918B02D-BDB6-4CFF-9F14-325D2E24F95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 y="390525"/>
            <a:ext cx="2628900"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429000" y="1752600"/>
            <a:ext cx="2286198" cy="609653"/>
          </a:xfrm>
          <a:prstGeom prst="rect">
            <a:avLst/>
          </a:prstGeom>
        </p:spPr>
      </p:pic>
      <p:sp>
        <p:nvSpPr>
          <p:cNvPr id="4" name="Freeform 3"/>
          <p:cNvSpPr/>
          <p:nvPr/>
        </p:nvSpPr>
        <p:spPr>
          <a:xfrm>
            <a:off x="2971800" y="4699219"/>
            <a:ext cx="1746340" cy="689987"/>
          </a:xfrm>
          <a:custGeom>
            <a:avLst/>
            <a:gdLst>
              <a:gd name="connsiteX0" fmla="*/ 0 w 1210190"/>
              <a:gd name="connsiteY0" fmla="*/ 1057524 h 1066970"/>
              <a:gd name="connsiteX1" fmla="*/ 691764 w 1210190"/>
              <a:gd name="connsiteY1" fmla="*/ 1049572 h 1066970"/>
              <a:gd name="connsiteX2" fmla="*/ 946205 w 1210190"/>
              <a:gd name="connsiteY2" fmla="*/ 898498 h 1066970"/>
              <a:gd name="connsiteX3" fmla="*/ 1144988 w 1210190"/>
              <a:gd name="connsiteY3" fmla="*/ 580445 h 1066970"/>
              <a:gd name="connsiteX4" fmla="*/ 1208598 w 1210190"/>
              <a:gd name="connsiteY4" fmla="*/ 222637 h 1066970"/>
              <a:gd name="connsiteX5" fmla="*/ 1184745 w 1210190"/>
              <a:gd name="connsiteY5" fmla="*/ 0 h 1066970"/>
              <a:gd name="connsiteX0" fmla="*/ 0 w 1210190"/>
              <a:gd name="connsiteY0" fmla="*/ 1057524 h 1060324"/>
              <a:gd name="connsiteX1" fmla="*/ 636105 w 1210190"/>
              <a:gd name="connsiteY1" fmla="*/ 1025718 h 1060324"/>
              <a:gd name="connsiteX2" fmla="*/ 946205 w 1210190"/>
              <a:gd name="connsiteY2" fmla="*/ 898498 h 1060324"/>
              <a:gd name="connsiteX3" fmla="*/ 1144988 w 1210190"/>
              <a:gd name="connsiteY3" fmla="*/ 580445 h 1060324"/>
              <a:gd name="connsiteX4" fmla="*/ 1208598 w 1210190"/>
              <a:gd name="connsiteY4" fmla="*/ 222637 h 1060324"/>
              <a:gd name="connsiteX5" fmla="*/ 1184745 w 1210190"/>
              <a:gd name="connsiteY5" fmla="*/ 0 h 1060324"/>
              <a:gd name="connsiteX0" fmla="*/ 0 w 1210190"/>
              <a:gd name="connsiteY0" fmla="*/ 1057524 h 1060324"/>
              <a:gd name="connsiteX1" fmla="*/ 636105 w 1210190"/>
              <a:gd name="connsiteY1" fmla="*/ 1025718 h 1060324"/>
              <a:gd name="connsiteX2" fmla="*/ 946205 w 1210190"/>
              <a:gd name="connsiteY2" fmla="*/ 898498 h 1060324"/>
              <a:gd name="connsiteX3" fmla="*/ 1144988 w 1210190"/>
              <a:gd name="connsiteY3" fmla="*/ 580445 h 1060324"/>
              <a:gd name="connsiteX4" fmla="*/ 1208598 w 1210190"/>
              <a:gd name="connsiteY4" fmla="*/ 222637 h 1060324"/>
              <a:gd name="connsiteX5" fmla="*/ 1184745 w 1210190"/>
              <a:gd name="connsiteY5" fmla="*/ 0 h 1060324"/>
              <a:gd name="connsiteX0" fmla="*/ 0 w 1211615"/>
              <a:gd name="connsiteY0" fmla="*/ 1041622 h 1044422"/>
              <a:gd name="connsiteX1" fmla="*/ 636105 w 1211615"/>
              <a:gd name="connsiteY1" fmla="*/ 1009816 h 1044422"/>
              <a:gd name="connsiteX2" fmla="*/ 946205 w 1211615"/>
              <a:gd name="connsiteY2" fmla="*/ 882596 h 1044422"/>
              <a:gd name="connsiteX3" fmla="*/ 1144988 w 1211615"/>
              <a:gd name="connsiteY3" fmla="*/ 564543 h 1044422"/>
              <a:gd name="connsiteX4" fmla="*/ 1208598 w 1211615"/>
              <a:gd name="connsiteY4" fmla="*/ 206735 h 1044422"/>
              <a:gd name="connsiteX5" fmla="*/ 1192696 w 1211615"/>
              <a:gd name="connsiteY5" fmla="*/ 0 h 104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615" h="1044422">
                <a:moveTo>
                  <a:pt x="0" y="1041622"/>
                </a:moveTo>
                <a:cubicBezTo>
                  <a:pt x="267031" y="1050898"/>
                  <a:pt x="478404" y="1036320"/>
                  <a:pt x="636105" y="1009816"/>
                </a:cubicBezTo>
                <a:cubicBezTo>
                  <a:pt x="793806" y="983312"/>
                  <a:pt x="861391" y="956808"/>
                  <a:pt x="946205" y="882596"/>
                </a:cubicBezTo>
                <a:cubicBezTo>
                  <a:pt x="1031019" y="808384"/>
                  <a:pt x="1101256" y="677186"/>
                  <a:pt x="1144988" y="564543"/>
                </a:cubicBezTo>
                <a:cubicBezTo>
                  <a:pt x="1188720" y="451900"/>
                  <a:pt x="1200647" y="300825"/>
                  <a:pt x="1208598" y="206735"/>
                </a:cubicBezTo>
                <a:cubicBezTo>
                  <a:pt x="1216549" y="112645"/>
                  <a:pt x="1207935" y="62948"/>
                  <a:pt x="1192696" y="0"/>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Text Box 34"/>
          <p:cNvSpPr txBox="1">
            <a:spLocks noChangeArrowheads="1"/>
          </p:cNvSpPr>
          <p:nvPr/>
        </p:nvSpPr>
        <p:spPr bwMode="auto">
          <a:xfrm>
            <a:off x="0" y="6649651"/>
            <a:ext cx="381000" cy="2143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spTree>
    <p:extLst>
      <p:ext uri="{BB962C8B-B14F-4D97-AF65-F5344CB8AC3E}">
        <p14:creationId xmlns:p14="http://schemas.microsoft.com/office/powerpoint/2010/main" val="2611674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a:extLst>
              <a:ext uri="{FF2B5EF4-FFF2-40B4-BE49-F238E27FC236}">
                <a16:creationId xmlns:a16="http://schemas.microsoft.com/office/drawing/2014/main" id="{5B72F027-E922-44F1-BDEC-7023158BEE12}"/>
              </a:ext>
            </a:extLst>
          </p:cNvPr>
          <p:cNvSpPr txBox="1">
            <a:spLocks noChangeArrowheads="1"/>
          </p:cNvSpPr>
          <p:nvPr/>
        </p:nvSpPr>
        <p:spPr bwMode="auto">
          <a:xfrm>
            <a:off x="1279740" y="6324600"/>
            <a:ext cx="662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t">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defRPr/>
            </a:pPr>
            <a:r>
              <a:rPr lang="en-US" altLang="en-US" sz="2400" b="1" dirty="0">
                <a:solidFill>
                  <a:schemeClr val="bg1"/>
                </a:solidFill>
                <a:latin typeface="Times New Roman"/>
                <a:cs typeface="Times New Roman"/>
                <a:sym typeface="Wingdings 3" panose="05040102010807070707" pitchFamily="18" charset="2"/>
              </a:rPr>
              <a:t>∆ To Big Diamond WTR -&gt; Pitch to Land</a:t>
            </a:r>
            <a:endParaRPr lang="en-US" altLang="en-US" sz="2400" dirty="0">
              <a:solidFill>
                <a:schemeClr val="bg1"/>
              </a:solidFill>
              <a:latin typeface="Times New Roman"/>
              <a:cs typeface="Times New Roman"/>
            </a:endParaRPr>
          </a:p>
        </p:txBody>
      </p:sp>
      <p:grpSp>
        <p:nvGrpSpPr>
          <p:cNvPr id="70660" name="Group 5">
            <a:extLst>
              <a:ext uri="{FF2B5EF4-FFF2-40B4-BE49-F238E27FC236}">
                <a16:creationId xmlns:a16="http://schemas.microsoft.com/office/drawing/2014/main" id="{3E68F8D7-0FF4-45B8-AF85-A840777458F6}"/>
              </a:ext>
            </a:extLst>
          </p:cNvPr>
          <p:cNvGrpSpPr>
            <a:grpSpLocks/>
          </p:cNvGrpSpPr>
          <p:nvPr/>
        </p:nvGrpSpPr>
        <p:grpSpPr bwMode="auto">
          <a:xfrm rot="10800000">
            <a:off x="3733800" y="2438400"/>
            <a:ext cx="1716088" cy="141288"/>
            <a:chOff x="2454" y="1669"/>
            <a:chExt cx="740" cy="65"/>
          </a:xfrm>
          <a:solidFill>
            <a:schemeClr val="bg1"/>
          </a:solidFill>
        </p:grpSpPr>
        <p:sp>
          <p:nvSpPr>
            <p:cNvPr id="15367" name="AutoShape 6">
              <a:extLst>
                <a:ext uri="{FF2B5EF4-FFF2-40B4-BE49-F238E27FC236}">
                  <a16:creationId xmlns:a16="http://schemas.microsoft.com/office/drawing/2014/main" id="{080D029C-8313-4D8E-AF9B-C6D8A8C3E9A6}"/>
                </a:ext>
              </a:extLst>
            </p:cNvPr>
            <p:cNvSpPr>
              <a:spLocks noChangeAspect="1" noChangeArrowheads="1"/>
            </p:cNvSpPr>
            <p:nvPr/>
          </p:nvSpPr>
          <p:spPr bwMode="auto">
            <a:xfrm flipV="1">
              <a:off x="2621" y="1672"/>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5368" name="AutoShape 7">
              <a:extLst>
                <a:ext uri="{FF2B5EF4-FFF2-40B4-BE49-F238E27FC236}">
                  <a16:creationId xmlns:a16="http://schemas.microsoft.com/office/drawing/2014/main" id="{03DF5440-ABEE-497A-ACA9-D7DDDACA5520}"/>
                </a:ext>
              </a:extLst>
            </p:cNvPr>
            <p:cNvSpPr>
              <a:spLocks noChangeAspect="1" noChangeArrowheads="1"/>
            </p:cNvSpPr>
            <p:nvPr/>
          </p:nvSpPr>
          <p:spPr bwMode="auto">
            <a:xfrm flipV="1">
              <a:off x="2710" y="1674"/>
              <a:ext cx="57" cy="57"/>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5369" name="AutoShape 8">
              <a:extLst>
                <a:ext uri="{FF2B5EF4-FFF2-40B4-BE49-F238E27FC236}">
                  <a16:creationId xmlns:a16="http://schemas.microsoft.com/office/drawing/2014/main" id="{C151D6D5-D571-48DB-9B3E-5B2FF8E50D3A}"/>
                </a:ext>
              </a:extLst>
            </p:cNvPr>
            <p:cNvSpPr>
              <a:spLocks noChangeAspect="1" noChangeArrowheads="1"/>
            </p:cNvSpPr>
            <p:nvPr/>
          </p:nvSpPr>
          <p:spPr bwMode="auto">
            <a:xfrm flipV="1">
              <a:off x="2542" y="1677"/>
              <a:ext cx="57" cy="57"/>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5370" name="AutoShape 9">
              <a:extLst>
                <a:ext uri="{FF2B5EF4-FFF2-40B4-BE49-F238E27FC236}">
                  <a16:creationId xmlns:a16="http://schemas.microsoft.com/office/drawing/2014/main" id="{B510D979-4370-4C0A-88E7-F94040344F65}"/>
                </a:ext>
              </a:extLst>
            </p:cNvPr>
            <p:cNvSpPr>
              <a:spLocks noChangeAspect="1" noChangeArrowheads="1"/>
            </p:cNvSpPr>
            <p:nvPr/>
          </p:nvSpPr>
          <p:spPr bwMode="auto">
            <a:xfrm flipV="1">
              <a:off x="2796" y="1673"/>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5371" name="AutoShape 10">
              <a:extLst>
                <a:ext uri="{FF2B5EF4-FFF2-40B4-BE49-F238E27FC236}">
                  <a16:creationId xmlns:a16="http://schemas.microsoft.com/office/drawing/2014/main" id="{06D55B30-8248-4EC1-9D7C-00BD1A5BC753}"/>
                </a:ext>
              </a:extLst>
            </p:cNvPr>
            <p:cNvSpPr>
              <a:spLocks noChangeAspect="1" noChangeArrowheads="1"/>
            </p:cNvSpPr>
            <p:nvPr/>
          </p:nvSpPr>
          <p:spPr bwMode="auto">
            <a:xfrm flipV="1">
              <a:off x="2454" y="1673"/>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5372" name="AutoShape 11">
              <a:extLst>
                <a:ext uri="{FF2B5EF4-FFF2-40B4-BE49-F238E27FC236}">
                  <a16:creationId xmlns:a16="http://schemas.microsoft.com/office/drawing/2014/main" id="{256543A2-B8BE-41FD-A9D6-C1229599AE5D}"/>
                </a:ext>
              </a:extLst>
            </p:cNvPr>
            <p:cNvSpPr>
              <a:spLocks noChangeAspect="1" noChangeArrowheads="1"/>
            </p:cNvSpPr>
            <p:nvPr/>
          </p:nvSpPr>
          <p:spPr bwMode="auto">
            <a:xfrm flipV="1">
              <a:off x="3048" y="1669"/>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5373" name="AutoShape 12">
              <a:extLst>
                <a:ext uri="{FF2B5EF4-FFF2-40B4-BE49-F238E27FC236}">
                  <a16:creationId xmlns:a16="http://schemas.microsoft.com/office/drawing/2014/main" id="{341A0A3E-86A6-49E0-A168-3C887427686D}"/>
                </a:ext>
              </a:extLst>
            </p:cNvPr>
            <p:cNvSpPr>
              <a:spLocks noChangeAspect="1" noChangeArrowheads="1"/>
            </p:cNvSpPr>
            <p:nvPr/>
          </p:nvSpPr>
          <p:spPr bwMode="auto">
            <a:xfrm flipV="1">
              <a:off x="3137" y="1671"/>
              <a:ext cx="57" cy="57"/>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5374" name="AutoShape 13">
              <a:extLst>
                <a:ext uri="{FF2B5EF4-FFF2-40B4-BE49-F238E27FC236}">
                  <a16:creationId xmlns:a16="http://schemas.microsoft.com/office/drawing/2014/main" id="{AA243674-6075-48DD-8D09-C3C05D085C9D}"/>
                </a:ext>
              </a:extLst>
            </p:cNvPr>
            <p:cNvSpPr>
              <a:spLocks noChangeAspect="1" noChangeArrowheads="1"/>
            </p:cNvSpPr>
            <p:nvPr/>
          </p:nvSpPr>
          <p:spPr bwMode="auto">
            <a:xfrm flipV="1">
              <a:off x="2960" y="1674"/>
              <a:ext cx="57" cy="57"/>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5375" name="AutoShape 14">
              <a:extLst>
                <a:ext uri="{FF2B5EF4-FFF2-40B4-BE49-F238E27FC236}">
                  <a16:creationId xmlns:a16="http://schemas.microsoft.com/office/drawing/2014/main" id="{68FB0B95-B5F9-40E2-A839-D42AFCD512F5}"/>
                </a:ext>
              </a:extLst>
            </p:cNvPr>
            <p:cNvSpPr>
              <a:spLocks noChangeAspect="1" noChangeArrowheads="1"/>
            </p:cNvSpPr>
            <p:nvPr/>
          </p:nvSpPr>
          <p:spPr bwMode="auto">
            <a:xfrm flipV="1">
              <a:off x="2881" y="1670"/>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sp>
        <p:nvSpPr>
          <p:cNvPr id="15366" name="Line 5">
            <a:extLst>
              <a:ext uri="{FF2B5EF4-FFF2-40B4-BE49-F238E27FC236}">
                <a16:creationId xmlns:a16="http://schemas.microsoft.com/office/drawing/2014/main" id="{8AFBCB65-0E48-45E6-A611-708E3E6DB522}"/>
              </a:ext>
            </a:extLst>
          </p:cNvPr>
          <p:cNvSpPr>
            <a:spLocks noChangeShapeType="1"/>
          </p:cNvSpPr>
          <p:nvPr/>
        </p:nvSpPr>
        <p:spPr bwMode="auto">
          <a:xfrm flipH="1">
            <a:off x="4553004" y="3023974"/>
            <a:ext cx="19050" cy="144780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ndParaRPr>
          </a:p>
        </p:txBody>
      </p:sp>
      <p:pic>
        <p:nvPicPr>
          <p:cNvPr id="70663" name="Picture 24">
            <a:extLst>
              <a:ext uri="{FF2B5EF4-FFF2-40B4-BE49-F238E27FC236}">
                <a16:creationId xmlns:a16="http://schemas.microsoft.com/office/drawing/2014/main" id="{F8AC2F6B-895C-4C62-8048-75CD00CA829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2188" y="217488"/>
            <a:ext cx="3024187"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4" name="Picture 2">
            <a:extLst>
              <a:ext uri="{FF2B5EF4-FFF2-40B4-BE49-F238E27FC236}">
                <a16:creationId xmlns:a16="http://schemas.microsoft.com/office/drawing/2014/main" id="{759B20E7-3747-4C9F-B14B-F2F8AC73AA4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 y="217488"/>
            <a:ext cx="3062288"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69">
            <a:extLst>
              <a:ext uri="{FF2B5EF4-FFF2-40B4-BE49-F238E27FC236}">
                <a16:creationId xmlns:a16="http://schemas.microsoft.com/office/drawing/2014/main" id="{ACD394BA-B024-4948-8AD6-251F30036B48}"/>
              </a:ext>
            </a:extLst>
          </p:cNvPr>
          <p:cNvSpPr txBox="1">
            <a:spLocks noChangeArrowheads="1"/>
          </p:cNvSpPr>
          <p:nvPr/>
        </p:nvSpPr>
        <p:spPr bwMode="auto">
          <a:xfrm>
            <a:off x="3623638" y="2572463"/>
            <a:ext cx="19287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CA" altLang="en-US" sz="1600" dirty="0">
                <a:solidFill>
                  <a:srgbClr val="FFFFFF"/>
                </a:solidFill>
                <a:latin typeface="Times New Roman"/>
                <a:cs typeface="Times New Roman"/>
              </a:rPr>
              <a:t>7, 9, 4, 3, 1, 2, 5, 8, 6</a:t>
            </a:r>
            <a:endParaRPr lang="en-CA" altLang="en-US" sz="1600" dirty="0">
              <a:solidFill>
                <a:srgbClr val="FFFFFF"/>
              </a:solidFill>
            </a:endParaRPr>
          </a:p>
        </p:txBody>
      </p:sp>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3429000" y="1752600"/>
            <a:ext cx="2286198" cy="609653"/>
          </a:xfrm>
          <a:prstGeom prst="rect">
            <a:avLst/>
          </a:prstGeom>
        </p:spPr>
      </p:pic>
      <p:sp>
        <p:nvSpPr>
          <p:cNvPr id="41" name="Text Box 34"/>
          <p:cNvSpPr txBox="1">
            <a:spLocks noChangeArrowheads="1"/>
          </p:cNvSpPr>
          <p:nvPr/>
        </p:nvSpPr>
        <p:spPr bwMode="auto">
          <a:xfrm>
            <a:off x="7528140" y="2693194"/>
            <a:ext cx="381000" cy="2143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sp>
        <p:nvSpPr>
          <p:cNvPr id="42" name="Rectangle 35"/>
          <p:cNvSpPr>
            <a:spLocks noChangeArrowheads="1"/>
          </p:cNvSpPr>
          <p:nvPr/>
        </p:nvSpPr>
        <p:spPr bwMode="auto">
          <a:xfrm>
            <a:off x="6396252" y="2982119"/>
            <a:ext cx="27432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CA" altLang="en-US" sz="1000" dirty="0">
                <a:solidFill>
                  <a:srgbClr val="FFFF00"/>
                </a:solidFill>
              </a:rPr>
              <a:t>This is a permitted manoeuvre with the approval of 1 </a:t>
            </a:r>
            <a:r>
              <a:rPr lang="en-CA" altLang="en-US" sz="1000" dirty="0" err="1">
                <a:solidFill>
                  <a:srgbClr val="FFFF00"/>
                </a:solidFill>
              </a:rPr>
              <a:t>Cdn</a:t>
            </a:r>
            <a:r>
              <a:rPr lang="en-CA" altLang="en-US" sz="1000" dirty="0">
                <a:solidFill>
                  <a:srgbClr val="FFFF00"/>
                </a:solidFill>
              </a:rPr>
              <a:t> Air </a:t>
            </a:r>
            <a:r>
              <a:rPr lang="en-CA" altLang="en-US" sz="1000" dirty="0" err="1">
                <a:solidFill>
                  <a:srgbClr val="FFFF00"/>
                </a:solidFill>
              </a:rPr>
              <a:t>Div</a:t>
            </a:r>
            <a:r>
              <a:rPr lang="en-CA" altLang="en-US" sz="1000" dirty="0">
                <a:solidFill>
                  <a:srgbClr val="FFFF00"/>
                </a:solidFill>
              </a:rPr>
              <a:t> </a:t>
            </a:r>
            <a:r>
              <a:rPr lang="en-CA" altLang="en-US" sz="1000" dirty="0" err="1">
                <a:solidFill>
                  <a:srgbClr val="FFFF00"/>
                </a:solidFill>
              </a:rPr>
              <a:t>Comd</a:t>
            </a:r>
            <a:r>
              <a:rPr lang="en-CA" altLang="en-US" sz="1000" dirty="0">
                <a:solidFill>
                  <a:srgbClr val="FFFF00"/>
                </a:solidFill>
              </a:rPr>
              <a:t> for over-flight of the primary spectator area at 500 feet. BGA 100 </a:t>
            </a:r>
            <a:r>
              <a:rPr lang="en-CA" altLang="en-US" sz="1000" dirty="0" err="1">
                <a:solidFill>
                  <a:srgbClr val="FFFF00"/>
                </a:solidFill>
              </a:rPr>
              <a:t>Ch</a:t>
            </a:r>
            <a:r>
              <a:rPr lang="en-CA" altLang="en-US" sz="1000" dirty="0">
                <a:solidFill>
                  <a:srgbClr val="FFFF00"/>
                </a:solidFill>
              </a:rPr>
              <a:t> 11 Para 44.b(3)(e)</a:t>
            </a:r>
          </a:p>
        </p:txBody>
      </p:sp>
      <p:sp>
        <p:nvSpPr>
          <p:cNvPr id="40" name="Text Box 18"/>
          <p:cNvSpPr txBox="1">
            <a:spLocks noChangeArrowheads="1"/>
          </p:cNvSpPr>
          <p:nvPr/>
        </p:nvSpPr>
        <p:spPr bwMode="auto">
          <a:xfrm>
            <a:off x="0" y="6643687"/>
            <a:ext cx="381000" cy="2143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grpSp>
        <p:nvGrpSpPr>
          <p:cNvPr id="43" name="Group 42"/>
          <p:cNvGrpSpPr/>
          <p:nvPr/>
        </p:nvGrpSpPr>
        <p:grpSpPr>
          <a:xfrm>
            <a:off x="3907631" y="435061"/>
            <a:ext cx="1404938" cy="968455"/>
            <a:chOff x="4264755" y="4404874"/>
            <a:chExt cx="1404938" cy="968455"/>
          </a:xfrm>
        </p:grpSpPr>
        <p:sp>
          <p:nvSpPr>
            <p:cNvPr id="44" name="AutoShape 1054">
              <a:extLst>
                <a:ext uri="{FF2B5EF4-FFF2-40B4-BE49-F238E27FC236}">
                  <a16:creationId xmlns:a16="http://schemas.microsoft.com/office/drawing/2014/main" id="{938059D1-6DD1-4F3D-AEFD-0BD3906111A4}"/>
                </a:ext>
              </a:extLst>
            </p:cNvPr>
            <p:cNvSpPr>
              <a:spLocks noChangeAspect="1" noChangeArrowheads="1"/>
            </p:cNvSpPr>
            <p:nvPr/>
          </p:nvSpPr>
          <p:spPr bwMode="auto">
            <a:xfrm>
              <a:off x="4264755" y="4809369"/>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5" name="AutoShape 1055">
              <a:extLst>
                <a:ext uri="{FF2B5EF4-FFF2-40B4-BE49-F238E27FC236}">
                  <a16:creationId xmlns:a16="http://schemas.microsoft.com/office/drawing/2014/main" id="{824AB217-A872-49C4-A965-7F03385AEB40}"/>
                </a:ext>
              </a:extLst>
            </p:cNvPr>
            <p:cNvSpPr>
              <a:spLocks noChangeAspect="1" noChangeArrowheads="1"/>
            </p:cNvSpPr>
            <p:nvPr/>
          </p:nvSpPr>
          <p:spPr bwMode="auto">
            <a:xfrm>
              <a:off x="4868717" y="4404874"/>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6" name="AutoShape 1056">
              <a:extLst>
                <a:ext uri="{FF2B5EF4-FFF2-40B4-BE49-F238E27FC236}">
                  <a16:creationId xmlns:a16="http://schemas.microsoft.com/office/drawing/2014/main" id="{DB31CEC1-3CE9-4DD6-A54E-1398F28F6AAE}"/>
                </a:ext>
              </a:extLst>
            </p:cNvPr>
            <p:cNvSpPr>
              <a:spLocks noChangeAspect="1" noChangeArrowheads="1"/>
            </p:cNvSpPr>
            <p:nvPr/>
          </p:nvSpPr>
          <p:spPr bwMode="auto">
            <a:xfrm>
              <a:off x="5482368" y="4809369"/>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7" name="AutoShape 1057">
              <a:extLst>
                <a:ext uri="{FF2B5EF4-FFF2-40B4-BE49-F238E27FC236}">
                  <a16:creationId xmlns:a16="http://schemas.microsoft.com/office/drawing/2014/main" id="{849C201C-9534-476E-B740-619912ECCC75}"/>
                </a:ext>
              </a:extLst>
            </p:cNvPr>
            <p:cNvSpPr>
              <a:spLocks noChangeAspect="1" noChangeArrowheads="1"/>
            </p:cNvSpPr>
            <p:nvPr/>
          </p:nvSpPr>
          <p:spPr bwMode="auto">
            <a:xfrm>
              <a:off x="4868717" y="4778254"/>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8" name="AutoShape 1058">
              <a:extLst>
                <a:ext uri="{FF2B5EF4-FFF2-40B4-BE49-F238E27FC236}">
                  <a16:creationId xmlns:a16="http://schemas.microsoft.com/office/drawing/2014/main" id="{2ECABC2B-1DB3-4010-9D2F-DC772EA47B31}"/>
                </a:ext>
              </a:extLst>
            </p:cNvPr>
            <p:cNvSpPr>
              <a:spLocks noChangeAspect="1" noChangeArrowheads="1"/>
            </p:cNvSpPr>
            <p:nvPr/>
          </p:nvSpPr>
          <p:spPr bwMode="auto">
            <a:xfrm>
              <a:off x="4868717" y="5147745"/>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9" name="AutoShape 1059">
              <a:extLst>
                <a:ext uri="{FF2B5EF4-FFF2-40B4-BE49-F238E27FC236}">
                  <a16:creationId xmlns:a16="http://schemas.microsoft.com/office/drawing/2014/main" id="{85C0A3A7-3D28-45AE-A991-828F96112756}"/>
                </a:ext>
              </a:extLst>
            </p:cNvPr>
            <p:cNvSpPr>
              <a:spLocks noChangeAspect="1" noChangeArrowheads="1"/>
            </p:cNvSpPr>
            <p:nvPr/>
          </p:nvSpPr>
          <p:spPr bwMode="auto">
            <a:xfrm>
              <a:off x="5178772" y="4657683"/>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0" name="AutoShape 1060">
              <a:extLst>
                <a:ext uri="{FF2B5EF4-FFF2-40B4-BE49-F238E27FC236}">
                  <a16:creationId xmlns:a16="http://schemas.microsoft.com/office/drawing/2014/main" id="{317C2FB9-BFCF-4479-88FD-0E63A9350C0C}"/>
                </a:ext>
              </a:extLst>
            </p:cNvPr>
            <p:cNvSpPr>
              <a:spLocks noChangeAspect="1" noChangeArrowheads="1"/>
            </p:cNvSpPr>
            <p:nvPr/>
          </p:nvSpPr>
          <p:spPr bwMode="auto">
            <a:xfrm>
              <a:off x="5170698" y="5024750"/>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1" name="AutoShape 1061">
              <a:extLst>
                <a:ext uri="{FF2B5EF4-FFF2-40B4-BE49-F238E27FC236}">
                  <a16:creationId xmlns:a16="http://schemas.microsoft.com/office/drawing/2014/main" id="{51167E08-8DF6-4B85-98A9-5792BECB19BF}"/>
                </a:ext>
              </a:extLst>
            </p:cNvPr>
            <p:cNvSpPr>
              <a:spLocks noChangeAspect="1" noChangeArrowheads="1"/>
            </p:cNvSpPr>
            <p:nvPr/>
          </p:nvSpPr>
          <p:spPr bwMode="auto">
            <a:xfrm>
              <a:off x="4558662" y="4657683"/>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2" name="AutoShape 1062">
              <a:extLst>
                <a:ext uri="{FF2B5EF4-FFF2-40B4-BE49-F238E27FC236}">
                  <a16:creationId xmlns:a16="http://schemas.microsoft.com/office/drawing/2014/main" id="{BAD0A162-E504-47AA-88D9-C6454AA3CDB6}"/>
                </a:ext>
              </a:extLst>
            </p:cNvPr>
            <p:cNvSpPr>
              <a:spLocks noChangeAspect="1" noChangeArrowheads="1"/>
            </p:cNvSpPr>
            <p:nvPr/>
          </p:nvSpPr>
          <p:spPr bwMode="auto">
            <a:xfrm>
              <a:off x="4566736" y="5016323"/>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028" descr="Snowbirds Wordmark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8915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0" name="Picture 1029" descr="Snowbird c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9100" y="0"/>
            <a:ext cx="11049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8188" y="1530350"/>
            <a:ext cx="7667625"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0293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028" descr="Snowbirds Wordmark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8915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 name="Picture 1029" descr="Snowbird c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9100" y="0"/>
            <a:ext cx="11049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143000"/>
            <a:ext cx="7693025" cy="554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F267ACB-EAD9-DD46-9FC8-AD9CF939AF23}"/>
              </a:ext>
            </a:extLst>
          </p:cNvPr>
          <p:cNvSpPr txBox="1"/>
          <p:nvPr/>
        </p:nvSpPr>
        <p:spPr>
          <a:xfrm>
            <a:off x="228600" y="1752600"/>
            <a:ext cx="7543800" cy="2062103"/>
          </a:xfrm>
          <a:prstGeom prst="rect">
            <a:avLst/>
          </a:prstGeom>
          <a:solidFill>
            <a:srgbClr val="FFFFFF"/>
          </a:solidFill>
        </p:spPr>
        <p:txBody>
          <a:bodyPr wrap="square" rtlCol="0">
            <a:spAutoFit/>
          </a:bodyPr>
          <a:lstStyle/>
          <a:p>
            <a:r>
              <a:rPr lang="en-US" sz="1600" dirty="0"/>
              <a:t>The weather limits for each of the Snowbirds </a:t>
            </a:r>
            <a:r>
              <a:rPr lang="en-US" sz="1600" dirty="0">
                <a:highlight>
                  <a:srgbClr val="FFFFFF"/>
                </a:highlight>
              </a:rPr>
              <a:t>performances</a:t>
            </a:r>
            <a:r>
              <a:rPr lang="en-US" sz="1600" dirty="0"/>
              <a:t> are:</a:t>
            </a:r>
          </a:p>
          <a:p>
            <a:r>
              <a:rPr lang="en-US" sz="1600" dirty="0"/>
              <a:t>High Show	5000 feet ceiling and 5 statute miles visibility</a:t>
            </a:r>
          </a:p>
          <a:p>
            <a:r>
              <a:rPr lang="en-US" sz="1600" dirty="0"/>
              <a:t>Low show		1500 feet ceiling and 5 statute miles visibility</a:t>
            </a:r>
          </a:p>
          <a:p>
            <a:r>
              <a:rPr lang="en-US" sz="1600" dirty="0"/>
              <a:t>Flat Show		1000 feet </a:t>
            </a:r>
            <a:r>
              <a:rPr lang="en-US" sz="1600"/>
              <a:t>and 5 </a:t>
            </a:r>
            <a:r>
              <a:rPr lang="en-US" sz="1600" dirty="0"/>
              <a:t>statute miles visibility</a:t>
            </a:r>
          </a:p>
          <a:p>
            <a:endParaRPr lang="en-US" sz="1600" dirty="0"/>
          </a:p>
          <a:p>
            <a:r>
              <a:rPr lang="en-US" sz="1600" dirty="0"/>
              <a:t>The BGA-100 requires a minimum visibility of three statute miles for any air displays.  The Snowbirds have raised the minimum visibility of the high and low show displays as an added safety measure due to the complexity of the rejoins post splits.</a:t>
            </a:r>
          </a:p>
        </p:txBody>
      </p:sp>
    </p:spTree>
    <p:extLst>
      <p:ext uri="{BB962C8B-B14F-4D97-AF65-F5344CB8AC3E}">
        <p14:creationId xmlns:p14="http://schemas.microsoft.com/office/powerpoint/2010/main" val="440859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028" descr="Snowbirds Wordmark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76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 name="Picture 1029" descr="Snowbird c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9100" y="0"/>
            <a:ext cx="11049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066800"/>
            <a:ext cx="7413625" cy="566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2986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028" descr="Snowbirds Wordmark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8915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4" name="Picture 1029" descr="Snowbird c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9100" y="0"/>
            <a:ext cx="11049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5" name="Group 1053"/>
          <p:cNvGrpSpPr>
            <a:grpSpLocks/>
          </p:cNvGrpSpPr>
          <p:nvPr/>
        </p:nvGrpSpPr>
        <p:grpSpPr bwMode="auto">
          <a:xfrm>
            <a:off x="3816350" y="4603750"/>
            <a:ext cx="1554163" cy="1066800"/>
            <a:chOff x="772" y="2377"/>
            <a:chExt cx="481" cy="274"/>
          </a:xfrm>
        </p:grpSpPr>
        <p:sp>
          <p:nvSpPr>
            <p:cNvPr id="8" name="AutoShape 1054">
              <a:extLst>
                <a:ext uri="{FF2B5EF4-FFF2-40B4-BE49-F238E27FC236}">
                  <a16:creationId xmlns:a16="http://schemas.microsoft.com/office/drawing/2014/main" id="{E22E94F2-6744-3541-8CC2-524C053436B8}"/>
                </a:ext>
              </a:extLst>
            </p:cNvPr>
            <p:cNvSpPr>
              <a:spLocks noChangeAspect="1" noChangeArrowheads="1"/>
            </p:cNvSpPr>
            <p:nvPr/>
          </p:nvSpPr>
          <p:spPr bwMode="auto">
            <a:xfrm>
              <a:off x="859" y="2545"/>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9" name="AutoShape 1055">
              <a:extLst>
                <a:ext uri="{FF2B5EF4-FFF2-40B4-BE49-F238E27FC236}">
                  <a16:creationId xmlns:a16="http://schemas.microsoft.com/office/drawing/2014/main" id="{F9369756-A45F-EE46-9962-A395066DB58B}"/>
                </a:ext>
              </a:extLst>
            </p:cNvPr>
            <p:cNvSpPr>
              <a:spLocks noChangeAspect="1" noChangeArrowheads="1"/>
            </p:cNvSpPr>
            <p:nvPr/>
          </p:nvSpPr>
          <p:spPr bwMode="auto">
            <a:xfrm>
              <a:off x="1026" y="2377"/>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0" name="AutoShape 1056">
              <a:extLst>
                <a:ext uri="{FF2B5EF4-FFF2-40B4-BE49-F238E27FC236}">
                  <a16:creationId xmlns:a16="http://schemas.microsoft.com/office/drawing/2014/main" id="{FBA06B54-F868-4D40-96C6-3C6438C5307F}"/>
                </a:ext>
              </a:extLst>
            </p:cNvPr>
            <p:cNvSpPr>
              <a:spLocks noChangeAspect="1" noChangeArrowheads="1"/>
            </p:cNvSpPr>
            <p:nvPr/>
          </p:nvSpPr>
          <p:spPr bwMode="auto">
            <a:xfrm>
              <a:off x="1125" y="2508"/>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1" name="AutoShape 1057">
              <a:extLst>
                <a:ext uri="{FF2B5EF4-FFF2-40B4-BE49-F238E27FC236}">
                  <a16:creationId xmlns:a16="http://schemas.microsoft.com/office/drawing/2014/main" id="{49246E28-EBD1-7745-8111-2A94D0E04325}"/>
                </a:ext>
              </a:extLst>
            </p:cNvPr>
            <p:cNvSpPr>
              <a:spLocks noChangeAspect="1" noChangeArrowheads="1"/>
            </p:cNvSpPr>
            <p:nvPr/>
          </p:nvSpPr>
          <p:spPr bwMode="auto">
            <a:xfrm>
              <a:off x="1026" y="2473"/>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2" name="AutoShape 1058">
              <a:extLst>
                <a:ext uri="{FF2B5EF4-FFF2-40B4-BE49-F238E27FC236}">
                  <a16:creationId xmlns:a16="http://schemas.microsoft.com/office/drawing/2014/main" id="{E2929D8D-E381-4448-A021-9A2F063C1172}"/>
                </a:ext>
              </a:extLst>
            </p:cNvPr>
            <p:cNvSpPr>
              <a:spLocks noChangeAspect="1" noChangeArrowheads="1"/>
            </p:cNvSpPr>
            <p:nvPr/>
          </p:nvSpPr>
          <p:spPr bwMode="auto">
            <a:xfrm>
              <a:off x="1026" y="2568"/>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4" name="AutoShape 1060">
              <a:extLst>
                <a:ext uri="{FF2B5EF4-FFF2-40B4-BE49-F238E27FC236}">
                  <a16:creationId xmlns:a16="http://schemas.microsoft.com/office/drawing/2014/main" id="{CCC6F0E6-FDB2-1742-81C5-B14A13165621}"/>
                </a:ext>
              </a:extLst>
            </p:cNvPr>
            <p:cNvSpPr>
              <a:spLocks noChangeAspect="1" noChangeArrowheads="1"/>
            </p:cNvSpPr>
            <p:nvPr/>
          </p:nvSpPr>
          <p:spPr bwMode="auto">
            <a:xfrm>
              <a:off x="1195" y="2563"/>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5" name="AutoShape 1061">
              <a:extLst>
                <a:ext uri="{FF2B5EF4-FFF2-40B4-BE49-F238E27FC236}">
                  <a16:creationId xmlns:a16="http://schemas.microsoft.com/office/drawing/2014/main" id="{F9DC2CCA-66D3-C44B-895D-A3C90E072D4A}"/>
                </a:ext>
              </a:extLst>
            </p:cNvPr>
            <p:cNvSpPr>
              <a:spLocks noChangeAspect="1" noChangeArrowheads="1"/>
            </p:cNvSpPr>
            <p:nvPr/>
          </p:nvSpPr>
          <p:spPr bwMode="auto">
            <a:xfrm>
              <a:off x="930" y="2497"/>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6" name="AutoShape 1062">
              <a:extLst>
                <a:ext uri="{FF2B5EF4-FFF2-40B4-BE49-F238E27FC236}">
                  <a16:creationId xmlns:a16="http://schemas.microsoft.com/office/drawing/2014/main" id="{3B07227B-8846-5B4B-979F-7A177907B736}"/>
                </a:ext>
              </a:extLst>
            </p:cNvPr>
            <p:cNvSpPr>
              <a:spLocks noChangeAspect="1" noChangeArrowheads="1"/>
            </p:cNvSpPr>
            <p:nvPr/>
          </p:nvSpPr>
          <p:spPr bwMode="auto">
            <a:xfrm>
              <a:off x="772" y="2593"/>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grpSp>
        <p:nvGrpSpPr>
          <p:cNvPr id="23556" name="Group 1053"/>
          <p:cNvGrpSpPr>
            <a:grpSpLocks/>
          </p:cNvGrpSpPr>
          <p:nvPr/>
        </p:nvGrpSpPr>
        <p:grpSpPr bwMode="auto">
          <a:xfrm>
            <a:off x="1044575" y="4537075"/>
            <a:ext cx="1828800" cy="1066800"/>
            <a:chOff x="772" y="2377"/>
            <a:chExt cx="566" cy="274"/>
          </a:xfrm>
        </p:grpSpPr>
        <p:sp>
          <p:nvSpPr>
            <p:cNvPr id="18" name="AutoShape 1054">
              <a:extLst>
                <a:ext uri="{FF2B5EF4-FFF2-40B4-BE49-F238E27FC236}">
                  <a16:creationId xmlns:a16="http://schemas.microsoft.com/office/drawing/2014/main" id="{DEC9A8BD-5BEF-304D-B7B1-B199FD7B56AC}"/>
                </a:ext>
              </a:extLst>
            </p:cNvPr>
            <p:cNvSpPr>
              <a:spLocks noChangeAspect="1" noChangeArrowheads="1"/>
            </p:cNvSpPr>
            <p:nvPr/>
          </p:nvSpPr>
          <p:spPr bwMode="auto">
            <a:xfrm>
              <a:off x="859" y="2545"/>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9" name="AutoShape 1055">
              <a:extLst>
                <a:ext uri="{FF2B5EF4-FFF2-40B4-BE49-F238E27FC236}">
                  <a16:creationId xmlns:a16="http://schemas.microsoft.com/office/drawing/2014/main" id="{326C5BC4-6DB6-004B-815D-C3BE0BD7EE74}"/>
                </a:ext>
              </a:extLst>
            </p:cNvPr>
            <p:cNvSpPr>
              <a:spLocks noChangeAspect="1" noChangeArrowheads="1"/>
            </p:cNvSpPr>
            <p:nvPr/>
          </p:nvSpPr>
          <p:spPr bwMode="auto">
            <a:xfrm>
              <a:off x="1026" y="2377"/>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0" name="AutoShape 1056">
              <a:extLst>
                <a:ext uri="{FF2B5EF4-FFF2-40B4-BE49-F238E27FC236}">
                  <a16:creationId xmlns:a16="http://schemas.microsoft.com/office/drawing/2014/main" id="{EDED61A1-4FA7-B14B-8F07-1FAB8444422A}"/>
                </a:ext>
              </a:extLst>
            </p:cNvPr>
            <p:cNvSpPr>
              <a:spLocks noChangeAspect="1" noChangeArrowheads="1"/>
            </p:cNvSpPr>
            <p:nvPr/>
          </p:nvSpPr>
          <p:spPr bwMode="auto">
            <a:xfrm>
              <a:off x="1205" y="2545"/>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1" name="AutoShape 1057">
              <a:extLst>
                <a:ext uri="{FF2B5EF4-FFF2-40B4-BE49-F238E27FC236}">
                  <a16:creationId xmlns:a16="http://schemas.microsoft.com/office/drawing/2014/main" id="{5AEADC74-E29B-0240-980E-BBAC8D03C0C3}"/>
                </a:ext>
              </a:extLst>
            </p:cNvPr>
            <p:cNvSpPr>
              <a:spLocks noChangeAspect="1" noChangeArrowheads="1"/>
            </p:cNvSpPr>
            <p:nvPr/>
          </p:nvSpPr>
          <p:spPr bwMode="auto">
            <a:xfrm>
              <a:off x="1026" y="2473"/>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2" name="AutoShape 1058">
              <a:extLst>
                <a:ext uri="{FF2B5EF4-FFF2-40B4-BE49-F238E27FC236}">
                  <a16:creationId xmlns:a16="http://schemas.microsoft.com/office/drawing/2014/main" id="{858BE4E7-7BF2-EF44-AA91-514E2764576A}"/>
                </a:ext>
              </a:extLst>
            </p:cNvPr>
            <p:cNvSpPr>
              <a:spLocks noChangeAspect="1" noChangeArrowheads="1"/>
            </p:cNvSpPr>
            <p:nvPr/>
          </p:nvSpPr>
          <p:spPr bwMode="auto">
            <a:xfrm>
              <a:off x="1026" y="2568"/>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3" name="AutoShape 1059">
              <a:extLst>
                <a:ext uri="{FF2B5EF4-FFF2-40B4-BE49-F238E27FC236}">
                  <a16:creationId xmlns:a16="http://schemas.microsoft.com/office/drawing/2014/main" id="{0C73F50D-3CD4-E94A-A28C-8A1931FCBD25}"/>
                </a:ext>
              </a:extLst>
            </p:cNvPr>
            <p:cNvSpPr>
              <a:spLocks noChangeAspect="1" noChangeArrowheads="1"/>
            </p:cNvSpPr>
            <p:nvPr/>
          </p:nvSpPr>
          <p:spPr bwMode="auto">
            <a:xfrm>
              <a:off x="1122" y="2497"/>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4" name="AutoShape 1060">
              <a:extLst>
                <a:ext uri="{FF2B5EF4-FFF2-40B4-BE49-F238E27FC236}">
                  <a16:creationId xmlns:a16="http://schemas.microsoft.com/office/drawing/2014/main" id="{DFC57A2E-D3A9-2547-B798-964CABEF4459}"/>
                </a:ext>
              </a:extLst>
            </p:cNvPr>
            <p:cNvSpPr>
              <a:spLocks noChangeAspect="1" noChangeArrowheads="1"/>
            </p:cNvSpPr>
            <p:nvPr/>
          </p:nvSpPr>
          <p:spPr bwMode="auto">
            <a:xfrm>
              <a:off x="1280" y="2593"/>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5" name="AutoShape 1061">
              <a:extLst>
                <a:ext uri="{FF2B5EF4-FFF2-40B4-BE49-F238E27FC236}">
                  <a16:creationId xmlns:a16="http://schemas.microsoft.com/office/drawing/2014/main" id="{B0D844F4-DE1C-C641-981B-A6E8E24BAB5B}"/>
                </a:ext>
              </a:extLst>
            </p:cNvPr>
            <p:cNvSpPr>
              <a:spLocks noChangeAspect="1" noChangeArrowheads="1"/>
            </p:cNvSpPr>
            <p:nvPr/>
          </p:nvSpPr>
          <p:spPr bwMode="auto">
            <a:xfrm>
              <a:off x="930" y="2497"/>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6" name="AutoShape 1062">
              <a:extLst>
                <a:ext uri="{FF2B5EF4-FFF2-40B4-BE49-F238E27FC236}">
                  <a16:creationId xmlns:a16="http://schemas.microsoft.com/office/drawing/2014/main" id="{372FDB84-D533-0746-8B5C-C7BE3D0D5734}"/>
                </a:ext>
              </a:extLst>
            </p:cNvPr>
            <p:cNvSpPr>
              <a:spLocks noChangeAspect="1" noChangeArrowheads="1"/>
            </p:cNvSpPr>
            <p:nvPr/>
          </p:nvSpPr>
          <p:spPr bwMode="auto">
            <a:xfrm>
              <a:off x="772" y="2593"/>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sp>
        <p:nvSpPr>
          <p:cNvPr id="23557" name="TextBox 3"/>
          <p:cNvSpPr txBox="1">
            <a:spLocks noChangeArrowheads="1"/>
          </p:cNvSpPr>
          <p:nvPr/>
        </p:nvSpPr>
        <p:spPr bwMode="auto">
          <a:xfrm>
            <a:off x="1325563" y="5929313"/>
            <a:ext cx="11049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chemeClr val="bg1"/>
                </a:solidFill>
              </a:rPr>
              <a:t>All Players</a:t>
            </a:r>
          </a:p>
        </p:txBody>
      </p:sp>
      <p:sp>
        <p:nvSpPr>
          <p:cNvPr id="23558" name="TextBox 27"/>
          <p:cNvSpPr txBox="1">
            <a:spLocks noChangeArrowheads="1"/>
          </p:cNvSpPr>
          <p:nvPr/>
        </p:nvSpPr>
        <p:spPr bwMode="auto">
          <a:xfrm>
            <a:off x="3810000" y="5951538"/>
            <a:ext cx="18430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chemeClr val="bg1"/>
                </a:solidFill>
              </a:rPr>
              <a:t>Missing Right Inner</a:t>
            </a:r>
          </a:p>
        </p:txBody>
      </p:sp>
      <p:grpSp>
        <p:nvGrpSpPr>
          <p:cNvPr id="23559" name="Group 1053"/>
          <p:cNvGrpSpPr>
            <a:grpSpLocks/>
          </p:cNvGrpSpPr>
          <p:nvPr/>
        </p:nvGrpSpPr>
        <p:grpSpPr bwMode="auto">
          <a:xfrm>
            <a:off x="6496050" y="4514850"/>
            <a:ext cx="1828800" cy="1066800"/>
            <a:chOff x="772" y="2377"/>
            <a:chExt cx="566" cy="274"/>
          </a:xfrm>
        </p:grpSpPr>
        <p:sp>
          <p:nvSpPr>
            <p:cNvPr id="30" name="AutoShape 1054">
              <a:extLst>
                <a:ext uri="{FF2B5EF4-FFF2-40B4-BE49-F238E27FC236}">
                  <a16:creationId xmlns:a16="http://schemas.microsoft.com/office/drawing/2014/main" id="{B32634C5-C5F1-7049-9416-B6BB60EE0951}"/>
                </a:ext>
              </a:extLst>
            </p:cNvPr>
            <p:cNvSpPr>
              <a:spLocks noChangeAspect="1" noChangeArrowheads="1"/>
            </p:cNvSpPr>
            <p:nvPr/>
          </p:nvSpPr>
          <p:spPr bwMode="auto">
            <a:xfrm>
              <a:off x="859" y="2545"/>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1" name="AutoShape 1055">
              <a:extLst>
                <a:ext uri="{FF2B5EF4-FFF2-40B4-BE49-F238E27FC236}">
                  <a16:creationId xmlns:a16="http://schemas.microsoft.com/office/drawing/2014/main" id="{CF5BE8E4-2B4A-E146-B84D-62C4FC3C13E3}"/>
                </a:ext>
              </a:extLst>
            </p:cNvPr>
            <p:cNvSpPr>
              <a:spLocks noChangeAspect="1" noChangeArrowheads="1"/>
            </p:cNvSpPr>
            <p:nvPr/>
          </p:nvSpPr>
          <p:spPr bwMode="auto">
            <a:xfrm>
              <a:off x="1026" y="2377"/>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2" name="AutoShape 1056">
              <a:extLst>
                <a:ext uri="{FF2B5EF4-FFF2-40B4-BE49-F238E27FC236}">
                  <a16:creationId xmlns:a16="http://schemas.microsoft.com/office/drawing/2014/main" id="{D28E2E81-6D87-BC4A-A55F-64E63F91E7F6}"/>
                </a:ext>
              </a:extLst>
            </p:cNvPr>
            <p:cNvSpPr>
              <a:spLocks noChangeAspect="1" noChangeArrowheads="1"/>
            </p:cNvSpPr>
            <p:nvPr/>
          </p:nvSpPr>
          <p:spPr bwMode="auto">
            <a:xfrm>
              <a:off x="1205" y="2545"/>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3" name="AutoShape 1057">
              <a:extLst>
                <a:ext uri="{FF2B5EF4-FFF2-40B4-BE49-F238E27FC236}">
                  <a16:creationId xmlns:a16="http://schemas.microsoft.com/office/drawing/2014/main" id="{3CADB5CF-9B66-8A49-8185-2559945E5F61}"/>
                </a:ext>
              </a:extLst>
            </p:cNvPr>
            <p:cNvSpPr>
              <a:spLocks noChangeAspect="1" noChangeArrowheads="1"/>
            </p:cNvSpPr>
            <p:nvPr/>
          </p:nvSpPr>
          <p:spPr bwMode="auto">
            <a:xfrm>
              <a:off x="1026" y="2473"/>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5" name="AutoShape 1059">
              <a:extLst>
                <a:ext uri="{FF2B5EF4-FFF2-40B4-BE49-F238E27FC236}">
                  <a16:creationId xmlns:a16="http://schemas.microsoft.com/office/drawing/2014/main" id="{DA444F0B-6443-EE41-B3EE-898FDEACC5AD}"/>
                </a:ext>
              </a:extLst>
            </p:cNvPr>
            <p:cNvSpPr>
              <a:spLocks noChangeAspect="1" noChangeArrowheads="1"/>
            </p:cNvSpPr>
            <p:nvPr/>
          </p:nvSpPr>
          <p:spPr bwMode="auto">
            <a:xfrm>
              <a:off x="1122" y="2497"/>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6" name="AutoShape 1060">
              <a:extLst>
                <a:ext uri="{FF2B5EF4-FFF2-40B4-BE49-F238E27FC236}">
                  <a16:creationId xmlns:a16="http://schemas.microsoft.com/office/drawing/2014/main" id="{DB905DCE-1D22-6F44-A7A3-728BED7A4B45}"/>
                </a:ext>
              </a:extLst>
            </p:cNvPr>
            <p:cNvSpPr>
              <a:spLocks noChangeAspect="1" noChangeArrowheads="1"/>
            </p:cNvSpPr>
            <p:nvPr/>
          </p:nvSpPr>
          <p:spPr bwMode="auto">
            <a:xfrm>
              <a:off x="1280" y="2593"/>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7" name="AutoShape 1061">
              <a:extLst>
                <a:ext uri="{FF2B5EF4-FFF2-40B4-BE49-F238E27FC236}">
                  <a16:creationId xmlns:a16="http://schemas.microsoft.com/office/drawing/2014/main" id="{0B81B8F1-F4A9-3D4D-BCF2-B5CF8A13BB96}"/>
                </a:ext>
              </a:extLst>
            </p:cNvPr>
            <p:cNvSpPr>
              <a:spLocks noChangeAspect="1" noChangeArrowheads="1"/>
            </p:cNvSpPr>
            <p:nvPr/>
          </p:nvSpPr>
          <p:spPr bwMode="auto">
            <a:xfrm>
              <a:off x="930" y="2497"/>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8" name="AutoShape 1062">
              <a:extLst>
                <a:ext uri="{FF2B5EF4-FFF2-40B4-BE49-F238E27FC236}">
                  <a16:creationId xmlns:a16="http://schemas.microsoft.com/office/drawing/2014/main" id="{70871FD9-31FC-1E45-9827-9704B59F0421}"/>
                </a:ext>
              </a:extLst>
            </p:cNvPr>
            <p:cNvSpPr>
              <a:spLocks noChangeAspect="1" noChangeArrowheads="1"/>
            </p:cNvSpPr>
            <p:nvPr/>
          </p:nvSpPr>
          <p:spPr bwMode="auto">
            <a:xfrm>
              <a:off x="772" y="2593"/>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sp>
        <p:nvSpPr>
          <p:cNvPr id="23560" name="TextBox 38"/>
          <p:cNvSpPr txBox="1">
            <a:spLocks noChangeArrowheads="1"/>
          </p:cNvSpPr>
          <p:nvPr/>
        </p:nvSpPr>
        <p:spPr bwMode="auto">
          <a:xfrm>
            <a:off x="6589713" y="5951538"/>
            <a:ext cx="1936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chemeClr val="bg1"/>
                </a:solidFill>
              </a:rPr>
              <a:t>Missing Line A Stern</a:t>
            </a:r>
          </a:p>
        </p:txBody>
      </p:sp>
      <p:pic>
        <p:nvPicPr>
          <p:cNvPr id="2356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09800"/>
            <a:ext cx="91440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5525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7086600" cy="566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8" name="Picture 1028" descr="Snowbirds Wordmark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8915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1029" descr="Snowbird cre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9100" y="0"/>
            <a:ext cx="11049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7E9F0D94-D281-7C4A-A46F-F176FA788129}"/>
              </a:ext>
            </a:extLst>
          </p:cNvPr>
          <p:cNvSpPr/>
          <p:nvPr/>
        </p:nvSpPr>
        <p:spPr>
          <a:xfrm>
            <a:off x="990600" y="6297613"/>
            <a:ext cx="1295400" cy="130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067117C4-3AD8-4545-A3DF-EFA24AFB2B77}"/>
              </a:ext>
            </a:extLst>
          </p:cNvPr>
          <p:cNvSpPr/>
          <p:nvPr/>
        </p:nvSpPr>
        <p:spPr>
          <a:xfrm>
            <a:off x="7239000" y="6116638"/>
            <a:ext cx="533400" cy="2841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10867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028" descr="Snowbirds Wordmark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8915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1029" descr="Snowbird c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9100" y="0"/>
            <a:ext cx="11049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752600" y="1676400"/>
            <a:ext cx="6286500" cy="3970318"/>
          </a:xfrm>
          <a:prstGeom prst="rect">
            <a:avLst/>
          </a:prstGeom>
          <a:solidFill>
            <a:schemeClr val="bg1"/>
          </a:solidFill>
        </p:spPr>
        <p:txBody>
          <a:bodyPr wrap="square" rtlCol="0">
            <a:spAutoFit/>
          </a:bodyPr>
          <a:lstStyle/>
          <a:p>
            <a:r>
              <a:rPr lang="en-CA" sz="1800" u="sng" dirty="0"/>
              <a:t>Air Display Flight</a:t>
            </a:r>
            <a:endParaRPr lang="en-CA" sz="1800" dirty="0"/>
          </a:p>
          <a:p>
            <a:endParaRPr lang="en-CA" sz="1800" u="sng" dirty="0"/>
          </a:p>
          <a:p>
            <a:r>
              <a:rPr lang="en-CA" sz="1800" dirty="0"/>
              <a:t>Snowbird 1 – Major Jean-Francois </a:t>
            </a:r>
            <a:r>
              <a:rPr lang="en-CA" sz="1800" dirty="0" err="1"/>
              <a:t>Dupont</a:t>
            </a:r>
            <a:r>
              <a:rPr lang="en-CA" sz="1800" dirty="0"/>
              <a:t>, </a:t>
            </a:r>
            <a:r>
              <a:rPr lang="en-CA" sz="1800" i="1" dirty="0"/>
              <a:t>Team Lead</a:t>
            </a:r>
          </a:p>
          <a:p>
            <a:r>
              <a:rPr lang="en-CA" sz="1800" dirty="0"/>
              <a:t>Snowbird 2 – </a:t>
            </a:r>
            <a:r>
              <a:rPr lang="en-CA" sz="1800" dirty="0" err="1"/>
              <a:t>Capt</a:t>
            </a:r>
            <a:r>
              <a:rPr lang="en-CA" sz="1800" dirty="0"/>
              <a:t> Arpit Mahajan, </a:t>
            </a:r>
            <a:r>
              <a:rPr lang="en-CA" sz="1800" i="1" dirty="0"/>
              <a:t>Inner Right Wing</a:t>
            </a:r>
          </a:p>
          <a:p>
            <a:r>
              <a:rPr lang="en-CA" sz="1800" dirty="0"/>
              <a:t>Snowbird 3 – </a:t>
            </a:r>
            <a:r>
              <a:rPr lang="en-CA" sz="1800" dirty="0" err="1"/>
              <a:t>Capt</a:t>
            </a:r>
            <a:r>
              <a:rPr lang="en-CA" sz="1800" dirty="0"/>
              <a:t> Ave </a:t>
            </a:r>
            <a:r>
              <a:rPr lang="en-CA" sz="1800" dirty="0" err="1"/>
              <a:t>Pyne</a:t>
            </a:r>
            <a:r>
              <a:rPr lang="en-CA" sz="1800" dirty="0"/>
              <a:t>, </a:t>
            </a:r>
            <a:r>
              <a:rPr lang="en-CA" sz="1800" i="1" dirty="0"/>
              <a:t>Inner Left Wing</a:t>
            </a:r>
          </a:p>
          <a:p>
            <a:r>
              <a:rPr lang="en-CA" sz="1800" dirty="0"/>
              <a:t>Snowbird 4 </a:t>
            </a:r>
            <a:r>
              <a:rPr lang="en-CA" sz="1800" i="1" dirty="0"/>
              <a:t>– </a:t>
            </a:r>
            <a:r>
              <a:rPr lang="en-CA" sz="1800" dirty="0" err="1"/>
              <a:t>Capt</a:t>
            </a:r>
            <a:r>
              <a:rPr lang="en-CA" sz="1800" dirty="0"/>
              <a:t> Patrice </a:t>
            </a:r>
            <a:r>
              <a:rPr lang="en-CA" sz="1800" dirty="0" err="1"/>
              <a:t>Powis</a:t>
            </a:r>
            <a:r>
              <a:rPr lang="en-CA" sz="1800" dirty="0"/>
              <a:t>-Clement, </a:t>
            </a:r>
            <a:r>
              <a:rPr lang="en-CA" sz="1800" i="1" dirty="0"/>
              <a:t>First Line Astern</a:t>
            </a:r>
          </a:p>
          <a:p>
            <a:r>
              <a:rPr lang="en-CA" sz="1800" dirty="0"/>
              <a:t>Snowbird 5 – Major Bassam </a:t>
            </a:r>
            <a:r>
              <a:rPr lang="en-CA" sz="1800" dirty="0" err="1"/>
              <a:t>Mnaymneh</a:t>
            </a:r>
            <a:r>
              <a:rPr lang="en-CA" sz="1800" dirty="0"/>
              <a:t>, </a:t>
            </a:r>
            <a:r>
              <a:rPr lang="en-CA" sz="1800" i="1" dirty="0"/>
              <a:t>Second Line Astern</a:t>
            </a:r>
          </a:p>
          <a:p>
            <a:r>
              <a:rPr lang="en-CA" sz="1800" dirty="0"/>
              <a:t>Snowbird 6 – </a:t>
            </a:r>
            <a:r>
              <a:rPr lang="en-CA" sz="1800" dirty="0" err="1"/>
              <a:t>Capt</a:t>
            </a:r>
            <a:r>
              <a:rPr lang="en-CA" sz="1800" dirty="0"/>
              <a:t> Steven Sparks, </a:t>
            </a:r>
            <a:r>
              <a:rPr lang="en-CA" sz="1800" i="1" dirty="0"/>
              <a:t>Outer Right Wing</a:t>
            </a:r>
          </a:p>
          <a:p>
            <a:r>
              <a:rPr lang="en-CA" sz="1800" dirty="0"/>
              <a:t>Snowbird 7 – Major Brett Parker, </a:t>
            </a:r>
            <a:r>
              <a:rPr lang="en-CA" sz="1800" i="1" dirty="0"/>
              <a:t>Outer Left Wing</a:t>
            </a:r>
          </a:p>
          <a:p>
            <a:r>
              <a:rPr lang="en-CA" sz="1800" dirty="0"/>
              <a:t>Snowbird 8 – </a:t>
            </a:r>
            <a:r>
              <a:rPr lang="en-CA" sz="1800" dirty="0" err="1"/>
              <a:t>Capt</a:t>
            </a:r>
            <a:r>
              <a:rPr lang="en-CA" sz="1800" dirty="0"/>
              <a:t> Logan Reid, </a:t>
            </a:r>
            <a:r>
              <a:rPr lang="en-CA" sz="1800" i="1" dirty="0"/>
              <a:t>Lead Solo</a:t>
            </a:r>
          </a:p>
          <a:p>
            <a:r>
              <a:rPr lang="en-CA" sz="1800" dirty="0"/>
              <a:t>Snowbird 9 – Major Taylor Evans, </a:t>
            </a:r>
            <a:r>
              <a:rPr lang="en-CA" sz="1800" i="1" dirty="0"/>
              <a:t>Opposing Solo</a:t>
            </a:r>
          </a:p>
          <a:p>
            <a:endParaRPr lang="en-CA" sz="1800" dirty="0"/>
          </a:p>
          <a:p>
            <a:r>
              <a:rPr lang="en-CA" sz="1800" dirty="0"/>
              <a:t>Snowbird 10 – </a:t>
            </a:r>
            <a:r>
              <a:rPr lang="en-CA" sz="1800" dirty="0" err="1"/>
              <a:t>Capt</a:t>
            </a:r>
            <a:r>
              <a:rPr lang="en-CA" sz="1800" dirty="0"/>
              <a:t> Eric Temple, </a:t>
            </a:r>
            <a:r>
              <a:rPr lang="en-CA" sz="1800" i="1" dirty="0"/>
              <a:t>Coordinator</a:t>
            </a:r>
          </a:p>
          <a:p>
            <a:r>
              <a:rPr lang="en-CA" sz="1800" dirty="0"/>
              <a:t>Snowbird 11 – </a:t>
            </a:r>
            <a:r>
              <a:rPr lang="en-CA" sz="1800" dirty="0" err="1"/>
              <a:t>Capt</a:t>
            </a:r>
            <a:r>
              <a:rPr lang="en-CA" sz="1800" dirty="0"/>
              <a:t> Steven MacDonald, </a:t>
            </a:r>
            <a:r>
              <a:rPr lang="en-CA" sz="1800" i="1" dirty="0"/>
              <a:t>Coordinator</a:t>
            </a:r>
          </a:p>
        </p:txBody>
      </p:sp>
    </p:spTree>
    <p:extLst>
      <p:ext uri="{BB962C8B-B14F-4D97-AF65-F5344CB8AC3E}">
        <p14:creationId xmlns:p14="http://schemas.microsoft.com/office/powerpoint/2010/main" val="1226945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026">
            <a:extLst>
              <a:ext uri="{FF2B5EF4-FFF2-40B4-BE49-F238E27FC236}">
                <a16:creationId xmlns:a16="http://schemas.microsoft.com/office/drawing/2014/main" id="{23675087-A3B2-FF4E-916B-9B283040D279}"/>
              </a:ext>
            </a:extLst>
          </p:cNvPr>
          <p:cNvSpPr txBox="1">
            <a:spLocks noChangeArrowheads="1"/>
          </p:cNvSpPr>
          <p:nvPr/>
        </p:nvSpPr>
        <p:spPr bwMode="auto">
          <a:xfrm>
            <a:off x="152400" y="5181600"/>
            <a:ext cx="91440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50000"/>
              </a:spcBef>
              <a:buFontTx/>
              <a:buNone/>
              <a:defRPr/>
            </a:pPr>
            <a:r>
              <a:rPr lang="en-CA" altLang="en-US" b="1" dirty="0">
                <a:solidFill>
                  <a:schemeClr val="bg1"/>
                </a:solidFill>
              </a:rPr>
              <a:t>431 (AD) SQN 2021 Flat Show</a:t>
            </a:r>
          </a:p>
          <a:p>
            <a:pPr algn="ctr" eaLnBrk="1" hangingPunct="1">
              <a:spcBef>
                <a:spcPct val="50000"/>
              </a:spcBef>
              <a:buFontTx/>
              <a:buNone/>
              <a:defRPr/>
            </a:pPr>
            <a:r>
              <a:rPr lang="en-CA" altLang="en-US" sz="2400" b="1" dirty="0">
                <a:solidFill>
                  <a:schemeClr val="bg1"/>
                </a:solidFill>
              </a:rPr>
              <a:t>Overhead pictorial with top-side and underside depictions.  </a:t>
            </a:r>
          </a:p>
        </p:txBody>
      </p:sp>
      <p:pic>
        <p:nvPicPr>
          <p:cNvPr id="26626" name="Picture 1028" descr="Snowbirds Wordmark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8915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1029" descr="Snowbird cre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9100" y="0"/>
            <a:ext cx="11049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3429000" y="1752600"/>
            <a:ext cx="2286198" cy="609653"/>
          </a:xfrm>
          <a:prstGeom prst="rect">
            <a:avLst/>
          </a:prstGeom>
        </p:spPr>
      </p:pic>
    </p:spTree>
    <p:extLst>
      <p:ext uri="{BB962C8B-B14F-4D97-AF65-F5344CB8AC3E}">
        <p14:creationId xmlns:p14="http://schemas.microsoft.com/office/powerpoint/2010/main" val="1066730695"/>
      </p:ext>
    </p:extLst>
  </p:cSld>
  <p:clrMapOvr>
    <a:masterClrMapping/>
  </p:clrMapOvr>
  <p:transition advTm="4992"/>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027">
            <a:extLst>
              <a:ext uri="{FF2B5EF4-FFF2-40B4-BE49-F238E27FC236}">
                <a16:creationId xmlns:a16="http://schemas.microsoft.com/office/drawing/2014/main" id="{633C8D68-3307-458A-BFE0-AFF4CC90040F}"/>
              </a:ext>
            </a:extLst>
          </p:cNvPr>
          <p:cNvSpPr txBox="1">
            <a:spLocks noChangeArrowheads="1"/>
          </p:cNvSpPr>
          <p:nvPr/>
        </p:nvSpPr>
        <p:spPr bwMode="auto">
          <a:xfrm>
            <a:off x="541205" y="6488668"/>
            <a:ext cx="80617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t">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50000"/>
              </a:spcBef>
              <a:buNone/>
              <a:defRPr/>
            </a:pPr>
            <a:r>
              <a:rPr lang="en-CA" altLang="en-US" sz="1800" b="1" dirty="0" err="1">
                <a:solidFill>
                  <a:schemeClr val="bg1"/>
                </a:solidFill>
                <a:latin typeface="Times New Roman"/>
                <a:cs typeface="Times New Roman"/>
              </a:rPr>
              <a:t>Liveside</a:t>
            </a:r>
            <a:r>
              <a:rPr lang="en-CA" altLang="en-US" sz="1800" b="1" dirty="0">
                <a:solidFill>
                  <a:schemeClr val="bg1"/>
                </a:solidFill>
                <a:latin typeface="Times New Roman"/>
                <a:cs typeface="Times New Roman"/>
              </a:rPr>
              <a:t> Stage Right Vulcan Run-in into Wrap </a:t>
            </a:r>
            <a:r>
              <a:rPr lang="en-CA" altLang="en-US" sz="1800" b="1" dirty="0">
                <a:solidFill>
                  <a:schemeClr val="bg1"/>
                </a:solidFill>
                <a:latin typeface="Times New Roman"/>
                <a:cs typeface="Times New Roman"/>
                <a:sym typeface="Wingdings 3" charset="2"/>
              </a:rPr>
              <a:t> Big Arrow</a:t>
            </a:r>
            <a:r>
              <a:rPr lang="en-CA" altLang="en-US" sz="1800" b="1" dirty="0">
                <a:solidFill>
                  <a:schemeClr val="bg1"/>
                </a:solidFill>
                <a:latin typeface="Times New Roman"/>
                <a:cs typeface="Times New Roman"/>
              </a:rPr>
              <a:t> </a:t>
            </a:r>
            <a:r>
              <a:rPr lang="en-CA" altLang="en-US" sz="1800" b="1" dirty="0">
                <a:solidFill>
                  <a:schemeClr val="bg1"/>
                </a:solidFill>
                <a:latin typeface="Times New Roman"/>
                <a:cs typeface="Times New Roman"/>
                <a:sym typeface="Wingdings 3" charset="2"/>
              </a:rPr>
              <a:t></a:t>
            </a:r>
            <a:r>
              <a:rPr lang="en-CA" altLang="en-US" sz="1800" b="1" dirty="0">
                <a:solidFill>
                  <a:schemeClr val="bg1"/>
                </a:solidFill>
                <a:latin typeface="Times New Roman"/>
                <a:cs typeface="Times New Roman"/>
              </a:rPr>
              <a:t> INUK</a:t>
            </a:r>
            <a:endParaRPr lang="en-CA" altLang="en-US" sz="1800" b="1" dirty="0">
              <a:solidFill>
                <a:schemeClr val="bg1"/>
              </a:solidFill>
            </a:endParaRPr>
          </a:p>
        </p:txBody>
      </p:sp>
      <p:grpSp>
        <p:nvGrpSpPr>
          <p:cNvPr id="21" name="Group 20"/>
          <p:cNvGrpSpPr/>
          <p:nvPr/>
        </p:nvGrpSpPr>
        <p:grpSpPr>
          <a:xfrm>
            <a:off x="3352335" y="2990030"/>
            <a:ext cx="1404938" cy="1166813"/>
            <a:chOff x="4264755" y="4404874"/>
            <a:chExt cx="1404938" cy="1166813"/>
          </a:xfrm>
        </p:grpSpPr>
        <p:sp>
          <p:nvSpPr>
            <p:cNvPr id="6155" name="AutoShape 1054">
              <a:extLst>
                <a:ext uri="{FF2B5EF4-FFF2-40B4-BE49-F238E27FC236}">
                  <a16:creationId xmlns:a16="http://schemas.microsoft.com/office/drawing/2014/main" id="{938059D1-6DD1-4F3D-AEFD-0BD3906111A4}"/>
                </a:ext>
              </a:extLst>
            </p:cNvPr>
            <p:cNvSpPr>
              <a:spLocks noChangeAspect="1" noChangeArrowheads="1"/>
            </p:cNvSpPr>
            <p:nvPr/>
          </p:nvSpPr>
          <p:spPr bwMode="auto">
            <a:xfrm>
              <a:off x="4264755" y="4809369"/>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156" name="AutoShape 1055">
              <a:extLst>
                <a:ext uri="{FF2B5EF4-FFF2-40B4-BE49-F238E27FC236}">
                  <a16:creationId xmlns:a16="http://schemas.microsoft.com/office/drawing/2014/main" id="{824AB217-A872-49C4-A965-7F03385AEB40}"/>
                </a:ext>
              </a:extLst>
            </p:cNvPr>
            <p:cNvSpPr>
              <a:spLocks noChangeAspect="1" noChangeArrowheads="1"/>
            </p:cNvSpPr>
            <p:nvPr/>
          </p:nvSpPr>
          <p:spPr bwMode="auto">
            <a:xfrm>
              <a:off x="4868717" y="4404874"/>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157" name="AutoShape 1056">
              <a:extLst>
                <a:ext uri="{FF2B5EF4-FFF2-40B4-BE49-F238E27FC236}">
                  <a16:creationId xmlns:a16="http://schemas.microsoft.com/office/drawing/2014/main" id="{DB31CEC1-3CE9-4DD6-A54E-1398F28F6AAE}"/>
                </a:ext>
              </a:extLst>
            </p:cNvPr>
            <p:cNvSpPr>
              <a:spLocks noChangeAspect="1" noChangeArrowheads="1"/>
            </p:cNvSpPr>
            <p:nvPr/>
          </p:nvSpPr>
          <p:spPr bwMode="auto">
            <a:xfrm>
              <a:off x="5482368" y="4809369"/>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158" name="AutoShape 1057">
              <a:extLst>
                <a:ext uri="{FF2B5EF4-FFF2-40B4-BE49-F238E27FC236}">
                  <a16:creationId xmlns:a16="http://schemas.microsoft.com/office/drawing/2014/main" id="{849C201C-9534-476E-B740-619912ECCC75}"/>
                </a:ext>
              </a:extLst>
            </p:cNvPr>
            <p:cNvSpPr>
              <a:spLocks noChangeAspect="1" noChangeArrowheads="1"/>
            </p:cNvSpPr>
            <p:nvPr/>
          </p:nvSpPr>
          <p:spPr bwMode="auto">
            <a:xfrm>
              <a:off x="4868717" y="4778254"/>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159" name="AutoShape 1058">
              <a:extLst>
                <a:ext uri="{FF2B5EF4-FFF2-40B4-BE49-F238E27FC236}">
                  <a16:creationId xmlns:a16="http://schemas.microsoft.com/office/drawing/2014/main" id="{2ECABC2B-1DB3-4010-9D2F-DC772EA47B31}"/>
                </a:ext>
              </a:extLst>
            </p:cNvPr>
            <p:cNvSpPr>
              <a:spLocks noChangeAspect="1" noChangeArrowheads="1"/>
            </p:cNvSpPr>
            <p:nvPr/>
          </p:nvSpPr>
          <p:spPr bwMode="auto">
            <a:xfrm>
              <a:off x="4868717" y="5147745"/>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160" name="AutoShape 1059">
              <a:extLst>
                <a:ext uri="{FF2B5EF4-FFF2-40B4-BE49-F238E27FC236}">
                  <a16:creationId xmlns:a16="http://schemas.microsoft.com/office/drawing/2014/main" id="{85C0A3A7-3D28-45AE-A991-828F96112756}"/>
                </a:ext>
              </a:extLst>
            </p:cNvPr>
            <p:cNvSpPr>
              <a:spLocks noChangeAspect="1" noChangeArrowheads="1"/>
            </p:cNvSpPr>
            <p:nvPr/>
          </p:nvSpPr>
          <p:spPr bwMode="auto">
            <a:xfrm>
              <a:off x="5178772" y="4657683"/>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161" name="AutoShape 1060">
              <a:extLst>
                <a:ext uri="{FF2B5EF4-FFF2-40B4-BE49-F238E27FC236}">
                  <a16:creationId xmlns:a16="http://schemas.microsoft.com/office/drawing/2014/main" id="{317C2FB9-BFCF-4479-88FD-0E63A9350C0C}"/>
                </a:ext>
              </a:extLst>
            </p:cNvPr>
            <p:cNvSpPr>
              <a:spLocks noChangeAspect="1" noChangeArrowheads="1"/>
            </p:cNvSpPr>
            <p:nvPr/>
          </p:nvSpPr>
          <p:spPr bwMode="auto">
            <a:xfrm>
              <a:off x="5178772" y="5346103"/>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162" name="AutoShape 1061">
              <a:extLst>
                <a:ext uri="{FF2B5EF4-FFF2-40B4-BE49-F238E27FC236}">
                  <a16:creationId xmlns:a16="http://schemas.microsoft.com/office/drawing/2014/main" id="{51167E08-8DF6-4B85-98A9-5792BECB19BF}"/>
                </a:ext>
              </a:extLst>
            </p:cNvPr>
            <p:cNvSpPr>
              <a:spLocks noChangeAspect="1" noChangeArrowheads="1"/>
            </p:cNvSpPr>
            <p:nvPr/>
          </p:nvSpPr>
          <p:spPr bwMode="auto">
            <a:xfrm>
              <a:off x="4558662" y="4657683"/>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163" name="AutoShape 1062">
              <a:extLst>
                <a:ext uri="{FF2B5EF4-FFF2-40B4-BE49-F238E27FC236}">
                  <a16:creationId xmlns:a16="http://schemas.microsoft.com/office/drawing/2014/main" id="{BAD0A162-E504-47AA-88D9-C6454AA3CDB6}"/>
                </a:ext>
              </a:extLst>
            </p:cNvPr>
            <p:cNvSpPr>
              <a:spLocks noChangeAspect="1" noChangeArrowheads="1"/>
            </p:cNvSpPr>
            <p:nvPr/>
          </p:nvSpPr>
          <p:spPr bwMode="auto">
            <a:xfrm>
              <a:off x="4610337" y="5346103"/>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pic>
        <p:nvPicPr>
          <p:cNvPr id="12297" name="Picture 1">
            <a:extLst>
              <a:ext uri="{FF2B5EF4-FFF2-40B4-BE49-F238E27FC236}">
                <a16:creationId xmlns:a16="http://schemas.microsoft.com/office/drawing/2014/main" id="{DCF69C0E-AC2F-4092-AB04-436CEDB2D6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97785" y="3941"/>
            <a:ext cx="24384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429000" y="1752600"/>
            <a:ext cx="2286198" cy="609653"/>
          </a:xfrm>
          <a:prstGeom prst="rect">
            <a:avLst/>
          </a:prstGeom>
        </p:spPr>
      </p:pic>
      <p:sp>
        <p:nvSpPr>
          <p:cNvPr id="28" name="Text Box 34"/>
          <p:cNvSpPr txBox="1">
            <a:spLocks noChangeArrowheads="1"/>
          </p:cNvSpPr>
          <p:nvPr/>
        </p:nvSpPr>
        <p:spPr bwMode="auto">
          <a:xfrm>
            <a:off x="0" y="6649651"/>
            <a:ext cx="381000" cy="214312"/>
          </a:xfrm>
          <a:prstGeom prst="rect">
            <a:avLst/>
          </a:prstGeom>
          <a:solidFill>
            <a:srgbClr val="FFFF00"/>
          </a:solidFill>
          <a:ln>
            <a:noFill/>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sp>
        <p:nvSpPr>
          <p:cNvPr id="29" name="Rectangle 66"/>
          <p:cNvSpPr>
            <a:spLocks noChangeArrowheads="1"/>
          </p:cNvSpPr>
          <p:nvPr/>
        </p:nvSpPr>
        <p:spPr bwMode="auto">
          <a:xfrm>
            <a:off x="6374568" y="2953921"/>
            <a:ext cx="2743200" cy="86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CA" altLang="en-US" sz="1000" dirty="0">
                <a:solidFill>
                  <a:srgbClr val="FFFF00"/>
                </a:solidFill>
              </a:rPr>
              <a:t>This is a permitted manoeuvre with the approval of 1 </a:t>
            </a:r>
            <a:r>
              <a:rPr lang="en-CA" altLang="en-US" sz="1000" dirty="0" err="1">
                <a:solidFill>
                  <a:srgbClr val="FFFF00"/>
                </a:solidFill>
              </a:rPr>
              <a:t>Cdn</a:t>
            </a:r>
            <a:r>
              <a:rPr lang="en-CA" altLang="en-US" sz="1000" dirty="0">
                <a:solidFill>
                  <a:srgbClr val="FFFF00"/>
                </a:solidFill>
              </a:rPr>
              <a:t> Air </a:t>
            </a:r>
            <a:r>
              <a:rPr lang="en-CA" altLang="en-US" sz="1000" dirty="0" err="1">
                <a:solidFill>
                  <a:srgbClr val="FFFF00"/>
                </a:solidFill>
              </a:rPr>
              <a:t>Div</a:t>
            </a:r>
            <a:r>
              <a:rPr lang="en-CA" altLang="en-US" sz="1000" dirty="0">
                <a:solidFill>
                  <a:srgbClr val="FFFF00"/>
                </a:solidFill>
              </a:rPr>
              <a:t> </a:t>
            </a:r>
            <a:r>
              <a:rPr lang="en-CA" altLang="en-US" sz="1000" dirty="0" err="1">
                <a:solidFill>
                  <a:srgbClr val="FFFF00"/>
                </a:solidFill>
              </a:rPr>
              <a:t>Comd</a:t>
            </a:r>
            <a:r>
              <a:rPr lang="en-CA" altLang="en-US" sz="1000" dirty="0">
                <a:solidFill>
                  <a:srgbClr val="FFFF00"/>
                </a:solidFill>
              </a:rPr>
              <a:t> for non aerobatic manoeuvre by multiple aircraft in formation with an energy vector toward the primary spectator area. BGA 100 </a:t>
            </a:r>
            <a:r>
              <a:rPr lang="en-CA" altLang="en-US" sz="1000" dirty="0" err="1">
                <a:solidFill>
                  <a:srgbClr val="FFFF00"/>
                </a:solidFill>
              </a:rPr>
              <a:t>Ch</a:t>
            </a:r>
            <a:r>
              <a:rPr lang="en-CA" altLang="en-US" sz="1000" dirty="0">
                <a:solidFill>
                  <a:srgbClr val="FFFF00"/>
                </a:solidFill>
              </a:rPr>
              <a:t> 11 Para 44.c(1)(c) </a:t>
            </a:r>
          </a:p>
        </p:txBody>
      </p:sp>
      <p:sp>
        <p:nvSpPr>
          <p:cNvPr id="30" name="Text Box 18"/>
          <p:cNvSpPr txBox="1">
            <a:spLocks noChangeArrowheads="1"/>
          </p:cNvSpPr>
          <p:nvPr/>
        </p:nvSpPr>
        <p:spPr bwMode="auto">
          <a:xfrm>
            <a:off x="7365168" y="2739608"/>
            <a:ext cx="381000" cy="2143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cxnSp>
        <p:nvCxnSpPr>
          <p:cNvPr id="4" name="Straight Connector 3"/>
          <p:cNvCxnSpPr>
            <a:endCxn id="18" idx="1"/>
          </p:cNvCxnSpPr>
          <p:nvPr/>
        </p:nvCxnSpPr>
        <p:spPr>
          <a:xfrm flipV="1">
            <a:off x="2532424" y="2720833"/>
            <a:ext cx="1732331" cy="126650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676932" y="2866380"/>
            <a:ext cx="434734" cy="307777"/>
          </a:xfrm>
          <a:prstGeom prst="rect">
            <a:avLst/>
          </a:prstGeom>
          <a:noFill/>
        </p:spPr>
        <p:txBody>
          <a:bodyPr wrap="none" rtlCol="0">
            <a:spAutoFit/>
          </a:bodyPr>
          <a:lstStyle/>
          <a:p>
            <a:r>
              <a:rPr lang="en-CA" sz="1400" dirty="0">
                <a:solidFill>
                  <a:schemeClr val="bg1"/>
                </a:solidFill>
              </a:rPr>
              <a:t>BA</a:t>
            </a:r>
          </a:p>
        </p:txBody>
      </p:sp>
      <p:sp>
        <p:nvSpPr>
          <p:cNvPr id="18" name="Oval 17"/>
          <p:cNvSpPr/>
          <p:nvPr/>
        </p:nvSpPr>
        <p:spPr>
          <a:xfrm>
            <a:off x="4130844" y="2586922"/>
            <a:ext cx="914400" cy="9144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TextBox 38"/>
          <p:cNvSpPr txBox="1"/>
          <p:nvPr/>
        </p:nvSpPr>
        <p:spPr>
          <a:xfrm>
            <a:off x="4153310" y="2970163"/>
            <a:ext cx="503664" cy="307777"/>
          </a:xfrm>
          <a:prstGeom prst="rect">
            <a:avLst/>
          </a:prstGeom>
          <a:noFill/>
        </p:spPr>
        <p:txBody>
          <a:bodyPr wrap="none" rtlCol="0">
            <a:spAutoFit/>
          </a:bodyPr>
          <a:lstStyle/>
          <a:p>
            <a:r>
              <a:rPr lang="en-CA" sz="1400" dirty="0">
                <a:solidFill>
                  <a:schemeClr val="bg1"/>
                </a:solidFill>
              </a:rPr>
              <a:t>INK</a:t>
            </a:r>
          </a:p>
        </p:txBody>
      </p:sp>
      <p:sp>
        <p:nvSpPr>
          <p:cNvPr id="20" name="Arc 19"/>
          <p:cNvSpPr/>
          <p:nvPr/>
        </p:nvSpPr>
        <p:spPr>
          <a:xfrm rot="9130387" flipH="1" flipV="1">
            <a:off x="3914059" y="2498348"/>
            <a:ext cx="2106169" cy="2661736"/>
          </a:xfrm>
          <a:prstGeom prst="arc">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52" name="Group 51"/>
          <p:cNvGrpSpPr/>
          <p:nvPr/>
        </p:nvGrpSpPr>
        <p:grpSpPr>
          <a:xfrm rot="3537066">
            <a:off x="979406" y="3765775"/>
            <a:ext cx="1742296" cy="1209918"/>
            <a:chOff x="4082613" y="4404874"/>
            <a:chExt cx="1742296" cy="1209918"/>
          </a:xfrm>
        </p:grpSpPr>
        <p:sp>
          <p:nvSpPr>
            <p:cNvPr id="53" name="AutoShape 1054">
              <a:extLst>
                <a:ext uri="{FF2B5EF4-FFF2-40B4-BE49-F238E27FC236}">
                  <a16:creationId xmlns:a16="http://schemas.microsoft.com/office/drawing/2014/main" id="{938059D1-6DD1-4F3D-AEFD-0BD3906111A4}"/>
                </a:ext>
              </a:extLst>
            </p:cNvPr>
            <p:cNvSpPr>
              <a:spLocks noChangeAspect="1" noChangeArrowheads="1"/>
            </p:cNvSpPr>
            <p:nvPr/>
          </p:nvSpPr>
          <p:spPr bwMode="auto">
            <a:xfrm>
              <a:off x="4317812" y="5141940"/>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4" name="AutoShape 1055">
              <a:extLst>
                <a:ext uri="{FF2B5EF4-FFF2-40B4-BE49-F238E27FC236}">
                  <a16:creationId xmlns:a16="http://schemas.microsoft.com/office/drawing/2014/main" id="{824AB217-A872-49C4-A965-7F03385AEB40}"/>
                </a:ext>
              </a:extLst>
            </p:cNvPr>
            <p:cNvSpPr>
              <a:spLocks noChangeAspect="1" noChangeArrowheads="1"/>
            </p:cNvSpPr>
            <p:nvPr/>
          </p:nvSpPr>
          <p:spPr bwMode="auto">
            <a:xfrm>
              <a:off x="4868717" y="4404874"/>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5" name="AutoShape 1056">
              <a:extLst>
                <a:ext uri="{FF2B5EF4-FFF2-40B4-BE49-F238E27FC236}">
                  <a16:creationId xmlns:a16="http://schemas.microsoft.com/office/drawing/2014/main" id="{DB31CEC1-3CE9-4DD6-A54E-1398F28F6AAE}"/>
                </a:ext>
              </a:extLst>
            </p:cNvPr>
            <p:cNvSpPr>
              <a:spLocks noChangeAspect="1" noChangeArrowheads="1"/>
            </p:cNvSpPr>
            <p:nvPr/>
          </p:nvSpPr>
          <p:spPr bwMode="auto">
            <a:xfrm>
              <a:off x="5386868" y="5051282"/>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6" name="AutoShape 1057">
              <a:extLst>
                <a:ext uri="{FF2B5EF4-FFF2-40B4-BE49-F238E27FC236}">
                  <a16:creationId xmlns:a16="http://schemas.microsoft.com/office/drawing/2014/main" id="{849C201C-9534-476E-B740-619912ECCC75}"/>
                </a:ext>
              </a:extLst>
            </p:cNvPr>
            <p:cNvSpPr>
              <a:spLocks noChangeAspect="1" noChangeArrowheads="1"/>
            </p:cNvSpPr>
            <p:nvPr/>
          </p:nvSpPr>
          <p:spPr bwMode="auto">
            <a:xfrm>
              <a:off x="4868717" y="4778254"/>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7" name="AutoShape 1058">
              <a:extLst>
                <a:ext uri="{FF2B5EF4-FFF2-40B4-BE49-F238E27FC236}">
                  <a16:creationId xmlns:a16="http://schemas.microsoft.com/office/drawing/2014/main" id="{2ECABC2B-1DB3-4010-9D2F-DC772EA47B31}"/>
                </a:ext>
              </a:extLst>
            </p:cNvPr>
            <p:cNvSpPr>
              <a:spLocks noChangeAspect="1" noChangeArrowheads="1"/>
            </p:cNvSpPr>
            <p:nvPr/>
          </p:nvSpPr>
          <p:spPr bwMode="auto">
            <a:xfrm>
              <a:off x="4868717" y="5147745"/>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8" name="AutoShape 1059">
              <a:extLst>
                <a:ext uri="{FF2B5EF4-FFF2-40B4-BE49-F238E27FC236}">
                  <a16:creationId xmlns:a16="http://schemas.microsoft.com/office/drawing/2014/main" id="{85C0A3A7-3D28-45AE-A991-828F96112756}"/>
                </a:ext>
              </a:extLst>
            </p:cNvPr>
            <p:cNvSpPr>
              <a:spLocks noChangeAspect="1" noChangeArrowheads="1"/>
            </p:cNvSpPr>
            <p:nvPr/>
          </p:nvSpPr>
          <p:spPr bwMode="auto">
            <a:xfrm>
              <a:off x="5128933" y="4895998"/>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9" name="AutoShape 1060">
              <a:extLst>
                <a:ext uri="{FF2B5EF4-FFF2-40B4-BE49-F238E27FC236}">
                  <a16:creationId xmlns:a16="http://schemas.microsoft.com/office/drawing/2014/main" id="{317C2FB9-BFCF-4479-88FD-0E63A9350C0C}"/>
                </a:ext>
              </a:extLst>
            </p:cNvPr>
            <p:cNvSpPr>
              <a:spLocks noChangeAspect="1" noChangeArrowheads="1"/>
            </p:cNvSpPr>
            <p:nvPr/>
          </p:nvSpPr>
          <p:spPr bwMode="auto">
            <a:xfrm>
              <a:off x="5637584" y="5190130"/>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0" name="AutoShape 1061">
              <a:extLst>
                <a:ext uri="{FF2B5EF4-FFF2-40B4-BE49-F238E27FC236}">
                  <a16:creationId xmlns:a16="http://schemas.microsoft.com/office/drawing/2014/main" id="{51167E08-8DF6-4B85-98A9-5792BECB19BF}"/>
                </a:ext>
              </a:extLst>
            </p:cNvPr>
            <p:cNvSpPr>
              <a:spLocks noChangeAspect="1" noChangeArrowheads="1"/>
            </p:cNvSpPr>
            <p:nvPr/>
          </p:nvSpPr>
          <p:spPr bwMode="auto">
            <a:xfrm>
              <a:off x="4561613" y="4978142"/>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1" name="AutoShape 1062">
              <a:extLst>
                <a:ext uri="{FF2B5EF4-FFF2-40B4-BE49-F238E27FC236}">
                  <a16:creationId xmlns:a16="http://schemas.microsoft.com/office/drawing/2014/main" id="{BAD0A162-E504-47AA-88D9-C6454AA3CDB6}"/>
                </a:ext>
              </a:extLst>
            </p:cNvPr>
            <p:cNvSpPr>
              <a:spLocks noChangeAspect="1" noChangeArrowheads="1"/>
            </p:cNvSpPr>
            <p:nvPr/>
          </p:nvSpPr>
          <p:spPr bwMode="auto">
            <a:xfrm>
              <a:off x="4082613" y="5389208"/>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spTree>
  </p:cSld>
  <p:clrMapOvr>
    <a:masterClrMapping/>
  </p:clrMapOvr>
  <p:transition advTm="4992"/>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22051</TotalTime>
  <Words>593</Words>
  <Application>Microsoft Macintosh PowerPoint</Application>
  <PresentationFormat>On-screen Show (4:3)</PresentationFormat>
  <Paragraphs>55</Paragraphs>
  <Slides>15</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DSB LCSF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French.MA2</dc:creator>
  <cp:lastModifiedBy>Michele Tremblay</cp:lastModifiedBy>
  <cp:revision>1835</cp:revision>
  <cp:lastPrinted>2021-04-09T17:15:34Z</cp:lastPrinted>
  <dcterms:created xsi:type="dcterms:W3CDTF">2005-03-17T21:32:26Z</dcterms:created>
  <dcterms:modified xsi:type="dcterms:W3CDTF">2021-05-26T04:09:31Z</dcterms:modified>
</cp:coreProperties>
</file>